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113" r:id="rId2"/>
    <p:sldId id="2864" r:id="rId3"/>
    <p:sldId id="1115" r:id="rId4"/>
    <p:sldId id="2844" r:id="rId5"/>
    <p:sldId id="3015" r:id="rId6"/>
    <p:sldId id="3016" r:id="rId7"/>
    <p:sldId id="3017" r:id="rId8"/>
    <p:sldId id="1149" r:id="rId9"/>
    <p:sldId id="1004" r:id="rId10"/>
    <p:sldId id="1173" r:id="rId11"/>
    <p:sldId id="1174" r:id="rId12"/>
    <p:sldId id="1175" r:id="rId13"/>
    <p:sldId id="1176" r:id="rId14"/>
    <p:sldId id="1177" r:id="rId15"/>
    <p:sldId id="1178" r:id="rId16"/>
    <p:sldId id="1179" r:id="rId17"/>
    <p:sldId id="2738" r:id="rId18"/>
    <p:sldId id="2740" r:id="rId19"/>
    <p:sldId id="2991" r:id="rId20"/>
    <p:sldId id="2998" r:id="rId21"/>
    <p:sldId id="3000" r:id="rId22"/>
    <p:sldId id="3003" r:id="rId23"/>
    <p:sldId id="3004" r:id="rId24"/>
    <p:sldId id="3005" r:id="rId25"/>
    <p:sldId id="3007" r:id="rId26"/>
    <p:sldId id="3008" r:id="rId27"/>
    <p:sldId id="3009" r:id="rId28"/>
    <p:sldId id="3011" r:id="rId29"/>
    <p:sldId id="3012" r:id="rId30"/>
    <p:sldId id="3013" r:id="rId31"/>
    <p:sldId id="3014" r:id="rId32"/>
    <p:sldId id="2938" r:id="rId33"/>
    <p:sldId id="2950" r:id="rId34"/>
    <p:sldId id="2942" r:id="rId35"/>
    <p:sldId id="2948" r:id="rId36"/>
    <p:sldId id="2949" r:id="rId37"/>
    <p:sldId id="2937" r:id="rId38"/>
    <p:sldId id="2932" r:id="rId39"/>
    <p:sldId id="2944" r:id="rId40"/>
    <p:sldId id="2945" r:id="rId41"/>
    <p:sldId id="2946" r:id="rId42"/>
    <p:sldId id="2943" r:id="rId43"/>
    <p:sldId id="2935" r:id="rId44"/>
    <p:sldId id="2939" r:id="rId45"/>
    <p:sldId id="2940" r:id="rId46"/>
    <p:sldId id="2941" r:id="rId47"/>
    <p:sldId id="2983" r:id="rId48"/>
    <p:sldId id="2984" r:id="rId49"/>
  </p:sldIdLst>
  <p:sldSz cx="9144000" cy="6858000" type="screen4x3"/>
  <p:notesSz cx="6934200" cy="9120188"/>
  <p:defaultTextStyle>
    <a:defPPr>
      <a:defRPr lang="en-CA"/>
    </a:defPPr>
    <a:lvl1pPr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000" 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CC33"/>
    <a:srgbClr val="0033CC"/>
    <a:srgbClr val="938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2" autoAdjust="0"/>
    <p:restoredTop sz="98382" autoAdjust="0"/>
  </p:normalViewPr>
  <p:slideViewPr>
    <p:cSldViewPr>
      <p:cViewPr varScale="1">
        <p:scale>
          <a:sx n="69" d="100"/>
          <a:sy n="69" d="100"/>
        </p:scale>
        <p:origin x="594" y="72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5" Type="http://schemas.openxmlformats.org/officeDocument/2006/relationships/slide" Target="slides/slide8.xml"/><Relationship Id="rId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FA16BDEE-ED36-4F99-9A23-AF72B9FD02D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746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105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7DD8407-0DDD-41DA-9FC7-754BA0DEC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5622610-9BF9-4A81-88D5-18DC41010D18}" type="slidenum">
              <a:rPr lang="en-CA" altLang="en-US" smtClean="0"/>
              <a:pPr eaLnBrk="1" hangingPunct="1">
                <a:spcBef>
                  <a:spcPct val="50000"/>
                </a:spcBef>
              </a:pPr>
              <a:t>1</a:t>
            </a:fld>
            <a:endParaRPr lang="en-CA" altLang="en-US" dirty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7470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BDE0FA7-826C-4DB3-9566-4551B5146649}" type="slidenum">
              <a:rPr lang="en-US" altLang="en-US" smtClean="0"/>
              <a:pPr eaLnBrk="1" hangingPunct="1">
                <a:spcBef>
                  <a:spcPct val="50000"/>
                </a:spcBef>
              </a:pPr>
              <a:t>10</a:t>
            </a:fld>
            <a:endParaRPr lang="en-US" altLang="en-US"/>
          </a:p>
        </p:txBody>
      </p:sp>
      <p:sp>
        <p:nvSpPr>
          <p:cNvPr id="70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426F476-8AF5-4FBF-872F-A6CC80054996}" type="slidenum">
              <a:rPr lang="en-US" altLang="en-US" smtClean="0"/>
              <a:pPr eaLnBrk="1" hangingPunct="1">
                <a:spcBef>
                  <a:spcPct val="50000"/>
                </a:spcBef>
              </a:pPr>
              <a:t>11</a:t>
            </a:fld>
            <a:endParaRPr lang="en-US" altLang="en-US"/>
          </a:p>
        </p:txBody>
      </p:sp>
      <p:sp>
        <p:nvSpPr>
          <p:cNvPr id="70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6DAF84C-8542-444B-873E-3F8B9BBAED50}" type="slidenum">
              <a:rPr lang="en-US" altLang="en-US" smtClean="0"/>
              <a:pPr eaLnBrk="1" hangingPunct="1">
                <a:spcBef>
                  <a:spcPct val="50000"/>
                </a:spcBef>
              </a:pPr>
              <a:t>12</a:t>
            </a:fld>
            <a:endParaRPr lang="en-US" altLang="en-US"/>
          </a:p>
        </p:txBody>
      </p:sp>
      <p:sp>
        <p:nvSpPr>
          <p:cNvPr id="70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EDD7862-592B-40AF-86A7-423E12201B1B}" type="slidenum">
              <a:rPr lang="en-US" altLang="en-US" smtClean="0"/>
              <a:pPr eaLnBrk="1" hangingPunct="1">
                <a:spcBef>
                  <a:spcPct val="50000"/>
                </a:spcBef>
              </a:pPr>
              <a:t>13</a:t>
            </a:fld>
            <a:endParaRPr lang="en-US" altLang="en-US"/>
          </a:p>
        </p:txBody>
      </p:sp>
      <p:sp>
        <p:nvSpPr>
          <p:cNvPr id="71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14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15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16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17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049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18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3018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19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26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5622610-9BF9-4A81-88D5-18DC41010D18}" type="slidenum">
              <a:rPr lang="en-CA" altLang="en-US" smtClean="0"/>
              <a:pPr eaLnBrk="1" hangingPunct="1">
                <a:spcBef>
                  <a:spcPct val="50000"/>
                </a:spcBef>
              </a:pPr>
              <a:t>2</a:t>
            </a:fld>
            <a:endParaRPr lang="en-CA" altLang="en-US" dirty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67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20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64555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21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191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22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790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23</a:t>
            </a:fld>
            <a:endParaRPr lang="en-US" altLang="en-US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795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24</a:t>
            </a:fld>
            <a:endParaRPr lang="en-US" altLang="en-US" dirty="0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4291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25</a:t>
            </a:fld>
            <a:endParaRPr lang="en-US" altLang="en-US" dirty="0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80808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26</a:t>
            </a:fld>
            <a:endParaRPr lang="en-US" altLang="en-US" dirty="0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970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27</a:t>
            </a:fld>
            <a:endParaRPr lang="en-US" altLang="en-US" dirty="0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32877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28</a:t>
            </a:fld>
            <a:endParaRPr lang="en-US" altLang="en-US" dirty="0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150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29</a:t>
            </a:fld>
            <a:endParaRPr lang="en-US" altLang="en-US" dirty="0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2233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A95C019B-B4DE-49C3-ABCE-6BF7BD6D165E}" type="slidenum">
              <a:rPr lang="en-US" altLang="en-US" smtClean="0"/>
              <a:pPr eaLnBrk="1" hangingPunct="1">
                <a:spcBef>
                  <a:spcPct val="50000"/>
                </a:spcBef>
              </a:pPr>
              <a:t>3</a:t>
            </a:fld>
            <a:endParaRPr lang="en-US" altLang="en-US" dirty="0"/>
          </a:p>
        </p:txBody>
      </p:sp>
      <p:sp>
        <p:nvSpPr>
          <p:cNvPr id="565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5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321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30</a:t>
            </a:fld>
            <a:endParaRPr lang="en-US" altLang="en-US" dirty="0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436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FFC367F1-CEB7-4397-8367-0C63526E4C01}" type="slidenum">
              <a:rPr lang="en-US" altLang="en-US" smtClean="0"/>
              <a:pPr eaLnBrk="1" hangingPunct="1">
                <a:spcBef>
                  <a:spcPct val="50000"/>
                </a:spcBef>
              </a:pPr>
              <a:t>31</a:t>
            </a:fld>
            <a:endParaRPr lang="en-US" altLang="en-US" dirty="0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502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2DEC237-6CDE-4A5E-B3C1-5E50C76C6E12}" type="slidenum">
              <a:rPr lang="en-US" altLang="en-US" smtClean="0"/>
              <a:pPr eaLnBrk="1" hangingPunct="1">
                <a:spcBef>
                  <a:spcPct val="50000"/>
                </a:spcBef>
              </a:pPr>
              <a:t>4</a:t>
            </a:fld>
            <a:endParaRPr lang="en-US" altLang="en-US" dirty="0"/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1770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EC237-6CDE-4A5E-B3C1-5E50C76C6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695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EC237-6CDE-4A5E-B3C1-5E50C76C6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4963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DEC237-6CDE-4A5E-B3C1-5E50C76C6E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588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02DEC237-6CDE-4A5E-B3C1-5E50C76C6E12}" type="slidenum">
              <a:rPr lang="en-US" altLang="en-US" smtClean="0"/>
              <a:pPr eaLnBrk="1" hangingPunct="1">
                <a:spcBef>
                  <a:spcPct val="50000"/>
                </a:spcBef>
              </a:pPr>
              <a:t>8</a:t>
            </a:fld>
            <a:endParaRPr lang="en-US" altLang="en-US" dirty="0"/>
          </a:p>
        </p:txBody>
      </p:sp>
      <p:sp>
        <p:nvSpPr>
          <p:cNvPr id="593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3760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50F01BBF-5AAB-4466-9D1F-6AE30E24BD6C}" type="slidenum">
              <a:rPr lang="en-US" altLang="en-US" smtClean="0"/>
              <a:pPr eaLnBrk="1" hangingPunct="1">
                <a:spcBef>
                  <a:spcPct val="50000"/>
                </a:spcBef>
              </a:pPr>
              <a:t>9</a:t>
            </a:fld>
            <a:endParaRPr lang="en-US" altLang="en-US"/>
          </a:p>
        </p:txBody>
      </p:sp>
      <p:sp>
        <p:nvSpPr>
          <p:cNvPr id="70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13CE2-6098-45B9-B812-70792AA8393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439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816E-DD2F-43EB-9A76-9A92614B733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5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08EA-1A43-4783-AEE4-11343BBB704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416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5974-198A-45A5-8753-90ABA43595D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59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858B4-E380-4161-B014-35316A5FFB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47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6DE6-B3E7-4EE0-B444-12CF812E223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476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C288-D0BD-402E-8528-8E0C4164ACF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49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33036-633B-416D-A010-93D0CD4042F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047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3A24D-15E3-4BFB-93E5-1F997DF98C9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13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51AF-ACB7-4C7B-BEFD-9FC73A9817C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56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F788F-669C-47ED-89B7-A3EAC9119D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124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44F5D-6C75-49A1-BBBD-1343546EEBD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36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E7BC3-3E36-4DD8-9A05-6393990D66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03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/>
            </a:lvl1pPr>
          </a:lstStyle>
          <a:p>
            <a:pPr>
              <a:defRPr/>
            </a:pPr>
            <a:fld id="{DBC21A72-65A8-4167-8EDC-43DA2E9A3BC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4B5B5C2C-03B5-4D07-A8AC-725B3DF91EFA}" type="slidenum">
              <a:rPr lang="en-CA" altLang="en-US" sz="1400" i="0" smtClean="0"/>
              <a:pPr algn="r" eaLnBrk="1" hangingPunct="1">
                <a:spcBef>
                  <a:spcPct val="0"/>
                </a:spcBef>
                <a:defRPr/>
              </a:pPr>
              <a:t>‹#›</a:t>
            </a:fld>
            <a:endParaRPr lang="en-CA" altLang="en-US" sz="1400" i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7.jpe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jpeg"/><Relationship Id="rId7" Type="http://schemas.openxmlformats.org/officeDocument/2006/relationships/image" Target="../media/image9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970.png"/><Relationship Id="rId4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0.png"/><Relationship Id="rId3" Type="http://schemas.openxmlformats.org/officeDocument/2006/relationships/image" Target="../media/image16.png"/><Relationship Id="rId7" Type="http://schemas.openxmlformats.org/officeDocument/2006/relationships/image" Target="../media/image9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0.png"/><Relationship Id="rId5" Type="http://schemas.openxmlformats.org/officeDocument/2006/relationships/image" Target="../media/image100.png"/><Relationship Id="rId10" Type="http://schemas.openxmlformats.org/officeDocument/2006/relationships/image" Target="../media/image20.png"/><Relationship Id="rId4" Type="http://schemas.openxmlformats.org/officeDocument/2006/relationships/image" Target="../media/image17.jpeg"/><Relationship Id="rId9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77"/>
          <p:cNvSpPr txBox="1">
            <a:spLocks noChangeArrowheads="1"/>
          </p:cNvSpPr>
          <p:nvPr/>
        </p:nvSpPr>
        <p:spPr bwMode="auto">
          <a:xfrm>
            <a:off x="0" y="60325"/>
            <a:ext cx="29019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&lt;preCond&gt;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codeA  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loop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</a:t>
            </a:r>
            <a:r>
              <a:rPr lang="en-CA" altLang="en-US" sz="2000" i="0" dirty="0">
                <a:solidFill>
                  <a:srgbClr val="33CC33"/>
                </a:solidFill>
              </a:rPr>
              <a:t>&lt;loop-invariant&gt;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exit when &lt;exit Cond&gt;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codeB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codeC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&lt;postCond&gt;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000" i="0" dirty="0"/>
          </a:p>
        </p:txBody>
      </p:sp>
      <p:pic>
        <p:nvPicPr>
          <p:cNvPr id="106" name="Picture 20" descr="C:\Users\Jeff\Documents\154512_10150923856771030_83636976029_9805650_44057123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03" y="4119990"/>
            <a:ext cx="2591117" cy="259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685800" y="5792583"/>
            <a:ext cx="651794" cy="400110"/>
          </a:xfrm>
          <a:prstGeom prst="rect">
            <a:avLst/>
          </a:prstGeom>
          <a:solidFill>
            <a:srgbClr val="9385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0" dirty="0">
                <a:latin typeface="Tempus Sans ITC" pitchFamily="82" charset="0"/>
              </a:rPr>
              <a:t>next</a:t>
            </a:r>
            <a:endParaRPr lang="en-CA" altLang="en-US" sz="2000" dirty="0">
              <a:latin typeface="Tempus Sans ITC" pitchFamily="82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341821" y="2362200"/>
            <a:ext cx="8506640" cy="1612901"/>
            <a:chOff x="609600" y="1371600"/>
            <a:chExt cx="7971082" cy="1612901"/>
          </a:xfrm>
        </p:grpSpPr>
        <p:grpSp>
          <p:nvGrpSpPr>
            <p:cNvPr id="109" name="Group 1"/>
            <p:cNvGrpSpPr/>
            <p:nvPr/>
          </p:nvGrpSpPr>
          <p:grpSpPr>
            <a:xfrm>
              <a:off x="5181600" y="1371600"/>
              <a:ext cx="3399082" cy="1612901"/>
              <a:chOff x="2133600" y="2209800"/>
              <a:chExt cx="4945063" cy="2514600"/>
            </a:xfrm>
          </p:grpSpPr>
          <p:grpSp>
            <p:nvGrpSpPr>
              <p:cNvPr id="111" name="Group 197"/>
              <p:cNvGrpSpPr>
                <a:grpSpLocks/>
              </p:cNvGrpSpPr>
              <p:nvPr/>
            </p:nvGrpSpPr>
            <p:grpSpPr bwMode="auto">
              <a:xfrm>
                <a:off x="3886200" y="3276600"/>
                <a:ext cx="1181100" cy="1447800"/>
                <a:chOff x="2448" y="2064"/>
                <a:chExt cx="744" cy="912"/>
              </a:xfrm>
            </p:grpSpPr>
            <p:sp>
              <p:nvSpPr>
                <p:cNvPr id="235" name="Freeform 191"/>
                <p:cNvSpPr>
                  <a:spLocks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0 w 600"/>
                    <a:gd name="T1" fmla="*/ 0 h 608"/>
                    <a:gd name="T2" fmla="*/ 0 w 600"/>
                    <a:gd name="T3" fmla="*/ 0 h 608"/>
                    <a:gd name="T4" fmla="*/ 0 w 600"/>
                    <a:gd name="T5" fmla="*/ 0 h 608"/>
                    <a:gd name="T6" fmla="*/ 0 w 600"/>
                    <a:gd name="T7" fmla="*/ 0 h 608"/>
                    <a:gd name="T8" fmla="*/ 0 w 600"/>
                    <a:gd name="T9" fmla="*/ 0 h 608"/>
                    <a:gd name="T10" fmla="*/ 0 w 600"/>
                    <a:gd name="T11" fmla="*/ 0 h 608"/>
                    <a:gd name="T12" fmla="*/ 0 w 600"/>
                    <a:gd name="T13" fmla="*/ 0 h 608"/>
                    <a:gd name="T14" fmla="*/ 0 w 600"/>
                    <a:gd name="T15" fmla="*/ 0 h 608"/>
                    <a:gd name="T16" fmla="*/ 0 w 600"/>
                    <a:gd name="T17" fmla="*/ 0 h 608"/>
                    <a:gd name="T18" fmla="*/ 0 w 600"/>
                    <a:gd name="T19" fmla="*/ 0 h 608"/>
                    <a:gd name="T20" fmla="*/ 0 w 600"/>
                    <a:gd name="T21" fmla="*/ 0 h 608"/>
                    <a:gd name="T22" fmla="*/ 0 w 600"/>
                    <a:gd name="T23" fmla="*/ 0 h 608"/>
                    <a:gd name="T24" fmla="*/ 0 w 600"/>
                    <a:gd name="T25" fmla="*/ 0 h 608"/>
                    <a:gd name="T26" fmla="*/ 0 w 600"/>
                    <a:gd name="T27" fmla="*/ 0 h 608"/>
                    <a:gd name="T28" fmla="*/ 0 w 600"/>
                    <a:gd name="T29" fmla="*/ 0 h 608"/>
                    <a:gd name="T30" fmla="*/ 0 w 600"/>
                    <a:gd name="T31" fmla="*/ 0 h 608"/>
                    <a:gd name="T32" fmla="*/ 0 w 600"/>
                    <a:gd name="T33" fmla="*/ 0 h 608"/>
                    <a:gd name="T34" fmla="*/ 0 w 600"/>
                    <a:gd name="T35" fmla="*/ 0 h 608"/>
                    <a:gd name="T36" fmla="*/ 0 w 600"/>
                    <a:gd name="T37" fmla="*/ 0 h 608"/>
                    <a:gd name="T38" fmla="*/ 0 w 600"/>
                    <a:gd name="T39" fmla="*/ 0 h 608"/>
                    <a:gd name="T40" fmla="*/ 0 w 600"/>
                    <a:gd name="T41" fmla="*/ 0 h 608"/>
                    <a:gd name="T42" fmla="*/ 0 w 600"/>
                    <a:gd name="T43" fmla="*/ 0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" name="Freeform 192"/>
                <p:cNvSpPr>
                  <a:spLocks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0 w 619"/>
                    <a:gd name="T1" fmla="*/ 0 h 1085"/>
                    <a:gd name="T2" fmla="*/ 0 w 619"/>
                    <a:gd name="T3" fmla="*/ 0 h 1085"/>
                    <a:gd name="T4" fmla="*/ 0 w 619"/>
                    <a:gd name="T5" fmla="*/ 0 h 1085"/>
                    <a:gd name="T6" fmla="*/ 0 w 619"/>
                    <a:gd name="T7" fmla="*/ 0 h 1085"/>
                    <a:gd name="T8" fmla="*/ 0 w 619"/>
                    <a:gd name="T9" fmla="*/ 0 h 1085"/>
                    <a:gd name="T10" fmla="*/ 0 w 619"/>
                    <a:gd name="T11" fmla="*/ 0 h 1085"/>
                    <a:gd name="T12" fmla="*/ 0 w 619"/>
                    <a:gd name="T13" fmla="*/ 0 h 1085"/>
                    <a:gd name="T14" fmla="*/ 0 w 619"/>
                    <a:gd name="T15" fmla="*/ 0 h 1085"/>
                    <a:gd name="T16" fmla="*/ 0 w 619"/>
                    <a:gd name="T17" fmla="*/ 0 h 1085"/>
                    <a:gd name="T18" fmla="*/ 0 w 619"/>
                    <a:gd name="T19" fmla="*/ 0 h 1085"/>
                    <a:gd name="T20" fmla="*/ 0 w 619"/>
                    <a:gd name="T21" fmla="*/ 0 h 1085"/>
                    <a:gd name="T22" fmla="*/ 0 w 619"/>
                    <a:gd name="T23" fmla="*/ 0 h 1085"/>
                    <a:gd name="T24" fmla="*/ 0 w 619"/>
                    <a:gd name="T25" fmla="*/ 0 h 1085"/>
                    <a:gd name="T26" fmla="*/ 0 w 619"/>
                    <a:gd name="T27" fmla="*/ 0 h 1085"/>
                    <a:gd name="T28" fmla="*/ 0 w 619"/>
                    <a:gd name="T29" fmla="*/ 0 h 1085"/>
                    <a:gd name="T30" fmla="*/ 0 w 619"/>
                    <a:gd name="T31" fmla="*/ 0 h 1085"/>
                    <a:gd name="T32" fmla="*/ 0 w 619"/>
                    <a:gd name="T33" fmla="*/ 0 h 1085"/>
                    <a:gd name="T34" fmla="*/ 0 w 619"/>
                    <a:gd name="T35" fmla="*/ 0 h 1085"/>
                    <a:gd name="T36" fmla="*/ 0 w 619"/>
                    <a:gd name="T37" fmla="*/ 0 h 1085"/>
                    <a:gd name="T38" fmla="*/ 0 w 619"/>
                    <a:gd name="T39" fmla="*/ 0 h 1085"/>
                    <a:gd name="T40" fmla="*/ 0 w 619"/>
                    <a:gd name="T41" fmla="*/ 0 h 1085"/>
                    <a:gd name="T42" fmla="*/ 0 w 619"/>
                    <a:gd name="T43" fmla="*/ 0 h 1085"/>
                    <a:gd name="T44" fmla="*/ 0 w 619"/>
                    <a:gd name="T45" fmla="*/ 0 h 1085"/>
                    <a:gd name="T46" fmla="*/ 0 w 619"/>
                    <a:gd name="T47" fmla="*/ 0 h 1085"/>
                    <a:gd name="T48" fmla="*/ 0 w 619"/>
                    <a:gd name="T49" fmla="*/ 0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" name="Freeform 193"/>
                <p:cNvSpPr>
                  <a:spLocks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0 h 808"/>
                    <a:gd name="T2" fmla="*/ 0 w 782"/>
                    <a:gd name="T3" fmla="*/ 0 h 808"/>
                    <a:gd name="T4" fmla="*/ 0 w 782"/>
                    <a:gd name="T5" fmla="*/ 0 h 808"/>
                    <a:gd name="T6" fmla="*/ 0 w 782"/>
                    <a:gd name="T7" fmla="*/ 0 h 808"/>
                    <a:gd name="T8" fmla="*/ 0 w 782"/>
                    <a:gd name="T9" fmla="*/ 0 h 808"/>
                    <a:gd name="T10" fmla="*/ 0 w 782"/>
                    <a:gd name="T11" fmla="*/ 0 h 808"/>
                    <a:gd name="T12" fmla="*/ 0 w 782"/>
                    <a:gd name="T13" fmla="*/ 0 h 808"/>
                    <a:gd name="T14" fmla="*/ 0 w 782"/>
                    <a:gd name="T15" fmla="*/ 0 h 808"/>
                    <a:gd name="T16" fmla="*/ 0 w 782"/>
                    <a:gd name="T17" fmla="*/ 0 h 808"/>
                    <a:gd name="T18" fmla="*/ 0 w 782"/>
                    <a:gd name="T19" fmla="*/ 0 h 808"/>
                    <a:gd name="T20" fmla="*/ 0 w 782"/>
                    <a:gd name="T21" fmla="*/ 0 h 808"/>
                    <a:gd name="T22" fmla="*/ 0 w 782"/>
                    <a:gd name="T23" fmla="*/ 0 h 808"/>
                    <a:gd name="T24" fmla="*/ 0 w 782"/>
                    <a:gd name="T25" fmla="*/ 0 h 808"/>
                    <a:gd name="T26" fmla="*/ 0 w 782"/>
                    <a:gd name="T27" fmla="*/ 0 h 808"/>
                    <a:gd name="T28" fmla="*/ 0 w 782"/>
                    <a:gd name="T29" fmla="*/ 0 h 808"/>
                    <a:gd name="T30" fmla="*/ 0 w 782"/>
                    <a:gd name="T31" fmla="*/ 0 h 808"/>
                    <a:gd name="T32" fmla="*/ 0 w 782"/>
                    <a:gd name="T33" fmla="*/ 0 h 808"/>
                    <a:gd name="T34" fmla="*/ 0 w 782"/>
                    <a:gd name="T35" fmla="*/ 0 h 808"/>
                    <a:gd name="T36" fmla="*/ 0 w 782"/>
                    <a:gd name="T37" fmla="*/ 0 h 808"/>
                    <a:gd name="T38" fmla="*/ 0 w 782"/>
                    <a:gd name="T39" fmla="*/ 0 h 808"/>
                    <a:gd name="T40" fmla="*/ 0 w 782"/>
                    <a:gd name="T41" fmla="*/ 0 h 808"/>
                    <a:gd name="T42" fmla="*/ 0 w 782"/>
                    <a:gd name="T43" fmla="*/ 0 h 808"/>
                    <a:gd name="T44" fmla="*/ 0 w 782"/>
                    <a:gd name="T45" fmla="*/ 0 h 808"/>
                    <a:gd name="T46" fmla="*/ 0 w 782"/>
                    <a:gd name="T47" fmla="*/ 0 h 808"/>
                    <a:gd name="T48" fmla="*/ 0 w 782"/>
                    <a:gd name="T49" fmla="*/ 0 h 808"/>
                    <a:gd name="T50" fmla="*/ 0 w 782"/>
                    <a:gd name="T51" fmla="*/ 0 h 808"/>
                    <a:gd name="T52" fmla="*/ 0 w 782"/>
                    <a:gd name="T53" fmla="*/ 0 h 808"/>
                    <a:gd name="T54" fmla="*/ 0 w 782"/>
                    <a:gd name="T55" fmla="*/ 0 h 808"/>
                    <a:gd name="T56" fmla="*/ 0 w 782"/>
                    <a:gd name="T57" fmla="*/ 0 h 808"/>
                    <a:gd name="T58" fmla="*/ 0 w 782"/>
                    <a:gd name="T59" fmla="*/ 0 h 808"/>
                    <a:gd name="T60" fmla="*/ 0 w 782"/>
                    <a:gd name="T61" fmla="*/ 0 h 808"/>
                    <a:gd name="T62" fmla="*/ 0 w 782"/>
                    <a:gd name="T63" fmla="*/ 0 h 808"/>
                    <a:gd name="T64" fmla="*/ 0 w 782"/>
                    <a:gd name="T65" fmla="*/ 0 h 808"/>
                    <a:gd name="T66" fmla="*/ 0 w 782"/>
                    <a:gd name="T67" fmla="*/ 0 h 808"/>
                    <a:gd name="T68" fmla="*/ 0 w 782"/>
                    <a:gd name="T69" fmla="*/ 0 h 808"/>
                    <a:gd name="T70" fmla="*/ 0 w 782"/>
                    <a:gd name="T71" fmla="*/ 0 h 808"/>
                    <a:gd name="T72" fmla="*/ 0 w 782"/>
                    <a:gd name="T73" fmla="*/ 0 h 808"/>
                    <a:gd name="T74" fmla="*/ 0 w 782"/>
                    <a:gd name="T75" fmla="*/ 0 h 808"/>
                    <a:gd name="T76" fmla="*/ 0 w 782"/>
                    <a:gd name="T77" fmla="*/ 0 h 808"/>
                    <a:gd name="T78" fmla="*/ 0 w 782"/>
                    <a:gd name="T79" fmla="*/ 0 h 808"/>
                    <a:gd name="T80" fmla="*/ 0 w 782"/>
                    <a:gd name="T81" fmla="*/ 0 h 808"/>
                    <a:gd name="T82" fmla="*/ 0 w 782"/>
                    <a:gd name="T83" fmla="*/ 0 h 808"/>
                    <a:gd name="T84" fmla="*/ 0 w 782"/>
                    <a:gd name="T85" fmla="*/ 0 h 808"/>
                    <a:gd name="T86" fmla="*/ 0 w 782"/>
                    <a:gd name="T87" fmla="*/ 0 h 808"/>
                    <a:gd name="T88" fmla="*/ 0 w 782"/>
                    <a:gd name="T89" fmla="*/ 0 h 808"/>
                    <a:gd name="T90" fmla="*/ 0 w 782"/>
                    <a:gd name="T91" fmla="*/ 0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Freeform 194"/>
                <p:cNvSpPr>
                  <a:spLocks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0 w 992"/>
                    <a:gd name="T1" fmla="*/ 0 h 770"/>
                    <a:gd name="T2" fmla="*/ 0 w 992"/>
                    <a:gd name="T3" fmla="*/ 0 h 770"/>
                    <a:gd name="T4" fmla="*/ 0 w 992"/>
                    <a:gd name="T5" fmla="*/ 0 h 770"/>
                    <a:gd name="T6" fmla="*/ 0 w 992"/>
                    <a:gd name="T7" fmla="*/ 0 h 770"/>
                    <a:gd name="T8" fmla="*/ 0 w 992"/>
                    <a:gd name="T9" fmla="*/ 0 h 770"/>
                    <a:gd name="T10" fmla="*/ 0 w 992"/>
                    <a:gd name="T11" fmla="*/ 0 h 770"/>
                    <a:gd name="T12" fmla="*/ 0 w 992"/>
                    <a:gd name="T13" fmla="*/ 0 h 770"/>
                    <a:gd name="T14" fmla="*/ 0 w 992"/>
                    <a:gd name="T15" fmla="*/ 0 h 770"/>
                    <a:gd name="T16" fmla="*/ 0 w 992"/>
                    <a:gd name="T17" fmla="*/ 0 h 770"/>
                    <a:gd name="T18" fmla="*/ 0 w 992"/>
                    <a:gd name="T19" fmla="*/ 0 h 770"/>
                    <a:gd name="T20" fmla="*/ 0 w 992"/>
                    <a:gd name="T21" fmla="*/ 0 h 770"/>
                    <a:gd name="T22" fmla="*/ 0 w 992"/>
                    <a:gd name="T23" fmla="*/ 0 h 770"/>
                    <a:gd name="T24" fmla="*/ 0 w 992"/>
                    <a:gd name="T25" fmla="*/ 0 h 770"/>
                    <a:gd name="T26" fmla="*/ 0 w 992"/>
                    <a:gd name="T27" fmla="*/ 0 h 770"/>
                    <a:gd name="T28" fmla="*/ 0 w 992"/>
                    <a:gd name="T29" fmla="*/ 0 h 770"/>
                    <a:gd name="T30" fmla="*/ 0 w 992"/>
                    <a:gd name="T31" fmla="*/ 0 h 770"/>
                    <a:gd name="T32" fmla="*/ 0 w 992"/>
                    <a:gd name="T33" fmla="*/ 0 h 770"/>
                    <a:gd name="T34" fmla="*/ 0 w 992"/>
                    <a:gd name="T35" fmla="*/ 0 h 770"/>
                    <a:gd name="T36" fmla="*/ 0 w 992"/>
                    <a:gd name="T37" fmla="*/ 0 h 770"/>
                    <a:gd name="T38" fmla="*/ 0 w 992"/>
                    <a:gd name="T39" fmla="*/ 0 h 770"/>
                    <a:gd name="T40" fmla="*/ 0 w 992"/>
                    <a:gd name="T41" fmla="*/ 0 h 770"/>
                    <a:gd name="T42" fmla="*/ 0 w 992"/>
                    <a:gd name="T43" fmla="*/ 0 h 770"/>
                    <a:gd name="T44" fmla="*/ 0 w 992"/>
                    <a:gd name="T45" fmla="*/ 0 h 770"/>
                    <a:gd name="T46" fmla="*/ 0 w 992"/>
                    <a:gd name="T47" fmla="*/ 0 h 770"/>
                    <a:gd name="T48" fmla="*/ 0 w 992"/>
                    <a:gd name="T49" fmla="*/ 0 h 770"/>
                    <a:gd name="T50" fmla="*/ 0 w 992"/>
                    <a:gd name="T51" fmla="*/ 0 h 770"/>
                    <a:gd name="T52" fmla="*/ 0 w 992"/>
                    <a:gd name="T53" fmla="*/ 0 h 770"/>
                    <a:gd name="T54" fmla="*/ 0 w 992"/>
                    <a:gd name="T55" fmla="*/ 0 h 770"/>
                    <a:gd name="T56" fmla="*/ 0 w 992"/>
                    <a:gd name="T57" fmla="*/ 0 h 770"/>
                    <a:gd name="T58" fmla="*/ 0 w 992"/>
                    <a:gd name="T59" fmla="*/ 0 h 770"/>
                    <a:gd name="T60" fmla="*/ 0 w 992"/>
                    <a:gd name="T61" fmla="*/ 0 h 770"/>
                    <a:gd name="T62" fmla="*/ 0 w 992"/>
                    <a:gd name="T63" fmla="*/ 0 h 770"/>
                    <a:gd name="T64" fmla="*/ 0 w 992"/>
                    <a:gd name="T65" fmla="*/ 0 h 770"/>
                    <a:gd name="T66" fmla="*/ 0 w 992"/>
                    <a:gd name="T67" fmla="*/ 0 h 770"/>
                    <a:gd name="T68" fmla="*/ 0 w 992"/>
                    <a:gd name="T69" fmla="*/ 0 h 770"/>
                    <a:gd name="T70" fmla="*/ 0 w 992"/>
                    <a:gd name="T71" fmla="*/ 0 h 770"/>
                    <a:gd name="T72" fmla="*/ 0 w 992"/>
                    <a:gd name="T73" fmla="*/ 0 h 770"/>
                    <a:gd name="T74" fmla="*/ 0 w 992"/>
                    <a:gd name="T75" fmla="*/ 0 h 770"/>
                    <a:gd name="T76" fmla="*/ 0 w 992"/>
                    <a:gd name="T77" fmla="*/ 0 h 770"/>
                    <a:gd name="T78" fmla="*/ 0 w 992"/>
                    <a:gd name="T79" fmla="*/ 0 h 770"/>
                    <a:gd name="T80" fmla="*/ 0 w 992"/>
                    <a:gd name="T81" fmla="*/ 0 h 770"/>
                    <a:gd name="T82" fmla="*/ 0 w 992"/>
                    <a:gd name="T83" fmla="*/ 0 h 770"/>
                    <a:gd name="T84" fmla="*/ 0 w 992"/>
                    <a:gd name="T85" fmla="*/ 0 h 770"/>
                    <a:gd name="T86" fmla="*/ 0 w 992"/>
                    <a:gd name="T87" fmla="*/ 0 h 770"/>
                    <a:gd name="T88" fmla="*/ 0 w 992"/>
                    <a:gd name="T89" fmla="*/ 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" name="Freeform 195"/>
                <p:cNvSpPr>
                  <a:spLocks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0 w 699"/>
                    <a:gd name="T1" fmla="*/ 0 h 1216"/>
                    <a:gd name="T2" fmla="*/ 0 w 699"/>
                    <a:gd name="T3" fmla="*/ 0 h 1216"/>
                    <a:gd name="T4" fmla="*/ 0 w 699"/>
                    <a:gd name="T5" fmla="*/ 0 h 1216"/>
                    <a:gd name="T6" fmla="*/ 0 w 699"/>
                    <a:gd name="T7" fmla="*/ 0 h 1216"/>
                    <a:gd name="T8" fmla="*/ 0 w 699"/>
                    <a:gd name="T9" fmla="*/ 0 h 1216"/>
                    <a:gd name="T10" fmla="*/ 0 w 699"/>
                    <a:gd name="T11" fmla="*/ 0 h 1216"/>
                    <a:gd name="T12" fmla="*/ 0 w 699"/>
                    <a:gd name="T13" fmla="*/ 0 h 1216"/>
                    <a:gd name="T14" fmla="*/ 0 w 699"/>
                    <a:gd name="T15" fmla="*/ 0 h 1216"/>
                    <a:gd name="T16" fmla="*/ 0 w 699"/>
                    <a:gd name="T17" fmla="*/ 0 h 1216"/>
                    <a:gd name="T18" fmla="*/ 0 w 699"/>
                    <a:gd name="T19" fmla="*/ 0 h 1216"/>
                    <a:gd name="T20" fmla="*/ 0 w 699"/>
                    <a:gd name="T21" fmla="*/ 0 h 1216"/>
                    <a:gd name="T22" fmla="*/ 0 w 699"/>
                    <a:gd name="T23" fmla="*/ 0 h 1216"/>
                    <a:gd name="T24" fmla="*/ 0 w 699"/>
                    <a:gd name="T25" fmla="*/ 0 h 1216"/>
                    <a:gd name="T26" fmla="*/ 0 w 699"/>
                    <a:gd name="T27" fmla="*/ 0 h 1216"/>
                    <a:gd name="T28" fmla="*/ 0 w 699"/>
                    <a:gd name="T29" fmla="*/ 0 h 1216"/>
                    <a:gd name="T30" fmla="*/ 0 w 699"/>
                    <a:gd name="T31" fmla="*/ 0 h 1216"/>
                    <a:gd name="T32" fmla="*/ 0 w 699"/>
                    <a:gd name="T33" fmla="*/ 0 h 1216"/>
                    <a:gd name="T34" fmla="*/ 0 w 699"/>
                    <a:gd name="T35" fmla="*/ 0 h 1216"/>
                    <a:gd name="T36" fmla="*/ 0 w 699"/>
                    <a:gd name="T37" fmla="*/ 0 h 1216"/>
                    <a:gd name="T38" fmla="*/ 0 w 699"/>
                    <a:gd name="T39" fmla="*/ 0 h 1216"/>
                    <a:gd name="T40" fmla="*/ 0 w 699"/>
                    <a:gd name="T41" fmla="*/ 0 h 1216"/>
                    <a:gd name="T42" fmla="*/ 0 w 699"/>
                    <a:gd name="T43" fmla="*/ 0 h 1216"/>
                    <a:gd name="T44" fmla="*/ 0 w 699"/>
                    <a:gd name="T45" fmla="*/ 0 h 1216"/>
                    <a:gd name="T46" fmla="*/ 0 w 699"/>
                    <a:gd name="T47" fmla="*/ 0 h 1216"/>
                    <a:gd name="T48" fmla="*/ 0 w 699"/>
                    <a:gd name="T49" fmla="*/ 0 h 1216"/>
                    <a:gd name="T50" fmla="*/ 0 w 699"/>
                    <a:gd name="T51" fmla="*/ 0 h 1216"/>
                    <a:gd name="T52" fmla="*/ 0 w 699"/>
                    <a:gd name="T53" fmla="*/ 0 h 1216"/>
                    <a:gd name="T54" fmla="*/ 0 w 699"/>
                    <a:gd name="T55" fmla="*/ 0 h 1216"/>
                    <a:gd name="T56" fmla="*/ 0 w 699"/>
                    <a:gd name="T57" fmla="*/ 0 h 1216"/>
                    <a:gd name="T58" fmla="*/ 0 w 699"/>
                    <a:gd name="T59" fmla="*/ 0 h 1216"/>
                    <a:gd name="T60" fmla="*/ 0 w 699"/>
                    <a:gd name="T61" fmla="*/ 0 h 1216"/>
                    <a:gd name="T62" fmla="*/ 0 w 699"/>
                    <a:gd name="T63" fmla="*/ 0 h 1216"/>
                    <a:gd name="T64" fmla="*/ 0 w 699"/>
                    <a:gd name="T65" fmla="*/ 0 h 1216"/>
                    <a:gd name="T66" fmla="*/ 0 w 699"/>
                    <a:gd name="T67" fmla="*/ 0 h 1216"/>
                    <a:gd name="T68" fmla="*/ 0 w 699"/>
                    <a:gd name="T69" fmla="*/ 0 h 1216"/>
                    <a:gd name="T70" fmla="*/ 0 w 699"/>
                    <a:gd name="T71" fmla="*/ 0 h 1216"/>
                    <a:gd name="T72" fmla="*/ 0 w 699"/>
                    <a:gd name="T73" fmla="*/ 0 h 1216"/>
                    <a:gd name="T74" fmla="*/ 0 w 699"/>
                    <a:gd name="T75" fmla="*/ 0 h 1216"/>
                    <a:gd name="T76" fmla="*/ 0 w 699"/>
                    <a:gd name="T77" fmla="*/ 0 h 1216"/>
                    <a:gd name="T78" fmla="*/ 0 w 699"/>
                    <a:gd name="T79" fmla="*/ 0 h 1216"/>
                    <a:gd name="T80" fmla="*/ 0 w 699"/>
                    <a:gd name="T81" fmla="*/ 0 h 1216"/>
                    <a:gd name="T82" fmla="*/ 0 w 699"/>
                    <a:gd name="T83" fmla="*/ 0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" name="Freeform 196"/>
                <p:cNvSpPr>
                  <a:spLocks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0 w 915"/>
                    <a:gd name="T1" fmla="*/ 0 h 1139"/>
                    <a:gd name="T2" fmla="*/ 0 w 915"/>
                    <a:gd name="T3" fmla="*/ 0 h 1139"/>
                    <a:gd name="T4" fmla="*/ 0 w 915"/>
                    <a:gd name="T5" fmla="*/ 0 h 1139"/>
                    <a:gd name="T6" fmla="*/ 0 w 915"/>
                    <a:gd name="T7" fmla="*/ 0 h 1139"/>
                    <a:gd name="T8" fmla="*/ 0 w 915"/>
                    <a:gd name="T9" fmla="*/ 0 h 1139"/>
                    <a:gd name="T10" fmla="*/ 0 w 915"/>
                    <a:gd name="T11" fmla="*/ 0 h 1139"/>
                    <a:gd name="T12" fmla="*/ 0 w 915"/>
                    <a:gd name="T13" fmla="*/ 0 h 1139"/>
                    <a:gd name="T14" fmla="*/ 0 w 915"/>
                    <a:gd name="T15" fmla="*/ 0 h 1139"/>
                    <a:gd name="T16" fmla="*/ 0 w 915"/>
                    <a:gd name="T17" fmla="*/ 0 h 1139"/>
                    <a:gd name="T18" fmla="*/ 0 w 915"/>
                    <a:gd name="T19" fmla="*/ 0 h 1139"/>
                    <a:gd name="T20" fmla="*/ 0 w 915"/>
                    <a:gd name="T21" fmla="*/ 0 h 1139"/>
                    <a:gd name="T22" fmla="*/ 0 w 915"/>
                    <a:gd name="T23" fmla="*/ 0 h 1139"/>
                    <a:gd name="T24" fmla="*/ 0 w 915"/>
                    <a:gd name="T25" fmla="*/ 0 h 1139"/>
                    <a:gd name="T26" fmla="*/ 0 w 915"/>
                    <a:gd name="T27" fmla="*/ 0 h 1139"/>
                    <a:gd name="T28" fmla="*/ 0 w 915"/>
                    <a:gd name="T29" fmla="*/ 0 h 1139"/>
                    <a:gd name="T30" fmla="*/ 0 w 915"/>
                    <a:gd name="T31" fmla="*/ 0 h 1139"/>
                    <a:gd name="T32" fmla="*/ 0 w 915"/>
                    <a:gd name="T33" fmla="*/ 0 h 1139"/>
                    <a:gd name="T34" fmla="*/ 0 w 915"/>
                    <a:gd name="T35" fmla="*/ 0 h 1139"/>
                    <a:gd name="T36" fmla="*/ 0 w 915"/>
                    <a:gd name="T37" fmla="*/ 0 h 1139"/>
                    <a:gd name="T38" fmla="*/ 0 w 915"/>
                    <a:gd name="T39" fmla="*/ 0 h 1139"/>
                    <a:gd name="T40" fmla="*/ 0 w 915"/>
                    <a:gd name="T41" fmla="*/ 0 h 1139"/>
                    <a:gd name="T42" fmla="*/ 0 w 915"/>
                    <a:gd name="T43" fmla="*/ 0 h 1139"/>
                    <a:gd name="T44" fmla="*/ 0 w 915"/>
                    <a:gd name="T45" fmla="*/ 0 h 1139"/>
                    <a:gd name="T46" fmla="*/ 0 w 915"/>
                    <a:gd name="T47" fmla="*/ 0 h 1139"/>
                    <a:gd name="T48" fmla="*/ 0 w 915"/>
                    <a:gd name="T49" fmla="*/ 0 h 1139"/>
                    <a:gd name="T50" fmla="*/ 0 w 915"/>
                    <a:gd name="T51" fmla="*/ 0 h 1139"/>
                    <a:gd name="T52" fmla="*/ 0 w 915"/>
                    <a:gd name="T53" fmla="*/ 0 h 1139"/>
                    <a:gd name="T54" fmla="*/ 0 w 915"/>
                    <a:gd name="T55" fmla="*/ 0 h 1139"/>
                    <a:gd name="T56" fmla="*/ 0 w 915"/>
                    <a:gd name="T57" fmla="*/ 0 h 1139"/>
                    <a:gd name="T58" fmla="*/ 0 w 915"/>
                    <a:gd name="T59" fmla="*/ 0 h 1139"/>
                    <a:gd name="T60" fmla="*/ 0 w 915"/>
                    <a:gd name="T61" fmla="*/ 0 h 1139"/>
                    <a:gd name="T62" fmla="*/ 0 w 915"/>
                    <a:gd name="T63" fmla="*/ 0 h 1139"/>
                    <a:gd name="T64" fmla="*/ 0 w 915"/>
                    <a:gd name="T65" fmla="*/ 0 h 1139"/>
                    <a:gd name="T66" fmla="*/ 0 w 915"/>
                    <a:gd name="T67" fmla="*/ 0 h 1139"/>
                    <a:gd name="T68" fmla="*/ 0 w 915"/>
                    <a:gd name="T69" fmla="*/ 0 h 1139"/>
                    <a:gd name="T70" fmla="*/ 0 w 915"/>
                    <a:gd name="T71" fmla="*/ 0 h 1139"/>
                    <a:gd name="T72" fmla="*/ 0 w 915"/>
                    <a:gd name="T73" fmla="*/ 0 h 1139"/>
                    <a:gd name="T74" fmla="*/ 0 w 915"/>
                    <a:gd name="T75" fmla="*/ 0 h 1139"/>
                    <a:gd name="T76" fmla="*/ 0 w 915"/>
                    <a:gd name="T77" fmla="*/ 0 h 1139"/>
                    <a:gd name="T78" fmla="*/ 0 w 915"/>
                    <a:gd name="T79" fmla="*/ 0 h 1139"/>
                    <a:gd name="T80" fmla="*/ 0 w 915"/>
                    <a:gd name="T81" fmla="*/ 0 h 1139"/>
                    <a:gd name="T82" fmla="*/ 0 w 915"/>
                    <a:gd name="T83" fmla="*/ 0 h 1139"/>
                    <a:gd name="T84" fmla="*/ 0 w 915"/>
                    <a:gd name="T85" fmla="*/ 0 h 1139"/>
                    <a:gd name="T86" fmla="*/ 0 w 915"/>
                    <a:gd name="T87" fmla="*/ 0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pic>
            <p:nvPicPr>
              <p:cNvPr id="112" name="Picture 10" descr="na01476_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209800"/>
                <a:ext cx="1881188" cy="136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3" name="Group 190"/>
              <p:cNvGrpSpPr>
                <a:grpSpLocks/>
              </p:cNvGrpSpPr>
              <p:nvPr/>
            </p:nvGrpSpPr>
            <p:grpSpPr bwMode="auto">
              <a:xfrm flipH="1">
                <a:off x="5562600" y="3505200"/>
                <a:ext cx="1516063" cy="1141413"/>
                <a:chOff x="3744" y="2740"/>
                <a:chExt cx="955" cy="719"/>
              </a:xfrm>
            </p:grpSpPr>
            <p:sp>
              <p:nvSpPr>
                <p:cNvPr id="170" name="Freeform 125"/>
                <p:cNvSpPr>
                  <a:spLocks/>
                </p:cNvSpPr>
                <p:nvPr/>
              </p:nvSpPr>
              <p:spPr bwMode="auto">
                <a:xfrm>
                  <a:off x="3744" y="2740"/>
                  <a:ext cx="955" cy="673"/>
                </a:xfrm>
                <a:custGeom>
                  <a:avLst/>
                  <a:gdLst>
                    <a:gd name="T0" fmla="*/ 0 w 3819"/>
                    <a:gd name="T1" fmla="*/ 0 h 2690"/>
                    <a:gd name="T2" fmla="*/ 0 w 3819"/>
                    <a:gd name="T3" fmla="*/ 0 h 2690"/>
                    <a:gd name="T4" fmla="*/ 0 w 3819"/>
                    <a:gd name="T5" fmla="*/ 0 h 2690"/>
                    <a:gd name="T6" fmla="*/ 0 w 3819"/>
                    <a:gd name="T7" fmla="*/ 0 h 2690"/>
                    <a:gd name="T8" fmla="*/ 0 w 3819"/>
                    <a:gd name="T9" fmla="*/ 0 h 2690"/>
                    <a:gd name="T10" fmla="*/ 0 w 3819"/>
                    <a:gd name="T11" fmla="*/ 0 h 2690"/>
                    <a:gd name="T12" fmla="*/ 0 w 3819"/>
                    <a:gd name="T13" fmla="*/ 0 h 2690"/>
                    <a:gd name="T14" fmla="*/ 0 w 3819"/>
                    <a:gd name="T15" fmla="*/ 0 h 2690"/>
                    <a:gd name="T16" fmla="*/ 0 w 3819"/>
                    <a:gd name="T17" fmla="*/ 0 h 2690"/>
                    <a:gd name="T18" fmla="*/ 0 w 3819"/>
                    <a:gd name="T19" fmla="*/ 0 h 2690"/>
                    <a:gd name="T20" fmla="*/ 0 w 3819"/>
                    <a:gd name="T21" fmla="*/ 0 h 2690"/>
                    <a:gd name="T22" fmla="*/ 0 w 3819"/>
                    <a:gd name="T23" fmla="*/ 0 h 2690"/>
                    <a:gd name="T24" fmla="*/ 0 w 3819"/>
                    <a:gd name="T25" fmla="*/ 0 h 2690"/>
                    <a:gd name="T26" fmla="*/ 0 w 3819"/>
                    <a:gd name="T27" fmla="*/ 0 h 2690"/>
                    <a:gd name="T28" fmla="*/ 0 w 3819"/>
                    <a:gd name="T29" fmla="*/ 0 h 2690"/>
                    <a:gd name="T30" fmla="*/ 0 w 3819"/>
                    <a:gd name="T31" fmla="*/ 0 h 2690"/>
                    <a:gd name="T32" fmla="*/ 0 w 3819"/>
                    <a:gd name="T33" fmla="*/ 0 h 2690"/>
                    <a:gd name="T34" fmla="*/ 0 w 3819"/>
                    <a:gd name="T35" fmla="*/ 0 h 2690"/>
                    <a:gd name="T36" fmla="*/ 0 w 3819"/>
                    <a:gd name="T37" fmla="*/ 0 h 2690"/>
                    <a:gd name="T38" fmla="*/ 0 w 3819"/>
                    <a:gd name="T39" fmla="*/ 0 h 2690"/>
                    <a:gd name="T40" fmla="*/ 0 w 3819"/>
                    <a:gd name="T41" fmla="*/ 0 h 2690"/>
                    <a:gd name="T42" fmla="*/ 0 w 3819"/>
                    <a:gd name="T43" fmla="*/ 0 h 2690"/>
                    <a:gd name="T44" fmla="*/ 0 w 3819"/>
                    <a:gd name="T45" fmla="*/ 0 h 2690"/>
                    <a:gd name="T46" fmla="*/ 0 w 3819"/>
                    <a:gd name="T47" fmla="*/ 0 h 2690"/>
                    <a:gd name="T48" fmla="*/ 0 w 3819"/>
                    <a:gd name="T49" fmla="*/ 0 h 2690"/>
                    <a:gd name="T50" fmla="*/ 0 w 3819"/>
                    <a:gd name="T51" fmla="*/ 0 h 2690"/>
                    <a:gd name="T52" fmla="*/ 0 w 3819"/>
                    <a:gd name="T53" fmla="*/ 0 h 2690"/>
                    <a:gd name="T54" fmla="*/ 0 w 3819"/>
                    <a:gd name="T55" fmla="*/ 0 h 2690"/>
                    <a:gd name="T56" fmla="*/ 0 w 3819"/>
                    <a:gd name="T57" fmla="*/ 0 h 2690"/>
                    <a:gd name="T58" fmla="*/ 0 w 3819"/>
                    <a:gd name="T59" fmla="*/ 0 h 2690"/>
                    <a:gd name="T60" fmla="*/ 0 w 3819"/>
                    <a:gd name="T61" fmla="*/ 0 h 2690"/>
                    <a:gd name="T62" fmla="*/ 0 w 3819"/>
                    <a:gd name="T63" fmla="*/ 0 h 2690"/>
                    <a:gd name="T64" fmla="*/ 0 w 3819"/>
                    <a:gd name="T65" fmla="*/ 0 h 269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19"/>
                    <a:gd name="T100" fmla="*/ 0 h 2690"/>
                    <a:gd name="T101" fmla="*/ 3819 w 3819"/>
                    <a:gd name="T102" fmla="*/ 2690 h 269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19" h="2690">
                      <a:moveTo>
                        <a:pt x="151" y="257"/>
                      </a:moveTo>
                      <a:lnTo>
                        <a:pt x="968" y="99"/>
                      </a:lnTo>
                      <a:lnTo>
                        <a:pt x="1791" y="111"/>
                      </a:lnTo>
                      <a:lnTo>
                        <a:pt x="2383" y="250"/>
                      </a:lnTo>
                      <a:lnTo>
                        <a:pt x="1987" y="0"/>
                      </a:lnTo>
                      <a:lnTo>
                        <a:pt x="2567" y="78"/>
                      </a:lnTo>
                      <a:lnTo>
                        <a:pt x="3344" y="567"/>
                      </a:lnTo>
                      <a:lnTo>
                        <a:pt x="3819" y="1107"/>
                      </a:lnTo>
                      <a:lnTo>
                        <a:pt x="3522" y="1113"/>
                      </a:lnTo>
                      <a:lnTo>
                        <a:pt x="3666" y="1614"/>
                      </a:lnTo>
                      <a:lnTo>
                        <a:pt x="2705" y="1120"/>
                      </a:lnTo>
                      <a:lnTo>
                        <a:pt x="2804" y="1476"/>
                      </a:lnTo>
                      <a:lnTo>
                        <a:pt x="3200" y="1833"/>
                      </a:lnTo>
                      <a:lnTo>
                        <a:pt x="2909" y="1899"/>
                      </a:lnTo>
                      <a:lnTo>
                        <a:pt x="3299" y="2123"/>
                      </a:lnTo>
                      <a:lnTo>
                        <a:pt x="3456" y="2439"/>
                      </a:lnTo>
                      <a:lnTo>
                        <a:pt x="3192" y="2485"/>
                      </a:lnTo>
                      <a:lnTo>
                        <a:pt x="2804" y="2373"/>
                      </a:lnTo>
                      <a:lnTo>
                        <a:pt x="3008" y="2597"/>
                      </a:lnTo>
                      <a:lnTo>
                        <a:pt x="2429" y="2472"/>
                      </a:lnTo>
                      <a:lnTo>
                        <a:pt x="1836" y="2400"/>
                      </a:lnTo>
                      <a:lnTo>
                        <a:pt x="2159" y="2690"/>
                      </a:lnTo>
                      <a:lnTo>
                        <a:pt x="1342" y="2676"/>
                      </a:lnTo>
                      <a:lnTo>
                        <a:pt x="263" y="2189"/>
                      </a:lnTo>
                      <a:lnTo>
                        <a:pt x="1554" y="2004"/>
                      </a:lnTo>
                      <a:lnTo>
                        <a:pt x="243" y="1647"/>
                      </a:lnTo>
                      <a:lnTo>
                        <a:pt x="566" y="1463"/>
                      </a:lnTo>
                      <a:lnTo>
                        <a:pt x="1507" y="1476"/>
                      </a:lnTo>
                      <a:lnTo>
                        <a:pt x="533" y="765"/>
                      </a:lnTo>
                      <a:lnTo>
                        <a:pt x="0" y="527"/>
                      </a:lnTo>
                      <a:lnTo>
                        <a:pt x="533" y="402"/>
                      </a:lnTo>
                      <a:lnTo>
                        <a:pt x="151" y="257"/>
                      </a:lnTo>
                      <a:close/>
                    </a:path>
                  </a:pathLst>
                </a:custGeom>
                <a:solidFill>
                  <a:srgbClr val="99DB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Freeform 126"/>
                <p:cNvSpPr>
                  <a:spLocks/>
                </p:cNvSpPr>
                <p:nvPr/>
              </p:nvSpPr>
              <p:spPr bwMode="auto">
                <a:xfrm>
                  <a:off x="4073" y="3313"/>
                  <a:ext cx="29" cy="26"/>
                </a:xfrm>
                <a:custGeom>
                  <a:avLst/>
                  <a:gdLst>
                    <a:gd name="T0" fmla="*/ 0 w 116"/>
                    <a:gd name="T1" fmla="*/ 0 h 103"/>
                    <a:gd name="T2" fmla="*/ 0 w 116"/>
                    <a:gd name="T3" fmla="*/ 0 h 103"/>
                    <a:gd name="T4" fmla="*/ 0 w 116"/>
                    <a:gd name="T5" fmla="*/ 0 h 103"/>
                    <a:gd name="T6" fmla="*/ 0 w 116"/>
                    <a:gd name="T7" fmla="*/ 0 h 103"/>
                    <a:gd name="T8" fmla="*/ 0 w 116"/>
                    <a:gd name="T9" fmla="*/ 0 h 103"/>
                    <a:gd name="T10" fmla="*/ 0 w 116"/>
                    <a:gd name="T11" fmla="*/ 0 h 103"/>
                    <a:gd name="T12" fmla="*/ 0 w 116"/>
                    <a:gd name="T13" fmla="*/ 0 h 103"/>
                    <a:gd name="T14" fmla="*/ 0 w 116"/>
                    <a:gd name="T15" fmla="*/ 0 h 103"/>
                    <a:gd name="T16" fmla="*/ 0 w 116"/>
                    <a:gd name="T17" fmla="*/ 0 h 103"/>
                    <a:gd name="T18" fmla="*/ 0 w 116"/>
                    <a:gd name="T19" fmla="*/ 0 h 103"/>
                    <a:gd name="T20" fmla="*/ 0 w 116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03"/>
                    <a:gd name="T35" fmla="*/ 116 w 116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03">
                      <a:moveTo>
                        <a:pt x="41" y="0"/>
                      </a:moveTo>
                      <a:lnTo>
                        <a:pt x="0" y="19"/>
                      </a:lnTo>
                      <a:lnTo>
                        <a:pt x="3" y="74"/>
                      </a:lnTo>
                      <a:lnTo>
                        <a:pt x="23" y="84"/>
                      </a:lnTo>
                      <a:lnTo>
                        <a:pt x="45" y="42"/>
                      </a:lnTo>
                      <a:lnTo>
                        <a:pt x="67" y="94"/>
                      </a:lnTo>
                      <a:lnTo>
                        <a:pt x="94" y="103"/>
                      </a:lnTo>
                      <a:lnTo>
                        <a:pt x="116" y="58"/>
                      </a:lnTo>
                      <a:lnTo>
                        <a:pt x="7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127"/>
                <p:cNvSpPr>
                  <a:spLocks/>
                </p:cNvSpPr>
                <p:nvPr/>
              </p:nvSpPr>
              <p:spPr bwMode="auto">
                <a:xfrm>
                  <a:off x="4366" y="3302"/>
                  <a:ext cx="27" cy="31"/>
                </a:xfrm>
                <a:custGeom>
                  <a:avLst/>
                  <a:gdLst>
                    <a:gd name="T0" fmla="*/ 0 w 106"/>
                    <a:gd name="T1" fmla="*/ 0 h 126"/>
                    <a:gd name="T2" fmla="*/ 0 w 106"/>
                    <a:gd name="T3" fmla="*/ 0 h 126"/>
                    <a:gd name="T4" fmla="*/ 0 w 106"/>
                    <a:gd name="T5" fmla="*/ 0 h 126"/>
                    <a:gd name="T6" fmla="*/ 0 w 106"/>
                    <a:gd name="T7" fmla="*/ 0 h 126"/>
                    <a:gd name="T8" fmla="*/ 0 w 106"/>
                    <a:gd name="T9" fmla="*/ 0 h 126"/>
                    <a:gd name="T10" fmla="*/ 0 w 106"/>
                    <a:gd name="T11" fmla="*/ 0 h 126"/>
                    <a:gd name="T12" fmla="*/ 0 w 106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126"/>
                    <a:gd name="T23" fmla="*/ 106 w 106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126">
                      <a:moveTo>
                        <a:pt x="71" y="0"/>
                      </a:moveTo>
                      <a:lnTo>
                        <a:pt x="0" y="42"/>
                      </a:lnTo>
                      <a:lnTo>
                        <a:pt x="34" y="115"/>
                      </a:lnTo>
                      <a:lnTo>
                        <a:pt x="77" y="126"/>
                      </a:lnTo>
                      <a:lnTo>
                        <a:pt x="106" y="93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3" name="Freeform 128"/>
                <p:cNvSpPr>
                  <a:spLocks/>
                </p:cNvSpPr>
                <p:nvPr/>
              </p:nvSpPr>
              <p:spPr bwMode="auto">
                <a:xfrm>
                  <a:off x="4493" y="3293"/>
                  <a:ext cx="19" cy="18"/>
                </a:xfrm>
                <a:custGeom>
                  <a:avLst/>
                  <a:gdLst>
                    <a:gd name="T0" fmla="*/ 0 w 77"/>
                    <a:gd name="T1" fmla="*/ 0 h 73"/>
                    <a:gd name="T2" fmla="*/ 0 w 77"/>
                    <a:gd name="T3" fmla="*/ 0 h 73"/>
                    <a:gd name="T4" fmla="*/ 0 w 77"/>
                    <a:gd name="T5" fmla="*/ 0 h 73"/>
                    <a:gd name="T6" fmla="*/ 0 w 77"/>
                    <a:gd name="T7" fmla="*/ 0 h 73"/>
                    <a:gd name="T8" fmla="*/ 0 w 77"/>
                    <a:gd name="T9" fmla="*/ 0 h 73"/>
                    <a:gd name="T10" fmla="*/ 0 w 77"/>
                    <a:gd name="T11" fmla="*/ 0 h 73"/>
                    <a:gd name="T12" fmla="*/ 0 w 77"/>
                    <a:gd name="T13" fmla="*/ 0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73"/>
                    <a:gd name="T23" fmla="*/ 77 w 77"/>
                    <a:gd name="T24" fmla="*/ 73 h 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73">
                      <a:moveTo>
                        <a:pt x="0" y="4"/>
                      </a:moveTo>
                      <a:lnTo>
                        <a:pt x="48" y="0"/>
                      </a:lnTo>
                      <a:lnTo>
                        <a:pt x="45" y="31"/>
                      </a:lnTo>
                      <a:lnTo>
                        <a:pt x="77" y="48"/>
                      </a:lnTo>
                      <a:lnTo>
                        <a:pt x="50" y="7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4" name="Freeform 129"/>
                <p:cNvSpPr>
                  <a:spLocks/>
                </p:cNvSpPr>
                <p:nvPr/>
              </p:nvSpPr>
              <p:spPr bwMode="auto">
                <a:xfrm>
                  <a:off x="4422" y="3080"/>
                  <a:ext cx="88" cy="80"/>
                </a:xfrm>
                <a:custGeom>
                  <a:avLst/>
                  <a:gdLst>
                    <a:gd name="T0" fmla="*/ 0 w 353"/>
                    <a:gd name="T1" fmla="*/ 0 h 321"/>
                    <a:gd name="T2" fmla="*/ 0 w 353"/>
                    <a:gd name="T3" fmla="*/ 0 h 321"/>
                    <a:gd name="T4" fmla="*/ 0 w 353"/>
                    <a:gd name="T5" fmla="*/ 0 h 321"/>
                    <a:gd name="T6" fmla="*/ 0 w 353"/>
                    <a:gd name="T7" fmla="*/ 0 h 321"/>
                    <a:gd name="T8" fmla="*/ 0 w 353"/>
                    <a:gd name="T9" fmla="*/ 0 h 321"/>
                    <a:gd name="T10" fmla="*/ 0 w 353"/>
                    <a:gd name="T11" fmla="*/ 0 h 321"/>
                    <a:gd name="T12" fmla="*/ 0 w 353"/>
                    <a:gd name="T13" fmla="*/ 0 h 321"/>
                    <a:gd name="T14" fmla="*/ 0 w 353"/>
                    <a:gd name="T15" fmla="*/ 0 h 321"/>
                    <a:gd name="T16" fmla="*/ 0 w 353"/>
                    <a:gd name="T17" fmla="*/ 0 h 321"/>
                    <a:gd name="T18" fmla="*/ 0 w 353"/>
                    <a:gd name="T19" fmla="*/ 0 h 321"/>
                    <a:gd name="T20" fmla="*/ 0 w 353"/>
                    <a:gd name="T21" fmla="*/ 0 h 321"/>
                    <a:gd name="T22" fmla="*/ 0 w 353"/>
                    <a:gd name="T23" fmla="*/ 0 h 3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3"/>
                    <a:gd name="T37" fmla="*/ 0 h 321"/>
                    <a:gd name="T38" fmla="*/ 353 w 353"/>
                    <a:gd name="T39" fmla="*/ 321 h 3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3" h="321">
                      <a:moveTo>
                        <a:pt x="127" y="13"/>
                      </a:moveTo>
                      <a:lnTo>
                        <a:pt x="0" y="90"/>
                      </a:lnTo>
                      <a:lnTo>
                        <a:pt x="11" y="189"/>
                      </a:lnTo>
                      <a:lnTo>
                        <a:pt x="113" y="276"/>
                      </a:lnTo>
                      <a:lnTo>
                        <a:pt x="136" y="157"/>
                      </a:lnTo>
                      <a:lnTo>
                        <a:pt x="163" y="273"/>
                      </a:lnTo>
                      <a:lnTo>
                        <a:pt x="301" y="321"/>
                      </a:lnTo>
                      <a:lnTo>
                        <a:pt x="353" y="160"/>
                      </a:lnTo>
                      <a:lnTo>
                        <a:pt x="259" y="90"/>
                      </a:lnTo>
                      <a:lnTo>
                        <a:pt x="263" y="0"/>
                      </a:lnTo>
                      <a:lnTo>
                        <a:pt x="127" y="13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5" name="Freeform 130"/>
                <p:cNvSpPr>
                  <a:spLocks/>
                </p:cNvSpPr>
                <p:nvPr/>
              </p:nvSpPr>
              <p:spPr bwMode="auto">
                <a:xfrm>
                  <a:off x="4093" y="3274"/>
                  <a:ext cx="82" cy="165"/>
                </a:xfrm>
                <a:custGeom>
                  <a:avLst/>
                  <a:gdLst>
                    <a:gd name="T0" fmla="*/ 0 w 326"/>
                    <a:gd name="T1" fmla="*/ 0 h 657"/>
                    <a:gd name="T2" fmla="*/ 0 w 326"/>
                    <a:gd name="T3" fmla="*/ 0 h 657"/>
                    <a:gd name="T4" fmla="*/ 0 w 326"/>
                    <a:gd name="T5" fmla="*/ 0 h 657"/>
                    <a:gd name="T6" fmla="*/ 0 w 326"/>
                    <a:gd name="T7" fmla="*/ 0 h 657"/>
                    <a:gd name="T8" fmla="*/ 0 w 326"/>
                    <a:gd name="T9" fmla="*/ 0 h 657"/>
                    <a:gd name="T10" fmla="*/ 0 w 326"/>
                    <a:gd name="T11" fmla="*/ 0 h 657"/>
                    <a:gd name="T12" fmla="*/ 0 w 326"/>
                    <a:gd name="T13" fmla="*/ 0 h 657"/>
                    <a:gd name="T14" fmla="*/ 0 w 326"/>
                    <a:gd name="T15" fmla="*/ 0 h 657"/>
                    <a:gd name="T16" fmla="*/ 0 w 326"/>
                    <a:gd name="T17" fmla="*/ 0 h 657"/>
                    <a:gd name="T18" fmla="*/ 0 w 326"/>
                    <a:gd name="T19" fmla="*/ 0 h 657"/>
                    <a:gd name="T20" fmla="*/ 0 w 326"/>
                    <a:gd name="T21" fmla="*/ 0 h 6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6"/>
                    <a:gd name="T34" fmla="*/ 0 h 657"/>
                    <a:gd name="T35" fmla="*/ 326 w 326"/>
                    <a:gd name="T36" fmla="*/ 657 h 6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6" h="657">
                      <a:moveTo>
                        <a:pt x="62" y="54"/>
                      </a:moveTo>
                      <a:lnTo>
                        <a:pt x="149" y="271"/>
                      </a:lnTo>
                      <a:lnTo>
                        <a:pt x="246" y="489"/>
                      </a:lnTo>
                      <a:lnTo>
                        <a:pt x="326" y="615"/>
                      </a:lnTo>
                      <a:lnTo>
                        <a:pt x="279" y="657"/>
                      </a:lnTo>
                      <a:lnTo>
                        <a:pt x="233" y="611"/>
                      </a:lnTo>
                      <a:lnTo>
                        <a:pt x="91" y="302"/>
                      </a:lnTo>
                      <a:lnTo>
                        <a:pt x="0" y="113"/>
                      </a:lnTo>
                      <a:lnTo>
                        <a:pt x="0" y="0"/>
                      </a:lnTo>
                      <a:lnTo>
                        <a:pt x="62" y="54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Freeform 131"/>
                <p:cNvSpPr>
                  <a:spLocks/>
                </p:cNvSpPr>
                <p:nvPr/>
              </p:nvSpPr>
              <p:spPr bwMode="auto">
                <a:xfrm>
                  <a:off x="4307" y="3370"/>
                  <a:ext cx="25" cy="80"/>
                </a:xfrm>
                <a:custGeom>
                  <a:avLst/>
                  <a:gdLst>
                    <a:gd name="T0" fmla="*/ 0 w 100"/>
                    <a:gd name="T1" fmla="*/ 0 h 322"/>
                    <a:gd name="T2" fmla="*/ 0 w 100"/>
                    <a:gd name="T3" fmla="*/ 0 h 322"/>
                    <a:gd name="T4" fmla="*/ 0 w 100"/>
                    <a:gd name="T5" fmla="*/ 0 h 322"/>
                    <a:gd name="T6" fmla="*/ 0 w 100"/>
                    <a:gd name="T7" fmla="*/ 0 h 322"/>
                    <a:gd name="T8" fmla="*/ 0 w 100"/>
                    <a:gd name="T9" fmla="*/ 0 h 3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322"/>
                    <a:gd name="T17" fmla="*/ 100 w 100"/>
                    <a:gd name="T18" fmla="*/ 322 h 3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322">
                      <a:moveTo>
                        <a:pt x="0" y="0"/>
                      </a:moveTo>
                      <a:lnTo>
                        <a:pt x="100" y="273"/>
                      </a:lnTo>
                      <a:lnTo>
                        <a:pt x="62" y="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7" name="Freeform 132"/>
                <p:cNvSpPr>
                  <a:spLocks/>
                </p:cNvSpPr>
                <p:nvPr/>
              </p:nvSpPr>
              <p:spPr bwMode="auto">
                <a:xfrm>
                  <a:off x="4375" y="3242"/>
                  <a:ext cx="93" cy="217"/>
                </a:xfrm>
                <a:custGeom>
                  <a:avLst/>
                  <a:gdLst>
                    <a:gd name="T0" fmla="*/ 0 w 373"/>
                    <a:gd name="T1" fmla="*/ 0 h 867"/>
                    <a:gd name="T2" fmla="*/ 0 w 373"/>
                    <a:gd name="T3" fmla="*/ 0 h 867"/>
                    <a:gd name="T4" fmla="*/ 0 w 373"/>
                    <a:gd name="T5" fmla="*/ 0 h 867"/>
                    <a:gd name="T6" fmla="*/ 0 w 373"/>
                    <a:gd name="T7" fmla="*/ 0 h 867"/>
                    <a:gd name="T8" fmla="*/ 0 w 373"/>
                    <a:gd name="T9" fmla="*/ 0 h 867"/>
                    <a:gd name="T10" fmla="*/ 0 w 373"/>
                    <a:gd name="T11" fmla="*/ 0 h 867"/>
                    <a:gd name="T12" fmla="*/ 0 w 373"/>
                    <a:gd name="T13" fmla="*/ 0 h 867"/>
                    <a:gd name="T14" fmla="*/ 0 w 373"/>
                    <a:gd name="T15" fmla="*/ 0 h 867"/>
                    <a:gd name="T16" fmla="*/ 0 w 373"/>
                    <a:gd name="T17" fmla="*/ 0 h 867"/>
                    <a:gd name="T18" fmla="*/ 0 w 373"/>
                    <a:gd name="T19" fmla="*/ 0 h 867"/>
                    <a:gd name="T20" fmla="*/ 0 w 373"/>
                    <a:gd name="T21" fmla="*/ 0 h 8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3"/>
                    <a:gd name="T34" fmla="*/ 0 h 867"/>
                    <a:gd name="T35" fmla="*/ 373 w 373"/>
                    <a:gd name="T36" fmla="*/ 867 h 8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3" h="867">
                      <a:moveTo>
                        <a:pt x="29" y="126"/>
                      </a:moveTo>
                      <a:lnTo>
                        <a:pt x="0" y="0"/>
                      </a:lnTo>
                      <a:lnTo>
                        <a:pt x="100" y="117"/>
                      </a:lnTo>
                      <a:lnTo>
                        <a:pt x="142" y="251"/>
                      </a:lnTo>
                      <a:lnTo>
                        <a:pt x="189" y="397"/>
                      </a:lnTo>
                      <a:lnTo>
                        <a:pt x="280" y="632"/>
                      </a:lnTo>
                      <a:lnTo>
                        <a:pt x="373" y="812"/>
                      </a:lnTo>
                      <a:lnTo>
                        <a:pt x="297" y="867"/>
                      </a:lnTo>
                      <a:lnTo>
                        <a:pt x="171" y="539"/>
                      </a:lnTo>
                      <a:lnTo>
                        <a:pt x="29" y="126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Freeform 133"/>
                <p:cNvSpPr>
                  <a:spLocks/>
                </p:cNvSpPr>
                <p:nvPr/>
              </p:nvSpPr>
              <p:spPr bwMode="auto">
                <a:xfrm>
                  <a:off x="4481" y="3265"/>
                  <a:ext cx="68" cy="163"/>
                </a:xfrm>
                <a:custGeom>
                  <a:avLst/>
                  <a:gdLst>
                    <a:gd name="T0" fmla="*/ 0 w 272"/>
                    <a:gd name="T1" fmla="*/ 0 h 653"/>
                    <a:gd name="T2" fmla="*/ 0 w 272"/>
                    <a:gd name="T3" fmla="*/ 0 h 653"/>
                    <a:gd name="T4" fmla="*/ 0 w 272"/>
                    <a:gd name="T5" fmla="*/ 0 h 653"/>
                    <a:gd name="T6" fmla="*/ 0 w 272"/>
                    <a:gd name="T7" fmla="*/ 0 h 653"/>
                    <a:gd name="T8" fmla="*/ 0 w 272"/>
                    <a:gd name="T9" fmla="*/ 0 h 653"/>
                    <a:gd name="T10" fmla="*/ 0 w 272"/>
                    <a:gd name="T11" fmla="*/ 0 h 653"/>
                    <a:gd name="T12" fmla="*/ 0 w 272"/>
                    <a:gd name="T13" fmla="*/ 0 h 653"/>
                    <a:gd name="T14" fmla="*/ 0 w 272"/>
                    <a:gd name="T15" fmla="*/ 0 h 6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2"/>
                    <a:gd name="T25" fmla="*/ 0 h 653"/>
                    <a:gd name="T26" fmla="*/ 272 w 272"/>
                    <a:gd name="T27" fmla="*/ 653 h 6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2" h="653">
                      <a:moveTo>
                        <a:pt x="13" y="0"/>
                      </a:moveTo>
                      <a:lnTo>
                        <a:pt x="64" y="109"/>
                      </a:lnTo>
                      <a:lnTo>
                        <a:pt x="109" y="255"/>
                      </a:lnTo>
                      <a:lnTo>
                        <a:pt x="272" y="607"/>
                      </a:lnTo>
                      <a:lnTo>
                        <a:pt x="213" y="653"/>
                      </a:lnTo>
                      <a:lnTo>
                        <a:pt x="0" y="8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Freeform 134"/>
                <p:cNvSpPr>
                  <a:spLocks/>
                </p:cNvSpPr>
                <p:nvPr/>
              </p:nvSpPr>
              <p:spPr bwMode="auto">
                <a:xfrm>
                  <a:off x="4501" y="3052"/>
                  <a:ext cx="149" cy="391"/>
                </a:xfrm>
                <a:custGeom>
                  <a:avLst/>
                  <a:gdLst>
                    <a:gd name="T0" fmla="*/ 0 w 598"/>
                    <a:gd name="T1" fmla="*/ 0 h 1561"/>
                    <a:gd name="T2" fmla="*/ 0 w 598"/>
                    <a:gd name="T3" fmla="*/ 0 h 1561"/>
                    <a:gd name="T4" fmla="*/ 0 w 598"/>
                    <a:gd name="T5" fmla="*/ 0 h 1561"/>
                    <a:gd name="T6" fmla="*/ 0 w 598"/>
                    <a:gd name="T7" fmla="*/ 0 h 1561"/>
                    <a:gd name="T8" fmla="*/ 0 w 598"/>
                    <a:gd name="T9" fmla="*/ 0 h 1561"/>
                    <a:gd name="T10" fmla="*/ 0 w 598"/>
                    <a:gd name="T11" fmla="*/ 0 h 1561"/>
                    <a:gd name="T12" fmla="*/ 0 w 598"/>
                    <a:gd name="T13" fmla="*/ 0 h 1561"/>
                    <a:gd name="T14" fmla="*/ 0 w 598"/>
                    <a:gd name="T15" fmla="*/ 0 h 1561"/>
                    <a:gd name="T16" fmla="*/ 0 w 598"/>
                    <a:gd name="T17" fmla="*/ 0 h 1561"/>
                    <a:gd name="T18" fmla="*/ 0 w 598"/>
                    <a:gd name="T19" fmla="*/ 0 h 1561"/>
                    <a:gd name="T20" fmla="*/ 0 w 598"/>
                    <a:gd name="T21" fmla="*/ 0 h 1561"/>
                    <a:gd name="T22" fmla="*/ 0 w 598"/>
                    <a:gd name="T23" fmla="*/ 0 h 1561"/>
                    <a:gd name="T24" fmla="*/ 0 w 598"/>
                    <a:gd name="T25" fmla="*/ 0 h 1561"/>
                    <a:gd name="T26" fmla="*/ 0 w 598"/>
                    <a:gd name="T27" fmla="*/ 0 h 1561"/>
                    <a:gd name="T28" fmla="*/ 0 w 598"/>
                    <a:gd name="T29" fmla="*/ 0 h 1561"/>
                    <a:gd name="T30" fmla="*/ 0 w 598"/>
                    <a:gd name="T31" fmla="*/ 0 h 15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8"/>
                    <a:gd name="T49" fmla="*/ 0 h 1561"/>
                    <a:gd name="T50" fmla="*/ 598 w 598"/>
                    <a:gd name="T51" fmla="*/ 1561 h 156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8" h="1561">
                      <a:moveTo>
                        <a:pt x="0" y="0"/>
                      </a:moveTo>
                      <a:lnTo>
                        <a:pt x="107" y="84"/>
                      </a:lnTo>
                      <a:lnTo>
                        <a:pt x="185" y="209"/>
                      </a:lnTo>
                      <a:lnTo>
                        <a:pt x="272" y="365"/>
                      </a:lnTo>
                      <a:lnTo>
                        <a:pt x="230" y="482"/>
                      </a:lnTo>
                      <a:lnTo>
                        <a:pt x="330" y="644"/>
                      </a:lnTo>
                      <a:lnTo>
                        <a:pt x="381" y="766"/>
                      </a:lnTo>
                      <a:lnTo>
                        <a:pt x="449" y="1007"/>
                      </a:lnTo>
                      <a:lnTo>
                        <a:pt x="539" y="1294"/>
                      </a:lnTo>
                      <a:lnTo>
                        <a:pt x="598" y="1470"/>
                      </a:lnTo>
                      <a:lnTo>
                        <a:pt x="501" y="1561"/>
                      </a:lnTo>
                      <a:lnTo>
                        <a:pt x="352" y="1465"/>
                      </a:lnTo>
                      <a:lnTo>
                        <a:pt x="142" y="469"/>
                      </a:lnTo>
                      <a:lnTo>
                        <a:pt x="5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Freeform 135"/>
                <p:cNvSpPr>
                  <a:spLocks/>
                </p:cNvSpPr>
                <p:nvPr/>
              </p:nvSpPr>
              <p:spPr bwMode="auto">
                <a:xfrm>
                  <a:off x="4093" y="3290"/>
                  <a:ext cx="67" cy="145"/>
                </a:xfrm>
                <a:custGeom>
                  <a:avLst/>
                  <a:gdLst>
                    <a:gd name="T0" fmla="*/ 0 w 266"/>
                    <a:gd name="T1" fmla="*/ 0 h 579"/>
                    <a:gd name="T2" fmla="*/ 0 w 266"/>
                    <a:gd name="T3" fmla="*/ 0 h 579"/>
                    <a:gd name="T4" fmla="*/ 0 w 266"/>
                    <a:gd name="T5" fmla="*/ 0 h 579"/>
                    <a:gd name="T6" fmla="*/ 0 w 266"/>
                    <a:gd name="T7" fmla="*/ 0 h 579"/>
                    <a:gd name="T8" fmla="*/ 0 w 266"/>
                    <a:gd name="T9" fmla="*/ 0 h 579"/>
                    <a:gd name="T10" fmla="*/ 0 w 266"/>
                    <a:gd name="T11" fmla="*/ 0 h 579"/>
                    <a:gd name="T12" fmla="*/ 0 w 266"/>
                    <a:gd name="T13" fmla="*/ 0 h 579"/>
                    <a:gd name="T14" fmla="*/ 0 w 266"/>
                    <a:gd name="T15" fmla="*/ 0 h 579"/>
                    <a:gd name="T16" fmla="*/ 0 w 266"/>
                    <a:gd name="T17" fmla="*/ 0 h 579"/>
                    <a:gd name="T18" fmla="*/ 0 w 266"/>
                    <a:gd name="T19" fmla="*/ 0 h 579"/>
                    <a:gd name="T20" fmla="*/ 0 w 266"/>
                    <a:gd name="T21" fmla="*/ 0 h 579"/>
                    <a:gd name="T22" fmla="*/ 0 w 266"/>
                    <a:gd name="T23" fmla="*/ 0 h 579"/>
                    <a:gd name="T24" fmla="*/ 0 w 266"/>
                    <a:gd name="T25" fmla="*/ 0 h 579"/>
                    <a:gd name="T26" fmla="*/ 0 w 266"/>
                    <a:gd name="T27" fmla="*/ 0 h 57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6"/>
                    <a:gd name="T43" fmla="*/ 0 h 579"/>
                    <a:gd name="T44" fmla="*/ 266 w 266"/>
                    <a:gd name="T45" fmla="*/ 579 h 57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6" h="579">
                      <a:moveTo>
                        <a:pt x="31" y="0"/>
                      </a:moveTo>
                      <a:lnTo>
                        <a:pt x="104" y="105"/>
                      </a:lnTo>
                      <a:lnTo>
                        <a:pt x="114" y="234"/>
                      </a:lnTo>
                      <a:lnTo>
                        <a:pt x="164" y="330"/>
                      </a:lnTo>
                      <a:lnTo>
                        <a:pt x="206" y="455"/>
                      </a:lnTo>
                      <a:lnTo>
                        <a:pt x="260" y="521"/>
                      </a:lnTo>
                      <a:lnTo>
                        <a:pt x="266" y="579"/>
                      </a:lnTo>
                      <a:lnTo>
                        <a:pt x="222" y="575"/>
                      </a:lnTo>
                      <a:lnTo>
                        <a:pt x="143" y="383"/>
                      </a:lnTo>
                      <a:lnTo>
                        <a:pt x="50" y="178"/>
                      </a:lnTo>
                      <a:lnTo>
                        <a:pt x="0" y="66"/>
                      </a:lnTo>
                      <a:lnTo>
                        <a:pt x="26" y="61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1" name="Freeform 136"/>
                <p:cNvSpPr>
                  <a:spLocks/>
                </p:cNvSpPr>
                <p:nvPr/>
              </p:nvSpPr>
              <p:spPr bwMode="auto">
                <a:xfrm>
                  <a:off x="4313" y="3400"/>
                  <a:ext cx="14" cy="48"/>
                </a:xfrm>
                <a:custGeom>
                  <a:avLst/>
                  <a:gdLst>
                    <a:gd name="T0" fmla="*/ 0 w 57"/>
                    <a:gd name="T1" fmla="*/ 0 h 189"/>
                    <a:gd name="T2" fmla="*/ 0 w 57"/>
                    <a:gd name="T3" fmla="*/ 0 h 189"/>
                    <a:gd name="T4" fmla="*/ 0 w 57"/>
                    <a:gd name="T5" fmla="*/ 0 h 189"/>
                    <a:gd name="T6" fmla="*/ 0 w 57"/>
                    <a:gd name="T7" fmla="*/ 0 h 189"/>
                    <a:gd name="T8" fmla="*/ 0 w 57"/>
                    <a:gd name="T9" fmla="*/ 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89"/>
                    <a:gd name="T17" fmla="*/ 57 w 57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89">
                      <a:moveTo>
                        <a:pt x="0" y="0"/>
                      </a:moveTo>
                      <a:lnTo>
                        <a:pt x="57" y="151"/>
                      </a:lnTo>
                      <a:lnTo>
                        <a:pt x="4" y="1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" name="Freeform 137"/>
                <p:cNvSpPr>
                  <a:spLocks/>
                </p:cNvSpPr>
                <p:nvPr/>
              </p:nvSpPr>
              <p:spPr bwMode="auto">
                <a:xfrm>
                  <a:off x="4371" y="3261"/>
                  <a:ext cx="85" cy="195"/>
                </a:xfrm>
                <a:custGeom>
                  <a:avLst/>
                  <a:gdLst>
                    <a:gd name="T0" fmla="*/ 0 w 341"/>
                    <a:gd name="T1" fmla="*/ 0 h 779"/>
                    <a:gd name="T2" fmla="*/ 0 w 341"/>
                    <a:gd name="T3" fmla="*/ 0 h 779"/>
                    <a:gd name="T4" fmla="*/ 0 w 341"/>
                    <a:gd name="T5" fmla="*/ 0 h 779"/>
                    <a:gd name="T6" fmla="*/ 0 w 341"/>
                    <a:gd name="T7" fmla="*/ 0 h 779"/>
                    <a:gd name="T8" fmla="*/ 0 w 341"/>
                    <a:gd name="T9" fmla="*/ 0 h 779"/>
                    <a:gd name="T10" fmla="*/ 0 w 341"/>
                    <a:gd name="T11" fmla="*/ 0 h 779"/>
                    <a:gd name="T12" fmla="*/ 0 w 341"/>
                    <a:gd name="T13" fmla="*/ 0 h 779"/>
                    <a:gd name="T14" fmla="*/ 0 w 341"/>
                    <a:gd name="T15" fmla="*/ 0 h 779"/>
                    <a:gd name="T16" fmla="*/ 0 w 341"/>
                    <a:gd name="T17" fmla="*/ 0 h 779"/>
                    <a:gd name="T18" fmla="*/ 0 w 341"/>
                    <a:gd name="T19" fmla="*/ 0 h 779"/>
                    <a:gd name="T20" fmla="*/ 0 w 341"/>
                    <a:gd name="T21" fmla="*/ 0 h 779"/>
                    <a:gd name="T22" fmla="*/ 0 w 341"/>
                    <a:gd name="T23" fmla="*/ 0 h 779"/>
                    <a:gd name="T24" fmla="*/ 0 w 341"/>
                    <a:gd name="T25" fmla="*/ 0 h 779"/>
                    <a:gd name="T26" fmla="*/ 0 w 341"/>
                    <a:gd name="T27" fmla="*/ 0 h 779"/>
                    <a:gd name="T28" fmla="*/ 0 w 341"/>
                    <a:gd name="T29" fmla="*/ 0 h 779"/>
                    <a:gd name="T30" fmla="*/ 0 w 341"/>
                    <a:gd name="T31" fmla="*/ 0 h 779"/>
                    <a:gd name="T32" fmla="*/ 0 w 341"/>
                    <a:gd name="T33" fmla="*/ 0 h 779"/>
                    <a:gd name="T34" fmla="*/ 0 w 341"/>
                    <a:gd name="T35" fmla="*/ 0 h 779"/>
                    <a:gd name="T36" fmla="*/ 0 w 341"/>
                    <a:gd name="T37" fmla="*/ 0 h 779"/>
                    <a:gd name="T38" fmla="*/ 0 w 341"/>
                    <a:gd name="T39" fmla="*/ 0 h 77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41"/>
                    <a:gd name="T61" fmla="*/ 0 h 779"/>
                    <a:gd name="T62" fmla="*/ 341 w 341"/>
                    <a:gd name="T63" fmla="*/ 779 h 77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41" h="779">
                      <a:moveTo>
                        <a:pt x="60" y="84"/>
                      </a:moveTo>
                      <a:lnTo>
                        <a:pt x="48" y="0"/>
                      </a:lnTo>
                      <a:lnTo>
                        <a:pt x="113" y="106"/>
                      </a:lnTo>
                      <a:lnTo>
                        <a:pt x="117" y="210"/>
                      </a:lnTo>
                      <a:lnTo>
                        <a:pt x="177" y="300"/>
                      </a:lnTo>
                      <a:lnTo>
                        <a:pt x="177" y="381"/>
                      </a:lnTo>
                      <a:lnTo>
                        <a:pt x="227" y="443"/>
                      </a:lnTo>
                      <a:lnTo>
                        <a:pt x="243" y="546"/>
                      </a:lnTo>
                      <a:lnTo>
                        <a:pt x="279" y="570"/>
                      </a:lnTo>
                      <a:lnTo>
                        <a:pt x="288" y="636"/>
                      </a:lnTo>
                      <a:lnTo>
                        <a:pt x="341" y="717"/>
                      </a:lnTo>
                      <a:lnTo>
                        <a:pt x="303" y="779"/>
                      </a:lnTo>
                      <a:lnTo>
                        <a:pt x="231" y="720"/>
                      </a:lnTo>
                      <a:lnTo>
                        <a:pt x="128" y="306"/>
                      </a:lnTo>
                      <a:lnTo>
                        <a:pt x="71" y="225"/>
                      </a:lnTo>
                      <a:lnTo>
                        <a:pt x="40" y="255"/>
                      </a:lnTo>
                      <a:lnTo>
                        <a:pt x="0" y="216"/>
                      </a:lnTo>
                      <a:lnTo>
                        <a:pt x="60" y="153"/>
                      </a:lnTo>
                      <a:lnTo>
                        <a:pt x="60" y="84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3" name="Freeform 138"/>
                <p:cNvSpPr>
                  <a:spLocks/>
                </p:cNvSpPr>
                <p:nvPr/>
              </p:nvSpPr>
              <p:spPr bwMode="auto">
                <a:xfrm>
                  <a:off x="4476" y="3274"/>
                  <a:ext cx="60" cy="153"/>
                </a:xfrm>
                <a:custGeom>
                  <a:avLst/>
                  <a:gdLst>
                    <a:gd name="T0" fmla="*/ 0 w 239"/>
                    <a:gd name="T1" fmla="*/ 0 h 609"/>
                    <a:gd name="T2" fmla="*/ 0 w 239"/>
                    <a:gd name="T3" fmla="*/ 0 h 609"/>
                    <a:gd name="T4" fmla="*/ 0 w 239"/>
                    <a:gd name="T5" fmla="*/ 0 h 609"/>
                    <a:gd name="T6" fmla="*/ 0 w 239"/>
                    <a:gd name="T7" fmla="*/ 0 h 609"/>
                    <a:gd name="T8" fmla="*/ 0 w 239"/>
                    <a:gd name="T9" fmla="*/ 0 h 609"/>
                    <a:gd name="T10" fmla="*/ 0 w 239"/>
                    <a:gd name="T11" fmla="*/ 0 h 609"/>
                    <a:gd name="T12" fmla="*/ 0 w 239"/>
                    <a:gd name="T13" fmla="*/ 0 h 609"/>
                    <a:gd name="T14" fmla="*/ 0 w 239"/>
                    <a:gd name="T15" fmla="*/ 0 h 609"/>
                    <a:gd name="T16" fmla="*/ 0 w 239"/>
                    <a:gd name="T17" fmla="*/ 0 h 609"/>
                    <a:gd name="T18" fmla="*/ 0 w 239"/>
                    <a:gd name="T19" fmla="*/ 0 h 609"/>
                    <a:gd name="T20" fmla="*/ 0 w 239"/>
                    <a:gd name="T21" fmla="*/ 0 h 609"/>
                    <a:gd name="T22" fmla="*/ 0 w 239"/>
                    <a:gd name="T23" fmla="*/ 0 h 609"/>
                    <a:gd name="T24" fmla="*/ 0 w 239"/>
                    <a:gd name="T25" fmla="*/ 0 h 609"/>
                    <a:gd name="T26" fmla="*/ 0 w 239"/>
                    <a:gd name="T27" fmla="*/ 0 h 609"/>
                    <a:gd name="T28" fmla="*/ 0 w 239"/>
                    <a:gd name="T29" fmla="*/ 0 h 609"/>
                    <a:gd name="T30" fmla="*/ 0 w 239"/>
                    <a:gd name="T31" fmla="*/ 0 h 60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39"/>
                    <a:gd name="T49" fmla="*/ 0 h 609"/>
                    <a:gd name="T50" fmla="*/ 239 w 239"/>
                    <a:gd name="T51" fmla="*/ 609 h 60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39" h="609">
                      <a:moveTo>
                        <a:pt x="30" y="0"/>
                      </a:moveTo>
                      <a:lnTo>
                        <a:pt x="52" y="30"/>
                      </a:lnTo>
                      <a:lnTo>
                        <a:pt x="41" y="72"/>
                      </a:lnTo>
                      <a:lnTo>
                        <a:pt x="99" y="184"/>
                      </a:lnTo>
                      <a:lnTo>
                        <a:pt x="105" y="222"/>
                      </a:lnTo>
                      <a:lnTo>
                        <a:pt x="156" y="340"/>
                      </a:lnTo>
                      <a:lnTo>
                        <a:pt x="156" y="369"/>
                      </a:lnTo>
                      <a:lnTo>
                        <a:pt x="208" y="437"/>
                      </a:lnTo>
                      <a:lnTo>
                        <a:pt x="197" y="485"/>
                      </a:lnTo>
                      <a:lnTo>
                        <a:pt x="239" y="539"/>
                      </a:lnTo>
                      <a:lnTo>
                        <a:pt x="232" y="609"/>
                      </a:lnTo>
                      <a:lnTo>
                        <a:pt x="151" y="417"/>
                      </a:lnTo>
                      <a:lnTo>
                        <a:pt x="41" y="132"/>
                      </a:lnTo>
                      <a:lnTo>
                        <a:pt x="0" y="6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4" name="Freeform 139"/>
                <p:cNvSpPr>
                  <a:spLocks/>
                </p:cNvSpPr>
                <p:nvPr/>
              </p:nvSpPr>
              <p:spPr bwMode="auto">
                <a:xfrm>
                  <a:off x="4437" y="3045"/>
                  <a:ext cx="190" cy="397"/>
                </a:xfrm>
                <a:custGeom>
                  <a:avLst/>
                  <a:gdLst>
                    <a:gd name="T0" fmla="*/ 0 w 760"/>
                    <a:gd name="T1" fmla="*/ 0 h 1588"/>
                    <a:gd name="T2" fmla="*/ 0 w 760"/>
                    <a:gd name="T3" fmla="*/ 0 h 1588"/>
                    <a:gd name="T4" fmla="*/ 0 w 760"/>
                    <a:gd name="T5" fmla="*/ 0 h 1588"/>
                    <a:gd name="T6" fmla="*/ 0 w 760"/>
                    <a:gd name="T7" fmla="*/ 0 h 1588"/>
                    <a:gd name="T8" fmla="*/ 0 w 760"/>
                    <a:gd name="T9" fmla="*/ 0 h 1588"/>
                    <a:gd name="T10" fmla="*/ 0 w 760"/>
                    <a:gd name="T11" fmla="*/ 0 h 1588"/>
                    <a:gd name="T12" fmla="*/ 0 w 760"/>
                    <a:gd name="T13" fmla="*/ 0 h 1588"/>
                    <a:gd name="T14" fmla="*/ 0 w 760"/>
                    <a:gd name="T15" fmla="*/ 0 h 1588"/>
                    <a:gd name="T16" fmla="*/ 0 w 760"/>
                    <a:gd name="T17" fmla="*/ 0 h 1588"/>
                    <a:gd name="T18" fmla="*/ 0 w 760"/>
                    <a:gd name="T19" fmla="*/ 0 h 1588"/>
                    <a:gd name="T20" fmla="*/ 0 w 760"/>
                    <a:gd name="T21" fmla="*/ 0 h 1588"/>
                    <a:gd name="T22" fmla="*/ 0 w 760"/>
                    <a:gd name="T23" fmla="*/ 0 h 1588"/>
                    <a:gd name="T24" fmla="*/ 0 w 760"/>
                    <a:gd name="T25" fmla="*/ 0 h 1588"/>
                    <a:gd name="T26" fmla="*/ 0 w 760"/>
                    <a:gd name="T27" fmla="*/ 0 h 1588"/>
                    <a:gd name="T28" fmla="*/ 0 w 760"/>
                    <a:gd name="T29" fmla="*/ 0 h 1588"/>
                    <a:gd name="T30" fmla="*/ 0 w 760"/>
                    <a:gd name="T31" fmla="*/ 0 h 1588"/>
                    <a:gd name="T32" fmla="*/ 0 w 760"/>
                    <a:gd name="T33" fmla="*/ 0 h 1588"/>
                    <a:gd name="T34" fmla="*/ 0 w 760"/>
                    <a:gd name="T35" fmla="*/ 0 h 1588"/>
                    <a:gd name="T36" fmla="*/ 0 w 760"/>
                    <a:gd name="T37" fmla="*/ 0 h 1588"/>
                    <a:gd name="T38" fmla="*/ 0 w 760"/>
                    <a:gd name="T39" fmla="*/ 0 h 1588"/>
                    <a:gd name="T40" fmla="*/ 0 w 760"/>
                    <a:gd name="T41" fmla="*/ 0 h 1588"/>
                    <a:gd name="T42" fmla="*/ 0 w 760"/>
                    <a:gd name="T43" fmla="*/ 0 h 1588"/>
                    <a:gd name="T44" fmla="*/ 0 w 760"/>
                    <a:gd name="T45" fmla="*/ 0 h 1588"/>
                    <a:gd name="T46" fmla="*/ 0 w 760"/>
                    <a:gd name="T47" fmla="*/ 0 h 1588"/>
                    <a:gd name="T48" fmla="*/ 0 w 760"/>
                    <a:gd name="T49" fmla="*/ 0 h 1588"/>
                    <a:gd name="T50" fmla="*/ 0 w 760"/>
                    <a:gd name="T51" fmla="*/ 0 h 1588"/>
                    <a:gd name="T52" fmla="*/ 0 w 760"/>
                    <a:gd name="T53" fmla="*/ 0 h 158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60"/>
                    <a:gd name="T82" fmla="*/ 0 h 1588"/>
                    <a:gd name="T83" fmla="*/ 760 w 760"/>
                    <a:gd name="T84" fmla="*/ 1588 h 158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60" h="1588">
                      <a:moveTo>
                        <a:pt x="180" y="0"/>
                      </a:moveTo>
                      <a:lnTo>
                        <a:pt x="273" y="27"/>
                      </a:lnTo>
                      <a:lnTo>
                        <a:pt x="339" y="145"/>
                      </a:lnTo>
                      <a:lnTo>
                        <a:pt x="308" y="185"/>
                      </a:lnTo>
                      <a:lnTo>
                        <a:pt x="435" y="335"/>
                      </a:lnTo>
                      <a:lnTo>
                        <a:pt x="396" y="365"/>
                      </a:lnTo>
                      <a:lnTo>
                        <a:pt x="492" y="611"/>
                      </a:lnTo>
                      <a:lnTo>
                        <a:pt x="514" y="814"/>
                      </a:lnTo>
                      <a:lnTo>
                        <a:pt x="567" y="889"/>
                      </a:lnTo>
                      <a:lnTo>
                        <a:pt x="581" y="994"/>
                      </a:lnTo>
                      <a:lnTo>
                        <a:pt x="690" y="1148"/>
                      </a:lnTo>
                      <a:lnTo>
                        <a:pt x="672" y="1297"/>
                      </a:lnTo>
                      <a:lnTo>
                        <a:pt x="760" y="1408"/>
                      </a:lnTo>
                      <a:lnTo>
                        <a:pt x="720" y="1486"/>
                      </a:lnTo>
                      <a:lnTo>
                        <a:pt x="708" y="1588"/>
                      </a:lnTo>
                      <a:lnTo>
                        <a:pt x="589" y="1500"/>
                      </a:lnTo>
                      <a:lnTo>
                        <a:pt x="540" y="1060"/>
                      </a:lnTo>
                      <a:lnTo>
                        <a:pt x="351" y="488"/>
                      </a:lnTo>
                      <a:lnTo>
                        <a:pt x="260" y="278"/>
                      </a:lnTo>
                      <a:lnTo>
                        <a:pt x="180" y="365"/>
                      </a:lnTo>
                      <a:lnTo>
                        <a:pt x="84" y="269"/>
                      </a:lnTo>
                      <a:lnTo>
                        <a:pt x="44" y="335"/>
                      </a:lnTo>
                      <a:lnTo>
                        <a:pt x="0" y="242"/>
                      </a:lnTo>
                      <a:lnTo>
                        <a:pt x="75" y="150"/>
                      </a:lnTo>
                      <a:lnTo>
                        <a:pt x="171" y="114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5" name="Freeform 140"/>
                <p:cNvSpPr>
                  <a:spLocks/>
                </p:cNvSpPr>
                <p:nvPr/>
              </p:nvSpPr>
              <p:spPr bwMode="auto">
                <a:xfrm>
                  <a:off x="4146" y="3120"/>
                  <a:ext cx="352" cy="186"/>
                </a:xfrm>
                <a:custGeom>
                  <a:avLst/>
                  <a:gdLst>
                    <a:gd name="T0" fmla="*/ 0 w 1406"/>
                    <a:gd name="T1" fmla="*/ 0 h 743"/>
                    <a:gd name="T2" fmla="*/ 0 w 1406"/>
                    <a:gd name="T3" fmla="*/ 0 h 743"/>
                    <a:gd name="T4" fmla="*/ 0 w 1406"/>
                    <a:gd name="T5" fmla="*/ 0 h 743"/>
                    <a:gd name="T6" fmla="*/ 0 w 1406"/>
                    <a:gd name="T7" fmla="*/ 0 h 743"/>
                    <a:gd name="T8" fmla="*/ 0 w 1406"/>
                    <a:gd name="T9" fmla="*/ 0 h 743"/>
                    <a:gd name="T10" fmla="*/ 0 w 1406"/>
                    <a:gd name="T11" fmla="*/ 0 h 743"/>
                    <a:gd name="T12" fmla="*/ 0 w 1406"/>
                    <a:gd name="T13" fmla="*/ 0 h 743"/>
                    <a:gd name="T14" fmla="*/ 0 w 1406"/>
                    <a:gd name="T15" fmla="*/ 0 h 743"/>
                    <a:gd name="T16" fmla="*/ 0 w 1406"/>
                    <a:gd name="T17" fmla="*/ 0 h 743"/>
                    <a:gd name="T18" fmla="*/ 0 w 1406"/>
                    <a:gd name="T19" fmla="*/ 0 h 743"/>
                    <a:gd name="T20" fmla="*/ 0 w 1406"/>
                    <a:gd name="T21" fmla="*/ 0 h 743"/>
                    <a:gd name="T22" fmla="*/ 0 w 1406"/>
                    <a:gd name="T23" fmla="*/ 0 h 743"/>
                    <a:gd name="T24" fmla="*/ 0 w 1406"/>
                    <a:gd name="T25" fmla="*/ 0 h 743"/>
                    <a:gd name="T26" fmla="*/ 0 w 1406"/>
                    <a:gd name="T27" fmla="*/ 0 h 743"/>
                    <a:gd name="T28" fmla="*/ 0 w 1406"/>
                    <a:gd name="T29" fmla="*/ 0 h 743"/>
                    <a:gd name="T30" fmla="*/ 0 w 1406"/>
                    <a:gd name="T31" fmla="*/ 0 h 743"/>
                    <a:gd name="T32" fmla="*/ 0 w 1406"/>
                    <a:gd name="T33" fmla="*/ 0 h 743"/>
                    <a:gd name="T34" fmla="*/ 0 w 1406"/>
                    <a:gd name="T35" fmla="*/ 0 h 743"/>
                    <a:gd name="T36" fmla="*/ 0 w 1406"/>
                    <a:gd name="T37" fmla="*/ 0 h 743"/>
                    <a:gd name="T38" fmla="*/ 0 w 1406"/>
                    <a:gd name="T39" fmla="*/ 0 h 743"/>
                    <a:gd name="T40" fmla="*/ 0 w 1406"/>
                    <a:gd name="T41" fmla="*/ 0 h 743"/>
                    <a:gd name="T42" fmla="*/ 0 w 1406"/>
                    <a:gd name="T43" fmla="*/ 0 h 743"/>
                    <a:gd name="T44" fmla="*/ 0 w 1406"/>
                    <a:gd name="T45" fmla="*/ 0 h 743"/>
                    <a:gd name="T46" fmla="*/ 0 w 1406"/>
                    <a:gd name="T47" fmla="*/ 0 h 743"/>
                    <a:gd name="T48" fmla="*/ 0 w 1406"/>
                    <a:gd name="T49" fmla="*/ 0 h 743"/>
                    <a:gd name="T50" fmla="*/ 0 w 1406"/>
                    <a:gd name="T51" fmla="*/ 0 h 743"/>
                    <a:gd name="T52" fmla="*/ 0 w 1406"/>
                    <a:gd name="T53" fmla="*/ 0 h 743"/>
                    <a:gd name="T54" fmla="*/ 0 w 1406"/>
                    <a:gd name="T55" fmla="*/ 0 h 743"/>
                    <a:gd name="T56" fmla="*/ 0 w 1406"/>
                    <a:gd name="T57" fmla="*/ 0 h 743"/>
                    <a:gd name="T58" fmla="*/ 0 w 1406"/>
                    <a:gd name="T59" fmla="*/ 0 h 743"/>
                    <a:gd name="T60" fmla="*/ 0 w 1406"/>
                    <a:gd name="T61" fmla="*/ 0 h 743"/>
                    <a:gd name="T62" fmla="*/ 0 w 1406"/>
                    <a:gd name="T63" fmla="*/ 0 h 743"/>
                    <a:gd name="T64" fmla="*/ 0 w 1406"/>
                    <a:gd name="T65" fmla="*/ 0 h 743"/>
                    <a:gd name="T66" fmla="*/ 0 w 1406"/>
                    <a:gd name="T67" fmla="*/ 0 h 743"/>
                    <a:gd name="T68" fmla="*/ 0 w 1406"/>
                    <a:gd name="T69" fmla="*/ 0 h 743"/>
                    <a:gd name="T70" fmla="*/ 0 w 1406"/>
                    <a:gd name="T71" fmla="*/ 0 h 743"/>
                    <a:gd name="T72" fmla="*/ 0 w 1406"/>
                    <a:gd name="T73" fmla="*/ 0 h 743"/>
                    <a:gd name="T74" fmla="*/ 0 w 1406"/>
                    <a:gd name="T75" fmla="*/ 0 h 743"/>
                    <a:gd name="T76" fmla="*/ 0 w 1406"/>
                    <a:gd name="T77" fmla="*/ 0 h 743"/>
                    <a:gd name="T78" fmla="*/ 0 w 1406"/>
                    <a:gd name="T79" fmla="*/ 0 h 743"/>
                    <a:gd name="T80" fmla="*/ 0 w 1406"/>
                    <a:gd name="T81" fmla="*/ 0 h 743"/>
                    <a:gd name="T82" fmla="*/ 0 w 1406"/>
                    <a:gd name="T83" fmla="*/ 0 h 743"/>
                    <a:gd name="T84" fmla="*/ 0 w 1406"/>
                    <a:gd name="T85" fmla="*/ 0 h 743"/>
                    <a:gd name="T86" fmla="*/ 0 w 1406"/>
                    <a:gd name="T87" fmla="*/ 0 h 743"/>
                    <a:gd name="T88" fmla="*/ 0 w 1406"/>
                    <a:gd name="T89" fmla="*/ 0 h 7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06"/>
                    <a:gd name="T136" fmla="*/ 0 h 743"/>
                    <a:gd name="T137" fmla="*/ 1406 w 1406"/>
                    <a:gd name="T138" fmla="*/ 743 h 7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06" h="743">
                      <a:moveTo>
                        <a:pt x="952" y="652"/>
                      </a:moveTo>
                      <a:lnTo>
                        <a:pt x="943" y="527"/>
                      </a:lnTo>
                      <a:lnTo>
                        <a:pt x="979" y="554"/>
                      </a:lnTo>
                      <a:lnTo>
                        <a:pt x="1045" y="697"/>
                      </a:lnTo>
                      <a:lnTo>
                        <a:pt x="1081" y="697"/>
                      </a:lnTo>
                      <a:lnTo>
                        <a:pt x="1077" y="719"/>
                      </a:lnTo>
                      <a:lnTo>
                        <a:pt x="1151" y="715"/>
                      </a:lnTo>
                      <a:lnTo>
                        <a:pt x="1138" y="743"/>
                      </a:lnTo>
                      <a:lnTo>
                        <a:pt x="1213" y="730"/>
                      </a:lnTo>
                      <a:lnTo>
                        <a:pt x="1299" y="686"/>
                      </a:lnTo>
                      <a:lnTo>
                        <a:pt x="1354" y="649"/>
                      </a:lnTo>
                      <a:lnTo>
                        <a:pt x="1351" y="583"/>
                      </a:lnTo>
                      <a:lnTo>
                        <a:pt x="1390" y="635"/>
                      </a:lnTo>
                      <a:lnTo>
                        <a:pt x="1406" y="541"/>
                      </a:lnTo>
                      <a:lnTo>
                        <a:pt x="1395" y="446"/>
                      </a:lnTo>
                      <a:lnTo>
                        <a:pt x="1378" y="469"/>
                      </a:lnTo>
                      <a:lnTo>
                        <a:pt x="1329" y="383"/>
                      </a:lnTo>
                      <a:lnTo>
                        <a:pt x="1309" y="286"/>
                      </a:lnTo>
                      <a:lnTo>
                        <a:pt x="1246" y="227"/>
                      </a:lnTo>
                      <a:lnTo>
                        <a:pt x="1270" y="312"/>
                      </a:lnTo>
                      <a:lnTo>
                        <a:pt x="1233" y="281"/>
                      </a:lnTo>
                      <a:lnTo>
                        <a:pt x="1135" y="218"/>
                      </a:lnTo>
                      <a:lnTo>
                        <a:pt x="1177" y="272"/>
                      </a:lnTo>
                      <a:lnTo>
                        <a:pt x="1054" y="209"/>
                      </a:lnTo>
                      <a:lnTo>
                        <a:pt x="997" y="206"/>
                      </a:lnTo>
                      <a:lnTo>
                        <a:pt x="922" y="129"/>
                      </a:lnTo>
                      <a:lnTo>
                        <a:pt x="927" y="180"/>
                      </a:lnTo>
                      <a:lnTo>
                        <a:pt x="841" y="119"/>
                      </a:lnTo>
                      <a:lnTo>
                        <a:pt x="760" y="86"/>
                      </a:lnTo>
                      <a:lnTo>
                        <a:pt x="798" y="167"/>
                      </a:lnTo>
                      <a:lnTo>
                        <a:pt x="732" y="146"/>
                      </a:lnTo>
                      <a:lnTo>
                        <a:pt x="679" y="66"/>
                      </a:lnTo>
                      <a:lnTo>
                        <a:pt x="673" y="101"/>
                      </a:lnTo>
                      <a:lnTo>
                        <a:pt x="626" y="64"/>
                      </a:lnTo>
                      <a:lnTo>
                        <a:pt x="444" y="24"/>
                      </a:lnTo>
                      <a:lnTo>
                        <a:pt x="470" y="57"/>
                      </a:lnTo>
                      <a:lnTo>
                        <a:pt x="334" y="30"/>
                      </a:lnTo>
                      <a:lnTo>
                        <a:pt x="281" y="0"/>
                      </a:lnTo>
                      <a:lnTo>
                        <a:pt x="343" y="75"/>
                      </a:lnTo>
                      <a:lnTo>
                        <a:pt x="178" y="24"/>
                      </a:lnTo>
                      <a:lnTo>
                        <a:pt x="64" y="59"/>
                      </a:lnTo>
                      <a:lnTo>
                        <a:pt x="154" y="80"/>
                      </a:lnTo>
                      <a:lnTo>
                        <a:pt x="0" y="137"/>
                      </a:lnTo>
                      <a:lnTo>
                        <a:pt x="952" y="652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Freeform 141"/>
                <p:cNvSpPr>
                  <a:spLocks/>
                </p:cNvSpPr>
                <p:nvPr/>
              </p:nvSpPr>
              <p:spPr bwMode="auto">
                <a:xfrm>
                  <a:off x="4028" y="3147"/>
                  <a:ext cx="94" cy="166"/>
                </a:xfrm>
                <a:custGeom>
                  <a:avLst/>
                  <a:gdLst>
                    <a:gd name="T0" fmla="*/ 0 w 374"/>
                    <a:gd name="T1" fmla="*/ 0 h 664"/>
                    <a:gd name="T2" fmla="*/ 0 w 374"/>
                    <a:gd name="T3" fmla="*/ 0 h 664"/>
                    <a:gd name="T4" fmla="*/ 0 w 374"/>
                    <a:gd name="T5" fmla="*/ 0 h 664"/>
                    <a:gd name="T6" fmla="*/ 0 w 374"/>
                    <a:gd name="T7" fmla="*/ 0 h 664"/>
                    <a:gd name="T8" fmla="*/ 0 w 374"/>
                    <a:gd name="T9" fmla="*/ 0 h 664"/>
                    <a:gd name="T10" fmla="*/ 0 w 374"/>
                    <a:gd name="T11" fmla="*/ 0 h 664"/>
                    <a:gd name="T12" fmla="*/ 0 w 374"/>
                    <a:gd name="T13" fmla="*/ 0 h 664"/>
                    <a:gd name="T14" fmla="*/ 0 w 374"/>
                    <a:gd name="T15" fmla="*/ 0 h 664"/>
                    <a:gd name="T16" fmla="*/ 0 w 374"/>
                    <a:gd name="T17" fmla="*/ 0 h 664"/>
                    <a:gd name="T18" fmla="*/ 0 w 374"/>
                    <a:gd name="T19" fmla="*/ 0 h 664"/>
                    <a:gd name="T20" fmla="*/ 0 w 374"/>
                    <a:gd name="T21" fmla="*/ 0 h 664"/>
                    <a:gd name="T22" fmla="*/ 0 w 374"/>
                    <a:gd name="T23" fmla="*/ 0 h 664"/>
                    <a:gd name="T24" fmla="*/ 0 w 374"/>
                    <a:gd name="T25" fmla="*/ 0 h 664"/>
                    <a:gd name="T26" fmla="*/ 0 w 374"/>
                    <a:gd name="T27" fmla="*/ 0 h 664"/>
                    <a:gd name="T28" fmla="*/ 0 w 374"/>
                    <a:gd name="T29" fmla="*/ 0 h 664"/>
                    <a:gd name="T30" fmla="*/ 0 w 374"/>
                    <a:gd name="T31" fmla="*/ 0 h 664"/>
                    <a:gd name="T32" fmla="*/ 0 w 374"/>
                    <a:gd name="T33" fmla="*/ 0 h 664"/>
                    <a:gd name="T34" fmla="*/ 0 w 374"/>
                    <a:gd name="T35" fmla="*/ 0 h 664"/>
                    <a:gd name="T36" fmla="*/ 0 w 374"/>
                    <a:gd name="T37" fmla="*/ 0 h 664"/>
                    <a:gd name="T38" fmla="*/ 0 w 374"/>
                    <a:gd name="T39" fmla="*/ 0 h 664"/>
                    <a:gd name="T40" fmla="*/ 0 w 374"/>
                    <a:gd name="T41" fmla="*/ 0 h 66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4"/>
                    <a:gd name="T64" fmla="*/ 0 h 664"/>
                    <a:gd name="T65" fmla="*/ 374 w 374"/>
                    <a:gd name="T66" fmla="*/ 664 h 66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4" h="664">
                      <a:moveTo>
                        <a:pt x="194" y="643"/>
                      </a:moveTo>
                      <a:lnTo>
                        <a:pt x="80" y="620"/>
                      </a:lnTo>
                      <a:lnTo>
                        <a:pt x="128" y="575"/>
                      </a:lnTo>
                      <a:lnTo>
                        <a:pt x="0" y="511"/>
                      </a:lnTo>
                      <a:lnTo>
                        <a:pt x="173" y="475"/>
                      </a:lnTo>
                      <a:lnTo>
                        <a:pt x="132" y="237"/>
                      </a:lnTo>
                      <a:lnTo>
                        <a:pt x="194" y="110"/>
                      </a:lnTo>
                      <a:lnTo>
                        <a:pt x="159" y="0"/>
                      </a:lnTo>
                      <a:lnTo>
                        <a:pt x="251" y="79"/>
                      </a:lnTo>
                      <a:lnTo>
                        <a:pt x="273" y="21"/>
                      </a:lnTo>
                      <a:lnTo>
                        <a:pt x="291" y="171"/>
                      </a:lnTo>
                      <a:lnTo>
                        <a:pt x="330" y="171"/>
                      </a:lnTo>
                      <a:lnTo>
                        <a:pt x="296" y="317"/>
                      </a:lnTo>
                      <a:lnTo>
                        <a:pt x="339" y="320"/>
                      </a:lnTo>
                      <a:lnTo>
                        <a:pt x="344" y="461"/>
                      </a:lnTo>
                      <a:lnTo>
                        <a:pt x="374" y="664"/>
                      </a:lnTo>
                      <a:lnTo>
                        <a:pt x="282" y="532"/>
                      </a:lnTo>
                      <a:lnTo>
                        <a:pt x="287" y="602"/>
                      </a:lnTo>
                      <a:lnTo>
                        <a:pt x="260" y="659"/>
                      </a:lnTo>
                      <a:lnTo>
                        <a:pt x="194" y="643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7" name="Freeform 142"/>
                <p:cNvSpPr>
                  <a:spLocks/>
                </p:cNvSpPr>
                <p:nvPr/>
              </p:nvSpPr>
              <p:spPr bwMode="auto">
                <a:xfrm>
                  <a:off x="3913" y="2798"/>
                  <a:ext cx="617" cy="302"/>
                </a:xfrm>
                <a:custGeom>
                  <a:avLst/>
                  <a:gdLst>
                    <a:gd name="T0" fmla="*/ 0 w 2469"/>
                    <a:gd name="T1" fmla="*/ 0 h 1208"/>
                    <a:gd name="T2" fmla="*/ 0 w 2469"/>
                    <a:gd name="T3" fmla="*/ 0 h 1208"/>
                    <a:gd name="T4" fmla="*/ 0 w 2469"/>
                    <a:gd name="T5" fmla="*/ 0 h 1208"/>
                    <a:gd name="T6" fmla="*/ 0 w 2469"/>
                    <a:gd name="T7" fmla="*/ 0 h 1208"/>
                    <a:gd name="T8" fmla="*/ 0 w 2469"/>
                    <a:gd name="T9" fmla="*/ 0 h 1208"/>
                    <a:gd name="T10" fmla="*/ 0 w 2469"/>
                    <a:gd name="T11" fmla="*/ 0 h 1208"/>
                    <a:gd name="T12" fmla="*/ 0 w 2469"/>
                    <a:gd name="T13" fmla="*/ 0 h 1208"/>
                    <a:gd name="T14" fmla="*/ 0 w 2469"/>
                    <a:gd name="T15" fmla="*/ 0 h 1208"/>
                    <a:gd name="T16" fmla="*/ 0 w 2469"/>
                    <a:gd name="T17" fmla="*/ 0 h 1208"/>
                    <a:gd name="T18" fmla="*/ 0 w 2469"/>
                    <a:gd name="T19" fmla="*/ 0 h 1208"/>
                    <a:gd name="T20" fmla="*/ 0 w 2469"/>
                    <a:gd name="T21" fmla="*/ 0 h 1208"/>
                    <a:gd name="T22" fmla="*/ 0 w 2469"/>
                    <a:gd name="T23" fmla="*/ 0 h 1208"/>
                    <a:gd name="T24" fmla="*/ 0 w 2469"/>
                    <a:gd name="T25" fmla="*/ 0 h 1208"/>
                    <a:gd name="T26" fmla="*/ 0 w 2469"/>
                    <a:gd name="T27" fmla="*/ 0 h 1208"/>
                    <a:gd name="T28" fmla="*/ 0 w 2469"/>
                    <a:gd name="T29" fmla="*/ 0 h 1208"/>
                    <a:gd name="T30" fmla="*/ 0 w 2469"/>
                    <a:gd name="T31" fmla="*/ 0 h 1208"/>
                    <a:gd name="T32" fmla="*/ 0 w 2469"/>
                    <a:gd name="T33" fmla="*/ 0 h 1208"/>
                    <a:gd name="T34" fmla="*/ 0 w 2469"/>
                    <a:gd name="T35" fmla="*/ 0 h 1208"/>
                    <a:gd name="T36" fmla="*/ 0 w 2469"/>
                    <a:gd name="T37" fmla="*/ 0 h 1208"/>
                    <a:gd name="T38" fmla="*/ 0 w 2469"/>
                    <a:gd name="T39" fmla="*/ 0 h 1208"/>
                    <a:gd name="T40" fmla="*/ 0 w 2469"/>
                    <a:gd name="T41" fmla="*/ 0 h 1208"/>
                    <a:gd name="T42" fmla="*/ 0 w 2469"/>
                    <a:gd name="T43" fmla="*/ 0 h 1208"/>
                    <a:gd name="T44" fmla="*/ 0 w 2469"/>
                    <a:gd name="T45" fmla="*/ 0 h 1208"/>
                    <a:gd name="T46" fmla="*/ 0 w 2469"/>
                    <a:gd name="T47" fmla="*/ 0 h 1208"/>
                    <a:gd name="T48" fmla="*/ 0 w 2469"/>
                    <a:gd name="T49" fmla="*/ 0 h 1208"/>
                    <a:gd name="T50" fmla="*/ 0 w 2469"/>
                    <a:gd name="T51" fmla="*/ 0 h 1208"/>
                    <a:gd name="T52" fmla="*/ 0 w 2469"/>
                    <a:gd name="T53" fmla="*/ 0 h 1208"/>
                    <a:gd name="T54" fmla="*/ 0 w 2469"/>
                    <a:gd name="T55" fmla="*/ 0 h 1208"/>
                    <a:gd name="T56" fmla="*/ 0 w 2469"/>
                    <a:gd name="T57" fmla="*/ 0 h 1208"/>
                    <a:gd name="T58" fmla="*/ 0 w 2469"/>
                    <a:gd name="T59" fmla="*/ 0 h 1208"/>
                    <a:gd name="T60" fmla="*/ 0 w 2469"/>
                    <a:gd name="T61" fmla="*/ 0 h 1208"/>
                    <a:gd name="T62" fmla="*/ 0 w 2469"/>
                    <a:gd name="T63" fmla="*/ 0 h 120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69"/>
                    <a:gd name="T97" fmla="*/ 0 h 1208"/>
                    <a:gd name="T98" fmla="*/ 2469 w 2469"/>
                    <a:gd name="T99" fmla="*/ 1208 h 120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69" h="1208">
                      <a:moveTo>
                        <a:pt x="2469" y="1112"/>
                      </a:moveTo>
                      <a:lnTo>
                        <a:pt x="2434" y="861"/>
                      </a:lnTo>
                      <a:lnTo>
                        <a:pt x="2380" y="893"/>
                      </a:lnTo>
                      <a:lnTo>
                        <a:pt x="2284" y="615"/>
                      </a:lnTo>
                      <a:lnTo>
                        <a:pt x="2266" y="704"/>
                      </a:lnTo>
                      <a:lnTo>
                        <a:pt x="2113" y="483"/>
                      </a:lnTo>
                      <a:lnTo>
                        <a:pt x="1845" y="272"/>
                      </a:lnTo>
                      <a:lnTo>
                        <a:pt x="1972" y="438"/>
                      </a:lnTo>
                      <a:lnTo>
                        <a:pt x="1687" y="206"/>
                      </a:lnTo>
                      <a:lnTo>
                        <a:pt x="1678" y="258"/>
                      </a:lnTo>
                      <a:lnTo>
                        <a:pt x="1519" y="180"/>
                      </a:lnTo>
                      <a:lnTo>
                        <a:pt x="1264" y="0"/>
                      </a:lnTo>
                      <a:lnTo>
                        <a:pt x="1278" y="126"/>
                      </a:lnTo>
                      <a:lnTo>
                        <a:pt x="988" y="109"/>
                      </a:lnTo>
                      <a:lnTo>
                        <a:pt x="658" y="57"/>
                      </a:lnTo>
                      <a:lnTo>
                        <a:pt x="715" y="153"/>
                      </a:lnTo>
                      <a:lnTo>
                        <a:pt x="443" y="91"/>
                      </a:lnTo>
                      <a:lnTo>
                        <a:pt x="514" y="158"/>
                      </a:lnTo>
                      <a:lnTo>
                        <a:pt x="280" y="162"/>
                      </a:lnTo>
                      <a:lnTo>
                        <a:pt x="0" y="223"/>
                      </a:lnTo>
                      <a:lnTo>
                        <a:pt x="360" y="321"/>
                      </a:lnTo>
                      <a:lnTo>
                        <a:pt x="1788" y="787"/>
                      </a:lnTo>
                      <a:lnTo>
                        <a:pt x="1951" y="1064"/>
                      </a:lnTo>
                      <a:lnTo>
                        <a:pt x="1756" y="1174"/>
                      </a:lnTo>
                      <a:lnTo>
                        <a:pt x="1933" y="1174"/>
                      </a:lnTo>
                      <a:lnTo>
                        <a:pt x="1954" y="1208"/>
                      </a:lnTo>
                      <a:lnTo>
                        <a:pt x="2200" y="1112"/>
                      </a:lnTo>
                      <a:lnTo>
                        <a:pt x="2332" y="1121"/>
                      </a:lnTo>
                      <a:lnTo>
                        <a:pt x="2271" y="989"/>
                      </a:lnTo>
                      <a:lnTo>
                        <a:pt x="2363" y="989"/>
                      </a:lnTo>
                      <a:lnTo>
                        <a:pt x="2469" y="1112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8" name="Freeform 143"/>
                <p:cNvSpPr>
                  <a:spLocks/>
                </p:cNvSpPr>
                <p:nvPr/>
              </p:nvSpPr>
              <p:spPr bwMode="auto">
                <a:xfrm>
                  <a:off x="3843" y="2813"/>
                  <a:ext cx="633" cy="297"/>
                </a:xfrm>
                <a:custGeom>
                  <a:avLst/>
                  <a:gdLst>
                    <a:gd name="T0" fmla="*/ 0 w 2536"/>
                    <a:gd name="T1" fmla="*/ 0 h 1191"/>
                    <a:gd name="T2" fmla="*/ 0 w 2536"/>
                    <a:gd name="T3" fmla="*/ 0 h 1191"/>
                    <a:gd name="T4" fmla="*/ 0 w 2536"/>
                    <a:gd name="T5" fmla="*/ 0 h 1191"/>
                    <a:gd name="T6" fmla="*/ 0 w 2536"/>
                    <a:gd name="T7" fmla="*/ 0 h 1191"/>
                    <a:gd name="T8" fmla="*/ 0 w 2536"/>
                    <a:gd name="T9" fmla="*/ 0 h 1191"/>
                    <a:gd name="T10" fmla="*/ 0 w 2536"/>
                    <a:gd name="T11" fmla="*/ 0 h 1191"/>
                    <a:gd name="T12" fmla="*/ 0 w 2536"/>
                    <a:gd name="T13" fmla="*/ 0 h 1191"/>
                    <a:gd name="T14" fmla="*/ 0 w 2536"/>
                    <a:gd name="T15" fmla="*/ 0 h 1191"/>
                    <a:gd name="T16" fmla="*/ 0 w 2536"/>
                    <a:gd name="T17" fmla="*/ 0 h 1191"/>
                    <a:gd name="T18" fmla="*/ 0 w 2536"/>
                    <a:gd name="T19" fmla="*/ 0 h 1191"/>
                    <a:gd name="T20" fmla="*/ 0 w 2536"/>
                    <a:gd name="T21" fmla="*/ 0 h 1191"/>
                    <a:gd name="T22" fmla="*/ 0 w 2536"/>
                    <a:gd name="T23" fmla="*/ 0 h 1191"/>
                    <a:gd name="T24" fmla="*/ 0 w 2536"/>
                    <a:gd name="T25" fmla="*/ 0 h 1191"/>
                    <a:gd name="T26" fmla="*/ 0 w 2536"/>
                    <a:gd name="T27" fmla="*/ 0 h 1191"/>
                    <a:gd name="T28" fmla="*/ 0 w 2536"/>
                    <a:gd name="T29" fmla="*/ 0 h 1191"/>
                    <a:gd name="T30" fmla="*/ 0 w 2536"/>
                    <a:gd name="T31" fmla="*/ 0 h 1191"/>
                    <a:gd name="T32" fmla="*/ 0 w 2536"/>
                    <a:gd name="T33" fmla="*/ 0 h 1191"/>
                    <a:gd name="T34" fmla="*/ 0 w 2536"/>
                    <a:gd name="T35" fmla="*/ 0 h 1191"/>
                    <a:gd name="T36" fmla="*/ 0 w 2536"/>
                    <a:gd name="T37" fmla="*/ 0 h 1191"/>
                    <a:gd name="T38" fmla="*/ 0 w 2536"/>
                    <a:gd name="T39" fmla="*/ 0 h 1191"/>
                    <a:gd name="T40" fmla="*/ 0 w 2536"/>
                    <a:gd name="T41" fmla="*/ 0 h 1191"/>
                    <a:gd name="T42" fmla="*/ 0 w 2536"/>
                    <a:gd name="T43" fmla="*/ 0 h 1191"/>
                    <a:gd name="T44" fmla="*/ 0 w 2536"/>
                    <a:gd name="T45" fmla="*/ 0 h 1191"/>
                    <a:gd name="T46" fmla="*/ 0 w 2536"/>
                    <a:gd name="T47" fmla="*/ 0 h 1191"/>
                    <a:gd name="T48" fmla="*/ 0 w 2536"/>
                    <a:gd name="T49" fmla="*/ 0 h 1191"/>
                    <a:gd name="T50" fmla="*/ 0 w 2536"/>
                    <a:gd name="T51" fmla="*/ 0 h 1191"/>
                    <a:gd name="T52" fmla="*/ 0 w 2536"/>
                    <a:gd name="T53" fmla="*/ 0 h 1191"/>
                    <a:gd name="T54" fmla="*/ 0 w 2536"/>
                    <a:gd name="T55" fmla="*/ 0 h 1191"/>
                    <a:gd name="T56" fmla="*/ 0 w 2536"/>
                    <a:gd name="T57" fmla="*/ 0 h 1191"/>
                    <a:gd name="T58" fmla="*/ 0 w 2536"/>
                    <a:gd name="T59" fmla="*/ 0 h 1191"/>
                    <a:gd name="T60" fmla="*/ 0 w 2536"/>
                    <a:gd name="T61" fmla="*/ 0 h 1191"/>
                    <a:gd name="T62" fmla="*/ 0 w 2536"/>
                    <a:gd name="T63" fmla="*/ 0 h 1191"/>
                    <a:gd name="T64" fmla="*/ 0 w 2536"/>
                    <a:gd name="T65" fmla="*/ 0 h 1191"/>
                    <a:gd name="T66" fmla="*/ 0 w 2536"/>
                    <a:gd name="T67" fmla="*/ 0 h 1191"/>
                    <a:gd name="T68" fmla="*/ 0 w 2536"/>
                    <a:gd name="T69" fmla="*/ 0 h 1191"/>
                    <a:gd name="T70" fmla="*/ 0 w 2536"/>
                    <a:gd name="T71" fmla="*/ 0 h 1191"/>
                    <a:gd name="T72" fmla="*/ 0 w 2536"/>
                    <a:gd name="T73" fmla="*/ 0 h 1191"/>
                    <a:gd name="T74" fmla="*/ 0 w 2536"/>
                    <a:gd name="T75" fmla="*/ 0 h 1191"/>
                    <a:gd name="T76" fmla="*/ 0 w 2536"/>
                    <a:gd name="T77" fmla="*/ 0 h 1191"/>
                    <a:gd name="T78" fmla="*/ 0 w 2536"/>
                    <a:gd name="T79" fmla="*/ 0 h 1191"/>
                    <a:gd name="T80" fmla="*/ 0 w 2536"/>
                    <a:gd name="T81" fmla="*/ 0 h 1191"/>
                    <a:gd name="T82" fmla="*/ 0 w 2536"/>
                    <a:gd name="T83" fmla="*/ 0 h 1191"/>
                    <a:gd name="T84" fmla="*/ 0 w 2536"/>
                    <a:gd name="T85" fmla="*/ 0 h 1191"/>
                    <a:gd name="T86" fmla="*/ 0 w 2536"/>
                    <a:gd name="T87" fmla="*/ 0 h 1191"/>
                    <a:gd name="T88" fmla="*/ 0 w 2536"/>
                    <a:gd name="T89" fmla="*/ 0 h 1191"/>
                    <a:gd name="T90" fmla="*/ 0 w 2536"/>
                    <a:gd name="T91" fmla="*/ 0 h 1191"/>
                    <a:gd name="T92" fmla="*/ 0 w 2536"/>
                    <a:gd name="T93" fmla="*/ 0 h 1191"/>
                    <a:gd name="T94" fmla="*/ 0 w 2536"/>
                    <a:gd name="T95" fmla="*/ 0 h 1191"/>
                    <a:gd name="T96" fmla="*/ 0 w 2536"/>
                    <a:gd name="T97" fmla="*/ 0 h 1191"/>
                    <a:gd name="T98" fmla="*/ 0 w 2536"/>
                    <a:gd name="T99" fmla="*/ 0 h 1191"/>
                    <a:gd name="T100" fmla="*/ 0 w 2536"/>
                    <a:gd name="T101" fmla="*/ 0 h 1191"/>
                    <a:gd name="T102" fmla="*/ 0 w 2536"/>
                    <a:gd name="T103" fmla="*/ 0 h 1191"/>
                    <a:gd name="T104" fmla="*/ 0 w 2536"/>
                    <a:gd name="T105" fmla="*/ 0 h 1191"/>
                    <a:gd name="T106" fmla="*/ 0 w 2536"/>
                    <a:gd name="T107" fmla="*/ 0 h 1191"/>
                    <a:gd name="T108" fmla="*/ 0 w 2536"/>
                    <a:gd name="T109" fmla="*/ 0 h 1191"/>
                    <a:gd name="T110" fmla="*/ 0 w 2536"/>
                    <a:gd name="T111" fmla="*/ 0 h 1191"/>
                    <a:gd name="T112" fmla="*/ 0 w 2536"/>
                    <a:gd name="T113" fmla="*/ 0 h 1191"/>
                    <a:gd name="T114" fmla="*/ 0 w 2536"/>
                    <a:gd name="T115" fmla="*/ 0 h 1191"/>
                    <a:gd name="T116" fmla="*/ 0 w 2536"/>
                    <a:gd name="T117" fmla="*/ 0 h 119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536"/>
                    <a:gd name="T178" fmla="*/ 0 h 1191"/>
                    <a:gd name="T179" fmla="*/ 2536 w 2536"/>
                    <a:gd name="T180" fmla="*/ 1191 h 119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536" h="1191">
                      <a:moveTo>
                        <a:pt x="1999" y="257"/>
                      </a:moveTo>
                      <a:lnTo>
                        <a:pt x="1838" y="172"/>
                      </a:lnTo>
                      <a:lnTo>
                        <a:pt x="1634" y="0"/>
                      </a:lnTo>
                      <a:lnTo>
                        <a:pt x="1621" y="126"/>
                      </a:lnTo>
                      <a:lnTo>
                        <a:pt x="1314" y="16"/>
                      </a:lnTo>
                      <a:lnTo>
                        <a:pt x="1007" y="20"/>
                      </a:lnTo>
                      <a:lnTo>
                        <a:pt x="1234" y="134"/>
                      </a:lnTo>
                      <a:lnTo>
                        <a:pt x="1006" y="143"/>
                      </a:lnTo>
                      <a:lnTo>
                        <a:pt x="742" y="126"/>
                      </a:lnTo>
                      <a:lnTo>
                        <a:pt x="840" y="200"/>
                      </a:lnTo>
                      <a:lnTo>
                        <a:pt x="603" y="139"/>
                      </a:lnTo>
                      <a:lnTo>
                        <a:pt x="361" y="205"/>
                      </a:lnTo>
                      <a:lnTo>
                        <a:pt x="553" y="263"/>
                      </a:lnTo>
                      <a:lnTo>
                        <a:pt x="241" y="451"/>
                      </a:lnTo>
                      <a:lnTo>
                        <a:pt x="466" y="460"/>
                      </a:lnTo>
                      <a:lnTo>
                        <a:pt x="290" y="491"/>
                      </a:lnTo>
                      <a:lnTo>
                        <a:pt x="558" y="548"/>
                      </a:lnTo>
                      <a:lnTo>
                        <a:pt x="348" y="548"/>
                      </a:lnTo>
                      <a:lnTo>
                        <a:pt x="430" y="610"/>
                      </a:lnTo>
                      <a:lnTo>
                        <a:pt x="168" y="575"/>
                      </a:lnTo>
                      <a:lnTo>
                        <a:pt x="0" y="619"/>
                      </a:lnTo>
                      <a:lnTo>
                        <a:pt x="154" y="689"/>
                      </a:lnTo>
                      <a:lnTo>
                        <a:pt x="45" y="724"/>
                      </a:lnTo>
                      <a:lnTo>
                        <a:pt x="343" y="764"/>
                      </a:lnTo>
                      <a:lnTo>
                        <a:pt x="123" y="821"/>
                      </a:lnTo>
                      <a:lnTo>
                        <a:pt x="286" y="860"/>
                      </a:lnTo>
                      <a:lnTo>
                        <a:pt x="541" y="852"/>
                      </a:lnTo>
                      <a:lnTo>
                        <a:pt x="378" y="944"/>
                      </a:lnTo>
                      <a:lnTo>
                        <a:pt x="694" y="931"/>
                      </a:lnTo>
                      <a:lnTo>
                        <a:pt x="514" y="970"/>
                      </a:lnTo>
                      <a:lnTo>
                        <a:pt x="742" y="1006"/>
                      </a:lnTo>
                      <a:lnTo>
                        <a:pt x="616" y="1050"/>
                      </a:lnTo>
                      <a:lnTo>
                        <a:pt x="879" y="1059"/>
                      </a:lnTo>
                      <a:lnTo>
                        <a:pt x="835" y="1120"/>
                      </a:lnTo>
                      <a:lnTo>
                        <a:pt x="1059" y="1093"/>
                      </a:lnTo>
                      <a:lnTo>
                        <a:pt x="1226" y="1086"/>
                      </a:lnTo>
                      <a:lnTo>
                        <a:pt x="1116" y="1147"/>
                      </a:lnTo>
                      <a:lnTo>
                        <a:pt x="1446" y="1143"/>
                      </a:lnTo>
                      <a:lnTo>
                        <a:pt x="1345" y="1191"/>
                      </a:lnTo>
                      <a:lnTo>
                        <a:pt x="1792" y="1168"/>
                      </a:lnTo>
                      <a:lnTo>
                        <a:pt x="2188" y="1050"/>
                      </a:lnTo>
                      <a:lnTo>
                        <a:pt x="2531" y="1050"/>
                      </a:lnTo>
                      <a:lnTo>
                        <a:pt x="2298" y="869"/>
                      </a:lnTo>
                      <a:lnTo>
                        <a:pt x="2434" y="865"/>
                      </a:lnTo>
                      <a:lnTo>
                        <a:pt x="2324" y="746"/>
                      </a:lnTo>
                      <a:lnTo>
                        <a:pt x="2536" y="799"/>
                      </a:lnTo>
                      <a:lnTo>
                        <a:pt x="2329" y="592"/>
                      </a:lnTo>
                      <a:lnTo>
                        <a:pt x="2316" y="685"/>
                      </a:lnTo>
                      <a:lnTo>
                        <a:pt x="2038" y="526"/>
                      </a:lnTo>
                      <a:lnTo>
                        <a:pt x="1758" y="451"/>
                      </a:lnTo>
                      <a:lnTo>
                        <a:pt x="1525" y="412"/>
                      </a:lnTo>
                      <a:lnTo>
                        <a:pt x="1657" y="377"/>
                      </a:lnTo>
                      <a:lnTo>
                        <a:pt x="1546" y="311"/>
                      </a:lnTo>
                      <a:lnTo>
                        <a:pt x="1669" y="298"/>
                      </a:lnTo>
                      <a:lnTo>
                        <a:pt x="1824" y="323"/>
                      </a:lnTo>
                      <a:lnTo>
                        <a:pt x="1894" y="284"/>
                      </a:lnTo>
                      <a:lnTo>
                        <a:pt x="2109" y="359"/>
                      </a:lnTo>
                      <a:lnTo>
                        <a:pt x="1999" y="257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9" name="Freeform 144"/>
                <p:cNvSpPr>
                  <a:spLocks/>
                </p:cNvSpPr>
                <p:nvPr/>
              </p:nvSpPr>
              <p:spPr bwMode="auto">
                <a:xfrm>
                  <a:off x="3864" y="3125"/>
                  <a:ext cx="106" cy="111"/>
                </a:xfrm>
                <a:custGeom>
                  <a:avLst/>
                  <a:gdLst>
                    <a:gd name="T0" fmla="*/ 0 w 424"/>
                    <a:gd name="T1" fmla="*/ 0 h 446"/>
                    <a:gd name="T2" fmla="*/ 0 w 424"/>
                    <a:gd name="T3" fmla="*/ 0 h 446"/>
                    <a:gd name="T4" fmla="*/ 0 w 424"/>
                    <a:gd name="T5" fmla="*/ 0 h 446"/>
                    <a:gd name="T6" fmla="*/ 0 w 424"/>
                    <a:gd name="T7" fmla="*/ 0 h 446"/>
                    <a:gd name="T8" fmla="*/ 0 w 424"/>
                    <a:gd name="T9" fmla="*/ 0 h 446"/>
                    <a:gd name="T10" fmla="*/ 0 w 424"/>
                    <a:gd name="T11" fmla="*/ 0 h 446"/>
                    <a:gd name="T12" fmla="*/ 0 w 424"/>
                    <a:gd name="T13" fmla="*/ 0 h 446"/>
                    <a:gd name="T14" fmla="*/ 0 w 424"/>
                    <a:gd name="T15" fmla="*/ 0 h 446"/>
                    <a:gd name="T16" fmla="*/ 0 w 424"/>
                    <a:gd name="T17" fmla="*/ 0 h 446"/>
                    <a:gd name="T18" fmla="*/ 0 w 424"/>
                    <a:gd name="T19" fmla="*/ 0 h 446"/>
                    <a:gd name="T20" fmla="*/ 0 w 424"/>
                    <a:gd name="T21" fmla="*/ 0 h 446"/>
                    <a:gd name="T22" fmla="*/ 0 w 424"/>
                    <a:gd name="T23" fmla="*/ 0 h 446"/>
                    <a:gd name="T24" fmla="*/ 0 w 424"/>
                    <a:gd name="T25" fmla="*/ 0 h 446"/>
                    <a:gd name="T26" fmla="*/ 0 w 424"/>
                    <a:gd name="T27" fmla="*/ 0 h 446"/>
                    <a:gd name="T28" fmla="*/ 0 w 424"/>
                    <a:gd name="T29" fmla="*/ 0 h 446"/>
                    <a:gd name="T30" fmla="*/ 0 w 424"/>
                    <a:gd name="T31" fmla="*/ 0 h 446"/>
                    <a:gd name="T32" fmla="*/ 0 w 424"/>
                    <a:gd name="T33" fmla="*/ 0 h 446"/>
                    <a:gd name="T34" fmla="*/ 0 w 424"/>
                    <a:gd name="T35" fmla="*/ 0 h 446"/>
                    <a:gd name="T36" fmla="*/ 0 w 424"/>
                    <a:gd name="T37" fmla="*/ 0 h 446"/>
                    <a:gd name="T38" fmla="*/ 0 w 424"/>
                    <a:gd name="T39" fmla="*/ 0 h 446"/>
                    <a:gd name="T40" fmla="*/ 0 w 424"/>
                    <a:gd name="T41" fmla="*/ 0 h 4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4"/>
                    <a:gd name="T64" fmla="*/ 0 h 446"/>
                    <a:gd name="T65" fmla="*/ 424 w 424"/>
                    <a:gd name="T66" fmla="*/ 446 h 4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4" h="446">
                      <a:moveTo>
                        <a:pt x="309" y="18"/>
                      </a:moveTo>
                      <a:lnTo>
                        <a:pt x="114" y="0"/>
                      </a:lnTo>
                      <a:lnTo>
                        <a:pt x="207" y="72"/>
                      </a:lnTo>
                      <a:lnTo>
                        <a:pt x="101" y="61"/>
                      </a:lnTo>
                      <a:lnTo>
                        <a:pt x="186" y="114"/>
                      </a:lnTo>
                      <a:lnTo>
                        <a:pt x="46" y="112"/>
                      </a:lnTo>
                      <a:lnTo>
                        <a:pt x="119" y="165"/>
                      </a:lnTo>
                      <a:lnTo>
                        <a:pt x="0" y="185"/>
                      </a:lnTo>
                      <a:lnTo>
                        <a:pt x="156" y="266"/>
                      </a:lnTo>
                      <a:lnTo>
                        <a:pt x="114" y="294"/>
                      </a:lnTo>
                      <a:lnTo>
                        <a:pt x="330" y="341"/>
                      </a:lnTo>
                      <a:lnTo>
                        <a:pt x="200" y="332"/>
                      </a:lnTo>
                      <a:lnTo>
                        <a:pt x="53" y="341"/>
                      </a:lnTo>
                      <a:lnTo>
                        <a:pt x="138" y="383"/>
                      </a:lnTo>
                      <a:lnTo>
                        <a:pt x="24" y="422"/>
                      </a:lnTo>
                      <a:lnTo>
                        <a:pt x="237" y="446"/>
                      </a:lnTo>
                      <a:lnTo>
                        <a:pt x="416" y="351"/>
                      </a:lnTo>
                      <a:lnTo>
                        <a:pt x="317" y="189"/>
                      </a:lnTo>
                      <a:lnTo>
                        <a:pt x="424" y="171"/>
                      </a:lnTo>
                      <a:lnTo>
                        <a:pt x="309" y="18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0" name="Freeform 145"/>
                <p:cNvSpPr>
                  <a:spLocks/>
                </p:cNvSpPr>
                <p:nvPr/>
              </p:nvSpPr>
              <p:spPr bwMode="auto">
                <a:xfrm>
                  <a:off x="3968" y="3110"/>
                  <a:ext cx="130" cy="152"/>
                </a:xfrm>
                <a:custGeom>
                  <a:avLst/>
                  <a:gdLst>
                    <a:gd name="T0" fmla="*/ 0 w 516"/>
                    <a:gd name="T1" fmla="*/ 0 h 605"/>
                    <a:gd name="T2" fmla="*/ 0 w 516"/>
                    <a:gd name="T3" fmla="*/ 0 h 605"/>
                    <a:gd name="T4" fmla="*/ 0 w 516"/>
                    <a:gd name="T5" fmla="*/ 0 h 605"/>
                    <a:gd name="T6" fmla="*/ 0 w 516"/>
                    <a:gd name="T7" fmla="*/ 0 h 605"/>
                    <a:gd name="T8" fmla="*/ 0 w 516"/>
                    <a:gd name="T9" fmla="*/ 0 h 605"/>
                    <a:gd name="T10" fmla="*/ 0 w 516"/>
                    <a:gd name="T11" fmla="*/ 0 h 605"/>
                    <a:gd name="T12" fmla="*/ 0 w 516"/>
                    <a:gd name="T13" fmla="*/ 0 h 605"/>
                    <a:gd name="T14" fmla="*/ 0 w 516"/>
                    <a:gd name="T15" fmla="*/ 0 h 605"/>
                    <a:gd name="T16" fmla="*/ 0 w 516"/>
                    <a:gd name="T17" fmla="*/ 0 h 605"/>
                    <a:gd name="T18" fmla="*/ 0 w 516"/>
                    <a:gd name="T19" fmla="*/ 0 h 605"/>
                    <a:gd name="T20" fmla="*/ 0 w 516"/>
                    <a:gd name="T21" fmla="*/ 0 h 605"/>
                    <a:gd name="T22" fmla="*/ 0 w 516"/>
                    <a:gd name="T23" fmla="*/ 0 h 605"/>
                    <a:gd name="T24" fmla="*/ 0 w 516"/>
                    <a:gd name="T25" fmla="*/ 0 h 605"/>
                    <a:gd name="T26" fmla="*/ 0 w 516"/>
                    <a:gd name="T27" fmla="*/ 0 h 605"/>
                    <a:gd name="T28" fmla="*/ 0 w 516"/>
                    <a:gd name="T29" fmla="*/ 0 h 605"/>
                    <a:gd name="T30" fmla="*/ 0 w 516"/>
                    <a:gd name="T31" fmla="*/ 0 h 605"/>
                    <a:gd name="T32" fmla="*/ 0 w 516"/>
                    <a:gd name="T33" fmla="*/ 0 h 605"/>
                    <a:gd name="T34" fmla="*/ 0 w 516"/>
                    <a:gd name="T35" fmla="*/ 0 h 605"/>
                    <a:gd name="T36" fmla="*/ 0 w 516"/>
                    <a:gd name="T37" fmla="*/ 0 h 605"/>
                    <a:gd name="T38" fmla="*/ 0 w 516"/>
                    <a:gd name="T39" fmla="*/ 0 h 605"/>
                    <a:gd name="T40" fmla="*/ 0 w 516"/>
                    <a:gd name="T41" fmla="*/ 0 h 605"/>
                    <a:gd name="T42" fmla="*/ 0 w 516"/>
                    <a:gd name="T43" fmla="*/ 0 h 605"/>
                    <a:gd name="T44" fmla="*/ 0 w 516"/>
                    <a:gd name="T45" fmla="*/ 0 h 605"/>
                    <a:gd name="T46" fmla="*/ 0 w 516"/>
                    <a:gd name="T47" fmla="*/ 0 h 6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16"/>
                    <a:gd name="T73" fmla="*/ 0 h 605"/>
                    <a:gd name="T74" fmla="*/ 516 w 516"/>
                    <a:gd name="T75" fmla="*/ 605 h 6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16" h="605">
                      <a:moveTo>
                        <a:pt x="507" y="408"/>
                      </a:moveTo>
                      <a:lnTo>
                        <a:pt x="516" y="270"/>
                      </a:lnTo>
                      <a:lnTo>
                        <a:pt x="492" y="325"/>
                      </a:lnTo>
                      <a:lnTo>
                        <a:pt x="483" y="224"/>
                      </a:lnTo>
                      <a:lnTo>
                        <a:pt x="340" y="60"/>
                      </a:lnTo>
                      <a:lnTo>
                        <a:pt x="375" y="174"/>
                      </a:lnTo>
                      <a:lnTo>
                        <a:pt x="328" y="127"/>
                      </a:lnTo>
                      <a:lnTo>
                        <a:pt x="199" y="28"/>
                      </a:lnTo>
                      <a:lnTo>
                        <a:pt x="270" y="123"/>
                      </a:lnTo>
                      <a:lnTo>
                        <a:pt x="193" y="99"/>
                      </a:lnTo>
                      <a:lnTo>
                        <a:pt x="99" y="0"/>
                      </a:lnTo>
                      <a:lnTo>
                        <a:pt x="205" y="193"/>
                      </a:lnTo>
                      <a:lnTo>
                        <a:pt x="37" y="186"/>
                      </a:lnTo>
                      <a:lnTo>
                        <a:pt x="72" y="259"/>
                      </a:lnTo>
                      <a:lnTo>
                        <a:pt x="0" y="336"/>
                      </a:lnTo>
                      <a:lnTo>
                        <a:pt x="129" y="432"/>
                      </a:lnTo>
                      <a:lnTo>
                        <a:pt x="105" y="507"/>
                      </a:lnTo>
                      <a:lnTo>
                        <a:pt x="309" y="605"/>
                      </a:lnTo>
                      <a:lnTo>
                        <a:pt x="489" y="569"/>
                      </a:lnTo>
                      <a:lnTo>
                        <a:pt x="423" y="413"/>
                      </a:lnTo>
                      <a:lnTo>
                        <a:pt x="474" y="462"/>
                      </a:lnTo>
                      <a:lnTo>
                        <a:pt x="430" y="336"/>
                      </a:lnTo>
                      <a:lnTo>
                        <a:pt x="507" y="408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1" name="Freeform 146"/>
                <p:cNvSpPr>
                  <a:spLocks/>
                </p:cNvSpPr>
                <p:nvPr/>
              </p:nvSpPr>
              <p:spPr bwMode="auto">
                <a:xfrm>
                  <a:off x="4145" y="3288"/>
                  <a:ext cx="146" cy="68"/>
                </a:xfrm>
                <a:custGeom>
                  <a:avLst/>
                  <a:gdLst>
                    <a:gd name="T0" fmla="*/ 0 w 586"/>
                    <a:gd name="T1" fmla="*/ 0 h 273"/>
                    <a:gd name="T2" fmla="*/ 0 w 586"/>
                    <a:gd name="T3" fmla="*/ 0 h 273"/>
                    <a:gd name="T4" fmla="*/ 0 w 586"/>
                    <a:gd name="T5" fmla="*/ 0 h 273"/>
                    <a:gd name="T6" fmla="*/ 0 w 586"/>
                    <a:gd name="T7" fmla="*/ 0 h 273"/>
                    <a:gd name="T8" fmla="*/ 0 w 586"/>
                    <a:gd name="T9" fmla="*/ 0 h 273"/>
                    <a:gd name="T10" fmla="*/ 0 w 586"/>
                    <a:gd name="T11" fmla="*/ 0 h 273"/>
                    <a:gd name="T12" fmla="*/ 0 w 586"/>
                    <a:gd name="T13" fmla="*/ 0 h 273"/>
                    <a:gd name="T14" fmla="*/ 0 w 586"/>
                    <a:gd name="T15" fmla="*/ 0 h 273"/>
                    <a:gd name="T16" fmla="*/ 0 w 586"/>
                    <a:gd name="T17" fmla="*/ 0 h 273"/>
                    <a:gd name="T18" fmla="*/ 0 w 586"/>
                    <a:gd name="T19" fmla="*/ 0 h 273"/>
                    <a:gd name="T20" fmla="*/ 0 w 586"/>
                    <a:gd name="T21" fmla="*/ 0 h 273"/>
                    <a:gd name="T22" fmla="*/ 0 w 586"/>
                    <a:gd name="T23" fmla="*/ 0 h 273"/>
                    <a:gd name="T24" fmla="*/ 0 w 586"/>
                    <a:gd name="T25" fmla="*/ 0 h 273"/>
                    <a:gd name="T26" fmla="*/ 0 w 586"/>
                    <a:gd name="T27" fmla="*/ 0 h 273"/>
                    <a:gd name="T28" fmla="*/ 0 w 586"/>
                    <a:gd name="T29" fmla="*/ 0 h 273"/>
                    <a:gd name="T30" fmla="*/ 0 w 586"/>
                    <a:gd name="T31" fmla="*/ 0 h 273"/>
                    <a:gd name="T32" fmla="*/ 0 w 586"/>
                    <a:gd name="T33" fmla="*/ 0 h 273"/>
                    <a:gd name="T34" fmla="*/ 0 w 586"/>
                    <a:gd name="T35" fmla="*/ 0 h 273"/>
                    <a:gd name="T36" fmla="*/ 0 w 586"/>
                    <a:gd name="T37" fmla="*/ 0 h 273"/>
                    <a:gd name="T38" fmla="*/ 0 w 586"/>
                    <a:gd name="T39" fmla="*/ 0 h 273"/>
                    <a:gd name="T40" fmla="*/ 0 w 586"/>
                    <a:gd name="T41" fmla="*/ 0 h 273"/>
                    <a:gd name="T42" fmla="*/ 0 w 586"/>
                    <a:gd name="T43" fmla="*/ 0 h 273"/>
                    <a:gd name="T44" fmla="*/ 0 w 586"/>
                    <a:gd name="T45" fmla="*/ 0 h 273"/>
                    <a:gd name="T46" fmla="*/ 0 w 586"/>
                    <a:gd name="T47" fmla="*/ 0 h 273"/>
                    <a:gd name="T48" fmla="*/ 0 w 586"/>
                    <a:gd name="T49" fmla="*/ 0 h 27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86"/>
                    <a:gd name="T76" fmla="*/ 0 h 273"/>
                    <a:gd name="T77" fmla="*/ 586 w 586"/>
                    <a:gd name="T78" fmla="*/ 273 h 27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86" h="273">
                      <a:moveTo>
                        <a:pt x="586" y="222"/>
                      </a:moveTo>
                      <a:lnTo>
                        <a:pt x="538" y="136"/>
                      </a:lnTo>
                      <a:lnTo>
                        <a:pt x="417" y="28"/>
                      </a:lnTo>
                      <a:lnTo>
                        <a:pt x="301" y="0"/>
                      </a:lnTo>
                      <a:lnTo>
                        <a:pt x="336" y="28"/>
                      </a:lnTo>
                      <a:lnTo>
                        <a:pt x="241" y="7"/>
                      </a:lnTo>
                      <a:lnTo>
                        <a:pt x="180" y="24"/>
                      </a:lnTo>
                      <a:lnTo>
                        <a:pt x="74" y="18"/>
                      </a:lnTo>
                      <a:lnTo>
                        <a:pt x="160" y="69"/>
                      </a:lnTo>
                      <a:lnTo>
                        <a:pt x="55" y="64"/>
                      </a:lnTo>
                      <a:lnTo>
                        <a:pt x="108" y="90"/>
                      </a:lnTo>
                      <a:lnTo>
                        <a:pt x="0" y="111"/>
                      </a:lnTo>
                      <a:lnTo>
                        <a:pt x="114" y="135"/>
                      </a:lnTo>
                      <a:lnTo>
                        <a:pt x="13" y="151"/>
                      </a:lnTo>
                      <a:lnTo>
                        <a:pt x="103" y="174"/>
                      </a:lnTo>
                      <a:lnTo>
                        <a:pt x="57" y="187"/>
                      </a:lnTo>
                      <a:lnTo>
                        <a:pt x="153" y="218"/>
                      </a:lnTo>
                      <a:lnTo>
                        <a:pt x="90" y="235"/>
                      </a:lnTo>
                      <a:lnTo>
                        <a:pt x="285" y="231"/>
                      </a:lnTo>
                      <a:lnTo>
                        <a:pt x="186" y="253"/>
                      </a:lnTo>
                      <a:lnTo>
                        <a:pt x="274" y="273"/>
                      </a:lnTo>
                      <a:lnTo>
                        <a:pt x="403" y="240"/>
                      </a:lnTo>
                      <a:lnTo>
                        <a:pt x="534" y="202"/>
                      </a:lnTo>
                      <a:lnTo>
                        <a:pt x="586" y="222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2" name="Freeform 147"/>
                <p:cNvSpPr>
                  <a:spLocks/>
                </p:cNvSpPr>
                <p:nvPr/>
              </p:nvSpPr>
              <p:spPr bwMode="auto">
                <a:xfrm>
                  <a:off x="4218" y="3354"/>
                  <a:ext cx="64" cy="24"/>
                </a:xfrm>
                <a:custGeom>
                  <a:avLst/>
                  <a:gdLst>
                    <a:gd name="T0" fmla="*/ 0 w 257"/>
                    <a:gd name="T1" fmla="*/ 0 h 96"/>
                    <a:gd name="T2" fmla="*/ 0 w 257"/>
                    <a:gd name="T3" fmla="*/ 0 h 96"/>
                    <a:gd name="T4" fmla="*/ 0 w 257"/>
                    <a:gd name="T5" fmla="*/ 0 h 96"/>
                    <a:gd name="T6" fmla="*/ 0 w 257"/>
                    <a:gd name="T7" fmla="*/ 0 h 96"/>
                    <a:gd name="T8" fmla="*/ 0 w 257"/>
                    <a:gd name="T9" fmla="*/ 0 h 96"/>
                    <a:gd name="T10" fmla="*/ 0 w 257"/>
                    <a:gd name="T11" fmla="*/ 0 h 96"/>
                    <a:gd name="T12" fmla="*/ 0 w 257"/>
                    <a:gd name="T13" fmla="*/ 0 h 96"/>
                    <a:gd name="T14" fmla="*/ 0 w 257"/>
                    <a:gd name="T15" fmla="*/ 0 h 96"/>
                    <a:gd name="T16" fmla="*/ 0 w 257"/>
                    <a:gd name="T17" fmla="*/ 0 h 96"/>
                    <a:gd name="T18" fmla="*/ 0 w 257"/>
                    <a:gd name="T19" fmla="*/ 0 h 96"/>
                    <a:gd name="T20" fmla="*/ 0 w 257"/>
                    <a:gd name="T21" fmla="*/ 0 h 96"/>
                    <a:gd name="T22" fmla="*/ 0 w 257"/>
                    <a:gd name="T23" fmla="*/ 0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7"/>
                    <a:gd name="T37" fmla="*/ 0 h 96"/>
                    <a:gd name="T38" fmla="*/ 257 w 257"/>
                    <a:gd name="T39" fmla="*/ 96 h 9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7" h="96">
                      <a:moveTo>
                        <a:pt x="257" y="39"/>
                      </a:moveTo>
                      <a:lnTo>
                        <a:pt x="186" y="0"/>
                      </a:lnTo>
                      <a:lnTo>
                        <a:pt x="94" y="3"/>
                      </a:lnTo>
                      <a:lnTo>
                        <a:pt x="132" y="29"/>
                      </a:lnTo>
                      <a:lnTo>
                        <a:pt x="29" y="24"/>
                      </a:lnTo>
                      <a:lnTo>
                        <a:pt x="68" y="44"/>
                      </a:lnTo>
                      <a:lnTo>
                        <a:pt x="0" y="63"/>
                      </a:lnTo>
                      <a:lnTo>
                        <a:pt x="96" y="71"/>
                      </a:lnTo>
                      <a:lnTo>
                        <a:pt x="59" y="96"/>
                      </a:lnTo>
                      <a:lnTo>
                        <a:pt x="217" y="63"/>
                      </a:lnTo>
                      <a:lnTo>
                        <a:pt x="257" y="39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3" name="Freeform 148"/>
                <p:cNvSpPr>
                  <a:spLocks/>
                </p:cNvSpPr>
                <p:nvPr/>
              </p:nvSpPr>
              <p:spPr bwMode="auto">
                <a:xfrm>
                  <a:off x="4338" y="3149"/>
                  <a:ext cx="143" cy="136"/>
                </a:xfrm>
                <a:custGeom>
                  <a:avLst/>
                  <a:gdLst>
                    <a:gd name="T0" fmla="*/ 0 w 574"/>
                    <a:gd name="T1" fmla="*/ 0 h 546"/>
                    <a:gd name="T2" fmla="*/ 0 w 574"/>
                    <a:gd name="T3" fmla="*/ 0 h 546"/>
                    <a:gd name="T4" fmla="*/ 0 w 574"/>
                    <a:gd name="T5" fmla="*/ 0 h 546"/>
                    <a:gd name="T6" fmla="*/ 0 w 574"/>
                    <a:gd name="T7" fmla="*/ 0 h 546"/>
                    <a:gd name="T8" fmla="*/ 0 w 574"/>
                    <a:gd name="T9" fmla="*/ 0 h 546"/>
                    <a:gd name="T10" fmla="*/ 0 w 574"/>
                    <a:gd name="T11" fmla="*/ 0 h 546"/>
                    <a:gd name="T12" fmla="*/ 0 w 574"/>
                    <a:gd name="T13" fmla="*/ 0 h 546"/>
                    <a:gd name="T14" fmla="*/ 0 w 574"/>
                    <a:gd name="T15" fmla="*/ 0 h 546"/>
                    <a:gd name="T16" fmla="*/ 0 w 574"/>
                    <a:gd name="T17" fmla="*/ 0 h 546"/>
                    <a:gd name="T18" fmla="*/ 0 w 574"/>
                    <a:gd name="T19" fmla="*/ 0 h 546"/>
                    <a:gd name="T20" fmla="*/ 0 w 574"/>
                    <a:gd name="T21" fmla="*/ 0 h 546"/>
                    <a:gd name="T22" fmla="*/ 0 w 574"/>
                    <a:gd name="T23" fmla="*/ 0 h 546"/>
                    <a:gd name="T24" fmla="*/ 0 w 574"/>
                    <a:gd name="T25" fmla="*/ 0 h 546"/>
                    <a:gd name="T26" fmla="*/ 0 w 574"/>
                    <a:gd name="T27" fmla="*/ 0 h 546"/>
                    <a:gd name="T28" fmla="*/ 0 w 574"/>
                    <a:gd name="T29" fmla="*/ 0 h 546"/>
                    <a:gd name="T30" fmla="*/ 0 w 574"/>
                    <a:gd name="T31" fmla="*/ 0 h 546"/>
                    <a:gd name="T32" fmla="*/ 0 w 574"/>
                    <a:gd name="T33" fmla="*/ 0 h 546"/>
                    <a:gd name="T34" fmla="*/ 0 w 574"/>
                    <a:gd name="T35" fmla="*/ 0 h 546"/>
                    <a:gd name="T36" fmla="*/ 0 w 574"/>
                    <a:gd name="T37" fmla="*/ 0 h 546"/>
                    <a:gd name="T38" fmla="*/ 0 w 574"/>
                    <a:gd name="T39" fmla="*/ 0 h 546"/>
                    <a:gd name="T40" fmla="*/ 0 w 574"/>
                    <a:gd name="T41" fmla="*/ 0 h 546"/>
                    <a:gd name="T42" fmla="*/ 0 w 574"/>
                    <a:gd name="T43" fmla="*/ 0 h 54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74"/>
                    <a:gd name="T67" fmla="*/ 0 h 546"/>
                    <a:gd name="T68" fmla="*/ 574 w 574"/>
                    <a:gd name="T69" fmla="*/ 546 h 54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74" h="546">
                      <a:moveTo>
                        <a:pt x="45" y="0"/>
                      </a:moveTo>
                      <a:lnTo>
                        <a:pt x="192" y="104"/>
                      </a:lnTo>
                      <a:lnTo>
                        <a:pt x="407" y="172"/>
                      </a:lnTo>
                      <a:lnTo>
                        <a:pt x="359" y="177"/>
                      </a:lnTo>
                      <a:lnTo>
                        <a:pt x="372" y="216"/>
                      </a:lnTo>
                      <a:lnTo>
                        <a:pt x="236" y="159"/>
                      </a:lnTo>
                      <a:lnTo>
                        <a:pt x="279" y="201"/>
                      </a:lnTo>
                      <a:lnTo>
                        <a:pt x="212" y="207"/>
                      </a:lnTo>
                      <a:lnTo>
                        <a:pt x="390" y="262"/>
                      </a:lnTo>
                      <a:lnTo>
                        <a:pt x="333" y="279"/>
                      </a:lnTo>
                      <a:lnTo>
                        <a:pt x="475" y="337"/>
                      </a:lnTo>
                      <a:lnTo>
                        <a:pt x="435" y="366"/>
                      </a:lnTo>
                      <a:lnTo>
                        <a:pt x="486" y="387"/>
                      </a:lnTo>
                      <a:lnTo>
                        <a:pt x="498" y="368"/>
                      </a:lnTo>
                      <a:lnTo>
                        <a:pt x="570" y="447"/>
                      </a:lnTo>
                      <a:lnTo>
                        <a:pt x="574" y="546"/>
                      </a:lnTo>
                      <a:lnTo>
                        <a:pt x="286" y="503"/>
                      </a:lnTo>
                      <a:lnTo>
                        <a:pt x="139" y="231"/>
                      </a:lnTo>
                      <a:lnTo>
                        <a:pt x="0" y="63"/>
                      </a:lnTo>
                      <a:lnTo>
                        <a:pt x="89" y="84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4" name="Freeform 149"/>
                <p:cNvSpPr>
                  <a:spLocks/>
                </p:cNvSpPr>
                <p:nvPr/>
              </p:nvSpPr>
              <p:spPr bwMode="auto">
                <a:xfrm>
                  <a:off x="4152" y="3132"/>
                  <a:ext cx="237" cy="178"/>
                </a:xfrm>
                <a:custGeom>
                  <a:avLst/>
                  <a:gdLst>
                    <a:gd name="T0" fmla="*/ 0 w 948"/>
                    <a:gd name="T1" fmla="*/ 0 h 713"/>
                    <a:gd name="T2" fmla="*/ 0 w 948"/>
                    <a:gd name="T3" fmla="*/ 0 h 713"/>
                    <a:gd name="T4" fmla="*/ 0 w 948"/>
                    <a:gd name="T5" fmla="*/ 0 h 713"/>
                    <a:gd name="T6" fmla="*/ 0 w 948"/>
                    <a:gd name="T7" fmla="*/ 0 h 713"/>
                    <a:gd name="T8" fmla="*/ 0 w 948"/>
                    <a:gd name="T9" fmla="*/ 0 h 713"/>
                    <a:gd name="T10" fmla="*/ 0 w 948"/>
                    <a:gd name="T11" fmla="*/ 0 h 713"/>
                    <a:gd name="T12" fmla="*/ 0 w 948"/>
                    <a:gd name="T13" fmla="*/ 0 h 713"/>
                    <a:gd name="T14" fmla="*/ 0 w 948"/>
                    <a:gd name="T15" fmla="*/ 0 h 713"/>
                    <a:gd name="T16" fmla="*/ 0 w 948"/>
                    <a:gd name="T17" fmla="*/ 0 h 713"/>
                    <a:gd name="T18" fmla="*/ 0 w 948"/>
                    <a:gd name="T19" fmla="*/ 0 h 713"/>
                    <a:gd name="T20" fmla="*/ 0 w 948"/>
                    <a:gd name="T21" fmla="*/ 0 h 713"/>
                    <a:gd name="T22" fmla="*/ 0 w 948"/>
                    <a:gd name="T23" fmla="*/ 0 h 713"/>
                    <a:gd name="T24" fmla="*/ 0 w 948"/>
                    <a:gd name="T25" fmla="*/ 0 h 713"/>
                    <a:gd name="T26" fmla="*/ 0 w 948"/>
                    <a:gd name="T27" fmla="*/ 0 h 713"/>
                    <a:gd name="T28" fmla="*/ 0 w 948"/>
                    <a:gd name="T29" fmla="*/ 0 h 713"/>
                    <a:gd name="T30" fmla="*/ 0 w 948"/>
                    <a:gd name="T31" fmla="*/ 0 h 713"/>
                    <a:gd name="T32" fmla="*/ 0 w 948"/>
                    <a:gd name="T33" fmla="*/ 0 h 713"/>
                    <a:gd name="T34" fmla="*/ 0 w 948"/>
                    <a:gd name="T35" fmla="*/ 0 h 713"/>
                    <a:gd name="T36" fmla="*/ 0 w 948"/>
                    <a:gd name="T37" fmla="*/ 0 h 713"/>
                    <a:gd name="T38" fmla="*/ 0 w 948"/>
                    <a:gd name="T39" fmla="*/ 0 h 713"/>
                    <a:gd name="T40" fmla="*/ 0 w 948"/>
                    <a:gd name="T41" fmla="*/ 0 h 713"/>
                    <a:gd name="T42" fmla="*/ 0 w 948"/>
                    <a:gd name="T43" fmla="*/ 0 h 713"/>
                    <a:gd name="T44" fmla="*/ 0 w 948"/>
                    <a:gd name="T45" fmla="*/ 0 h 713"/>
                    <a:gd name="T46" fmla="*/ 0 w 948"/>
                    <a:gd name="T47" fmla="*/ 0 h 713"/>
                    <a:gd name="T48" fmla="*/ 0 w 948"/>
                    <a:gd name="T49" fmla="*/ 0 h 713"/>
                    <a:gd name="T50" fmla="*/ 0 w 948"/>
                    <a:gd name="T51" fmla="*/ 0 h 713"/>
                    <a:gd name="T52" fmla="*/ 0 w 948"/>
                    <a:gd name="T53" fmla="*/ 0 h 713"/>
                    <a:gd name="T54" fmla="*/ 0 w 948"/>
                    <a:gd name="T55" fmla="*/ 0 h 713"/>
                    <a:gd name="T56" fmla="*/ 0 w 948"/>
                    <a:gd name="T57" fmla="*/ 0 h 713"/>
                    <a:gd name="T58" fmla="*/ 0 w 948"/>
                    <a:gd name="T59" fmla="*/ 0 h 713"/>
                    <a:gd name="T60" fmla="*/ 0 w 948"/>
                    <a:gd name="T61" fmla="*/ 0 h 713"/>
                    <a:gd name="T62" fmla="*/ 0 w 948"/>
                    <a:gd name="T63" fmla="*/ 0 h 713"/>
                    <a:gd name="T64" fmla="*/ 0 w 948"/>
                    <a:gd name="T65" fmla="*/ 0 h 713"/>
                    <a:gd name="T66" fmla="*/ 0 w 948"/>
                    <a:gd name="T67" fmla="*/ 0 h 713"/>
                    <a:gd name="T68" fmla="*/ 0 w 948"/>
                    <a:gd name="T69" fmla="*/ 0 h 713"/>
                    <a:gd name="T70" fmla="*/ 0 w 948"/>
                    <a:gd name="T71" fmla="*/ 0 h 7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48"/>
                    <a:gd name="T109" fmla="*/ 0 h 713"/>
                    <a:gd name="T110" fmla="*/ 948 w 948"/>
                    <a:gd name="T111" fmla="*/ 713 h 7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48" h="713">
                      <a:moveTo>
                        <a:pt x="682" y="131"/>
                      </a:moveTo>
                      <a:lnTo>
                        <a:pt x="595" y="51"/>
                      </a:lnTo>
                      <a:lnTo>
                        <a:pt x="471" y="16"/>
                      </a:lnTo>
                      <a:lnTo>
                        <a:pt x="517" y="56"/>
                      </a:lnTo>
                      <a:lnTo>
                        <a:pt x="343" y="0"/>
                      </a:lnTo>
                      <a:lnTo>
                        <a:pt x="414" y="56"/>
                      </a:lnTo>
                      <a:lnTo>
                        <a:pt x="184" y="56"/>
                      </a:lnTo>
                      <a:lnTo>
                        <a:pt x="264" y="126"/>
                      </a:lnTo>
                      <a:lnTo>
                        <a:pt x="160" y="143"/>
                      </a:lnTo>
                      <a:lnTo>
                        <a:pt x="208" y="200"/>
                      </a:lnTo>
                      <a:lnTo>
                        <a:pt x="156" y="427"/>
                      </a:lnTo>
                      <a:lnTo>
                        <a:pt x="0" y="425"/>
                      </a:lnTo>
                      <a:lnTo>
                        <a:pt x="93" y="482"/>
                      </a:lnTo>
                      <a:lnTo>
                        <a:pt x="33" y="493"/>
                      </a:lnTo>
                      <a:lnTo>
                        <a:pt x="145" y="536"/>
                      </a:lnTo>
                      <a:lnTo>
                        <a:pt x="91" y="559"/>
                      </a:lnTo>
                      <a:lnTo>
                        <a:pt x="229" y="566"/>
                      </a:lnTo>
                      <a:lnTo>
                        <a:pt x="189" y="599"/>
                      </a:lnTo>
                      <a:lnTo>
                        <a:pt x="358" y="614"/>
                      </a:lnTo>
                      <a:lnTo>
                        <a:pt x="536" y="601"/>
                      </a:lnTo>
                      <a:lnTo>
                        <a:pt x="475" y="667"/>
                      </a:lnTo>
                      <a:lnTo>
                        <a:pt x="657" y="640"/>
                      </a:lnTo>
                      <a:lnTo>
                        <a:pt x="580" y="667"/>
                      </a:lnTo>
                      <a:lnTo>
                        <a:pt x="697" y="667"/>
                      </a:lnTo>
                      <a:lnTo>
                        <a:pt x="652" y="713"/>
                      </a:lnTo>
                      <a:lnTo>
                        <a:pt x="765" y="703"/>
                      </a:lnTo>
                      <a:lnTo>
                        <a:pt x="948" y="619"/>
                      </a:lnTo>
                      <a:lnTo>
                        <a:pt x="886" y="503"/>
                      </a:lnTo>
                      <a:lnTo>
                        <a:pt x="769" y="431"/>
                      </a:lnTo>
                      <a:lnTo>
                        <a:pt x="890" y="455"/>
                      </a:lnTo>
                      <a:lnTo>
                        <a:pt x="783" y="326"/>
                      </a:lnTo>
                      <a:lnTo>
                        <a:pt x="763" y="287"/>
                      </a:lnTo>
                      <a:lnTo>
                        <a:pt x="670" y="200"/>
                      </a:lnTo>
                      <a:lnTo>
                        <a:pt x="778" y="216"/>
                      </a:lnTo>
                      <a:lnTo>
                        <a:pt x="682" y="131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150"/>
                <p:cNvSpPr>
                  <a:spLocks/>
                </p:cNvSpPr>
                <p:nvPr/>
              </p:nvSpPr>
              <p:spPr bwMode="auto">
                <a:xfrm>
                  <a:off x="4212" y="3262"/>
                  <a:ext cx="174" cy="45"/>
                </a:xfrm>
                <a:custGeom>
                  <a:avLst/>
                  <a:gdLst>
                    <a:gd name="T0" fmla="*/ 0 w 694"/>
                    <a:gd name="T1" fmla="*/ 0 h 182"/>
                    <a:gd name="T2" fmla="*/ 0 w 694"/>
                    <a:gd name="T3" fmla="*/ 0 h 182"/>
                    <a:gd name="T4" fmla="*/ 0 w 694"/>
                    <a:gd name="T5" fmla="*/ 0 h 182"/>
                    <a:gd name="T6" fmla="*/ 0 w 694"/>
                    <a:gd name="T7" fmla="*/ 0 h 182"/>
                    <a:gd name="T8" fmla="*/ 0 w 694"/>
                    <a:gd name="T9" fmla="*/ 0 h 182"/>
                    <a:gd name="T10" fmla="*/ 0 w 694"/>
                    <a:gd name="T11" fmla="*/ 0 h 182"/>
                    <a:gd name="T12" fmla="*/ 0 w 694"/>
                    <a:gd name="T13" fmla="*/ 0 h 182"/>
                    <a:gd name="T14" fmla="*/ 0 w 694"/>
                    <a:gd name="T15" fmla="*/ 0 h 182"/>
                    <a:gd name="T16" fmla="*/ 0 w 694"/>
                    <a:gd name="T17" fmla="*/ 0 h 182"/>
                    <a:gd name="T18" fmla="*/ 0 w 694"/>
                    <a:gd name="T19" fmla="*/ 0 h 182"/>
                    <a:gd name="T20" fmla="*/ 0 w 694"/>
                    <a:gd name="T21" fmla="*/ 0 h 182"/>
                    <a:gd name="T22" fmla="*/ 0 w 694"/>
                    <a:gd name="T23" fmla="*/ 0 h 182"/>
                    <a:gd name="T24" fmla="*/ 0 w 694"/>
                    <a:gd name="T25" fmla="*/ 0 h 182"/>
                    <a:gd name="T26" fmla="*/ 0 w 694"/>
                    <a:gd name="T27" fmla="*/ 0 h 182"/>
                    <a:gd name="T28" fmla="*/ 0 w 694"/>
                    <a:gd name="T29" fmla="*/ 0 h 182"/>
                    <a:gd name="T30" fmla="*/ 0 w 694"/>
                    <a:gd name="T31" fmla="*/ 0 h 182"/>
                    <a:gd name="T32" fmla="*/ 0 w 694"/>
                    <a:gd name="T33" fmla="*/ 0 h 182"/>
                    <a:gd name="T34" fmla="*/ 0 w 694"/>
                    <a:gd name="T35" fmla="*/ 0 h 182"/>
                    <a:gd name="T36" fmla="*/ 0 w 694"/>
                    <a:gd name="T37" fmla="*/ 0 h 182"/>
                    <a:gd name="T38" fmla="*/ 0 w 694"/>
                    <a:gd name="T39" fmla="*/ 0 h 18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94"/>
                    <a:gd name="T61" fmla="*/ 0 h 182"/>
                    <a:gd name="T62" fmla="*/ 694 w 694"/>
                    <a:gd name="T63" fmla="*/ 182 h 18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94" h="182">
                      <a:moveTo>
                        <a:pt x="690" y="140"/>
                      </a:moveTo>
                      <a:lnTo>
                        <a:pt x="666" y="123"/>
                      </a:lnTo>
                      <a:lnTo>
                        <a:pt x="525" y="152"/>
                      </a:lnTo>
                      <a:lnTo>
                        <a:pt x="444" y="182"/>
                      </a:lnTo>
                      <a:lnTo>
                        <a:pt x="501" y="140"/>
                      </a:lnTo>
                      <a:lnTo>
                        <a:pt x="417" y="135"/>
                      </a:lnTo>
                      <a:lnTo>
                        <a:pt x="457" y="102"/>
                      </a:lnTo>
                      <a:lnTo>
                        <a:pt x="362" y="98"/>
                      </a:lnTo>
                      <a:lnTo>
                        <a:pt x="280" y="132"/>
                      </a:lnTo>
                      <a:lnTo>
                        <a:pt x="312" y="83"/>
                      </a:lnTo>
                      <a:lnTo>
                        <a:pt x="182" y="102"/>
                      </a:lnTo>
                      <a:lnTo>
                        <a:pt x="0" y="83"/>
                      </a:lnTo>
                      <a:lnTo>
                        <a:pt x="108" y="21"/>
                      </a:lnTo>
                      <a:lnTo>
                        <a:pt x="246" y="33"/>
                      </a:lnTo>
                      <a:lnTo>
                        <a:pt x="406" y="0"/>
                      </a:lnTo>
                      <a:lnTo>
                        <a:pt x="360" y="60"/>
                      </a:lnTo>
                      <a:lnTo>
                        <a:pt x="610" y="74"/>
                      </a:lnTo>
                      <a:lnTo>
                        <a:pt x="694" y="86"/>
                      </a:lnTo>
                      <a:lnTo>
                        <a:pt x="690" y="140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151"/>
                <p:cNvSpPr>
                  <a:spLocks/>
                </p:cNvSpPr>
                <p:nvPr/>
              </p:nvSpPr>
              <p:spPr bwMode="auto">
                <a:xfrm>
                  <a:off x="4358" y="3191"/>
                  <a:ext cx="131" cy="110"/>
                </a:xfrm>
                <a:custGeom>
                  <a:avLst/>
                  <a:gdLst>
                    <a:gd name="T0" fmla="*/ 0 w 525"/>
                    <a:gd name="T1" fmla="*/ 0 h 441"/>
                    <a:gd name="T2" fmla="*/ 0 w 525"/>
                    <a:gd name="T3" fmla="*/ 0 h 441"/>
                    <a:gd name="T4" fmla="*/ 0 w 525"/>
                    <a:gd name="T5" fmla="*/ 0 h 441"/>
                    <a:gd name="T6" fmla="*/ 0 w 525"/>
                    <a:gd name="T7" fmla="*/ 0 h 441"/>
                    <a:gd name="T8" fmla="*/ 0 w 525"/>
                    <a:gd name="T9" fmla="*/ 0 h 441"/>
                    <a:gd name="T10" fmla="*/ 0 w 525"/>
                    <a:gd name="T11" fmla="*/ 0 h 441"/>
                    <a:gd name="T12" fmla="*/ 0 w 525"/>
                    <a:gd name="T13" fmla="*/ 0 h 441"/>
                    <a:gd name="T14" fmla="*/ 0 w 525"/>
                    <a:gd name="T15" fmla="*/ 0 h 441"/>
                    <a:gd name="T16" fmla="*/ 0 w 525"/>
                    <a:gd name="T17" fmla="*/ 0 h 441"/>
                    <a:gd name="T18" fmla="*/ 0 w 525"/>
                    <a:gd name="T19" fmla="*/ 0 h 441"/>
                    <a:gd name="T20" fmla="*/ 0 w 525"/>
                    <a:gd name="T21" fmla="*/ 0 h 441"/>
                    <a:gd name="T22" fmla="*/ 0 w 525"/>
                    <a:gd name="T23" fmla="*/ 0 h 441"/>
                    <a:gd name="T24" fmla="*/ 0 w 525"/>
                    <a:gd name="T25" fmla="*/ 0 h 441"/>
                    <a:gd name="T26" fmla="*/ 0 w 525"/>
                    <a:gd name="T27" fmla="*/ 0 h 441"/>
                    <a:gd name="T28" fmla="*/ 0 w 525"/>
                    <a:gd name="T29" fmla="*/ 0 h 441"/>
                    <a:gd name="T30" fmla="*/ 0 w 525"/>
                    <a:gd name="T31" fmla="*/ 0 h 441"/>
                    <a:gd name="T32" fmla="*/ 0 w 525"/>
                    <a:gd name="T33" fmla="*/ 0 h 441"/>
                    <a:gd name="T34" fmla="*/ 0 w 525"/>
                    <a:gd name="T35" fmla="*/ 0 h 441"/>
                    <a:gd name="T36" fmla="*/ 0 w 525"/>
                    <a:gd name="T37" fmla="*/ 0 h 441"/>
                    <a:gd name="T38" fmla="*/ 0 w 525"/>
                    <a:gd name="T39" fmla="*/ 0 h 441"/>
                    <a:gd name="T40" fmla="*/ 0 w 525"/>
                    <a:gd name="T41" fmla="*/ 0 h 441"/>
                    <a:gd name="T42" fmla="*/ 0 w 525"/>
                    <a:gd name="T43" fmla="*/ 0 h 441"/>
                    <a:gd name="T44" fmla="*/ 0 w 525"/>
                    <a:gd name="T45" fmla="*/ 0 h 441"/>
                    <a:gd name="T46" fmla="*/ 0 w 525"/>
                    <a:gd name="T47" fmla="*/ 0 h 441"/>
                    <a:gd name="T48" fmla="*/ 0 w 525"/>
                    <a:gd name="T49" fmla="*/ 0 h 441"/>
                    <a:gd name="T50" fmla="*/ 0 w 525"/>
                    <a:gd name="T51" fmla="*/ 0 h 4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25"/>
                    <a:gd name="T79" fmla="*/ 0 h 441"/>
                    <a:gd name="T80" fmla="*/ 525 w 525"/>
                    <a:gd name="T81" fmla="*/ 441 h 4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25" h="441">
                      <a:moveTo>
                        <a:pt x="0" y="0"/>
                      </a:moveTo>
                      <a:lnTo>
                        <a:pt x="101" y="44"/>
                      </a:lnTo>
                      <a:lnTo>
                        <a:pt x="266" y="87"/>
                      </a:lnTo>
                      <a:lnTo>
                        <a:pt x="206" y="123"/>
                      </a:lnTo>
                      <a:lnTo>
                        <a:pt x="374" y="177"/>
                      </a:lnTo>
                      <a:lnTo>
                        <a:pt x="301" y="191"/>
                      </a:lnTo>
                      <a:lnTo>
                        <a:pt x="383" y="267"/>
                      </a:lnTo>
                      <a:lnTo>
                        <a:pt x="386" y="227"/>
                      </a:lnTo>
                      <a:lnTo>
                        <a:pt x="431" y="270"/>
                      </a:lnTo>
                      <a:lnTo>
                        <a:pt x="433" y="235"/>
                      </a:lnTo>
                      <a:lnTo>
                        <a:pt x="492" y="306"/>
                      </a:lnTo>
                      <a:lnTo>
                        <a:pt x="525" y="363"/>
                      </a:lnTo>
                      <a:lnTo>
                        <a:pt x="433" y="380"/>
                      </a:lnTo>
                      <a:lnTo>
                        <a:pt x="497" y="440"/>
                      </a:lnTo>
                      <a:lnTo>
                        <a:pt x="431" y="422"/>
                      </a:lnTo>
                      <a:lnTo>
                        <a:pt x="325" y="441"/>
                      </a:lnTo>
                      <a:lnTo>
                        <a:pt x="362" y="416"/>
                      </a:lnTo>
                      <a:lnTo>
                        <a:pt x="257" y="417"/>
                      </a:lnTo>
                      <a:lnTo>
                        <a:pt x="279" y="402"/>
                      </a:lnTo>
                      <a:lnTo>
                        <a:pt x="194" y="407"/>
                      </a:lnTo>
                      <a:lnTo>
                        <a:pt x="218" y="383"/>
                      </a:lnTo>
                      <a:lnTo>
                        <a:pt x="187" y="378"/>
                      </a:lnTo>
                      <a:lnTo>
                        <a:pt x="176" y="293"/>
                      </a:lnTo>
                      <a:lnTo>
                        <a:pt x="106" y="1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152"/>
                <p:cNvSpPr>
                  <a:spLocks/>
                </p:cNvSpPr>
                <p:nvPr/>
              </p:nvSpPr>
              <p:spPr bwMode="auto">
                <a:xfrm>
                  <a:off x="4103" y="3132"/>
                  <a:ext cx="225" cy="130"/>
                </a:xfrm>
                <a:custGeom>
                  <a:avLst/>
                  <a:gdLst>
                    <a:gd name="T0" fmla="*/ 0 w 900"/>
                    <a:gd name="T1" fmla="*/ 0 h 519"/>
                    <a:gd name="T2" fmla="*/ 0 w 900"/>
                    <a:gd name="T3" fmla="*/ 0 h 519"/>
                    <a:gd name="T4" fmla="*/ 0 w 900"/>
                    <a:gd name="T5" fmla="*/ 0 h 519"/>
                    <a:gd name="T6" fmla="*/ 0 w 900"/>
                    <a:gd name="T7" fmla="*/ 0 h 519"/>
                    <a:gd name="T8" fmla="*/ 0 w 900"/>
                    <a:gd name="T9" fmla="*/ 0 h 519"/>
                    <a:gd name="T10" fmla="*/ 0 w 900"/>
                    <a:gd name="T11" fmla="*/ 0 h 519"/>
                    <a:gd name="T12" fmla="*/ 0 w 900"/>
                    <a:gd name="T13" fmla="*/ 0 h 519"/>
                    <a:gd name="T14" fmla="*/ 0 w 900"/>
                    <a:gd name="T15" fmla="*/ 0 h 519"/>
                    <a:gd name="T16" fmla="*/ 0 w 900"/>
                    <a:gd name="T17" fmla="*/ 0 h 519"/>
                    <a:gd name="T18" fmla="*/ 0 w 900"/>
                    <a:gd name="T19" fmla="*/ 0 h 519"/>
                    <a:gd name="T20" fmla="*/ 0 w 900"/>
                    <a:gd name="T21" fmla="*/ 0 h 519"/>
                    <a:gd name="T22" fmla="*/ 0 w 900"/>
                    <a:gd name="T23" fmla="*/ 0 h 519"/>
                    <a:gd name="T24" fmla="*/ 0 w 900"/>
                    <a:gd name="T25" fmla="*/ 0 h 519"/>
                    <a:gd name="T26" fmla="*/ 0 w 900"/>
                    <a:gd name="T27" fmla="*/ 0 h 519"/>
                    <a:gd name="T28" fmla="*/ 0 w 900"/>
                    <a:gd name="T29" fmla="*/ 0 h 519"/>
                    <a:gd name="T30" fmla="*/ 0 w 900"/>
                    <a:gd name="T31" fmla="*/ 0 h 519"/>
                    <a:gd name="T32" fmla="*/ 0 w 900"/>
                    <a:gd name="T33" fmla="*/ 0 h 519"/>
                    <a:gd name="T34" fmla="*/ 0 w 900"/>
                    <a:gd name="T35" fmla="*/ 0 h 519"/>
                    <a:gd name="T36" fmla="*/ 0 w 900"/>
                    <a:gd name="T37" fmla="*/ 0 h 519"/>
                    <a:gd name="T38" fmla="*/ 0 w 900"/>
                    <a:gd name="T39" fmla="*/ 0 h 519"/>
                    <a:gd name="T40" fmla="*/ 0 w 900"/>
                    <a:gd name="T41" fmla="*/ 0 h 519"/>
                    <a:gd name="T42" fmla="*/ 0 w 900"/>
                    <a:gd name="T43" fmla="*/ 0 h 519"/>
                    <a:gd name="T44" fmla="*/ 0 w 900"/>
                    <a:gd name="T45" fmla="*/ 0 h 519"/>
                    <a:gd name="T46" fmla="*/ 0 w 900"/>
                    <a:gd name="T47" fmla="*/ 0 h 519"/>
                    <a:gd name="T48" fmla="*/ 0 w 900"/>
                    <a:gd name="T49" fmla="*/ 0 h 519"/>
                    <a:gd name="T50" fmla="*/ 0 w 900"/>
                    <a:gd name="T51" fmla="*/ 0 h 519"/>
                    <a:gd name="T52" fmla="*/ 0 w 900"/>
                    <a:gd name="T53" fmla="*/ 0 h 519"/>
                    <a:gd name="T54" fmla="*/ 0 w 900"/>
                    <a:gd name="T55" fmla="*/ 0 h 519"/>
                    <a:gd name="T56" fmla="*/ 0 w 900"/>
                    <a:gd name="T57" fmla="*/ 0 h 519"/>
                    <a:gd name="T58" fmla="*/ 0 w 900"/>
                    <a:gd name="T59" fmla="*/ 0 h 519"/>
                    <a:gd name="T60" fmla="*/ 0 w 900"/>
                    <a:gd name="T61" fmla="*/ 0 h 519"/>
                    <a:gd name="T62" fmla="*/ 0 w 900"/>
                    <a:gd name="T63" fmla="*/ 0 h 519"/>
                    <a:gd name="T64" fmla="*/ 0 w 900"/>
                    <a:gd name="T65" fmla="*/ 0 h 519"/>
                    <a:gd name="T66" fmla="*/ 0 w 900"/>
                    <a:gd name="T67" fmla="*/ 0 h 519"/>
                    <a:gd name="T68" fmla="*/ 0 w 900"/>
                    <a:gd name="T69" fmla="*/ 0 h 519"/>
                    <a:gd name="T70" fmla="*/ 0 w 900"/>
                    <a:gd name="T71" fmla="*/ 0 h 519"/>
                    <a:gd name="T72" fmla="*/ 0 w 900"/>
                    <a:gd name="T73" fmla="*/ 0 h 519"/>
                    <a:gd name="T74" fmla="*/ 0 w 900"/>
                    <a:gd name="T75" fmla="*/ 0 h 519"/>
                    <a:gd name="T76" fmla="*/ 0 w 900"/>
                    <a:gd name="T77" fmla="*/ 0 h 5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00"/>
                    <a:gd name="T118" fmla="*/ 0 h 519"/>
                    <a:gd name="T119" fmla="*/ 900 w 900"/>
                    <a:gd name="T120" fmla="*/ 519 h 5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00" h="519">
                      <a:moveTo>
                        <a:pt x="549" y="66"/>
                      </a:moveTo>
                      <a:lnTo>
                        <a:pt x="315" y="0"/>
                      </a:lnTo>
                      <a:lnTo>
                        <a:pt x="162" y="22"/>
                      </a:lnTo>
                      <a:lnTo>
                        <a:pt x="329" y="49"/>
                      </a:lnTo>
                      <a:lnTo>
                        <a:pt x="149" y="84"/>
                      </a:lnTo>
                      <a:lnTo>
                        <a:pt x="0" y="102"/>
                      </a:lnTo>
                      <a:lnTo>
                        <a:pt x="149" y="132"/>
                      </a:lnTo>
                      <a:lnTo>
                        <a:pt x="69" y="155"/>
                      </a:lnTo>
                      <a:lnTo>
                        <a:pt x="224" y="203"/>
                      </a:lnTo>
                      <a:lnTo>
                        <a:pt x="105" y="221"/>
                      </a:lnTo>
                      <a:lnTo>
                        <a:pt x="290" y="252"/>
                      </a:lnTo>
                      <a:lnTo>
                        <a:pt x="189" y="278"/>
                      </a:lnTo>
                      <a:lnTo>
                        <a:pt x="303" y="335"/>
                      </a:lnTo>
                      <a:lnTo>
                        <a:pt x="224" y="339"/>
                      </a:lnTo>
                      <a:lnTo>
                        <a:pt x="118" y="348"/>
                      </a:lnTo>
                      <a:lnTo>
                        <a:pt x="228" y="396"/>
                      </a:lnTo>
                      <a:lnTo>
                        <a:pt x="315" y="419"/>
                      </a:lnTo>
                      <a:lnTo>
                        <a:pt x="267" y="436"/>
                      </a:lnTo>
                      <a:lnTo>
                        <a:pt x="347" y="515"/>
                      </a:lnTo>
                      <a:lnTo>
                        <a:pt x="479" y="519"/>
                      </a:lnTo>
                      <a:lnTo>
                        <a:pt x="381" y="414"/>
                      </a:lnTo>
                      <a:lnTo>
                        <a:pt x="531" y="444"/>
                      </a:lnTo>
                      <a:lnTo>
                        <a:pt x="474" y="378"/>
                      </a:lnTo>
                      <a:lnTo>
                        <a:pt x="681" y="441"/>
                      </a:lnTo>
                      <a:lnTo>
                        <a:pt x="681" y="401"/>
                      </a:lnTo>
                      <a:lnTo>
                        <a:pt x="839" y="344"/>
                      </a:lnTo>
                      <a:lnTo>
                        <a:pt x="813" y="309"/>
                      </a:lnTo>
                      <a:lnTo>
                        <a:pt x="900" y="295"/>
                      </a:lnTo>
                      <a:lnTo>
                        <a:pt x="693" y="141"/>
                      </a:lnTo>
                      <a:lnTo>
                        <a:pt x="720" y="212"/>
                      </a:lnTo>
                      <a:lnTo>
                        <a:pt x="593" y="186"/>
                      </a:lnTo>
                      <a:lnTo>
                        <a:pt x="641" y="229"/>
                      </a:lnTo>
                      <a:lnTo>
                        <a:pt x="426" y="234"/>
                      </a:lnTo>
                      <a:lnTo>
                        <a:pt x="492" y="181"/>
                      </a:lnTo>
                      <a:lnTo>
                        <a:pt x="435" y="141"/>
                      </a:lnTo>
                      <a:lnTo>
                        <a:pt x="545" y="129"/>
                      </a:lnTo>
                      <a:lnTo>
                        <a:pt x="461" y="97"/>
                      </a:lnTo>
                      <a:lnTo>
                        <a:pt x="549" y="66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Freeform 153"/>
                <p:cNvSpPr>
                  <a:spLocks/>
                </p:cNvSpPr>
                <p:nvPr/>
              </p:nvSpPr>
              <p:spPr bwMode="auto">
                <a:xfrm>
                  <a:off x="3877" y="3103"/>
                  <a:ext cx="224" cy="193"/>
                </a:xfrm>
                <a:custGeom>
                  <a:avLst/>
                  <a:gdLst>
                    <a:gd name="T0" fmla="*/ 0 w 897"/>
                    <a:gd name="T1" fmla="*/ 0 h 775"/>
                    <a:gd name="T2" fmla="*/ 0 w 897"/>
                    <a:gd name="T3" fmla="*/ 0 h 775"/>
                    <a:gd name="T4" fmla="*/ 0 w 897"/>
                    <a:gd name="T5" fmla="*/ 0 h 775"/>
                    <a:gd name="T6" fmla="*/ 0 w 897"/>
                    <a:gd name="T7" fmla="*/ 0 h 775"/>
                    <a:gd name="T8" fmla="*/ 0 w 897"/>
                    <a:gd name="T9" fmla="*/ 0 h 775"/>
                    <a:gd name="T10" fmla="*/ 0 w 897"/>
                    <a:gd name="T11" fmla="*/ 0 h 775"/>
                    <a:gd name="T12" fmla="*/ 0 w 897"/>
                    <a:gd name="T13" fmla="*/ 0 h 775"/>
                    <a:gd name="T14" fmla="*/ 0 w 897"/>
                    <a:gd name="T15" fmla="*/ 0 h 775"/>
                    <a:gd name="T16" fmla="*/ 0 w 897"/>
                    <a:gd name="T17" fmla="*/ 0 h 775"/>
                    <a:gd name="T18" fmla="*/ 0 w 897"/>
                    <a:gd name="T19" fmla="*/ 0 h 775"/>
                    <a:gd name="T20" fmla="*/ 0 w 897"/>
                    <a:gd name="T21" fmla="*/ 0 h 775"/>
                    <a:gd name="T22" fmla="*/ 0 w 897"/>
                    <a:gd name="T23" fmla="*/ 0 h 775"/>
                    <a:gd name="T24" fmla="*/ 0 w 897"/>
                    <a:gd name="T25" fmla="*/ 0 h 775"/>
                    <a:gd name="T26" fmla="*/ 0 w 897"/>
                    <a:gd name="T27" fmla="*/ 0 h 775"/>
                    <a:gd name="T28" fmla="*/ 0 w 897"/>
                    <a:gd name="T29" fmla="*/ 0 h 775"/>
                    <a:gd name="T30" fmla="*/ 0 w 897"/>
                    <a:gd name="T31" fmla="*/ 0 h 775"/>
                    <a:gd name="T32" fmla="*/ 0 w 897"/>
                    <a:gd name="T33" fmla="*/ 0 h 775"/>
                    <a:gd name="T34" fmla="*/ 0 w 897"/>
                    <a:gd name="T35" fmla="*/ 0 h 775"/>
                    <a:gd name="T36" fmla="*/ 0 w 897"/>
                    <a:gd name="T37" fmla="*/ 0 h 775"/>
                    <a:gd name="T38" fmla="*/ 0 w 897"/>
                    <a:gd name="T39" fmla="*/ 0 h 775"/>
                    <a:gd name="T40" fmla="*/ 0 w 897"/>
                    <a:gd name="T41" fmla="*/ 0 h 775"/>
                    <a:gd name="T42" fmla="*/ 0 w 897"/>
                    <a:gd name="T43" fmla="*/ 0 h 775"/>
                    <a:gd name="T44" fmla="*/ 0 w 897"/>
                    <a:gd name="T45" fmla="*/ 0 h 775"/>
                    <a:gd name="T46" fmla="*/ 0 w 897"/>
                    <a:gd name="T47" fmla="*/ 0 h 775"/>
                    <a:gd name="T48" fmla="*/ 0 w 897"/>
                    <a:gd name="T49" fmla="*/ 0 h 775"/>
                    <a:gd name="T50" fmla="*/ 0 w 897"/>
                    <a:gd name="T51" fmla="*/ 0 h 775"/>
                    <a:gd name="T52" fmla="*/ 0 w 897"/>
                    <a:gd name="T53" fmla="*/ 0 h 775"/>
                    <a:gd name="T54" fmla="*/ 0 w 897"/>
                    <a:gd name="T55" fmla="*/ 0 h 775"/>
                    <a:gd name="T56" fmla="*/ 0 w 897"/>
                    <a:gd name="T57" fmla="*/ 0 h 775"/>
                    <a:gd name="T58" fmla="*/ 0 w 897"/>
                    <a:gd name="T59" fmla="*/ 0 h 775"/>
                    <a:gd name="T60" fmla="*/ 0 w 897"/>
                    <a:gd name="T61" fmla="*/ 0 h 775"/>
                    <a:gd name="T62" fmla="*/ 0 w 897"/>
                    <a:gd name="T63" fmla="*/ 0 h 775"/>
                    <a:gd name="T64" fmla="*/ 0 w 897"/>
                    <a:gd name="T65" fmla="*/ 0 h 775"/>
                    <a:gd name="T66" fmla="*/ 0 w 897"/>
                    <a:gd name="T67" fmla="*/ 0 h 775"/>
                    <a:gd name="T68" fmla="*/ 0 w 897"/>
                    <a:gd name="T69" fmla="*/ 0 h 775"/>
                    <a:gd name="T70" fmla="*/ 0 w 897"/>
                    <a:gd name="T71" fmla="*/ 0 h 775"/>
                    <a:gd name="T72" fmla="*/ 0 w 897"/>
                    <a:gd name="T73" fmla="*/ 0 h 775"/>
                    <a:gd name="T74" fmla="*/ 0 w 897"/>
                    <a:gd name="T75" fmla="*/ 0 h 775"/>
                    <a:gd name="T76" fmla="*/ 0 w 897"/>
                    <a:gd name="T77" fmla="*/ 0 h 775"/>
                    <a:gd name="T78" fmla="*/ 0 w 897"/>
                    <a:gd name="T79" fmla="*/ 0 h 775"/>
                    <a:gd name="T80" fmla="*/ 0 w 897"/>
                    <a:gd name="T81" fmla="*/ 0 h 775"/>
                    <a:gd name="T82" fmla="*/ 0 w 897"/>
                    <a:gd name="T83" fmla="*/ 0 h 775"/>
                    <a:gd name="T84" fmla="*/ 0 w 897"/>
                    <a:gd name="T85" fmla="*/ 0 h 775"/>
                    <a:gd name="T86" fmla="*/ 0 w 897"/>
                    <a:gd name="T87" fmla="*/ 0 h 775"/>
                    <a:gd name="T88" fmla="*/ 0 w 897"/>
                    <a:gd name="T89" fmla="*/ 0 h 7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97"/>
                    <a:gd name="T136" fmla="*/ 0 h 775"/>
                    <a:gd name="T137" fmla="*/ 897 w 897"/>
                    <a:gd name="T138" fmla="*/ 775 h 7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97" h="775">
                      <a:moveTo>
                        <a:pt x="563" y="198"/>
                      </a:moveTo>
                      <a:lnTo>
                        <a:pt x="528" y="155"/>
                      </a:lnTo>
                      <a:lnTo>
                        <a:pt x="515" y="93"/>
                      </a:lnTo>
                      <a:lnTo>
                        <a:pt x="308" y="0"/>
                      </a:lnTo>
                      <a:lnTo>
                        <a:pt x="351" y="71"/>
                      </a:lnTo>
                      <a:lnTo>
                        <a:pt x="168" y="45"/>
                      </a:lnTo>
                      <a:lnTo>
                        <a:pt x="246" y="89"/>
                      </a:lnTo>
                      <a:lnTo>
                        <a:pt x="146" y="133"/>
                      </a:lnTo>
                      <a:lnTo>
                        <a:pt x="308" y="155"/>
                      </a:lnTo>
                      <a:lnTo>
                        <a:pt x="194" y="182"/>
                      </a:lnTo>
                      <a:lnTo>
                        <a:pt x="383" y="251"/>
                      </a:lnTo>
                      <a:lnTo>
                        <a:pt x="48" y="207"/>
                      </a:lnTo>
                      <a:lnTo>
                        <a:pt x="137" y="260"/>
                      </a:lnTo>
                      <a:lnTo>
                        <a:pt x="0" y="282"/>
                      </a:lnTo>
                      <a:lnTo>
                        <a:pt x="180" y="353"/>
                      </a:lnTo>
                      <a:lnTo>
                        <a:pt x="114" y="374"/>
                      </a:lnTo>
                      <a:lnTo>
                        <a:pt x="277" y="445"/>
                      </a:lnTo>
                      <a:lnTo>
                        <a:pt x="57" y="428"/>
                      </a:lnTo>
                      <a:lnTo>
                        <a:pt x="128" y="481"/>
                      </a:lnTo>
                      <a:lnTo>
                        <a:pt x="32" y="511"/>
                      </a:lnTo>
                      <a:lnTo>
                        <a:pt x="194" y="551"/>
                      </a:lnTo>
                      <a:lnTo>
                        <a:pt x="132" y="577"/>
                      </a:lnTo>
                      <a:lnTo>
                        <a:pt x="299" y="595"/>
                      </a:lnTo>
                      <a:lnTo>
                        <a:pt x="189" y="634"/>
                      </a:lnTo>
                      <a:lnTo>
                        <a:pt x="369" y="656"/>
                      </a:lnTo>
                      <a:lnTo>
                        <a:pt x="242" y="679"/>
                      </a:lnTo>
                      <a:lnTo>
                        <a:pt x="405" y="745"/>
                      </a:lnTo>
                      <a:lnTo>
                        <a:pt x="524" y="736"/>
                      </a:lnTo>
                      <a:lnTo>
                        <a:pt x="492" y="775"/>
                      </a:lnTo>
                      <a:lnTo>
                        <a:pt x="603" y="727"/>
                      </a:lnTo>
                      <a:lnTo>
                        <a:pt x="875" y="749"/>
                      </a:lnTo>
                      <a:lnTo>
                        <a:pt x="822" y="652"/>
                      </a:lnTo>
                      <a:lnTo>
                        <a:pt x="897" y="695"/>
                      </a:lnTo>
                      <a:lnTo>
                        <a:pt x="822" y="572"/>
                      </a:lnTo>
                      <a:lnTo>
                        <a:pt x="624" y="572"/>
                      </a:lnTo>
                      <a:lnTo>
                        <a:pt x="549" y="489"/>
                      </a:lnTo>
                      <a:lnTo>
                        <a:pt x="633" y="503"/>
                      </a:lnTo>
                      <a:lnTo>
                        <a:pt x="554" y="437"/>
                      </a:lnTo>
                      <a:lnTo>
                        <a:pt x="638" y="449"/>
                      </a:lnTo>
                      <a:lnTo>
                        <a:pt x="431" y="362"/>
                      </a:lnTo>
                      <a:lnTo>
                        <a:pt x="528" y="322"/>
                      </a:lnTo>
                      <a:lnTo>
                        <a:pt x="471" y="260"/>
                      </a:lnTo>
                      <a:lnTo>
                        <a:pt x="603" y="256"/>
                      </a:lnTo>
                      <a:lnTo>
                        <a:pt x="563" y="198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154"/>
                <p:cNvSpPr>
                  <a:spLocks/>
                </p:cNvSpPr>
                <p:nvPr/>
              </p:nvSpPr>
              <p:spPr bwMode="auto">
                <a:xfrm>
                  <a:off x="3852" y="2865"/>
                  <a:ext cx="588" cy="204"/>
                </a:xfrm>
                <a:custGeom>
                  <a:avLst/>
                  <a:gdLst>
                    <a:gd name="T0" fmla="*/ 0 w 2351"/>
                    <a:gd name="T1" fmla="*/ 0 h 815"/>
                    <a:gd name="T2" fmla="*/ 0 w 2351"/>
                    <a:gd name="T3" fmla="*/ 0 h 815"/>
                    <a:gd name="T4" fmla="*/ 0 w 2351"/>
                    <a:gd name="T5" fmla="*/ 0 h 815"/>
                    <a:gd name="T6" fmla="*/ 0 w 2351"/>
                    <a:gd name="T7" fmla="*/ 0 h 815"/>
                    <a:gd name="T8" fmla="*/ 0 w 2351"/>
                    <a:gd name="T9" fmla="*/ 0 h 815"/>
                    <a:gd name="T10" fmla="*/ 0 w 2351"/>
                    <a:gd name="T11" fmla="*/ 0 h 815"/>
                    <a:gd name="T12" fmla="*/ 0 w 2351"/>
                    <a:gd name="T13" fmla="*/ 0 h 815"/>
                    <a:gd name="T14" fmla="*/ 0 w 2351"/>
                    <a:gd name="T15" fmla="*/ 0 h 815"/>
                    <a:gd name="T16" fmla="*/ 0 w 2351"/>
                    <a:gd name="T17" fmla="*/ 0 h 815"/>
                    <a:gd name="T18" fmla="*/ 0 w 2351"/>
                    <a:gd name="T19" fmla="*/ 0 h 815"/>
                    <a:gd name="T20" fmla="*/ 0 w 2351"/>
                    <a:gd name="T21" fmla="*/ 0 h 815"/>
                    <a:gd name="T22" fmla="*/ 0 w 2351"/>
                    <a:gd name="T23" fmla="*/ 0 h 815"/>
                    <a:gd name="T24" fmla="*/ 0 w 2351"/>
                    <a:gd name="T25" fmla="*/ 0 h 815"/>
                    <a:gd name="T26" fmla="*/ 0 w 2351"/>
                    <a:gd name="T27" fmla="*/ 0 h 815"/>
                    <a:gd name="T28" fmla="*/ 0 w 2351"/>
                    <a:gd name="T29" fmla="*/ 0 h 815"/>
                    <a:gd name="T30" fmla="*/ 0 w 2351"/>
                    <a:gd name="T31" fmla="*/ 0 h 815"/>
                    <a:gd name="T32" fmla="*/ 0 w 2351"/>
                    <a:gd name="T33" fmla="*/ 0 h 815"/>
                    <a:gd name="T34" fmla="*/ 0 w 2351"/>
                    <a:gd name="T35" fmla="*/ 0 h 815"/>
                    <a:gd name="T36" fmla="*/ 0 w 2351"/>
                    <a:gd name="T37" fmla="*/ 0 h 815"/>
                    <a:gd name="T38" fmla="*/ 0 w 2351"/>
                    <a:gd name="T39" fmla="*/ 0 h 815"/>
                    <a:gd name="T40" fmla="*/ 0 w 2351"/>
                    <a:gd name="T41" fmla="*/ 0 h 815"/>
                    <a:gd name="T42" fmla="*/ 0 w 2351"/>
                    <a:gd name="T43" fmla="*/ 0 h 815"/>
                    <a:gd name="T44" fmla="*/ 0 w 2351"/>
                    <a:gd name="T45" fmla="*/ 0 h 815"/>
                    <a:gd name="T46" fmla="*/ 0 w 2351"/>
                    <a:gd name="T47" fmla="*/ 0 h 815"/>
                    <a:gd name="T48" fmla="*/ 0 w 2351"/>
                    <a:gd name="T49" fmla="*/ 0 h 815"/>
                    <a:gd name="T50" fmla="*/ 0 w 2351"/>
                    <a:gd name="T51" fmla="*/ 0 h 815"/>
                    <a:gd name="T52" fmla="*/ 0 w 2351"/>
                    <a:gd name="T53" fmla="*/ 0 h 815"/>
                    <a:gd name="T54" fmla="*/ 0 w 2351"/>
                    <a:gd name="T55" fmla="*/ 0 h 815"/>
                    <a:gd name="T56" fmla="*/ 0 w 2351"/>
                    <a:gd name="T57" fmla="*/ 0 h 815"/>
                    <a:gd name="T58" fmla="*/ 0 w 2351"/>
                    <a:gd name="T59" fmla="*/ 0 h 815"/>
                    <a:gd name="T60" fmla="*/ 0 w 2351"/>
                    <a:gd name="T61" fmla="*/ 0 h 815"/>
                    <a:gd name="T62" fmla="*/ 0 w 2351"/>
                    <a:gd name="T63" fmla="*/ 0 h 815"/>
                    <a:gd name="T64" fmla="*/ 0 w 2351"/>
                    <a:gd name="T65" fmla="*/ 0 h 815"/>
                    <a:gd name="T66" fmla="*/ 0 w 2351"/>
                    <a:gd name="T67" fmla="*/ 0 h 815"/>
                    <a:gd name="T68" fmla="*/ 0 w 2351"/>
                    <a:gd name="T69" fmla="*/ 0 h 815"/>
                    <a:gd name="T70" fmla="*/ 0 w 2351"/>
                    <a:gd name="T71" fmla="*/ 0 h 815"/>
                    <a:gd name="T72" fmla="*/ 0 w 2351"/>
                    <a:gd name="T73" fmla="*/ 0 h 815"/>
                    <a:gd name="T74" fmla="*/ 0 w 2351"/>
                    <a:gd name="T75" fmla="*/ 0 h 815"/>
                    <a:gd name="T76" fmla="*/ 0 w 2351"/>
                    <a:gd name="T77" fmla="*/ 0 h 815"/>
                    <a:gd name="T78" fmla="*/ 0 w 2351"/>
                    <a:gd name="T79" fmla="*/ 0 h 815"/>
                    <a:gd name="T80" fmla="*/ 0 w 2351"/>
                    <a:gd name="T81" fmla="*/ 0 h 815"/>
                    <a:gd name="T82" fmla="*/ 0 w 2351"/>
                    <a:gd name="T83" fmla="*/ 0 h 815"/>
                    <a:gd name="T84" fmla="*/ 0 w 2351"/>
                    <a:gd name="T85" fmla="*/ 0 h 815"/>
                    <a:gd name="T86" fmla="*/ 0 w 2351"/>
                    <a:gd name="T87" fmla="*/ 0 h 815"/>
                    <a:gd name="T88" fmla="*/ 0 w 2351"/>
                    <a:gd name="T89" fmla="*/ 0 h 815"/>
                    <a:gd name="T90" fmla="*/ 0 w 2351"/>
                    <a:gd name="T91" fmla="*/ 0 h 815"/>
                    <a:gd name="T92" fmla="*/ 0 w 2351"/>
                    <a:gd name="T93" fmla="*/ 0 h 815"/>
                    <a:gd name="T94" fmla="*/ 0 w 2351"/>
                    <a:gd name="T95" fmla="*/ 0 h 815"/>
                    <a:gd name="T96" fmla="*/ 0 w 2351"/>
                    <a:gd name="T97" fmla="*/ 0 h 815"/>
                    <a:gd name="T98" fmla="*/ 0 w 2351"/>
                    <a:gd name="T99" fmla="*/ 0 h 815"/>
                    <a:gd name="T100" fmla="*/ 0 w 2351"/>
                    <a:gd name="T101" fmla="*/ 0 h 815"/>
                    <a:gd name="T102" fmla="*/ 0 w 2351"/>
                    <a:gd name="T103" fmla="*/ 0 h 815"/>
                    <a:gd name="T104" fmla="*/ 0 w 2351"/>
                    <a:gd name="T105" fmla="*/ 0 h 815"/>
                    <a:gd name="T106" fmla="*/ 0 w 2351"/>
                    <a:gd name="T107" fmla="*/ 0 h 815"/>
                    <a:gd name="T108" fmla="*/ 0 w 2351"/>
                    <a:gd name="T109" fmla="*/ 0 h 81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51"/>
                    <a:gd name="T166" fmla="*/ 0 h 815"/>
                    <a:gd name="T167" fmla="*/ 2351 w 2351"/>
                    <a:gd name="T168" fmla="*/ 815 h 81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51" h="815">
                      <a:moveTo>
                        <a:pt x="839" y="66"/>
                      </a:moveTo>
                      <a:lnTo>
                        <a:pt x="602" y="0"/>
                      </a:lnTo>
                      <a:lnTo>
                        <a:pt x="276" y="84"/>
                      </a:lnTo>
                      <a:lnTo>
                        <a:pt x="387" y="98"/>
                      </a:lnTo>
                      <a:lnTo>
                        <a:pt x="135" y="146"/>
                      </a:lnTo>
                      <a:lnTo>
                        <a:pt x="316" y="189"/>
                      </a:lnTo>
                      <a:lnTo>
                        <a:pt x="456" y="198"/>
                      </a:lnTo>
                      <a:lnTo>
                        <a:pt x="250" y="246"/>
                      </a:lnTo>
                      <a:lnTo>
                        <a:pt x="456" y="255"/>
                      </a:lnTo>
                      <a:lnTo>
                        <a:pt x="356" y="287"/>
                      </a:lnTo>
                      <a:lnTo>
                        <a:pt x="654" y="326"/>
                      </a:lnTo>
                      <a:lnTo>
                        <a:pt x="825" y="291"/>
                      </a:lnTo>
                      <a:lnTo>
                        <a:pt x="650" y="440"/>
                      </a:lnTo>
                      <a:lnTo>
                        <a:pt x="242" y="401"/>
                      </a:lnTo>
                      <a:lnTo>
                        <a:pt x="0" y="423"/>
                      </a:lnTo>
                      <a:lnTo>
                        <a:pt x="193" y="471"/>
                      </a:lnTo>
                      <a:lnTo>
                        <a:pt x="53" y="528"/>
                      </a:lnTo>
                      <a:lnTo>
                        <a:pt x="329" y="563"/>
                      </a:lnTo>
                      <a:lnTo>
                        <a:pt x="144" y="608"/>
                      </a:lnTo>
                      <a:lnTo>
                        <a:pt x="250" y="647"/>
                      </a:lnTo>
                      <a:lnTo>
                        <a:pt x="497" y="660"/>
                      </a:lnTo>
                      <a:lnTo>
                        <a:pt x="413" y="700"/>
                      </a:lnTo>
                      <a:lnTo>
                        <a:pt x="685" y="727"/>
                      </a:lnTo>
                      <a:lnTo>
                        <a:pt x="584" y="784"/>
                      </a:lnTo>
                      <a:lnTo>
                        <a:pt x="734" y="815"/>
                      </a:lnTo>
                      <a:lnTo>
                        <a:pt x="716" y="766"/>
                      </a:lnTo>
                      <a:lnTo>
                        <a:pt x="843" y="709"/>
                      </a:lnTo>
                      <a:lnTo>
                        <a:pt x="751" y="678"/>
                      </a:lnTo>
                      <a:lnTo>
                        <a:pt x="957" y="620"/>
                      </a:lnTo>
                      <a:lnTo>
                        <a:pt x="1142" y="669"/>
                      </a:lnTo>
                      <a:lnTo>
                        <a:pt x="1094" y="586"/>
                      </a:lnTo>
                      <a:lnTo>
                        <a:pt x="1467" y="669"/>
                      </a:lnTo>
                      <a:lnTo>
                        <a:pt x="1770" y="669"/>
                      </a:lnTo>
                      <a:lnTo>
                        <a:pt x="1634" y="743"/>
                      </a:lnTo>
                      <a:lnTo>
                        <a:pt x="1854" y="731"/>
                      </a:lnTo>
                      <a:lnTo>
                        <a:pt x="1841" y="784"/>
                      </a:lnTo>
                      <a:lnTo>
                        <a:pt x="2064" y="695"/>
                      </a:lnTo>
                      <a:lnTo>
                        <a:pt x="2276" y="757"/>
                      </a:lnTo>
                      <a:lnTo>
                        <a:pt x="2113" y="599"/>
                      </a:lnTo>
                      <a:lnTo>
                        <a:pt x="2351" y="638"/>
                      </a:lnTo>
                      <a:lnTo>
                        <a:pt x="2139" y="510"/>
                      </a:lnTo>
                      <a:lnTo>
                        <a:pt x="2284" y="515"/>
                      </a:lnTo>
                      <a:lnTo>
                        <a:pt x="2007" y="383"/>
                      </a:lnTo>
                      <a:lnTo>
                        <a:pt x="1823" y="296"/>
                      </a:lnTo>
                      <a:lnTo>
                        <a:pt x="1841" y="379"/>
                      </a:lnTo>
                      <a:lnTo>
                        <a:pt x="1674" y="366"/>
                      </a:lnTo>
                      <a:lnTo>
                        <a:pt x="1410" y="237"/>
                      </a:lnTo>
                      <a:lnTo>
                        <a:pt x="1419" y="287"/>
                      </a:lnTo>
                      <a:lnTo>
                        <a:pt x="1257" y="251"/>
                      </a:lnTo>
                      <a:lnTo>
                        <a:pt x="1383" y="163"/>
                      </a:lnTo>
                      <a:lnTo>
                        <a:pt x="1542" y="171"/>
                      </a:lnTo>
                      <a:lnTo>
                        <a:pt x="1362" y="89"/>
                      </a:lnTo>
                      <a:lnTo>
                        <a:pt x="1046" y="93"/>
                      </a:lnTo>
                      <a:lnTo>
                        <a:pt x="839" y="66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Freeform 155"/>
                <p:cNvSpPr>
                  <a:spLocks/>
                </p:cNvSpPr>
                <p:nvPr/>
              </p:nvSpPr>
              <p:spPr bwMode="auto">
                <a:xfrm>
                  <a:off x="4050" y="3037"/>
                  <a:ext cx="154" cy="42"/>
                </a:xfrm>
                <a:custGeom>
                  <a:avLst/>
                  <a:gdLst>
                    <a:gd name="T0" fmla="*/ 0 w 615"/>
                    <a:gd name="T1" fmla="*/ 0 h 172"/>
                    <a:gd name="T2" fmla="*/ 0 w 615"/>
                    <a:gd name="T3" fmla="*/ 0 h 172"/>
                    <a:gd name="T4" fmla="*/ 0 w 615"/>
                    <a:gd name="T5" fmla="*/ 0 h 172"/>
                    <a:gd name="T6" fmla="*/ 0 w 615"/>
                    <a:gd name="T7" fmla="*/ 0 h 172"/>
                    <a:gd name="T8" fmla="*/ 0 w 615"/>
                    <a:gd name="T9" fmla="*/ 0 h 172"/>
                    <a:gd name="T10" fmla="*/ 0 w 615"/>
                    <a:gd name="T11" fmla="*/ 0 h 172"/>
                    <a:gd name="T12" fmla="*/ 0 w 615"/>
                    <a:gd name="T13" fmla="*/ 0 h 172"/>
                    <a:gd name="T14" fmla="*/ 0 w 615"/>
                    <a:gd name="T15" fmla="*/ 0 h 172"/>
                    <a:gd name="T16" fmla="*/ 0 w 615"/>
                    <a:gd name="T17" fmla="*/ 0 h 172"/>
                    <a:gd name="T18" fmla="*/ 0 w 615"/>
                    <a:gd name="T19" fmla="*/ 0 h 172"/>
                    <a:gd name="T20" fmla="*/ 0 w 615"/>
                    <a:gd name="T21" fmla="*/ 0 h 172"/>
                    <a:gd name="T22" fmla="*/ 0 w 615"/>
                    <a:gd name="T23" fmla="*/ 0 h 172"/>
                    <a:gd name="T24" fmla="*/ 0 w 615"/>
                    <a:gd name="T25" fmla="*/ 0 h 172"/>
                    <a:gd name="T26" fmla="*/ 0 w 615"/>
                    <a:gd name="T27" fmla="*/ 0 h 172"/>
                    <a:gd name="T28" fmla="*/ 0 w 615"/>
                    <a:gd name="T29" fmla="*/ 0 h 17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5"/>
                    <a:gd name="T46" fmla="*/ 0 h 172"/>
                    <a:gd name="T47" fmla="*/ 615 w 615"/>
                    <a:gd name="T48" fmla="*/ 172 h 17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5" h="172">
                      <a:moveTo>
                        <a:pt x="378" y="45"/>
                      </a:moveTo>
                      <a:lnTo>
                        <a:pt x="237" y="5"/>
                      </a:lnTo>
                      <a:lnTo>
                        <a:pt x="123" y="0"/>
                      </a:lnTo>
                      <a:lnTo>
                        <a:pt x="211" y="41"/>
                      </a:lnTo>
                      <a:lnTo>
                        <a:pt x="34" y="57"/>
                      </a:lnTo>
                      <a:lnTo>
                        <a:pt x="136" y="84"/>
                      </a:lnTo>
                      <a:lnTo>
                        <a:pt x="0" y="137"/>
                      </a:lnTo>
                      <a:lnTo>
                        <a:pt x="118" y="132"/>
                      </a:lnTo>
                      <a:lnTo>
                        <a:pt x="79" y="172"/>
                      </a:lnTo>
                      <a:lnTo>
                        <a:pt x="198" y="168"/>
                      </a:lnTo>
                      <a:lnTo>
                        <a:pt x="329" y="132"/>
                      </a:lnTo>
                      <a:lnTo>
                        <a:pt x="460" y="89"/>
                      </a:lnTo>
                      <a:lnTo>
                        <a:pt x="615" y="80"/>
                      </a:lnTo>
                      <a:lnTo>
                        <a:pt x="378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1" name="Freeform 156"/>
                <p:cNvSpPr>
                  <a:spLocks/>
                </p:cNvSpPr>
                <p:nvPr/>
              </p:nvSpPr>
              <p:spPr bwMode="auto">
                <a:xfrm>
                  <a:off x="3915" y="2835"/>
                  <a:ext cx="390" cy="105"/>
                </a:xfrm>
                <a:custGeom>
                  <a:avLst/>
                  <a:gdLst>
                    <a:gd name="T0" fmla="*/ 0 w 1559"/>
                    <a:gd name="T1" fmla="*/ 0 h 418"/>
                    <a:gd name="T2" fmla="*/ 0 w 1559"/>
                    <a:gd name="T3" fmla="*/ 0 h 418"/>
                    <a:gd name="T4" fmla="*/ 0 w 1559"/>
                    <a:gd name="T5" fmla="*/ 0 h 418"/>
                    <a:gd name="T6" fmla="*/ 0 w 1559"/>
                    <a:gd name="T7" fmla="*/ 0 h 418"/>
                    <a:gd name="T8" fmla="*/ 0 w 1559"/>
                    <a:gd name="T9" fmla="*/ 0 h 418"/>
                    <a:gd name="T10" fmla="*/ 0 w 1559"/>
                    <a:gd name="T11" fmla="*/ 0 h 418"/>
                    <a:gd name="T12" fmla="*/ 0 w 1559"/>
                    <a:gd name="T13" fmla="*/ 0 h 418"/>
                    <a:gd name="T14" fmla="*/ 0 w 1559"/>
                    <a:gd name="T15" fmla="*/ 0 h 418"/>
                    <a:gd name="T16" fmla="*/ 0 w 1559"/>
                    <a:gd name="T17" fmla="*/ 0 h 418"/>
                    <a:gd name="T18" fmla="*/ 0 w 1559"/>
                    <a:gd name="T19" fmla="*/ 0 h 418"/>
                    <a:gd name="T20" fmla="*/ 0 w 1559"/>
                    <a:gd name="T21" fmla="*/ 0 h 418"/>
                    <a:gd name="T22" fmla="*/ 0 w 1559"/>
                    <a:gd name="T23" fmla="*/ 0 h 418"/>
                    <a:gd name="T24" fmla="*/ 0 w 1559"/>
                    <a:gd name="T25" fmla="*/ 0 h 418"/>
                    <a:gd name="T26" fmla="*/ 0 w 1559"/>
                    <a:gd name="T27" fmla="*/ 0 h 418"/>
                    <a:gd name="T28" fmla="*/ 0 w 1559"/>
                    <a:gd name="T29" fmla="*/ 0 h 418"/>
                    <a:gd name="T30" fmla="*/ 0 w 1559"/>
                    <a:gd name="T31" fmla="*/ 0 h 418"/>
                    <a:gd name="T32" fmla="*/ 0 w 1559"/>
                    <a:gd name="T33" fmla="*/ 0 h 418"/>
                    <a:gd name="T34" fmla="*/ 0 w 1559"/>
                    <a:gd name="T35" fmla="*/ 0 h 418"/>
                    <a:gd name="T36" fmla="*/ 0 w 1559"/>
                    <a:gd name="T37" fmla="*/ 0 h 418"/>
                    <a:gd name="T38" fmla="*/ 0 w 1559"/>
                    <a:gd name="T39" fmla="*/ 0 h 418"/>
                    <a:gd name="T40" fmla="*/ 0 w 1559"/>
                    <a:gd name="T41" fmla="*/ 0 h 418"/>
                    <a:gd name="T42" fmla="*/ 0 w 1559"/>
                    <a:gd name="T43" fmla="*/ 0 h 418"/>
                    <a:gd name="T44" fmla="*/ 0 w 1559"/>
                    <a:gd name="T45" fmla="*/ 0 h 418"/>
                    <a:gd name="T46" fmla="*/ 0 w 1559"/>
                    <a:gd name="T47" fmla="*/ 0 h 418"/>
                    <a:gd name="T48" fmla="*/ 0 w 1559"/>
                    <a:gd name="T49" fmla="*/ 0 h 418"/>
                    <a:gd name="T50" fmla="*/ 0 w 1559"/>
                    <a:gd name="T51" fmla="*/ 0 h 418"/>
                    <a:gd name="T52" fmla="*/ 0 w 1559"/>
                    <a:gd name="T53" fmla="*/ 0 h 418"/>
                    <a:gd name="T54" fmla="*/ 0 w 1559"/>
                    <a:gd name="T55" fmla="*/ 0 h 41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559"/>
                    <a:gd name="T85" fmla="*/ 0 h 418"/>
                    <a:gd name="T86" fmla="*/ 1559 w 1559"/>
                    <a:gd name="T87" fmla="*/ 418 h 41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559" h="418">
                      <a:moveTo>
                        <a:pt x="1043" y="100"/>
                      </a:moveTo>
                      <a:lnTo>
                        <a:pt x="556" y="125"/>
                      </a:lnTo>
                      <a:lnTo>
                        <a:pt x="710" y="170"/>
                      </a:lnTo>
                      <a:lnTo>
                        <a:pt x="417" y="165"/>
                      </a:lnTo>
                      <a:lnTo>
                        <a:pt x="159" y="214"/>
                      </a:lnTo>
                      <a:lnTo>
                        <a:pt x="378" y="219"/>
                      </a:lnTo>
                      <a:lnTo>
                        <a:pt x="0" y="274"/>
                      </a:lnTo>
                      <a:lnTo>
                        <a:pt x="129" y="299"/>
                      </a:lnTo>
                      <a:lnTo>
                        <a:pt x="338" y="299"/>
                      </a:lnTo>
                      <a:lnTo>
                        <a:pt x="149" y="354"/>
                      </a:lnTo>
                      <a:lnTo>
                        <a:pt x="352" y="349"/>
                      </a:lnTo>
                      <a:lnTo>
                        <a:pt x="228" y="388"/>
                      </a:lnTo>
                      <a:lnTo>
                        <a:pt x="407" y="398"/>
                      </a:lnTo>
                      <a:lnTo>
                        <a:pt x="715" y="359"/>
                      </a:lnTo>
                      <a:lnTo>
                        <a:pt x="591" y="418"/>
                      </a:lnTo>
                      <a:lnTo>
                        <a:pt x="870" y="364"/>
                      </a:lnTo>
                      <a:lnTo>
                        <a:pt x="1127" y="314"/>
                      </a:lnTo>
                      <a:lnTo>
                        <a:pt x="815" y="284"/>
                      </a:lnTo>
                      <a:lnTo>
                        <a:pt x="591" y="299"/>
                      </a:lnTo>
                      <a:lnTo>
                        <a:pt x="432" y="253"/>
                      </a:lnTo>
                      <a:lnTo>
                        <a:pt x="621" y="239"/>
                      </a:lnTo>
                      <a:lnTo>
                        <a:pt x="725" y="260"/>
                      </a:lnTo>
                      <a:lnTo>
                        <a:pt x="934" y="214"/>
                      </a:lnTo>
                      <a:lnTo>
                        <a:pt x="1142" y="154"/>
                      </a:lnTo>
                      <a:lnTo>
                        <a:pt x="1559" y="170"/>
                      </a:lnTo>
                      <a:lnTo>
                        <a:pt x="1033" y="0"/>
                      </a:lnTo>
                      <a:lnTo>
                        <a:pt x="1043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2" name="Freeform 157"/>
                <p:cNvSpPr>
                  <a:spLocks/>
                </p:cNvSpPr>
                <p:nvPr/>
              </p:nvSpPr>
              <p:spPr bwMode="auto">
                <a:xfrm>
                  <a:off x="3879" y="2953"/>
                  <a:ext cx="184" cy="71"/>
                </a:xfrm>
                <a:custGeom>
                  <a:avLst/>
                  <a:gdLst>
                    <a:gd name="T0" fmla="*/ 0 w 738"/>
                    <a:gd name="T1" fmla="*/ 0 h 282"/>
                    <a:gd name="T2" fmla="*/ 0 w 738"/>
                    <a:gd name="T3" fmla="*/ 0 h 282"/>
                    <a:gd name="T4" fmla="*/ 0 w 738"/>
                    <a:gd name="T5" fmla="*/ 0 h 282"/>
                    <a:gd name="T6" fmla="*/ 0 w 738"/>
                    <a:gd name="T7" fmla="*/ 0 h 282"/>
                    <a:gd name="T8" fmla="*/ 0 w 738"/>
                    <a:gd name="T9" fmla="*/ 0 h 282"/>
                    <a:gd name="T10" fmla="*/ 0 w 738"/>
                    <a:gd name="T11" fmla="*/ 0 h 282"/>
                    <a:gd name="T12" fmla="*/ 0 w 738"/>
                    <a:gd name="T13" fmla="*/ 0 h 282"/>
                    <a:gd name="T14" fmla="*/ 0 w 738"/>
                    <a:gd name="T15" fmla="*/ 0 h 282"/>
                    <a:gd name="T16" fmla="*/ 0 w 738"/>
                    <a:gd name="T17" fmla="*/ 0 h 282"/>
                    <a:gd name="T18" fmla="*/ 0 w 738"/>
                    <a:gd name="T19" fmla="*/ 0 h 282"/>
                    <a:gd name="T20" fmla="*/ 0 w 738"/>
                    <a:gd name="T21" fmla="*/ 0 h 282"/>
                    <a:gd name="T22" fmla="*/ 0 w 738"/>
                    <a:gd name="T23" fmla="*/ 0 h 282"/>
                    <a:gd name="T24" fmla="*/ 0 w 738"/>
                    <a:gd name="T25" fmla="*/ 0 h 282"/>
                    <a:gd name="T26" fmla="*/ 0 w 738"/>
                    <a:gd name="T27" fmla="*/ 0 h 282"/>
                    <a:gd name="T28" fmla="*/ 0 w 738"/>
                    <a:gd name="T29" fmla="*/ 0 h 282"/>
                    <a:gd name="T30" fmla="*/ 0 w 738"/>
                    <a:gd name="T31" fmla="*/ 0 h 282"/>
                    <a:gd name="T32" fmla="*/ 0 w 738"/>
                    <a:gd name="T33" fmla="*/ 0 h 282"/>
                    <a:gd name="T34" fmla="*/ 0 w 738"/>
                    <a:gd name="T35" fmla="*/ 0 h 282"/>
                    <a:gd name="T36" fmla="*/ 0 w 738"/>
                    <a:gd name="T37" fmla="*/ 0 h 28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8"/>
                    <a:gd name="T58" fmla="*/ 0 h 282"/>
                    <a:gd name="T59" fmla="*/ 738 w 738"/>
                    <a:gd name="T60" fmla="*/ 282 h 28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8" h="282">
                      <a:moveTo>
                        <a:pt x="738" y="19"/>
                      </a:moveTo>
                      <a:lnTo>
                        <a:pt x="474" y="47"/>
                      </a:lnTo>
                      <a:lnTo>
                        <a:pt x="269" y="0"/>
                      </a:lnTo>
                      <a:lnTo>
                        <a:pt x="402" y="86"/>
                      </a:lnTo>
                      <a:lnTo>
                        <a:pt x="190" y="68"/>
                      </a:lnTo>
                      <a:lnTo>
                        <a:pt x="0" y="81"/>
                      </a:lnTo>
                      <a:lnTo>
                        <a:pt x="217" y="121"/>
                      </a:lnTo>
                      <a:lnTo>
                        <a:pt x="70" y="171"/>
                      </a:lnTo>
                      <a:lnTo>
                        <a:pt x="302" y="209"/>
                      </a:lnTo>
                      <a:lnTo>
                        <a:pt x="214" y="277"/>
                      </a:lnTo>
                      <a:lnTo>
                        <a:pt x="410" y="282"/>
                      </a:lnTo>
                      <a:lnTo>
                        <a:pt x="365" y="177"/>
                      </a:lnTo>
                      <a:lnTo>
                        <a:pt x="558" y="262"/>
                      </a:lnTo>
                      <a:lnTo>
                        <a:pt x="733" y="268"/>
                      </a:lnTo>
                      <a:lnTo>
                        <a:pt x="553" y="178"/>
                      </a:lnTo>
                      <a:lnTo>
                        <a:pt x="708" y="154"/>
                      </a:lnTo>
                      <a:lnTo>
                        <a:pt x="580" y="102"/>
                      </a:lnTo>
                      <a:lnTo>
                        <a:pt x="73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Freeform 158"/>
                <p:cNvSpPr>
                  <a:spLocks/>
                </p:cNvSpPr>
                <p:nvPr/>
              </p:nvSpPr>
              <p:spPr bwMode="auto">
                <a:xfrm>
                  <a:off x="4227" y="2898"/>
                  <a:ext cx="240" cy="78"/>
                </a:xfrm>
                <a:custGeom>
                  <a:avLst/>
                  <a:gdLst>
                    <a:gd name="T0" fmla="*/ 0 w 958"/>
                    <a:gd name="T1" fmla="*/ 0 h 310"/>
                    <a:gd name="T2" fmla="*/ 0 w 958"/>
                    <a:gd name="T3" fmla="*/ 0 h 310"/>
                    <a:gd name="T4" fmla="*/ 0 w 958"/>
                    <a:gd name="T5" fmla="*/ 0 h 310"/>
                    <a:gd name="T6" fmla="*/ 0 w 958"/>
                    <a:gd name="T7" fmla="*/ 0 h 310"/>
                    <a:gd name="T8" fmla="*/ 0 w 958"/>
                    <a:gd name="T9" fmla="*/ 0 h 310"/>
                    <a:gd name="T10" fmla="*/ 0 w 958"/>
                    <a:gd name="T11" fmla="*/ 0 h 310"/>
                    <a:gd name="T12" fmla="*/ 0 w 958"/>
                    <a:gd name="T13" fmla="*/ 0 h 310"/>
                    <a:gd name="T14" fmla="*/ 0 w 958"/>
                    <a:gd name="T15" fmla="*/ 0 h 310"/>
                    <a:gd name="T16" fmla="*/ 0 w 958"/>
                    <a:gd name="T17" fmla="*/ 0 h 310"/>
                    <a:gd name="T18" fmla="*/ 0 w 958"/>
                    <a:gd name="T19" fmla="*/ 0 h 310"/>
                    <a:gd name="T20" fmla="*/ 0 w 958"/>
                    <a:gd name="T21" fmla="*/ 0 h 310"/>
                    <a:gd name="T22" fmla="*/ 0 w 958"/>
                    <a:gd name="T23" fmla="*/ 0 h 310"/>
                    <a:gd name="T24" fmla="*/ 0 w 958"/>
                    <a:gd name="T25" fmla="*/ 0 h 310"/>
                    <a:gd name="T26" fmla="*/ 0 w 958"/>
                    <a:gd name="T27" fmla="*/ 0 h 310"/>
                    <a:gd name="T28" fmla="*/ 0 w 958"/>
                    <a:gd name="T29" fmla="*/ 0 h 310"/>
                    <a:gd name="T30" fmla="*/ 0 w 958"/>
                    <a:gd name="T31" fmla="*/ 0 h 310"/>
                    <a:gd name="T32" fmla="*/ 0 w 958"/>
                    <a:gd name="T33" fmla="*/ 0 h 310"/>
                    <a:gd name="T34" fmla="*/ 0 w 958"/>
                    <a:gd name="T35" fmla="*/ 0 h 310"/>
                    <a:gd name="T36" fmla="*/ 0 w 958"/>
                    <a:gd name="T37" fmla="*/ 0 h 310"/>
                    <a:gd name="T38" fmla="*/ 0 w 958"/>
                    <a:gd name="T39" fmla="*/ 0 h 310"/>
                    <a:gd name="T40" fmla="*/ 0 w 958"/>
                    <a:gd name="T41" fmla="*/ 0 h 310"/>
                    <a:gd name="T42" fmla="*/ 0 w 958"/>
                    <a:gd name="T43" fmla="*/ 0 h 310"/>
                    <a:gd name="T44" fmla="*/ 0 w 958"/>
                    <a:gd name="T45" fmla="*/ 0 h 310"/>
                    <a:gd name="T46" fmla="*/ 0 w 958"/>
                    <a:gd name="T47" fmla="*/ 0 h 3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58"/>
                    <a:gd name="T73" fmla="*/ 0 h 310"/>
                    <a:gd name="T74" fmla="*/ 958 w 958"/>
                    <a:gd name="T75" fmla="*/ 310 h 3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58" h="310">
                      <a:moveTo>
                        <a:pt x="660" y="126"/>
                      </a:moveTo>
                      <a:lnTo>
                        <a:pt x="526" y="41"/>
                      </a:lnTo>
                      <a:lnTo>
                        <a:pt x="371" y="0"/>
                      </a:lnTo>
                      <a:lnTo>
                        <a:pt x="471" y="80"/>
                      </a:lnTo>
                      <a:lnTo>
                        <a:pt x="267" y="26"/>
                      </a:lnTo>
                      <a:lnTo>
                        <a:pt x="317" y="96"/>
                      </a:lnTo>
                      <a:lnTo>
                        <a:pt x="192" y="61"/>
                      </a:lnTo>
                      <a:lnTo>
                        <a:pt x="0" y="96"/>
                      </a:lnTo>
                      <a:lnTo>
                        <a:pt x="187" y="116"/>
                      </a:lnTo>
                      <a:lnTo>
                        <a:pt x="64" y="140"/>
                      </a:lnTo>
                      <a:lnTo>
                        <a:pt x="298" y="181"/>
                      </a:lnTo>
                      <a:lnTo>
                        <a:pt x="292" y="126"/>
                      </a:lnTo>
                      <a:lnTo>
                        <a:pt x="471" y="191"/>
                      </a:lnTo>
                      <a:lnTo>
                        <a:pt x="421" y="111"/>
                      </a:lnTo>
                      <a:lnTo>
                        <a:pt x="610" y="181"/>
                      </a:lnTo>
                      <a:lnTo>
                        <a:pt x="560" y="215"/>
                      </a:lnTo>
                      <a:lnTo>
                        <a:pt x="729" y="245"/>
                      </a:lnTo>
                      <a:lnTo>
                        <a:pt x="695" y="191"/>
                      </a:lnTo>
                      <a:lnTo>
                        <a:pt x="819" y="205"/>
                      </a:lnTo>
                      <a:lnTo>
                        <a:pt x="958" y="310"/>
                      </a:lnTo>
                      <a:lnTo>
                        <a:pt x="793" y="131"/>
                      </a:lnTo>
                      <a:lnTo>
                        <a:pt x="620" y="36"/>
                      </a:lnTo>
                      <a:lnTo>
                        <a:pt x="66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4" name="Freeform 159"/>
                <p:cNvSpPr>
                  <a:spLocks/>
                </p:cNvSpPr>
                <p:nvPr/>
              </p:nvSpPr>
              <p:spPr bwMode="auto">
                <a:xfrm>
                  <a:off x="4099" y="3017"/>
                  <a:ext cx="320" cy="69"/>
                </a:xfrm>
                <a:custGeom>
                  <a:avLst/>
                  <a:gdLst>
                    <a:gd name="T0" fmla="*/ 0 w 1277"/>
                    <a:gd name="T1" fmla="*/ 0 h 275"/>
                    <a:gd name="T2" fmla="*/ 0 w 1277"/>
                    <a:gd name="T3" fmla="*/ 0 h 275"/>
                    <a:gd name="T4" fmla="*/ 0 w 1277"/>
                    <a:gd name="T5" fmla="*/ 0 h 275"/>
                    <a:gd name="T6" fmla="*/ 0 w 1277"/>
                    <a:gd name="T7" fmla="*/ 0 h 275"/>
                    <a:gd name="T8" fmla="*/ 0 w 1277"/>
                    <a:gd name="T9" fmla="*/ 0 h 275"/>
                    <a:gd name="T10" fmla="*/ 0 w 1277"/>
                    <a:gd name="T11" fmla="*/ 0 h 275"/>
                    <a:gd name="T12" fmla="*/ 0 w 1277"/>
                    <a:gd name="T13" fmla="*/ 0 h 275"/>
                    <a:gd name="T14" fmla="*/ 0 w 1277"/>
                    <a:gd name="T15" fmla="*/ 0 h 275"/>
                    <a:gd name="T16" fmla="*/ 0 w 1277"/>
                    <a:gd name="T17" fmla="*/ 0 h 275"/>
                    <a:gd name="T18" fmla="*/ 0 w 1277"/>
                    <a:gd name="T19" fmla="*/ 0 h 275"/>
                    <a:gd name="T20" fmla="*/ 0 w 1277"/>
                    <a:gd name="T21" fmla="*/ 0 h 275"/>
                    <a:gd name="T22" fmla="*/ 0 w 1277"/>
                    <a:gd name="T23" fmla="*/ 0 h 275"/>
                    <a:gd name="T24" fmla="*/ 0 w 1277"/>
                    <a:gd name="T25" fmla="*/ 0 h 275"/>
                    <a:gd name="T26" fmla="*/ 0 w 1277"/>
                    <a:gd name="T27" fmla="*/ 0 h 275"/>
                    <a:gd name="T28" fmla="*/ 0 w 1277"/>
                    <a:gd name="T29" fmla="*/ 0 h 275"/>
                    <a:gd name="T30" fmla="*/ 0 w 1277"/>
                    <a:gd name="T31" fmla="*/ 0 h 275"/>
                    <a:gd name="T32" fmla="*/ 0 w 1277"/>
                    <a:gd name="T33" fmla="*/ 0 h 275"/>
                    <a:gd name="T34" fmla="*/ 0 w 1277"/>
                    <a:gd name="T35" fmla="*/ 0 h 275"/>
                    <a:gd name="T36" fmla="*/ 0 w 1277"/>
                    <a:gd name="T37" fmla="*/ 0 h 275"/>
                    <a:gd name="T38" fmla="*/ 0 w 1277"/>
                    <a:gd name="T39" fmla="*/ 0 h 275"/>
                    <a:gd name="T40" fmla="*/ 0 w 1277"/>
                    <a:gd name="T41" fmla="*/ 0 h 275"/>
                    <a:gd name="T42" fmla="*/ 0 w 1277"/>
                    <a:gd name="T43" fmla="*/ 0 h 27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77"/>
                    <a:gd name="T67" fmla="*/ 0 h 275"/>
                    <a:gd name="T68" fmla="*/ 1277 w 1277"/>
                    <a:gd name="T69" fmla="*/ 275 h 27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77" h="275">
                      <a:moveTo>
                        <a:pt x="450" y="20"/>
                      </a:moveTo>
                      <a:lnTo>
                        <a:pt x="386" y="69"/>
                      </a:lnTo>
                      <a:lnTo>
                        <a:pt x="535" y="85"/>
                      </a:lnTo>
                      <a:lnTo>
                        <a:pt x="487" y="133"/>
                      </a:lnTo>
                      <a:lnTo>
                        <a:pt x="805" y="84"/>
                      </a:lnTo>
                      <a:lnTo>
                        <a:pt x="687" y="137"/>
                      </a:lnTo>
                      <a:lnTo>
                        <a:pt x="877" y="146"/>
                      </a:lnTo>
                      <a:lnTo>
                        <a:pt x="1103" y="60"/>
                      </a:lnTo>
                      <a:lnTo>
                        <a:pt x="1277" y="148"/>
                      </a:lnTo>
                      <a:lnTo>
                        <a:pt x="1085" y="113"/>
                      </a:lnTo>
                      <a:lnTo>
                        <a:pt x="861" y="206"/>
                      </a:lnTo>
                      <a:lnTo>
                        <a:pt x="468" y="275"/>
                      </a:lnTo>
                      <a:lnTo>
                        <a:pt x="522" y="217"/>
                      </a:lnTo>
                      <a:lnTo>
                        <a:pt x="233" y="231"/>
                      </a:lnTo>
                      <a:lnTo>
                        <a:pt x="270" y="157"/>
                      </a:lnTo>
                      <a:lnTo>
                        <a:pt x="34" y="161"/>
                      </a:lnTo>
                      <a:lnTo>
                        <a:pt x="165" y="104"/>
                      </a:lnTo>
                      <a:lnTo>
                        <a:pt x="0" y="47"/>
                      </a:lnTo>
                      <a:lnTo>
                        <a:pt x="348" y="48"/>
                      </a:lnTo>
                      <a:lnTo>
                        <a:pt x="257" y="0"/>
                      </a:lnTo>
                      <a:lnTo>
                        <a:pt x="45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5" name="Freeform 160"/>
                <p:cNvSpPr>
                  <a:spLocks/>
                </p:cNvSpPr>
                <p:nvPr/>
              </p:nvSpPr>
              <p:spPr bwMode="auto">
                <a:xfrm>
                  <a:off x="4392" y="3031"/>
                  <a:ext cx="204" cy="392"/>
                </a:xfrm>
                <a:custGeom>
                  <a:avLst/>
                  <a:gdLst>
                    <a:gd name="T0" fmla="*/ 0 w 817"/>
                    <a:gd name="T1" fmla="*/ 0 h 1566"/>
                    <a:gd name="T2" fmla="*/ 0 w 817"/>
                    <a:gd name="T3" fmla="*/ 0 h 1566"/>
                    <a:gd name="T4" fmla="*/ 0 w 817"/>
                    <a:gd name="T5" fmla="*/ 0 h 1566"/>
                    <a:gd name="T6" fmla="*/ 0 w 817"/>
                    <a:gd name="T7" fmla="*/ 0 h 1566"/>
                    <a:gd name="T8" fmla="*/ 0 w 817"/>
                    <a:gd name="T9" fmla="*/ 0 h 1566"/>
                    <a:gd name="T10" fmla="*/ 0 w 817"/>
                    <a:gd name="T11" fmla="*/ 0 h 1566"/>
                    <a:gd name="T12" fmla="*/ 0 w 817"/>
                    <a:gd name="T13" fmla="*/ 0 h 1566"/>
                    <a:gd name="T14" fmla="*/ 0 w 817"/>
                    <a:gd name="T15" fmla="*/ 0 h 1566"/>
                    <a:gd name="T16" fmla="*/ 0 w 817"/>
                    <a:gd name="T17" fmla="*/ 0 h 1566"/>
                    <a:gd name="T18" fmla="*/ 0 w 817"/>
                    <a:gd name="T19" fmla="*/ 0 h 1566"/>
                    <a:gd name="T20" fmla="*/ 0 w 817"/>
                    <a:gd name="T21" fmla="*/ 0 h 1566"/>
                    <a:gd name="T22" fmla="*/ 0 w 817"/>
                    <a:gd name="T23" fmla="*/ 0 h 1566"/>
                    <a:gd name="T24" fmla="*/ 0 w 817"/>
                    <a:gd name="T25" fmla="*/ 0 h 1566"/>
                    <a:gd name="T26" fmla="*/ 0 w 817"/>
                    <a:gd name="T27" fmla="*/ 0 h 1566"/>
                    <a:gd name="T28" fmla="*/ 0 w 817"/>
                    <a:gd name="T29" fmla="*/ 0 h 1566"/>
                    <a:gd name="T30" fmla="*/ 0 w 817"/>
                    <a:gd name="T31" fmla="*/ 0 h 1566"/>
                    <a:gd name="T32" fmla="*/ 0 w 817"/>
                    <a:gd name="T33" fmla="*/ 0 h 1566"/>
                    <a:gd name="T34" fmla="*/ 0 w 817"/>
                    <a:gd name="T35" fmla="*/ 0 h 1566"/>
                    <a:gd name="T36" fmla="*/ 0 w 817"/>
                    <a:gd name="T37" fmla="*/ 0 h 1566"/>
                    <a:gd name="T38" fmla="*/ 0 w 817"/>
                    <a:gd name="T39" fmla="*/ 0 h 1566"/>
                    <a:gd name="T40" fmla="*/ 0 w 817"/>
                    <a:gd name="T41" fmla="*/ 0 h 1566"/>
                    <a:gd name="T42" fmla="*/ 0 w 817"/>
                    <a:gd name="T43" fmla="*/ 0 h 1566"/>
                    <a:gd name="T44" fmla="*/ 0 w 817"/>
                    <a:gd name="T45" fmla="*/ 0 h 1566"/>
                    <a:gd name="T46" fmla="*/ 0 w 817"/>
                    <a:gd name="T47" fmla="*/ 0 h 1566"/>
                    <a:gd name="T48" fmla="*/ 0 w 817"/>
                    <a:gd name="T49" fmla="*/ 0 h 1566"/>
                    <a:gd name="T50" fmla="*/ 0 w 817"/>
                    <a:gd name="T51" fmla="*/ 0 h 1566"/>
                    <a:gd name="T52" fmla="*/ 0 w 817"/>
                    <a:gd name="T53" fmla="*/ 0 h 1566"/>
                    <a:gd name="T54" fmla="*/ 0 w 817"/>
                    <a:gd name="T55" fmla="*/ 0 h 1566"/>
                    <a:gd name="T56" fmla="*/ 0 w 817"/>
                    <a:gd name="T57" fmla="*/ 0 h 1566"/>
                    <a:gd name="T58" fmla="*/ 0 w 817"/>
                    <a:gd name="T59" fmla="*/ 0 h 1566"/>
                    <a:gd name="T60" fmla="*/ 0 w 817"/>
                    <a:gd name="T61" fmla="*/ 0 h 1566"/>
                    <a:gd name="T62" fmla="*/ 0 w 817"/>
                    <a:gd name="T63" fmla="*/ 0 h 1566"/>
                    <a:gd name="T64" fmla="*/ 0 w 817"/>
                    <a:gd name="T65" fmla="*/ 0 h 1566"/>
                    <a:gd name="T66" fmla="*/ 0 w 817"/>
                    <a:gd name="T67" fmla="*/ 0 h 156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17"/>
                    <a:gd name="T103" fmla="*/ 0 h 1566"/>
                    <a:gd name="T104" fmla="*/ 817 w 817"/>
                    <a:gd name="T105" fmla="*/ 1566 h 15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17" h="1566">
                      <a:moveTo>
                        <a:pt x="378" y="237"/>
                      </a:moveTo>
                      <a:lnTo>
                        <a:pt x="316" y="191"/>
                      </a:lnTo>
                      <a:lnTo>
                        <a:pt x="161" y="238"/>
                      </a:lnTo>
                      <a:lnTo>
                        <a:pt x="180" y="205"/>
                      </a:lnTo>
                      <a:lnTo>
                        <a:pt x="0" y="221"/>
                      </a:lnTo>
                      <a:lnTo>
                        <a:pt x="85" y="185"/>
                      </a:lnTo>
                      <a:lnTo>
                        <a:pt x="31" y="169"/>
                      </a:lnTo>
                      <a:lnTo>
                        <a:pt x="85" y="141"/>
                      </a:lnTo>
                      <a:lnTo>
                        <a:pt x="237" y="163"/>
                      </a:lnTo>
                      <a:lnTo>
                        <a:pt x="189" y="120"/>
                      </a:lnTo>
                      <a:lnTo>
                        <a:pt x="320" y="151"/>
                      </a:lnTo>
                      <a:lnTo>
                        <a:pt x="297" y="91"/>
                      </a:lnTo>
                      <a:lnTo>
                        <a:pt x="201" y="21"/>
                      </a:lnTo>
                      <a:lnTo>
                        <a:pt x="314" y="40"/>
                      </a:lnTo>
                      <a:lnTo>
                        <a:pt x="322" y="0"/>
                      </a:lnTo>
                      <a:lnTo>
                        <a:pt x="478" y="58"/>
                      </a:lnTo>
                      <a:lnTo>
                        <a:pt x="539" y="172"/>
                      </a:lnTo>
                      <a:lnTo>
                        <a:pt x="445" y="80"/>
                      </a:lnTo>
                      <a:lnTo>
                        <a:pt x="374" y="70"/>
                      </a:lnTo>
                      <a:lnTo>
                        <a:pt x="461" y="198"/>
                      </a:lnTo>
                      <a:lnTo>
                        <a:pt x="418" y="237"/>
                      </a:lnTo>
                      <a:lnTo>
                        <a:pt x="589" y="392"/>
                      </a:lnTo>
                      <a:lnTo>
                        <a:pt x="522" y="385"/>
                      </a:lnTo>
                      <a:lnTo>
                        <a:pt x="601" y="488"/>
                      </a:lnTo>
                      <a:lnTo>
                        <a:pt x="670" y="826"/>
                      </a:lnTo>
                      <a:lnTo>
                        <a:pt x="680" y="957"/>
                      </a:lnTo>
                      <a:lnTo>
                        <a:pt x="817" y="1113"/>
                      </a:lnTo>
                      <a:lnTo>
                        <a:pt x="764" y="1135"/>
                      </a:lnTo>
                      <a:lnTo>
                        <a:pt x="755" y="1566"/>
                      </a:lnTo>
                      <a:lnTo>
                        <a:pt x="670" y="1034"/>
                      </a:lnTo>
                      <a:lnTo>
                        <a:pt x="591" y="706"/>
                      </a:lnTo>
                      <a:lnTo>
                        <a:pt x="494" y="491"/>
                      </a:lnTo>
                      <a:lnTo>
                        <a:pt x="378" y="2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6" name="Freeform 161"/>
                <p:cNvSpPr>
                  <a:spLocks/>
                </p:cNvSpPr>
                <p:nvPr/>
              </p:nvSpPr>
              <p:spPr bwMode="auto">
                <a:xfrm>
                  <a:off x="4130" y="3144"/>
                  <a:ext cx="153" cy="98"/>
                </a:xfrm>
                <a:custGeom>
                  <a:avLst/>
                  <a:gdLst>
                    <a:gd name="T0" fmla="*/ 0 w 610"/>
                    <a:gd name="T1" fmla="*/ 0 h 392"/>
                    <a:gd name="T2" fmla="*/ 0 w 610"/>
                    <a:gd name="T3" fmla="*/ 0 h 392"/>
                    <a:gd name="T4" fmla="*/ 0 w 610"/>
                    <a:gd name="T5" fmla="*/ 0 h 392"/>
                    <a:gd name="T6" fmla="*/ 0 w 610"/>
                    <a:gd name="T7" fmla="*/ 0 h 392"/>
                    <a:gd name="T8" fmla="*/ 0 w 610"/>
                    <a:gd name="T9" fmla="*/ 0 h 392"/>
                    <a:gd name="T10" fmla="*/ 0 w 610"/>
                    <a:gd name="T11" fmla="*/ 0 h 392"/>
                    <a:gd name="T12" fmla="*/ 0 w 610"/>
                    <a:gd name="T13" fmla="*/ 0 h 392"/>
                    <a:gd name="T14" fmla="*/ 0 w 610"/>
                    <a:gd name="T15" fmla="*/ 0 h 392"/>
                    <a:gd name="T16" fmla="*/ 0 w 610"/>
                    <a:gd name="T17" fmla="*/ 0 h 392"/>
                    <a:gd name="T18" fmla="*/ 0 w 610"/>
                    <a:gd name="T19" fmla="*/ 0 h 392"/>
                    <a:gd name="T20" fmla="*/ 0 w 610"/>
                    <a:gd name="T21" fmla="*/ 0 h 392"/>
                    <a:gd name="T22" fmla="*/ 0 w 610"/>
                    <a:gd name="T23" fmla="*/ 0 h 392"/>
                    <a:gd name="T24" fmla="*/ 0 w 610"/>
                    <a:gd name="T25" fmla="*/ 0 h 392"/>
                    <a:gd name="T26" fmla="*/ 0 w 610"/>
                    <a:gd name="T27" fmla="*/ 0 h 392"/>
                    <a:gd name="T28" fmla="*/ 0 w 610"/>
                    <a:gd name="T29" fmla="*/ 0 h 392"/>
                    <a:gd name="T30" fmla="*/ 0 w 610"/>
                    <a:gd name="T31" fmla="*/ 0 h 392"/>
                    <a:gd name="T32" fmla="*/ 0 w 610"/>
                    <a:gd name="T33" fmla="*/ 0 h 392"/>
                    <a:gd name="T34" fmla="*/ 0 w 610"/>
                    <a:gd name="T35" fmla="*/ 0 h 392"/>
                    <a:gd name="T36" fmla="*/ 0 w 610"/>
                    <a:gd name="T37" fmla="*/ 0 h 392"/>
                    <a:gd name="T38" fmla="*/ 0 w 610"/>
                    <a:gd name="T39" fmla="*/ 0 h 392"/>
                    <a:gd name="T40" fmla="*/ 0 w 610"/>
                    <a:gd name="T41" fmla="*/ 0 h 392"/>
                    <a:gd name="T42" fmla="*/ 0 w 610"/>
                    <a:gd name="T43" fmla="*/ 0 h 392"/>
                    <a:gd name="T44" fmla="*/ 0 w 610"/>
                    <a:gd name="T45" fmla="*/ 0 h 392"/>
                    <a:gd name="T46" fmla="*/ 0 w 610"/>
                    <a:gd name="T47" fmla="*/ 0 h 392"/>
                    <a:gd name="T48" fmla="*/ 0 w 610"/>
                    <a:gd name="T49" fmla="*/ 0 h 392"/>
                    <a:gd name="T50" fmla="*/ 0 w 610"/>
                    <a:gd name="T51" fmla="*/ 0 h 392"/>
                    <a:gd name="T52" fmla="*/ 0 w 610"/>
                    <a:gd name="T53" fmla="*/ 0 h 392"/>
                    <a:gd name="T54" fmla="*/ 0 w 610"/>
                    <a:gd name="T55" fmla="*/ 0 h 392"/>
                    <a:gd name="T56" fmla="*/ 0 w 610"/>
                    <a:gd name="T57" fmla="*/ 0 h 392"/>
                    <a:gd name="T58" fmla="*/ 0 w 610"/>
                    <a:gd name="T59" fmla="*/ 0 h 392"/>
                    <a:gd name="T60" fmla="*/ 0 w 610"/>
                    <a:gd name="T61" fmla="*/ 0 h 392"/>
                    <a:gd name="T62" fmla="*/ 0 w 610"/>
                    <a:gd name="T63" fmla="*/ 0 h 3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10"/>
                    <a:gd name="T97" fmla="*/ 0 h 392"/>
                    <a:gd name="T98" fmla="*/ 610 w 610"/>
                    <a:gd name="T99" fmla="*/ 392 h 3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10" h="392">
                      <a:moveTo>
                        <a:pt x="435" y="26"/>
                      </a:moveTo>
                      <a:lnTo>
                        <a:pt x="250" y="0"/>
                      </a:lnTo>
                      <a:lnTo>
                        <a:pt x="285" y="48"/>
                      </a:lnTo>
                      <a:lnTo>
                        <a:pt x="123" y="35"/>
                      </a:lnTo>
                      <a:lnTo>
                        <a:pt x="0" y="66"/>
                      </a:lnTo>
                      <a:lnTo>
                        <a:pt x="153" y="88"/>
                      </a:lnTo>
                      <a:lnTo>
                        <a:pt x="39" y="106"/>
                      </a:lnTo>
                      <a:lnTo>
                        <a:pt x="139" y="128"/>
                      </a:lnTo>
                      <a:lnTo>
                        <a:pt x="100" y="154"/>
                      </a:lnTo>
                      <a:lnTo>
                        <a:pt x="214" y="203"/>
                      </a:lnTo>
                      <a:lnTo>
                        <a:pt x="153" y="242"/>
                      </a:lnTo>
                      <a:lnTo>
                        <a:pt x="259" y="277"/>
                      </a:lnTo>
                      <a:lnTo>
                        <a:pt x="197" y="313"/>
                      </a:lnTo>
                      <a:lnTo>
                        <a:pt x="105" y="326"/>
                      </a:lnTo>
                      <a:lnTo>
                        <a:pt x="223" y="352"/>
                      </a:lnTo>
                      <a:lnTo>
                        <a:pt x="294" y="392"/>
                      </a:lnTo>
                      <a:lnTo>
                        <a:pt x="280" y="335"/>
                      </a:lnTo>
                      <a:lnTo>
                        <a:pt x="355" y="343"/>
                      </a:lnTo>
                      <a:lnTo>
                        <a:pt x="325" y="299"/>
                      </a:lnTo>
                      <a:lnTo>
                        <a:pt x="469" y="299"/>
                      </a:lnTo>
                      <a:lnTo>
                        <a:pt x="303" y="242"/>
                      </a:lnTo>
                      <a:lnTo>
                        <a:pt x="501" y="237"/>
                      </a:lnTo>
                      <a:lnTo>
                        <a:pt x="610" y="194"/>
                      </a:lnTo>
                      <a:lnTo>
                        <a:pt x="426" y="203"/>
                      </a:lnTo>
                      <a:lnTo>
                        <a:pt x="439" y="167"/>
                      </a:lnTo>
                      <a:lnTo>
                        <a:pt x="255" y="176"/>
                      </a:lnTo>
                      <a:lnTo>
                        <a:pt x="298" y="128"/>
                      </a:lnTo>
                      <a:lnTo>
                        <a:pt x="197" y="66"/>
                      </a:lnTo>
                      <a:lnTo>
                        <a:pt x="391" y="83"/>
                      </a:lnTo>
                      <a:lnTo>
                        <a:pt x="328" y="44"/>
                      </a:lnTo>
                      <a:lnTo>
                        <a:pt x="43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7" name="Freeform 162"/>
                <p:cNvSpPr>
                  <a:spLocks/>
                </p:cNvSpPr>
                <p:nvPr/>
              </p:nvSpPr>
              <p:spPr bwMode="auto">
                <a:xfrm>
                  <a:off x="4180" y="3240"/>
                  <a:ext cx="178" cy="43"/>
                </a:xfrm>
                <a:custGeom>
                  <a:avLst/>
                  <a:gdLst>
                    <a:gd name="T0" fmla="*/ 0 w 712"/>
                    <a:gd name="T1" fmla="*/ 0 h 171"/>
                    <a:gd name="T2" fmla="*/ 0 w 712"/>
                    <a:gd name="T3" fmla="*/ 0 h 171"/>
                    <a:gd name="T4" fmla="*/ 0 w 712"/>
                    <a:gd name="T5" fmla="*/ 0 h 171"/>
                    <a:gd name="T6" fmla="*/ 0 w 712"/>
                    <a:gd name="T7" fmla="*/ 0 h 171"/>
                    <a:gd name="T8" fmla="*/ 0 w 712"/>
                    <a:gd name="T9" fmla="*/ 0 h 171"/>
                    <a:gd name="T10" fmla="*/ 0 w 712"/>
                    <a:gd name="T11" fmla="*/ 0 h 171"/>
                    <a:gd name="T12" fmla="*/ 0 w 712"/>
                    <a:gd name="T13" fmla="*/ 0 h 171"/>
                    <a:gd name="T14" fmla="*/ 0 w 712"/>
                    <a:gd name="T15" fmla="*/ 0 h 171"/>
                    <a:gd name="T16" fmla="*/ 0 w 712"/>
                    <a:gd name="T17" fmla="*/ 0 h 171"/>
                    <a:gd name="T18" fmla="*/ 0 w 712"/>
                    <a:gd name="T19" fmla="*/ 0 h 171"/>
                    <a:gd name="T20" fmla="*/ 0 w 712"/>
                    <a:gd name="T21" fmla="*/ 0 h 171"/>
                    <a:gd name="T22" fmla="*/ 0 w 712"/>
                    <a:gd name="T23" fmla="*/ 0 h 171"/>
                    <a:gd name="T24" fmla="*/ 0 w 712"/>
                    <a:gd name="T25" fmla="*/ 0 h 171"/>
                    <a:gd name="T26" fmla="*/ 0 w 712"/>
                    <a:gd name="T27" fmla="*/ 0 h 171"/>
                    <a:gd name="T28" fmla="*/ 0 w 712"/>
                    <a:gd name="T29" fmla="*/ 0 h 171"/>
                    <a:gd name="T30" fmla="*/ 0 w 712"/>
                    <a:gd name="T31" fmla="*/ 0 h 171"/>
                    <a:gd name="T32" fmla="*/ 0 w 712"/>
                    <a:gd name="T33" fmla="*/ 0 h 171"/>
                    <a:gd name="T34" fmla="*/ 0 w 712"/>
                    <a:gd name="T35" fmla="*/ 0 h 1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2"/>
                    <a:gd name="T55" fmla="*/ 0 h 171"/>
                    <a:gd name="T56" fmla="*/ 712 w 712"/>
                    <a:gd name="T57" fmla="*/ 171 h 1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2" h="171">
                      <a:moveTo>
                        <a:pt x="0" y="30"/>
                      </a:moveTo>
                      <a:lnTo>
                        <a:pt x="101" y="83"/>
                      </a:lnTo>
                      <a:lnTo>
                        <a:pt x="71" y="110"/>
                      </a:lnTo>
                      <a:lnTo>
                        <a:pt x="254" y="128"/>
                      </a:lnTo>
                      <a:lnTo>
                        <a:pt x="189" y="158"/>
                      </a:lnTo>
                      <a:lnTo>
                        <a:pt x="369" y="171"/>
                      </a:lnTo>
                      <a:lnTo>
                        <a:pt x="575" y="83"/>
                      </a:lnTo>
                      <a:lnTo>
                        <a:pt x="712" y="83"/>
                      </a:lnTo>
                      <a:lnTo>
                        <a:pt x="435" y="0"/>
                      </a:lnTo>
                      <a:lnTo>
                        <a:pt x="488" y="62"/>
                      </a:lnTo>
                      <a:lnTo>
                        <a:pt x="431" y="75"/>
                      </a:lnTo>
                      <a:lnTo>
                        <a:pt x="251" y="9"/>
                      </a:lnTo>
                      <a:lnTo>
                        <a:pt x="334" y="69"/>
                      </a:lnTo>
                      <a:lnTo>
                        <a:pt x="260" y="62"/>
                      </a:lnTo>
                      <a:lnTo>
                        <a:pt x="154" y="30"/>
                      </a:lnTo>
                      <a:lnTo>
                        <a:pt x="185" y="6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8" name="Freeform 163"/>
                <p:cNvSpPr>
                  <a:spLocks/>
                </p:cNvSpPr>
                <p:nvPr/>
              </p:nvSpPr>
              <p:spPr bwMode="auto">
                <a:xfrm>
                  <a:off x="4347" y="3188"/>
                  <a:ext cx="181" cy="238"/>
                </a:xfrm>
                <a:custGeom>
                  <a:avLst/>
                  <a:gdLst>
                    <a:gd name="T0" fmla="*/ 0 w 725"/>
                    <a:gd name="T1" fmla="*/ 0 h 950"/>
                    <a:gd name="T2" fmla="*/ 0 w 725"/>
                    <a:gd name="T3" fmla="*/ 0 h 950"/>
                    <a:gd name="T4" fmla="*/ 0 w 725"/>
                    <a:gd name="T5" fmla="*/ 0 h 950"/>
                    <a:gd name="T6" fmla="*/ 0 w 725"/>
                    <a:gd name="T7" fmla="*/ 0 h 950"/>
                    <a:gd name="T8" fmla="*/ 0 w 725"/>
                    <a:gd name="T9" fmla="*/ 0 h 950"/>
                    <a:gd name="T10" fmla="*/ 0 w 725"/>
                    <a:gd name="T11" fmla="*/ 0 h 950"/>
                    <a:gd name="T12" fmla="*/ 0 w 725"/>
                    <a:gd name="T13" fmla="*/ 0 h 950"/>
                    <a:gd name="T14" fmla="*/ 0 w 725"/>
                    <a:gd name="T15" fmla="*/ 0 h 950"/>
                    <a:gd name="T16" fmla="*/ 0 w 725"/>
                    <a:gd name="T17" fmla="*/ 0 h 950"/>
                    <a:gd name="T18" fmla="*/ 0 w 725"/>
                    <a:gd name="T19" fmla="*/ 0 h 950"/>
                    <a:gd name="T20" fmla="*/ 0 w 725"/>
                    <a:gd name="T21" fmla="*/ 0 h 950"/>
                    <a:gd name="T22" fmla="*/ 0 w 725"/>
                    <a:gd name="T23" fmla="*/ 0 h 950"/>
                    <a:gd name="T24" fmla="*/ 0 w 725"/>
                    <a:gd name="T25" fmla="*/ 0 h 950"/>
                    <a:gd name="T26" fmla="*/ 0 w 725"/>
                    <a:gd name="T27" fmla="*/ 0 h 950"/>
                    <a:gd name="T28" fmla="*/ 0 w 725"/>
                    <a:gd name="T29" fmla="*/ 0 h 950"/>
                    <a:gd name="T30" fmla="*/ 0 w 725"/>
                    <a:gd name="T31" fmla="*/ 0 h 950"/>
                    <a:gd name="T32" fmla="*/ 0 w 725"/>
                    <a:gd name="T33" fmla="*/ 0 h 950"/>
                    <a:gd name="T34" fmla="*/ 0 w 725"/>
                    <a:gd name="T35" fmla="*/ 0 h 950"/>
                    <a:gd name="T36" fmla="*/ 0 w 725"/>
                    <a:gd name="T37" fmla="*/ 0 h 950"/>
                    <a:gd name="T38" fmla="*/ 0 w 725"/>
                    <a:gd name="T39" fmla="*/ 0 h 950"/>
                    <a:gd name="T40" fmla="*/ 0 w 725"/>
                    <a:gd name="T41" fmla="*/ 0 h 950"/>
                    <a:gd name="T42" fmla="*/ 0 w 725"/>
                    <a:gd name="T43" fmla="*/ 0 h 950"/>
                    <a:gd name="T44" fmla="*/ 0 w 725"/>
                    <a:gd name="T45" fmla="*/ 0 h 950"/>
                    <a:gd name="T46" fmla="*/ 0 w 725"/>
                    <a:gd name="T47" fmla="*/ 0 h 950"/>
                    <a:gd name="T48" fmla="*/ 0 w 725"/>
                    <a:gd name="T49" fmla="*/ 0 h 950"/>
                    <a:gd name="T50" fmla="*/ 0 w 725"/>
                    <a:gd name="T51" fmla="*/ 0 h 950"/>
                    <a:gd name="T52" fmla="*/ 0 w 725"/>
                    <a:gd name="T53" fmla="*/ 0 h 950"/>
                    <a:gd name="T54" fmla="*/ 0 w 725"/>
                    <a:gd name="T55" fmla="*/ 0 h 950"/>
                    <a:gd name="T56" fmla="*/ 0 w 725"/>
                    <a:gd name="T57" fmla="*/ 0 h 950"/>
                    <a:gd name="T58" fmla="*/ 0 w 725"/>
                    <a:gd name="T59" fmla="*/ 0 h 950"/>
                    <a:gd name="T60" fmla="*/ 0 w 725"/>
                    <a:gd name="T61" fmla="*/ 0 h 950"/>
                    <a:gd name="T62" fmla="*/ 0 w 725"/>
                    <a:gd name="T63" fmla="*/ 0 h 950"/>
                    <a:gd name="T64" fmla="*/ 0 w 725"/>
                    <a:gd name="T65" fmla="*/ 0 h 950"/>
                    <a:gd name="T66" fmla="*/ 0 w 725"/>
                    <a:gd name="T67" fmla="*/ 0 h 950"/>
                    <a:gd name="T68" fmla="*/ 0 w 725"/>
                    <a:gd name="T69" fmla="*/ 0 h 950"/>
                    <a:gd name="T70" fmla="*/ 0 w 725"/>
                    <a:gd name="T71" fmla="*/ 0 h 9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25"/>
                    <a:gd name="T109" fmla="*/ 0 h 950"/>
                    <a:gd name="T110" fmla="*/ 725 w 725"/>
                    <a:gd name="T111" fmla="*/ 950 h 9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25" h="950">
                      <a:moveTo>
                        <a:pt x="0" y="44"/>
                      </a:moveTo>
                      <a:lnTo>
                        <a:pt x="155" y="181"/>
                      </a:lnTo>
                      <a:lnTo>
                        <a:pt x="213" y="298"/>
                      </a:lnTo>
                      <a:lnTo>
                        <a:pt x="223" y="363"/>
                      </a:lnTo>
                      <a:lnTo>
                        <a:pt x="323" y="378"/>
                      </a:lnTo>
                      <a:lnTo>
                        <a:pt x="295" y="396"/>
                      </a:lnTo>
                      <a:lnTo>
                        <a:pt x="371" y="393"/>
                      </a:lnTo>
                      <a:lnTo>
                        <a:pt x="318" y="427"/>
                      </a:lnTo>
                      <a:lnTo>
                        <a:pt x="472" y="406"/>
                      </a:lnTo>
                      <a:lnTo>
                        <a:pt x="533" y="443"/>
                      </a:lnTo>
                      <a:lnTo>
                        <a:pt x="725" y="950"/>
                      </a:lnTo>
                      <a:lnTo>
                        <a:pt x="710" y="855"/>
                      </a:lnTo>
                      <a:lnTo>
                        <a:pt x="586" y="498"/>
                      </a:lnTo>
                      <a:lnTo>
                        <a:pt x="531" y="408"/>
                      </a:lnTo>
                      <a:lnTo>
                        <a:pt x="572" y="374"/>
                      </a:lnTo>
                      <a:lnTo>
                        <a:pt x="540" y="341"/>
                      </a:lnTo>
                      <a:lnTo>
                        <a:pt x="533" y="361"/>
                      </a:lnTo>
                      <a:lnTo>
                        <a:pt x="493" y="296"/>
                      </a:lnTo>
                      <a:lnTo>
                        <a:pt x="481" y="344"/>
                      </a:lnTo>
                      <a:lnTo>
                        <a:pt x="440" y="328"/>
                      </a:lnTo>
                      <a:lnTo>
                        <a:pt x="392" y="275"/>
                      </a:lnTo>
                      <a:lnTo>
                        <a:pt x="399" y="339"/>
                      </a:lnTo>
                      <a:lnTo>
                        <a:pt x="336" y="287"/>
                      </a:lnTo>
                      <a:lnTo>
                        <a:pt x="290" y="259"/>
                      </a:lnTo>
                      <a:lnTo>
                        <a:pt x="270" y="301"/>
                      </a:lnTo>
                      <a:lnTo>
                        <a:pt x="207" y="224"/>
                      </a:lnTo>
                      <a:lnTo>
                        <a:pt x="352" y="226"/>
                      </a:lnTo>
                      <a:lnTo>
                        <a:pt x="274" y="194"/>
                      </a:lnTo>
                      <a:lnTo>
                        <a:pt x="379" y="185"/>
                      </a:lnTo>
                      <a:lnTo>
                        <a:pt x="190" y="137"/>
                      </a:lnTo>
                      <a:lnTo>
                        <a:pt x="247" y="110"/>
                      </a:lnTo>
                      <a:lnTo>
                        <a:pt x="179" y="93"/>
                      </a:lnTo>
                      <a:lnTo>
                        <a:pt x="37" y="0"/>
                      </a:lnTo>
                      <a:lnTo>
                        <a:pt x="114" y="85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9" name="Freeform 164"/>
                <p:cNvSpPr>
                  <a:spLocks/>
                </p:cNvSpPr>
                <p:nvPr/>
              </p:nvSpPr>
              <p:spPr bwMode="auto">
                <a:xfrm>
                  <a:off x="3897" y="3159"/>
                  <a:ext cx="251" cy="281"/>
                </a:xfrm>
                <a:custGeom>
                  <a:avLst/>
                  <a:gdLst>
                    <a:gd name="T0" fmla="*/ 0 w 1005"/>
                    <a:gd name="T1" fmla="*/ 0 h 1125"/>
                    <a:gd name="T2" fmla="*/ 0 w 1005"/>
                    <a:gd name="T3" fmla="*/ 0 h 1125"/>
                    <a:gd name="T4" fmla="*/ 0 w 1005"/>
                    <a:gd name="T5" fmla="*/ 0 h 1125"/>
                    <a:gd name="T6" fmla="*/ 0 w 1005"/>
                    <a:gd name="T7" fmla="*/ 0 h 1125"/>
                    <a:gd name="T8" fmla="*/ 0 w 1005"/>
                    <a:gd name="T9" fmla="*/ 0 h 1125"/>
                    <a:gd name="T10" fmla="*/ 0 w 1005"/>
                    <a:gd name="T11" fmla="*/ 0 h 1125"/>
                    <a:gd name="T12" fmla="*/ 0 w 1005"/>
                    <a:gd name="T13" fmla="*/ 0 h 1125"/>
                    <a:gd name="T14" fmla="*/ 0 w 1005"/>
                    <a:gd name="T15" fmla="*/ 0 h 1125"/>
                    <a:gd name="T16" fmla="*/ 0 w 1005"/>
                    <a:gd name="T17" fmla="*/ 0 h 1125"/>
                    <a:gd name="T18" fmla="*/ 0 w 1005"/>
                    <a:gd name="T19" fmla="*/ 0 h 1125"/>
                    <a:gd name="T20" fmla="*/ 0 w 1005"/>
                    <a:gd name="T21" fmla="*/ 0 h 1125"/>
                    <a:gd name="T22" fmla="*/ 0 w 1005"/>
                    <a:gd name="T23" fmla="*/ 0 h 1125"/>
                    <a:gd name="T24" fmla="*/ 0 w 1005"/>
                    <a:gd name="T25" fmla="*/ 0 h 1125"/>
                    <a:gd name="T26" fmla="*/ 0 w 1005"/>
                    <a:gd name="T27" fmla="*/ 0 h 1125"/>
                    <a:gd name="T28" fmla="*/ 0 w 1005"/>
                    <a:gd name="T29" fmla="*/ 0 h 1125"/>
                    <a:gd name="T30" fmla="*/ 0 w 1005"/>
                    <a:gd name="T31" fmla="*/ 0 h 1125"/>
                    <a:gd name="T32" fmla="*/ 0 w 1005"/>
                    <a:gd name="T33" fmla="*/ 0 h 1125"/>
                    <a:gd name="T34" fmla="*/ 0 w 1005"/>
                    <a:gd name="T35" fmla="*/ 0 h 1125"/>
                    <a:gd name="T36" fmla="*/ 0 w 1005"/>
                    <a:gd name="T37" fmla="*/ 0 h 1125"/>
                    <a:gd name="T38" fmla="*/ 0 w 1005"/>
                    <a:gd name="T39" fmla="*/ 0 h 1125"/>
                    <a:gd name="T40" fmla="*/ 0 w 1005"/>
                    <a:gd name="T41" fmla="*/ 0 h 1125"/>
                    <a:gd name="T42" fmla="*/ 0 w 1005"/>
                    <a:gd name="T43" fmla="*/ 0 h 1125"/>
                    <a:gd name="T44" fmla="*/ 0 w 1005"/>
                    <a:gd name="T45" fmla="*/ 0 h 1125"/>
                    <a:gd name="T46" fmla="*/ 0 w 1005"/>
                    <a:gd name="T47" fmla="*/ 0 h 1125"/>
                    <a:gd name="T48" fmla="*/ 0 w 1005"/>
                    <a:gd name="T49" fmla="*/ 0 h 1125"/>
                    <a:gd name="T50" fmla="*/ 0 w 1005"/>
                    <a:gd name="T51" fmla="*/ 0 h 1125"/>
                    <a:gd name="T52" fmla="*/ 0 w 1005"/>
                    <a:gd name="T53" fmla="*/ 0 h 1125"/>
                    <a:gd name="T54" fmla="*/ 0 w 1005"/>
                    <a:gd name="T55" fmla="*/ 0 h 1125"/>
                    <a:gd name="T56" fmla="*/ 0 w 1005"/>
                    <a:gd name="T57" fmla="*/ 0 h 1125"/>
                    <a:gd name="T58" fmla="*/ 0 w 1005"/>
                    <a:gd name="T59" fmla="*/ 0 h 1125"/>
                    <a:gd name="T60" fmla="*/ 0 w 1005"/>
                    <a:gd name="T61" fmla="*/ 0 h 1125"/>
                    <a:gd name="T62" fmla="*/ 0 w 1005"/>
                    <a:gd name="T63" fmla="*/ 0 h 1125"/>
                    <a:gd name="T64" fmla="*/ 0 w 1005"/>
                    <a:gd name="T65" fmla="*/ 0 h 1125"/>
                    <a:gd name="T66" fmla="*/ 0 w 1005"/>
                    <a:gd name="T67" fmla="*/ 0 h 1125"/>
                    <a:gd name="T68" fmla="*/ 0 w 1005"/>
                    <a:gd name="T69" fmla="*/ 0 h 1125"/>
                    <a:gd name="T70" fmla="*/ 0 w 1005"/>
                    <a:gd name="T71" fmla="*/ 0 h 1125"/>
                    <a:gd name="T72" fmla="*/ 0 w 1005"/>
                    <a:gd name="T73" fmla="*/ 0 h 1125"/>
                    <a:gd name="T74" fmla="*/ 0 w 1005"/>
                    <a:gd name="T75" fmla="*/ 0 h 1125"/>
                    <a:gd name="T76" fmla="*/ 0 w 1005"/>
                    <a:gd name="T77" fmla="*/ 0 h 1125"/>
                    <a:gd name="T78" fmla="*/ 0 w 1005"/>
                    <a:gd name="T79" fmla="*/ 0 h 1125"/>
                    <a:gd name="T80" fmla="*/ 0 w 1005"/>
                    <a:gd name="T81" fmla="*/ 0 h 1125"/>
                    <a:gd name="T82" fmla="*/ 0 w 1005"/>
                    <a:gd name="T83" fmla="*/ 0 h 1125"/>
                    <a:gd name="T84" fmla="*/ 0 w 1005"/>
                    <a:gd name="T85" fmla="*/ 0 h 1125"/>
                    <a:gd name="T86" fmla="*/ 0 w 1005"/>
                    <a:gd name="T87" fmla="*/ 0 h 1125"/>
                    <a:gd name="T88" fmla="*/ 0 w 1005"/>
                    <a:gd name="T89" fmla="*/ 0 h 1125"/>
                    <a:gd name="T90" fmla="*/ 0 w 1005"/>
                    <a:gd name="T91" fmla="*/ 0 h 1125"/>
                    <a:gd name="T92" fmla="*/ 0 w 1005"/>
                    <a:gd name="T93" fmla="*/ 0 h 1125"/>
                    <a:gd name="T94" fmla="*/ 0 w 1005"/>
                    <a:gd name="T95" fmla="*/ 0 h 1125"/>
                    <a:gd name="T96" fmla="*/ 0 w 1005"/>
                    <a:gd name="T97" fmla="*/ 0 h 1125"/>
                    <a:gd name="T98" fmla="*/ 0 w 1005"/>
                    <a:gd name="T99" fmla="*/ 0 h 1125"/>
                    <a:gd name="T100" fmla="*/ 0 w 1005"/>
                    <a:gd name="T101" fmla="*/ 0 h 1125"/>
                    <a:gd name="T102" fmla="*/ 0 w 1005"/>
                    <a:gd name="T103" fmla="*/ 0 h 1125"/>
                    <a:gd name="T104" fmla="*/ 0 w 1005"/>
                    <a:gd name="T105" fmla="*/ 0 h 112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05"/>
                    <a:gd name="T160" fmla="*/ 0 h 1125"/>
                    <a:gd name="T161" fmla="*/ 1005 w 1005"/>
                    <a:gd name="T162" fmla="*/ 1125 h 112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05" h="1125">
                      <a:moveTo>
                        <a:pt x="180" y="18"/>
                      </a:moveTo>
                      <a:lnTo>
                        <a:pt x="36" y="0"/>
                      </a:lnTo>
                      <a:lnTo>
                        <a:pt x="106" y="53"/>
                      </a:lnTo>
                      <a:lnTo>
                        <a:pt x="0" y="71"/>
                      </a:lnTo>
                      <a:lnTo>
                        <a:pt x="155" y="115"/>
                      </a:lnTo>
                      <a:lnTo>
                        <a:pt x="114" y="158"/>
                      </a:lnTo>
                      <a:lnTo>
                        <a:pt x="212" y="189"/>
                      </a:lnTo>
                      <a:lnTo>
                        <a:pt x="128" y="229"/>
                      </a:lnTo>
                      <a:lnTo>
                        <a:pt x="41" y="215"/>
                      </a:lnTo>
                      <a:lnTo>
                        <a:pt x="111" y="260"/>
                      </a:lnTo>
                      <a:lnTo>
                        <a:pt x="18" y="286"/>
                      </a:lnTo>
                      <a:lnTo>
                        <a:pt x="146" y="317"/>
                      </a:lnTo>
                      <a:lnTo>
                        <a:pt x="114" y="343"/>
                      </a:lnTo>
                      <a:lnTo>
                        <a:pt x="229" y="356"/>
                      </a:lnTo>
                      <a:lnTo>
                        <a:pt x="282" y="388"/>
                      </a:lnTo>
                      <a:lnTo>
                        <a:pt x="185" y="409"/>
                      </a:lnTo>
                      <a:lnTo>
                        <a:pt x="282" y="427"/>
                      </a:lnTo>
                      <a:lnTo>
                        <a:pt x="339" y="454"/>
                      </a:lnTo>
                      <a:lnTo>
                        <a:pt x="264" y="475"/>
                      </a:lnTo>
                      <a:lnTo>
                        <a:pt x="366" y="499"/>
                      </a:lnTo>
                      <a:lnTo>
                        <a:pt x="541" y="477"/>
                      </a:lnTo>
                      <a:lnTo>
                        <a:pt x="717" y="524"/>
                      </a:lnTo>
                      <a:lnTo>
                        <a:pt x="664" y="553"/>
                      </a:lnTo>
                      <a:lnTo>
                        <a:pt x="737" y="567"/>
                      </a:lnTo>
                      <a:lnTo>
                        <a:pt x="806" y="639"/>
                      </a:lnTo>
                      <a:lnTo>
                        <a:pt x="1005" y="1125"/>
                      </a:lnTo>
                      <a:lnTo>
                        <a:pt x="998" y="1056"/>
                      </a:lnTo>
                      <a:lnTo>
                        <a:pt x="968" y="928"/>
                      </a:lnTo>
                      <a:lnTo>
                        <a:pt x="884" y="770"/>
                      </a:lnTo>
                      <a:lnTo>
                        <a:pt x="872" y="677"/>
                      </a:lnTo>
                      <a:lnTo>
                        <a:pt x="757" y="531"/>
                      </a:lnTo>
                      <a:lnTo>
                        <a:pt x="798" y="522"/>
                      </a:lnTo>
                      <a:lnTo>
                        <a:pt x="749" y="449"/>
                      </a:lnTo>
                      <a:lnTo>
                        <a:pt x="638" y="413"/>
                      </a:lnTo>
                      <a:lnTo>
                        <a:pt x="690" y="479"/>
                      </a:lnTo>
                      <a:lnTo>
                        <a:pt x="525" y="406"/>
                      </a:lnTo>
                      <a:lnTo>
                        <a:pt x="438" y="436"/>
                      </a:lnTo>
                      <a:lnTo>
                        <a:pt x="399" y="395"/>
                      </a:lnTo>
                      <a:lnTo>
                        <a:pt x="468" y="356"/>
                      </a:lnTo>
                      <a:lnTo>
                        <a:pt x="372" y="313"/>
                      </a:lnTo>
                      <a:lnTo>
                        <a:pt x="213" y="299"/>
                      </a:lnTo>
                      <a:lnTo>
                        <a:pt x="269" y="251"/>
                      </a:lnTo>
                      <a:lnTo>
                        <a:pt x="212" y="229"/>
                      </a:lnTo>
                      <a:lnTo>
                        <a:pt x="330" y="212"/>
                      </a:lnTo>
                      <a:lnTo>
                        <a:pt x="418" y="229"/>
                      </a:lnTo>
                      <a:lnTo>
                        <a:pt x="374" y="172"/>
                      </a:lnTo>
                      <a:lnTo>
                        <a:pt x="220" y="128"/>
                      </a:lnTo>
                      <a:lnTo>
                        <a:pt x="300" y="123"/>
                      </a:lnTo>
                      <a:lnTo>
                        <a:pt x="155" y="44"/>
                      </a:lnTo>
                      <a:lnTo>
                        <a:pt x="229" y="49"/>
                      </a:lnTo>
                      <a:lnTo>
                        <a:pt x="378" y="14"/>
                      </a:lnTo>
                      <a:lnTo>
                        <a:pt x="18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" name="Freeform 165"/>
                <p:cNvSpPr>
                  <a:spLocks/>
                </p:cNvSpPr>
                <p:nvPr/>
              </p:nvSpPr>
              <p:spPr bwMode="auto">
                <a:xfrm>
                  <a:off x="4254" y="3174"/>
                  <a:ext cx="112" cy="67"/>
                </a:xfrm>
                <a:custGeom>
                  <a:avLst/>
                  <a:gdLst>
                    <a:gd name="T0" fmla="*/ 0 w 448"/>
                    <a:gd name="T1" fmla="*/ 0 h 268"/>
                    <a:gd name="T2" fmla="*/ 0 w 448"/>
                    <a:gd name="T3" fmla="*/ 0 h 268"/>
                    <a:gd name="T4" fmla="*/ 0 w 448"/>
                    <a:gd name="T5" fmla="*/ 0 h 268"/>
                    <a:gd name="T6" fmla="*/ 0 w 448"/>
                    <a:gd name="T7" fmla="*/ 0 h 268"/>
                    <a:gd name="T8" fmla="*/ 0 w 448"/>
                    <a:gd name="T9" fmla="*/ 0 h 268"/>
                    <a:gd name="T10" fmla="*/ 0 w 448"/>
                    <a:gd name="T11" fmla="*/ 0 h 268"/>
                    <a:gd name="T12" fmla="*/ 0 w 448"/>
                    <a:gd name="T13" fmla="*/ 0 h 268"/>
                    <a:gd name="T14" fmla="*/ 0 w 448"/>
                    <a:gd name="T15" fmla="*/ 0 h 268"/>
                    <a:gd name="T16" fmla="*/ 0 w 448"/>
                    <a:gd name="T17" fmla="*/ 0 h 268"/>
                    <a:gd name="T18" fmla="*/ 0 w 448"/>
                    <a:gd name="T19" fmla="*/ 0 h 268"/>
                    <a:gd name="T20" fmla="*/ 0 w 448"/>
                    <a:gd name="T21" fmla="*/ 0 h 268"/>
                    <a:gd name="T22" fmla="*/ 0 w 448"/>
                    <a:gd name="T23" fmla="*/ 0 h 268"/>
                    <a:gd name="T24" fmla="*/ 0 w 448"/>
                    <a:gd name="T25" fmla="*/ 0 h 268"/>
                    <a:gd name="T26" fmla="*/ 0 w 448"/>
                    <a:gd name="T27" fmla="*/ 0 h 268"/>
                    <a:gd name="T28" fmla="*/ 0 w 448"/>
                    <a:gd name="T29" fmla="*/ 0 h 268"/>
                    <a:gd name="T30" fmla="*/ 0 w 448"/>
                    <a:gd name="T31" fmla="*/ 0 h 268"/>
                    <a:gd name="T32" fmla="*/ 0 w 448"/>
                    <a:gd name="T33" fmla="*/ 0 h 268"/>
                    <a:gd name="T34" fmla="*/ 0 w 448"/>
                    <a:gd name="T35" fmla="*/ 0 h 268"/>
                    <a:gd name="T36" fmla="*/ 0 w 448"/>
                    <a:gd name="T37" fmla="*/ 0 h 26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8"/>
                    <a:gd name="T58" fmla="*/ 0 h 268"/>
                    <a:gd name="T59" fmla="*/ 448 w 448"/>
                    <a:gd name="T60" fmla="*/ 268 h 26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8" h="268">
                      <a:moveTo>
                        <a:pt x="224" y="110"/>
                      </a:moveTo>
                      <a:lnTo>
                        <a:pt x="136" y="101"/>
                      </a:lnTo>
                      <a:lnTo>
                        <a:pt x="180" y="158"/>
                      </a:lnTo>
                      <a:lnTo>
                        <a:pt x="62" y="167"/>
                      </a:lnTo>
                      <a:lnTo>
                        <a:pt x="0" y="162"/>
                      </a:lnTo>
                      <a:lnTo>
                        <a:pt x="78" y="198"/>
                      </a:lnTo>
                      <a:lnTo>
                        <a:pt x="18" y="219"/>
                      </a:lnTo>
                      <a:lnTo>
                        <a:pt x="87" y="242"/>
                      </a:lnTo>
                      <a:lnTo>
                        <a:pt x="255" y="189"/>
                      </a:lnTo>
                      <a:lnTo>
                        <a:pt x="228" y="228"/>
                      </a:lnTo>
                      <a:lnTo>
                        <a:pt x="333" y="207"/>
                      </a:lnTo>
                      <a:lnTo>
                        <a:pt x="448" y="268"/>
                      </a:lnTo>
                      <a:lnTo>
                        <a:pt x="396" y="194"/>
                      </a:lnTo>
                      <a:lnTo>
                        <a:pt x="273" y="153"/>
                      </a:lnTo>
                      <a:lnTo>
                        <a:pt x="333" y="141"/>
                      </a:lnTo>
                      <a:lnTo>
                        <a:pt x="255" y="44"/>
                      </a:lnTo>
                      <a:lnTo>
                        <a:pt x="105" y="0"/>
                      </a:lnTo>
                      <a:lnTo>
                        <a:pt x="224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" name="Freeform 166"/>
                <p:cNvSpPr>
                  <a:spLocks/>
                </p:cNvSpPr>
                <p:nvPr/>
              </p:nvSpPr>
              <p:spPr bwMode="auto">
                <a:xfrm>
                  <a:off x="4419" y="3097"/>
                  <a:ext cx="86" cy="74"/>
                </a:xfrm>
                <a:custGeom>
                  <a:avLst/>
                  <a:gdLst>
                    <a:gd name="T0" fmla="*/ 0 w 343"/>
                    <a:gd name="T1" fmla="*/ 0 h 294"/>
                    <a:gd name="T2" fmla="*/ 0 w 343"/>
                    <a:gd name="T3" fmla="*/ 0 h 294"/>
                    <a:gd name="T4" fmla="*/ 0 w 343"/>
                    <a:gd name="T5" fmla="*/ 0 h 294"/>
                    <a:gd name="T6" fmla="*/ 0 w 343"/>
                    <a:gd name="T7" fmla="*/ 0 h 294"/>
                    <a:gd name="T8" fmla="*/ 0 w 343"/>
                    <a:gd name="T9" fmla="*/ 0 h 294"/>
                    <a:gd name="T10" fmla="*/ 0 w 343"/>
                    <a:gd name="T11" fmla="*/ 0 h 294"/>
                    <a:gd name="T12" fmla="*/ 0 w 343"/>
                    <a:gd name="T13" fmla="*/ 0 h 294"/>
                    <a:gd name="T14" fmla="*/ 0 w 343"/>
                    <a:gd name="T15" fmla="*/ 0 h 294"/>
                    <a:gd name="T16" fmla="*/ 0 w 343"/>
                    <a:gd name="T17" fmla="*/ 0 h 294"/>
                    <a:gd name="T18" fmla="*/ 0 w 343"/>
                    <a:gd name="T19" fmla="*/ 0 h 294"/>
                    <a:gd name="T20" fmla="*/ 0 w 343"/>
                    <a:gd name="T21" fmla="*/ 0 h 294"/>
                    <a:gd name="T22" fmla="*/ 0 w 343"/>
                    <a:gd name="T23" fmla="*/ 0 h 294"/>
                    <a:gd name="T24" fmla="*/ 0 w 343"/>
                    <a:gd name="T25" fmla="*/ 0 h 294"/>
                    <a:gd name="T26" fmla="*/ 0 w 343"/>
                    <a:gd name="T27" fmla="*/ 0 h 294"/>
                    <a:gd name="T28" fmla="*/ 0 w 343"/>
                    <a:gd name="T29" fmla="*/ 0 h 294"/>
                    <a:gd name="T30" fmla="*/ 0 w 343"/>
                    <a:gd name="T31" fmla="*/ 0 h 294"/>
                    <a:gd name="T32" fmla="*/ 0 w 343"/>
                    <a:gd name="T33" fmla="*/ 0 h 294"/>
                    <a:gd name="T34" fmla="*/ 0 w 343"/>
                    <a:gd name="T35" fmla="*/ 0 h 2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3"/>
                    <a:gd name="T55" fmla="*/ 0 h 294"/>
                    <a:gd name="T56" fmla="*/ 343 w 343"/>
                    <a:gd name="T57" fmla="*/ 294 h 2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3" h="294">
                      <a:moveTo>
                        <a:pt x="75" y="0"/>
                      </a:moveTo>
                      <a:lnTo>
                        <a:pt x="26" y="50"/>
                      </a:lnTo>
                      <a:lnTo>
                        <a:pt x="0" y="83"/>
                      </a:lnTo>
                      <a:lnTo>
                        <a:pt x="22" y="198"/>
                      </a:lnTo>
                      <a:lnTo>
                        <a:pt x="114" y="246"/>
                      </a:lnTo>
                      <a:lnTo>
                        <a:pt x="189" y="246"/>
                      </a:lnTo>
                      <a:lnTo>
                        <a:pt x="251" y="294"/>
                      </a:lnTo>
                      <a:lnTo>
                        <a:pt x="343" y="255"/>
                      </a:lnTo>
                      <a:lnTo>
                        <a:pt x="330" y="127"/>
                      </a:lnTo>
                      <a:lnTo>
                        <a:pt x="286" y="228"/>
                      </a:lnTo>
                      <a:lnTo>
                        <a:pt x="177" y="157"/>
                      </a:lnTo>
                      <a:lnTo>
                        <a:pt x="154" y="28"/>
                      </a:lnTo>
                      <a:lnTo>
                        <a:pt x="118" y="81"/>
                      </a:lnTo>
                      <a:lnTo>
                        <a:pt x="120" y="173"/>
                      </a:lnTo>
                      <a:lnTo>
                        <a:pt x="61" y="142"/>
                      </a:lnTo>
                      <a:lnTo>
                        <a:pt x="49" y="67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2" name="Freeform 167"/>
                <p:cNvSpPr>
                  <a:spLocks/>
                </p:cNvSpPr>
                <p:nvPr/>
              </p:nvSpPr>
              <p:spPr bwMode="auto">
                <a:xfrm>
                  <a:off x="4364" y="3295"/>
                  <a:ext cx="22" cy="29"/>
                </a:xfrm>
                <a:custGeom>
                  <a:avLst/>
                  <a:gdLst>
                    <a:gd name="T0" fmla="*/ 0 w 88"/>
                    <a:gd name="T1" fmla="*/ 0 h 115"/>
                    <a:gd name="T2" fmla="*/ 0 w 88"/>
                    <a:gd name="T3" fmla="*/ 0 h 115"/>
                    <a:gd name="T4" fmla="*/ 0 w 88"/>
                    <a:gd name="T5" fmla="*/ 0 h 115"/>
                    <a:gd name="T6" fmla="*/ 0 w 88"/>
                    <a:gd name="T7" fmla="*/ 0 h 115"/>
                    <a:gd name="T8" fmla="*/ 0 w 88"/>
                    <a:gd name="T9" fmla="*/ 0 h 115"/>
                    <a:gd name="T10" fmla="*/ 0 w 88"/>
                    <a:gd name="T11" fmla="*/ 0 h 115"/>
                    <a:gd name="T12" fmla="*/ 0 w 88"/>
                    <a:gd name="T13" fmla="*/ 0 h 115"/>
                    <a:gd name="T14" fmla="*/ 0 w 88"/>
                    <a:gd name="T15" fmla="*/ 0 h 115"/>
                    <a:gd name="T16" fmla="*/ 0 w 88"/>
                    <a:gd name="T17" fmla="*/ 0 h 1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8"/>
                    <a:gd name="T28" fmla="*/ 0 h 115"/>
                    <a:gd name="T29" fmla="*/ 88 w 88"/>
                    <a:gd name="T30" fmla="*/ 115 h 1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8" h="115">
                      <a:moveTo>
                        <a:pt x="88" y="0"/>
                      </a:moveTo>
                      <a:lnTo>
                        <a:pt x="18" y="26"/>
                      </a:lnTo>
                      <a:lnTo>
                        <a:pt x="0" y="64"/>
                      </a:lnTo>
                      <a:lnTo>
                        <a:pt x="19" y="108"/>
                      </a:lnTo>
                      <a:lnTo>
                        <a:pt x="75" y="115"/>
                      </a:lnTo>
                      <a:lnTo>
                        <a:pt x="31" y="73"/>
                      </a:lnTo>
                      <a:lnTo>
                        <a:pt x="87" y="4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" name="Freeform 168"/>
                <p:cNvSpPr>
                  <a:spLocks/>
                </p:cNvSpPr>
                <p:nvPr/>
              </p:nvSpPr>
              <p:spPr bwMode="auto">
                <a:xfrm>
                  <a:off x="3934" y="3114"/>
                  <a:ext cx="87" cy="50"/>
                </a:xfrm>
                <a:custGeom>
                  <a:avLst/>
                  <a:gdLst>
                    <a:gd name="T0" fmla="*/ 0 w 347"/>
                    <a:gd name="T1" fmla="*/ 0 h 200"/>
                    <a:gd name="T2" fmla="*/ 0 w 347"/>
                    <a:gd name="T3" fmla="*/ 0 h 200"/>
                    <a:gd name="T4" fmla="*/ 0 w 347"/>
                    <a:gd name="T5" fmla="*/ 0 h 200"/>
                    <a:gd name="T6" fmla="*/ 0 w 347"/>
                    <a:gd name="T7" fmla="*/ 0 h 200"/>
                    <a:gd name="T8" fmla="*/ 0 w 347"/>
                    <a:gd name="T9" fmla="*/ 0 h 200"/>
                    <a:gd name="T10" fmla="*/ 0 w 347"/>
                    <a:gd name="T11" fmla="*/ 0 h 200"/>
                    <a:gd name="T12" fmla="*/ 0 w 347"/>
                    <a:gd name="T13" fmla="*/ 0 h 200"/>
                    <a:gd name="T14" fmla="*/ 0 w 347"/>
                    <a:gd name="T15" fmla="*/ 0 h 200"/>
                    <a:gd name="T16" fmla="*/ 0 w 347"/>
                    <a:gd name="T17" fmla="*/ 0 h 200"/>
                    <a:gd name="T18" fmla="*/ 0 w 347"/>
                    <a:gd name="T19" fmla="*/ 0 h 200"/>
                    <a:gd name="T20" fmla="*/ 0 w 347"/>
                    <a:gd name="T21" fmla="*/ 0 h 200"/>
                    <a:gd name="T22" fmla="*/ 0 w 347"/>
                    <a:gd name="T23" fmla="*/ 0 h 200"/>
                    <a:gd name="T24" fmla="*/ 0 w 347"/>
                    <a:gd name="T25" fmla="*/ 0 h 200"/>
                    <a:gd name="T26" fmla="*/ 0 w 347"/>
                    <a:gd name="T27" fmla="*/ 0 h 200"/>
                    <a:gd name="T28" fmla="*/ 0 w 347"/>
                    <a:gd name="T29" fmla="*/ 0 h 200"/>
                    <a:gd name="T30" fmla="*/ 0 w 347"/>
                    <a:gd name="T31" fmla="*/ 0 h 200"/>
                    <a:gd name="T32" fmla="*/ 0 w 347"/>
                    <a:gd name="T33" fmla="*/ 0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7"/>
                    <a:gd name="T52" fmla="*/ 0 h 200"/>
                    <a:gd name="T53" fmla="*/ 347 w 347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7" h="200">
                      <a:moveTo>
                        <a:pt x="347" y="200"/>
                      </a:moveTo>
                      <a:lnTo>
                        <a:pt x="264" y="131"/>
                      </a:lnTo>
                      <a:lnTo>
                        <a:pt x="229" y="49"/>
                      </a:lnTo>
                      <a:lnTo>
                        <a:pt x="129" y="0"/>
                      </a:lnTo>
                      <a:lnTo>
                        <a:pt x="209" y="86"/>
                      </a:lnTo>
                      <a:lnTo>
                        <a:pt x="129" y="49"/>
                      </a:lnTo>
                      <a:lnTo>
                        <a:pt x="0" y="6"/>
                      </a:lnTo>
                      <a:lnTo>
                        <a:pt x="93" y="63"/>
                      </a:lnTo>
                      <a:lnTo>
                        <a:pt x="0" y="80"/>
                      </a:lnTo>
                      <a:lnTo>
                        <a:pt x="123" y="90"/>
                      </a:lnTo>
                      <a:lnTo>
                        <a:pt x="9" y="117"/>
                      </a:lnTo>
                      <a:lnTo>
                        <a:pt x="143" y="120"/>
                      </a:lnTo>
                      <a:lnTo>
                        <a:pt x="82" y="147"/>
                      </a:lnTo>
                      <a:lnTo>
                        <a:pt x="180" y="147"/>
                      </a:lnTo>
                      <a:lnTo>
                        <a:pt x="229" y="170"/>
                      </a:lnTo>
                      <a:lnTo>
                        <a:pt x="347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4" name="Freeform 169"/>
                <p:cNvSpPr>
                  <a:spLocks/>
                </p:cNvSpPr>
                <p:nvPr/>
              </p:nvSpPr>
              <p:spPr bwMode="auto">
                <a:xfrm>
                  <a:off x="4300" y="3260"/>
                  <a:ext cx="137" cy="184"/>
                </a:xfrm>
                <a:custGeom>
                  <a:avLst/>
                  <a:gdLst>
                    <a:gd name="T0" fmla="*/ 0 w 548"/>
                    <a:gd name="T1" fmla="*/ 0 h 734"/>
                    <a:gd name="T2" fmla="*/ 0 w 548"/>
                    <a:gd name="T3" fmla="*/ 0 h 734"/>
                    <a:gd name="T4" fmla="*/ 0 w 548"/>
                    <a:gd name="T5" fmla="*/ 0 h 734"/>
                    <a:gd name="T6" fmla="*/ 0 w 548"/>
                    <a:gd name="T7" fmla="*/ 0 h 734"/>
                    <a:gd name="T8" fmla="*/ 0 w 548"/>
                    <a:gd name="T9" fmla="*/ 0 h 734"/>
                    <a:gd name="T10" fmla="*/ 0 w 548"/>
                    <a:gd name="T11" fmla="*/ 0 h 734"/>
                    <a:gd name="T12" fmla="*/ 0 w 548"/>
                    <a:gd name="T13" fmla="*/ 0 h 734"/>
                    <a:gd name="T14" fmla="*/ 0 w 548"/>
                    <a:gd name="T15" fmla="*/ 0 h 734"/>
                    <a:gd name="T16" fmla="*/ 0 w 548"/>
                    <a:gd name="T17" fmla="*/ 0 h 734"/>
                    <a:gd name="T18" fmla="*/ 0 w 548"/>
                    <a:gd name="T19" fmla="*/ 0 h 734"/>
                    <a:gd name="T20" fmla="*/ 0 w 548"/>
                    <a:gd name="T21" fmla="*/ 0 h 734"/>
                    <a:gd name="T22" fmla="*/ 0 w 548"/>
                    <a:gd name="T23" fmla="*/ 0 h 734"/>
                    <a:gd name="T24" fmla="*/ 0 w 548"/>
                    <a:gd name="T25" fmla="*/ 0 h 734"/>
                    <a:gd name="T26" fmla="*/ 0 w 548"/>
                    <a:gd name="T27" fmla="*/ 0 h 734"/>
                    <a:gd name="T28" fmla="*/ 0 w 548"/>
                    <a:gd name="T29" fmla="*/ 0 h 734"/>
                    <a:gd name="T30" fmla="*/ 0 w 548"/>
                    <a:gd name="T31" fmla="*/ 0 h 734"/>
                    <a:gd name="T32" fmla="*/ 0 w 548"/>
                    <a:gd name="T33" fmla="*/ 0 h 734"/>
                    <a:gd name="T34" fmla="*/ 0 w 548"/>
                    <a:gd name="T35" fmla="*/ 0 h 734"/>
                    <a:gd name="T36" fmla="*/ 0 w 548"/>
                    <a:gd name="T37" fmla="*/ 0 h 734"/>
                    <a:gd name="T38" fmla="*/ 0 w 548"/>
                    <a:gd name="T39" fmla="*/ 0 h 734"/>
                    <a:gd name="T40" fmla="*/ 0 w 548"/>
                    <a:gd name="T41" fmla="*/ 0 h 734"/>
                    <a:gd name="T42" fmla="*/ 0 w 548"/>
                    <a:gd name="T43" fmla="*/ 0 h 734"/>
                    <a:gd name="T44" fmla="*/ 0 w 548"/>
                    <a:gd name="T45" fmla="*/ 0 h 734"/>
                    <a:gd name="T46" fmla="*/ 0 w 548"/>
                    <a:gd name="T47" fmla="*/ 0 h 7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48"/>
                    <a:gd name="T73" fmla="*/ 0 h 734"/>
                    <a:gd name="T74" fmla="*/ 548 w 548"/>
                    <a:gd name="T75" fmla="*/ 734 h 7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48" h="734">
                      <a:moveTo>
                        <a:pt x="334" y="105"/>
                      </a:moveTo>
                      <a:lnTo>
                        <a:pt x="199" y="139"/>
                      </a:lnTo>
                      <a:lnTo>
                        <a:pt x="244" y="95"/>
                      </a:lnTo>
                      <a:lnTo>
                        <a:pt x="136" y="122"/>
                      </a:lnTo>
                      <a:lnTo>
                        <a:pt x="170" y="86"/>
                      </a:lnTo>
                      <a:lnTo>
                        <a:pt x="70" y="92"/>
                      </a:lnTo>
                      <a:lnTo>
                        <a:pt x="0" y="61"/>
                      </a:lnTo>
                      <a:lnTo>
                        <a:pt x="99" y="32"/>
                      </a:lnTo>
                      <a:lnTo>
                        <a:pt x="83" y="68"/>
                      </a:lnTo>
                      <a:lnTo>
                        <a:pt x="156" y="19"/>
                      </a:lnTo>
                      <a:lnTo>
                        <a:pt x="221" y="43"/>
                      </a:lnTo>
                      <a:lnTo>
                        <a:pt x="274" y="0"/>
                      </a:lnTo>
                      <a:lnTo>
                        <a:pt x="313" y="48"/>
                      </a:lnTo>
                      <a:lnTo>
                        <a:pt x="377" y="100"/>
                      </a:lnTo>
                      <a:lnTo>
                        <a:pt x="363" y="205"/>
                      </a:lnTo>
                      <a:lnTo>
                        <a:pt x="454" y="313"/>
                      </a:lnTo>
                      <a:lnTo>
                        <a:pt x="440" y="366"/>
                      </a:lnTo>
                      <a:lnTo>
                        <a:pt x="548" y="652"/>
                      </a:lnTo>
                      <a:lnTo>
                        <a:pt x="518" y="734"/>
                      </a:lnTo>
                      <a:lnTo>
                        <a:pt x="436" y="460"/>
                      </a:lnTo>
                      <a:lnTo>
                        <a:pt x="387" y="279"/>
                      </a:lnTo>
                      <a:lnTo>
                        <a:pt x="330" y="209"/>
                      </a:lnTo>
                      <a:lnTo>
                        <a:pt x="334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5" name="Freeform 170"/>
                <p:cNvSpPr>
                  <a:spLocks/>
                </p:cNvSpPr>
                <p:nvPr/>
              </p:nvSpPr>
              <p:spPr bwMode="auto">
                <a:xfrm>
                  <a:off x="4242" y="3151"/>
                  <a:ext cx="102" cy="29"/>
                </a:xfrm>
                <a:custGeom>
                  <a:avLst/>
                  <a:gdLst>
                    <a:gd name="T0" fmla="*/ 0 w 404"/>
                    <a:gd name="T1" fmla="*/ 0 h 112"/>
                    <a:gd name="T2" fmla="*/ 0 w 404"/>
                    <a:gd name="T3" fmla="*/ 0 h 112"/>
                    <a:gd name="T4" fmla="*/ 0 w 404"/>
                    <a:gd name="T5" fmla="*/ 0 h 112"/>
                    <a:gd name="T6" fmla="*/ 0 w 404"/>
                    <a:gd name="T7" fmla="*/ 0 h 112"/>
                    <a:gd name="T8" fmla="*/ 0 w 404"/>
                    <a:gd name="T9" fmla="*/ 0 h 112"/>
                    <a:gd name="T10" fmla="*/ 0 w 404"/>
                    <a:gd name="T11" fmla="*/ 0 h 112"/>
                    <a:gd name="T12" fmla="*/ 0 w 404"/>
                    <a:gd name="T13" fmla="*/ 0 h 112"/>
                    <a:gd name="T14" fmla="*/ 0 w 404"/>
                    <a:gd name="T15" fmla="*/ 0 h 112"/>
                    <a:gd name="T16" fmla="*/ 0 w 404"/>
                    <a:gd name="T17" fmla="*/ 0 h 1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4"/>
                    <a:gd name="T28" fmla="*/ 0 h 112"/>
                    <a:gd name="T29" fmla="*/ 404 w 404"/>
                    <a:gd name="T30" fmla="*/ 112 h 1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4" h="112">
                      <a:moveTo>
                        <a:pt x="82" y="0"/>
                      </a:moveTo>
                      <a:lnTo>
                        <a:pt x="186" y="3"/>
                      </a:lnTo>
                      <a:lnTo>
                        <a:pt x="404" y="112"/>
                      </a:lnTo>
                      <a:lnTo>
                        <a:pt x="190" y="34"/>
                      </a:lnTo>
                      <a:lnTo>
                        <a:pt x="73" y="30"/>
                      </a:lnTo>
                      <a:lnTo>
                        <a:pt x="116" y="107"/>
                      </a:lnTo>
                      <a:lnTo>
                        <a:pt x="0" y="17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6" name="Freeform 171"/>
                <p:cNvSpPr>
                  <a:spLocks/>
                </p:cNvSpPr>
                <p:nvPr/>
              </p:nvSpPr>
              <p:spPr bwMode="auto">
                <a:xfrm>
                  <a:off x="4351" y="3156"/>
                  <a:ext cx="91" cy="42"/>
                </a:xfrm>
                <a:custGeom>
                  <a:avLst/>
                  <a:gdLst>
                    <a:gd name="T0" fmla="*/ 0 w 367"/>
                    <a:gd name="T1" fmla="*/ 0 h 167"/>
                    <a:gd name="T2" fmla="*/ 0 w 367"/>
                    <a:gd name="T3" fmla="*/ 0 h 167"/>
                    <a:gd name="T4" fmla="*/ 0 w 367"/>
                    <a:gd name="T5" fmla="*/ 0 h 167"/>
                    <a:gd name="T6" fmla="*/ 0 w 367"/>
                    <a:gd name="T7" fmla="*/ 0 h 167"/>
                    <a:gd name="T8" fmla="*/ 0 w 367"/>
                    <a:gd name="T9" fmla="*/ 0 h 167"/>
                    <a:gd name="T10" fmla="*/ 0 w 367"/>
                    <a:gd name="T11" fmla="*/ 0 h 167"/>
                    <a:gd name="T12" fmla="*/ 0 w 367"/>
                    <a:gd name="T13" fmla="*/ 0 h 167"/>
                    <a:gd name="T14" fmla="*/ 0 w 367"/>
                    <a:gd name="T15" fmla="*/ 0 h 167"/>
                    <a:gd name="T16" fmla="*/ 0 w 367"/>
                    <a:gd name="T17" fmla="*/ 0 h 167"/>
                    <a:gd name="T18" fmla="*/ 0 w 367"/>
                    <a:gd name="T19" fmla="*/ 0 h 167"/>
                    <a:gd name="T20" fmla="*/ 0 w 367"/>
                    <a:gd name="T21" fmla="*/ 0 h 167"/>
                    <a:gd name="T22" fmla="*/ 0 w 367"/>
                    <a:gd name="T23" fmla="*/ 0 h 167"/>
                    <a:gd name="T24" fmla="*/ 0 w 367"/>
                    <a:gd name="T25" fmla="*/ 0 h 167"/>
                    <a:gd name="T26" fmla="*/ 0 w 367"/>
                    <a:gd name="T27" fmla="*/ 0 h 16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7"/>
                    <a:gd name="T43" fmla="*/ 0 h 167"/>
                    <a:gd name="T44" fmla="*/ 367 w 367"/>
                    <a:gd name="T45" fmla="*/ 167 h 16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7" h="167">
                      <a:moveTo>
                        <a:pt x="17" y="73"/>
                      </a:moveTo>
                      <a:lnTo>
                        <a:pt x="47" y="116"/>
                      </a:lnTo>
                      <a:lnTo>
                        <a:pt x="164" y="143"/>
                      </a:lnTo>
                      <a:lnTo>
                        <a:pt x="103" y="104"/>
                      </a:lnTo>
                      <a:lnTo>
                        <a:pt x="177" y="104"/>
                      </a:lnTo>
                      <a:lnTo>
                        <a:pt x="301" y="167"/>
                      </a:lnTo>
                      <a:lnTo>
                        <a:pt x="281" y="130"/>
                      </a:lnTo>
                      <a:lnTo>
                        <a:pt x="367" y="147"/>
                      </a:lnTo>
                      <a:lnTo>
                        <a:pt x="250" y="93"/>
                      </a:lnTo>
                      <a:lnTo>
                        <a:pt x="113" y="57"/>
                      </a:lnTo>
                      <a:lnTo>
                        <a:pt x="0" y="0"/>
                      </a:lnTo>
                      <a:lnTo>
                        <a:pt x="87" y="69"/>
                      </a:lnTo>
                      <a:lnTo>
                        <a:pt x="17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7" name="Freeform 172"/>
                <p:cNvSpPr>
                  <a:spLocks/>
                </p:cNvSpPr>
                <p:nvPr/>
              </p:nvSpPr>
              <p:spPr bwMode="auto">
                <a:xfrm>
                  <a:off x="4002" y="3145"/>
                  <a:ext cx="120" cy="173"/>
                </a:xfrm>
                <a:custGeom>
                  <a:avLst/>
                  <a:gdLst>
                    <a:gd name="T0" fmla="*/ 0 w 480"/>
                    <a:gd name="T1" fmla="*/ 0 h 692"/>
                    <a:gd name="T2" fmla="*/ 0 w 480"/>
                    <a:gd name="T3" fmla="*/ 0 h 692"/>
                    <a:gd name="T4" fmla="*/ 0 w 480"/>
                    <a:gd name="T5" fmla="*/ 0 h 692"/>
                    <a:gd name="T6" fmla="*/ 0 w 480"/>
                    <a:gd name="T7" fmla="*/ 0 h 692"/>
                    <a:gd name="T8" fmla="*/ 0 w 480"/>
                    <a:gd name="T9" fmla="*/ 0 h 692"/>
                    <a:gd name="T10" fmla="*/ 0 w 480"/>
                    <a:gd name="T11" fmla="*/ 0 h 692"/>
                    <a:gd name="T12" fmla="*/ 0 w 480"/>
                    <a:gd name="T13" fmla="*/ 0 h 692"/>
                    <a:gd name="T14" fmla="*/ 0 w 480"/>
                    <a:gd name="T15" fmla="*/ 0 h 692"/>
                    <a:gd name="T16" fmla="*/ 0 w 480"/>
                    <a:gd name="T17" fmla="*/ 0 h 692"/>
                    <a:gd name="T18" fmla="*/ 0 w 480"/>
                    <a:gd name="T19" fmla="*/ 0 h 692"/>
                    <a:gd name="T20" fmla="*/ 0 w 480"/>
                    <a:gd name="T21" fmla="*/ 0 h 692"/>
                    <a:gd name="T22" fmla="*/ 0 w 480"/>
                    <a:gd name="T23" fmla="*/ 0 h 692"/>
                    <a:gd name="T24" fmla="*/ 0 w 480"/>
                    <a:gd name="T25" fmla="*/ 0 h 692"/>
                    <a:gd name="T26" fmla="*/ 0 w 480"/>
                    <a:gd name="T27" fmla="*/ 0 h 692"/>
                    <a:gd name="T28" fmla="*/ 0 w 480"/>
                    <a:gd name="T29" fmla="*/ 0 h 692"/>
                    <a:gd name="T30" fmla="*/ 0 w 480"/>
                    <a:gd name="T31" fmla="*/ 0 h 692"/>
                    <a:gd name="T32" fmla="*/ 0 w 480"/>
                    <a:gd name="T33" fmla="*/ 0 h 692"/>
                    <a:gd name="T34" fmla="*/ 0 w 480"/>
                    <a:gd name="T35" fmla="*/ 0 h 692"/>
                    <a:gd name="T36" fmla="*/ 0 w 480"/>
                    <a:gd name="T37" fmla="*/ 0 h 692"/>
                    <a:gd name="T38" fmla="*/ 0 w 480"/>
                    <a:gd name="T39" fmla="*/ 0 h 692"/>
                    <a:gd name="T40" fmla="*/ 0 w 480"/>
                    <a:gd name="T41" fmla="*/ 0 h 692"/>
                    <a:gd name="T42" fmla="*/ 0 w 480"/>
                    <a:gd name="T43" fmla="*/ 0 h 692"/>
                    <a:gd name="T44" fmla="*/ 0 w 480"/>
                    <a:gd name="T45" fmla="*/ 0 h 692"/>
                    <a:gd name="T46" fmla="*/ 0 w 480"/>
                    <a:gd name="T47" fmla="*/ 0 h 692"/>
                    <a:gd name="T48" fmla="*/ 0 w 480"/>
                    <a:gd name="T49" fmla="*/ 0 h 692"/>
                    <a:gd name="T50" fmla="*/ 0 w 480"/>
                    <a:gd name="T51" fmla="*/ 0 h 692"/>
                    <a:gd name="T52" fmla="*/ 0 w 480"/>
                    <a:gd name="T53" fmla="*/ 0 h 692"/>
                    <a:gd name="T54" fmla="*/ 0 w 480"/>
                    <a:gd name="T55" fmla="*/ 0 h 692"/>
                    <a:gd name="T56" fmla="*/ 0 w 480"/>
                    <a:gd name="T57" fmla="*/ 0 h 692"/>
                    <a:gd name="T58" fmla="*/ 0 w 480"/>
                    <a:gd name="T59" fmla="*/ 0 h 692"/>
                    <a:gd name="T60" fmla="*/ 0 w 480"/>
                    <a:gd name="T61" fmla="*/ 0 h 692"/>
                    <a:gd name="T62" fmla="*/ 0 w 480"/>
                    <a:gd name="T63" fmla="*/ 0 h 692"/>
                    <a:gd name="T64" fmla="*/ 0 w 480"/>
                    <a:gd name="T65" fmla="*/ 0 h 692"/>
                    <a:gd name="T66" fmla="*/ 0 w 480"/>
                    <a:gd name="T67" fmla="*/ 0 h 692"/>
                    <a:gd name="T68" fmla="*/ 0 w 480"/>
                    <a:gd name="T69" fmla="*/ 0 h 692"/>
                    <a:gd name="T70" fmla="*/ 0 w 480"/>
                    <a:gd name="T71" fmla="*/ 0 h 692"/>
                    <a:gd name="T72" fmla="*/ 0 w 480"/>
                    <a:gd name="T73" fmla="*/ 0 h 692"/>
                    <a:gd name="T74" fmla="*/ 0 w 480"/>
                    <a:gd name="T75" fmla="*/ 0 h 692"/>
                    <a:gd name="T76" fmla="*/ 0 w 480"/>
                    <a:gd name="T77" fmla="*/ 0 h 69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80"/>
                    <a:gd name="T118" fmla="*/ 0 h 692"/>
                    <a:gd name="T119" fmla="*/ 480 w 480"/>
                    <a:gd name="T120" fmla="*/ 692 h 69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80" h="692">
                      <a:moveTo>
                        <a:pt x="277" y="108"/>
                      </a:moveTo>
                      <a:lnTo>
                        <a:pt x="211" y="37"/>
                      </a:lnTo>
                      <a:lnTo>
                        <a:pt x="103" y="0"/>
                      </a:lnTo>
                      <a:lnTo>
                        <a:pt x="205" y="78"/>
                      </a:lnTo>
                      <a:lnTo>
                        <a:pt x="123" y="61"/>
                      </a:lnTo>
                      <a:lnTo>
                        <a:pt x="164" y="117"/>
                      </a:lnTo>
                      <a:lnTo>
                        <a:pt x="43" y="115"/>
                      </a:lnTo>
                      <a:lnTo>
                        <a:pt x="113" y="158"/>
                      </a:lnTo>
                      <a:lnTo>
                        <a:pt x="0" y="172"/>
                      </a:lnTo>
                      <a:lnTo>
                        <a:pt x="121" y="208"/>
                      </a:lnTo>
                      <a:lnTo>
                        <a:pt x="84" y="228"/>
                      </a:lnTo>
                      <a:lnTo>
                        <a:pt x="166" y="245"/>
                      </a:lnTo>
                      <a:lnTo>
                        <a:pt x="250" y="241"/>
                      </a:lnTo>
                      <a:lnTo>
                        <a:pt x="182" y="272"/>
                      </a:lnTo>
                      <a:lnTo>
                        <a:pt x="274" y="305"/>
                      </a:lnTo>
                      <a:lnTo>
                        <a:pt x="154" y="325"/>
                      </a:lnTo>
                      <a:lnTo>
                        <a:pt x="270" y="345"/>
                      </a:lnTo>
                      <a:lnTo>
                        <a:pt x="197" y="377"/>
                      </a:lnTo>
                      <a:lnTo>
                        <a:pt x="131" y="358"/>
                      </a:lnTo>
                      <a:lnTo>
                        <a:pt x="175" y="400"/>
                      </a:lnTo>
                      <a:lnTo>
                        <a:pt x="122" y="428"/>
                      </a:lnTo>
                      <a:lnTo>
                        <a:pt x="265" y="425"/>
                      </a:lnTo>
                      <a:lnTo>
                        <a:pt x="387" y="472"/>
                      </a:lnTo>
                      <a:lnTo>
                        <a:pt x="415" y="521"/>
                      </a:lnTo>
                      <a:lnTo>
                        <a:pt x="480" y="692"/>
                      </a:lnTo>
                      <a:lnTo>
                        <a:pt x="406" y="406"/>
                      </a:lnTo>
                      <a:lnTo>
                        <a:pt x="395" y="442"/>
                      </a:lnTo>
                      <a:lnTo>
                        <a:pt x="317" y="335"/>
                      </a:lnTo>
                      <a:lnTo>
                        <a:pt x="316" y="278"/>
                      </a:lnTo>
                      <a:lnTo>
                        <a:pt x="264" y="205"/>
                      </a:lnTo>
                      <a:lnTo>
                        <a:pt x="166" y="158"/>
                      </a:lnTo>
                      <a:lnTo>
                        <a:pt x="234" y="162"/>
                      </a:lnTo>
                      <a:lnTo>
                        <a:pt x="205" y="104"/>
                      </a:lnTo>
                      <a:lnTo>
                        <a:pt x="250" y="117"/>
                      </a:lnTo>
                      <a:lnTo>
                        <a:pt x="352" y="241"/>
                      </a:lnTo>
                      <a:lnTo>
                        <a:pt x="338" y="127"/>
                      </a:lnTo>
                      <a:lnTo>
                        <a:pt x="248" y="0"/>
                      </a:lnTo>
                      <a:lnTo>
                        <a:pt x="277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8" name="Freeform 173"/>
                <p:cNvSpPr>
                  <a:spLocks/>
                </p:cNvSpPr>
                <p:nvPr/>
              </p:nvSpPr>
              <p:spPr bwMode="auto">
                <a:xfrm>
                  <a:off x="4069" y="3302"/>
                  <a:ext cx="33" cy="42"/>
                </a:xfrm>
                <a:custGeom>
                  <a:avLst/>
                  <a:gdLst>
                    <a:gd name="T0" fmla="*/ 0 w 131"/>
                    <a:gd name="T1" fmla="*/ 0 h 166"/>
                    <a:gd name="T2" fmla="*/ 0 w 131"/>
                    <a:gd name="T3" fmla="*/ 0 h 166"/>
                    <a:gd name="T4" fmla="*/ 0 w 131"/>
                    <a:gd name="T5" fmla="*/ 0 h 166"/>
                    <a:gd name="T6" fmla="*/ 0 w 131"/>
                    <a:gd name="T7" fmla="*/ 0 h 166"/>
                    <a:gd name="T8" fmla="*/ 0 w 131"/>
                    <a:gd name="T9" fmla="*/ 0 h 166"/>
                    <a:gd name="T10" fmla="*/ 0 w 131"/>
                    <a:gd name="T11" fmla="*/ 0 h 166"/>
                    <a:gd name="T12" fmla="*/ 0 w 131"/>
                    <a:gd name="T13" fmla="*/ 0 h 166"/>
                    <a:gd name="T14" fmla="*/ 0 w 131"/>
                    <a:gd name="T15" fmla="*/ 0 h 166"/>
                    <a:gd name="T16" fmla="*/ 0 w 131"/>
                    <a:gd name="T17" fmla="*/ 0 h 166"/>
                    <a:gd name="T18" fmla="*/ 0 w 131"/>
                    <a:gd name="T19" fmla="*/ 0 h 166"/>
                    <a:gd name="T20" fmla="*/ 0 w 131"/>
                    <a:gd name="T21" fmla="*/ 0 h 166"/>
                    <a:gd name="T22" fmla="*/ 0 w 131"/>
                    <a:gd name="T23" fmla="*/ 0 h 166"/>
                    <a:gd name="T24" fmla="*/ 0 w 131"/>
                    <a:gd name="T25" fmla="*/ 0 h 166"/>
                    <a:gd name="T26" fmla="*/ 0 w 131"/>
                    <a:gd name="T27" fmla="*/ 0 h 166"/>
                    <a:gd name="T28" fmla="*/ 0 w 131"/>
                    <a:gd name="T29" fmla="*/ 0 h 166"/>
                    <a:gd name="T30" fmla="*/ 0 w 131"/>
                    <a:gd name="T31" fmla="*/ 0 h 1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1"/>
                    <a:gd name="T49" fmla="*/ 0 h 166"/>
                    <a:gd name="T50" fmla="*/ 131 w 131"/>
                    <a:gd name="T51" fmla="*/ 166 h 16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1" h="166">
                      <a:moveTo>
                        <a:pt x="86" y="0"/>
                      </a:moveTo>
                      <a:lnTo>
                        <a:pt x="17" y="29"/>
                      </a:lnTo>
                      <a:lnTo>
                        <a:pt x="0" y="59"/>
                      </a:lnTo>
                      <a:lnTo>
                        <a:pt x="13" y="99"/>
                      </a:lnTo>
                      <a:lnTo>
                        <a:pt x="36" y="122"/>
                      </a:lnTo>
                      <a:lnTo>
                        <a:pt x="27" y="69"/>
                      </a:lnTo>
                      <a:lnTo>
                        <a:pt x="52" y="57"/>
                      </a:lnTo>
                      <a:lnTo>
                        <a:pt x="51" y="101"/>
                      </a:lnTo>
                      <a:lnTo>
                        <a:pt x="64" y="144"/>
                      </a:lnTo>
                      <a:lnTo>
                        <a:pt x="107" y="166"/>
                      </a:lnTo>
                      <a:lnTo>
                        <a:pt x="131" y="136"/>
                      </a:lnTo>
                      <a:lnTo>
                        <a:pt x="88" y="126"/>
                      </a:lnTo>
                      <a:lnTo>
                        <a:pt x="72" y="70"/>
                      </a:lnTo>
                      <a:lnTo>
                        <a:pt x="111" y="64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9" name="Freeform 174"/>
                <p:cNvSpPr>
                  <a:spLocks/>
                </p:cNvSpPr>
                <p:nvPr/>
              </p:nvSpPr>
              <p:spPr bwMode="auto">
                <a:xfrm>
                  <a:off x="4439" y="3194"/>
                  <a:ext cx="55" cy="80"/>
                </a:xfrm>
                <a:custGeom>
                  <a:avLst/>
                  <a:gdLst>
                    <a:gd name="T0" fmla="*/ 0 w 219"/>
                    <a:gd name="T1" fmla="*/ 0 h 319"/>
                    <a:gd name="T2" fmla="*/ 0 w 219"/>
                    <a:gd name="T3" fmla="*/ 0 h 319"/>
                    <a:gd name="T4" fmla="*/ 0 w 219"/>
                    <a:gd name="T5" fmla="*/ 0 h 319"/>
                    <a:gd name="T6" fmla="*/ 0 w 219"/>
                    <a:gd name="T7" fmla="*/ 0 h 319"/>
                    <a:gd name="T8" fmla="*/ 0 w 219"/>
                    <a:gd name="T9" fmla="*/ 0 h 319"/>
                    <a:gd name="T10" fmla="*/ 0 w 219"/>
                    <a:gd name="T11" fmla="*/ 0 h 319"/>
                    <a:gd name="T12" fmla="*/ 0 w 219"/>
                    <a:gd name="T13" fmla="*/ 0 h 319"/>
                    <a:gd name="T14" fmla="*/ 0 w 219"/>
                    <a:gd name="T15" fmla="*/ 0 h 319"/>
                    <a:gd name="T16" fmla="*/ 0 w 219"/>
                    <a:gd name="T17" fmla="*/ 0 h 319"/>
                    <a:gd name="T18" fmla="*/ 0 w 219"/>
                    <a:gd name="T19" fmla="*/ 0 h 319"/>
                    <a:gd name="T20" fmla="*/ 0 w 219"/>
                    <a:gd name="T21" fmla="*/ 0 h 319"/>
                    <a:gd name="T22" fmla="*/ 0 w 219"/>
                    <a:gd name="T23" fmla="*/ 0 h 319"/>
                    <a:gd name="T24" fmla="*/ 0 w 219"/>
                    <a:gd name="T25" fmla="*/ 0 h 319"/>
                    <a:gd name="T26" fmla="*/ 0 w 219"/>
                    <a:gd name="T27" fmla="*/ 0 h 319"/>
                    <a:gd name="T28" fmla="*/ 0 w 219"/>
                    <a:gd name="T29" fmla="*/ 0 h 319"/>
                    <a:gd name="T30" fmla="*/ 0 w 219"/>
                    <a:gd name="T31" fmla="*/ 0 h 319"/>
                    <a:gd name="T32" fmla="*/ 0 w 219"/>
                    <a:gd name="T33" fmla="*/ 0 h 319"/>
                    <a:gd name="T34" fmla="*/ 0 w 219"/>
                    <a:gd name="T35" fmla="*/ 0 h 319"/>
                    <a:gd name="T36" fmla="*/ 0 w 219"/>
                    <a:gd name="T37" fmla="*/ 0 h 319"/>
                    <a:gd name="T38" fmla="*/ 0 w 219"/>
                    <a:gd name="T39" fmla="*/ 0 h 31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9"/>
                    <a:gd name="T61" fmla="*/ 0 h 319"/>
                    <a:gd name="T62" fmla="*/ 219 w 219"/>
                    <a:gd name="T63" fmla="*/ 319 h 31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9" h="319">
                      <a:moveTo>
                        <a:pt x="152" y="107"/>
                      </a:moveTo>
                      <a:lnTo>
                        <a:pt x="128" y="0"/>
                      </a:lnTo>
                      <a:lnTo>
                        <a:pt x="117" y="73"/>
                      </a:lnTo>
                      <a:lnTo>
                        <a:pt x="87" y="38"/>
                      </a:lnTo>
                      <a:lnTo>
                        <a:pt x="9" y="5"/>
                      </a:lnTo>
                      <a:lnTo>
                        <a:pt x="90" y="79"/>
                      </a:lnTo>
                      <a:lnTo>
                        <a:pt x="0" y="57"/>
                      </a:lnTo>
                      <a:lnTo>
                        <a:pt x="63" y="97"/>
                      </a:lnTo>
                      <a:lnTo>
                        <a:pt x="9" y="104"/>
                      </a:lnTo>
                      <a:lnTo>
                        <a:pt x="48" y="119"/>
                      </a:lnTo>
                      <a:lnTo>
                        <a:pt x="114" y="137"/>
                      </a:lnTo>
                      <a:lnTo>
                        <a:pt x="75" y="158"/>
                      </a:lnTo>
                      <a:lnTo>
                        <a:pt x="145" y="167"/>
                      </a:lnTo>
                      <a:lnTo>
                        <a:pt x="185" y="220"/>
                      </a:lnTo>
                      <a:lnTo>
                        <a:pt x="134" y="211"/>
                      </a:lnTo>
                      <a:lnTo>
                        <a:pt x="195" y="247"/>
                      </a:lnTo>
                      <a:lnTo>
                        <a:pt x="219" y="319"/>
                      </a:lnTo>
                      <a:lnTo>
                        <a:pt x="207" y="205"/>
                      </a:lnTo>
                      <a:lnTo>
                        <a:pt x="152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0" name="Freeform 175"/>
                <p:cNvSpPr>
                  <a:spLocks/>
                </p:cNvSpPr>
                <p:nvPr/>
              </p:nvSpPr>
              <p:spPr bwMode="auto">
                <a:xfrm>
                  <a:off x="4373" y="3320"/>
                  <a:ext cx="23" cy="16"/>
                </a:xfrm>
                <a:custGeom>
                  <a:avLst/>
                  <a:gdLst>
                    <a:gd name="T0" fmla="*/ 0 w 91"/>
                    <a:gd name="T1" fmla="*/ 0 h 63"/>
                    <a:gd name="T2" fmla="*/ 0 w 91"/>
                    <a:gd name="T3" fmla="*/ 0 h 63"/>
                    <a:gd name="T4" fmla="*/ 0 w 91"/>
                    <a:gd name="T5" fmla="*/ 0 h 63"/>
                    <a:gd name="T6" fmla="*/ 0 w 91"/>
                    <a:gd name="T7" fmla="*/ 0 h 63"/>
                    <a:gd name="T8" fmla="*/ 0 w 91"/>
                    <a:gd name="T9" fmla="*/ 0 h 63"/>
                    <a:gd name="T10" fmla="*/ 0 w 91"/>
                    <a:gd name="T11" fmla="*/ 0 h 63"/>
                    <a:gd name="T12" fmla="*/ 0 w 91"/>
                    <a:gd name="T13" fmla="*/ 0 h 63"/>
                    <a:gd name="T14" fmla="*/ 0 w 91"/>
                    <a:gd name="T15" fmla="*/ 0 h 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1"/>
                    <a:gd name="T25" fmla="*/ 0 h 63"/>
                    <a:gd name="T26" fmla="*/ 91 w 91"/>
                    <a:gd name="T27" fmla="*/ 63 h 6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1" h="63">
                      <a:moveTo>
                        <a:pt x="19" y="58"/>
                      </a:moveTo>
                      <a:lnTo>
                        <a:pt x="55" y="63"/>
                      </a:lnTo>
                      <a:lnTo>
                        <a:pt x="91" y="29"/>
                      </a:lnTo>
                      <a:lnTo>
                        <a:pt x="75" y="0"/>
                      </a:lnTo>
                      <a:lnTo>
                        <a:pt x="41" y="40"/>
                      </a:lnTo>
                      <a:lnTo>
                        <a:pt x="0" y="28"/>
                      </a:lnTo>
                      <a:lnTo>
                        <a:pt x="1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Freeform 176"/>
                <p:cNvSpPr>
                  <a:spLocks/>
                </p:cNvSpPr>
                <p:nvPr/>
              </p:nvSpPr>
              <p:spPr bwMode="auto">
                <a:xfrm>
                  <a:off x="4406" y="3290"/>
                  <a:ext cx="61" cy="154"/>
                </a:xfrm>
                <a:custGeom>
                  <a:avLst/>
                  <a:gdLst>
                    <a:gd name="T0" fmla="*/ 0 w 245"/>
                    <a:gd name="T1" fmla="*/ 0 h 617"/>
                    <a:gd name="T2" fmla="*/ 0 w 245"/>
                    <a:gd name="T3" fmla="*/ 0 h 617"/>
                    <a:gd name="T4" fmla="*/ 0 w 245"/>
                    <a:gd name="T5" fmla="*/ 0 h 617"/>
                    <a:gd name="T6" fmla="*/ 0 w 245"/>
                    <a:gd name="T7" fmla="*/ 0 h 617"/>
                    <a:gd name="T8" fmla="*/ 0 w 245"/>
                    <a:gd name="T9" fmla="*/ 0 h 617"/>
                    <a:gd name="T10" fmla="*/ 0 w 245"/>
                    <a:gd name="T11" fmla="*/ 0 h 617"/>
                    <a:gd name="T12" fmla="*/ 0 w 245"/>
                    <a:gd name="T13" fmla="*/ 0 h 617"/>
                    <a:gd name="T14" fmla="*/ 0 w 245"/>
                    <a:gd name="T15" fmla="*/ 0 h 617"/>
                    <a:gd name="T16" fmla="*/ 0 w 245"/>
                    <a:gd name="T17" fmla="*/ 0 h 617"/>
                    <a:gd name="T18" fmla="*/ 0 w 245"/>
                    <a:gd name="T19" fmla="*/ 0 h 617"/>
                    <a:gd name="T20" fmla="*/ 0 w 245"/>
                    <a:gd name="T21" fmla="*/ 0 h 617"/>
                    <a:gd name="T22" fmla="*/ 0 w 245"/>
                    <a:gd name="T23" fmla="*/ 0 h 617"/>
                    <a:gd name="T24" fmla="*/ 0 w 245"/>
                    <a:gd name="T25" fmla="*/ 0 h 617"/>
                    <a:gd name="T26" fmla="*/ 0 w 245"/>
                    <a:gd name="T27" fmla="*/ 0 h 617"/>
                    <a:gd name="T28" fmla="*/ 0 w 245"/>
                    <a:gd name="T29" fmla="*/ 0 h 617"/>
                    <a:gd name="T30" fmla="*/ 0 w 245"/>
                    <a:gd name="T31" fmla="*/ 0 h 617"/>
                    <a:gd name="T32" fmla="*/ 0 w 245"/>
                    <a:gd name="T33" fmla="*/ 0 h 617"/>
                    <a:gd name="T34" fmla="*/ 0 w 245"/>
                    <a:gd name="T35" fmla="*/ 0 h 6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5"/>
                    <a:gd name="T55" fmla="*/ 0 h 617"/>
                    <a:gd name="T56" fmla="*/ 245 w 245"/>
                    <a:gd name="T57" fmla="*/ 617 h 6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5" h="617">
                      <a:moveTo>
                        <a:pt x="4" y="0"/>
                      </a:moveTo>
                      <a:lnTo>
                        <a:pt x="0" y="63"/>
                      </a:lnTo>
                      <a:lnTo>
                        <a:pt x="28" y="86"/>
                      </a:lnTo>
                      <a:lnTo>
                        <a:pt x="56" y="151"/>
                      </a:lnTo>
                      <a:lnTo>
                        <a:pt x="67" y="248"/>
                      </a:lnTo>
                      <a:lnTo>
                        <a:pt x="94" y="268"/>
                      </a:lnTo>
                      <a:lnTo>
                        <a:pt x="133" y="402"/>
                      </a:lnTo>
                      <a:lnTo>
                        <a:pt x="122" y="438"/>
                      </a:lnTo>
                      <a:lnTo>
                        <a:pt x="155" y="459"/>
                      </a:lnTo>
                      <a:lnTo>
                        <a:pt x="245" y="617"/>
                      </a:lnTo>
                      <a:lnTo>
                        <a:pt x="233" y="544"/>
                      </a:lnTo>
                      <a:lnTo>
                        <a:pt x="196" y="473"/>
                      </a:lnTo>
                      <a:lnTo>
                        <a:pt x="152" y="392"/>
                      </a:lnTo>
                      <a:lnTo>
                        <a:pt x="118" y="248"/>
                      </a:lnTo>
                      <a:lnTo>
                        <a:pt x="85" y="199"/>
                      </a:lnTo>
                      <a:lnTo>
                        <a:pt x="72" y="1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2" name="Freeform 177"/>
                <p:cNvSpPr>
                  <a:spLocks/>
                </p:cNvSpPr>
                <p:nvPr/>
              </p:nvSpPr>
              <p:spPr bwMode="auto">
                <a:xfrm>
                  <a:off x="4493" y="3286"/>
                  <a:ext cx="57" cy="135"/>
                </a:xfrm>
                <a:custGeom>
                  <a:avLst/>
                  <a:gdLst>
                    <a:gd name="T0" fmla="*/ 0 w 229"/>
                    <a:gd name="T1" fmla="*/ 0 h 539"/>
                    <a:gd name="T2" fmla="*/ 0 w 229"/>
                    <a:gd name="T3" fmla="*/ 0 h 539"/>
                    <a:gd name="T4" fmla="*/ 0 w 229"/>
                    <a:gd name="T5" fmla="*/ 0 h 539"/>
                    <a:gd name="T6" fmla="*/ 0 w 229"/>
                    <a:gd name="T7" fmla="*/ 0 h 539"/>
                    <a:gd name="T8" fmla="*/ 0 w 229"/>
                    <a:gd name="T9" fmla="*/ 0 h 539"/>
                    <a:gd name="T10" fmla="*/ 0 w 229"/>
                    <a:gd name="T11" fmla="*/ 0 h 539"/>
                    <a:gd name="T12" fmla="*/ 0 w 229"/>
                    <a:gd name="T13" fmla="*/ 0 h 539"/>
                    <a:gd name="T14" fmla="*/ 0 w 229"/>
                    <a:gd name="T15" fmla="*/ 0 h 539"/>
                    <a:gd name="T16" fmla="*/ 0 w 229"/>
                    <a:gd name="T17" fmla="*/ 0 h 539"/>
                    <a:gd name="T18" fmla="*/ 0 w 229"/>
                    <a:gd name="T19" fmla="*/ 0 h 539"/>
                    <a:gd name="T20" fmla="*/ 0 w 229"/>
                    <a:gd name="T21" fmla="*/ 0 h 539"/>
                    <a:gd name="T22" fmla="*/ 0 w 229"/>
                    <a:gd name="T23" fmla="*/ 0 h 539"/>
                    <a:gd name="T24" fmla="*/ 0 w 229"/>
                    <a:gd name="T25" fmla="*/ 0 h 539"/>
                    <a:gd name="T26" fmla="*/ 0 w 229"/>
                    <a:gd name="T27" fmla="*/ 0 h 539"/>
                    <a:gd name="T28" fmla="*/ 0 w 229"/>
                    <a:gd name="T29" fmla="*/ 0 h 539"/>
                    <a:gd name="T30" fmla="*/ 0 w 229"/>
                    <a:gd name="T31" fmla="*/ 0 h 539"/>
                    <a:gd name="T32" fmla="*/ 0 w 229"/>
                    <a:gd name="T33" fmla="*/ 0 h 539"/>
                    <a:gd name="T34" fmla="*/ 0 w 229"/>
                    <a:gd name="T35" fmla="*/ 0 h 539"/>
                    <a:gd name="T36" fmla="*/ 0 w 229"/>
                    <a:gd name="T37" fmla="*/ 0 h 539"/>
                    <a:gd name="T38" fmla="*/ 0 w 229"/>
                    <a:gd name="T39" fmla="*/ 0 h 539"/>
                    <a:gd name="T40" fmla="*/ 0 w 229"/>
                    <a:gd name="T41" fmla="*/ 0 h 539"/>
                    <a:gd name="T42" fmla="*/ 0 w 229"/>
                    <a:gd name="T43" fmla="*/ 0 h 539"/>
                    <a:gd name="T44" fmla="*/ 0 w 229"/>
                    <a:gd name="T45" fmla="*/ 0 h 539"/>
                    <a:gd name="T46" fmla="*/ 0 w 229"/>
                    <a:gd name="T47" fmla="*/ 0 h 539"/>
                    <a:gd name="T48" fmla="*/ 0 w 229"/>
                    <a:gd name="T49" fmla="*/ 0 h 539"/>
                    <a:gd name="T50" fmla="*/ 0 w 229"/>
                    <a:gd name="T51" fmla="*/ 0 h 539"/>
                    <a:gd name="T52" fmla="*/ 0 w 229"/>
                    <a:gd name="T53" fmla="*/ 0 h 539"/>
                    <a:gd name="T54" fmla="*/ 0 w 229"/>
                    <a:gd name="T55" fmla="*/ 0 h 539"/>
                    <a:gd name="T56" fmla="*/ 0 w 229"/>
                    <a:gd name="T57" fmla="*/ 0 h 539"/>
                    <a:gd name="T58" fmla="*/ 0 w 229"/>
                    <a:gd name="T59" fmla="*/ 0 h 539"/>
                    <a:gd name="T60" fmla="*/ 0 w 229"/>
                    <a:gd name="T61" fmla="*/ 0 h 539"/>
                    <a:gd name="T62" fmla="*/ 0 w 229"/>
                    <a:gd name="T63" fmla="*/ 0 h 539"/>
                    <a:gd name="T64" fmla="*/ 0 w 229"/>
                    <a:gd name="T65" fmla="*/ 0 h 539"/>
                    <a:gd name="T66" fmla="*/ 0 w 229"/>
                    <a:gd name="T67" fmla="*/ 0 h 539"/>
                    <a:gd name="T68" fmla="*/ 0 w 229"/>
                    <a:gd name="T69" fmla="*/ 0 h 5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9"/>
                    <a:gd name="T106" fmla="*/ 0 h 539"/>
                    <a:gd name="T107" fmla="*/ 229 w 229"/>
                    <a:gd name="T108" fmla="*/ 539 h 5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9" h="539">
                      <a:moveTo>
                        <a:pt x="2" y="3"/>
                      </a:moveTo>
                      <a:lnTo>
                        <a:pt x="42" y="0"/>
                      </a:lnTo>
                      <a:lnTo>
                        <a:pt x="62" y="24"/>
                      </a:lnTo>
                      <a:lnTo>
                        <a:pt x="55" y="52"/>
                      </a:lnTo>
                      <a:lnTo>
                        <a:pt x="74" y="57"/>
                      </a:lnTo>
                      <a:lnTo>
                        <a:pt x="80" y="78"/>
                      </a:lnTo>
                      <a:lnTo>
                        <a:pt x="61" y="99"/>
                      </a:lnTo>
                      <a:lnTo>
                        <a:pt x="62" y="72"/>
                      </a:lnTo>
                      <a:lnTo>
                        <a:pt x="40" y="72"/>
                      </a:lnTo>
                      <a:lnTo>
                        <a:pt x="32" y="61"/>
                      </a:lnTo>
                      <a:lnTo>
                        <a:pt x="45" y="38"/>
                      </a:lnTo>
                      <a:lnTo>
                        <a:pt x="13" y="40"/>
                      </a:lnTo>
                      <a:lnTo>
                        <a:pt x="55" y="123"/>
                      </a:lnTo>
                      <a:lnTo>
                        <a:pt x="79" y="148"/>
                      </a:lnTo>
                      <a:lnTo>
                        <a:pt x="71" y="173"/>
                      </a:lnTo>
                      <a:lnTo>
                        <a:pt x="106" y="244"/>
                      </a:lnTo>
                      <a:lnTo>
                        <a:pt x="146" y="286"/>
                      </a:lnTo>
                      <a:lnTo>
                        <a:pt x="147" y="312"/>
                      </a:lnTo>
                      <a:lnTo>
                        <a:pt x="197" y="427"/>
                      </a:lnTo>
                      <a:lnTo>
                        <a:pt x="223" y="489"/>
                      </a:lnTo>
                      <a:lnTo>
                        <a:pt x="229" y="539"/>
                      </a:lnTo>
                      <a:lnTo>
                        <a:pt x="180" y="532"/>
                      </a:lnTo>
                      <a:lnTo>
                        <a:pt x="202" y="502"/>
                      </a:lnTo>
                      <a:lnTo>
                        <a:pt x="187" y="452"/>
                      </a:lnTo>
                      <a:lnTo>
                        <a:pt x="150" y="435"/>
                      </a:lnTo>
                      <a:lnTo>
                        <a:pt x="161" y="417"/>
                      </a:lnTo>
                      <a:lnTo>
                        <a:pt x="135" y="331"/>
                      </a:lnTo>
                      <a:lnTo>
                        <a:pt x="102" y="309"/>
                      </a:lnTo>
                      <a:lnTo>
                        <a:pt x="108" y="276"/>
                      </a:lnTo>
                      <a:lnTo>
                        <a:pt x="61" y="203"/>
                      </a:lnTo>
                      <a:lnTo>
                        <a:pt x="37" y="170"/>
                      </a:lnTo>
                      <a:lnTo>
                        <a:pt x="59" y="147"/>
                      </a:lnTo>
                      <a:lnTo>
                        <a:pt x="0" y="57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3" name="Freeform 178"/>
                <p:cNvSpPr>
                  <a:spLocks/>
                </p:cNvSpPr>
                <p:nvPr/>
              </p:nvSpPr>
              <p:spPr bwMode="auto">
                <a:xfrm>
                  <a:off x="4154" y="3291"/>
                  <a:ext cx="173" cy="151"/>
                </a:xfrm>
                <a:custGeom>
                  <a:avLst/>
                  <a:gdLst>
                    <a:gd name="T0" fmla="*/ 0 w 691"/>
                    <a:gd name="T1" fmla="*/ 0 h 608"/>
                    <a:gd name="T2" fmla="*/ 0 w 691"/>
                    <a:gd name="T3" fmla="*/ 0 h 608"/>
                    <a:gd name="T4" fmla="*/ 0 w 691"/>
                    <a:gd name="T5" fmla="*/ 0 h 608"/>
                    <a:gd name="T6" fmla="*/ 0 w 691"/>
                    <a:gd name="T7" fmla="*/ 0 h 608"/>
                    <a:gd name="T8" fmla="*/ 0 w 691"/>
                    <a:gd name="T9" fmla="*/ 0 h 608"/>
                    <a:gd name="T10" fmla="*/ 0 w 691"/>
                    <a:gd name="T11" fmla="*/ 0 h 608"/>
                    <a:gd name="T12" fmla="*/ 0 w 691"/>
                    <a:gd name="T13" fmla="*/ 0 h 608"/>
                    <a:gd name="T14" fmla="*/ 0 w 691"/>
                    <a:gd name="T15" fmla="*/ 0 h 608"/>
                    <a:gd name="T16" fmla="*/ 0 w 691"/>
                    <a:gd name="T17" fmla="*/ 0 h 608"/>
                    <a:gd name="T18" fmla="*/ 0 w 691"/>
                    <a:gd name="T19" fmla="*/ 0 h 608"/>
                    <a:gd name="T20" fmla="*/ 0 w 691"/>
                    <a:gd name="T21" fmla="*/ 0 h 608"/>
                    <a:gd name="T22" fmla="*/ 0 w 691"/>
                    <a:gd name="T23" fmla="*/ 0 h 608"/>
                    <a:gd name="T24" fmla="*/ 0 w 691"/>
                    <a:gd name="T25" fmla="*/ 0 h 608"/>
                    <a:gd name="T26" fmla="*/ 0 w 691"/>
                    <a:gd name="T27" fmla="*/ 0 h 608"/>
                    <a:gd name="T28" fmla="*/ 0 w 691"/>
                    <a:gd name="T29" fmla="*/ 0 h 608"/>
                    <a:gd name="T30" fmla="*/ 0 w 691"/>
                    <a:gd name="T31" fmla="*/ 0 h 608"/>
                    <a:gd name="T32" fmla="*/ 0 w 691"/>
                    <a:gd name="T33" fmla="*/ 0 h 608"/>
                    <a:gd name="T34" fmla="*/ 0 w 691"/>
                    <a:gd name="T35" fmla="*/ 0 h 608"/>
                    <a:gd name="T36" fmla="*/ 0 w 691"/>
                    <a:gd name="T37" fmla="*/ 0 h 608"/>
                    <a:gd name="T38" fmla="*/ 0 w 691"/>
                    <a:gd name="T39" fmla="*/ 0 h 608"/>
                    <a:gd name="T40" fmla="*/ 0 w 691"/>
                    <a:gd name="T41" fmla="*/ 0 h 608"/>
                    <a:gd name="T42" fmla="*/ 0 w 691"/>
                    <a:gd name="T43" fmla="*/ 0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91"/>
                    <a:gd name="T67" fmla="*/ 0 h 608"/>
                    <a:gd name="T68" fmla="*/ 691 w 691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91" h="608">
                      <a:moveTo>
                        <a:pt x="608" y="274"/>
                      </a:moveTo>
                      <a:lnTo>
                        <a:pt x="436" y="76"/>
                      </a:lnTo>
                      <a:lnTo>
                        <a:pt x="308" y="0"/>
                      </a:lnTo>
                      <a:lnTo>
                        <a:pt x="329" y="42"/>
                      </a:lnTo>
                      <a:lnTo>
                        <a:pt x="239" y="13"/>
                      </a:lnTo>
                      <a:lnTo>
                        <a:pt x="81" y="40"/>
                      </a:lnTo>
                      <a:lnTo>
                        <a:pt x="297" y="79"/>
                      </a:lnTo>
                      <a:lnTo>
                        <a:pt x="0" y="99"/>
                      </a:lnTo>
                      <a:lnTo>
                        <a:pt x="194" y="136"/>
                      </a:lnTo>
                      <a:lnTo>
                        <a:pt x="53" y="172"/>
                      </a:lnTo>
                      <a:lnTo>
                        <a:pt x="154" y="197"/>
                      </a:lnTo>
                      <a:lnTo>
                        <a:pt x="344" y="189"/>
                      </a:lnTo>
                      <a:lnTo>
                        <a:pt x="222" y="253"/>
                      </a:lnTo>
                      <a:lnTo>
                        <a:pt x="381" y="238"/>
                      </a:lnTo>
                      <a:lnTo>
                        <a:pt x="466" y="213"/>
                      </a:lnTo>
                      <a:lnTo>
                        <a:pt x="567" y="295"/>
                      </a:lnTo>
                      <a:lnTo>
                        <a:pt x="596" y="358"/>
                      </a:lnTo>
                      <a:lnTo>
                        <a:pt x="652" y="608"/>
                      </a:lnTo>
                      <a:lnTo>
                        <a:pt x="653" y="476"/>
                      </a:lnTo>
                      <a:lnTo>
                        <a:pt x="691" y="551"/>
                      </a:lnTo>
                      <a:lnTo>
                        <a:pt x="608" y="2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4" name="Freeform 179"/>
                <p:cNvSpPr>
                  <a:spLocks/>
                </p:cNvSpPr>
                <p:nvPr/>
              </p:nvSpPr>
              <p:spPr bwMode="auto">
                <a:xfrm>
                  <a:off x="4530" y="3087"/>
                  <a:ext cx="123" cy="331"/>
                </a:xfrm>
                <a:custGeom>
                  <a:avLst/>
                  <a:gdLst>
                    <a:gd name="T0" fmla="*/ 0 w 492"/>
                    <a:gd name="T1" fmla="*/ 0 h 1325"/>
                    <a:gd name="T2" fmla="*/ 0 w 492"/>
                    <a:gd name="T3" fmla="*/ 0 h 1325"/>
                    <a:gd name="T4" fmla="*/ 0 w 492"/>
                    <a:gd name="T5" fmla="*/ 0 h 1325"/>
                    <a:gd name="T6" fmla="*/ 0 w 492"/>
                    <a:gd name="T7" fmla="*/ 0 h 1325"/>
                    <a:gd name="T8" fmla="*/ 0 w 492"/>
                    <a:gd name="T9" fmla="*/ 0 h 1325"/>
                    <a:gd name="T10" fmla="*/ 0 w 492"/>
                    <a:gd name="T11" fmla="*/ 0 h 1325"/>
                    <a:gd name="T12" fmla="*/ 0 w 492"/>
                    <a:gd name="T13" fmla="*/ 0 h 1325"/>
                    <a:gd name="T14" fmla="*/ 0 w 492"/>
                    <a:gd name="T15" fmla="*/ 0 h 1325"/>
                    <a:gd name="T16" fmla="*/ 0 w 492"/>
                    <a:gd name="T17" fmla="*/ 0 h 1325"/>
                    <a:gd name="T18" fmla="*/ 0 w 492"/>
                    <a:gd name="T19" fmla="*/ 0 h 1325"/>
                    <a:gd name="T20" fmla="*/ 0 w 492"/>
                    <a:gd name="T21" fmla="*/ 0 h 1325"/>
                    <a:gd name="T22" fmla="*/ 0 w 492"/>
                    <a:gd name="T23" fmla="*/ 0 h 1325"/>
                    <a:gd name="T24" fmla="*/ 0 w 492"/>
                    <a:gd name="T25" fmla="*/ 0 h 1325"/>
                    <a:gd name="T26" fmla="*/ 0 w 492"/>
                    <a:gd name="T27" fmla="*/ 0 h 1325"/>
                    <a:gd name="T28" fmla="*/ 0 w 492"/>
                    <a:gd name="T29" fmla="*/ 0 h 1325"/>
                    <a:gd name="T30" fmla="*/ 0 w 492"/>
                    <a:gd name="T31" fmla="*/ 0 h 1325"/>
                    <a:gd name="T32" fmla="*/ 0 w 492"/>
                    <a:gd name="T33" fmla="*/ 0 h 1325"/>
                    <a:gd name="T34" fmla="*/ 0 w 492"/>
                    <a:gd name="T35" fmla="*/ 0 h 13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2"/>
                    <a:gd name="T55" fmla="*/ 0 h 1325"/>
                    <a:gd name="T56" fmla="*/ 492 w 492"/>
                    <a:gd name="T57" fmla="*/ 1325 h 13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2" h="1325">
                      <a:moveTo>
                        <a:pt x="0" y="0"/>
                      </a:moveTo>
                      <a:lnTo>
                        <a:pt x="150" y="180"/>
                      </a:lnTo>
                      <a:lnTo>
                        <a:pt x="157" y="255"/>
                      </a:lnTo>
                      <a:lnTo>
                        <a:pt x="298" y="681"/>
                      </a:lnTo>
                      <a:lnTo>
                        <a:pt x="303" y="753"/>
                      </a:lnTo>
                      <a:lnTo>
                        <a:pt x="452" y="1104"/>
                      </a:lnTo>
                      <a:lnTo>
                        <a:pt x="443" y="1196"/>
                      </a:lnTo>
                      <a:lnTo>
                        <a:pt x="492" y="1325"/>
                      </a:lnTo>
                      <a:lnTo>
                        <a:pt x="395" y="1259"/>
                      </a:lnTo>
                      <a:lnTo>
                        <a:pt x="289" y="1289"/>
                      </a:lnTo>
                      <a:lnTo>
                        <a:pt x="412" y="1153"/>
                      </a:lnTo>
                      <a:lnTo>
                        <a:pt x="303" y="813"/>
                      </a:lnTo>
                      <a:lnTo>
                        <a:pt x="211" y="717"/>
                      </a:lnTo>
                      <a:lnTo>
                        <a:pt x="237" y="624"/>
                      </a:lnTo>
                      <a:lnTo>
                        <a:pt x="92" y="243"/>
                      </a:lnTo>
                      <a:lnTo>
                        <a:pt x="114" y="1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5" name="Freeform 180"/>
                <p:cNvSpPr>
                  <a:spLocks/>
                </p:cNvSpPr>
                <p:nvPr/>
              </p:nvSpPr>
              <p:spPr bwMode="auto">
                <a:xfrm>
                  <a:off x="4125" y="3330"/>
                  <a:ext cx="57" cy="103"/>
                </a:xfrm>
                <a:custGeom>
                  <a:avLst/>
                  <a:gdLst>
                    <a:gd name="T0" fmla="*/ 0 w 224"/>
                    <a:gd name="T1" fmla="*/ 0 h 411"/>
                    <a:gd name="T2" fmla="*/ 0 w 224"/>
                    <a:gd name="T3" fmla="*/ 0 h 411"/>
                    <a:gd name="T4" fmla="*/ 0 w 224"/>
                    <a:gd name="T5" fmla="*/ 0 h 411"/>
                    <a:gd name="T6" fmla="*/ 0 w 224"/>
                    <a:gd name="T7" fmla="*/ 0 h 411"/>
                    <a:gd name="T8" fmla="*/ 0 w 224"/>
                    <a:gd name="T9" fmla="*/ 0 h 411"/>
                    <a:gd name="T10" fmla="*/ 0 w 224"/>
                    <a:gd name="T11" fmla="*/ 0 h 411"/>
                    <a:gd name="T12" fmla="*/ 0 w 224"/>
                    <a:gd name="T13" fmla="*/ 0 h 411"/>
                    <a:gd name="T14" fmla="*/ 0 w 224"/>
                    <a:gd name="T15" fmla="*/ 0 h 411"/>
                    <a:gd name="T16" fmla="*/ 0 w 224"/>
                    <a:gd name="T17" fmla="*/ 0 h 411"/>
                    <a:gd name="T18" fmla="*/ 0 w 224"/>
                    <a:gd name="T19" fmla="*/ 0 h 411"/>
                    <a:gd name="T20" fmla="*/ 0 w 224"/>
                    <a:gd name="T21" fmla="*/ 0 h 411"/>
                    <a:gd name="T22" fmla="*/ 0 w 224"/>
                    <a:gd name="T23" fmla="*/ 0 h 411"/>
                    <a:gd name="T24" fmla="*/ 0 w 224"/>
                    <a:gd name="T25" fmla="*/ 0 h 4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4"/>
                    <a:gd name="T40" fmla="*/ 0 h 411"/>
                    <a:gd name="T41" fmla="*/ 224 w 224"/>
                    <a:gd name="T42" fmla="*/ 411 h 4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4" h="411">
                      <a:moveTo>
                        <a:pt x="6" y="0"/>
                      </a:moveTo>
                      <a:lnTo>
                        <a:pt x="68" y="99"/>
                      </a:lnTo>
                      <a:lnTo>
                        <a:pt x="116" y="241"/>
                      </a:lnTo>
                      <a:lnTo>
                        <a:pt x="224" y="411"/>
                      </a:lnTo>
                      <a:lnTo>
                        <a:pt x="144" y="380"/>
                      </a:lnTo>
                      <a:lnTo>
                        <a:pt x="149" y="338"/>
                      </a:lnTo>
                      <a:lnTo>
                        <a:pt x="90" y="261"/>
                      </a:lnTo>
                      <a:lnTo>
                        <a:pt x="81" y="192"/>
                      </a:lnTo>
                      <a:lnTo>
                        <a:pt x="39" y="140"/>
                      </a:lnTo>
                      <a:lnTo>
                        <a:pt x="42" y="100"/>
                      </a:lnTo>
                      <a:lnTo>
                        <a:pt x="0" y="3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6" name="Freeform 181"/>
                <p:cNvSpPr>
                  <a:spLocks/>
                </p:cNvSpPr>
                <p:nvPr/>
              </p:nvSpPr>
              <p:spPr bwMode="auto">
                <a:xfrm>
                  <a:off x="4231" y="3356"/>
                  <a:ext cx="67" cy="20"/>
                </a:xfrm>
                <a:custGeom>
                  <a:avLst/>
                  <a:gdLst>
                    <a:gd name="T0" fmla="*/ 0 w 269"/>
                    <a:gd name="T1" fmla="*/ 0 h 80"/>
                    <a:gd name="T2" fmla="*/ 0 w 269"/>
                    <a:gd name="T3" fmla="*/ 0 h 80"/>
                    <a:gd name="T4" fmla="*/ 0 w 269"/>
                    <a:gd name="T5" fmla="*/ 0 h 80"/>
                    <a:gd name="T6" fmla="*/ 0 w 269"/>
                    <a:gd name="T7" fmla="*/ 0 h 80"/>
                    <a:gd name="T8" fmla="*/ 0 w 269"/>
                    <a:gd name="T9" fmla="*/ 0 h 80"/>
                    <a:gd name="T10" fmla="*/ 0 w 269"/>
                    <a:gd name="T11" fmla="*/ 0 h 80"/>
                    <a:gd name="T12" fmla="*/ 0 w 269"/>
                    <a:gd name="T13" fmla="*/ 0 h 80"/>
                    <a:gd name="T14" fmla="*/ 0 w 269"/>
                    <a:gd name="T15" fmla="*/ 0 h 80"/>
                    <a:gd name="T16" fmla="*/ 0 w 269"/>
                    <a:gd name="T17" fmla="*/ 0 h 80"/>
                    <a:gd name="T18" fmla="*/ 0 w 269"/>
                    <a:gd name="T19" fmla="*/ 0 h 80"/>
                    <a:gd name="T20" fmla="*/ 0 w 269"/>
                    <a:gd name="T21" fmla="*/ 0 h 80"/>
                    <a:gd name="T22" fmla="*/ 0 w 269"/>
                    <a:gd name="T23" fmla="*/ 0 h 80"/>
                    <a:gd name="T24" fmla="*/ 0 w 269"/>
                    <a:gd name="T25" fmla="*/ 0 h 8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9"/>
                    <a:gd name="T40" fmla="*/ 0 h 80"/>
                    <a:gd name="T41" fmla="*/ 269 w 269"/>
                    <a:gd name="T42" fmla="*/ 80 h 8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9" h="80">
                      <a:moveTo>
                        <a:pt x="251" y="4"/>
                      </a:moveTo>
                      <a:lnTo>
                        <a:pt x="187" y="35"/>
                      </a:lnTo>
                      <a:lnTo>
                        <a:pt x="143" y="11"/>
                      </a:lnTo>
                      <a:lnTo>
                        <a:pt x="80" y="0"/>
                      </a:lnTo>
                      <a:lnTo>
                        <a:pt x="129" y="29"/>
                      </a:lnTo>
                      <a:lnTo>
                        <a:pt x="43" y="43"/>
                      </a:lnTo>
                      <a:lnTo>
                        <a:pt x="0" y="60"/>
                      </a:lnTo>
                      <a:lnTo>
                        <a:pt x="137" y="48"/>
                      </a:lnTo>
                      <a:lnTo>
                        <a:pt x="94" y="80"/>
                      </a:lnTo>
                      <a:lnTo>
                        <a:pt x="167" y="60"/>
                      </a:lnTo>
                      <a:lnTo>
                        <a:pt x="269" y="24"/>
                      </a:lnTo>
                      <a:lnTo>
                        <a:pt x="25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" name="Freeform 182"/>
                <p:cNvSpPr>
                  <a:spLocks/>
                </p:cNvSpPr>
                <p:nvPr/>
              </p:nvSpPr>
              <p:spPr bwMode="auto">
                <a:xfrm>
                  <a:off x="4468" y="3084"/>
                  <a:ext cx="35" cy="42"/>
                </a:xfrm>
                <a:custGeom>
                  <a:avLst/>
                  <a:gdLst>
                    <a:gd name="T0" fmla="*/ 0 w 141"/>
                    <a:gd name="T1" fmla="*/ 0 h 166"/>
                    <a:gd name="T2" fmla="*/ 0 w 141"/>
                    <a:gd name="T3" fmla="*/ 0 h 166"/>
                    <a:gd name="T4" fmla="*/ 0 w 141"/>
                    <a:gd name="T5" fmla="*/ 0 h 166"/>
                    <a:gd name="T6" fmla="*/ 0 w 141"/>
                    <a:gd name="T7" fmla="*/ 0 h 166"/>
                    <a:gd name="T8" fmla="*/ 0 w 141"/>
                    <a:gd name="T9" fmla="*/ 0 h 166"/>
                    <a:gd name="T10" fmla="*/ 0 w 141"/>
                    <a:gd name="T11" fmla="*/ 0 h 166"/>
                    <a:gd name="T12" fmla="*/ 0 w 141"/>
                    <a:gd name="T13" fmla="*/ 0 h 1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1"/>
                    <a:gd name="T22" fmla="*/ 0 h 166"/>
                    <a:gd name="T23" fmla="*/ 141 w 141"/>
                    <a:gd name="T24" fmla="*/ 166 h 1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1" h="166">
                      <a:moveTo>
                        <a:pt x="71" y="0"/>
                      </a:moveTo>
                      <a:lnTo>
                        <a:pt x="0" y="48"/>
                      </a:lnTo>
                      <a:lnTo>
                        <a:pt x="9" y="148"/>
                      </a:lnTo>
                      <a:lnTo>
                        <a:pt x="84" y="166"/>
                      </a:lnTo>
                      <a:lnTo>
                        <a:pt x="141" y="144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" name="Freeform 183"/>
                <p:cNvSpPr>
                  <a:spLocks/>
                </p:cNvSpPr>
                <p:nvPr/>
              </p:nvSpPr>
              <p:spPr bwMode="auto">
                <a:xfrm>
                  <a:off x="4091" y="3314"/>
                  <a:ext cx="11" cy="15"/>
                </a:xfrm>
                <a:custGeom>
                  <a:avLst/>
                  <a:gdLst>
                    <a:gd name="T0" fmla="*/ 0 w 46"/>
                    <a:gd name="T1" fmla="*/ 0 h 59"/>
                    <a:gd name="T2" fmla="*/ 0 w 46"/>
                    <a:gd name="T3" fmla="*/ 0 h 59"/>
                    <a:gd name="T4" fmla="*/ 0 w 46"/>
                    <a:gd name="T5" fmla="*/ 0 h 59"/>
                    <a:gd name="T6" fmla="*/ 0 w 46"/>
                    <a:gd name="T7" fmla="*/ 0 h 59"/>
                    <a:gd name="T8" fmla="*/ 0 w 46"/>
                    <a:gd name="T9" fmla="*/ 0 h 59"/>
                    <a:gd name="T10" fmla="*/ 0 w 46"/>
                    <a:gd name="T11" fmla="*/ 0 h 59"/>
                    <a:gd name="T12" fmla="*/ 0 w 46"/>
                    <a:gd name="T13" fmla="*/ 0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9"/>
                    <a:gd name="T23" fmla="*/ 46 w 46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9">
                      <a:moveTo>
                        <a:pt x="23" y="0"/>
                      </a:moveTo>
                      <a:lnTo>
                        <a:pt x="0" y="24"/>
                      </a:lnTo>
                      <a:lnTo>
                        <a:pt x="19" y="57"/>
                      </a:lnTo>
                      <a:lnTo>
                        <a:pt x="36" y="59"/>
                      </a:lnTo>
                      <a:lnTo>
                        <a:pt x="46" y="2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" name="Freeform 184"/>
                <p:cNvSpPr>
                  <a:spLocks/>
                </p:cNvSpPr>
                <p:nvPr/>
              </p:nvSpPr>
              <p:spPr bwMode="auto">
                <a:xfrm>
                  <a:off x="4001" y="2803"/>
                  <a:ext cx="222" cy="40"/>
                </a:xfrm>
                <a:custGeom>
                  <a:avLst/>
                  <a:gdLst>
                    <a:gd name="T0" fmla="*/ 0 w 885"/>
                    <a:gd name="T1" fmla="*/ 0 h 162"/>
                    <a:gd name="T2" fmla="*/ 0 w 885"/>
                    <a:gd name="T3" fmla="*/ 0 h 162"/>
                    <a:gd name="T4" fmla="*/ 0 w 885"/>
                    <a:gd name="T5" fmla="*/ 0 h 162"/>
                    <a:gd name="T6" fmla="*/ 0 w 885"/>
                    <a:gd name="T7" fmla="*/ 0 h 162"/>
                    <a:gd name="T8" fmla="*/ 0 w 885"/>
                    <a:gd name="T9" fmla="*/ 0 h 162"/>
                    <a:gd name="T10" fmla="*/ 0 w 885"/>
                    <a:gd name="T11" fmla="*/ 0 h 162"/>
                    <a:gd name="T12" fmla="*/ 0 w 885"/>
                    <a:gd name="T13" fmla="*/ 0 h 162"/>
                    <a:gd name="T14" fmla="*/ 0 w 885"/>
                    <a:gd name="T15" fmla="*/ 0 h 162"/>
                    <a:gd name="T16" fmla="*/ 0 w 885"/>
                    <a:gd name="T17" fmla="*/ 0 h 162"/>
                    <a:gd name="T18" fmla="*/ 0 w 885"/>
                    <a:gd name="T19" fmla="*/ 0 h 162"/>
                    <a:gd name="T20" fmla="*/ 0 w 885"/>
                    <a:gd name="T21" fmla="*/ 0 h 162"/>
                    <a:gd name="T22" fmla="*/ 0 w 885"/>
                    <a:gd name="T23" fmla="*/ 0 h 162"/>
                    <a:gd name="T24" fmla="*/ 0 w 885"/>
                    <a:gd name="T25" fmla="*/ 0 h 162"/>
                    <a:gd name="T26" fmla="*/ 0 w 885"/>
                    <a:gd name="T27" fmla="*/ 0 h 162"/>
                    <a:gd name="T28" fmla="*/ 0 w 885"/>
                    <a:gd name="T29" fmla="*/ 0 h 162"/>
                    <a:gd name="T30" fmla="*/ 0 w 885"/>
                    <a:gd name="T31" fmla="*/ 0 h 162"/>
                    <a:gd name="T32" fmla="*/ 0 w 885"/>
                    <a:gd name="T33" fmla="*/ 0 h 1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5"/>
                    <a:gd name="T52" fmla="*/ 0 h 162"/>
                    <a:gd name="T53" fmla="*/ 885 w 885"/>
                    <a:gd name="T54" fmla="*/ 162 h 1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5" h="162">
                      <a:moveTo>
                        <a:pt x="0" y="145"/>
                      </a:moveTo>
                      <a:lnTo>
                        <a:pt x="122" y="115"/>
                      </a:lnTo>
                      <a:lnTo>
                        <a:pt x="39" y="33"/>
                      </a:lnTo>
                      <a:lnTo>
                        <a:pt x="297" y="90"/>
                      </a:lnTo>
                      <a:lnTo>
                        <a:pt x="256" y="0"/>
                      </a:lnTo>
                      <a:lnTo>
                        <a:pt x="450" y="43"/>
                      </a:lnTo>
                      <a:lnTo>
                        <a:pt x="655" y="39"/>
                      </a:lnTo>
                      <a:lnTo>
                        <a:pt x="885" y="125"/>
                      </a:lnTo>
                      <a:lnTo>
                        <a:pt x="559" y="66"/>
                      </a:lnTo>
                      <a:lnTo>
                        <a:pt x="596" y="105"/>
                      </a:lnTo>
                      <a:lnTo>
                        <a:pt x="322" y="39"/>
                      </a:lnTo>
                      <a:lnTo>
                        <a:pt x="359" y="105"/>
                      </a:lnTo>
                      <a:lnTo>
                        <a:pt x="458" y="162"/>
                      </a:lnTo>
                      <a:lnTo>
                        <a:pt x="177" y="96"/>
                      </a:lnTo>
                      <a:lnTo>
                        <a:pt x="217" y="142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" name="Freeform 185"/>
                <p:cNvSpPr>
                  <a:spLocks/>
                </p:cNvSpPr>
                <p:nvPr/>
              </p:nvSpPr>
              <p:spPr bwMode="auto">
                <a:xfrm>
                  <a:off x="3887" y="3015"/>
                  <a:ext cx="501" cy="99"/>
                </a:xfrm>
                <a:custGeom>
                  <a:avLst/>
                  <a:gdLst>
                    <a:gd name="T0" fmla="*/ 0 w 2005"/>
                    <a:gd name="T1" fmla="*/ 0 h 396"/>
                    <a:gd name="T2" fmla="*/ 0 w 2005"/>
                    <a:gd name="T3" fmla="*/ 0 h 396"/>
                    <a:gd name="T4" fmla="*/ 0 w 2005"/>
                    <a:gd name="T5" fmla="*/ 0 h 396"/>
                    <a:gd name="T6" fmla="*/ 0 w 2005"/>
                    <a:gd name="T7" fmla="*/ 0 h 396"/>
                    <a:gd name="T8" fmla="*/ 0 w 2005"/>
                    <a:gd name="T9" fmla="*/ 0 h 396"/>
                    <a:gd name="T10" fmla="*/ 0 w 2005"/>
                    <a:gd name="T11" fmla="*/ 0 h 396"/>
                    <a:gd name="T12" fmla="*/ 0 w 2005"/>
                    <a:gd name="T13" fmla="*/ 0 h 396"/>
                    <a:gd name="T14" fmla="*/ 0 w 2005"/>
                    <a:gd name="T15" fmla="*/ 0 h 396"/>
                    <a:gd name="T16" fmla="*/ 0 w 2005"/>
                    <a:gd name="T17" fmla="*/ 0 h 396"/>
                    <a:gd name="T18" fmla="*/ 0 w 2005"/>
                    <a:gd name="T19" fmla="*/ 0 h 396"/>
                    <a:gd name="T20" fmla="*/ 0 w 2005"/>
                    <a:gd name="T21" fmla="*/ 0 h 396"/>
                    <a:gd name="T22" fmla="*/ 0 w 2005"/>
                    <a:gd name="T23" fmla="*/ 0 h 396"/>
                    <a:gd name="T24" fmla="*/ 0 w 2005"/>
                    <a:gd name="T25" fmla="*/ 0 h 396"/>
                    <a:gd name="T26" fmla="*/ 0 w 2005"/>
                    <a:gd name="T27" fmla="*/ 0 h 396"/>
                    <a:gd name="T28" fmla="*/ 0 w 2005"/>
                    <a:gd name="T29" fmla="*/ 0 h 396"/>
                    <a:gd name="T30" fmla="*/ 0 w 2005"/>
                    <a:gd name="T31" fmla="*/ 0 h 396"/>
                    <a:gd name="T32" fmla="*/ 0 w 2005"/>
                    <a:gd name="T33" fmla="*/ 0 h 396"/>
                    <a:gd name="T34" fmla="*/ 0 w 2005"/>
                    <a:gd name="T35" fmla="*/ 0 h 396"/>
                    <a:gd name="T36" fmla="*/ 0 w 2005"/>
                    <a:gd name="T37" fmla="*/ 0 h 396"/>
                    <a:gd name="T38" fmla="*/ 0 w 2005"/>
                    <a:gd name="T39" fmla="*/ 0 h 396"/>
                    <a:gd name="T40" fmla="*/ 0 w 2005"/>
                    <a:gd name="T41" fmla="*/ 0 h 396"/>
                    <a:gd name="T42" fmla="*/ 0 w 2005"/>
                    <a:gd name="T43" fmla="*/ 0 h 396"/>
                    <a:gd name="T44" fmla="*/ 0 w 2005"/>
                    <a:gd name="T45" fmla="*/ 0 h 396"/>
                    <a:gd name="T46" fmla="*/ 0 w 2005"/>
                    <a:gd name="T47" fmla="*/ 0 h 396"/>
                    <a:gd name="T48" fmla="*/ 0 w 2005"/>
                    <a:gd name="T49" fmla="*/ 0 h 396"/>
                    <a:gd name="T50" fmla="*/ 0 w 2005"/>
                    <a:gd name="T51" fmla="*/ 0 h 396"/>
                    <a:gd name="T52" fmla="*/ 0 w 2005"/>
                    <a:gd name="T53" fmla="*/ 0 h 396"/>
                    <a:gd name="T54" fmla="*/ 0 w 2005"/>
                    <a:gd name="T55" fmla="*/ 0 h 396"/>
                    <a:gd name="T56" fmla="*/ 0 w 2005"/>
                    <a:gd name="T57" fmla="*/ 0 h 396"/>
                    <a:gd name="T58" fmla="*/ 0 w 2005"/>
                    <a:gd name="T59" fmla="*/ 0 h 396"/>
                    <a:gd name="T60" fmla="*/ 0 w 2005"/>
                    <a:gd name="T61" fmla="*/ 0 h 396"/>
                    <a:gd name="T62" fmla="*/ 0 w 2005"/>
                    <a:gd name="T63" fmla="*/ 0 h 396"/>
                    <a:gd name="T64" fmla="*/ 0 w 2005"/>
                    <a:gd name="T65" fmla="*/ 0 h 396"/>
                    <a:gd name="T66" fmla="*/ 0 w 2005"/>
                    <a:gd name="T67" fmla="*/ 0 h 3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005"/>
                    <a:gd name="T103" fmla="*/ 0 h 396"/>
                    <a:gd name="T104" fmla="*/ 2005 w 2005"/>
                    <a:gd name="T105" fmla="*/ 396 h 39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005" h="396">
                      <a:moveTo>
                        <a:pt x="0" y="0"/>
                      </a:moveTo>
                      <a:lnTo>
                        <a:pt x="142" y="43"/>
                      </a:lnTo>
                      <a:lnTo>
                        <a:pt x="375" y="53"/>
                      </a:lnTo>
                      <a:lnTo>
                        <a:pt x="287" y="92"/>
                      </a:lnTo>
                      <a:lnTo>
                        <a:pt x="398" y="105"/>
                      </a:lnTo>
                      <a:lnTo>
                        <a:pt x="559" y="105"/>
                      </a:lnTo>
                      <a:lnTo>
                        <a:pt x="487" y="172"/>
                      </a:lnTo>
                      <a:lnTo>
                        <a:pt x="615" y="208"/>
                      </a:lnTo>
                      <a:lnTo>
                        <a:pt x="536" y="231"/>
                      </a:lnTo>
                      <a:lnTo>
                        <a:pt x="718" y="241"/>
                      </a:lnTo>
                      <a:lnTo>
                        <a:pt x="685" y="297"/>
                      </a:lnTo>
                      <a:lnTo>
                        <a:pt x="938" y="270"/>
                      </a:lnTo>
                      <a:lnTo>
                        <a:pt x="1093" y="274"/>
                      </a:lnTo>
                      <a:lnTo>
                        <a:pt x="982" y="336"/>
                      </a:lnTo>
                      <a:lnTo>
                        <a:pt x="1363" y="313"/>
                      </a:lnTo>
                      <a:lnTo>
                        <a:pt x="1277" y="360"/>
                      </a:lnTo>
                      <a:lnTo>
                        <a:pt x="1580" y="327"/>
                      </a:lnTo>
                      <a:lnTo>
                        <a:pt x="2005" y="237"/>
                      </a:lnTo>
                      <a:lnTo>
                        <a:pt x="1611" y="396"/>
                      </a:lnTo>
                      <a:lnTo>
                        <a:pt x="1050" y="396"/>
                      </a:lnTo>
                      <a:lnTo>
                        <a:pt x="1186" y="350"/>
                      </a:lnTo>
                      <a:lnTo>
                        <a:pt x="922" y="360"/>
                      </a:lnTo>
                      <a:lnTo>
                        <a:pt x="990" y="297"/>
                      </a:lnTo>
                      <a:lnTo>
                        <a:pt x="625" y="333"/>
                      </a:lnTo>
                      <a:lnTo>
                        <a:pt x="662" y="257"/>
                      </a:lnTo>
                      <a:lnTo>
                        <a:pt x="412" y="247"/>
                      </a:lnTo>
                      <a:lnTo>
                        <a:pt x="454" y="208"/>
                      </a:lnTo>
                      <a:lnTo>
                        <a:pt x="356" y="169"/>
                      </a:lnTo>
                      <a:lnTo>
                        <a:pt x="468" y="129"/>
                      </a:lnTo>
                      <a:lnTo>
                        <a:pt x="178" y="122"/>
                      </a:lnTo>
                      <a:lnTo>
                        <a:pt x="257" y="63"/>
                      </a:lnTo>
                      <a:lnTo>
                        <a:pt x="105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" name="Freeform 186"/>
                <p:cNvSpPr>
                  <a:spLocks/>
                </p:cNvSpPr>
                <p:nvPr/>
              </p:nvSpPr>
              <p:spPr bwMode="auto">
                <a:xfrm>
                  <a:off x="4053" y="2928"/>
                  <a:ext cx="153" cy="68"/>
                </a:xfrm>
                <a:custGeom>
                  <a:avLst/>
                  <a:gdLst>
                    <a:gd name="T0" fmla="*/ 0 w 612"/>
                    <a:gd name="T1" fmla="*/ 0 h 270"/>
                    <a:gd name="T2" fmla="*/ 0 w 612"/>
                    <a:gd name="T3" fmla="*/ 0 h 270"/>
                    <a:gd name="T4" fmla="*/ 0 w 612"/>
                    <a:gd name="T5" fmla="*/ 0 h 270"/>
                    <a:gd name="T6" fmla="*/ 0 w 612"/>
                    <a:gd name="T7" fmla="*/ 0 h 270"/>
                    <a:gd name="T8" fmla="*/ 0 w 612"/>
                    <a:gd name="T9" fmla="*/ 0 h 270"/>
                    <a:gd name="T10" fmla="*/ 0 w 612"/>
                    <a:gd name="T11" fmla="*/ 0 h 270"/>
                    <a:gd name="T12" fmla="*/ 0 w 612"/>
                    <a:gd name="T13" fmla="*/ 0 h 270"/>
                    <a:gd name="T14" fmla="*/ 0 w 612"/>
                    <a:gd name="T15" fmla="*/ 0 h 270"/>
                    <a:gd name="T16" fmla="*/ 0 w 612"/>
                    <a:gd name="T17" fmla="*/ 0 h 270"/>
                    <a:gd name="T18" fmla="*/ 0 w 612"/>
                    <a:gd name="T19" fmla="*/ 0 h 270"/>
                    <a:gd name="T20" fmla="*/ 0 w 612"/>
                    <a:gd name="T21" fmla="*/ 0 h 270"/>
                    <a:gd name="T22" fmla="*/ 0 w 612"/>
                    <a:gd name="T23" fmla="*/ 0 h 270"/>
                    <a:gd name="T24" fmla="*/ 0 w 612"/>
                    <a:gd name="T25" fmla="*/ 0 h 270"/>
                    <a:gd name="T26" fmla="*/ 0 w 612"/>
                    <a:gd name="T27" fmla="*/ 0 h 270"/>
                    <a:gd name="T28" fmla="*/ 0 w 612"/>
                    <a:gd name="T29" fmla="*/ 0 h 270"/>
                    <a:gd name="T30" fmla="*/ 0 w 612"/>
                    <a:gd name="T31" fmla="*/ 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12"/>
                    <a:gd name="T49" fmla="*/ 0 h 270"/>
                    <a:gd name="T50" fmla="*/ 612 w 612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12" h="270">
                      <a:moveTo>
                        <a:pt x="484" y="53"/>
                      </a:moveTo>
                      <a:lnTo>
                        <a:pt x="383" y="0"/>
                      </a:lnTo>
                      <a:lnTo>
                        <a:pt x="402" y="40"/>
                      </a:lnTo>
                      <a:lnTo>
                        <a:pt x="300" y="40"/>
                      </a:lnTo>
                      <a:lnTo>
                        <a:pt x="224" y="80"/>
                      </a:lnTo>
                      <a:lnTo>
                        <a:pt x="115" y="73"/>
                      </a:lnTo>
                      <a:lnTo>
                        <a:pt x="46" y="69"/>
                      </a:lnTo>
                      <a:lnTo>
                        <a:pt x="105" y="156"/>
                      </a:lnTo>
                      <a:lnTo>
                        <a:pt x="0" y="181"/>
                      </a:lnTo>
                      <a:lnTo>
                        <a:pt x="154" y="230"/>
                      </a:lnTo>
                      <a:lnTo>
                        <a:pt x="63" y="270"/>
                      </a:lnTo>
                      <a:lnTo>
                        <a:pt x="465" y="218"/>
                      </a:lnTo>
                      <a:lnTo>
                        <a:pt x="402" y="123"/>
                      </a:lnTo>
                      <a:lnTo>
                        <a:pt x="612" y="119"/>
                      </a:lnTo>
                      <a:lnTo>
                        <a:pt x="484" y="53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" name="Freeform 187"/>
                <p:cNvSpPr>
                  <a:spLocks/>
                </p:cNvSpPr>
                <p:nvPr/>
              </p:nvSpPr>
              <p:spPr bwMode="auto">
                <a:xfrm>
                  <a:off x="4065" y="2936"/>
                  <a:ext cx="306" cy="75"/>
                </a:xfrm>
                <a:custGeom>
                  <a:avLst/>
                  <a:gdLst>
                    <a:gd name="T0" fmla="*/ 0 w 1222"/>
                    <a:gd name="T1" fmla="*/ 0 h 299"/>
                    <a:gd name="T2" fmla="*/ 0 w 1222"/>
                    <a:gd name="T3" fmla="*/ 0 h 299"/>
                    <a:gd name="T4" fmla="*/ 0 w 1222"/>
                    <a:gd name="T5" fmla="*/ 0 h 299"/>
                    <a:gd name="T6" fmla="*/ 0 w 1222"/>
                    <a:gd name="T7" fmla="*/ 0 h 299"/>
                    <a:gd name="T8" fmla="*/ 0 w 1222"/>
                    <a:gd name="T9" fmla="*/ 0 h 299"/>
                    <a:gd name="T10" fmla="*/ 0 w 1222"/>
                    <a:gd name="T11" fmla="*/ 0 h 299"/>
                    <a:gd name="T12" fmla="*/ 0 w 1222"/>
                    <a:gd name="T13" fmla="*/ 0 h 299"/>
                    <a:gd name="T14" fmla="*/ 0 w 1222"/>
                    <a:gd name="T15" fmla="*/ 0 h 299"/>
                    <a:gd name="T16" fmla="*/ 0 w 1222"/>
                    <a:gd name="T17" fmla="*/ 0 h 299"/>
                    <a:gd name="T18" fmla="*/ 0 w 1222"/>
                    <a:gd name="T19" fmla="*/ 0 h 299"/>
                    <a:gd name="T20" fmla="*/ 0 w 1222"/>
                    <a:gd name="T21" fmla="*/ 0 h 299"/>
                    <a:gd name="T22" fmla="*/ 0 w 1222"/>
                    <a:gd name="T23" fmla="*/ 0 h 299"/>
                    <a:gd name="T24" fmla="*/ 0 w 1222"/>
                    <a:gd name="T25" fmla="*/ 0 h 299"/>
                    <a:gd name="T26" fmla="*/ 0 w 1222"/>
                    <a:gd name="T27" fmla="*/ 0 h 299"/>
                    <a:gd name="T28" fmla="*/ 0 w 1222"/>
                    <a:gd name="T29" fmla="*/ 0 h 299"/>
                    <a:gd name="T30" fmla="*/ 0 w 1222"/>
                    <a:gd name="T31" fmla="*/ 0 h 299"/>
                    <a:gd name="T32" fmla="*/ 0 w 1222"/>
                    <a:gd name="T33" fmla="*/ 0 h 299"/>
                    <a:gd name="T34" fmla="*/ 0 w 1222"/>
                    <a:gd name="T35" fmla="*/ 0 h 299"/>
                    <a:gd name="T36" fmla="*/ 0 w 1222"/>
                    <a:gd name="T37" fmla="*/ 0 h 299"/>
                    <a:gd name="T38" fmla="*/ 0 w 1222"/>
                    <a:gd name="T39" fmla="*/ 0 h 299"/>
                    <a:gd name="T40" fmla="*/ 0 w 1222"/>
                    <a:gd name="T41" fmla="*/ 0 h 299"/>
                    <a:gd name="T42" fmla="*/ 0 w 1222"/>
                    <a:gd name="T43" fmla="*/ 0 h 299"/>
                    <a:gd name="T44" fmla="*/ 0 w 1222"/>
                    <a:gd name="T45" fmla="*/ 0 h 299"/>
                    <a:gd name="T46" fmla="*/ 0 w 1222"/>
                    <a:gd name="T47" fmla="*/ 0 h 299"/>
                    <a:gd name="T48" fmla="*/ 0 w 1222"/>
                    <a:gd name="T49" fmla="*/ 0 h 299"/>
                    <a:gd name="T50" fmla="*/ 0 w 1222"/>
                    <a:gd name="T51" fmla="*/ 0 h 299"/>
                    <a:gd name="T52" fmla="*/ 0 w 1222"/>
                    <a:gd name="T53" fmla="*/ 0 h 299"/>
                    <a:gd name="T54" fmla="*/ 0 w 1222"/>
                    <a:gd name="T55" fmla="*/ 0 h 299"/>
                    <a:gd name="T56" fmla="*/ 0 w 1222"/>
                    <a:gd name="T57" fmla="*/ 0 h 299"/>
                    <a:gd name="T58" fmla="*/ 0 w 1222"/>
                    <a:gd name="T59" fmla="*/ 0 h 299"/>
                    <a:gd name="T60" fmla="*/ 0 w 1222"/>
                    <a:gd name="T61" fmla="*/ 0 h 299"/>
                    <a:gd name="T62" fmla="*/ 0 w 1222"/>
                    <a:gd name="T63" fmla="*/ 0 h 299"/>
                    <a:gd name="T64" fmla="*/ 0 w 1222"/>
                    <a:gd name="T65" fmla="*/ 0 h 299"/>
                    <a:gd name="T66" fmla="*/ 0 w 1222"/>
                    <a:gd name="T67" fmla="*/ 0 h 2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2"/>
                    <a:gd name="T103" fmla="*/ 0 h 299"/>
                    <a:gd name="T104" fmla="*/ 1222 w 1222"/>
                    <a:gd name="T105" fmla="*/ 299 h 2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2" h="299">
                      <a:moveTo>
                        <a:pt x="1049" y="199"/>
                      </a:moveTo>
                      <a:lnTo>
                        <a:pt x="909" y="274"/>
                      </a:lnTo>
                      <a:lnTo>
                        <a:pt x="730" y="299"/>
                      </a:lnTo>
                      <a:lnTo>
                        <a:pt x="805" y="244"/>
                      </a:lnTo>
                      <a:lnTo>
                        <a:pt x="636" y="284"/>
                      </a:lnTo>
                      <a:lnTo>
                        <a:pt x="403" y="279"/>
                      </a:lnTo>
                      <a:lnTo>
                        <a:pt x="531" y="239"/>
                      </a:lnTo>
                      <a:lnTo>
                        <a:pt x="398" y="230"/>
                      </a:lnTo>
                      <a:lnTo>
                        <a:pt x="25" y="239"/>
                      </a:lnTo>
                      <a:lnTo>
                        <a:pt x="189" y="204"/>
                      </a:lnTo>
                      <a:lnTo>
                        <a:pt x="0" y="155"/>
                      </a:lnTo>
                      <a:lnTo>
                        <a:pt x="95" y="135"/>
                      </a:lnTo>
                      <a:lnTo>
                        <a:pt x="45" y="90"/>
                      </a:lnTo>
                      <a:lnTo>
                        <a:pt x="144" y="80"/>
                      </a:lnTo>
                      <a:lnTo>
                        <a:pt x="269" y="110"/>
                      </a:lnTo>
                      <a:lnTo>
                        <a:pt x="214" y="60"/>
                      </a:lnTo>
                      <a:lnTo>
                        <a:pt x="293" y="31"/>
                      </a:lnTo>
                      <a:lnTo>
                        <a:pt x="502" y="65"/>
                      </a:lnTo>
                      <a:lnTo>
                        <a:pt x="383" y="10"/>
                      </a:lnTo>
                      <a:lnTo>
                        <a:pt x="452" y="0"/>
                      </a:lnTo>
                      <a:lnTo>
                        <a:pt x="616" y="55"/>
                      </a:lnTo>
                      <a:lnTo>
                        <a:pt x="596" y="10"/>
                      </a:lnTo>
                      <a:lnTo>
                        <a:pt x="745" y="70"/>
                      </a:lnTo>
                      <a:lnTo>
                        <a:pt x="844" y="110"/>
                      </a:lnTo>
                      <a:lnTo>
                        <a:pt x="1043" y="114"/>
                      </a:lnTo>
                      <a:lnTo>
                        <a:pt x="914" y="155"/>
                      </a:lnTo>
                      <a:lnTo>
                        <a:pt x="691" y="145"/>
                      </a:lnTo>
                      <a:lnTo>
                        <a:pt x="393" y="129"/>
                      </a:lnTo>
                      <a:lnTo>
                        <a:pt x="790" y="194"/>
                      </a:lnTo>
                      <a:lnTo>
                        <a:pt x="953" y="204"/>
                      </a:lnTo>
                      <a:lnTo>
                        <a:pt x="1083" y="165"/>
                      </a:lnTo>
                      <a:lnTo>
                        <a:pt x="1222" y="239"/>
                      </a:lnTo>
                      <a:lnTo>
                        <a:pt x="1049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" name="Freeform 188"/>
                <p:cNvSpPr>
                  <a:spLocks/>
                </p:cNvSpPr>
                <p:nvPr/>
              </p:nvSpPr>
              <p:spPr bwMode="auto">
                <a:xfrm>
                  <a:off x="4345" y="2858"/>
                  <a:ext cx="179" cy="190"/>
                </a:xfrm>
                <a:custGeom>
                  <a:avLst/>
                  <a:gdLst>
                    <a:gd name="T0" fmla="*/ 0 w 718"/>
                    <a:gd name="T1" fmla="*/ 0 h 758"/>
                    <a:gd name="T2" fmla="*/ 0 w 718"/>
                    <a:gd name="T3" fmla="*/ 0 h 758"/>
                    <a:gd name="T4" fmla="*/ 0 w 718"/>
                    <a:gd name="T5" fmla="*/ 0 h 758"/>
                    <a:gd name="T6" fmla="*/ 0 w 718"/>
                    <a:gd name="T7" fmla="*/ 0 h 758"/>
                    <a:gd name="T8" fmla="*/ 0 w 718"/>
                    <a:gd name="T9" fmla="*/ 0 h 758"/>
                    <a:gd name="T10" fmla="*/ 0 w 718"/>
                    <a:gd name="T11" fmla="*/ 0 h 758"/>
                    <a:gd name="T12" fmla="*/ 0 w 718"/>
                    <a:gd name="T13" fmla="*/ 0 h 758"/>
                    <a:gd name="T14" fmla="*/ 0 w 718"/>
                    <a:gd name="T15" fmla="*/ 0 h 758"/>
                    <a:gd name="T16" fmla="*/ 0 w 718"/>
                    <a:gd name="T17" fmla="*/ 0 h 758"/>
                    <a:gd name="T18" fmla="*/ 0 w 718"/>
                    <a:gd name="T19" fmla="*/ 0 h 758"/>
                    <a:gd name="T20" fmla="*/ 0 w 718"/>
                    <a:gd name="T21" fmla="*/ 0 h 758"/>
                    <a:gd name="T22" fmla="*/ 0 w 718"/>
                    <a:gd name="T23" fmla="*/ 0 h 758"/>
                    <a:gd name="T24" fmla="*/ 0 w 718"/>
                    <a:gd name="T25" fmla="*/ 0 h 758"/>
                    <a:gd name="T26" fmla="*/ 0 w 718"/>
                    <a:gd name="T27" fmla="*/ 0 h 758"/>
                    <a:gd name="T28" fmla="*/ 0 w 718"/>
                    <a:gd name="T29" fmla="*/ 0 h 758"/>
                    <a:gd name="T30" fmla="*/ 0 w 718"/>
                    <a:gd name="T31" fmla="*/ 0 h 758"/>
                    <a:gd name="T32" fmla="*/ 0 w 718"/>
                    <a:gd name="T33" fmla="*/ 0 h 758"/>
                    <a:gd name="T34" fmla="*/ 0 w 718"/>
                    <a:gd name="T35" fmla="*/ 0 h 758"/>
                    <a:gd name="T36" fmla="*/ 0 w 718"/>
                    <a:gd name="T37" fmla="*/ 0 h 758"/>
                    <a:gd name="T38" fmla="*/ 0 w 718"/>
                    <a:gd name="T39" fmla="*/ 0 h 758"/>
                    <a:gd name="T40" fmla="*/ 0 w 718"/>
                    <a:gd name="T41" fmla="*/ 0 h 75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18"/>
                    <a:gd name="T64" fmla="*/ 0 h 758"/>
                    <a:gd name="T65" fmla="*/ 718 w 718"/>
                    <a:gd name="T66" fmla="*/ 758 h 75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18" h="758">
                      <a:moveTo>
                        <a:pt x="0" y="0"/>
                      </a:moveTo>
                      <a:lnTo>
                        <a:pt x="94" y="130"/>
                      </a:lnTo>
                      <a:lnTo>
                        <a:pt x="280" y="220"/>
                      </a:lnTo>
                      <a:lnTo>
                        <a:pt x="407" y="308"/>
                      </a:lnTo>
                      <a:lnTo>
                        <a:pt x="488" y="474"/>
                      </a:lnTo>
                      <a:lnTo>
                        <a:pt x="348" y="357"/>
                      </a:lnTo>
                      <a:lnTo>
                        <a:pt x="468" y="494"/>
                      </a:lnTo>
                      <a:lnTo>
                        <a:pt x="571" y="622"/>
                      </a:lnTo>
                      <a:lnTo>
                        <a:pt x="575" y="518"/>
                      </a:lnTo>
                      <a:lnTo>
                        <a:pt x="615" y="688"/>
                      </a:lnTo>
                      <a:lnTo>
                        <a:pt x="668" y="688"/>
                      </a:lnTo>
                      <a:lnTo>
                        <a:pt x="698" y="758"/>
                      </a:lnTo>
                      <a:lnTo>
                        <a:pt x="718" y="612"/>
                      </a:lnTo>
                      <a:lnTo>
                        <a:pt x="658" y="658"/>
                      </a:lnTo>
                      <a:lnTo>
                        <a:pt x="558" y="394"/>
                      </a:lnTo>
                      <a:lnTo>
                        <a:pt x="531" y="498"/>
                      </a:lnTo>
                      <a:lnTo>
                        <a:pt x="431" y="277"/>
                      </a:lnTo>
                      <a:lnTo>
                        <a:pt x="178" y="73"/>
                      </a:lnTo>
                      <a:lnTo>
                        <a:pt x="197" y="1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4" name="Freeform 189"/>
                <p:cNvSpPr>
                  <a:spLocks/>
                </p:cNvSpPr>
                <p:nvPr/>
              </p:nvSpPr>
              <p:spPr bwMode="auto">
                <a:xfrm>
                  <a:off x="4239" y="2802"/>
                  <a:ext cx="286" cy="240"/>
                </a:xfrm>
                <a:custGeom>
                  <a:avLst/>
                  <a:gdLst>
                    <a:gd name="T0" fmla="*/ 0 w 1143"/>
                    <a:gd name="T1" fmla="*/ 0 h 959"/>
                    <a:gd name="T2" fmla="*/ 0 w 1143"/>
                    <a:gd name="T3" fmla="*/ 0 h 959"/>
                    <a:gd name="T4" fmla="*/ 0 w 1143"/>
                    <a:gd name="T5" fmla="*/ 0 h 959"/>
                    <a:gd name="T6" fmla="*/ 0 w 1143"/>
                    <a:gd name="T7" fmla="*/ 0 h 959"/>
                    <a:gd name="T8" fmla="*/ 0 w 1143"/>
                    <a:gd name="T9" fmla="*/ 0 h 959"/>
                    <a:gd name="T10" fmla="*/ 0 w 1143"/>
                    <a:gd name="T11" fmla="*/ 0 h 959"/>
                    <a:gd name="T12" fmla="*/ 0 w 1143"/>
                    <a:gd name="T13" fmla="*/ 0 h 959"/>
                    <a:gd name="T14" fmla="*/ 0 w 1143"/>
                    <a:gd name="T15" fmla="*/ 0 h 959"/>
                    <a:gd name="T16" fmla="*/ 0 w 1143"/>
                    <a:gd name="T17" fmla="*/ 0 h 959"/>
                    <a:gd name="T18" fmla="*/ 0 w 1143"/>
                    <a:gd name="T19" fmla="*/ 0 h 959"/>
                    <a:gd name="T20" fmla="*/ 0 w 1143"/>
                    <a:gd name="T21" fmla="*/ 0 h 959"/>
                    <a:gd name="T22" fmla="*/ 0 w 1143"/>
                    <a:gd name="T23" fmla="*/ 0 h 959"/>
                    <a:gd name="T24" fmla="*/ 0 w 1143"/>
                    <a:gd name="T25" fmla="*/ 0 h 959"/>
                    <a:gd name="T26" fmla="*/ 0 w 1143"/>
                    <a:gd name="T27" fmla="*/ 0 h 959"/>
                    <a:gd name="T28" fmla="*/ 0 w 1143"/>
                    <a:gd name="T29" fmla="*/ 0 h 959"/>
                    <a:gd name="T30" fmla="*/ 0 w 1143"/>
                    <a:gd name="T31" fmla="*/ 0 h 959"/>
                    <a:gd name="T32" fmla="*/ 0 w 1143"/>
                    <a:gd name="T33" fmla="*/ 0 h 959"/>
                    <a:gd name="T34" fmla="*/ 0 w 1143"/>
                    <a:gd name="T35" fmla="*/ 0 h 959"/>
                    <a:gd name="T36" fmla="*/ 0 w 1143"/>
                    <a:gd name="T37" fmla="*/ 0 h 959"/>
                    <a:gd name="T38" fmla="*/ 0 w 1143"/>
                    <a:gd name="T39" fmla="*/ 0 h 959"/>
                    <a:gd name="T40" fmla="*/ 0 w 1143"/>
                    <a:gd name="T41" fmla="*/ 0 h 959"/>
                    <a:gd name="T42" fmla="*/ 0 w 1143"/>
                    <a:gd name="T43" fmla="*/ 0 h 959"/>
                    <a:gd name="T44" fmla="*/ 0 w 1143"/>
                    <a:gd name="T45" fmla="*/ 0 h 959"/>
                    <a:gd name="T46" fmla="*/ 0 w 1143"/>
                    <a:gd name="T47" fmla="*/ 0 h 959"/>
                    <a:gd name="T48" fmla="*/ 0 w 1143"/>
                    <a:gd name="T49" fmla="*/ 0 h 959"/>
                    <a:gd name="T50" fmla="*/ 0 w 1143"/>
                    <a:gd name="T51" fmla="*/ 0 h 959"/>
                    <a:gd name="T52" fmla="*/ 0 w 1143"/>
                    <a:gd name="T53" fmla="*/ 0 h 95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43"/>
                    <a:gd name="T82" fmla="*/ 0 h 959"/>
                    <a:gd name="T83" fmla="*/ 1143 w 1143"/>
                    <a:gd name="T84" fmla="*/ 959 h 95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43" h="959">
                      <a:moveTo>
                        <a:pt x="0" y="0"/>
                      </a:moveTo>
                      <a:lnTo>
                        <a:pt x="243" y="165"/>
                      </a:lnTo>
                      <a:lnTo>
                        <a:pt x="363" y="211"/>
                      </a:lnTo>
                      <a:lnTo>
                        <a:pt x="353" y="145"/>
                      </a:lnTo>
                      <a:lnTo>
                        <a:pt x="478" y="233"/>
                      </a:lnTo>
                      <a:lnTo>
                        <a:pt x="590" y="343"/>
                      </a:lnTo>
                      <a:lnTo>
                        <a:pt x="544" y="233"/>
                      </a:lnTo>
                      <a:lnTo>
                        <a:pt x="685" y="355"/>
                      </a:lnTo>
                      <a:lnTo>
                        <a:pt x="840" y="474"/>
                      </a:lnTo>
                      <a:lnTo>
                        <a:pt x="951" y="660"/>
                      </a:lnTo>
                      <a:lnTo>
                        <a:pt x="965" y="557"/>
                      </a:lnTo>
                      <a:lnTo>
                        <a:pt x="1040" y="718"/>
                      </a:lnTo>
                      <a:lnTo>
                        <a:pt x="1083" y="847"/>
                      </a:lnTo>
                      <a:lnTo>
                        <a:pt x="1143" y="781"/>
                      </a:lnTo>
                      <a:lnTo>
                        <a:pt x="1143" y="959"/>
                      </a:lnTo>
                      <a:lnTo>
                        <a:pt x="1122" y="860"/>
                      </a:lnTo>
                      <a:lnTo>
                        <a:pt x="1074" y="916"/>
                      </a:lnTo>
                      <a:lnTo>
                        <a:pt x="988" y="646"/>
                      </a:lnTo>
                      <a:lnTo>
                        <a:pt x="955" y="767"/>
                      </a:lnTo>
                      <a:lnTo>
                        <a:pt x="837" y="501"/>
                      </a:lnTo>
                      <a:lnTo>
                        <a:pt x="658" y="379"/>
                      </a:lnTo>
                      <a:lnTo>
                        <a:pt x="662" y="425"/>
                      </a:lnTo>
                      <a:lnTo>
                        <a:pt x="398" y="204"/>
                      </a:lnTo>
                      <a:lnTo>
                        <a:pt x="412" y="283"/>
                      </a:lnTo>
                      <a:lnTo>
                        <a:pt x="257" y="2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4" name="Group 124"/>
              <p:cNvGrpSpPr>
                <a:grpSpLocks/>
              </p:cNvGrpSpPr>
              <p:nvPr/>
            </p:nvGrpSpPr>
            <p:grpSpPr bwMode="auto">
              <a:xfrm flipH="1">
                <a:off x="2133600" y="2286000"/>
                <a:ext cx="1897063" cy="1543050"/>
                <a:chOff x="1236" y="1631"/>
                <a:chExt cx="1195" cy="972"/>
              </a:xfrm>
            </p:grpSpPr>
            <p:sp>
              <p:nvSpPr>
                <p:cNvPr id="115" name="Freeform 69"/>
                <p:cNvSpPr>
                  <a:spLocks/>
                </p:cNvSpPr>
                <p:nvPr/>
              </p:nvSpPr>
              <p:spPr bwMode="auto">
                <a:xfrm>
                  <a:off x="1268" y="1631"/>
                  <a:ext cx="933" cy="545"/>
                </a:xfrm>
                <a:custGeom>
                  <a:avLst/>
                  <a:gdLst>
                    <a:gd name="T0" fmla="*/ 892 w 933"/>
                    <a:gd name="T1" fmla="*/ 399 h 545"/>
                    <a:gd name="T2" fmla="*/ 926 w 933"/>
                    <a:gd name="T3" fmla="*/ 348 h 545"/>
                    <a:gd name="T4" fmla="*/ 933 w 933"/>
                    <a:gd name="T5" fmla="*/ 283 h 545"/>
                    <a:gd name="T6" fmla="*/ 907 w 933"/>
                    <a:gd name="T7" fmla="*/ 232 h 545"/>
                    <a:gd name="T8" fmla="*/ 850 w 933"/>
                    <a:gd name="T9" fmla="*/ 218 h 545"/>
                    <a:gd name="T10" fmla="*/ 811 w 933"/>
                    <a:gd name="T11" fmla="*/ 214 h 545"/>
                    <a:gd name="T12" fmla="*/ 792 w 933"/>
                    <a:gd name="T13" fmla="*/ 219 h 545"/>
                    <a:gd name="T14" fmla="*/ 782 w 933"/>
                    <a:gd name="T15" fmla="*/ 235 h 545"/>
                    <a:gd name="T16" fmla="*/ 799 w 933"/>
                    <a:gd name="T17" fmla="*/ 229 h 545"/>
                    <a:gd name="T18" fmla="*/ 823 w 933"/>
                    <a:gd name="T19" fmla="*/ 194 h 545"/>
                    <a:gd name="T20" fmla="*/ 828 w 933"/>
                    <a:gd name="T21" fmla="*/ 162 h 545"/>
                    <a:gd name="T22" fmla="*/ 817 w 933"/>
                    <a:gd name="T23" fmla="*/ 136 h 545"/>
                    <a:gd name="T24" fmla="*/ 795 w 933"/>
                    <a:gd name="T25" fmla="*/ 115 h 545"/>
                    <a:gd name="T26" fmla="*/ 769 w 933"/>
                    <a:gd name="T27" fmla="*/ 104 h 545"/>
                    <a:gd name="T28" fmla="*/ 740 w 933"/>
                    <a:gd name="T29" fmla="*/ 102 h 545"/>
                    <a:gd name="T30" fmla="*/ 714 w 933"/>
                    <a:gd name="T31" fmla="*/ 113 h 545"/>
                    <a:gd name="T32" fmla="*/ 705 w 933"/>
                    <a:gd name="T33" fmla="*/ 93 h 545"/>
                    <a:gd name="T34" fmla="*/ 687 w 933"/>
                    <a:gd name="T35" fmla="*/ 46 h 545"/>
                    <a:gd name="T36" fmla="*/ 648 w 933"/>
                    <a:gd name="T37" fmla="*/ 16 h 545"/>
                    <a:gd name="T38" fmla="*/ 596 w 933"/>
                    <a:gd name="T39" fmla="*/ 3 h 545"/>
                    <a:gd name="T40" fmla="*/ 539 w 933"/>
                    <a:gd name="T41" fmla="*/ 3 h 545"/>
                    <a:gd name="T42" fmla="*/ 485 w 933"/>
                    <a:gd name="T43" fmla="*/ 17 h 545"/>
                    <a:gd name="T44" fmla="*/ 439 w 933"/>
                    <a:gd name="T45" fmla="*/ 45 h 545"/>
                    <a:gd name="T46" fmla="*/ 411 w 933"/>
                    <a:gd name="T47" fmla="*/ 85 h 545"/>
                    <a:gd name="T48" fmla="*/ 389 w 933"/>
                    <a:gd name="T49" fmla="*/ 101 h 545"/>
                    <a:gd name="T50" fmla="*/ 352 w 933"/>
                    <a:gd name="T51" fmla="*/ 109 h 545"/>
                    <a:gd name="T52" fmla="*/ 321 w 933"/>
                    <a:gd name="T53" fmla="*/ 146 h 545"/>
                    <a:gd name="T54" fmla="*/ 317 w 933"/>
                    <a:gd name="T55" fmla="*/ 202 h 545"/>
                    <a:gd name="T56" fmla="*/ 313 w 933"/>
                    <a:gd name="T57" fmla="*/ 218 h 545"/>
                    <a:gd name="T58" fmla="*/ 278 w 933"/>
                    <a:gd name="T59" fmla="*/ 194 h 545"/>
                    <a:gd name="T60" fmla="*/ 242 w 933"/>
                    <a:gd name="T61" fmla="*/ 179 h 545"/>
                    <a:gd name="T62" fmla="*/ 209 w 933"/>
                    <a:gd name="T63" fmla="*/ 175 h 545"/>
                    <a:gd name="T64" fmla="*/ 180 w 933"/>
                    <a:gd name="T65" fmla="*/ 182 h 545"/>
                    <a:gd name="T66" fmla="*/ 157 w 933"/>
                    <a:gd name="T67" fmla="*/ 198 h 545"/>
                    <a:gd name="T68" fmla="*/ 142 w 933"/>
                    <a:gd name="T69" fmla="*/ 225 h 545"/>
                    <a:gd name="T70" fmla="*/ 139 w 933"/>
                    <a:gd name="T71" fmla="*/ 263 h 545"/>
                    <a:gd name="T72" fmla="*/ 105 w 933"/>
                    <a:gd name="T73" fmla="*/ 283 h 545"/>
                    <a:gd name="T74" fmla="*/ 49 w 933"/>
                    <a:gd name="T75" fmla="*/ 300 h 545"/>
                    <a:gd name="T76" fmla="*/ 15 w 933"/>
                    <a:gd name="T77" fmla="*/ 334 h 545"/>
                    <a:gd name="T78" fmla="*/ 1 w 933"/>
                    <a:gd name="T79" fmla="*/ 377 h 545"/>
                    <a:gd name="T80" fmla="*/ 3 w 933"/>
                    <a:gd name="T81" fmla="*/ 425 h 545"/>
                    <a:gd name="T82" fmla="*/ 21 w 933"/>
                    <a:gd name="T83" fmla="*/ 467 h 545"/>
                    <a:gd name="T84" fmla="*/ 53 w 933"/>
                    <a:gd name="T85" fmla="*/ 498 h 545"/>
                    <a:gd name="T86" fmla="*/ 95 w 933"/>
                    <a:gd name="T87" fmla="*/ 510 h 545"/>
                    <a:gd name="T88" fmla="*/ 133 w 933"/>
                    <a:gd name="T89" fmla="*/ 518 h 545"/>
                    <a:gd name="T90" fmla="*/ 164 w 933"/>
                    <a:gd name="T91" fmla="*/ 533 h 545"/>
                    <a:gd name="T92" fmla="*/ 203 w 933"/>
                    <a:gd name="T93" fmla="*/ 542 h 545"/>
                    <a:gd name="T94" fmla="*/ 244 w 933"/>
                    <a:gd name="T95" fmla="*/ 545 h 545"/>
                    <a:gd name="T96" fmla="*/ 285 w 933"/>
                    <a:gd name="T97" fmla="*/ 544 h 545"/>
                    <a:gd name="T98" fmla="*/ 325 w 933"/>
                    <a:gd name="T99" fmla="*/ 538 h 545"/>
                    <a:gd name="T100" fmla="*/ 358 w 933"/>
                    <a:gd name="T101" fmla="*/ 529 h 545"/>
                    <a:gd name="T102" fmla="*/ 383 w 933"/>
                    <a:gd name="T103" fmla="*/ 516 h 545"/>
                    <a:gd name="T104" fmla="*/ 411 w 933"/>
                    <a:gd name="T105" fmla="*/ 510 h 545"/>
                    <a:gd name="T106" fmla="*/ 475 w 933"/>
                    <a:gd name="T107" fmla="*/ 516 h 545"/>
                    <a:gd name="T108" fmla="*/ 562 w 933"/>
                    <a:gd name="T109" fmla="*/ 524 h 545"/>
                    <a:gd name="T110" fmla="*/ 660 w 933"/>
                    <a:gd name="T111" fmla="*/ 529 h 545"/>
                    <a:gd name="T112" fmla="*/ 754 w 933"/>
                    <a:gd name="T113" fmla="*/ 527 h 545"/>
                    <a:gd name="T114" fmla="*/ 832 w 933"/>
                    <a:gd name="T115" fmla="*/ 515 h 545"/>
                    <a:gd name="T116" fmla="*/ 879 w 933"/>
                    <a:gd name="T117" fmla="*/ 489 h 545"/>
                    <a:gd name="T118" fmla="*/ 884 w 933"/>
                    <a:gd name="T119" fmla="*/ 441 h 54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33"/>
                    <a:gd name="T181" fmla="*/ 0 h 545"/>
                    <a:gd name="T182" fmla="*/ 933 w 933"/>
                    <a:gd name="T183" fmla="*/ 545 h 54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33" h="545">
                      <a:moveTo>
                        <a:pt x="866" y="410"/>
                      </a:moveTo>
                      <a:lnTo>
                        <a:pt x="892" y="399"/>
                      </a:lnTo>
                      <a:lnTo>
                        <a:pt x="911" y="377"/>
                      </a:lnTo>
                      <a:lnTo>
                        <a:pt x="926" y="348"/>
                      </a:lnTo>
                      <a:lnTo>
                        <a:pt x="933" y="316"/>
                      </a:lnTo>
                      <a:lnTo>
                        <a:pt x="933" y="283"/>
                      </a:lnTo>
                      <a:lnTo>
                        <a:pt x="925" y="254"/>
                      </a:lnTo>
                      <a:lnTo>
                        <a:pt x="907" y="232"/>
                      </a:lnTo>
                      <a:lnTo>
                        <a:pt x="879" y="221"/>
                      </a:lnTo>
                      <a:lnTo>
                        <a:pt x="850" y="218"/>
                      </a:lnTo>
                      <a:lnTo>
                        <a:pt x="828" y="215"/>
                      </a:lnTo>
                      <a:lnTo>
                        <a:pt x="811" y="214"/>
                      </a:lnTo>
                      <a:lnTo>
                        <a:pt x="800" y="215"/>
                      </a:lnTo>
                      <a:lnTo>
                        <a:pt x="792" y="219"/>
                      </a:lnTo>
                      <a:lnTo>
                        <a:pt x="787" y="225"/>
                      </a:lnTo>
                      <a:lnTo>
                        <a:pt x="782" y="235"/>
                      </a:lnTo>
                      <a:lnTo>
                        <a:pt x="778" y="247"/>
                      </a:lnTo>
                      <a:lnTo>
                        <a:pt x="799" y="229"/>
                      </a:lnTo>
                      <a:lnTo>
                        <a:pt x="814" y="211"/>
                      </a:lnTo>
                      <a:lnTo>
                        <a:pt x="823" y="194"/>
                      </a:lnTo>
                      <a:lnTo>
                        <a:pt x="828" y="178"/>
                      </a:lnTo>
                      <a:lnTo>
                        <a:pt x="828" y="162"/>
                      </a:lnTo>
                      <a:lnTo>
                        <a:pt x="824" y="149"/>
                      </a:lnTo>
                      <a:lnTo>
                        <a:pt x="817" y="136"/>
                      </a:lnTo>
                      <a:lnTo>
                        <a:pt x="807" y="125"/>
                      </a:lnTo>
                      <a:lnTo>
                        <a:pt x="795" y="115"/>
                      </a:lnTo>
                      <a:lnTo>
                        <a:pt x="783" y="109"/>
                      </a:lnTo>
                      <a:lnTo>
                        <a:pt x="769" y="104"/>
                      </a:lnTo>
                      <a:lnTo>
                        <a:pt x="754" y="102"/>
                      </a:lnTo>
                      <a:lnTo>
                        <a:pt x="740" y="102"/>
                      </a:lnTo>
                      <a:lnTo>
                        <a:pt x="726" y="105"/>
                      </a:lnTo>
                      <a:lnTo>
                        <a:pt x="714" y="113"/>
                      </a:lnTo>
                      <a:lnTo>
                        <a:pt x="703" y="122"/>
                      </a:lnTo>
                      <a:lnTo>
                        <a:pt x="705" y="93"/>
                      </a:lnTo>
                      <a:lnTo>
                        <a:pt x="699" y="68"/>
                      </a:lnTo>
                      <a:lnTo>
                        <a:pt x="687" y="46"/>
                      </a:lnTo>
                      <a:lnTo>
                        <a:pt x="670" y="29"/>
                      </a:lnTo>
                      <a:lnTo>
                        <a:pt x="648" y="16"/>
                      </a:lnTo>
                      <a:lnTo>
                        <a:pt x="624" y="7"/>
                      </a:lnTo>
                      <a:lnTo>
                        <a:pt x="596" y="3"/>
                      </a:lnTo>
                      <a:lnTo>
                        <a:pt x="568" y="0"/>
                      </a:lnTo>
                      <a:lnTo>
                        <a:pt x="539" y="3"/>
                      </a:lnTo>
                      <a:lnTo>
                        <a:pt x="511" y="7"/>
                      </a:lnTo>
                      <a:lnTo>
                        <a:pt x="485" y="17"/>
                      </a:lnTo>
                      <a:lnTo>
                        <a:pt x="460" y="29"/>
                      </a:lnTo>
                      <a:lnTo>
                        <a:pt x="439" y="45"/>
                      </a:lnTo>
                      <a:lnTo>
                        <a:pt x="422" y="63"/>
                      </a:lnTo>
                      <a:lnTo>
                        <a:pt x="411" y="85"/>
                      </a:lnTo>
                      <a:lnTo>
                        <a:pt x="405" y="109"/>
                      </a:lnTo>
                      <a:lnTo>
                        <a:pt x="389" y="101"/>
                      </a:lnTo>
                      <a:lnTo>
                        <a:pt x="370" y="101"/>
                      </a:lnTo>
                      <a:lnTo>
                        <a:pt x="352" y="109"/>
                      </a:lnTo>
                      <a:lnTo>
                        <a:pt x="335" y="125"/>
                      </a:lnTo>
                      <a:lnTo>
                        <a:pt x="321" y="146"/>
                      </a:lnTo>
                      <a:lnTo>
                        <a:pt x="315" y="173"/>
                      </a:lnTo>
                      <a:lnTo>
                        <a:pt x="317" y="202"/>
                      </a:lnTo>
                      <a:lnTo>
                        <a:pt x="330" y="235"/>
                      </a:lnTo>
                      <a:lnTo>
                        <a:pt x="313" y="218"/>
                      </a:lnTo>
                      <a:lnTo>
                        <a:pt x="296" y="204"/>
                      </a:lnTo>
                      <a:lnTo>
                        <a:pt x="278" y="194"/>
                      </a:lnTo>
                      <a:lnTo>
                        <a:pt x="260" y="185"/>
                      </a:lnTo>
                      <a:lnTo>
                        <a:pt x="242" y="179"/>
                      </a:lnTo>
                      <a:lnTo>
                        <a:pt x="225" y="177"/>
                      </a:lnTo>
                      <a:lnTo>
                        <a:pt x="209" y="175"/>
                      </a:lnTo>
                      <a:lnTo>
                        <a:pt x="193" y="178"/>
                      </a:lnTo>
                      <a:lnTo>
                        <a:pt x="180" y="182"/>
                      </a:lnTo>
                      <a:lnTo>
                        <a:pt x="167" y="189"/>
                      </a:lnTo>
                      <a:lnTo>
                        <a:pt x="157" y="198"/>
                      </a:lnTo>
                      <a:lnTo>
                        <a:pt x="148" y="211"/>
                      </a:lnTo>
                      <a:lnTo>
                        <a:pt x="142" y="225"/>
                      </a:lnTo>
                      <a:lnTo>
                        <a:pt x="139" y="242"/>
                      </a:lnTo>
                      <a:lnTo>
                        <a:pt x="139" y="263"/>
                      </a:lnTo>
                      <a:lnTo>
                        <a:pt x="141" y="284"/>
                      </a:lnTo>
                      <a:lnTo>
                        <a:pt x="105" y="283"/>
                      </a:lnTo>
                      <a:lnTo>
                        <a:pt x="75" y="289"/>
                      </a:lnTo>
                      <a:lnTo>
                        <a:pt x="49" y="300"/>
                      </a:lnTo>
                      <a:lnTo>
                        <a:pt x="30" y="316"/>
                      </a:lnTo>
                      <a:lnTo>
                        <a:pt x="15" y="334"/>
                      </a:lnTo>
                      <a:lnTo>
                        <a:pt x="6" y="354"/>
                      </a:lnTo>
                      <a:lnTo>
                        <a:pt x="1" y="377"/>
                      </a:lnTo>
                      <a:lnTo>
                        <a:pt x="0" y="402"/>
                      </a:lnTo>
                      <a:lnTo>
                        <a:pt x="3" y="425"/>
                      </a:lnTo>
                      <a:lnTo>
                        <a:pt x="11" y="448"/>
                      </a:lnTo>
                      <a:lnTo>
                        <a:pt x="21" y="467"/>
                      </a:lnTo>
                      <a:lnTo>
                        <a:pt x="35" y="485"/>
                      </a:lnTo>
                      <a:lnTo>
                        <a:pt x="53" y="498"/>
                      </a:lnTo>
                      <a:lnTo>
                        <a:pt x="72" y="507"/>
                      </a:lnTo>
                      <a:lnTo>
                        <a:pt x="95" y="510"/>
                      </a:lnTo>
                      <a:lnTo>
                        <a:pt x="119" y="507"/>
                      </a:lnTo>
                      <a:lnTo>
                        <a:pt x="133" y="518"/>
                      </a:lnTo>
                      <a:lnTo>
                        <a:pt x="147" y="526"/>
                      </a:lnTo>
                      <a:lnTo>
                        <a:pt x="164" y="533"/>
                      </a:lnTo>
                      <a:lnTo>
                        <a:pt x="184" y="538"/>
                      </a:lnTo>
                      <a:lnTo>
                        <a:pt x="203" y="542"/>
                      </a:lnTo>
                      <a:lnTo>
                        <a:pt x="223" y="544"/>
                      </a:lnTo>
                      <a:lnTo>
                        <a:pt x="244" y="545"/>
                      </a:lnTo>
                      <a:lnTo>
                        <a:pt x="265" y="545"/>
                      </a:lnTo>
                      <a:lnTo>
                        <a:pt x="285" y="544"/>
                      </a:lnTo>
                      <a:lnTo>
                        <a:pt x="306" y="541"/>
                      </a:lnTo>
                      <a:lnTo>
                        <a:pt x="325" y="538"/>
                      </a:lnTo>
                      <a:lnTo>
                        <a:pt x="342" y="533"/>
                      </a:lnTo>
                      <a:lnTo>
                        <a:pt x="358" y="529"/>
                      </a:lnTo>
                      <a:lnTo>
                        <a:pt x="372" y="522"/>
                      </a:lnTo>
                      <a:lnTo>
                        <a:pt x="383" y="516"/>
                      </a:lnTo>
                      <a:lnTo>
                        <a:pt x="392" y="509"/>
                      </a:lnTo>
                      <a:lnTo>
                        <a:pt x="411" y="510"/>
                      </a:lnTo>
                      <a:lnTo>
                        <a:pt x="439" y="513"/>
                      </a:lnTo>
                      <a:lnTo>
                        <a:pt x="475" y="516"/>
                      </a:lnTo>
                      <a:lnTo>
                        <a:pt x="516" y="520"/>
                      </a:lnTo>
                      <a:lnTo>
                        <a:pt x="562" y="524"/>
                      </a:lnTo>
                      <a:lnTo>
                        <a:pt x="610" y="527"/>
                      </a:lnTo>
                      <a:lnTo>
                        <a:pt x="660" y="529"/>
                      </a:lnTo>
                      <a:lnTo>
                        <a:pt x="708" y="530"/>
                      </a:lnTo>
                      <a:lnTo>
                        <a:pt x="754" y="527"/>
                      </a:lnTo>
                      <a:lnTo>
                        <a:pt x="795" y="524"/>
                      </a:lnTo>
                      <a:lnTo>
                        <a:pt x="832" y="515"/>
                      </a:lnTo>
                      <a:lnTo>
                        <a:pt x="861" y="504"/>
                      </a:lnTo>
                      <a:lnTo>
                        <a:pt x="879" y="489"/>
                      </a:lnTo>
                      <a:lnTo>
                        <a:pt x="887" y="468"/>
                      </a:lnTo>
                      <a:lnTo>
                        <a:pt x="884" y="441"/>
                      </a:lnTo>
                      <a:lnTo>
                        <a:pt x="866" y="41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Freeform 70"/>
                <p:cNvSpPr>
                  <a:spLocks/>
                </p:cNvSpPr>
                <p:nvPr/>
              </p:nvSpPr>
              <p:spPr bwMode="auto">
                <a:xfrm>
                  <a:off x="1314" y="1672"/>
                  <a:ext cx="849" cy="467"/>
                </a:xfrm>
                <a:custGeom>
                  <a:avLst/>
                  <a:gdLst>
                    <a:gd name="T0" fmla="*/ 811 w 849"/>
                    <a:gd name="T1" fmla="*/ 359 h 467"/>
                    <a:gd name="T2" fmla="*/ 841 w 849"/>
                    <a:gd name="T3" fmla="*/ 315 h 467"/>
                    <a:gd name="T4" fmla="*/ 849 w 849"/>
                    <a:gd name="T5" fmla="*/ 255 h 467"/>
                    <a:gd name="T6" fmla="*/ 827 w 849"/>
                    <a:gd name="T7" fmla="*/ 211 h 467"/>
                    <a:gd name="T8" fmla="*/ 778 w 849"/>
                    <a:gd name="T9" fmla="*/ 197 h 467"/>
                    <a:gd name="T10" fmla="*/ 746 w 849"/>
                    <a:gd name="T11" fmla="*/ 194 h 467"/>
                    <a:gd name="T12" fmla="*/ 725 w 849"/>
                    <a:gd name="T13" fmla="*/ 194 h 467"/>
                    <a:gd name="T14" fmla="*/ 703 w 849"/>
                    <a:gd name="T15" fmla="*/ 201 h 467"/>
                    <a:gd name="T16" fmla="*/ 719 w 849"/>
                    <a:gd name="T17" fmla="*/ 179 h 467"/>
                    <a:gd name="T18" fmla="*/ 728 w 849"/>
                    <a:gd name="T19" fmla="*/ 131 h 467"/>
                    <a:gd name="T20" fmla="*/ 693 w 849"/>
                    <a:gd name="T21" fmla="*/ 99 h 467"/>
                    <a:gd name="T22" fmla="*/ 643 w 849"/>
                    <a:gd name="T23" fmla="*/ 97 h 467"/>
                    <a:gd name="T24" fmla="*/ 625 w 849"/>
                    <a:gd name="T25" fmla="*/ 84 h 467"/>
                    <a:gd name="T26" fmla="*/ 610 w 849"/>
                    <a:gd name="T27" fmla="*/ 41 h 467"/>
                    <a:gd name="T28" fmla="*/ 578 w 849"/>
                    <a:gd name="T29" fmla="*/ 15 h 467"/>
                    <a:gd name="T30" fmla="*/ 533 w 849"/>
                    <a:gd name="T31" fmla="*/ 1 h 467"/>
                    <a:gd name="T32" fmla="*/ 485 w 849"/>
                    <a:gd name="T33" fmla="*/ 1 h 467"/>
                    <a:gd name="T34" fmla="*/ 436 w 849"/>
                    <a:gd name="T35" fmla="*/ 15 h 467"/>
                    <a:gd name="T36" fmla="*/ 396 w 849"/>
                    <a:gd name="T37" fmla="*/ 40 h 467"/>
                    <a:gd name="T38" fmla="*/ 371 w 849"/>
                    <a:gd name="T39" fmla="*/ 78 h 467"/>
                    <a:gd name="T40" fmla="*/ 352 w 849"/>
                    <a:gd name="T41" fmla="*/ 95 h 467"/>
                    <a:gd name="T42" fmla="*/ 316 w 849"/>
                    <a:gd name="T43" fmla="*/ 107 h 467"/>
                    <a:gd name="T44" fmla="*/ 287 w 849"/>
                    <a:gd name="T45" fmla="*/ 143 h 467"/>
                    <a:gd name="T46" fmla="*/ 281 w 849"/>
                    <a:gd name="T47" fmla="*/ 191 h 467"/>
                    <a:gd name="T48" fmla="*/ 267 w 849"/>
                    <a:gd name="T49" fmla="*/ 183 h 467"/>
                    <a:gd name="T50" fmla="*/ 210 w 849"/>
                    <a:gd name="T51" fmla="*/ 149 h 467"/>
                    <a:gd name="T52" fmla="*/ 160 w 849"/>
                    <a:gd name="T53" fmla="*/ 159 h 467"/>
                    <a:gd name="T54" fmla="*/ 136 w 849"/>
                    <a:gd name="T55" fmla="*/ 203 h 467"/>
                    <a:gd name="T56" fmla="*/ 79 w 849"/>
                    <a:gd name="T57" fmla="*/ 241 h 467"/>
                    <a:gd name="T58" fmla="*/ 11 w 849"/>
                    <a:gd name="T59" fmla="*/ 299 h 467"/>
                    <a:gd name="T60" fmla="*/ 2 w 849"/>
                    <a:gd name="T61" fmla="*/ 379 h 467"/>
                    <a:gd name="T62" fmla="*/ 46 w 849"/>
                    <a:gd name="T63" fmla="*/ 432 h 467"/>
                    <a:gd name="T64" fmla="*/ 96 w 849"/>
                    <a:gd name="T65" fmla="*/ 442 h 467"/>
                    <a:gd name="T66" fmla="*/ 128 w 849"/>
                    <a:gd name="T67" fmla="*/ 455 h 467"/>
                    <a:gd name="T68" fmla="*/ 165 w 849"/>
                    <a:gd name="T69" fmla="*/ 462 h 467"/>
                    <a:gd name="T70" fmla="*/ 208 w 849"/>
                    <a:gd name="T71" fmla="*/ 467 h 467"/>
                    <a:gd name="T72" fmla="*/ 250 w 849"/>
                    <a:gd name="T73" fmla="*/ 467 h 467"/>
                    <a:gd name="T74" fmla="*/ 290 w 849"/>
                    <a:gd name="T75" fmla="*/ 463 h 467"/>
                    <a:gd name="T76" fmla="*/ 324 w 849"/>
                    <a:gd name="T77" fmla="*/ 457 h 467"/>
                    <a:gd name="T78" fmla="*/ 349 w 849"/>
                    <a:gd name="T79" fmla="*/ 448 h 467"/>
                    <a:gd name="T80" fmla="*/ 373 w 849"/>
                    <a:gd name="T81" fmla="*/ 444 h 467"/>
                    <a:gd name="T82" fmla="*/ 430 w 849"/>
                    <a:gd name="T83" fmla="*/ 449 h 467"/>
                    <a:gd name="T84" fmla="*/ 509 w 849"/>
                    <a:gd name="T85" fmla="*/ 455 h 467"/>
                    <a:gd name="T86" fmla="*/ 597 w 849"/>
                    <a:gd name="T87" fmla="*/ 460 h 467"/>
                    <a:gd name="T88" fmla="*/ 683 w 849"/>
                    <a:gd name="T89" fmla="*/ 460 h 467"/>
                    <a:gd name="T90" fmla="*/ 754 w 849"/>
                    <a:gd name="T91" fmla="*/ 450 h 467"/>
                    <a:gd name="T92" fmla="*/ 798 w 849"/>
                    <a:gd name="T93" fmla="*/ 429 h 467"/>
                    <a:gd name="T94" fmla="*/ 804 w 849"/>
                    <a:gd name="T95" fmla="*/ 393 h 4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49"/>
                    <a:gd name="T145" fmla="*/ 0 h 467"/>
                    <a:gd name="T146" fmla="*/ 849 w 849"/>
                    <a:gd name="T147" fmla="*/ 467 h 4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49" h="467">
                      <a:moveTo>
                        <a:pt x="788" y="369"/>
                      </a:moveTo>
                      <a:lnTo>
                        <a:pt x="811" y="359"/>
                      </a:lnTo>
                      <a:lnTo>
                        <a:pt x="829" y="340"/>
                      </a:lnTo>
                      <a:lnTo>
                        <a:pt x="841" y="315"/>
                      </a:lnTo>
                      <a:lnTo>
                        <a:pt x="849" y="284"/>
                      </a:lnTo>
                      <a:lnTo>
                        <a:pt x="849" y="255"/>
                      </a:lnTo>
                      <a:lnTo>
                        <a:pt x="843" y="230"/>
                      </a:lnTo>
                      <a:lnTo>
                        <a:pt x="827" y="211"/>
                      </a:lnTo>
                      <a:lnTo>
                        <a:pt x="804" y="201"/>
                      </a:lnTo>
                      <a:lnTo>
                        <a:pt x="778" y="197"/>
                      </a:lnTo>
                      <a:lnTo>
                        <a:pt x="760" y="195"/>
                      </a:lnTo>
                      <a:lnTo>
                        <a:pt x="746" y="194"/>
                      </a:lnTo>
                      <a:lnTo>
                        <a:pt x="735" y="193"/>
                      </a:lnTo>
                      <a:lnTo>
                        <a:pt x="725" y="194"/>
                      </a:lnTo>
                      <a:lnTo>
                        <a:pt x="716" y="196"/>
                      </a:lnTo>
                      <a:lnTo>
                        <a:pt x="703" y="201"/>
                      </a:lnTo>
                      <a:lnTo>
                        <a:pt x="689" y="207"/>
                      </a:lnTo>
                      <a:lnTo>
                        <a:pt x="719" y="179"/>
                      </a:lnTo>
                      <a:lnTo>
                        <a:pt x="731" y="154"/>
                      </a:lnTo>
                      <a:lnTo>
                        <a:pt x="728" y="131"/>
                      </a:lnTo>
                      <a:lnTo>
                        <a:pt x="714" y="113"/>
                      </a:lnTo>
                      <a:lnTo>
                        <a:pt x="693" y="99"/>
                      </a:lnTo>
                      <a:lnTo>
                        <a:pt x="667" y="95"/>
                      </a:lnTo>
                      <a:lnTo>
                        <a:pt x="643" y="97"/>
                      </a:lnTo>
                      <a:lnTo>
                        <a:pt x="624" y="110"/>
                      </a:lnTo>
                      <a:lnTo>
                        <a:pt x="625" y="84"/>
                      </a:lnTo>
                      <a:lnTo>
                        <a:pt x="620" y="61"/>
                      </a:lnTo>
                      <a:lnTo>
                        <a:pt x="610" y="41"/>
                      </a:lnTo>
                      <a:lnTo>
                        <a:pt x="596" y="27"/>
                      </a:lnTo>
                      <a:lnTo>
                        <a:pt x="578" y="15"/>
                      </a:lnTo>
                      <a:lnTo>
                        <a:pt x="556" y="6"/>
                      </a:lnTo>
                      <a:lnTo>
                        <a:pt x="533" y="1"/>
                      </a:lnTo>
                      <a:lnTo>
                        <a:pt x="509" y="0"/>
                      </a:lnTo>
                      <a:lnTo>
                        <a:pt x="485" y="1"/>
                      </a:lnTo>
                      <a:lnTo>
                        <a:pt x="459" y="6"/>
                      </a:lnTo>
                      <a:lnTo>
                        <a:pt x="436" y="15"/>
                      </a:lnTo>
                      <a:lnTo>
                        <a:pt x="414" y="26"/>
                      </a:lnTo>
                      <a:lnTo>
                        <a:pt x="396" y="40"/>
                      </a:lnTo>
                      <a:lnTo>
                        <a:pt x="382" y="57"/>
                      </a:lnTo>
                      <a:lnTo>
                        <a:pt x="371" y="78"/>
                      </a:lnTo>
                      <a:lnTo>
                        <a:pt x="366" y="101"/>
                      </a:lnTo>
                      <a:lnTo>
                        <a:pt x="352" y="95"/>
                      </a:lnTo>
                      <a:lnTo>
                        <a:pt x="335" y="97"/>
                      </a:lnTo>
                      <a:lnTo>
                        <a:pt x="316" y="107"/>
                      </a:lnTo>
                      <a:lnTo>
                        <a:pt x="301" y="122"/>
                      </a:lnTo>
                      <a:lnTo>
                        <a:pt x="287" y="143"/>
                      </a:lnTo>
                      <a:lnTo>
                        <a:pt x="281" y="166"/>
                      </a:lnTo>
                      <a:lnTo>
                        <a:pt x="281" y="191"/>
                      </a:lnTo>
                      <a:lnTo>
                        <a:pt x="292" y="217"/>
                      </a:lnTo>
                      <a:lnTo>
                        <a:pt x="267" y="183"/>
                      </a:lnTo>
                      <a:lnTo>
                        <a:pt x="238" y="160"/>
                      </a:lnTo>
                      <a:lnTo>
                        <a:pt x="210" y="149"/>
                      </a:lnTo>
                      <a:lnTo>
                        <a:pt x="183" y="149"/>
                      </a:lnTo>
                      <a:lnTo>
                        <a:pt x="160" y="159"/>
                      </a:lnTo>
                      <a:lnTo>
                        <a:pt x="145" y="177"/>
                      </a:lnTo>
                      <a:lnTo>
                        <a:pt x="136" y="203"/>
                      </a:lnTo>
                      <a:lnTo>
                        <a:pt x="139" y="236"/>
                      </a:lnTo>
                      <a:lnTo>
                        <a:pt x="79" y="241"/>
                      </a:lnTo>
                      <a:lnTo>
                        <a:pt x="37" y="264"/>
                      </a:lnTo>
                      <a:lnTo>
                        <a:pt x="11" y="299"/>
                      </a:lnTo>
                      <a:lnTo>
                        <a:pt x="0" y="339"/>
                      </a:lnTo>
                      <a:lnTo>
                        <a:pt x="2" y="379"/>
                      </a:lnTo>
                      <a:lnTo>
                        <a:pt x="18" y="413"/>
                      </a:lnTo>
                      <a:lnTo>
                        <a:pt x="46" y="432"/>
                      </a:lnTo>
                      <a:lnTo>
                        <a:pt x="86" y="433"/>
                      </a:lnTo>
                      <a:lnTo>
                        <a:pt x="96" y="442"/>
                      </a:lnTo>
                      <a:lnTo>
                        <a:pt x="111" y="449"/>
                      </a:lnTo>
                      <a:lnTo>
                        <a:pt x="128" y="455"/>
                      </a:lnTo>
                      <a:lnTo>
                        <a:pt x="146" y="459"/>
                      </a:lnTo>
                      <a:lnTo>
                        <a:pt x="165" y="462"/>
                      </a:lnTo>
                      <a:lnTo>
                        <a:pt x="186" y="465"/>
                      </a:lnTo>
                      <a:lnTo>
                        <a:pt x="208" y="467"/>
                      </a:lnTo>
                      <a:lnTo>
                        <a:pt x="228" y="467"/>
                      </a:lnTo>
                      <a:lnTo>
                        <a:pt x="250" y="467"/>
                      </a:lnTo>
                      <a:lnTo>
                        <a:pt x="271" y="466"/>
                      </a:lnTo>
                      <a:lnTo>
                        <a:pt x="290" y="463"/>
                      </a:lnTo>
                      <a:lnTo>
                        <a:pt x="308" y="460"/>
                      </a:lnTo>
                      <a:lnTo>
                        <a:pt x="324" y="457"/>
                      </a:lnTo>
                      <a:lnTo>
                        <a:pt x="337" y="452"/>
                      </a:lnTo>
                      <a:lnTo>
                        <a:pt x="349" y="448"/>
                      </a:lnTo>
                      <a:lnTo>
                        <a:pt x="356" y="443"/>
                      </a:lnTo>
                      <a:lnTo>
                        <a:pt x="373" y="444"/>
                      </a:lnTo>
                      <a:lnTo>
                        <a:pt x="399" y="445"/>
                      </a:lnTo>
                      <a:lnTo>
                        <a:pt x="430" y="449"/>
                      </a:lnTo>
                      <a:lnTo>
                        <a:pt x="468" y="451"/>
                      </a:lnTo>
                      <a:lnTo>
                        <a:pt x="509" y="455"/>
                      </a:lnTo>
                      <a:lnTo>
                        <a:pt x="552" y="457"/>
                      </a:lnTo>
                      <a:lnTo>
                        <a:pt x="597" y="460"/>
                      </a:lnTo>
                      <a:lnTo>
                        <a:pt x="642" y="460"/>
                      </a:lnTo>
                      <a:lnTo>
                        <a:pt x="683" y="460"/>
                      </a:lnTo>
                      <a:lnTo>
                        <a:pt x="722" y="456"/>
                      </a:lnTo>
                      <a:lnTo>
                        <a:pt x="754" y="450"/>
                      </a:lnTo>
                      <a:lnTo>
                        <a:pt x="780" y="442"/>
                      </a:lnTo>
                      <a:lnTo>
                        <a:pt x="798" y="429"/>
                      </a:lnTo>
                      <a:lnTo>
                        <a:pt x="806" y="414"/>
                      </a:lnTo>
                      <a:lnTo>
                        <a:pt x="804" y="393"/>
                      </a:lnTo>
                      <a:lnTo>
                        <a:pt x="788" y="3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Freeform 71"/>
                <p:cNvSpPr>
                  <a:spLocks/>
                </p:cNvSpPr>
                <p:nvPr/>
              </p:nvSpPr>
              <p:spPr bwMode="auto">
                <a:xfrm>
                  <a:off x="1845" y="1826"/>
                  <a:ext cx="586" cy="422"/>
                </a:xfrm>
                <a:custGeom>
                  <a:avLst/>
                  <a:gdLst>
                    <a:gd name="T0" fmla="*/ 438 w 586"/>
                    <a:gd name="T1" fmla="*/ 378 h 422"/>
                    <a:gd name="T2" fmla="*/ 419 w 586"/>
                    <a:gd name="T3" fmla="*/ 398 h 422"/>
                    <a:gd name="T4" fmla="*/ 391 w 586"/>
                    <a:gd name="T5" fmla="*/ 411 h 422"/>
                    <a:gd name="T6" fmla="*/ 359 w 586"/>
                    <a:gd name="T7" fmla="*/ 419 h 422"/>
                    <a:gd name="T8" fmla="*/ 322 w 586"/>
                    <a:gd name="T9" fmla="*/ 422 h 422"/>
                    <a:gd name="T10" fmla="*/ 285 w 586"/>
                    <a:gd name="T11" fmla="*/ 418 h 422"/>
                    <a:gd name="T12" fmla="*/ 249 w 586"/>
                    <a:gd name="T13" fmla="*/ 411 h 422"/>
                    <a:gd name="T14" fmla="*/ 215 w 586"/>
                    <a:gd name="T15" fmla="*/ 398 h 422"/>
                    <a:gd name="T16" fmla="*/ 162 w 586"/>
                    <a:gd name="T17" fmla="*/ 399 h 422"/>
                    <a:gd name="T18" fmla="*/ 102 w 586"/>
                    <a:gd name="T19" fmla="*/ 405 h 422"/>
                    <a:gd name="T20" fmla="*/ 60 w 586"/>
                    <a:gd name="T21" fmla="*/ 402 h 422"/>
                    <a:gd name="T22" fmla="*/ 31 w 586"/>
                    <a:gd name="T23" fmla="*/ 390 h 422"/>
                    <a:gd name="T24" fmla="*/ 14 w 586"/>
                    <a:gd name="T25" fmla="*/ 373 h 422"/>
                    <a:gd name="T26" fmla="*/ 6 w 586"/>
                    <a:gd name="T27" fmla="*/ 350 h 422"/>
                    <a:gd name="T28" fmla="*/ 2 w 586"/>
                    <a:gd name="T29" fmla="*/ 325 h 422"/>
                    <a:gd name="T30" fmla="*/ 1 w 586"/>
                    <a:gd name="T31" fmla="*/ 300 h 422"/>
                    <a:gd name="T32" fmla="*/ 1 w 586"/>
                    <a:gd name="T33" fmla="*/ 263 h 422"/>
                    <a:gd name="T34" fmla="*/ 22 w 586"/>
                    <a:gd name="T35" fmla="*/ 220 h 422"/>
                    <a:gd name="T36" fmla="*/ 61 w 586"/>
                    <a:gd name="T37" fmla="*/ 186 h 422"/>
                    <a:gd name="T38" fmla="*/ 106 w 586"/>
                    <a:gd name="T39" fmla="*/ 168 h 422"/>
                    <a:gd name="T40" fmla="*/ 114 w 586"/>
                    <a:gd name="T41" fmla="*/ 151 h 422"/>
                    <a:gd name="T42" fmla="*/ 105 w 586"/>
                    <a:gd name="T43" fmla="*/ 116 h 422"/>
                    <a:gd name="T44" fmla="*/ 114 w 586"/>
                    <a:gd name="T45" fmla="*/ 78 h 422"/>
                    <a:gd name="T46" fmla="*/ 139 w 586"/>
                    <a:gd name="T47" fmla="*/ 46 h 422"/>
                    <a:gd name="T48" fmla="*/ 174 w 586"/>
                    <a:gd name="T49" fmla="*/ 18 h 422"/>
                    <a:gd name="T50" fmla="*/ 216 w 586"/>
                    <a:gd name="T51" fmla="*/ 2 h 422"/>
                    <a:gd name="T52" fmla="*/ 263 w 586"/>
                    <a:gd name="T53" fmla="*/ 2 h 422"/>
                    <a:gd name="T54" fmla="*/ 310 w 586"/>
                    <a:gd name="T55" fmla="*/ 22 h 422"/>
                    <a:gd name="T56" fmla="*/ 351 w 586"/>
                    <a:gd name="T57" fmla="*/ 28 h 422"/>
                    <a:gd name="T58" fmla="*/ 393 w 586"/>
                    <a:gd name="T59" fmla="*/ 16 h 422"/>
                    <a:gd name="T60" fmla="*/ 436 w 586"/>
                    <a:gd name="T61" fmla="*/ 18 h 422"/>
                    <a:gd name="T62" fmla="*/ 476 w 586"/>
                    <a:gd name="T63" fmla="*/ 32 h 422"/>
                    <a:gd name="T64" fmla="*/ 509 w 586"/>
                    <a:gd name="T65" fmla="*/ 55 h 422"/>
                    <a:gd name="T66" fmla="*/ 530 w 586"/>
                    <a:gd name="T67" fmla="*/ 84 h 422"/>
                    <a:gd name="T68" fmla="*/ 539 w 586"/>
                    <a:gd name="T69" fmla="*/ 120 h 422"/>
                    <a:gd name="T70" fmla="*/ 527 w 586"/>
                    <a:gd name="T71" fmla="*/ 156 h 422"/>
                    <a:gd name="T72" fmla="*/ 535 w 586"/>
                    <a:gd name="T73" fmla="*/ 182 h 422"/>
                    <a:gd name="T74" fmla="*/ 567 w 586"/>
                    <a:gd name="T75" fmla="*/ 210 h 422"/>
                    <a:gd name="T76" fmla="*/ 584 w 586"/>
                    <a:gd name="T77" fmla="*/ 249 h 422"/>
                    <a:gd name="T78" fmla="*/ 586 w 586"/>
                    <a:gd name="T79" fmla="*/ 292 h 422"/>
                    <a:gd name="T80" fmla="*/ 575 w 586"/>
                    <a:gd name="T81" fmla="*/ 334 h 422"/>
                    <a:gd name="T82" fmla="*/ 552 w 586"/>
                    <a:gd name="T83" fmla="*/ 365 h 422"/>
                    <a:gd name="T84" fmla="*/ 518 w 586"/>
                    <a:gd name="T85" fmla="*/ 383 h 422"/>
                    <a:gd name="T86" fmla="*/ 471 w 586"/>
                    <a:gd name="T87" fmla="*/ 378 h 42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6"/>
                    <a:gd name="T133" fmla="*/ 0 h 422"/>
                    <a:gd name="T134" fmla="*/ 586 w 586"/>
                    <a:gd name="T135" fmla="*/ 422 h 42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6" h="422">
                      <a:moveTo>
                        <a:pt x="445" y="366"/>
                      </a:moveTo>
                      <a:lnTo>
                        <a:pt x="438" y="378"/>
                      </a:lnTo>
                      <a:lnTo>
                        <a:pt x="430" y="389"/>
                      </a:lnTo>
                      <a:lnTo>
                        <a:pt x="419" y="398"/>
                      </a:lnTo>
                      <a:lnTo>
                        <a:pt x="406" y="405"/>
                      </a:lnTo>
                      <a:lnTo>
                        <a:pt x="391" y="411"/>
                      </a:lnTo>
                      <a:lnTo>
                        <a:pt x="376" y="416"/>
                      </a:lnTo>
                      <a:lnTo>
                        <a:pt x="359" y="419"/>
                      </a:lnTo>
                      <a:lnTo>
                        <a:pt x="341" y="421"/>
                      </a:lnTo>
                      <a:lnTo>
                        <a:pt x="322" y="422"/>
                      </a:lnTo>
                      <a:lnTo>
                        <a:pt x="304" y="421"/>
                      </a:lnTo>
                      <a:lnTo>
                        <a:pt x="285" y="418"/>
                      </a:lnTo>
                      <a:lnTo>
                        <a:pt x="267" y="415"/>
                      </a:lnTo>
                      <a:lnTo>
                        <a:pt x="249" y="411"/>
                      </a:lnTo>
                      <a:lnTo>
                        <a:pt x="230" y="405"/>
                      </a:lnTo>
                      <a:lnTo>
                        <a:pt x="215" y="398"/>
                      </a:lnTo>
                      <a:lnTo>
                        <a:pt x="199" y="390"/>
                      </a:lnTo>
                      <a:lnTo>
                        <a:pt x="162" y="399"/>
                      </a:lnTo>
                      <a:lnTo>
                        <a:pt x="130" y="404"/>
                      </a:lnTo>
                      <a:lnTo>
                        <a:pt x="102" y="405"/>
                      </a:lnTo>
                      <a:lnTo>
                        <a:pt x="79" y="405"/>
                      </a:lnTo>
                      <a:lnTo>
                        <a:pt x="60" y="402"/>
                      </a:lnTo>
                      <a:lnTo>
                        <a:pt x="44" y="398"/>
                      </a:lnTo>
                      <a:lnTo>
                        <a:pt x="31" y="390"/>
                      </a:lnTo>
                      <a:lnTo>
                        <a:pt x="21" y="382"/>
                      </a:lnTo>
                      <a:lnTo>
                        <a:pt x="14" y="373"/>
                      </a:lnTo>
                      <a:lnTo>
                        <a:pt x="9" y="363"/>
                      </a:lnTo>
                      <a:lnTo>
                        <a:pt x="6" y="350"/>
                      </a:lnTo>
                      <a:lnTo>
                        <a:pt x="3" y="338"/>
                      </a:lnTo>
                      <a:lnTo>
                        <a:pt x="2" y="325"/>
                      </a:lnTo>
                      <a:lnTo>
                        <a:pt x="1" y="313"/>
                      </a:lnTo>
                      <a:lnTo>
                        <a:pt x="1" y="300"/>
                      </a:lnTo>
                      <a:lnTo>
                        <a:pt x="0" y="288"/>
                      </a:lnTo>
                      <a:lnTo>
                        <a:pt x="1" y="263"/>
                      </a:lnTo>
                      <a:lnTo>
                        <a:pt x="9" y="240"/>
                      </a:lnTo>
                      <a:lnTo>
                        <a:pt x="22" y="220"/>
                      </a:lnTo>
                      <a:lnTo>
                        <a:pt x="41" y="201"/>
                      </a:lnTo>
                      <a:lnTo>
                        <a:pt x="61" y="186"/>
                      </a:lnTo>
                      <a:lnTo>
                        <a:pt x="83" y="174"/>
                      </a:lnTo>
                      <a:lnTo>
                        <a:pt x="106" y="168"/>
                      </a:lnTo>
                      <a:lnTo>
                        <a:pt x="128" y="167"/>
                      </a:lnTo>
                      <a:lnTo>
                        <a:pt x="114" y="151"/>
                      </a:lnTo>
                      <a:lnTo>
                        <a:pt x="107" y="134"/>
                      </a:lnTo>
                      <a:lnTo>
                        <a:pt x="105" y="116"/>
                      </a:lnTo>
                      <a:lnTo>
                        <a:pt x="107" y="98"/>
                      </a:lnTo>
                      <a:lnTo>
                        <a:pt x="114" y="78"/>
                      </a:lnTo>
                      <a:lnTo>
                        <a:pt x="124" y="61"/>
                      </a:lnTo>
                      <a:lnTo>
                        <a:pt x="139" y="46"/>
                      </a:lnTo>
                      <a:lnTo>
                        <a:pt x="154" y="30"/>
                      </a:lnTo>
                      <a:lnTo>
                        <a:pt x="174" y="18"/>
                      </a:lnTo>
                      <a:lnTo>
                        <a:pt x="194" y="9"/>
                      </a:lnTo>
                      <a:lnTo>
                        <a:pt x="216" y="2"/>
                      </a:lnTo>
                      <a:lnTo>
                        <a:pt x="239" y="0"/>
                      </a:lnTo>
                      <a:lnTo>
                        <a:pt x="263" y="2"/>
                      </a:lnTo>
                      <a:lnTo>
                        <a:pt x="286" y="9"/>
                      </a:lnTo>
                      <a:lnTo>
                        <a:pt x="310" y="22"/>
                      </a:lnTo>
                      <a:lnTo>
                        <a:pt x="332" y="40"/>
                      </a:lnTo>
                      <a:lnTo>
                        <a:pt x="351" y="28"/>
                      </a:lnTo>
                      <a:lnTo>
                        <a:pt x="372" y="20"/>
                      </a:lnTo>
                      <a:lnTo>
                        <a:pt x="393" y="16"/>
                      </a:lnTo>
                      <a:lnTo>
                        <a:pt x="414" y="16"/>
                      </a:lnTo>
                      <a:lnTo>
                        <a:pt x="436" y="18"/>
                      </a:lnTo>
                      <a:lnTo>
                        <a:pt x="457" y="24"/>
                      </a:lnTo>
                      <a:lnTo>
                        <a:pt x="476" y="32"/>
                      </a:lnTo>
                      <a:lnTo>
                        <a:pt x="493" y="42"/>
                      </a:lnTo>
                      <a:lnTo>
                        <a:pt x="509" y="55"/>
                      </a:lnTo>
                      <a:lnTo>
                        <a:pt x="521" y="69"/>
                      </a:lnTo>
                      <a:lnTo>
                        <a:pt x="530" y="84"/>
                      </a:lnTo>
                      <a:lnTo>
                        <a:pt x="536" y="101"/>
                      </a:lnTo>
                      <a:lnTo>
                        <a:pt x="539" y="120"/>
                      </a:lnTo>
                      <a:lnTo>
                        <a:pt x="535" y="138"/>
                      </a:lnTo>
                      <a:lnTo>
                        <a:pt x="527" y="156"/>
                      </a:lnTo>
                      <a:lnTo>
                        <a:pt x="513" y="174"/>
                      </a:lnTo>
                      <a:lnTo>
                        <a:pt x="535" y="182"/>
                      </a:lnTo>
                      <a:lnTo>
                        <a:pt x="552" y="194"/>
                      </a:lnTo>
                      <a:lnTo>
                        <a:pt x="567" y="210"/>
                      </a:lnTo>
                      <a:lnTo>
                        <a:pt x="576" y="230"/>
                      </a:lnTo>
                      <a:lnTo>
                        <a:pt x="584" y="249"/>
                      </a:lnTo>
                      <a:lnTo>
                        <a:pt x="586" y="271"/>
                      </a:lnTo>
                      <a:lnTo>
                        <a:pt x="586" y="292"/>
                      </a:lnTo>
                      <a:lnTo>
                        <a:pt x="582" y="313"/>
                      </a:lnTo>
                      <a:lnTo>
                        <a:pt x="575" y="334"/>
                      </a:lnTo>
                      <a:lnTo>
                        <a:pt x="565" y="350"/>
                      </a:lnTo>
                      <a:lnTo>
                        <a:pt x="552" y="365"/>
                      </a:lnTo>
                      <a:lnTo>
                        <a:pt x="536" y="376"/>
                      </a:lnTo>
                      <a:lnTo>
                        <a:pt x="518" y="383"/>
                      </a:lnTo>
                      <a:lnTo>
                        <a:pt x="497" y="383"/>
                      </a:lnTo>
                      <a:lnTo>
                        <a:pt x="471" y="378"/>
                      </a:lnTo>
                      <a:lnTo>
                        <a:pt x="445" y="36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8" name="Freeform 72"/>
                <p:cNvSpPr>
                  <a:spLocks/>
                </p:cNvSpPr>
                <p:nvPr/>
              </p:nvSpPr>
              <p:spPr bwMode="auto">
                <a:xfrm>
                  <a:off x="1877" y="1863"/>
                  <a:ext cx="515" cy="359"/>
                </a:xfrm>
                <a:custGeom>
                  <a:avLst/>
                  <a:gdLst>
                    <a:gd name="T0" fmla="*/ 411 w 515"/>
                    <a:gd name="T1" fmla="*/ 309 h 359"/>
                    <a:gd name="T2" fmla="*/ 386 w 515"/>
                    <a:gd name="T3" fmla="*/ 324 h 359"/>
                    <a:gd name="T4" fmla="*/ 358 w 515"/>
                    <a:gd name="T5" fmla="*/ 340 h 359"/>
                    <a:gd name="T6" fmla="*/ 329 w 515"/>
                    <a:gd name="T7" fmla="*/ 352 h 359"/>
                    <a:gd name="T8" fmla="*/ 298 w 515"/>
                    <a:gd name="T9" fmla="*/ 359 h 359"/>
                    <a:gd name="T10" fmla="*/ 265 w 515"/>
                    <a:gd name="T11" fmla="*/ 358 h 359"/>
                    <a:gd name="T12" fmla="*/ 231 w 515"/>
                    <a:gd name="T13" fmla="*/ 347 h 359"/>
                    <a:gd name="T14" fmla="*/ 197 w 515"/>
                    <a:gd name="T15" fmla="*/ 326 h 359"/>
                    <a:gd name="T16" fmla="*/ 144 w 515"/>
                    <a:gd name="T17" fmla="*/ 318 h 359"/>
                    <a:gd name="T18" fmla="*/ 85 w 515"/>
                    <a:gd name="T19" fmla="*/ 332 h 359"/>
                    <a:gd name="T20" fmla="*/ 45 w 515"/>
                    <a:gd name="T21" fmla="*/ 333 h 359"/>
                    <a:gd name="T22" fmla="*/ 18 w 515"/>
                    <a:gd name="T23" fmla="*/ 321 h 359"/>
                    <a:gd name="T24" fmla="*/ 0 w 515"/>
                    <a:gd name="T25" fmla="*/ 269 h 359"/>
                    <a:gd name="T26" fmla="*/ 15 w 515"/>
                    <a:gd name="T27" fmla="*/ 209 h 359"/>
                    <a:gd name="T28" fmla="*/ 59 w 515"/>
                    <a:gd name="T29" fmla="*/ 174 h 359"/>
                    <a:gd name="T30" fmla="*/ 109 w 515"/>
                    <a:gd name="T31" fmla="*/ 160 h 359"/>
                    <a:gd name="T32" fmla="*/ 115 w 515"/>
                    <a:gd name="T33" fmla="*/ 137 h 359"/>
                    <a:gd name="T34" fmla="*/ 103 w 515"/>
                    <a:gd name="T35" fmla="*/ 96 h 359"/>
                    <a:gd name="T36" fmla="*/ 108 w 515"/>
                    <a:gd name="T37" fmla="*/ 60 h 359"/>
                    <a:gd name="T38" fmla="*/ 126 w 515"/>
                    <a:gd name="T39" fmla="*/ 32 h 359"/>
                    <a:gd name="T40" fmla="*/ 155 w 515"/>
                    <a:gd name="T41" fmla="*/ 14 h 359"/>
                    <a:gd name="T42" fmla="*/ 191 w 515"/>
                    <a:gd name="T43" fmla="*/ 5 h 359"/>
                    <a:gd name="T44" fmla="*/ 232 w 515"/>
                    <a:gd name="T45" fmla="*/ 10 h 359"/>
                    <a:gd name="T46" fmla="*/ 276 w 515"/>
                    <a:gd name="T47" fmla="*/ 29 h 359"/>
                    <a:gd name="T48" fmla="*/ 311 w 515"/>
                    <a:gd name="T49" fmla="*/ 27 h 359"/>
                    <a:gd name="T50" fmla="*/ 342 w 515"/>
                    <a:gd name="T51" fmla="*/ 6 h 359"/>
                    <a:gd name="T52" fmla="*/ 377 w 515"/>
                    <a:gd name="T53" fmla="*/ 0 h 359"/>
                    <a:gd name="T54" fmla="*/ 410 w 515"/>
                    <a:gd name="T55" fmla="*/ 9 h 359"/>
                    <a:gd name="T56" fmla="*/ 438 w 515"/>
                    <a:gd name="T57" fmla="*/ 26 h 359"/>
                    <a:gd name="T58" fmla="*/ 457 w 515"/>
                    <a:gd name="T59" fmla="*/ 50 h 359"/>
                    <a:gd name="T60" fmla="*/ 466 w 515"/>
                    <a:gd name="T61" fmla="*/ 79 h 359"/>
                    <a:gd name="T62" fmla="*/ 458 w 515"/>
                    <a:gd name="T63" fmla="*/ 108 h 359"/>
                    <a:gd name="T64" fmla="*/ 479 w 515"/>
                    <a:gd name="T65" fmla="*/ 139 h 359"/>
                    <a:gd name="T66" fmla="*/ 513 w 515"/>
                    <a:gd name="T67" fmla="*/ 207 h 359"/>
                    <a:gd name="T68" fmla="*/ 508 w 515"/>
                    <a:gd name="T69" fmla="*/ 280 h 359"/>
                    <a:gd name="T70" fmla="*/ 462 w 515"/>
                    <a:gd name="T71" fmla="*/ 313 h 3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15"/>
                    <a:gd name="T109" fmla="*/ 0 h 359"/>
                    <a:gd name="T110" fmla="*/ 515 w 515"/>
                    <a:gd name="T111" fmla="*/ 359 h 3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15" h="359">
                      <a:moveTo>
                        <a:pt x="423" y="301"/>
                      </a:moveTo>
                      <a:lnTo>
                        <a:pt x="411" y="309"/>
                      </a:lnTo>
                      <a:lnTo>
                        <a:pt x="399" y="317"/>
                      </a:lnTo>
                      <a:lnTo>
                        <a:pt x="386" y="324"/>
                      </a:lnTo>
                      <a:lnTo>
                        <a:pt x="373" y="333"/>
                      </a:lnTo>
                      <a:lnTo>
                        <a:pt x="358" y="340"/>
                      </a:lnTo>
                      <a:lnTo>
                        <a:pt x="344" y="346"/>
                      </a:lnTo>
                      <a:lnTo>
                        <a:pt x="329" y="352"/>
                      </a:lnTo>
                      <a:lnTo>
                        <a:pt x="313" y="356"/>
                      </a:lnTo>
                      <a:lnTo>
                        <a:pt x="298" y="359"/>
                      </a:lnTo>
                      <a:lnTo>
                        <a:pt x="281" y="359"/>
                      </a:lnTo>
                      <a:lnTo>
                        <a:pt x="265" y="358"/>
                      </a:lnTo>
                      <a:lnTo>
                        <a:pt x="248" y="355"/>
                      </a:lnTo>
                      <a:lnTo>
                        <a:pt x="231" y="347"/>
                      </a:lnTo>
                      <a:lnTo>
                        <a:pt x="214" y="338"/>
                      </a:lnTo>
                      <a:lnTo>
                        <a:pt x="197" y="326"/>
                      </a:lnTo>
                      <a:lnTo>
                        <a:pt x="180" y="309"/>
                      </a:lnTo>
                      <a:lnTo>
                        <a:pt x="144" y="318"/>
                      </a:lnTo>
                      <a:lnTo>
                        <a:pt x="111" y="327"/>
                      </a:lnTo>
                      <a:lnTo>
                        <a:pt x="85" y="332"/>
                      </a:lnTo>
                      <a:lnTo>
                        <a:pt x="63" y="334"/>
                      </a:lnTo>
                      <a:lnTo>
                        <a:pt x="45" y="333"/>
                      </a:lnTo>
                      <a:lnTo>
                        <a:pt x="30" y="328"/>
                      </a:lnTo>
                      <a:lnTo>
                        <a:pt x="18" y="321"/>
                      </a:lnTo>
                      <a:lnTo>
                        <a:pt x="11" y="309"/>
                      </a:lnTo>
                      <a:lnTo>
                        <a:pt x="0" y="269"/>
                      </a:lnTo>
                      <a:lnTo>
                        <a:pt x="3" y="236"/>
                      </a:lnTo>
                      <a:lnTo>
                        <a:pt x="15" y="209"/>
                      </a:lnTo>
                      <a:lnTo>
                        <a:pt x="35" y="189"/>
                      </a:lnTo>
                      <a:lnTo>
                        <a:pt x="59" y="174"/>
                      </a:lnTo>
                      <a:lnTo>
                        <a:pt x="85" y="165"/>
                      </a:lnTo>
                      <a:lnTo>
                        <a:pt x="109" y="160"/>
                      </a:lnTo>
                      <a:lnTo>
                        <a:pt x="128" y="160"/>
                      </a:lnTo>
                      <a:lnTo>
                        <a:pt x="115" y="137"/>
                      </a:lnTo>
                      <a:lnTo>
                        <a:pt x="107" y="116"/>
                      </a:lnTo>
                      <a:lnTo>
                        <a:pt x="103" y="96"/>
                      </a:lnTo>
                      <a:lnTo>
                        <a:pt x="103" y="76"/>
                      </a:lnTo>
                      <a:lnTo>
                        <a:pt x="108" y="60"/>
                      </a:lnTo>
                      <a:lnTo>
                        <a:pt x="115" y="45"/>
                      </a:lnTo>
                      <a:lnTo>
                        <a:pt x="126" y="32"/>
                      </a:lnTo>
                      <a:lnTo>
                        <a:pt x="139" y="22"/>
                      </a:lnTo>
                      <a:lnTo>
                        <a:pt x="155" y="14"/>
                      </a:lnTo>
                      <a:lnTo>
                        <a:pt x="173" y="9"/>
                      </a:lnTo>
                      <a:lnTo>
                        <a:pt x="191" y="5"/>
                      </a:lnTo>
                      <a:lnTo>
                        <a:pt x="212" y="6"/>
                      </a:lnTo>
                      <a:lnTo>
                        <a:pt x="232" y="10"/>
                      </a:lnTo>
                      <a:lnTo>
                        <a:pt x="254" y="17"/>
                      </a:lnTo>
                      <a:lnTo>
                        <a:pt x="276" y="29"/>
                      </a:lnTo>
                      <a:lnTo>
                        <a:pt x="296" y="44"/>
                      </a:lnTo>
                      <a:lnTo>
                        <a:pt x="311" y="27"/>
                      </a:lnTo>
                      <a:lnTo>
                        <a:pt x="327" y="15"/>
                      </a:lnTo>
                      <a:lnTo>
                        <a:pt x="342" y="6"/>
                      </a:lnTo>
                      <a:lnTo>
                        <a:pt x="359" y="2"/>
                      </a:lnTo>
                      <a:lnTo>
                        <a:pt x="377" y="0"/>
                      </a:lnTo>
                      <a:lnTo>
                        <a:pt x="394" y="3"/>
                      </a:lnTo>
                      <a:lnTo>
                        <a:pt x="410" y="9"/>
                      </a:lnTo>
                      <a:lnTo>
                        <a:pt x="425" y="16"/>
                      </a:lnTo>
                      <a:lnTo>
                        <a:pt x="438" y="26"/>
                      </a:lnTo>
                      <a:lnTo>
                        <a:pt x="449" y="38"/>
                      </a:lnTo>
                      <a:lnTo>
                        <a:pt x="457" y="50"/>
                      </a:lnTo>
                      <a:lnTo>
                        <a:pt x="463" y="64"/>
                      </a:lnTo>
                      <a:lnTo>
                        <a:pt x="466" y="79"/>
                      </a:lnTo>
                      <a:lnTo>
                        <a:pt x="463" y="93"/>
                      </a:lnTo>
                      <a:lnTo>
                        <a:pt x="458" y="108"/>
                      </a:lnTo>
                      <a:lnTo>
                        <a:pt x="448" y="122"/>
                      </a:lnTo>
                      <a:lnTo>
                        <a:pt x="479" y="139"/>
                      </a:lnTo>
                      <a:lnTo>
                        <a:pt x="501" y="170"/>
                      </a:lnTo>
                      <a:lnTo>
                        <a:pt x="513" y="207"/>
                      </a:lnTo>
                      <a:lnTo>
                        <a:pt x="515" y="245"/>
                      </a:lnTo>
                      <a:lnTo>
                        <a:pt x="508" y="280"/>
                      </a:lnTo>
                      <a:lnTo>
                        <a:pt x="490" y="304"/>
                      </a:lnTo>
                      <a:lnTo>
                        <a:pt x="462" y="313"/>
                      </a:lnTo>
                      <a:lnTo>
                        <a:pt x="423" y="301"/>
                      </a:lnTo>
                      <a:close/>
                    </a:path>
                  </a:pathLst>
                </a:custGeom>
                <a:solidFill>
                  <a:srgbClr val="F4F7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9" name="Freeform 73"/>
                <p:cNvSpPr>
                  <a:spLocks/>
                </p:cNvSpPr>
                <p:nvPr/>
              </p:nvSpPr>
              <p:spPr bwMode="auto">
                <a:xfrm>
                  <a:off x="1268" y="2427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14 w 17"/>
                    <a:gd name="T3" fmla="*/ 2 h 8"/>
                    <a:gd name="T4" fmla="*/ 8 w 17"/>
                    <a:gd name="T5" fmla="*/ 0 h 8"/>
                    <a:gd name="T6" fmla="*/ 2 w 17"/>
                    <a:gd name="T7" fmla="*/ 2 h 8"/>
                    <a:gd name="T8" fmla="*/ 0 w 17"/>
                    <a:gd name="T9" fmla="*/ 8 h 8"/>
                    <a:gd name="T10" fmla="*/ 17 w 1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"/>
                    <a:gd name="T20" fmla="*/ 17 w 1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">
                      <a:moveTo>
                        <a:pt x="17" y="8"/>
                      </a:move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Freeform 74"/>
                <p:cNvSpPr>
                  <a:spLocks/>
                </p:cNvSpPr>
                <p:nvPr/>
              </p:nvSpPr>
              <p:spPr bwMode="auto">
                <a:xfrm>
                  <a:off x="1268" y="2435"/>
                  <a:ext cx="17" cy="22"/>
                </a:xfrm>
                <a:custGeom>
                  <a:avLst/>
                  <a:gdLst>
                    <a:gd name="T0" fmla="*/ 13 w 17"/>
                    <a:gd name="T1" fmla="*/ 5 h 22"/>
                    <a:gd name="T2" fmla="*/ 13 w 17"/>
                    <a:gd name="T3" fmla="*/ 5 h 22"/>
                    <a:gd name="T4" fmla="*/ 17 w 17"/>
                    <a:gd name="T5" fmla="*/ 7 h 22"/>
                    <a:gd name="T6" fmla="*/ 17 w 17"/>
                    <a:gd name="T7" fmla="*/ 7 h 22"/>
                    <a:gd name="T8" fmla="*/ 15 w 17"/>
                    <a:gd name="T9" fmla="*/ 4 h 22"/>
                    <a:gd name="T10" fmla="*/ 17 w 17"/>
                    <a:gd name="T11" fmla="*/ 0 h 22"/>
                    <a:gd name="T12" fmla="*/ 0 w 17"/>
                    <a:gd name="T13" fmla="*/ 0 h 22"/>
                    <a:gd name="T14" fmla="*/ 1 w 17"/>
                    <a:gd name="T15" fmla="*/ 4 h 22"/>
                    <a:gd name="T16" fmla="*/ 2 w 17"/>
                    <a:gd name="T17" fmla="*/ 10 h 22"/>
                    <a:gd name="T18" fmla="*/ 5 w 17"/>
                    <a:gd name="T19" fmla="*/ 17 h 22"/>
                    <a:gd name="T20" fmla="*/ 13 w 17"/>
                    <a:gd name="T21" fmla="*/ 22 h 22"/>
                    <a:gd name="T22" fmla="*/ 13 w 17"/>
                    <a:gd name="T23" fmla="*/ 22 h 22"/>
                    <a:gd name="T24" fmla="*/ 13 w 17"/>
                    <a:gd name="T25" fmla="*/ 5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22"/>
                    <a:gd name="T41" fmla="*/ 17 w 17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22">
                      <a:moveTo>
                        <a:pt x="13" y="5"/>
                      </a:moveTo>
                      <a:lnTo>
                        <a:pt x="13" y="5"/>
                      </a:lnTo>
                      <a:lnTo>
                        <a:pt x="17" y="7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2" y="10"/>
                      </a:lnTo>
                      <a:lnTo>
                        <a:pt x="5" y="17"/>
                      </a:lnTo>
                      <a:lnTo>
                        <a:pt x="13" y="22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Freeform 75"/>
                <p:cNvSpPr>
                  <a:spLocks/>
                </p:cNvSpPr>
                <p:nvPr/>
              </p:nvSpPr>
              <p:spPr bwMode="auto">
                <a:xfrm>
                  <a:off x="1281" y="2439"/>
                  <a:ext cx="53" cy="22"/>
                </a:xfrm>
                <a:custGeom>
                  <a:avLst/>
                  <a:gdLst>
                    <a:gd name="T0" fmla="*/ 40 w 53"/>
                    <a:gd name="T1" fmla="*/ 0 h 22"/>
                    <a:gd name="T2" fmla="*/ 39 w 53"/>
                    <a:gd name="T3" fmla="*/ 3 h 22"/>
                    <a:gd name="T4" fmla="*/ 38 w 53"/>
                    <a:gd name="T5" fmla="*/ 5 h 22"/>
                    <a:gd name="T6" fmla="*/ 38 w 53"/>
                    <a:gd name="T7" fmla="*/ 5 h 22"/>
                    <a:gd name="T8" fmla="*/ 35 w 53"/>
                    <a:gd name="T9" fmla="*/ 5 h 22"/>
                    <a:gd name="T10" fmla="*/ 29 w 53"/>
                    <a:gd name="T11" fmla="*/ 5 h 22"/>
                    <a:gd name="T12" fmla="*/ 22 w 53"/>
                    <a:gd name="T13" fmla="*/ 5 h 22"/>
                    <a:gd name="T14" fmla="*/ 16 w 53"/>
                    <a:gd name="T15" fmla="*/ 3 h 22"/>
                    <a:gd name="T16" fmla="*/ 7 w 53"/>
                    <a:gd name="T17" fmla="*/ 2 h 22"/>
                    <a:gd name="T18" fmla="*/ 0 w 53"/>
                    <a:gd name="T19" fmla="*/ 1 h 22"/>
                    <a:gd name="T20" fmla="*/ 0 w 53"/>
                    <a:gd name="T21" fmla="*/ 18 h 22"/>
                    <a:gd name="T22" fmla="*/ 7 w 53"/>
                    <a:gd name="T23" fmla="*/ 17 h 22"/>
                    <a:gd name="T24" fmla="*/ 13 w 53"/>
                    <a:gd name="T25" fmla="*/ 18 h 22"/>
                    <a:gd name="T26" fmla="*/ 22 w 53"/>
                    <a:gd name="T27" fmla="*/ 19 h 22"/>
                    <a:gd name="T28" fmla="*/ 29 w 53"/>
                    <a:gd name="T29" fmla="*/ 19 h 22"/>
                    <a:gd name="T30" fmla="*/ 35 w 53"/>
                    <a:gd name="T31" fmla="*/ 22 h 22"/>
                    <a:gd name="T32" fmla="*/ 42 w 53"/>
                    <a:gd name="T33" fmla="*/ 19 h 22"/>
                    <a:gd name="T34" fmla="*/ 50 w 53"/>
                    <a:gd name="T35" fmla="*/ 14 h 22"/>
                    <a:gd name="T36" fmla="*/ 53 w 53"/>
                    <a:gd name="T37" fmla="*/ 6 h 22"/>
                    <a:gd name="T38" fmla="*/ 52 w 53"/>
                    <a:gd name="T39" fmla="*/ 9 h 22"/>
                    <a:gd name="T40" fmla="*/ 40 w 53"/>
                    <a:gd name="T41" fmla="*/ 0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"/>
                    <a:gd name="T64" fmla="*/ 0 h 22"/>
                    <a:gd name="T65" fmla="*/ 53 w 53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" h="22">
                      <a:moveTo>
                        <a:pt x="40" y="0"/>
                      </a:moveTo>
                      <a:lnTo>
                        <a:pt x="39" y="3"/>
                      </a:lnTo>
                      <a:lnTo>
                        <a:pt x="38" y="5"/>
                      </a:lnTo>
                      <a:lnTo>
                        <a:pt x="35" y="5"/>
                      </a:lnTo>
                      <a:lnTo>
                        <a:pt x="29" y="5"/>
                      </a:lnTo>
                      <a:lnTo>
                        <a:pt x="22" y="5"/>
                      </a:lnTo>
                      <a:lnTo>
                        <a:pt x="16" y="3"/>
                      </a:lnTo>
                      <a:lnTo>
                        <a:pt x="7" y="2"/>
                      </a:lnTo>
                      <a:lnTo>
                        <a:pt x="0" y="1"/>
                      </a:lnTo>
                      <a:lnTo>
                        <a:pt x="0" y="18"/>
                      </a:lnTo>
                      <a:lnTo>
                        <a:pt x="7" y="17"/>
                      </a:lnTo>
                      <a:lnTo>
                        <a:pt x="13" y="18"/>
                      </a:lnTo>
                      <a:lnTo>
                        <a:pt x="22" y="19"/>
                      </a:lnTo>
                      <a:lnTo>
                        <a:pt x="29" y="19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50" y="14"/>
                      </a:lnTo>
                      <a:lnTo>
                        <a:pt x="53" y="6"/>
                      </a:lnTo>
                      <a:lnTo>
                        <a:pt x="52" y="9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Freeform 76"/>
                <p:cNvSpPr>
                  <a:spLocks/>
                </p:cNvSpPr>
                <p:nvPr/>
              </p:nvSpPr>
              <p:spPr bwMode="auto">
                <a:xfrm>
                  <a:off x="1306" y="2381"/>
                  <a:ext cx="35" cy="67"/>
                </a:xfrm>
                <a:custGeom>
                  <a:avLst/>
                  <a:gdLst>
                    <a:gd name="T0" fmla="*/ 2 w 35"/>
                    <a:gd name="T1" fmla="*/ 14 h 67"/>
                    <a:gd name="T2" fmla="*/ 0 w 35"/>
                    <a:gd name="T3" fmla="*/ 14 h 67"/>
                    <a:gd name="T4" fmla="*/ 15 w 35"/>
                    <a:gd name="T5" fmla="*/ 23 h 67"/>
                    <a:gd name="T6" fmla="*/ 21 w 35"/>
                    <a:gd name="T7" fmla="*/ 32 h 67"/>
                    <a:gd name="T8" fmla="*/ 21 w 35"/>
                    <a:gd name="T9" fmla="*/ 46 h 67"/>
                    <a:gd name="T10" fmla="*/ 15 w 35"/>
                    <a:gd name="T11" fmla="*/ 58 h 67"/>
                    <a:gd name="T12" fmla="*/ 27 w 35"/>
                    <a:gd name="T13" fmla="*/ 67 h 67"/>
                    <a:gd name="T14" fmla="*/ 35 w 35"/>
                    <a:gd name="T15" fmla="*/ 48 h 67"/>
                    <a:gd name="T16" fmla="*/ 35 w 35"/>
                    <a:gd name="T17" fmla="*/ 30 h 67"/>
                    <a:gd name="T18" fmla="*/ 25 w 35"/>
                    <a:gd name="T19" fmla="*/ 11 h 67"/>
                    <a:gd name="T20" fmla="*/ 5 w 35"/>
                    <a:gd name="T21" fmla="*/ 0 h 67"/>
                    <a:gd name="T22" fmla="*/ 4 w 35"/>
                    <a:gd name="T23" fmla="*/ 0 h 67"/>
                    <a:gd name="T24" fmla="*/ 2 w 35"/>
                    <a:gd name="T25" fmla="*/ 14 h 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67"/>
                    <a:gd name="T41" fmla="*/ 35 w 35"/>
                    <a:gd name="T42" fmla="*/ 67 h 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67">
                      <a:moveTo>
                        <a:pt x="2" y="14"/>
                      </a:moveTo>
                      <a:lnTo>
                        <a:pt x="0" y="14"/>
                      </a:lnTo>
                      <a:lnTo>
                        <a:pt x="15" y="23"/>
                      </a:lnTo>
                      <a:lnTo>
                        <a:pt x="21" y="32"/>
                      </a:lnTo>
                      <a:lnTo>
                        <a:pt x="21" y="46"/>
                      </a:lnTo>
                      <a:lnTo>
                        <a:pt x="15" y="58"/>
                      </a:lnTo>
                      <a:lnTo>
                        <a:pt x="27" y="67"/>
                      </a:lnTo>
                      <a:lnTo>
                        <a:pt x="35" y="48"/>
                      </a:lnTo>
                      <a:lnTo>
                        <a:pt x="35" y="30"/>
                      </a:lnTo>
                      <a:lnTo>
                        <a:pt x="25" y="1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Freeform 77"/>
                <p:cNvSpPr>
                  <a:spLocks/>
                </p:cNvSpPr>
                <p:nvPr/>
              </p:nvSpPr>
              <p:spPr bwMode="auto">
                <a:xfrm>
                  <a:off x="1240" y="2378"/>
                  <a:ext cx="70" cy="35"/>
                </a:xfrm>
                <a:custGeom>
                  <a:avLst/>
                  <a:gdLst>
                    <a:gd name="T0" fmla="*/ 14 w 70"/>
                    <a:gd name="T1" fmla="*/ 34 h 35"/>
                    <a:gd name="T2" fmla="*/ 14 w 70"/>
                    <a:gd name="T3" fmla="*/ 35 h 35"/>
                    <a:gd name="T4" fmla="*/ 18 w 70"/>
                    <a:gd name="T5" fmla="*/ 31 h 35"/>
                    <a:gd name="T6" fmla="*/ 23 w 70"/>
                    <a:gd name="T7" fmla="*/ 25 h 35"/>
                    <a:gd name="T8" fmla="*/ 28 w 70"/>
                    <a:gd name="T9" fmla="*/ 22 h 35"/>
                    <a:gd name="T10" fmla="*/ 35 w 70"/>
                    <a:gd name="T11" fmla="*/ 19 h 35"/>
                    <a:gd name="T12" fmla="*/ 41 w 70"/>
                    <a:gd name="T13" fmla="*/ 16 h 35"/>
                    <a:gd name="T14" fmla="*/ 51 w 70"/>
                    <a:gd name="T15" fmla="*/ 17 h 35"/>
                    <a:gd name="T16" fmla="*/ 59 w 70"/>
                    <a:gd name="T17" fmla="*/ 16 h 35"/>
                    <a:gd name="T18" fmla="*/ 68 w 70"/>
                    <a:gd name="T19" fmla="*/ 17 h 35"/>
                    <a:gd name="T20" fmla="*/ 70 w 70"/>
                    <a:gd name="T21" fmla="*/ 3 h 35"/>
                    <a:gd name="T22" fmla="*/ 59 w 70"/>
                    <a:gd name="T23" fmla="*/ 2 h 35"/>
                    <a:gd name="T24" fmla="*/ 51 w 70"/>
                    <a:gd name="T25" fmla="*/ 0 h 35"/>
                    <a:gd name="T26" fmla="*/ 41 w 70"/>
                    <a:gd name="T27" fmla="*/ 2 h 35"/>
                    <a:gd name="T28" fmla="*/ 30 w 70"/>
                    <a:gd name="T29" fmla="*/ 4 h 35"/>
                    <a:gd name="T30" fmla="*/ 20 w 70"/>
                    <a:gd name="T31" fmla="*/ 8 h 35"/>
                    <a:gd name="T32" fmla="*/ 13 w 70"/>
                    <a:gd name="T33" fmla="*/ 12 h 35"/>
                    <a:gd name="T34" fmla="*/ 6 w 70"/>
                    <a:gd name="T35" fmla="*/ 21 h 35"/>
                    <a:gd name="T36" fmla="*/ 0 w 70"/>
                    <a:gd name="T37" fmla="*/ 31 h 35"/>
                    <a:gd name="T38" fmla="*/ 0 w 70"/>
                    <a:gd name="T39" fmla="*/ 32 h 35"/>
                    <a:gd name="T40" fmla="*/ 14 w 70"/>
                    <a:gd name="T41" fmla="*/ 34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0"/>
                    <a:gd name="T64" fmla="*/ 0 h 35"/>
                    <a:gd name="T65" fmla="*/ 70 w 70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0" h="35">
                      <a:moveTo>
                        <a:pt x="14" y="34"/>
                      </a:moveTo>
                      <a:lnTo>
                        <a:pt x="14" y="35"/>
                      </a:lnTo>
                      <a:lnTo>
                        <a:pt x="18" y="31"/>
                      </a:lnTo>
                      <a:lnTo>
                        <a:pt x="23" y="25"/>
                      </a:lnTo>
                      <a:lnTo>
                        <a:pt x="28" y="22"/>
                      </a:lnTo>
                      <a:lnTo>
                        <a:pt x="35" y="19"/>
                      </a:lnTo>
                      <a:lnTo>
                        <a:pt x="41" y="16"/>
                      </a:lnTo>
                      <a:lnTo>
                        <a:pt x="51" y="17"/>
                      </a:lnTo>
                      <a:lnTo>
                        <a:pt x="59" y="16"/>
                      </a:lnTo>
                      <a:lnTo>
                        <a:pt x="68" y="17"/>
                      </a:lnTo>
                      <a:lnTo>
                        <a:pt x="70" y="3"/>
                      </a:lnTo>
                      <a:lnTo>
                        <a:pt x="59" y="2"/>
                      </a:lnTo>
                      <a:lnTo>
                        <a:pt x="51" y="0"/>
                      </a:lnTo>
                      <a:lnTo>
                        <a:pt x="41" y="2"/>
                      </a:lnTo>
                      <a:lnTo>
                        <a:pt x="30" y="4"/>
                      </a:lnTo>
                      <a:lnTo>
                        <a:pt x="20" y="8"/>
                      </a:lnTo>
                      <a:lnTo>
                        <a:pt x="13" y="12"/>
                      </a:lnTo>
                      <a:lnTo>
                        <a:pt x="6" y="21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78"/>
                <p:cNvSpPr>
                  <a:spLocks/>
                </p:cNvSpPr>
                <p:nvPr/>
              </p:nvSpPr>
              <p:spPr bwMode="auto">
                <a:xfrm>
                  <a:off x="1236" y="2410"/>
                  <a:ext cx="56" cy="107"/>
                </a:xfrm>
                <a:custGeom>
                  <a:avLst/>
                  <a:gdLst>
                    <a:gd name="T0" fmla="*/ 56 w 56"/>
                    <a:gd name="T1" fmla="*/ 93 h 107"/>
                    <a:gd name="T2" fmla="*/ 56 w 56"/>
                    <a:gd name="T3" fmla="*/ 93 h 107"/>
                    <a:gd name="T4" fmla="*/ 43 w 56"/>
                    <a:gd name="T5" fmla="*/ 87 h 107"/>
                    <a:gd name="T6" fmla="*/ 34 w 56"/>
                    <a:gd name="T7" fmla="*/ 78 h 107"/>
                    <a:gd name="T8" fmla="*/ 26 w 56"/>
                    <a:gd name="T9" fmla="*/ 69 h 107"/>
                    <a:gd name="T10" fmla="*/ 21 w 56"/>
                    <a:gd name="T11" fmla="*/ 57 h 107"/>
                    <a:gd name="T12" fmla="*/ 17 w 56"/>
                    <a:gd name="T13" fmla="*/ 43 h 107"/>
                    <a:gd name="T14" fmla="*/ 17 w 56"/>
                    <a:gd name="T15" fmla="*/ 30 h 107"/>
                    <a:gd name="T16" fmla="*/ 16 w 56"/>
                    <a:gd name="T17" fmla="*/ 16 h 107"/>
                    <a:gd name="T18" fmla="*/ 18 w 56"/>
                    <a:gd name="T19" fmla="*/ 2 h 107"/>
                    <a:gd name="T20" fmla="*/ 4 w 56"/>
                    <a:gd name="T21" fmla="*/ 0 h 107"/>
                    <a:gd name="T22" fmla="*/ 1 w 56"/>
                    <a:gd name="T23" fmla="*/ 16 h 107"/>
                    <a:gd name="T24" fmla="*/ 0 w 56"/>
                    <a:gd name="T25" fmla="*/ 30 h 107"/>
                    <a:gd name="T26" fmla="*/ 3 w 56"/>
                    <a:gd name="T27" fmla="*/ 46 h 107"/>
                    <a:gd name="T28" fmla="*/ 6 w 56"/>
                    <a:gd name="T29" fmla="*/ 61 h 107"/>
                    <a:gd name="T30" fmla="*/ 14 w 56"/>
                    <a:gd name="T31" fmla="*/ 76 h 107"/>
                    <a:gd name="T32" fmla="*/ 22 w 56"/>
                    <a:gd name="T33" fmla="*/ 88 h 107"/>
                    <a:gd name="T34" fmla="*/ 35 w 56"/>
                    <a:gd name="T35" fmla="*/ 99 h 107"/>
                    <a:gd name="T36" fmla="*/ 51 w 56"/>
                    <a:gd name="T37" fmla="*/ 107 h 107"/>
                    <a:gd name="T38" fmla="*/ 51 w 56"/>
                    <a:gd name="T39" fmla="*/ 107 h 107"/>
                    <a:gd name="T40" fmla="*/ 56 w 56"/>
                    <a:gd name="T41" fmla="*/ 93 h 1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107"/>
                    <a:gd name="T65" fmla="*/ 56 w 56"/>
                    <a:gd name="T66" fmla="*/ 107 h 10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107">
                      <a:moveTo>
                        <a:pt x="56" y="93"/>
                      </a:moveTo>
                      <a:lnTo>
                        <a:pt x="56" y="93"/>
                      </a:lnTo>
                      <a:lnTo>
                        <a:pt x="43" y="87"/>
                      </a:lnTo>
                      <a:lnTo>
                        <a:pt x="34" y="78"/>
                      </a:lnTo>
                      <a:lnTo>
                        <a:pt x="26" y="69"/>
                      </a:lnTo>
                      <a:lnTo>
                        <a:pt x="21" y="57"/>
                      </a:lnTo>
                      <a:lnTo>
                        <a:pt x="17" y="43"/>
                      </a:lnTo>
                      <a:lnTo>
                        <a:pt x="17" y="30"/>
                      </a:lnTo>
                      <a:lnTo>
                        <a:pt x="16" y="16"/>
                      </a:lnTo>
                      <a:lnTo>
                        <a:pt x="18" y="2"/>
                      </a:lnTo>
                      <a:lnTo>
                        <a:pt x="4" y="0"/>
                      </a:lnTo>
                      <a:lnTo>
                        <a:pt x="1" y="16"/>
                      </a:lnTo>
                      <a:lnTo>
                        <a:pt x="0" y="30"/>
                      </a:lnTo>
                      <a:lnTo>
                        <a:pt x="3" y="46"/>
                      </a:lnTo>
                      <a:lnTo>
                        <a:pt x="6" y="61"/>
                      </a:lnTo>
                      <a:lnTo>
                        <a:pt x="14" y="76"/>
                      </a:lnTo>
                      <a:lnTo>
                        <a:pt x="22" y="88"/>
                      </a:lnTo>
                      <a:lnTo>
                        <a:pt x="35" y="99"/>
                      </a:lnTo>
                      <a:lnTo>
                        <a:pt x="51" y="107"/>
                      </a:lnTo>
                      <a:lnTo>
                        <a:pt x="56" y="9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Freeform 79"/>
                <p:cNvSpPr>
                  <a:spLocks/>
                </p:cNvSpPr>
                <p:nvPr/>
              </p:nvSpPr>
              <p:spPr bwMode="auto">
                <a:xfrm>
                  <a:off x="1287" y="2503"/>
                  <a:ext cx="48" cy="19"/>
                </a:xfrm>
                <a:custGeom>
                  <a:avLst/>
                  <a:gdLst>
                    <a:gd name="T0" fmla="*/ 41 w 48"/>
                    <a:gd name="T1" fmla="*/ 0 h 19"/>
                    <a:gd name="T2" fmla="*/ 42 w 48"/>
                    <a:gd name="T3" fmla="*/ 0 h 19"/>
                    <a:gd name="T4" fmla="*/ 39 w 48"/>
                    <a:gd name="T5" fmla="*/ 1 h 19"/>
                    <a:gd name="T6" fmla="*/ 34 w 48"/>
                    <a:gd name="T7" fmla="*/ 2 h 19"/>
                    <a:gd name="T8" fmla="*/ 29 w 48"/>
                    <a:gd name="T9" fmla="*/ 4 h 19"/>
                    <a:gd name="T10" fmla="*/ 24 w 48"/>
                    <a:gd name="T11" fmla="*/ 2 h 19"/>
                    <a:gd name="T12" fmla="*/ 18 w 48"/>
                    <a:gd name="T13" fmla="*/ 4 h 19"/>
                    <a:gd name="T14" fmla="*/ 15 w 48"/>
                    <a:gd name="T15" fmla="*/ 2 h 19"/>
                    <a:gd name="T16" fmla="*/ 9 w 48"/>
                    <a:gd name="T17" fmla="*/ 1 h 19"/>
                    <a:gd name="T18" fmla="*/ 5 w 48"/>
                    <a:gd name="T19" fmla="*/ 0 h 19"/>
                    <a:gd name="T20" fmla="*/ 0 w 48"/>
                    <a:gd name="T21" fmla="*/ 14 h 19"/>
                    <a:gd name="T22" fmla="*/ 6 w 48"/>
                    <a:gd name="T23" fmla="*/ 16 h 19"/>
                    <a:gd name="T24" fmla="*/ 12 w 48"/>
                    <a:gd name="T25" fmla="*/ 17 h 19"/>
                    <a:gd name="T26" fmla="*/ 18 w 48"/>
                    <a:gd name="T27" fmla="*/ 18 h 19"/>
                    <a:gd name="T28" fmla="*/ 24 w 48"/>
                    <a:gd name="T29" fmla="*/ 19 h 19"/>
                    <a:gd name="T30" fmla="*/ 29 w 48"/>
                    <a:gd name="T31" fmla="*/ 18 h 19"/>
                    <a:gd name="T32" fmla="*/ 36 w 48"/>
                    <a:gd name="T33" fmla="*/ 17 h 19"/>
                    <a:gd name="T34" fmla="*/ 41 w 48"/>
                    <a:gd name="T35" fmla="*/ 16 h 19"/>
                    <a:gd name="T36" fmla="*/ 47 w 48"/>
                    <a:gd name="T37" fmla="*/ 14 h 19"/>
                    <a:gd name="T38" fmla="*/ 48 w 48"/>
                    <a:gd name="T39" fmla="*/ 14 h 19"/>
                    <a:gd name="T40" fmla="*/ 41 w 48"/>
                    <a:gd name="T41" fmla="*/ 0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19"/>
                    <a:gd name="T65" fmla="*/ 48 w 48"/>
                    <a:gd name="T66" fmla="*/ 19 h 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19">
                      <a:moveTo>
                        <a:pt x="41" y="0"/>
                      </a:move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29" y="4"/>
                      </a:lnTo>
                      <a:lnTo>
                        <a:pt x="24" y="2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0" y="14"/>
                      </a:lnTo>
                      <a:lnTo>
                        <a:pt x="6" y="16"/>
                      </a:lnTo>
                      <a:lnTo>
                        <a:pt x="12" y="17"/>
                      </a:lnTo>
                      <a:lnTo>
                        <a:pt x="18" y="18"/>
                      </a:lnTo>
                      <a:lnTo>
                        <a:pt x="24" y="19"/>
                      </a:lnTo>
                      <a:lnTo>
                        <a:pt x="29" y="18"/>
                      </a:lnTo>
                      <a:lnTo>
                        <a:pt x="36" y="17"/>
                      </a:lnTo>
                      <a:lnTo>
                        <a:pt x="41" y="16"/>
                      </a:lnTo>
                      <a:lnTo>
                        <a:pt x="47" y="14"/>
                      </a:lnTo>
                      <a:lnTo>
                        <a:pt x="4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6" name="Freeform 80"/>
                <p:cNvSpPr>
                  <a:spLocks/>
                </p:cNvSpPr>
                <p:nvPr/>
              </p:nvSpPr>
              <p:spPr bwMode="auto">
                <a:xfrm>
                  <a:off x="1328" y="2434"/>
                  <a:ext cx="109" cy="83"/>
                </a:xfrm>
                <a:custGeom>
                  <a:avLst/>
                  <a:gdLst>
                    <a:gd name="T0" fmla="*/ 97 w 109"/>
                    <a:gd name="T1" fmla="*/ 0 h 83"/>
                    <a:gd name="T2" fmla="*/ 97 w 109"/>
                    <a:gd name="T3" fmla="*/ 0 h 83"/>
                    <a:gd name="T4" fmla="*/ 87 w 109"/>
                    <a:gd name="T5" fmla="*/ 10 h 83"/>
                    <a:gd name="T6" fmla="*/ 76 w 109"/>
                    <a:gd name="T7" fmla="*/ 19 h 83"/>
                    <a:gd name="T8" fmla="*/ 64 w 109"/>
                    <a:gd name="T9" fmla="*/ 29 h 83"/>
                    <a:gd name="T10" fmla="*/ 52 w 109"/>
                    <a:gd name="T11" fmla="*/ 37 h 83"/>
                    <a:gd name="T12" fmla="*/ 41 w 109"/>
                    <a:gd name="T13" fmla="*/ 47 h 83"/>
                    <a:gd name="T14" fmla="*/ 28 w 109"/>
                    <a:gd name="T15" fmla="*/ 53 h 83"/>
                    <a:gd name="T16" fmla="*/ 13 w 109"/>
                    <a:gd name="T17" fmla="*/ 62 h 83"/>
                    <a:gd name="T18" fmla="*/ 0 w 109"/>
                    <a:gd name="T19" fmla="*/ 69 h 83"/>
                    <a:gd name="T20" fmla="*/ 7 w 109"/>
                    <a:gd name="T21" fmla="*/ 83 h 83"/>
                    <a:gd name="T22" fmla="*/ 21 w 109"/>
                    <a:gd name="T23" fmla="*/ 76 h 83"/>
                    <a:gd name="T24" fmla="*/ 35 w 109"/>
                    <a:gd name="T25" fmla="*/ 68 h 83"/>
                    <a:gd name="T26" fmla="*/ 49 w 109"/>
                    <a:gd name="T27" fmla="*/ 59 h 83"/>
                    <a:gd name="T28" fmla="*/ 62 w 109"/>
                    <a:gd name="T29" fmla="*/ 50 h 83"/>
                    <a:gd name="T30" fmla="*/ 74 w 109"/>
                    <a:gd name="T31" fmla="*/ 41 h 83"/>
                    <a:gd name="T32" fmla="*/ 86 w 109"/>
                    <a:gd name="T33" fmla="*/ 31 h 83"/>
                    <a:gd name="T34" fmla="*/ 97 w 109"/>
                    <a:gd name="T35" fmla="*/ 22 h 83"/>
                    <a:gd name="T36" fmla="*/ 109 w 109"/>
                    <a:gd name="T37" fmla="*/ 10 h 83"/>
                    <a:gd name="T38" fmla="*/ 109 w 109"/>
                    <a:gd name="T39" fmla="*/ 10 h 83"/>
                    <a:gd name="T40" fmla="*/ 97 w 109"/>
                    <a:gd name="T41" fmla="*/ 0 h 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9"/>
                    <a:gd name="T64" fmla="*/ 0 h 83"/>
                    <a:gd name="T65" fmla="*/ 109 w 109"/>
                    <a:gd name="T66" fmla="*/ 83 h 8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9" h="83">
                      <a:moveTo>
                        <a:pt x="97" y="0"/>
                      </a:moveTo>
                      <a:lnTo>
                        <a:pt x="97" y="0"/>
                      </a:lnTo>
                      <a:lnTo>
                        <a:pt x="87" y="10"/>
                      </a:lnTo>
                      <a:lnTo>
                        <a:pt x="76" y="19"/>
                      </a:lnTo>
                      <a:lnTo>
                        <a:pt x="64" y="29"/>
                      </a:lnTo>
                      <a:lnTo>
                        <a:pt x="52" y="37"/>
                      </a:lnTo>
                      <a:lnTo>
                        <a:pt x="41" y="47"/>
                      </a:lnTo>
                      <a:lnTo>
                        <a:pt x="28" y="53"/>
                      </a:lnTo>
                      <a:lnTo>
                        <a:pt x="13" y="62"/>
                      </a:lnTo>
                      <a:lnTo>
                        <a:pt x="0" y="69"/>
                      </a:lnTo>
                      <a:lnTo>
                        <a:pt x="7" y="83"/>
                      </a:lnTo>
                      <a:lnTo>
                        <a:pt x="21" y="76"/>
                      </a:lnTo>
                      <a:lnTo>
                        <a:pt x="35" y="68"/>
                      </a:lnTo>
                      <a:lnTo>
                        <a:pt x="49" y="59"/>
                      </a:lnTo>
                      <a:lnTo>
                        <a:pt x="62" y="50"/>
                      </a:lnTo>
                      <a:lnTo>
                        <a:pt x="74" y="41"/>
                      </a:lnTo>
                      <a:lnTo>
                        <a:pt x="86" y="31"/>
                      </a:lnTo>
                      <a:lnTo>
                        <a:pt x="97" y="22"/>
                      </a:lnTo>
                      <a:lnTo>
                        <a:pt x="109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7" name="Freeform 81"/>
                <p:cNvSpPr>
                  <a:spLocks/>
                </p:cNvSpPr>
                <p:nvPr/>
              </p:nvSpPr>
              <p:spPr bwMode="auto">
                <a:xfrm>
                  <a:off x="1425" y="2186"/>
                  <a:ext cx="336" cy="258"/>
                </a:xfrm>
                <a:custGeom>
                  <a:avLst/>
                  <a:gdLst>
                    <a:gd name="T0" fmla="*/ 326 w 336"/>
                    <a:gd name="T1" fmla="*/ 0 h 258"/>
                    <a:gd name="T2" fmla="*/ 312 w 336"/>
                    <a:gd name="T3" fmla="*/ 11 h 258"/>
                    <a:gd name="T4" fmla="*/ 296 w 336"/>
                    <a:gd name="T5" fmla="*/ 23 h 258"/>
                    <a:gd name="T6" fmla="*/ 276 w 336"/>
                    <a:gd name="T7" fmla="*/ 36 h 258"/>
                    <a:gd name="T8" fmla="*/ 254 w 336"/>
                    <a:gd name="T9" fmla="*/ 52 h 258"/>
                    <a:gd name="T10" fmla="*/ 231 w 336"/>
                    <a:gd name="T11" fmla="*/ 68 h 258"/>
                    <a:gd name="T12" fmla="*/ 208 w 336"/>
                    <a:gd name="T13" fmla="*/ 85 h 258"/>
                    <a:gd name="T14" fmla="*/ 183 w 336"/>
                    <a:gd name="T15" fmla="*/ 103 h 258"/>
                    <a:gd name="T16" fmla="*/ 158 w 336"/>
                    <a:gd name="T17" fmla="*/ 121 h 258"/>
                    <a:gd name="T18" fmla="*/ 133 w 336"/>
                    <a:gd name="T19" fmla="*/ 139 h 258"/>
                    <a:gd name="T20" fmla="*/ 109 w 336"/>
                    <a:gd name="T21" fmla="*/ 157 h 258"/>
                    <a:gd name="T22" fmla="*/ 86 w 336"/>
                    <a:gd name="T23" fmla="*/ 175 h 258"/>
                    <a:gd name="T24" fmla="*/ 64 w 336"/>
                    <a:gd name="T25" fmla="*/ 191 h 258"/>
                    <a:gd name="T26" fmla="*/ 45 w 336"/>
                    <a:gd name="T27" fmla="*/ 208 h 258"/>
                    <a:gd name="T28" fmla="*/ 28 w 336"/>
                    <a:gd name="T29" fmla="*/ 223 h 258"/>
                    <a:gd name="T30" fmla="*/ 12 w 336"/>
                    <a:gd name="T31" fmla="*/ 236 h 258"/>
                    <a:gd name="T32" fmla="*/ 0 w 336"/>
                    <a:gd name="T33" fmla="*/ 248 h 258"/>
                    <a:gd name="T34" fmla="*/ 12 w 336"/>
                    <a:gd name="T35" fmla="*/ 258 h 258"/>
                    <a:gd name="T36" fmla="*/ 22 w 336"/>
                    <a:gd name="T37" fmla="*/ 248 h 258"/>
                    <a:gd name="T38" fmla="*/ 37 w 336"/>
                    <a:gd name="T39" fmla="*/ 235 h 258"/>
                    <a:gd name="T40" fmla="*/ 54 w 336"/>
                    <a:gd name="T41" fmla="*/ 220 h 258"/>
                    <a:gd name="T42" fmla="*/ 74 w 336"/>
                    <a:gd name="T43" fmla="*/ 203 h 258"/>
                    <a:gd name="T44" fmla="*/ 95 w 336"/>
                    <a:gd name="T45" fmla="*/ 188 h 258"/>
                    <a:gd name="T46" fmla="*/ 118 w 336"/>
                    <a:gd name="T47" fmla="*/ 169 h 258"/>
                    <a:gd name="T48" fmla="*/ 143 w 336"/>
                    <a:gd name="T49" fmla="*/ 151 h 258"/>
                    <a:gd name="T50" fmla="*/ 168 w 336"/>
                    <a:gd name="T51" fmla="*/ 133 h 258"/>
                    <a:gd name="T52" fmla="*/ 192 w 336"/>
                    <a:gd name="T53" fmla="*/ 115 h 258"/>
                    <a:gd name="T54" fmla="*/ 218 w 336"/>
                    <a:gd name="T55" fmla="*/ 97 h 258"/>
                    <a:gd name="T56" fmla="*/ 241 w 336"/>
                    <a:gd name="T57" fmla="*/ 80 h 258"/>
                    <a:gd name="T58" fmla="*/ 264 w 336"/>
                    <a:gd name="T59" fmla="*/ 64 h 258"/>
                    <a:gd name="T60" fmla="*/ 285 w 336"/>
                    <a:gd name="T61" fmla="*/ 48 h 258"/>
                    <a:gd name="T62" fmla="*/ 303 w 336"/>
                    <a:gd name="T63" fmla="*/ 35 h 258"/>
                    <a:gd name="T64" fmla="*/ 322 w 336"/>
                    <a:gd name="T65" fmla="*/ 23 h 258"/>
                    <a:gd name="T66" fmla="*/ 336 w 336"/>
                    <a:gd name="T67" fmla="*/ 12 h 258"/>
                    <a:gd name="T68" fmla="*/ 326 w 336"/>
                    <a:gd name="T69" fmla="*/ 0 h 25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36"/>
                    <a:gd name="T106" fmla="*/ 0 h 258"/>
                    <a:gd name="T107" fmla="*/ 336 w 336"/>
                    <a:gd name="T108" fmla="*/ 258 h 25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36" h="258">
                      <a:moveTo>
                        <a:pt x="326" y="0"/>
                      </a:moveTo>
                      <a:lnTo>
                        <a:pt x="312" y="11"/>
                      </a:lnTo>
                      <a:lnTo>
                        <a:pt x="296" y="23"/>
                      </a:lnTo>
                      <a:lnTo>
                        <a:pt x="276" y="36"/>
                      </a:lnTo>
                      <a:lnTo>
                        <a:pt x="254" y="52"/>
                      </a:lnTo>
                      <a:lnTo>
                        <a:pt x="231" y="68"/>
                      </a:lnTo>
                      <a:lnTo>
                        <a:pt x="208" y="85"/>
                      </a:lnTo>
                      <a:lnTo>
                        <a:pt x="183" y="103"/>
                      </a:lnTo>
                      <a:lnTo>
                        <a:pt x="158" y="121"/>
                      </a:lnTo>
                      <a:lnTo>
                        <a:pt x="133" y="139"/>
                      </a:lnTo>
                      <a:lnTo>
                        <a:pt x="109" y="157"/>
                      </a:lnTo>
                      <a:lnTo>
                        <a:pt x="86" y="175"/>
                      </a:lnTo>
                      <a:lnTo>
                        <a:pt x="64" y="191"/>
                      </a:lnTo>
                      <a:lnTo>
                        <a:pt x="45" y="208"/>
                      </a:lnTo>
                      <a:lnTo>
                        <a:pt x="28" y="223"/>
                      </a:lnTo>
                      <a:lnTo>
                        <a:pt x="12" y="236"/>
                      </a:lnTo>
                      <a:lnTo>
                        <a:pt x="0" y="248"/>
                      </a:lnTo>
                      <a:lnTo>
                        <a:pt x="12" y="258"/>
                      </a:lnTo>
                      <a:lnTo>
                        <a:pt x="22" y="248"/>
                      </a:lnTo>
                      <a:lnTo>
                        <a:pt x="37" y="235"/>
                      </a:lnTo>
                      <a:lnTo>
                        <a:pt x="54" y="220"/>
                      </a:lnTo>
                      <a:lnTo>
                        <a:pt x="74" y="203"/>
                      </a:lnTo>
                      <a:lnTo>
                        <a:pt x="95" y="188"/>
                      </a:lnTo>
                      <a:lnTo>
                        <a:pt x="118" y="169"/>
                      </a:lnTo>
                      <a:lnTo>
                        <a:pt x="143" y="151"/>
                      </a:lnTo>
                      <a:lnTo>
                        <a:pt x="168" y="133"/>
                      </a:lnTo>
                      <a:lnTo>
                        <a:pt x="192" y="115"/>
                      </a:lnTo>
                      <a:lnTo>
                        <a:pt x="218" y="97"/>
                      </a:lnTo>
                      <a:lnTo>
                        <a:pt x="241" y="80"/>
                      </a:lnTo>
                      <a:lnTo>
                        <a:pt x="264" y="64"/>
                      </a:lnTo>
                      <a:lnTo>
                        <a:pt x="285" y="48"/>
                      </a:lnTo>
                      <a:lnTo>
                        <a:pt x="303" y="35"/>
                      </a:lnTo>
                      <a:lnTo>
                        <a:pt x="322" y="23"/>
                      </a:lnTo>
                      <a:lnTo>
                        <a:pt x="336" y="12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8" name="Freeform 82"/>
                <p:cNvSpPr>
                  <a:spLocks/>
                </p:cNvSpPr>
                <p:nvPr/>
              </p:nvSpPr>
              <p:spPr bwMode="auto">
                <a:xfrm>
                  <a:off x="1751" y="2185"/>
                  <a:ext cx="13" cy="13"/>
                </a:xfrm>
                <a:custGeom>
                  <a:avLst/>
                  <a:gdLst>
                    <a:gd name="T0" fmla="*/ 10 w 13"/>
                    <a:gd name="T1" fmla="*/ 13 h 13"/>
                    <a:gd name="T2" fmla="*/ 13 w 13"/>
                    <a:gd name="T3" fmla="*/ 8 h 13"/>
                    <a:gd name="T4" fmla="*/ 11 w 13"/>
                    <a:gd name="T5" fmla="*/ 2 h 13"/>
                    <a:gd name="T6" fmla="*/ 6 w 13"/>
                    <a:gd name="T7" fmla="*/ 0 h 13"/>
                    <a:gd name="T8" fmla="*/ 0 w 13"/>
                    <a:gd name="T9" fmla="*/ 1 h 13"/>
                    <a:gd name="T10" fmla="*/ 10 w 13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"/>
                    <a:gd name="T20" fmla="*/ 13 w 13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">
                      <a:moveTo>
                        <a:pt x="10" y="13"/>
                      </a:moveTo>
                      <a:lnTo>
                        <a:pt x="13" y="8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9" name="Freeform 83"/>
                <p:cNvSpPr>
                  <a:spLocks/>
                </p:cNvSpPr>
                <p:nvPr/>
              </p:nvSpPr>
              <p:spPr bwMode="auto">
                <a:xfrm>
                  <a:off x="1724" y="2525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14 w 17"/>
                    <a:gd name="T3" fmla="*/ 2 h 8"/>
                    <a:gd name="T4" fmla="*/ 8 w 17"/>
                    <a:gd name="T5" fmla="*/ 0 h 8"/>
                    <a:gd name="T6" fmla="*/ 2 w 17"/>
                    <a:gd name="T7" fmla="*/ 2 h 8"/>
                    <a:gd name="T8" fmla="*/ 0 w 17"/>
                    <a:gd name="T9" fmla="*/ 8 h 8"/>
                    <a:gd name="T10" fmla="*/ 17 w 1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"/>
                    <a:gd name="T20" fmla="*/ 17 w 1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">
                      <a:moveTo>
                        <a:pt x="17" y="8"/>
                      </a:move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" name="Freeform 84"/>
                <p:cNvSpPr>
                  <a:spLocks/>
                </p:cNvSpPr>
                <p:nvPr/>
              </p:nvSpPr>
              <p:spPr bwMode="auto">
                <a:xfrm>
                  <a:off x="1724" y="2533"/>
                  <a:ext cx="17" cy="16"/>
                </a:xfrm>
                <a:custGeom>
                  <a:avLst/>
                  <a:gdLst>
                    <a:gd name="T0" fmla="*/ 12 w 17"/>
                    <a:gd name="T1" fmla="*/ 1 h 16"/>
                    <a:gd name="T2" fmla="*/ 10 w 17"/>
                    <a:gd name="T3" fmla="*/ 1 h 16"/>
                    <a:gd name="T4" fmla="*/ 14 w 17"/>
                    <a:gd name="T5" fmla="*/ 3 h 16"/>
                    <a:gd name="T6" fmla="*/ 17 w 17"/>
                    <a:gd name="T7" fmla="*/ 4 h 16"/>
                    <a:gd name="T8" fmla="*/ 15 w 17"/>
                    <a:gd name="T9" fmla="*/ 1 h 16"/>
                    <a:gd name="T10" fmla="*/ 17 w 17"/>
                    <a:gd name="T11" fmla="*/ 0 h 16"/>
                    <a:gd name="T12" fmla="*/ 0 w 17"/>
                    <a:gd name="T13" fmla="*/ 0 h 16"/>
                    <a:gd name="T14" fmla="*/ 1 w 17"/>
                    <a:gd name="T15" fmla="*/ 4 h 16"/>
                    <a:gd name="T16" fmla="*/ 2 w 17"/>
                    <a:gd name="T17" fmla="*/ 9 h 16"/>
                    <a:gd name="T18" fmla="*/ 7 w 17"/>
                    <a:gd name="T19" fmla="*/ 15 h 16"/>
                    <a:gd name="T20" fmla="*/ 15 w 17"/>
                    <a:gd name="T21" fmla="*/ 16 h 16"/>
                    <a:gd name="T22" fmla="*/ 14 w 17"/>
                    <a:gd name="T23" fmla="*/ 16 h 16"/>
                    <a:gd name="T24" fmla="*/ 12 w 17"/>
                    <a:gd name="T25" fmla="*/ 1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6"/>
                    <a:gd name="T41" fmla="*/ 17 w 17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6">
                      <a:moveTo>
                        <a:pt x="12" y="1"/>
                      </a:moveTo>
                      <a:lnTo>
                        <a:pt x="10" y="1"/>
                      </a:lnTo>
                      <a:lnTo>
                        <a:pt x="14" y="3"/>
                      </a:lnTo>
                      <a:lnTo>
                        <a:pt x="17" y="4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2" y="9"/>
                      </a:lnTo>
                      <a:lnTo>
                        <a:pt x="7" y="15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1" name="Freeform 85"/>
                <p:cNvSpPr>
                  <a:spLocks/>
                </p:cNvSpPr>
                <p:nvPr/>
              </p:nvSpPr>
              <p:spPr bwMode="auto">
                <a:xfrm>
                  <a:off x="1736" y="2530"/>
                  <a:ext cx="40" cy="19"/>
                </a:xfrm>
                <a:custGeom>
                  <a:avLst/>
                  <a:gdLst>
                    <a:gd name="T0" fmla="*/ 25 w 40"/>
                    <a:gd name="T1" fmla="*/ 0 h 19"/>
                    <a:gd name="T2" fmla="*/ 25 w 40"/>
                    <a:gd name="T3" fmla="*/ 2 h 19"/>
                    <a:gd name="T4" fmla="*/ 25 w 40"/>
                    <a:gd name="T5" fmla="*/ 1 h 19"/>
                    <a:gd name="T6" fmla="*/ 20 w 40"/>
                    <a:gd name="T7" fmla="*/ 2 h 19"/>
                    <a:gd name="T8" fmla="*/ 12 w 40"/>
                    <a:gd name="T9" fmla="*/ 3 h 19"/>
                    <a:gd name="T10" fmla="*/ 0 w 40"/>
                    <a:gd name="T11" fmla="*/ 4 h 19"/>
                    <a:gd name="T12" fmla="*/ 2 w 40"/>
                    <a:gd name="T13" fmla="*/ 19 h 19"/>
                    <a:gd name="T14" fmla="*/ 12 w 40"/>
                    <a:gd name="T15" fmla="*/ 18 h 19"/>
                    <a:gd name="T16" fmla="*/ 23 w 40"/>
                    <a:gd name="T17" fmla="*/ 16 h 19"/>
                    <a:gd name="T18" fmla="*/ 32 w 40"/>
                    <a:gd name="T19" fmla="*/ 13 h 19"/>
                    <a:gd name="T20" fmla="*/ 40 w 40"/>
                    <a:gd name="T21" fmla="*/ 2 h 19"/>
                    <a:gd name="T22" fmla="*/ 40 w 40"/>
                    <a:gd name="T23" fmla="*/ 4 h 19"/>
                    <a:gd name="T24" fmla="*/ 25 w 40"/>
                    <a:gd name="T25" fmla="*/ 0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19"/>
                    <a:gd name="T41" fmla="*/ 40 w 40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19">
                      <a:moveTo>
                        <a:pt x="25" y="0"/>
                      </a:moveTo>
                      <a:lnTo>
                        <a:pt x="25" y="2"/>
                      </a:lnTo>
                      <a:lnTo>
                        <a:pt x="25" y="1"/>
                      </a:lnTo>
                      <a:lnTo>
                        <a:pt x="20" y="2"/>
                      </a:lnTo>
                      <a:lnTo>
                        <a:pt x="12" y="3"/>
                      </a:lnTo>
                      <a:lnTo>
                        <a:pt x="0" y="4"/>
                      </a:lnTo>
                      <a:lnTo>
                        <a:pt x="2" y="19"/>
                      </a:lnTo>
                      <a:lnTo>
                        <a:pt x="12" y="18"/>
                      </a:lnTo>
                      <a:lnTo>
                        <a:pt x="23" y="16"/>
                      </a:lnTo>
                      <a:lnTo>
                        <a:pt x="32" y="13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2" name="Freeform 86"/>
                <p:cNvSpPr>
                  <a:spLocks/>
                </p:cNvSpPr>
                <p:nvPr/>
              </p:nvSpPr>
              <p:spPr bwMode="auto">
                <a:xfrm>
                  <a:off x="1747" y="2488"/>
                  <a:ext cx="32" cy="46"/>
                </a:xfrm>
                <a:custGeom>
                  <a:avLst/>
                  <a:gdLst>
                    <a:gd name="T0" fmla="*/ 0 w 32"/>
                    <a:gd name="T1" fmla="*/ 15 h 46"/>
                    <a:gd name="T2" fmla="*/ 0 w 32"/>
                    <a:gd name="T3" fmla="*/ 15 h 46"/>
                    <a:gd name="T4" fmla="*/ 9 w 32"/>
                    <a:gd name="T5" fmla="*/ 19 h 46"/>
                    <a:gd name="T6" fmla="*/ 14 w 32"/>
                    <a:gd name="T7" fmla="*/ 25 h 46"/>
                    <a:gd name="T8" fmla="*/ 15 w 32"/>
                    <a:gd name="T9" fmla="*/ 32 h 46"/>
                    <a:gd name="T10" fmla="*/ 14 w 32"/>
                    <a:gd name="T11" fmla="*/ 42 h 46"/>
                    <a:gd name="T12" fmla="*/ 29 w 32"/>
                    <a:gd name="T13" fmla="*/ 46 h 46"/>
                    <a:gd name="T14" fmla="*/ 32 w 32"/>
                    <a:gd name="T15" fmla="*/ 32 h 46"/>
                    <a:gd name="T16" fmla="*/ 29 w 32"/>
                    <a:gd name="T17" fmla="*/ 17 h 46"/>
                    <a:gd name="T18" fmla="*/ 17 w 32"/>
                    <a:gd name="T19" fmla="*/ 6 h 46"/>
                    <a:gd name="T20" fmla="*/ 0 w 32"/>
                    <a:gd name="T21" fmla="*/ 0 h 46"/>
                    <a:gd name="T22" fmla="*/ 0 w 32"/>
                    <a:gd name="T23" fmla="*/ 0 h 46"/>
                    <a:gd name="T24" fmla="*/ 0 w 32"/>
                    <a:gd name="T25" fmla="*/ 15 h 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2"/>
                    <a:gd name="T40" fmla="*/ 0 h 46"/>
                    <a:gd name="T41" fmla="*/ 32 w 32"/>
                    <a:gd name="T42" fmla="*/ 46 h 4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2" h="46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9" y="19"/>
                      </a:lnTo>
                      <a:lnTo>
                        <a:pt x="14" y="25"/>
                      </a:lnTo>
                      <a:lnTo>
                        <a:pt x="15" y="32"/>
                      </a:lnTo>
                      <a:lnTo>
                        <a:pt x="14" y="42"/>
                      </a:lnTo>
                      <a:lnTo>
                        <a:pt x="29" y="46"/>
                      </a:lnTo>
                      <a:lnTo>
                        <a:pt x="32" y="32"/>
                      </a:lnTo>
                      <a:lnTo>
                        <a:pt x="29" y="17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" name="Freeform 87"/>
                <p:cNvSpPr>
                  <a:spLocks/>
                </p:cNvSpPr>
                <p:nvPr/>
              </p:nvSpPr>
              <p:spPr bwMode="auto">
                <a:xfrm>
                  <a:off x="1702" y="2488"/>
                  <a:ext cx="45" cy="33"/>
                </a:xfrm>
                <a:custGeom>
                  <a:avLst/>
                  <a:gdLst>
                    <a:gd name="T0" fmla="*/ 14 w 45"/>
                    <a:gd name="T1" fmla="*/ 33 h 33"/>
                    <a:gd name="T2" fmla="*/ 14 w 45"/>
                    <a:gd name="T3" fmla="*/ 33 h 33"/>
                    <a:gd name="T4" fmla="*/ 16 w 45"/>
                    <a:gd name="T5" fmla="*/ 29 h 33"/>
                    <a:gd name="T6" fmla="*/ 18 w 45"/>
                    <a:gd name="T7" fmla="*/ 27 h 33"/>
                    <a:gd name="T8" fmla="*/ 20 w 45"/>
                    <a:gd name="T9" fmla="*/ 23 h 33"/>
                    <a:gd name="T10" fmla="*/ 24 w 45"/>
                    <a:gd name="T11" fmla="*/ 22 h 33"/>
                    <a:gd name="T12" fmla="*/ 29 w 45"/>
                    <a:gd name="T13" fmla="*/ 19 h 33"/>
                    <a:gd name="T14" fmla="*/ 34 w 45"/>
                    <a:gd name="T15" fmla="*/ 17 h 33"/>
                    <a:gd name="T16" fmla="*/ 40 w 45"/>
                    <a:gd name="T17" fmla="*/ 16 h 33"/>
                    <a:gd name="T18" fmla="*/ 45 w 45"/>
                    <a:gd name="T19" fmla="*/ 15 h 33"/>
                    <a:gd name="T20" fmla="*/ 45 w 45"/>
                    <a:gd name="T21" fmla="*/ 0 h 33"/>
                    <a:gd name="T22" fmla="*/ 37 w 45"/>
                    <a:gd name="T23" fmla="*/ 2 h 33"/>
                    <a:gd name="T24" fmla="*/ 31 w 45"/>
                    <a:gd name="T25" fmla="*/ 3 h 33"/>
                    <a:gd name="T26" fmla="*/ 24 w 45"/>
                    <a:gd name="T27" fmla="*/ 4 h 33"/>
                    <a:gd name="T28" fmla="*/ 17 w 45"/>
                    <a:gd name="T29" fmla="*/ 8 h 33"/>
                    <a:gd name="T30" fmla="*/ 11 w 45"/>
                    <a:gd name="T31" fmla="*/ 11 h 33"/>
                    <a:gd name="T32" fmla="*/ 6 w 45"/>
                    <a:gd name="T33" fmla="*/ 17 h 33"/>
                    <a:gd name="T34" fmla="*/ 1 w 45"/>
                    <a:gd name="T35" fmla="*/ 25 h 33"/>
                    <a:gd name="T36" fmla="*/ 0 w 45"/>
                    <a:gd name="T37" fmla="*/ 33 h 33"/>
                    <a:gd name="T38" fmla="*/ 0 w 45"/>
                    <a:gd name="T39" fmla="*/ 33 h 33"/>
                    <a:gd name="T40" fmla="*/ 14 w 45"/>
                    <a:gd name="T41" fmla="*/ 33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"/>
                    <a:gd name="T64" fmla="*/ 0 h 33"/>
                    <a:gd name="T65" fmla="*/ 45 w 45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" h="33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6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4" y="22"/>
                      </a:lnTo>
                      <a:lnTo>
                        <a:pt x="29" y="19"/>
                      </a:lnTo>
                      <a:lnTo>
                        <a:pt x="34" y="17"/>
                      </a:lnTo>
                      <a:lnTo>
                        <a:pt x="40" y="16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37" y="2"/>
                      </a:lnTo>
                      <a:lnTo>
                        <a:pt x="31" y="3"/>
                      </a:lnTo>
                      <a:lnTo>
                        <a:pt x="24" y="4"/>
                      </a:lnTo>
                      <a:lnTo>
                        <a:pt x="17" y="8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1" y="25"/>
                      </a:lnTo>
                      <a:lnTo>
                        <a:pt x="0" y="33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4" name="Freeform 88"/>
                <p:cNvSpPr>
                  <a:spLocks/>
                </p:cNvSpPr>
                <p:nvPr/>
              </p:nvSpPr>
              <p:spPr bwMode="auto">
                <a:xfrm>
                  <a:off x="1702" y="2521"/>
                  <a:ext cx="51" cy="69"/>
                </a:xfrm>
                <a:custGeom>
                  <a:avLst/>
                  <a:gdLst>
                    <a:gd name="T0" fmla="*/ 51 w 51"/>
                    <a:gd name="T1" fmla="*/ 54 h 69"/>
                    <a:gd name="T2" fmla="*/ 51 w 51"/>
                    <a:gd name="T3" fmla="*/ 54 h 69"/>
                    <a:gd name="T4" fmla="*/ 42 w 51"/>
                    <a:gd name="T5" fmla="*/ 52 h 69"/>
                    <a:gd name="T6" fmla="*/ 34 w 51"/>
                    <a:gd name="T7" fmla="*/ 48 h 69"/>
                    <a:gd name="T8" fmla="*/ 29 w 51"/>
                    <a:gd name="T9" fmla="*/ 44 h 69"/>
                    <a:gd name="T10" fmla="*/ 23 w 51"/>
                    <a:gd name="T11" fmla="*/ 36 h 69"/>
                    <a:gd name="T12" fmla="*/ 19 w 51"/>
                    <a:gd name="T13" fmla="*/ 28 h 69"/>
                    <a:gd name="T14" fmla="*/ 17 w 51"/>
                    <a:gd name="T15" fmla="*/ 19 h 69"/>
                    <a:gd name="T16" fmla="*/ 14 w 51"/>
                    <a:gd name="T17" fmla="*/ 11 h 69"/>
                    <a:gd name="T18" fmla="*/ 14 w 51"/>
                    <a:gd name="T19" fmla="*/ 0 h 69"/>
                    <a:gd name="T20" fmla="*/ 0 w 51"/>
                    <a:gd name="T21" fmla="*/ 0 h 69"/>
                    <a:gd name="T22" fmla="*/ 0 w 51"/>
                    <a:gd name="T23" fmla="*/ 11 h 69"/>
                    <a:gd name="T24" fmla="*/ 2 w 51"/>
                    <a:gd name="T25" fmla="*/ 22 h 69"/>
                    <a:gd name="T26" fmla="*/ 5 w 51"/>
                    <a:gd name="T27" fmla="*/ 33 h 69"/>
                    <a:gd name="T28" fmla="*/ 11 w 51"/>
                    <a:gd name="T29" fmla="*/ 44 h 69"/>
                    <a:gd name="T30" fmla="*/ 17 w 51"/>
                    <a:gd name="T31" fmla="*/ 53 h 69"/>
                    <a:gd name="T32" fmla="*/ 26 w 51"/>
                    <a:gd name="T33" fmla="*/ 60 h 69"/>
                    <a:gd name="T34" fmla="*/ 37 w 51"/>
                    <a:gd name="T35" fmla="*/ 67 h 69"/>
                    <a:gd name="T36" fmla="*/ 51 w 51"/>
                    <a:gd name="T37" fmla="*/ 69 h 69"/>
                    <a:gd name="T38" fmla="*/ 51 w 51"/>
                    <a:gd name="T39" fmla="*/ 69 h 69"/>
                    <a:gd name="T40" fmla="*/ 51 w 51"/>
                    <a:gd name="T41" fmla="*/ 54 h 6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"/>
                    <a:gd name="T64" fmla="*/ 0 h 69"/>
                    <a:gd name="T65" fmla="*/ 51 w 51"/>
                    <a:gd name="T66" fmla="*/ 69 h 6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" h="69">
                      <a:moveTo>
                        <a:pt x="51" y="54"/>
                      </a:moveTo>
                      <a:lnTo>
                        <a:pt x="51" y="54"/>
                      </a:lnTo>
                      <a:lnTo>
                        <a:pt x="42" y="52"/>
                      </a:lnTo>
                      <a:lnTo>
                        <a:pt x="34" y="48"/>
                      </a:lnTo>
                      <a:lnTo>
                        <a:pt x="29" y="44"/>
                      </a:lnTo>
                      <a:lnTo>
                        <a:pt x="23" y="36"/>
                      </a:lnTo>
                      <a:lnTo>
                        <a:pt x="19" y="28"/>
                      </a:lnTo>
                      <a:lnTo>
                        <a:pt x="17" y="19"/>
                      </a:lnTo>
                      <a:lnTo>
                        <a:pt x="14" y="1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22"/>
                      </a:lnTo>
                      <a:lnTo>
                        <a:pt x="5" y="33"/>
                      </a:lnTo>
                      <a:lnTo>
                        <a:pt x="11" y="44"/>
                      </a:lnTo>
                      <a:lnTo>
                        <a:pt x="17" y="53"/>
                      </a:lnTo>
                      <a:lnTo>
                        <a:pt x="26" y="60"/>
                      </a:lnTo>
                      <a:lnTo>
                        <a:pt x="37" y="67"/>
                      </a:lnTo>
                      <a:lnTo>
                        <a:pt x="51" y="69"/>
                      </a:lnTo>
                      <a:lnTo>
                        <a:pt x="51" y="5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5" name="Freeform 89"/>
                <p:cNvSpPr>
                  <a:spLocks/>
                </p:cNvSpPr>
                <p:nvPr/>
              </p:nvSpPr>
              <p:spPr bwMode="auto">
                <a:xfrm>
                  <a:off x="1753" y="2569"/>
                  <a:ext cx="33" cy="21"/>
                </a:xfrm>
                <a:custGeom>
                  <a:avLst/>
                  <a:gdLst>
                    <a:gd name="T0" fmla="*/ 24 w 33"/>
                    <a:gd name="T1" fmla="*/ 0 h 21"/>
                    <a:gd name="T2" fmla="*/ 25 w 33"/>
                    <a:gd name="T3" fmla="*/ 0 h 21"/>
                    <a:gd name="T4" fmla="*/ 19 w 33"/>
                    <a:gd name="T5" fmla="*/ 3 h 21"/>
                    <a:gd name="T6" fmla="*/ 13 w 33"/>
                    <a:gd name="T7" fmla="*/ 5 h 21"/>
                    <a:gd name="T8" fmla="*/ 7 w 33"/>
                    <a:gd name="T9" fmla="*/ 6 h 21"/>
                    <a:gd name="T10" fmla="*/ 0 w 33"/>
                    <a:gd name="T11" fmla="*/ 6 h 21"/>
                    <a:gd name="T12" fmla="*/ 0 w 33"/>
                    <a:gd name="T13" fmla="*/ 21 h 21"/>
                    <a:gd name="T14" fmla="*/ 7 w 33"/>
                    <a:gd name="T15" fmla="*/ 21 h 21"/>
                    <a:gd name="T16" fmla="*/ 15 w 33"/>
                    <a:gd name="T17" fmla="*/ 20 h 21"/>
                    <a:gd name="T18" fmla="*/ 24 w 33"/>
                    <a:gd name="T19" fmla="*/ 17 h 21"/>
                    <a:gd name="T20" fmla="*/ 32 w 33"/>
                    <a:gd name="T21" fmla="*/ 12 h 21"/>
                    <a:gd name="T22" fmla="*/ 33 w 33"/>
                    <a:gd name="T23" fmla="*/ 12 h 21"/>
                    <a:gd name="T24" fmla="*/ 24 w 33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21"/>
                    <a:gd name="T41" fmla="*/ 33 w 33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21">
                      <a:moveTo>
                        <a:pt x="24" y="0"/>
                      </a:moveTo>
                      <a:lnTo>
                        <a:pt x="25" y="0"/>
                      </a:lnTo>
                      <a:lnTo>
                        <a:pt x="19" y="3"/>
                      </a:lnTo>
                      <a:lnTo>
                        <a:pt x="13" y="5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15" y="20"/>
                      </a:lnTo>
                      <a:lnTo>
                        <a:pt x="24" y="17"/>
                      </a:lnTo>
                      <a:lnTo>
                        <a:pt x="32" y="12"/>
                      </a:lnTo>
                      <a:lnTo>
                        <a:pt x="33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6" name="Freeform 90"/>
                <p:cNvSpPr>
                  <a:spLocks/>
                </p:cNvSpPr>
                <p:nvPr/>
              </p:nvSpPr>
              <p:spPr bwMode="auto">
                <a:xfrm>
                  <a:off x="1777" y="2509"/>
                  <a:ext cx="69" cy="72"/>
                </a:xfrm>
                <a:custGeom>
                  <a:avLst/>
                  <a:gdLst>
                    <a:gd name="T0" fmla="*/ 54 w 69"/>
                    <a:gd name="T1" fmla="*/ 0 h 72"/>
                    <a:gd name="T2" fmla="*/ 55 w 69"/>
                    <a:gd name="T3" fmla="*/ 0 h 72"/>
                    <a:gd name="T4" fmla="*/ 49 w 69"/>
                    <a:gd name="T5" fmla="*/ 7 h 72"/>
                    <a:gd name="T6" fmla="*/ 43 w 69"/>
                    <a:gd name="T7" fmla="*/ 16 h 72"/>
                    <a:gd name="T8" fmla="*/ 36 w 69"/>
                    <a:gd name="T9" fmla="*/ 24 h 72"/>
                    <a:gd name="T10" fmla="*/ 30 w 69"/>
                    <a:gd name="T11" fmla="*/ 33 h 72"/>
                    <a:gd name="T12" fmla="*/ 24 w 69"/>
                    <a:gd name="T13" fmla="*/ 40 h 72"/>
                    <a:gd name="T14" fmla="*/ 17 w 69"/>
                    <a:gd name="T15" fmla="*/ 46 h 72"/>
                    <a:gd name="T16" fmla="*/ 8 w 69"/>
                    <a:gd name="T17" fmla="*/ 53 h 72"/>
                    <a:gd name="T18" fmla="*/ 0 w 69"/>
                    <a:gd name="T19" fmla="*/ 60 h 72"/>
                    <a:gd name="T20" fmla="*/ 9 w 69"/>
                    <a:gd name="T21" fmla="*/ 72 h 72"/>
                    <a:gd name="T22" fmla="*/ 18 w 69"/>
                    <a:gd name="T23" fmla="*/ 65 h 72"/>
                    <a:gd name="T24" fmla="*/ 26 w 69"/>
                    <a:gd name="T25" fmla="*/ 58 h 72"/>
                    <a:gd name="T26" fmla="*/ 34 w 69"/>
                    <a:gd name="T27" fmla="*/ 50 h 72"/>
                    <a:gd name="T28" fmla="*/ 42 w 69"/>
                    <a:gd name="T29" fmla="*/ 42 h 72"/>
                    <a:gd name="T30" fmla="*/ 48 w 69"/>
                    <a:gd name="T31" fmla="*/ 34 h 72"/>
                    <a:gd name="T32" fmla="*/ 55 w 69"/>
                    <a:gd name="T33" fmla="*/ 25 h 72"/>
                    <a:gd name="T34" fmla="*/ 61 w 69"/>
                    <a:gd name="T35" fmla="*/ 17 h 72"/>
                    <a:gd name="T36" fmla="*/ 68 w 69"/>
                    <a:gd name="T37" fmla="*/ 7 h 72"/>
                    <a:gd name="T38" fmla="*/ 69 w 69"/>
                    <a:gd name="T39" fmla="*/ 7 h 72"/>
                    <a:gd name="T40" fmla="*/ 54 w 69"/>
                    <a:gd name="T41" fmla="*/ 0 h 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72"/>
                    <a:gd name="T65" fmla="*/ 69 w 69"/>
                    <a:gd name="T66" fmla="*/ 72 h 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72">
                      <a:moveTo>
                        <a:pt x="54" y="0"/>
                      </a:moveTo>
                      <a:lnTo>
                        <a:pt x="55" y="0"/>
                      </a:lnTo>
                      <a:lnTo>
                        <a:pt x="49" y="7"/>
                      </a:lnTo>
                      <a:lnTo>
                        <a:pt x="43" y="16"/>
                      </a:lnTo>
                      <a:lnTo>
                        <a:pt x="36" y="24"/>
                      </a:lnTo>
                      <a:lnTo>
                        <a:pt x="30" y="33"/>
                      </a:lnTo>
                      <a:lnTo>
                        <a:pt x="24" y="40"/>
                      </a:lnTo>
                      <a:lnTo>
                        <a:pt x="17" y="46"/>
                      </a:lnTo>
                      <a:lnTo>
                        <a:pt x="8" y="53"/>
                      </a:lnTo>
                      <a:lnTo>
                        <a:pt x="0" y="60"/>
                      </a:lnTo>
                      <a:lnTo>
                        <a:pt x="9" y="72"/>
                      </a:lnTo>
                      <a:lnTo>
                        <a:pt x="18" y="65"/>
                      </a:lnTo>
                      <a:lnTo>
                        <a:pt x="26" y="58"/>
                      </a:lnTo>
                      <a:lnTo>
                        <a:pt x="34" y="50"/>
                      </a:lnTo>
                      <a:lnTo>
                        <a:pt x="42" y="42"/>
                      </a:lnTo>
                      <a:lnTo>
                        <a:pt x="48" y="34"/>
                      </a:lnTo>
                      <a:lnTo>
                        <a:pt x="55" y="25"/>
                      </a:lnTo>
                      <a:lnTo>
                        <a:pt x="61" y="17"/>
                      </a:lnTo>
                      <a:lnTo>
                        <a:pt x="68" y="7"/>
                      </a:lnTo>
                      <a:lnTo>
                        <a:pt x="69" y="7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7" name="Freeform 91"/>
                <p:cNvSpPr>
                  <a:spLocks/>
                </p:cNvSpPr>
                <p:nvPr/>
              </p:nvSpPr>
              <p:spPr bwMode="auto">
                <a:xfrm>
                  <a:off x="1831" y="2290"/>
                  <a:ext cx="197" cy="226"/>
                </a:xfrm>
                <a:custGeom>
                  <a:avLst/>
                  <a:gdLst>
                    <a:gd name="T0" fmla="*/ 185 w 197"/>
                    <a:gd name="T1" fmla="*/ 0 h 226"/>
                    <a:gd name="T2" fmla="*/ 167 w 197"/>
                    <a:gd name="T3" fmla="*/ 21 h 226"/>
                    <a:gd name="T4" fmla="*/ 144 w 197"/>
                    <a:gd name="T5" fmla="*/ 46 h 226"/>
                    <a:gd name="T6" fmla="*/ 118 w 197"/>
                    <a:gd name="T7" fmla="*/ 76 h 226"/>
                    <a:gd name="T8" fmla="*/ 88 w 197"/>
                    <a:gd name="T9" fmla="*/ 109 h 226"/>
                    <a:gd name="T10" fmla="*/ 61 w 197"/>
                    <a:gd name="T11" fmla="*/ 140 h 226"/>
                    <a:gd name="T12" fmla="*/ 36 w 197"/>
                    <a:gd name="T13" fmla="*/ 171 h 226"/>
                    <a:gd name="T14" fmla="*/ 16 w 197"/>
                    <a:gd name="T15" fmla="*/ 197 h 226"/>
                    <a:gd name="T16" fmla="*/ 0 w 197"/>
                    <a:gd name="T17" fmla="*/ 219 h 226"/>
                    <a:gd name="T18" fmla="*/ 15 w 197"/>
                    <a:gd name="T19" fmla="*/ 226 h 226"/>
                    <a:gd name="T20" fmla="*/ 28 w 197"/>
                    <a:gd name="T21" fmla="*/ 207 h 226"/>
                    <a:gd name="T22" fmla="*/ 49 w 197"/>
                    <a:gd name="T23" fmla="*/ 180 h 226"/>
                    <a:gd name="T24" fmla="*/ 73 w 197"/>
                    <a:gd name="T25" fmla="*/ 150 h 226"/>
                    <a:gd name="T26" fmla="*/ 101 w 197"/>
                    <a:gd name="T27" fmla="*/ 119 h 226"/>
                    <a:gd name="T28" fmla="*/ 130 w 197"/>
                    <a:gd name="T29" fmla="*/ 86 h 226"/>
                    <a:gd name="T30" fmla="*/ 156 w 197"/>
                    <a:gd name="T31" fmla="*/ 56 h 226"/>
                    <a:gd name="T32" fmla="*/ 179 w 197"/>
                    <a:gd name="T33" fmla="*/ 30 h 226"/>
                    <a:gd name="T34" fmla="*/ 197 w 197"/>
                    <a:gd name="T35" fmla="*/ 10 h 226"/>
                    <a:gd name="T36" fmla="*/ 185 w 197"/>
                    <a:gd name="T37" fmla="*/ 0 h 2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7"/>
                    <a:gd name="T58" fmla="*/ 0 h 226"/>
                    <a:gd name="T59" fmla="*/ 197 w 197"/>
                    <a:gd name="T60" fmla="*/ 226 h 2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7" h="226">
                      <a:moveTo>
                        <a:pt x="185" y="0"/>
                      </a:moveTo>
                      <a:lnTo>
                        <a:pt x="167" y="21"/>
                      </a:lnTo>
                      <a:lnTo>
                        <a:pt x="144" y="46"/>
                      </a:lnTo>
                      <a:lnTo>
                        <a:pt x="118" y="76"/>
                      </a:lnTo>
                      <a:lnTo>
                        <a:pt x="88" y="109"/>
                      </a:lnTo>
                      <a:lnTo>
                        <a:pt x="61" y="140"/>
                      </a:lnTo>
                      <a:lnTo>
                        <a:pt x="36" y="171"/>
                      </a:lnTo>
                      <a:lnTo>
                        <a:pt x="16" y="197"/>
                      </a:lnTo>
                      <a:lnTo>
                        <a:pt x="0" y="219"/>
                      </a:lnTo>
                      <a:lnTo>
                        <a:pt x="15" y="226"/>
                      </a:lnTo>
                      <a:lnTo>
                        <a:pt x="28" y="207"/>
                      </a:lnTo>
                      <a:lnTo>
                        <a:pt x="49" y="180"/>
                      </a:lnTo>
                      <a:lnTo>
                        <a:pt x="73" y="150"/>
                      </a:lnTo>
                      <a:lnTo>
                        <a:pt x="101" y="119"/>
                      </a:lnTo>
                      <a:lnTo>
                        <a:pt x="130" y="86"/>
                      </a:lnTo>
                      <a:lnTo>
                        <a:pt x="156" y="56"/>
                      </a:lnTo>
                      <a:lnTo>
                        <a:pt x="179" y="30"/>
                      </a:lnTo>
                      <a:lnTo>
                        <a:pt x="197" y="1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8" name="Freeform 92"/>
                <p:cNvSpPr>
                  <a:spLocks/>
                </p:cNvSpPr>
                <p:nvPr/>
              </p:nvSpPr>
              <p:spPr bwMode="auto">
                <a:xfrm>
                  <a:off x="2016" y="2288"/>
                  <a:ext cx="14" cy="12"/>
                </a:xfrm>
                <a:custGeom>
                  <a:avLst/>
                  <a:gdLst>
                    <a:gd name="T0" fmla="*/ 12 w 14"/>
                    <a:gd name="T1" fmla="*/ 12 h 12"/>
                    <a:gd name="T2" fmla="*/ 14 w 14"/>
                    <a:gd name="T3" fmla="*/ 6 h 12"/>
                    <a:gd name="T4" fmla="*/ 11 w 14"/>
                    <a:gd name="T5" fmla="*/ 1 h 12"/>
                    <a:gd name="T6" fmla="*/ 5 w 14"/>
                    <a:gd name="T7" fmla="*/ 0 h 12"/>
                    <a:gd name="T8" fmla="*/ 0 w 14"/>
                    <a:gd name="T9" fmla="*/ 2 h 12"/>
                    <a:gd name="T10" fmla="*/ 12 w 14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2"/>
                    <a:gd name="T20" fmla="*/ 14 w 14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2">
                      <a:moveTo>
                        <a:pt x="12" y="12"/>
                      </a:moveTo>
                      <a:lnTo>
                        <a:pt x="14" y="6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9" name="Freeform 93"/>
                <p:cNvSpPr>
                  <a:spLocks/>
                </p:cNvSpPr>
                <p:nvPr/>
              </p:nvSpPr>
              <p:spPr bwMode="auto">
                <a:xfrm>
                  <a:off x="1467" y="2508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15 w 17"/>
                    <a:gd name="T3" fmla="*/ 2 h 8"/>
                    <a:gd name="T4" fmla="*/ 9 w 17"/>
                    <a:gd name="T5" fmla="*/ 0 h 8"/>
                    <a:gd name="T6" fmla="*/ 3 w 17"/>
                    <a:gd name="T7" fmla="*/ 2 h 8"/>
                    <a:gd name="T8" fmla="*/ 0 w 17"/>
                    <a:gd name="T9" fmla="*/ 8 h 8"/>
                    <a:gd name="T10" fmla="*/ 17 w 1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"/>
                    <a:gd name="T20" fmla="*/ 17 w 1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">
                      <a:moveTo>
                        <a:pt x="17" y="8"/>
                      </a:moveTo>
                      <a:lnTo>
                        <a:pt x="15" y="2"/>
                      </a:lnTo>
                      <a:lnTo>
                        <a:pt x="9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" name="Freeform 94"/>
                <p:cNvSpPr>
                  <a:spLocks/>
                </p:cNvSpPr>
                <p:nvPr/>
              </p:nvSpPr>
              <p:spPr bwMode="auto">
                <a:xfrm>
                  <a:off x="1467" y="2516"/>
                  <a:ext cx="18" cy="23"/>
                </a:xfrm>
                <a:custGeom>
                  <a:avLst/>
                  <a:gdLst>
                    <a:gd name="T0" fmla="*/ 14 w 18"/>
                    <a:gd name="T1" fmla="*/ 6 h 23"/>
                    <a:gd name="T2" fmla="*/ 14 w 18"/>
                    <a:gd name="T3" fmla="*/ 6 h 23"/>
                    <a:gd name="T4" fmla="*/ 18 w 18"/>
                    <a:gd name="T5" fmla="*/ 10 h 23"/>
                    <a:gd name="T6" fmla="*/ 17 w 18"/>
                    <a:gd name="T7" fmla="*/ 7 h 23"/>
                    <a:gd name="T8" fmla="*/ 16 w 18"/>
                    <a:gd name="T9" fmla="*/ 5 h 23"/>
                    <a:gd name="T10" fmla="*/ 17 w 18"/>
                    <a:gd name="T11" fmla="*/ 0 h 23"/>
                    <a:gd name="T12" fmla="*/ 0 w 18"/>
                    <a:gd name="T13" fmla="*/ 0 h 23"/>
                    <a:gd name="T14" fmla="*/ 1 w 18"/>
                    <a:gd name="T15" fmla="*/ 5 h 23"/>
                    <a:gd name="T16" fmla="*/ 3 w 18"/>
                    <a:gd name="T17" fmla="*/ 10 h 23"/>
                    <a:gd name="T18" fmla="*/ 4 w 18"/>
                    <a:gd name="T19" fmla="*/ 17 h 23"/>
                    <a:gd name="T20" fmla="*/ 14 w 18"/>
                    <a:gd name="T21" fmla="*/ 23 h 23"/>
                    <a:gd name="T22" fmla="*/ 14 w 18"/>
                    <a:gd name="T23" fmla="*/ 23 h 23"/>
                    <a:gd name="T24" fmla="*/ 14 w 18"/>
                    <a:gd name="T25" fmla="*/ 6 h 2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23"/>
                    <a:gd name="T41" fmla="*/ 18 w 18"/>
                    <a:gd name="T42" fmla="*/ 23 h 2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23">
                      <a:moveTo>
                        <a:pt x="14" y="6"/>
                      </a:moveTo>
                      <a:lnTo>
                        <a:pt x="14" y="6"/>
                      </a:lnTo>
                      <a:lnTo>
                        <a:pt x="18" y="10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4" y="17"/>
                      </a:lnTo>
                      <a:lnTo>
                        <a:pt x="14" y="23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1" name="Freeform 95"/>
                <p:cNvSpPr>
                  <a:spLocks/>
                </p:cNvSpPr>
                <p:nvPr/>
              </p:nvSpPr>
              <p:spPr bwMode="auto">
                <a:xfrm>
                  <a:off x="1481" y="2521"/>
                  <a:ext cx="54" cy="22"/>
                </a:xfrm>
                <a:custGeom>
                  <a:avLst/>
                  <a:gdLst>
                    <a:gd name="T0" fmla="*/ 41 w 54"/>
                    <a:gd name="T1" fmla="*/ 0 h 22"/>
                    <a:gd name="T2" fmla="*/ 39 w 54"/>
                    <a:gd name="T3" fmla="*/ 2 h 22"/>
                    <a:gd name="T4" fmla="*/ 39 w 54"/>
                    <a:gd name="T5" fmla="*/ 5 h 22"/>
                    <a:gd name="T6" fmla="*/ 37 w 54"/>
                    <a:gd name="T7" fmla="*/ 5 h 22"/>
                    <a:gd name="T8" fmla="*/ 35 w 54"/>
                    <a:gd name="T9" fmla="*/ 5 h 22"/>
                    <a:gd name="T10" fmla="*/ 29 w 54"/>
                    <a:gd name="T11" fmla="*/ 5 h 22"/>
                    <a:gd name="T12" fmla="*/ 21 w 54"/>
                    <a:gd name="T13" fmla="*/ 5 h 22"/>
                    <a:gd name="T14" fmla="*/ 15 w 54"/>
                    <a:gd name="T15" fmla="*/ 4 h 22"/>
                    <a:gd name="T16" fmla="*/ 7 w 54"/>
                    <a:gd name="T17" fmla="*/ 2 h 22"/>
                    <a:gd name="T18" fmla="*/ 0 w 54"/>
                    <a:gd name="T19" fmla="*/ 1 h 22"/>
                    <a:gd name="T20" fmla="*/ 0 w 54"/>
                    <a:gd name="T21" fmla="*/ 18 h 22"/>
                    <a:gd name="T22" fmla="*/ 7 w 54"/>
                    <a:gd name="T23" fmla="*/ 17 h 22"/>
                    <a:gd name="T24" fmla="*/ 13 w 54"/>
                    <a:gd name="T25" fmla="*/ 18 h 22"/>
                    <a:gd name="T26" fmla="*/ 21 w 54"/>
                    <a:gd name="T27" fmla="*/ 19 h 22"/>
                    <a:gd name="T28" fmla="*/ 29 w 54"/>
                    <a:gd name="T29" fmla="*/ 19 h 22"/>
                    <a:gd name="T30" fmla="*/ 35 w 54"/>
                    <a:gd name="T31" fmla="*/ 22 h 22"/>
                    <a:gd name="T32" fmla="*/ 42 w 54"/>
                    <a:gd name="T33" fmla="*/ 19 h 22"/>
                    <a:gd name="T34" fmla="*/ 49 w 54"/>
                    <a:gd name="T35" fmla="*/ 15 h 22"/>
                    <a:gd name="T36" fmla="*/ 54 w 54"/>
                    <a:gd name="T37" fmla="*/ 7 h 22"/>
                    <a:gd name="T38" fmla="*/ 53 w 54"/>
                    <a:gd name="T39" fmla="*/ 10 h 22"/>
                    <a:gd name="T40" fmla="*/ 41 w 54"/>
                    <a:gd name="T41" fmla="*/ 0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22"/>
                    <a:gd name="T65" fmla="*/ 54 w 54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22">
                      <a:moveTo>
                        <a:pt x="41" y="0"/>
                      </a:moveTo>
                      <a:lnTo>
                        <a:pt x="39" y="2"/>
                      </a:lnTo>
                      <a:lnTo>
                        <a:pt x="39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29" y="5"/>
                      </a:lnTo>
                      <a:lnTo>
                        <a:pt x="21" y="5"/>
                      </a:ln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1"/>
                      </a:lnTo>
                      <a:lnTo>
                        <a:pt x="0" y="18"/>
                      </a:lnTo>
                      <a:lnTo>
                        <a:pt x="7" y="17"/>
                      </a:lnTo>
                      <a:lnTo>
                        <a:pt x="13" y="18"/>
                      </a:lnTo>
                      <a:lnTo>
                        <a:pt x="21" y="19"/>
                      </a:lnTo>
                      <a:lnTo>
                        <a:pt x="29" y="19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49" y="15"/>
                      </a:lnTo>
                      <a:lnTo>
                        <a:pt x="54" y="7"/>
                      </a:lnTo>
                      <a:lnTo>
                        <a:pt x="53" y="1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96"/>
                <p:cNvSpPr>
                  <a:spLocks/>
                </p:cNvSpPr>
                <p:nvPr/>
              </p:nvSpPr>
              <p:spPr bwMode="auto">
                <a:xfrm>
                  <a:off x="1507" y="2462"/>
                  <a:ext cx="35" cy="69"/>
                </a:xfrm>
                <a:custGeom>
                  <a:avLst/>
                  <a:gdLst>
                    <a:gd name="T0" fmla="*/ 1 w 35"/>
                    <a:gd name="T1" fmla="*/ 14 h 69"/>
                    <a:gd name="T2" fmla="*/ 0 w 35"/>
                    <a:gd name="T3" fmla="*/ 14 h 69"/>
                    <a:gd name="T4" fmla="*/ 15 w 35"/>
                    <a:gd name="T5" fmla="*/ 23 h 69"/>
                    <a:gd name="T6" fmla="*/ 21 w 35"/>
                    <a:gd name="T7" fmla="*/ 34 h 69"/>
                    <a:gd name="T8" fmla="*/ 21 w 35"/>
                    <a:gd name="T9" fmla="*/ 47 h 69"/>
                    <a:gd name="T10" fmla="*/ 15 w 35"/>
                    <a:gd name="T11" fmla="*/ 59 h 69"/>
                    <a:gd name="T12" fmla="*/ 27 w 35"/>
                    <a:gd name="T13" fmla="*/ 69 h 69"/>
                    <a:gd name="T14" fmla="*/ 35 w 35"/>
                    <a:gd name="T15" fmla="*/ 49 h 69"/>
                    <a:gd name="T16" fmla="*/ 35 w 35"/>
                    <a:gd name="T17" fmla="*/ 31 h 69"/>
                    <a:gd name="T18" fmla="*/ 24 w 35"/>
                    <a:gd name="T19" fmla="*/ 13 h 69"/>
                    <a:gd name="T20" fmla="*/ 5 w 35"/>
                    <a:gd name="T21" fmla="*/ 0 h 69"/>
                    <a:gd name="T22" fmla="*/ 4 w 35"/>
                    <a:gd name="T23" fmla="*/ 0 h 69"/>
                    <a:gd name="T24" fmla="*/ 1 w 35"/>
                    <a:gd name="T25" fmla="*/ 14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69"/>
                    <a:gd name="T41" fmla="*/ 35 w 35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69">
                      <a:moveTo>
                        <a:pt x="1" y="14"/>
                      </a:moveTo>
                      <a:lnTo>
                        <a:pt x="0" y="14"/>
                      </a:lnTo>
                      <a:lnTo>
                        <a:pt x="15" y="23"/>
                      </a:lnTo>
                      <a:lnTo>
                        <a:pt x="21" y="34"/>
                      </a:lnTo>
                      <a:lnTo>
                        <a:pt x="21" y="47"/>
                      </a:lnTo>
                      <a:lnTo>
                        <a:pt x="15" y="59"/>
                      </a:lnTo>
                      <a:lnTo>
                        <a:pt x="27" y="69"/>
                      </a:lnTo>
                      <a:lnTo>
                        <a:pt x="35" y="49"/>
                      </a:lnTo>
                      <a:lnTo>
                        <a:pt x="35" y="31"/>
                      </a:lnTo>
                      <a:lnTo>
                        <a:pt x="24" y="13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Freeform 97"/>
                <p:cNvSpPr>
                  <a:spLocks/>
                </p:cNvSpPr>
                <p:nvPr/>
              </p:nvSpPr>
              <p:spPr bwMode="auto">
                <a:xfrm>
                  <a:off x="1441" y="2461"/>
                  <a:ext cx="70" cy="35"/>
                </a:xfrm>
                <a:custGeom>
                  <a:avLst/>
                  <a:gdLst>
                    <a:gd name="T0" fmla="*/ 14 w 70"/>
                    <a:gd name="T1" fmla="*/ 33 h 35"/>
                    <a:gd name="T2" fmla="*/ 14 w 70"/>
                    <a:gd name="T3" fmla="*/ 35 h 35"/>
                    <a:gd name="T4" fmla="*/ 18 w 70"/>
                    <a:gd name="T5" fmla="*/ 29 h 35"/>
                    <a:gd name="T6" fmla="*/ 23 w 70"/>
                    <a:gd name="T7" fmla="*/ 24 h 35"/>
                    <a:gd name="T8" fmla="*/ 27 w 70"/>
                    <a:gd name="T9" fmla="*/ 20 h 35"/>
                    <a:gd name="T10" fmla="*/ 33 w 70"/>
                    <a:gd name="T11" fmla="*/ 17 h 35"/>
                    <a:gd name="T12" fmla="*/ 41 w 70"/>
                    <a:gd name="T13" fmla="*/ 15 h 35"/>
                    <a:gd name="T14" fmla="*/ 50 w 70"/>
                    <a:gd name="T15" fmla="*/ 14 h 35"/>
                    <a:gd name="T16" fmla="*/ 59 w 70"/>
                    <a:gd name="T17" fmla="*/ 14 h 35"/>
                    <a:gd name="T18" fmla="*/ 67 w 70"/>
                    <a:gd name="T19" fmla="*/ 15 h 35"/>
                    <a:gd name="T20" fmla="*/ 70 w 70"/>
                    <a:gd name="T21" fmla="*/ 1 h 35"/>
                    <a:gd name="T22" fmla="*/ 59 w 70"/>
                    <a:gd name="T23" fmla="*/ 0 h 35"/>
                    <a:gd name="T24" fmla="*/ 50 w 70"/>
                    <a:gd name="T25" fmla="*/ 0 h 35"/>
                    <a:gd name="T26" fmla="*/ 41 w 70"/>
                    <a:gd name="T27" fmla="*/ 1 h 35"/>
                    <a:gd name="T28" fmla="*/ 31 w 70"/>
                    <a:gd name="T29" fmla="*/ 2 h 35"/>
                    <a:gd name="T30" fmla="*/ 20 w 70"/>
                    <a:gd name="T31" fmla="*/ 6 h 35"/>
                    <a:gd name="T32" fmla="*/ 13 w 70"/>
                    <a:gd name="T33" fmla="*/ 12 h 35"/>
                    <a:gd name="T34" fmla="*/ 6 w 70"/>
                    <a:gd name="T35" fmla="*/ 19 h 35"/>
                    <a:gd name="T36" fmla="*/ 0 w 70"/>
                    <a:gd name="T37" fmla="*/ 30 h 35"/>
                    <a:gd name="T38" fmla="*/ 0 w 70"/>
                    <a:gd name="T39" fmla="*/ 31 h 35"/>
                    <a:gd name="T40" fmla="*/ 14 w 70"/>
                    <a:gd name="T41" fmla="*/ 33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0"/>
                    <a:gd name="T64" fmla="*/ 0 h 35"/>
                    <a:gd name="T65" fmla="*/ 70 w 70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0" h="35">
                      <a:moveTo>
                        <a:pt x="14" y="33"/>
                      </a:moveTo>
                      <a:lnTo>
                        <a:pt x="14" y="35"/>
                      </a:lnTo>
                      <a:lnTo>
                        <a:pt x="18" y="29"/>
                      </a:lnTo>
                      <a:lnTo>
                        <a:pt x="23" y="24"/>
                      </a:lnTo>
                      <a:lnTo>
                        <a:pt x="27" y="20"/>
                      </a:lnTo>
                      <a:lnTo>
                        <a:pt x="33" y="17"/>
                      </a:lnTo>
                      <a:lnTo>
                        <a:pt x="41" y="15"/>
                      </a:lnTo>
                      <a:lnTo>
                        <a:pt x="50" y="14"/>
                      </a:lnTo>
                      <a:lnTo>
                        <a:pt x="59" y="14"/>
                      </a:lnTo>
                      <a:lnTo>
                        <a:pt x="67" y="15"/>
                      </a:lnTo>
                      <a:lnTo>
                        <a:pt x="70" y="1"/>
                      </a:lnTo>
                      <a:lnTo>
                        <a:pt x="59" y="0"/>
                      </a:lnTo>
                      <a:lnTo>
                        <a:pt x="50" y="0"/>
                      </a:lnTo>
                      <a:lnTo>
                        <a:pt x="41" y="1"/>
                      </a:lnTo>
                      <a:lnTo>
                        <a:pt x="31" y="2"/>
                      </a:lnTo>
                      <a:lnTo>
                        <a:pt x="20" y="6"/>
                      </a:lnTo>
                      <a:lnTo>
                        <a:pt x="13" y="12"/>
                      </a:lnTo>
                      <a:lnTo>
                        <a:pt x="6" y="19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Freeform 98"/>
                <p:cNvSpPr>
                  <a:spLocks/>
                </p:cNvSpPr>
                <p:nvPr/>
              </p:nvSpPr>
              <p:spPr bwMode="auto">
                <a:xfrm>
                  <a:off x="1436" y="2492"/>
                  <a:ext cx="57" cy="108"/>
                </a:xfrm>
                <a:custGeom>
                  <a:avLst/>
                  <a:gdLst>
                    <a:gd name="T0" fmla="*/ 55 w 57"/>
                    <a:gd name="T1" fmla="*/ 93 h 108"/>
                    <a:gd name="T2" fmla="*/ 57 w 57"/>
                    <a:gd name="T3" fmla="*/ 93 h 108"/>
                    <a:gd name="T4" fmla="*/ 43 w 57"/>
                    <a:gd name="T5" fmla="*/ 87 h 108"/>
                    <a:gd name="T6" fmla="*/ 34 w 57"/>
                    <a:gd name="T7" fmla="*/ 79 h 108"/>
                    <a:gd name="T8" fmla="*/ 25 w 57"/>
                    <a:gd name="T9" fmla="*/ 69 h 108"/>
                    <a:gd name="T10" fmla="*/ 20 w 57"/>
                    <a:gd name="T11" fmla="*/ 57 h 108"/>
                    <a:gd name="T12" fmla="*/ 17 w 57"/>
                    <a:gd name="T13" fmla="*/ 44 h 108"/>
                    <a:gd name="T14" fmla="*/ 17 w 57"/>
                    <a:gd name="T15" fmla="*/ 30 h 108"/>
                    <a:gd name="T16" fmla="*/ 17 w 57"/>
                    <a:gd name="T17" fmla="*/ 16 h 108"/>
                    <a:gd name="T18" fmla="*/ 19 w 57"/>
                    <a:gd name="T19" fmla="*/ 2 h 108"/>
                    <a:gd name="T20" fmla="*/ 5 w 57"/>
                    <a:gd name="T21" fmla="*/ 0 h 108"/>
                    <a:gd name="T22" fmla="*/ 2 w 57"/>
                    <a:gd name="T23" fmla="*/ 16 h 108"/>
                    <a:gd name="T24" fmla="*/ 0 w 57"/>
                    <a:gd name="T25" fmla="*/ 30 h 108"/>
                    <a:gd name="T26" fmla="*/ 2 w 57"/>
                    <a:gd name="T27" fmla="*/ 46 h 108"/>
                    <a:gd name="T28" fmla="*/ 6 w 57"/>
                    <a:gd name="T29" fmla="*/ 62 h 108"/>
                    <a:gd name="T30" fmla="*/ 13 w 57"/>
                    <a:gd name="T31" fmla="*/ 76 h 108"/>
                    <a:gd name="T32" fmla="*/ 24 w 57"/>
                    <a:gd name="T33" fmla="*/ 88 h 108"/>
                    <a:gd name="T34" fmla="*/ 36 w 57"/>
                    <a:gd name="T35" fmla="*/ 99 h 108"/>
                    <a:gd name="T36" fmla="*/ 52 w 57"/>
                    <a:gd name="T37" fmla="*/ 108 h 108"/>
                    <a:gd name="T38" fmla="*/ 53 w 57"/>
                    <a:gd name="T39" fmla="*/ 108 h 108"/>
                    <a:gd name="T40" fmla="*/ 55 w 57"/>
                    <a:gd name="T41" fmla="*/ 93 h 10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7"/>
                    <a:gd name="T64" fmla="*/ 0 h 108"/>
                    <a:gd name="T65" fmla="*/ 57 w 57"/>
                    <a:gd name="T66" fmla="*/ 108 h 10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7" h="108">
                      <a:moveTo>
                        <a:pt x="55" y="93"/>
                      </a:moveTo>
                      <a:lnTo>
                        <a:pt x="57" y="93"/>
                      </a:lnTo>
                      <a:lnTo>
                        <a:pt x="43" y="87"/>
                      </a:lnTo>
                      <a:lnTo>
                        <a:pt x="34" y="79"/>
                      </a:lnTo>
                      <a:lnTo>
                        <a:pt x="25" y="69"/>
                      </a:lnTo>
                      <a:lnTo>
                        <a:pt x="20" y="57"/>
                      </a:lnTo>
                      <a:lnTo>
                        <a:pt x="17" y="44"/>
                      </a:lnTo>
                      <a:lnTo>
                        <a:pt x="17" y="30"/>
                      </a:lnTo>
                      <a:lnTo>
                        <a:pt x="17" y="16"/>
                      </a:lnTo>
                      <a:lnTo>
                        <a:pt x="19" y="2"/>
                      </a:lnTo>
                      <a:lnTo>
                        <a:pt x="5" y="0"/>
                      </a:lnTo>
                      <a:lnTo>
                        <a:pt x="2" y="16"/>
                      </a:lnTo>
                      <a:lnTo>
                        <a:pt x="0" y="30"/>
                      </a:lnTo>
                      <a:lnTo>
                        <a:pt x="2" y="46"/>
                      </a:lnTo>
                      <a:lnTo>
                        <a:pt x="6" y="62"/>
                      </a:lnTo>
                      <a:lnTo>
                        <a:pt x="13" y="76"/>
                      </a:lnTo>
                      <a:lnTo>
                        <a:pt x="24" y="88"/>
                      </a:lnTo>
                      <a:lnTo>
                        <a:pt x="36" y="99"/>
                      </a:lnTo>
                      <a:lnTo>
                        <a:pt x="52" y="108"/>
                      </a:lnTo>
                      <a:lnTo>
                        <a:pt x="53" y="108"/>
                      </a:lnTo>
                      <a:lnTo>
                        <a:pt x="55" y="9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99"/>
                <p:cNvSpPr>
                  <a:spLocks/>
                </p:cNvSpPr>
                <p:nvPr/>
              </p:nvSpPr>
              <p:spPr bwMode="auto">
                <a:xfrm>
                  <a:off x="1489" y="2585"/>
                  <a:ext cx="47" cy="18"/>
                </a:xfrm>
                <a:custGeom>
                  <a:avLst/>
                  <a:gdLst>
                    <a:gd name="T0" fmla="*/ 40 w 47"/>
                    <a:gd name="T1" fmla="*/ 0 h 18"/>
                    <a:gd name="T2" fmla="*/ 42 w 47"/>
                    <a:gd name="T3" fmla="*/ 0 h 18"/>
                    <a:gd name="T4" fmla="*/ 37 w 47"/>
                    <a:gd name="T5" fmla="*/ 1 h 18"/>
                    <a:gd name="T6" fmla="*/ 33 w 47"/>
                    <a:gd name="T7" fmla="*/ 3 h 18"/>
                    <a:gd name="T8" fmla="*/ 28 w 47"/>
                    <a:gd name="T9" fmla="*/ 1 h 18"/>
                    <a:gd name="T10" fmla="*/ 23 w 47"/>
                    <a:gd name="T11" fmla="*/ 1 h 18"/>
                    <a:gd name="T12" fmla="*/ 17 w 47"/>
                    <a:gd name="T13" fmla="*/ 1 h 18"/>
                    <a:gd name="T14" fmla="*/ 12 w 47"/>
                    <a:gd name="T15" fmla="*/ 3 h 18"/>
                    <a:gd name="T16" fmla="*/ 7 w 47"/>
                    <a:gd name="T17" fmla="*/ 1 h 18"/>
                    <a:gd name="T18" fmla="*/ 2 w 47"/>
                    <a:gd name="T19" fmla="*/ 0 h 18"/>
                    <a:gd name="T20" fmla="*/ 0 w 47"/>
                    <a:gd name="T21" fmla="*/ 15 h 18"/>
                    <a:gd name="T22" fmla="*/ 5 w 47"/>
                    <a:gd name="T23" fmla="*/ 16 h 18"/>
                    <a:gd name="T24" fmla="*/ 12 w 47"/>
                    <a:gd name="T25" fmla="*/ 17 h 18"/>
                    <a:gd name="T26" fmla="*/ 17 w 47"/>
                    <a:gd name="T27" fmla="*/ 18 h 18"/>
                    <a:gd name="T28" fmla="*/ 23 w 47"/>
                    <a:gd name="T29" fmla="*/ 18 h 18"/>
                    <a:gd name="T30" fmla="*/ 28 w 47"/>
                    <a:gd name="T31" fmla="*/ 18 h 18"/>
                    <a:gd name="T32" fmla="*/ 33 w 47"/>
                    <a:gd name="T33" fmla="*/ 17 h 18"/>
                    <a:gd name="T34" fmla="*/ 40 w 47"/>
                    <a:gd name="T35" fmla="*/ 16 h 18"/>
                    <a:gd name="T36" fmla="*/ 45 w 47"/>
                    <a:gd name="T37" fmla="*/ 15 h 18"/>
                    <a:gd name="T38" fmla="*/ 47 w 47"/>
                    <a:gd name="T39" fmla="*/ 15 h 18"/>
                    <a:gd name="T40" fmla="*/ 40 w 47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8"/>
                    <a:gd name="T65" fmla="*/ 47 w 47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8">
                      <a:moveTo>
                        <a:pt x="40" y="0"/>
                      </a:moveTo>
                      <a:lnTo>
                        <a:pt x="42" y="0"/>
                      </a:lnTo>
                      <a:lnTo>
                        <a:pt x="37" y="1"/>
                      </a:lnTo>
                      <a:lnTo>
                        <a:pt x="33" y="3"/>
                      </a:lnTo>
                      <a:lnTo>
                        <a:pt x="28" y="1"/>
                      </a:lnTo>
                      <a:lnTo>
                        <a:pt x="23" y="1"/>
                      </a:ln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7" y="1"/>
                      </a:lnTo>
                      <a:lnTo>
                        <a:pt x="2" y="0"/>
                      </a:lnTo>
                      <a:lnTo>
                        <a:pt x="0" y="15"/>
                      </a:lnTo>
                      <a:lnTo>
                        <a:pt x="5" y="16"/>
                      </a:lnTo>
                      <a:lnTo>
                        <a:pt x="12" y="17"/>
                      </a:lnTo>
                      <a:lnTo>
                        <a:pt x="17" y="18"/>
                      </a:lnTo>
                      <a:lnTo>
                        <a:pt x="23" y="18"/>
                      </a:lnTo>
                      <a:lnTo>
                        <a:pt x="28" y="18"/>
                      </a:lnTo>
                      <a:lnTo>
                        <a:pt x="33" y="17"/>
                      </a:lnTo>
                      <a:lnTo>
                        <a:pt x="40" y="16"/>
                      </a:lnTo>
                      <a:lnTo>
                        <a:pt x="45" y="15"/>
                      </a:lnTo>
                      <a:lnTo>
                        <a:pt x="47" y="1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Freeform 100"/>
                <p:cNvSpPr>
                  <a:spLocks/>
                </p:cNvSpPr>
                <p:nvPr/>
              </p:nvSpPr>
              <p:spPr bwMode="auto">
                <a:xfrm>
                  <a:off x="1529" y="2516"/>
                  <a:ext cx="109" cy="84"/>
                </a:xfrm>
                <a:custGeom>
                  <a:avLst/>
                  <a:gdLst>
                    <a:gd name="T0" fmla="*/ 97 w 109"/>
                    <a:gd name="T1" fmla="*/ 0 h 84"/>
                    <a:gd name="T2" fmla="*/ 98 w 109"/>
                    <a:gd name="T3" fmla="*/ 0 h 84"/>
                    <a:gd name="T4" fmla="*/ 87 w 109"/>
                    <a:gd name="T5" fmla="*/ 10 h 84"/>
                    <a:gd name="T6" fmla="*/ 75 w 109"/>
                    <a:gd name="T7" fmla="*/ 20 h 84"/>
                    <a:gd name="T8" fmla="*/ 64 w 109"/>
                    <a:gd name="T9" fmla="*/ 29 h 84"/>
                    <a:gd name="T10" fmla="*/ 52 w 109"/>
                    <a:gd name="T11" fmla="*/ 38 h 84"/>
                    <a:gd name="T12" fmla="*/ 40 w 109"/>
                    <a:gd name="T13" fmla="*/ 47 h 84"/>
                    <a:gd name="T14" fmla="*/ 28 w 109"/>
                    <a:gd name="T15" fmla="*/ 53 h 84"/>
                    <a:gd name="T16" fmla="*/ 13 w 109"/>
                    <a:gd name="T17" fmla="*/ 62 h 84"/>
                    <a:gd name="T18" fmla="*/ 0 w 109"/>
                    <a:gd name="T19" fmla="*/ 69 h 84"/>
                    <a:gd name="T20" fmla="*/ 7 w 109"/>
                    <a:gd name="T21" fmla="*/ 84 h 84"/>
                    <a:gd name="T22" fmla="*/ 20 w 109"/>
                    <a:gd name="T23" fmla="*/ 76 h 84"/>
                    <a:gd name="T24" fmla="*/ 35 w 109"/>
                    <a:gd name="T25" fmla="*/ 68 h 84"/>
                    <a:gd name="T26" fmla="*/ 47 w 109"/>
                    <a:gd name="T27" fmla="*/ 59 h 84"/>
                    <a:gd name="T28" fmla="*/ 62 w 109"/>
                    <a:gd name="T29" fmla="*/ 50 h 84"/>
                    <a:gd name="T30" fmla="*/ 74 w 109"/>
                    <a:gd name="T31" fmla="*/ 41 h 84"/>
                    <a:gd name="T32" fmla="*/ 85 w 109"/>
                    <a:gd name="T33" fmla="*/ 32 h 84"/>
                    <a:gd name="T34" fmla="*/ 97 w 109"/>
                    <a:gd name="T35" fmla="*/ 22 h 84"/>
                    <a:gd name="T36" fmla="*/ 108 w 109"/>
                    <a:gd name="T37" fmla="*/ 10 h 84"/>
                    <a:gd name="T38" fmla="*/ 109 w 109"/>
                    <a:gd name="T39" fmla="*/ 10 h 84"/>
                    <a:gd name="T40" fmla="*/ 97 w 109"/>
                    <a:gd name="T41" fmla="*/ 0 h 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9"/>
                    <a:gd name="T64" fmla="*/ 0 h 84"/>
                    <a:gd name="T65" fmla="*/ 109 w 109"/>
                    <a:gd name="T66" fmla="*/ 84 h 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9" h="84">
                      <a:moveTo>
                        <a:pt x="97" y="0"/>
                      </a:moveTo>
                      <a:lnTo>
                        <a:pt x="98" y="0"/>
                      </a:lnTo>
                      <a:lnTo>
                        <a:pt x="87" y="10"/>
                      </a:lnTo>
                      <a:lnTo>
                        <a:pt x="75" y="20"/>
                      </a:lnTo>
                      <a:lnTo>
                        <a:pt x="64" y="29"/>
                      </a:lnTo>
                      <a:lnTo>
                        <a:pt x="52" y="38"/>
                      </a:lnTo>
                      <a:lnTo>
                        <a:pt x="40" y="47"/>
                      </a:lnTo>
                      <a:lnTo>
                        <a:pt x="28" y="53"/>
                      </a:lnTo>
                      <a:lnTo>
                        <a:pt x="13" y="62"/>
                      </a:lnTo>
                      <a:lnTo>
                        <a:pt x="0" y="69"/>
                      </a:lnTo>
                      <a:lnTo>
                        <a:pt x="7" y="84"/>
                      </a:lnTo>
                      <a:lnTo>
                        <a:pt x="20" y="76"/>
                      </a:lnTo>
                      <a:lnTo>
                        <a:pt x="35" y="68"/>
                      </a:lnTo>
                      <a:lnTo>
                        <a:pt x="47" y="59"/>
                      </a:lnTo>
                      <a:lnTo>
                        <a:pt x="62" y="50"/>
                      </a:lnTo>
                      <a:lnTo>
                        <a:pt x="74" y="41"/>
                      </a:lnTo>
                      <a:lnTo>
                        <a:pt x="85" y="32"/>
                      </a:lnTo>
                      <a:lnTo>
                        <a:pt x="97" y="22"/>
                      </a:lnTo>
                      <a:lnTo>
                        <a:pt x="108" y="10"/>
                      </a:lnTo>
                      <a:lnTo>
                        <a:pt x="109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" name="Freeform 101"/>
                <p:cNvSpPr>
                  <a:spLocks/>
                </p:cNvSpPr>
                <p:nvPr/>
              </p:nvSpPr>
              <p:spPr bwMode="auto">
                <a:xfrm>
                  <a:off x="1626" y="2289"/>
                  <a:ext cx="244" cy="237"/>
                </a:xfrm>
                <a:custGeom>
                  <a:avLst/>
                  <a:gdLst>
                    <a:gd name="T0" fmla="*/ 229 w 244"/>
                    <a:gd name="T1" fmla="*/ 0 h 237"/>
                    <a:gd name="T2" fmla="*/ 222 w 244"/>
                    <a:gd name="T3" fmla="*/ 13 h 237"/>
                    <a:gd name="T4" fmla="*/ 212 w 244"/>
                    <a:gd name="T5" fmla="*/ 25 h 237"/>
                    <a:gd name="T6" fmla="*/ 199 w 244"/>
                    <a:gd name="T7" fmla="*/ 40 h 237"/>
                    <a:gd name="T8" fmla="*/ 186 w 244"/>
                    <a:gd name="T9" fmla="*/ 54 h 237"/>
                    <a:gd name="T10" fmla="*/ 171 w 244"/>
                    <a:gd name="T11" fmla="*/ 70 h 237"/>
                    <a:gd name="T12" fmla="*/ 156 w 244"/>
                    <a:gd name="T13" fmla="*/ 85 h 237"/>
                    <a:gd name="T14" fmla="*/ 139 w 244"/>
                    <a:gd name="T15" fmla="*/ 100 h 237"/>
                    <a:gd name="T16" fmla="*/ 122 w 244"/>
                    <a:gd name="T17" fmla="*/ 116 h 237"/>
                    <a:gd name="T18" fmla="*/ 104 w 244"/>
                    <a:gd name="T19" fmla="*/ 132 h 237"/>
                    <a:gd name="T20" fmla="*/ 87 w 244"/>
                    <a:gd name="T21" fmla="*/ 146 h 237"/>
                    <a:gd name="T22" fmla="*/ 70 w 244"/>
                    <a:gd name="T23" fmla="*/ 162 h 237"/>
                    <a:gd name="T24" fmla="*/ 53 w 244"/>
                    <a:gd name="T25" fmla="*/ 176 h 237"/>
                    <a:gd name="T26" fmla="*/ 38 w 244"/>
                    <a:gd name="T27" fmla="*/ 190 h 237"/>
                    <a:gd name="T28" fmla="*/ 24 w 244"/>
                    <a:gd name="T29" fmla="*/ 203 h 237"/>
                    <a:gd name="T30" fmla="*/ 12 w 244"/>
                    <a:gd name="T31" fmla="*/ 216 h 237"/>
                    <a:gd name="T32" fmla="*/ 0 w 244"/>
                    <a:gd name="T33" fmla="*/ 227 h 237"/>
                    <a:gd name="T34" fmla="*/ 12 w 244"/>
                    <a:gd name="T35" fmla="*/ 237 h 237"/>
                    <a:gd name="T36" fmla="*/ 21 w 244"/>
                    <a:gd name="T37" fmla="*/ 226 h 237"/>
                    <a:gd name="T38" fmla="*/ 34 w 244"/>
                    <a:gd name="T39" fmla="*/ 215 h 237"/>
                    <a:gd name="T40" fmla="*/ 48 w 244"/>
                    <a:gd name="T41" fmla="*/ 202 h 237"/>
                    <a:gd name="T42" fmla="*/ 63 w 244"/>
                    <a:gd name="T43" fmla="*/ 189 h 237"/>
                    <a:gd name="T44" fmla="*/ 79 w 244"/>
                    <a:gd name="T45" fmla="*/ 174 h 237"/>
                    <a:gd name="T46" fmla="*/ 96 w 244"/>
                    <a:gd name="T47" fmla="*/ 158 h 237"/>
                    <a:gd name="T48" fmla="*/ 113 w 244"/>
                    <a:gd name="T49" fmla="*/ 144 h 237"/>
                    <a:gd name="T50" fmla="*/ 131 w 244"/>
                    <a:gd name="T51" fmla="*/ 128 h 237"/>
                    <a:gd name="T52" fmla="*/ 148 w 244"/>
                    <a:gd name="T53" fmla="*/ 112 h 237"/>
                    <a:gd name="T54" fmla="*/ 165 w 244"/>
                    <a:gd name="T55" fmla="*/ 97 h 237"/>
                    <a:gd name="T56" fmla="*/ 181 w 244"/>
                    <a:gd name="T57" fmla="*/ 80 h 237"/>
                    <a:gd name="T58" fmla="*/ 198 w 244"/>
                    <a:gd name="T59" fmla="*/ 64 h 237"/>
                    <a:gd name="T60" fmla="*/ 211 w 244"/>
                    <a:gd name="T61" fmla="*/ 49 h 237"/>
                    <a:gd name="T62" fmla="*/ 225 w 244"/>
                    <a:gd name="T63" fmla="*/ 35 h 237"/>
                    <a:gd name="T64" fmla="*/ 234 w 244"/>
                    <a:gd name="T65" fmla="*/ 20 h 237"/>
                    <a:gd name="T66" fmla="*/ 244 w 244"/>
                    <a:gd name="T67" fmla="*/ 7 h 237"/>
                    <a:gd name="T68" fmla="*/ 229 w 244"/>
                    <a:gd name="T69" fmla="*/ 0 h 2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4"/>
                    <a:gd name="T106" fmla="*/ 0 h 237"/>
                    <a:gd name="T107" fmla="*/ 244 w 244"/>
                    <a:gd name="T108" fmla="*/ 237 h 23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4" h="237">
                      <a:moveTo>
                        <a:pt x="229" y="0"/>
                      </a:moveTo>
                      <a:lnTo>
                        <a:pt x="222" y="13"/>
                      </a:lnTo>
                      <a:lnTo>
                        <a:pt x="212" y="25"/>
                      </a:lnTo>
                      <a:lnTo>
                        <a:pt x="199" y="40"/>
                      </a:lnTo>
                      <a:lnTo>
                        <a:pt x="186" y="54"/>
                      </a:lnTo>
                      <a:lnTo>
                        <a:pt x="171" y="70"/>
                      </a:lnTo>
                      <a:lnTo>
                        <a:pt x="156" y="85"/>
                      </a:lnTo>
                      <a:lnTo>
                        <a:pt x="139" y="100"/>
                      </a:lnTo>
                      <a:lnTo>
                        <a:pt x="122" y="116"/>
                      </a:lnTo>
                      <a:lnTo>
                        <a:pt x="104" y="132"/>
                      </a:lnTo>
                      <a:lnTo>
                        <a:pt x="87" y="146"/>
                      </a:lnTo>
                      <a:lnTo>
                        <a:pt x="70" y="162"/>
                      </a:lnTo>
                      <a:lnTo>
                        <a:pt x="53" y="176"/>
                      </a:lnTo>
                      <a:lnTo>
                        <a:pt x="38" y="190"/>
                      </a:lnTo>
                      <a:lnTo>
                        <a:pt x="24" y="203"/>
                      </a:lnTo>
                      <a:lnTo>
                        <a:pt x="12" y="216"/>
                      </a:lnTo>
                      <a:lnTo>
                        <a:pt x="0" y="227"/>
                      </a:lnTo>
                      <a:lnTo>
                        <a:pt x="12" y="237"/>
                      </a:lnTo>
                      <a:lnTo>
                        <a:pt x="21" y="226"/>
                      </a:lnTo>
                      <a:lnTo>
                        <a:pt x="34" y="215"/>
                      </a:lnTo>
                      <a:lnTo>
                        <a:pt x="48" y="202"/>
                      </a:lnTo>
                      <a:lnTo>
                        <a:pt x="63" y="189"/>
                      </a:lnTo>
                      <a:lnTo>
                        <a:pt x="79" y="174"/>
                      </a:lnTo>
                      <a:lnTo>
                        <a:pt x="96" y="158"/>
                      </a:lnTo>
                      <a:lnTo>
                        <a:pt x="113" y="144"/>
                      </a:lnTo>
                      <a:lnTo>
                        <a:pt x="131" y="128"/>
                      </a:lnTo>
                      <a:lnTo>
                        <a:pt x="148" y="112"/>
                      </a:lnTo>
                      <a:lnTo>
                        <a:pt x="165" y="97"/>
                      </a:lnTo>
                      <a:lnTo>
                        <a:pt x="181" y="80"/>
                      </a:lnTo>
                      <a:lnTo>
                        <a:pt x="198" y="64"/>
                      </a:lnTo>
                      <a:lnTo>
                        <a:pt x="211" y="49"/>
                      </a:lnTo>
                      <a:lnTo>
                        <a:pt x="225" y="35"/>
                      </a:lnTo>
                      <a:lnTo>
                        <a:pt x="234" y="20"/>
                      </a:lnTo>
                      <a:lnTo>
                        <a:pt x="244" y="7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02"/>
                <p:cNvSpPr>
                  <a:spLocks/>
                </p:cNvSpPr>
                <p:nvPr/>
              </p:nvSpPr>
              <p:spPr bwMode="auto">
                <a:xfrm>
                  <a:off x="1855" y="2284"/>
                  <a:ext cx="15" cy="12"/>
                </a:xfrm>
                <a:custGeom>
                  <a:avLst/>
                  <a:gdLst>
                    <a:gd name="T0" fmla="*/ 15 w 15"/>
                    <a:gd name="T1" fmla="*/ 12 h 12"/>
                    <a:gd name="T2" fmla="*/ 15 w 15"/>
                    <a:gd name="T3" fmla="*/ 6 h 12"/>
                    <a:gd name="T4" fmla="*/ 11 w 15"/>
                    <a:gd name="T5" fmla="*/ 1 h 12"/>
                    <a:gd name="T6" fmla="*/ 5 w 15"/>
                    <a:gd name="T7" fmla="*/ 0 h 12"/>
                    <a:gd name="T8" fmla="*/ 0 w 15"/>
                    <a:gd name="T9" fmla="*/ 5 h 12"/>
                    <a:gd name="T10" fmla="*/ 15 w 15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2"/>
                    <a:gd name="T20" fmla="*/ 15 w 15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2">
                      <a:moveTo>
                        <a:pt x="15" y="12"/>
                      </a:moveTo>
                      <a:lnTo>
                        <a:pt x="15" y="6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03"/>
                <p:cNvSpPr>
                  <a:spLocks/>
                </p:cNvSpPr>
                <p:nvPr/>
              </p:nvSpPr>
              <p:spPr bwMode="auto">
                <a:xfrm>
                  <a:off x="1589" y="2416"/>
                  <a:ext cx="9" cy="14"/>
                </a:xfrm>
                <a:custGeom>
                  <a:avLst/>
                  <a:gdLst>
                    <a:gd name="T0" fmla="*/ 6 w 9"/>
                    <a:gd name="T1" fmla="*/ 0 h 14"/>
                    <a:gd name="T2" fmla="*/ 2 w 9"/>
                    <a:gd name="T3" fmla="*/ 2 h 14"/>
                    <a:gd name="T4" fmla="*/ 0 w 9"/>
                    <a:gd name="T5" fmla="*/ 8 h 14"/>
                    <a:gd name="T6" fmla="*/ 3 w 9"/>
                    <a:gd name="T7" fmla="*/ 13 h 14"/>
                    <a:gd name="T8" fmla="*/ 9 w 9"/>
                    <a:gd name="T9" fmla="*/ 14 h 14"/>
                    <a:gd name="T10" fmla="*/ 6 w 9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4"/>
                    <a:gd name="T20" fmla="*/ 9 w 9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4">
                      <a:moveTo>
                        <a:pt x="6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9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Freeform 104"/>
                <p:cNvSpPr>
                  <a:spLocks/>
                </p:cNvSpPr>
                <p:nvPr/>
              </p:nvSpPr>
              <p:spPr bwMode="auto">
                <a:xfrm>
                  <a:off x="1595" y="2409"/>
                  <a:ext cx="29" cy="21"/>
                </a:xfrm>
                <a:custGeom>
                  <a:avLst/>
                  <a:gdLst>
                    <a:gd name="T0" fmla="*/ 15 w 29"/>
                    <a:gd name="T1" fmla="*/ 2 h 21"/>
                    <a:gd name="T2" fmla="*/ 15 w 29"/>
                    <a:gd name="T3" fmla="*/ 2 h 21"/>
                    <a:gd name="T4" fmla="*/ 15 w 29"/>
                    <a:gd name="T5" fmla="*/ 4 h 21"/>
                    <a:gd name="T6" fmla="*/ 14 w 29"/>
                    <a:gd name="T7" fmla="*/ 3 h 21"/>
                    <a:gd name="T8" fmla="*/ 8 w 29"/>
                    <a:gd name="T9" fmla="*/ 6 h 21"/>
                    <a:gd name="T10" fmla="*/ 0 w 29"/>
                    <a:gd name="T11" fmla="*/ 7 h 21"/>
                    <a:gd name="T12" fmla="*/ 3 w 29"/>
                    <a:gd name="T13" fmla="*/ 21 h 21"/>
                    <a:gd name="T14" fmla="*/ 10 w 29"/>
                    <a:gd name="T15" fmla="*/ 20 h 21"/>
                    <a:gd name="T16" fmla="*/ 19 w 29"/>
                    <a:gd name="T17" fmla="*/ 18 h 21"/>
                    <a:gd name="T18" fmla="*/ 27 w 29"/>
                    <a:gd name="T19" fmla="*/ 12 h 21"/>
                    <a:gd name="T20" fmla="*/ 29 w 29"/>
                    <a:gd name="T21" fmla="*/ 0 h 21"/>
                    <a:gd name="T22" fmla="*/ 29 w 29"/>
                    <a:gd name="T23" fmla="*/ 0 h 21"/>
                    <a:gd name="T24" fmla="*/ 15 w 29"/>
                    <a:gd name="T25" fmla="*/ 2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21"/>
                    <a:gd name="T41" fmla="*/ 29 w 29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21">
                      <a:moveTo>
                        <a:pt x="15" y="2"/>
                      </a:move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8" y="6"/>
                      </a:lnTo>
                      <a:lnTo>
                        <a:pt x="0" y="7"/>
                      </a:lnTo>
                      <a:lnTo>
                        <a:pt x="3" y="21"/>
                      </a:lnTo>
                      <a:lnTo>
                        <a:pt x="10" y="20"/>
                      </a:lnTo>
                      <a:lnTo>
                        <a:pt x="19" y="18"/>
                      </a:lnTo>
                      <a:lnTo>
                        <a:pt x="27" y="12"/>
                      </a:lnTo>
                      <a:lnTo>
                        <a:pt x="29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Freeform 105"/>
                <p:cNvSpPr>
                  <a:spLocks/>
                </p:cNvSpPr>
                <p:nvPr/>
              </p:nvSpPr>
              <p:spPr bwMode="auto">
                <a:xfrm>
                  <a:off x="1595" y="2358"/>
                  <a:ext cx="29" cy="53"/>
                </a:xfrm>
                <a:custGeom>
                  <a:avLst/>
                  <a:gdLst>
                    <a:gd name="T0" fmla="*/ 3 w 29"/>
                    <a:gd name="T1" fmla="*/ 14 h 53"/>
                    <a:gd name="T2" fmla="*/ 0 w 29"/>
                    <a:gd name="T3" fmla="*/ 14 h 53"/>
                    <a:gd name="T4" fmla="*/ 6 w 29"/>
                    <a:gd name="T5" fmla="*/ 18 h 53"/>
                    <a:gd name="T6" fmla="*/ 10 w 29"/>
                    <a:gd name="T7" fmla="*/ 28 h 53"/>
                    <a:gd name="T8" fmla="*/ 13 w 29"/>
                    <a:gd name="T9" fmla="*/ 41 h 53"/>
                    <a:gd name="T10" fmla="*/ 15 w 29"/>
                    <a:gd name="T11" fmla="*/ 53 h 53"/>
                    <a:gd name="T12" fmla="*/ 29 w 29"/>
                    <a:gd name="T13" fmla="*/ 51 h 53"/>
                    <a:gd name="T14" fmla="*/ 27 w 29"/>
                    <a:gd name="T15" fmla="*/ 39 h 53"/>
                    <a:gd name="T16" fmla="*/ 25 w 29"/>
                    <a:gd name="T17" fmla="*/ 25 h 53"/>
                    <a:gd name="T18" fmla="*/ 19 w 29"/>
                    <a:gd name="T19" fmla="*/ 11 h 53"/>
                    <a:gd name="T20" fmla="*/ 8 w 29"/>
                    <a:gd name="T21" fmla="*/ 0 h 53"/>
                    <a:gd name="T22" fmla="*/ 5 w 29"/>
                    <a:gd name="T23" fmla="*/ 0 h 53"/>
                    <a:gd name="T24" fmla="*/ 3 w 29"/>
                    <a:gd name="T25" fmla="*/ 14 h 5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53"/>
                    <a:gd name="T41" fmla="*/ 29 w 29"/>
                    <a:gd name="T42" fmla="*/ 53 h 5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53">
                      <a:moveTo>
                        <a:pt x="3" y="14"/>
                      </a:moveTo>
                      <a:lnTo>
                        <a:pt x="0" y="14"/>
                      </a:lnTo>
                      <a:lnTo>
                        <a:pt x="6" y="18"/>
                      </a:lnTo>
                      <a:lnTo>
                        <a:pt x="10" y="28"/>
                      </a:lnTo>
                      <a:lnTo>
                        <a:pt x="13" y="41"/>
                      </a:lnTo>
                      <a:lnTo>
                        <a:pt x="15" y="53"/>
                      </a:lnTo>
                      <a:lnTo>
                        <a:pt x="29" y="51"/>
                      </a:lnTo>
                      <a:lnTo>
                        <a:pt x="27" y="39"/>
                      </a:lnTo>
                      <a:lnTo>
                        <a:pt x="25" y="25"/>
                      </a:lnTo>
                      <a:lnTo>
                        <a:pt x="19" y="1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Freeform 106"/>
                <p:cNvSpPr>
                  <a:spLocks/>
                </p:cNvSpPr>
                <p:nvPr/>
              </p:nvSpPr>
              <p:spPr bwMode="auto">
                <a:xfrm>
                  <a:off x="1558" y="2358"/>
                  <a:ext cx="42" cy="32"/>
                </a:xfrm>
                <a:custGeom>
                  <a:avLst/>
                  <a:gdLst>
                    <a:gd name="T0" fmla="*/ 14 w 42"/>
                    <a:gd name="T1" fmla="*/ 31 h 32"/>
                    <a:gd name="T2" fmla="*/ 14 w 42"/>
                    <a:gd name="T3" fmla="*/ 32 h 32"/>
                    <a:gd name="T4" fmla="*/ 19 w 42"/>
                    <a:gd name="T5" fmla="*/ 25 h 32"/>
                    <a:gd name="T6" fmla="*/ 27 w 42"/>
                    <a:gd name="T7" fmla="*/ 18 h 32"/>
                    <a:gd name="T8" fmla="*/ 33 w 42"/>
                    <a:gd name="T9" fmla="*/ 14 h 32"/>
                    <a:gd name="T10" fmla="*/ 40 w 42"/>
                    <a:gd name="T11" fmla="*/ 14 h 32"/>
                    <a:gd name="T12" fmla="*/ 42 w 42"/>
                    <a:gd name="T13" fmla="*/ 0 h 32"/>
                    <a:gd name="T14" fmla="*/ 30 w 42"/>
                    <a:gd name="T15" fmla="*/ 0 h 32"/>
                    <a:gd name="T16" fmla="*/ 17 w 42"/>
                    <a:gd name="T17" fmla="*/ 6 h 32"/>
                    <a:gd name="T18" fmla="*/ 7 w 42"/>
                    <a:gd name="T19" fmla="*/ 16 h 32"/>
                    <a:gd name="T20" fmla="*/ 0 w 42"/>
                    <a:gd name="T21" fmla="*/ 28 h 32"/>
                    <a:gd name="T22" fmla="*/ 0 w 42"/>
                    <a:gd name="T23" fmla="*/ 29 h 32"/>
                    <a:gd name="T24" fmla="*/ 14 w 42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"/>
                    <a:gd name="T40" fmla="*/ 0 h 32"/>
                    <a:gd name="T41" fmla="*/ 42 w 42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" h="32">
                      <a:moveTo>
                        <a:pt x="14" y="31"/>
                      </a:moveTo>
                      <a:lnTo>
                        <a:pt x="14" y="32"/>
                      </a:lnTo>
                      <a:lnTo>
                        <a:pt x="19" y="25"/>
                      </a:lnTo>
                      <a:lnTo>
                        <a:pt x="27" y="18"/>
                      </a:lnTo>
                      <a:lnTo>
                        <a:pt x="33" y="14"/>
                      </a:lnTo>
                      <a:lnTo>
                        <a:pt x="40" y="14"/>
                      </a:lnTo>
                      <a:lnTo>
                        <a:pt x="42" y="0"/>
                      </a:lnTo>
                      <a:lnTo>
                        <a:pt x="30" y="0"/>
                      </a:lnTo>
                      <a:lnTo>
                        <a:pt x="17" y="6"/>
                      </a:lnTo>
                      <a:lnTo>
                        <a:pt x="7" y="16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Freeform 107"/>
                <p:cNvSpPr>
                  <a:spLocks/>
                </p:cNvSpPr>
                <p:nvPr/>
              </p:nvSpPr>
              <p:spPr bwMode="auto">
                <a:xfrm>
                  <a:off x="1556" y="2387"/>
                  <a:ext cx="21" cy="48"/>
                </a:xfrm>
                <a:custGeom>
                  <a:avLst/>
                  <a:gdLst>
                    <a:gd name="T0" fmla="*/ 21 w 21"/>
                    <a:gd name="T1" fmla="*/ 46 h 48"/>
                    <a:gd name="T2" fmla="*/ 21 w 21"/>
                    <a:gd name="T3" fmla="*/ 46 h 48"/>
                    <a:gd name="T4" fmla="*/ 19 w 21"/>
                    <a:gd name="T5" fmla="*/ 34 h 48"/>
                    <a:gd name="T6" fmla="*/ 16 w 21"/>
                    <a:gd name="T7" fmla="*/ 23 h 48"/>
                    <a:gd name="T8" fmla="*/ 16 w 21"/>
                    <a:gd name="T9" fmla="*/ 13 h 48"/>
                    <a:gd name="T10" fmla="*/ 16 w 21"/>
                    <a:gd name="T11" fmla="*/ 2 h 48"/>
                    <a:gd name="T12" fmla="*/ 2 w 21"/>
                    <a:gd name="T13" fmla="*/ 0 h 48"/>
                    <a:gd name="T14" fmla="*/ 0 w 21"/>
                    <a:gd name="T15" fmla="*/ 13 h 48"/>
                    <a:gd name="T16" fmla="*/ 2 w 21"/>
                    <a:gd name="T17" fmla="*/ 25 h 48"/>
                    <a:gd name="T18" fmla="*/ 4 w 21"/>
                    <a:gd name="T19" fmla="*/ 36 h 48"/>
                    <a:gd name="T20" fmla="*/ 7 w 21"/>
                    <a:gd name="T21" fmla="*/ 48 h 48"/>
                    <a:gd name="T22" fmla="*/ 7 w 21"/>
                    <a:gd name="T23" fmla="*/ 48 h 48"/>
                    <a:gd name="T24" fmla="*/ 21 w 21"/>
                    <a:gd name="T25" fmla="*/ 46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48"/>
                    <a:gd name="T41" fmla="*/ 21 w 21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48">
                      <a:moveTo>
                        <a:pt x="21" y="46"/>
                      </a:moveTo>
                      <a:lnTo>
                        <a:pt x="21" y="46"/>
                      </a:lnTo>
                      <a:lnTo>
                        <a:pt x="19" y="34"/>
                      </a:lnTo>
                      <a:lnTo>
                        <a:pt x="16" y="23"/>
                      </a:lnTo>
                      <a:lnTo>
                        <a:pt x="16" y="13"/>
                      </a:lnTo>
                      <a:lnTo>
                        <a:pt x="16" y="2"/>
                      </a:ln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2" y="25"/>
                      </a:lnTo>
                      <a:lnTo>
                        <a:pt x="4" y="36"/>
                      </a:lnTo>
                      <a:lnTo>
                        <a:pt x="7" y="48"/>
                      </a:lnTo>
                      <a:lnTo>
                        <a:pt x="21" y="4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" name="Freeform 108"/>
                <p:cNvSpPr>
                  <a:spLocks/>
                </p:cNvSpPr>
                <p:nvPr/>
              </p:nvSpPr>
              <p:spPr bwMode="auto">
                <a:xfrm>
                  <a:off x="1563" y="2433"/>
                  <a:ext cx="36" cy="26"/>
                </a:xfrm>
                <a:custGeom>
                  <a:avLst/>
                  <a:gdLst>
                    <a:gd name="T0" fmla="*/ 36 w 36"/>
                    <a:gd name="T1" fmla="*/ 9 h 26"/>
                    <a:gd name="T2" fmla="*/ 36 w 36"/>
                    <a:gd name="T3" fmla="*/ 9 h 26"/>
                    <a:gd name="T4" fmla="*/ 28 w 36"/>
                    <a:gd name="T5" fmla="*/ 9 h 26"/>
                    <a:gd name="T6" fmla="*/ 22 w 36"/>
                    <a:gd name="T7" fmla="*/ 7 h 26"/>
                    <a:gd name="T8" fmla="*/ 17 w 36"/>
                    <a:gd name="T9" fmla="*/ 3 h 26"/>
                    <a:gd name="T10" fmla="*/ 14 w 36"/>
                    <a:gd name="T11" fmla="*/ 0 h 26"/>
                    <a:gd name="T12" fmla="*/ 0 w 36"/>
                    <a:gd name="T13" fmla="*/ 2 h 26"/>
                    <a:gd name="T14" fmla="*/ 5 w 36"/>
                    <a:gd name="T15" fmla="*/ 13 h 26"/>
                    <a:gd name="T16" fmla="*/ 14 w 36"/>
                    <a:gd name="T17" fmla="*/ 22 h 26"/>
                    <a:gd name="T18" fmla="*/ 25 w 36"/>
                    <a:gd name="T19" fmla="*/ 24 h 26"/>
                    <a:gd name="T20" fmla="*/ 36 w 36"/>
                    <a:gd name="T21" fmla="*/ 26 h 26"/>
                    <a:gd name="T22" fmla="*/ 36 w 36"/>
                    <a:gd name="T23" fmla="*/ 26 h 26"/>
                    <a:gd name="T24" fmla="*/ 36 w 36"/>
                    <a:gd name="T25" fmla="*/ 9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"/>
                    <a:gd name="T40" fmla="*/ 0 h 26"/>
                    <a:gd name="T41" fmla="*/ 36 w 36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" h="26">
                      <a:moveTo>
                        <a:pt x="36" y="9"/>
                      </a:moveTo>
                      <a:lnTo>
                        <a:pt x="36" y="9"/>
                      </a:lnTo>
                      <a:lnTo>
                        <a:pt x="28" y="9"/>
                      </a:lnTo>
                      <a:lnTo>
                        <a:pt x="22" y="7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5" y="13"/>
                      </a:lnTo>
                      <a:lnTo>
                        <a:pt x="14" y="22"/>
                      </a:lnTo>
                      <a:lnTo>
                        <a:pt x="25" y="24"/>
                      </a:lnTo>
                      <a:lnTo>
                        <a:pt x="36" y="2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" name="Freeform 109"/>
                <p:cNvSpPr>
                  <a:spLocks/>
                </p:cNvSpPr>
                <p:nvPr/>
              </p:nvSpPr>
              <p:spPr bwMode="auto">
                <a:xfrm>
                  <a:off x="1599" y="2430"/>
                  <a:ext cx="62" cy="29"/>
                </a:xfrm>
                <a:custGeom>
                  <a:avLst/>
                  <a:gdLst>
                    <a:gd name="T0" fmla="*/ 54 w 62"/>
                    <a:gd name="T1" fmla="*/ 2 h 29"/>
                    <a:gd name="T2" fmla="*/ 54 w 62"/>
                    <a:gd name="T3" fmla="*/ 0 h 29"/>
                    <a:gd name="T4" fmla="*/ 50 w 62"/>
                    <a:gd name="T5" fmla="*/ 4 h 29"/>
                    <a:gd name="T6" fmla="*/ 42 w 62"/>
                    <a:gd name="T7" fmla="*/ 6 h 29"/>
                    <a:gd name="T8" fmla="*/ 36 w 62"/>
                    <a:gd name="T9" fmla="*/ 9 h 29"/>
                    <a:gd name="T10" fmla="*/ 30 w 62"/>
                    <a:gd name="T11" fmla="*/ 10 h 29"/>
                    <a:gd name="T12" fmla="*/ 22 w 62"/>
                    <a:gd name="T13" fmla="*/ 12 h 29"/>
                    <a:gd name="T14" fmla="*/ 16 w 62"/>
                    <a:gd name="T15" fmla="*/ 12 h 29"/>
                    <a:gd name="T16" fmla="*/ 9 w 62"/>
                    <a:gd name="T17" fmla="*/ 14 h 29"/>
                    <a:gd name="T18" fmla="*/ 0 w 62"/>
                    <a:gd name="T19" fmla="*/ 12 h 29"/>
                    <a:gd name="T20" fmla="*/ 0 w 62"/>
                    <a:gd name="T21" fmla="*/ 29 h 29"/>
                    <a:gd name="T22" fmla="*/ 9 w 62"/>
                    <a:gd name="T23" fmla="*/ 28 h 29"/>
                    <a:gd name="T24" fmla="*/ 16 w 62"/>
                    <a:gd name="T25" fmla="*/ 27 h 29"/>
                    <a:gd name="T26" fmla="*/ 24 w 62"/>
                    <a:gd name="T27" fmla="*/ 27 h 29"/>
                    <a:gd name="T28" fmla="*/ 33 w 62"/>
                    <a:gd name="T29" fmla="*/ 25 h 29"/>
                    <a:gd name="T30" fmla="*/ 39 w 62"/>
                    <a:gd name="T31" fmla="*/ 23 h 29"/>
                    <a:gd name="T32" fmla="*/ 47 w 62"/>
                    <a:gd name="T33" fmla="*/ 21 h 29"/>
                    <a:gd name="T34" fmla="*/ 54 w 62"/>
                    <a:gd name="T35" fmla="*/ 18 h 29"/>
                    <a:gd name="T36" fmla="*/ 62 w 62"/>
                    <a:gd name="T37" fmla="*/ 15 h 29"/>
                    <a:gd name="T38" fmla="*/ 62 w 62"/>
                    <a:gd name="T39" fmla="*/ 14 h 29"/>
                    <a:gd name="T40" fmla="*/ 54 w 62"/>
                    <a:gd name="T41" fmla="*/ 2 h 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29"/>
                    <a:gd name="T65" fmla="*/ 62 w 62"/>
                    <a:gd name="T66" fmla="*/ 29 h 2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29">
                      <a:moveTo>
                        <a:pt x="54" y="2"/>
                      </a:moveTo>
                      <a:lnTo>
                        <a:pt x="54" y="0"/>
                      </a:lnTo>
                      <a:lnTo>
                        <a:pt x="50" y="4"/>
                      </a:lnTo>
                      <a:lnTo>
                        <a:pt x="42" y="6"/>
                      </a:lnTo>
                      <a:lnTo>
                        <a:pt x="36" y="9"/>
                      </a:lnTo>
                      <a:lnTo>
                        <a:pt x="30" y="10"/>
                      </a:lnTo>
                      <a:lnTo>
                        <a:pt x="22" y="12"/>
                      </a:lnTo>
                      <a:lnTo>
                        <a:pt x="16" y="12"/>
                      </a:lnTo>
                      <a:lnTo>
                        <a:pt x="9" y="14"/>
                      </a:lnTo>
                      <a:lnTo>
                        <a:pt x="0" y="12"/>
                      </a:lnTo>
                      <a:lnTo>
                        <a:pt x="0" y="29"/>
                      </a:lnTo>
                      <a:lnTo>
                        <a:pt x="9" y="28"/>
                      </a:lnTo>
                      <a:lnTo>
                        <a:pt x="16" y="27"/>
                      </a:lnTo>
                      <a:lnTo>
                        <a:pt x="24" y="27"/>
                      </a:lnTo>
                      <a:lnTo>
                        <a:pt x="33" y="25"/>
                      </a:lnTo>
                      <a:lnTo>
                        <a:pt x="39" y="23"/>
                      </a:lnTo>
                      <a:lnTo>
                        <a:pt x="47" y="21"/>
                      </a:lnTo>
                      <a:lnTo>
                        <a:pt x="54" y="18"/>
                      </a:lnTo>
                      <a:lnTo>
                        <a:pt x="62" y="15"/>
                      </a:lnTo>
                      <a:lnTo>
                        <a:pt x="62" y="14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" name="Freeform 110"/>
                <p:cNvSpPr>
                  <a:spLocks/>
                </p:cNvSpPr>
                <p:nvPr/>
              </p:nvSpPr>
              <p:spPr bwMode="auto">
                <a:xfrm>
                  <a:off x="1653" y="2372"/>
                  <a:ext cx="69" cy="72"/>
                </a:xfrm>
                <a:custGeom>
                  <a:avLst/>
                  <a:gdLst>
                    <a:gd name="T0" fmla="*/ 59 w 69"/>
                    <a:gd name="T1" fmla="*/ 0 h 72"/>
                    <a:gd name="T2" fmla="*/ 57 w 69"/>
                    <a:gd name="T3" fmla="*/ 2 h 72"/>
                    <a:gd name="T4" fmla="*/ 50 w 69"/>
                    <a:gd name="T5" fmla="*/ 10 h 72"/>
                    <a:gd name="T6" fmla="*/ 44 w 69"/>
                    <a:gd name="T7" fmla="*/ 18 h 72"/>
                    <a:gd name="T8" fmla="*/ 37 w 69"/>
                    <a:gd name="T9" fmla="*/ 27 h 72"/>
                    <a:gd name="T10" fmla="*/ 31 w 69"/>
                    <a:gd name="T11" fmla="*/ 34 h 72"/>
                    <a:gd name="T12" fmla="*/ 23 w 69"/>
                    <a:gd name="T13" fmla="*/ 41 h 72"/>
                    <a:gd name="T14" fmla="*/ 16 w 69"/>
                    <a:gd name="T15" fmla="*/ 47 h 72"/>
                    <a:gd name="T16" fmla="*/ 8 w 69"/>
                    <a:gd name="T17" fmla="*/ 54 h 72"/>
                    <a:gd name="T18" fmla="*/ 0 w 69"/>
                    <a:gd name="T19" fmla="*/ 60 h 72"/>
                    <a:gd name="T20" fmla="*/ 8 w 69"/>
                    <a:gd name="T21" fmla="*/ 72 h 72"/>
                    <a:gd name="T22" fmla="*/ 17 w 69"/>
                    <a:gd name="T23" fmla="*/ 66 h 72"/>
                    <a:gd name="T24" fmla="*/ 26 w 69"/>
                    <a:gd name="T25" fmla="*/ 60 h 72"/>
                    <a:gd name="T26" fmla="*/ 33 w 69"/>
                    <a:gd name="T27" fmla="*/ 51 h 72"/>
                    <a:gd name="T28" fmla="*/ 40 w 69"/>
                    <a:gd name="T29" fmla="*/ 44 h 72"/>
                    <a:gd name="T30" fmla="*/ 49 w 69"/>
                    <a:gd name="T31" fmla="*/ 37 h 72"/>
                    <a:gd name="T32" fmla="*/ 56 w 69"/>
                    <a:gd name="T33" fmla="*/ 28 h 72"/>
                    <a:gd name="T34" fmla="*/ 62 w 69"/>
                    <a:gd name="T35" fmla="*/ 20 h 72"/>
                    <a:gd name="T36" fmla="*/ 69 w 69"/>
                    <a:gd name="T37" fmla="*/ 11 h 72"/>
                    <a:gd name="T38" fmla="*/ 68 w 69"/>
                    <a:gd name="T39" fmla="*/ 12 h 72"/>
                    <a:gd name="T40" fmla="*/ 59 w 69"/>
                    <a:gd name="T41" fmla="*/ 0 h 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72"/>
                    <a:gd name="T65" fmla="*/ 69 w 69"/>
                    <a:gd name="T66" fmla="*/ 72 h 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72">
                      <a:moveTo>
                        <a:pt x="59" y="0"/>
                      </a:moveTo>
                      <a:lnTo>
                        <a:pt x="57" y="2"/>
                      </a:lnTo>
                      <a:lnTo>
                        <a:pt x="50" y="10"/>
                      </a:lnTo>
                      <a:lnTo>
                        <a:pt x="44" y="18"/>
                      </a:lnTo>
                      <a:lnTo>
                        <a:pt x="37" y="27"/>
                      </a:lnTo>
                      <a:lnTo>
                        <a:pt x="31" y="34"/>
                      </a:lnTo>
                      <a:lnTo>
                        <a:pt x="23" y="41"/>
                      </a:lnTo>
                      <a:lnTo>
                        <a:pt x="16" y="47"/>
                      </a:lnTo>
                      <a:lnTo>
                        <a:pt x="8" y="54"/>
                      </a:lnTo>
                      <a:lnTo>
                        <a:pt x="0" y="60"/>
                      </a:lnTo>
                      <a:lnTo>
                        <a:pt x="8" y="72"/>
                      </a:lnTo>
                      <a:lnTo>
                        <a:pt x="17" y="66"/>
                      </a:lnTo>
                      <a:lnTo>
                        <a:pt x="26" y="60"/>
                      </a:lnTo>
                      <a:lnTo>
                        <a:pt x="33" y="51"/>
                      </a:lnTo>
                      <a:lnTo>
                        <a:pt x="40" y="44"/>
                      </a:lnTo>
                      <a:lnTo>
                        <a:pt x="49" y="37"/>
                      </a:lnTo>
                      <a:lnTo>
                        <a:pt x="56" y="28"/>
                      </a:lnTo>
                      <a:lnTo>
                        <a:pt x="62" y="20"/>
                      </a:lnTo>
                      <a:lnTo>
                        <a:pt x="69" y="11"/>
                      </a:lnTo>
                      <a:lnTo>
                        <a:pt x="68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" name="Freeform 111"/>
                <p:cNvSpPr>
                  <a:spLocks/>
                </p:cNvSpPr>
                <p:nvPr/>
              </p:nvSpPr>
              <p:spPr bwMode="auto">
                <a:xfrm>
                  <a:off x="1712" y="2274"/>
                  <a:ext cx="96" cy="110"/>
                </a:xfrm>
                <a:custGeom>
                  <a:avLst/>
                  <a:gdLst>
                    <a:gd name="T0" fmla="*/ 90 w 96"/>
                    <a:gd name="T1" fmla="*/ 0 h 110"/>
                    <a:gd name="T2" fmla="*/ 84 w 96"/>
                    <a:gd name="T3" fmla="*/ 5 h 110"/>
                    <a:gd name="T4" fmla="*/ 76 w 96"/>
                    <a:gd name="T5" fmla="*/ 16 h 110"/>
                    <a:gd name="T6" fmla="*/ 66 w 96"/>
                    <a:gd name="T7" fmla="*/ 28 h 110"/>
                    <a:gd name="T8" fmla="*/ 55 w 96"/>
                    <a:gd name="T9" fmla="*/ 41 h 110"/>
                    <a:gd name="T10" fmla="*/ 43 w 96"/>
                    <a:gd name="T11" fmla="*/ 55 h 110"/>
                    <a:gd name="T12" fmla="*/ 32 w 96"/>
                    <a:gd name="T13" fmla="*/ 67 h 110"/>
                    <a:gd name="T14" fmla="*/ 20 w 96"/>
                    <a:gd name="T15" fmla="*/ 79 h 110"/>
                    <a:gd name="T16" fmla="*/ 9 w 96"/>
                    <a:gd name="T17" fmla="*/ 90 h 110"/>
                    <a:gd name="T18" fmla="*/ 0 w 96"/>
                    <a:gd name="T19" fmla="*/ 98 h 110"/>
                    <a:gd name="T20" fmla="*/ 9 w 96"/>
                    <a:gd name="T21" fmla="*/ 110 h 110"/>
                    <a:gd name="T22" fmla="*/ 19 w 96"/>
                    <a:gd name="T23" fmla="*/ 100 h 110"/>
                    <a:gd name="T24" fmla="*/ 30 w 96"/>
                    <a:gd name="T25" fmla="*/ 89 h 110"/>
                    <a:gd name="T26" fmla="*/ 42 w 96"/>
                    <a:gd name="T27" fmla="*/ 77 h 110"/>
                    <a:gd name="T28" fmla="*/ 55 w 96"/>
                    <a:gd name="T29" fmla="*/ 64 h 110"/>
                    <a:gd name="T30" fmla="*/ 67 w 96"/>
                    <a:gd name="T31" fmla="*/ 51 h 110"/>
                    <a:gd name="T32" fmla="*/ 78 w 96"/>
                    <a:gd name="T33" fmla="*/ 38 h 110"/>
                    <a:gd name="T34" fmla="*/ 88 w 96"/>
                    <a:gd name="T35" fmla="*/ 26 h 110"/>
                    <a:gd name="T36" fmla="*/ 96 w 96"/>
                    <a:gd name="T37" fmla="*/ 12 h 110"/>
                    <a:gd name="T38" fmla="*/ 90 w 96"/>
                    <a:gd name="T39" fmla="*/ 17 h 110"/>
                    <a:gd name="T40" fmla="*/ 90 w 96"/>
                    <a:gd name="T41" fmla="*/ 0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6"/>
                    <a:gd name="T64" fmla="*/ 0 h 110"/>
                    <a:gd name="T65" fmla="*/ 96 w 96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6" h="110">
                      <a:moveTo>
                        <a:pt x="90" y="0"/>
                      </a:moveTo>
                      <a:lnTo>
                        <a:pt x="84" y="5"/>
                      </a:lnTo>
                      <a:lnTo>
                        <a:pt x="76" y="16"/>
                      </a:lnTo>
                      <a:lnTo>
                        <a:pt x="66" y="28"/>
                      </a:lnTo>
                      <a:lnTo>
                        <a:pt x="55" y="41"/>
                      </a:lnTo>
                      <a:lnTo>
                        <a:pt x="43" y="55"/>
                      </a:lnTo>
                      <a:lnTo>
                        <a:pt x="32" y="67"/>
                      </a:lnTo>
                      <a:lnTo>
                        <a:pt x="20" y="79"/>
                      </a:lnTo>
                      <a:lnTo>
                        <a:pt x="9" y="90"/>
                      </a:lnTo>
                      <a:lnTo>
                        <a:pt x="0" y="98"/>
                      </a:lnTo>
                      <a:lnTo>
                        <a:pt x="9" y="110"/>
                      </a:lnTo>
                      <a:lnTo>
                        <a:pt x="19" y="100"/>
                      </a:lnTo>
                      <a:lnTo>
                        <a:pt x="30" y="89"/>
                      </a:lnTo>
                      <a:lnTo>
                        <a:pt x="42" y="77"/>
                      </a:lnTo>
                      <a:lnTo>
                        <a:pt x="55" y="64"/>
                      </a:lnTo>
                      <a:lnTo>
                        <a:pt x="67" y="51"/>
                      </a:lnTo>
                      <a:lnTo>
                        <a:pt x="78" y="38"/>
                      </a:lnTo>
                      <a:lnTo>
                        <a:pt x="88" y="26"/>
                      </a:lnTo>
                      <a:lnTo>
                        <a:pt x="96" y="12"/>
                      </a:lnTo>
                      <a:lnTo>
                        <a:pt x="90" y="17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785" y="2274"/>
                  <a:ext cx="22" cy="31"/>
                </a:xfrm>
                <a:custGeom>
                  <a:avLst/>
                  <a:gdLst>
                    <a:gd name="T0" fmla="*/ 8 w 22"/>
                    <a:gd name="T1" fmla="*/ 16 h 31"/>
                    <a:gd name="T2" fmla="*/ 15 w 22"/>
                    <a:gd name="T3" fmla="*/ 26 h 31"/>
                    <a:gd name="T4" fmla="*/ 18 w 22"/>
                    <a:gd name="T5" fmla="*/ 21 h 31"/>
                    <a:gd name="T6" fmla="*/ 22 w 22"/>
                    <a:gd name="T7" fmla="*/ 15 h 31"/>
                    <a:gd name="T8" fmla="*/ 17 w 22"/>
                    <a:gd name="T9" fmla="*/ 0 h 31"/>
                    <a:gd name="T10" fmla="*/ 17 w 22"/>
                    <a:gd name="T11" fmla="*/ 17 h 31"/>
                    <a:gd name="T12" fmla="*/ 10 w 22"/>
                    <a:gd name="T13" fmla="*/ 8 h 31"/>
                    <a:gd name="T14" fmla="*/ 6 w 22"/>
                    <a:gd name="T15" fmla="*/ 11 h 31"/>
                    <a:gd name="T16" fmla="*/ 0 w 22"/>
                    <a:gd name="T17" fmla="*/ 19 h 31"/>
                    <a:gd name="T18" fmla="*/ 10 w 22"/>
                    <a:gd name="T19" fmla="*/ 31 h 31"/>
                    <a:gd name="T20" fmla="*/ 8 w 22"/>
                    <a:gd name="T21" fmla="*/ 16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1"/>
                    <a:gd name="T35" fmla="*/ 22 w 22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1">
                      <a:moveTo>
                        <a:pt x="8" y="16"/>
                      </a:moveTo>
                      <a:lnTo>
                        <a:pt x="15" y="26"/>
                      </a:lnTo>
                      <a:lnTo>
                        <a:pt x="18" y="21"/>
                      </a:lnTo>
                      <a:lnTo>
                        <a:pt x="22" y="15"/>
                      </a:lnTo>
                      <a:lnTo>
                        <a:pt x="17" y="0"/>
                      </a:lnTo>
                      <a:lnTo>
                        <a:pt x="17" y="17"/>
                      </a:lnTo>
                      <a:lnTo>
                        <a:pt x="10" y="8"/>
                      </a:lnTo>
                      <a:lnTo>
                        <a:pt x="6" y="11"/>
                      </a:lnTo>
                      <a:lnTo>
                        <a:pt x="0" y="19"/>
                      </a:lnTo>
                      <a:lnTo>
                        <a:pt x="10" y="31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793" y="2290"/>
                  <a:ext cx="8" cy="15"/>
                </a:xfrm>
                <a:custGeom>
                  <a:avLst/>
                  <a:gdLst>
                    <a:gd name="T0" fmla="*/ 2 w 8"/>
                    <a:gd name="T1" fmla="*/ 15 h 15"/>
                    <a:gd name="T2" fmla="*/ 7 w 8"/>
                    <a:gd name="T3" fmla="*/ 12 h 15"/>
                    <a:gd name="T4" fmla="*/ 8 w 8"/>
                    <a:gd name="T5" fmla="*/ 6 h 15"/>
                    <a:gd name="T6" fmla="*/ 6 w 8"/>
                    <a:gd name="T7" fmla="*/ 1 h 15"/>
                    <a:gd name="T8" fmla="*/ 0 w 8"/>
                    <a:gd name="T9" fmla="*/ 0 h 15"/>
                    <a:gd name="T10" fmla="*/ 2 w 8"/>
                    <a:gd name="T11" fmla="*/ 15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5"/>
                    <a:gd name="T20" fmla="*/ 8 w 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5">
                      <a:moveTo>
                        <a:pt x="2" y="15"/>
                      </a:moveTo>
                      <a:lnTo>
                        <a:pt x="7" y="12"/>
                      </a:lnTo>
                      <a:lnTo>
                        <a:pt x="8" y="6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Freeform 114"/>
                <p:cNvSpPr>
                  <a:spLocks/>
                </p:cNvSpPr>
                <p:nvPr/>
              </p:nvSpPr>
              <p:spPr bwMode="auto">
                <a:xfrm>
                  <a:off x="1490" y="2283"/>
                  <a:ext cx="9" cy="14"/>
                </a:xfrm>
                <a:custGeom>
                  <a:avLst/>
                  <a:gdLst>
                    <a:gd name="T0" fmla="*/ 6 w 9"/>
                    <a:gd name="T1" fmla="*/ 0 h 14"/>
                    <a:gd name="T2" fmla="*/ 1 w 9"/>
                    <a:gd name="T3" fmla="*/ 2 h 14"/>
                    <a:gd name="T4" fmla="*/ 0 w 9"/>
                    <a:gd name="T5" fmla="*/ 8 h 14"/>
                    <a:gd name="T6" fmla="*/ 3 w 9"/>
                    <a:gd name="T7" fmla="*/ 13 h 14"/>
                    <a:gd name="T8" fmla="*/ 9 w 9"/>
                    <a:gd name="T9" fmla="*/ 14 h 14"/>
                    <a:gd name="T10" fmla="*/ 6 w 9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4"/>
                    <a:gd name="T20" fmla="*/ 9 w 9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4">
                      <a:moveTo>
                        <a:pt x="6" y="0"/>
                      </a:move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9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" name="Freeform 115"/>
                <p:cNvSpPr>
                  <a:spLocks/>
                </p:cNvSpPr>
                <p:nvPr/>
              </p:nvSpPr>
              <p:spPr bwMode="auto">
                <a:xfrm>
                  <a:off x="1496" y="2270"/>
                  <a:ext cx="18" cy="27"/>
                </a:xfrm>
                <a:custGeom>
                  <a:avLst/>
                  <a:gdLst>
                    <a:gd name="T0" fmla="*/ 4 w 18"/>
                    <a:gd name="T1" fmla="*/ 1 h 27"/>
                    <a:gd name="T2" fmla="*/ 4 w 18"/>
                    <a:gd name="T3" fmla="*/ 2 h 27"/>
                    <a:gd name="T4" fmla="*/ 4 w 18"/>
                    <a:gd name="T5" fmla="*/ 7 h 27"/>
                    <a:gd name="T6" fmla="*/ 3 w 18"/>
                    <a:gd name="T7" fmla="*/ 10 h 27"/>
                    <a:gd name="T8" fmla="*/ 1 w 18"/>
                    <a:gd name="T9" fmla="*/ 12 h 27"/>
                    <a:gd name="T10" fmla="*/ 0 w 18"/>
                    <a:gd name="T11" fmla="*/ 13 h 27"/>
                    <a:gd name="T12" fmla="*/ 3 w 18"/>
                    <a:gd name="T13" fmla="*/ 27 h 27"/>
                    <a:gd name="T14" fmla="*/ 11 w 18"/>
                    <a:gd name="T15" fmla="*/ 24 h 27"/>
                    <a:gd name="T16" fmla="*/ 17 w 18"/>
                    <a:gd name="T17" fmla="*/ 15 h 27"/>
                    <a:gd name="T18" fmla="*/ 18 w 18"/>
                    <a:gd name="T19" fmla="*/ 7 h 27"/>
                    <a:gd name="T20" fmla="*/ 18 w 18"/>
                    <a:gd name="T21" fmla="*/ 0 h 27"/>
                    <a:gd name="T22" fmla="*/ 18 w 18"/>
                    <a:gd name="T23" fmla="*/ 1 h 27"/>
                    <a:gd name="T24" fmla="*/ 4 w 18"/>
                    <a:gd name="T25" fmla="*/ 1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27"/>
                    <a:gd name="T41" fmla="*/ 18 w 18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27">
                      <a:moveTo>
                        <a:pt x="4" y="1"/>
                      </a:moveTo>
                      <a:lnTo>
                        <a:pt x="4" y="2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3" y="27"/>
                      </a:lnTo>
                      <a:lnTo>
                        <a:pt x="11" y="24"/>
                      </a:lnTo>
                      <a:lnTo>
                        <a:pt x="17" y="15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" name="Freeform 116"/>
                <p:cNvSpPr>
                  <a:spLocks/>
                </p:cNvSpPr>
                <p:nvPr/>
              </p:nvSpPr>
              <p:spPr bwMode="auto">
                <a:xfrm>
                  <a:off x="1473" y="2239"/>
                  <a:ext cx="41" cy="32"/>
                </a:xfrm>
                <a:custGeom>
                  <a:avLst/>
                  <a:gdLst>
                    <a:gd name="T0" fmla="*/ 0 w 41"/>
                    <a:gd name="T1" fmla="*/ 15 h 32"/>
                    <a:gd name="T2" fmla="*/ 0 w 41"/>
                    <a:gd name="T3" fmla="*/ 15 h 32"/>
                    <a:gd name="T4" fmla="*/ 16 w 41"/>
                    <a:gd name="T5" fmla="*/ 16 h 32"/>
                    <a:gd name="T6" fmla="*/ 22 w 41"/>
                    <a:gd name="T7" fmla="*/ 18 h 32"/>
                    <a:gd name="T8" fmla="*/ 24 w 41"/>
                    <a:gd name="T9" fmla="*/ 26 h 32"/>
                    <a:gd name="T10" fmla="*/ 27 w 41"/>
                    <a:gd name="T11" fmla="*/ 32 h 32"/>
                    <a:gd name="T12" fmla="*/ 41 w 41"/>
                    <a:gd name="T13" fmla="*/ 32 h 32"/>
                    <a:gd name="T14" fmla="*/ 39 w 41"/>
                    <a:gd name="T15" fmla="*/ 21 h 32"/>
                    <a:gd name="T16" fmla="*/ 32 w 41"/>
                    <a:gd name="T17" fmla="*/ 9 h 32"/>
                    <a:gd name="T18" fmla="*/ 18 w 41"/>
                    <a:gd name="T19" fmla="*/ 2 h 32"/>
                    <a:gd name="T20" fmla="*/ 0 w 41"/>
                    <a:gd name="T21" fmla="*/ 0 h 32"/>
                    <a:gd name="T22" fmla="*/ 0 w 41"/>
                    <a:gd name="T23" fmla="*/ 0 h 32"/>
                    <a:gd name="T24" fmla="*/ 0 w 41"/>
                    <a:gd name="T25" fmla="*/ 15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32"/>
                    <a:gd name="T41" fmla="*/ 41 w 41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3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6" y="16"/>
                      </a:lnTo>
                      <a:lnTo>
                        <a:pt x="22" y="18"/>
                      </a:lnTo>
                      <a:lnTo>
                        <a:pt x="24" y="26"/>
                      </a:lnTo>
                      <a:lnTo>
                        <a:pt x="27" y="32"/>
                      </a:lnTo>
                      <a:lnTo>
                        <a:pt x="41" y="32"/>
                      </a:lnTo>
                      <a:lnTo>
                        <a:pt x="39" y="21"/>
                      </a:lnTo>
                      <a:lnTo>
                        <a:pt x="32" y="9"/>
                      </a:lnTo>
                      <a:lnTo>
                        <a:pt x="18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" name="Freeform 117"/>
                <p:cNvSpPr>
                  <a:spLocks/>
                </p:cNvSpPr>
                <p:nvPr/>
              </p:nvSpPr>
              <p:spPr bwMode="auto">
                <a:xfrm>
                  <a:off x="1444" y="2239"/>
                  <a:ext cx="29" cy="43"/>
                </a:xfrm>
                <a:custGeom>
                  <a:avLst/>
                  <a:gdLst>
                    <a:gd name="T0" fmla="*/ 15 w 29"/>
                    <a:gd name="T1" fmla="*/ 40 h 43"/>
                    <a:gd name="T2" fmla="*/ 15 w 29"/>
                    <a:gd name="T3" fmla="*/ 43 h 43"/>
                    <a:gd name="T4" fmla="*/ 18 w 29"/>
                    <a:gd name="T5" fmla="*/ 34 h 43"/>
                    <a:gd name="T6" fmla="*/ 24 w 29"/>
                    <a:gd name="T7" fmla="*/ 23 h 43"/>
                    <a:gd name="T8" fmla="*/ 27 w 29"/>
                    <a:gd name="T9" fmla="*/ 16 h 43"/>
                    <a:gd name="T10" fmla="*/ 29 w 29"/>
                    <a:gd name="T11" fmla="*/ 15 h 43"/>
                    <a:gd name="T12" fmla="*/ 29 w 29"/>
                    <a:gd name="T13" fmla="*/ 0 h 43"/>
                    <a:gd name="T14" fmla="*/ 17 w 29"/>
                    <a:gd name="T15" fmla="*/ 6 h 43"/>
                    <a:gd name="T16" fmla="*/ 10 w 29"/>
                    <a:gd name="T17" fmla="*/ 16 h 43"/>
                    <a:gd name="T18" fmla="*/ 4 w 29"/>
                    <a:gd name="T19" fmla="*/ 27 h 43"/>
                    <a:gd name="T20" fmla="*/ 0 w 29"/>
                    <a:gd name="T21" fmla="*/ 35 h 43"/>
                    <a:gd name="T22" fmla="*/ 0 w 29"/>
                    <a:gd name="T23" fmla="*/ 38 h 43"/>
                    <a:gd name="T24" fmla="*/ 15 w 29"/>
                    <a:gd name="T25" fmla="*/ 4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43"/>
                    <a:gd name="T41" fmla="*/ 29 w 29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43">
                      <a:moveTo>
                        <a:pt x="15" y="40"/>
                      </a:moveTo>
                      <a:lnTo>
                        <a:pt x="15" y="43"/>
                      </a:lnTo>
                      <a:lnTo>
                        <a:pt x="18" y="34"/>
                      </a:lnTo>
                      <a:lnTo>
                        <a:pt x="24" y="23"/>
                      </a:lnTo>
                      <a:lnTo>
                        <a:pt x="27" y="16"/>
                      </a:lnTo>
                      <a:lnTo>
                        <a:pt x="29" y="15"/>
                      </a:lnTo>
                      <a:lnTo>
                        <a:pt x="29" y="0"/>
                      </a:lnTo>
                      <a:lnTo>
                        <a:pt x="17" y="6"/>
                      </a:lnTo>
                      <a:lnTo>
                        <a:pt x="10" y="16"/>
                      </a:lnTo>
                      <a:lnTo>
                        <a:pt x="4" y="27"/>
                      </a:lnTo>
                      <a:lnTo>
                        <a:pt x="0" y="35"/>
                      </a:lnTo>
                      <a:lnTo>
                        <a:pt x="0" y="38"/>
                      </a:lnTo>
                      <a:lnTo>
                        <a:pt x="15" y="4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" name="Freeform 118"/>
                <p:cNvSpPr>
                  <a:spLocks/>
                </p:cNvSpPr>
                <p:nvPr/>
              </p:nvSpPr>
              <p:spPr bwMode="auto">
                <a:xfrm>
                  <a:off x="1444" y="2277"/>
                  <a:ext cx="20" cy="35"/>
                </a:xfrm>
                <a:custGeom>
                  <a:avLst/>
                  <a:gdLst>
                    <a:gd name="T0" fmla="*/ 20 w 20"/>
                    <a:gd name="T1" fmla="*/ 34 h 35"/>
                    <a:gd name="T2" fmla="*/ 20 w 20"/>
                    <a:gd name="T3" fmla="*/ 32 h 35"/>
                    <a:gd name="T4" fmla="*/ 17 w 20"/>
                    <a:gd name="T5" fmla="*/ 24 h 35"/>
                    <a:gd name="T6" fmla="*/ 16 w 20"/>
                    <a:gd name="T7" fmla="*/ 16 h 35"/>
                    <a:gd name="T8" fmla="*/ 15 w 20"/>
                    <a:gd name="T9" fmla="*/ 9 h 35"/>
                    <a:gd name="T10" fmla="*/ 15 w 20"/>
                    <a:gd name="T11" fmla="*/ 2 h 35"/>
                    <a:gd name="T12" fmla="*/ 0 w 20"/>
                    <a:gd name="T13" fmla="*/ 0 h 35"/>
                    <a:gd name="T14" fmla="*/ 0 w 20"/>
                    <a:gd name="T15" fmla="*/ 9 h 35"/>
                    <a:gd name="T16" fmla="*/ 1 w 20"/>
                    <a:gd name="T17" fmla="*/ 18 h 35"/>
                    <a:gd name="T18" fmla="*/ 3 w 20"/>
                    <a:gd name="T19" fmla="*/ 26 h 35"/>
                    <a:gd name="T20" fmla="*/ 5 w 20"/>
                    <a:gd name="T21" fmla="*/ 35 h 35"/>
                    <a:gd name="T22" fmla="*/ 5 w 20"/>
                    <a:gd name="T23" fmla="*/ 34 h 35"/>
                    <a:gd name="T24" fmla="*/ 20 w 20"/>
                    <a:gd name="T25" fmla="*/ 34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35"/>
                    <a:gd name="T41" fmla="*/ 20 w 2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35">
                      <a:moveTo>
                        <a:pt x="20" y="34"/>
                      </a:moveTo>
                      <a:lnTo>
                        <a:pt x="20" y="32"/>
                      </a:lnTo>
                      <a:lnTo>
                        <a:pt x="17" y="24"/>
                      </a:lnTo>
                      <a:lnTo>
                        <a:pt x="16" y="16"/>
                      </a:lnTo>
                      <a:lnTo>
                        <a:pt x="15" y="9"/>
                      </a:lnTo>
                      <a:lnTo>
                        <a:pt x="15" y="2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3" y="26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20" y="3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" name="Freeform 119"/>
                <p:cNvSpPr>
                  <a:spLocks/>
                </p:cNvSpPr>
                <p:nvPr/>
              </p:nvSpPr>
              <p:spPr bwMode="auto">
                <a:xfrm>
                  <a:off x="1449" y="2311"/>
                  <a:ext cx="27" cy="19"/>
                </a:xfrm>
                <a:custGeom>
                  <a:avLst/>
                  <a:gdLst>
                    <a:gd name="T0" fmla="*/ 27 w 27"/>
                    <a:gd name="T1" fmla="*/ 4 h 19"/>
                    <a:gd name="T2" fmla="*/ 27 w 27"/>
                    <a:gd name="T3" fmla="*/ 4 h 19"/>
                    <a:gd name="T4" fmla="*/ 22 w 27"/>
                    <a:gd name="T5" fmla="*/ 3 h 19"/>
                    <a:gd name="T6" fmla="*/ 18 w 27"/>
                    <a:gd name="T7" fmla="*/ 1 h 19"/>
                    <a:gd name="T8" fmla="*/ 16 w 27"/>
                    <a:gd name="T9" fmla="*/ 0 h 19"/>
                    <a:gd name="T10" fmla="*/ 15 w 27"/>
                    <a:gd name="T11" fmla="*/ 0 h 19"/>
                    <a:gd name="T12" fmla="*/ 0 w 27"/>
                    <a:gd name="T13" fmla="*/ 0 h 19"/>
                    <a:gd name="T14" fmla="*/ 4 w 27"/>
                    <a:gd name="T15" fmla="*/ 9 h 19"/>
                    <a:gd name="T16" fmla="*/ 11 w 27"/>
                    <a:gd name="T17" fmla="*/ 15 h 19"/>
                    <a:gd name="T18" fmla="*/ 19 w 27"/>
                    <a:gd name="T19" fmla="*/ 18 h 19"/>
                    <a:gd name="T20" fmla="*/ 27 w 27"/>
                    <a:gd name="T21" fmla="*/ 19 h 19"/>
                    <a:gd name="T22" fmla="*/ 27 w 27"/>
                    <a:gd name="T23" fmla="*/ 19 h 19"/>
                    <a:gd name="T24" fmla="*/ 27 w 27"/>
                    <a:gd name="T25" fmla="*/ 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19"/>
                    <a:gd name="T41" fmla="*/ 27 w 27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19">
                      <a:moveTo>
                        <a:pt x="27" y="4"/>
                      </a:moveTo>
                      <a:lnTo>
                        <a:pt x="27" y="4"/>
                      </a:lnTo>
                      <a:lnTo>
                        <a:pt x="22" y="3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4" y="9"/>
                      </a:lnTo>
                      <a:lnTo>
                        <a:pt x="11" y="15"/>
                      </a:lnTo>
                      <a:lnTo>
                        <a:pt x="19" y="18"/>
                      </a:lnTo>
                      <a:lnTo>
                        <a:pt x="27" y="19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" name="Freeform 120"/>
                <p:cNvSpPr>
                  <a:spLocks/>
                </p:cNvSpPr>
                <p:nvPr/>
              </p:nvSpPr>
              <p:spPr bwMode="auto">
                <a:xfrm>
                  <a:off x="1476" y="2306"/>
                  <a:ext cx="44" cy="24"/>
                </a:xfrm>
                <a:custGeom>
                  <a:avLst/>
                  <a:gdLst>
                    <a:gd name="T0" fmla="*/ 37 w 44"/>
                    <a:gd name="T1" fmla="*/ 1 h 24"/>
                    <a:gd name="T2" fmla="*/ 37 w 44"/>
                    <a:gd name="T3" fmla="*/ 0 h 24"/>
                    <a:gd name="T4" fmla="*/ 34 w 44"/>
                    <a:gd name="T5" fmla="*/ 2 h 24"/>
                    <a:gd name="T6" fmla="*/ 30 w 44"/>
                    <a:gd name="T7" fmla="*/ 3 h 24"/>
                    <a:gd name="T8" fmla="*/ 25 w 44"/>
                    <a:gd name="T9" fmla="*/ 5 h 24"/>
                    <a:gd name="T10" fmla="*/ 20 w 44"/>
                    <a:gd name="T11" fmla="*/ 6 h 24"/>
                    <a:gd name="T12" fmla="*/ 15 w 44"/>
                    <a:gd name="T13" fmla="*/ 7 h 24"/>
                    <a:gd name="T14" fmla="*/ 9 w 44"/>
                    <a:gd name="T15" fmla="*/ 8 h 24"/>
                    <a:gd name="T16" fmla="*/ 6 w 44"/>
                    <a:gd name="T17" fmla="*/ 9 h 24"/>
                    <a:gd name="T18" fmla="*/ 0 w 44"/>
                    <a:gd name="T19" fmla="*/ 9 h 24"/>
                    <a:gd name="T20" fmla="*/ 0 w 44"/>
                    <a:gd name="T21" fmla="*/ 24 h 24"/>
                    <a:gd name="T22" fmla="*/ 6 w 44"/>
                    <a:gd name="T23" fmla="*/ 24 h 24"/>
                    <a:gd name="T24" fmla="*/ 12 w 44"/>
                    <a:gd name="T25" fmla="*/ 23 h 24"/>
                    <a:gd name="T26" fmla="*/ 18 w 44"/>
                    <a:gd name="T27" fmla="*/ 22 h 24"/>
                    <a:gd name="T28" fmla="*/ 23 w 44"/>
                    <a:gd name="T29" fmla="*/ 20 h 24"/>
                    <a:gd name="T30" fmla="*/ 28 w 44"/>
                    <a:gd name="T31" fmla="*/ 19 h 24"/>
                    <a:gd name="T32" fmla="*/ 32 w 44"/>
                    <a:gd name="T33" fmla="*/ 18 h 24"/>
                    <a:gd name="T34" fmla="*/ 38 w 44"/>
                    <a:gd name="T35" fmla="*/ 17 h 24"/>
                    <a:gd name="T36" fmla="*/ 44 w 44"/>
                    <a:gd name="T37" fmla="*/ 14 h 24"/>
                    <a:gd name="T38" fmla="*/ 44 w 44"/>
                    <a:gd name="T39" fmla="*/ 13 h 24"/>
                    <a:gd name="T40" fmla="*/ 37 w 44"/>
                    <a:gd name="T41" fmla="*/ 1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"/>
                    <a:gd name="T64" fmla="*/ 0 h 24"/>
                    <a:gd name="T65" fmla="*/ 44 w 44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" h="24">
                      <a:moveTo>
                        <a:pt x="37" y="1"/>
                      </a:move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5" y="5"/>
                      </a:lnTo>
                      <a:lnTo>
                        <a:pt x="20" y="6"/>
                      </a:lnTo>
                      <a:lnTo>
                        <a:pt x="15" y="7"/>
                      </a:lnTo>
                      <a:lnTo>
                        <a:pt x="9" y="8"/>
                      </a:lnTo>
                      <a:lnTo>
                        <a:pt x="6" y="9"/>
                      </a:lnTo>
                      <a:lnTo>
                        <a:pt x="0" y="9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3"/>
                      </a:lnTo>
                      <a:lnTo>
                        <a:pt x="18" y="22"/>
                      </a:lnTo>
                      <a:lnTo>
                        <a:pt x="23" y="20"/>
                      </a:lnTo>
                      <a:lnTo>
                        <a:pt x="28" y="19"/>
                      </a:lnTo>
                      <a:lnTo>
                        <a:pt x="32" y="18"/>
                      </a:lnTo>
                      <a:lnTo>
                        <a:pt x="38" y="17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Freeform 121"/>
                <p:cNvSpPr>
                  <a:spLocks/>
                </p:cNvSpPr>
                <p:nvPr/>
              </p:nvSpPr>
              <p:spPr bwMode="auto">
                <a:xfrm>
                  <a:off x="1513" y="2265"/>
                  <a:ext cx="51" cy="54"/>
                </a:xfrm>
                <a:custGeom>
                  <a:avLst/>
                  <a:gdLst>
                    <a:gd name="T0" fmla="*/ 40 w 51"/>
                    <a:gd name="T1" fmla="*/ 0 h 54"/>
                    <a:gd name="T2" fmla="*/ 39 w 51"/>
                    <a:gd name="T3" fmla="*/ 1 h 54"/>
                    <a:gd name="T4" fmla="*/ 34 w 51"/>
                    <a:gd name="T5" fmla="*/ 7 h 54"/>
                    <a:gd name="T6" fmla="*/ 29 w 51"/>
                    <a:gd name="T7" fmla="*/ 13 h 54"/>
                    <a:gd name="T8" fmla="*/ 24 w 51"/>
                    <a:gd name="T9" fmla="*/ 19 h 54"/>
                    <a:gd name="T10" fmla="*/ 20 w 51"/>
                    <a:gd name="T11" fmla="*/ 25 h 54"/>
                    <a:gd name="T12" fmla="*/ 16 w 51"/>
                    <a:gd name="T13" fmla="*/ 29 h 54"/>
                    <a:gd name="T14" fmla="*/ 10 w 51"/>
                    <a:gd name="T15" fmla="*/ 34 h 54"/>
                    <a:gd name="T16" fmla="*/ 5 w 51"/>
                    <a:gd name="T17" fmla="*/ 38 h 54"/>
                    <a:gd name="T18" fmla="*/ 0 w 51"/>
                    <a:gd name="T19" fmla="*/ 42 h 54"/>
                    <a:gd name="T20" fmla="*/ 7 w 51"/>
                    <a:gd name="T21" fmla="*/ 54 h 54"/>
                    <a:gd name="T22" fmla="*/ 15 w 51"/>
                    <a:gd name="T23" fmla="*/ 50 h 54"/>
                    <a:gd name="T24" fmla="*/ 20 w 51"/>
                    <a:gd name="T25" fmla="*/ 46 h 54"/>
                    <a:gd name="T26" fmla="*/ 26 w 51"/>
                    <a:gd name="T27" fmla="*/ 41 h 54"/>
                    <a:gd name="T28" fmla="*/ 32 w 51"/>
                    <a:gd name="T29" fmla="*/ 35 h 54"/>
                    <a:gd name="T30" fmla="*/ 36 w 51"/>
                    <a:gd name="T31" fmla="*/ 29 h 54"/>
                    <a:gd name="T32" fmla="*/ 41 w 51"/>
                    <a:gd name="T33" fmla="*/ 23 h 54"/>
                    <a:gd name="T34" fmla="*/ 46 w 51"/>
                    <a:gd name="T35" fmla="*/ 17 h 54"/>
                    <a:gd name="T36" fmla="*/ 51 w 51"/>
                    <a:gd name="T37" fmla="*/ 11 h 54"/>
                    <a:gd name="T38" fmla="*/ 50 w 51"/>
                    <a:gd name="T39" fmla="*/ 12 h 54"/>
                    <a:gd name="T40" fmla="*/ 40 w 51"/>
                    <a:gd name="T41" fmla="*/ 0 h 5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"/>
                    <a:gd name="T64" fmla="*/ 0 h 54"/>
                    <a:gd name="T65" fmla="*/ 51 w 51"/>
                    <a:gd name="T66" fmla="*/ 54 h 5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" h="54">
                      <a:moveTo>
                        <a:pt x="40" y="0"/>
                      </a:moveTo>
                      <a:lnTo>
                        <a:pt x="39" y="1"/>
                      </a:lnTo>
                      <a:lnTo>
                        <a:pt x="34" y="7"/>
                      </a:lnTo>
                      <a:lnTo>
                        <a:pt x="29" y="13"/>
                      </a:lnTo>
                      <a:lnTo>
                        <a:pt x="24" y="19"/>
                      </a:lnTo>
                      <a:lnTo>
                        <a:pt x="20" y="25"/>
                      </a:lnTo>
                      <a:lnTo>
                        <a:pt x="16" y="29"/>
                      </a:lnTo>
                      <a:lnTo>
                        <a:pt x="10" y="34"/>
                      </a:lnTo>
                      <a:lnTo>
                        <a:pt x="5" y="38"/>
                      </a:lnTo>
                      <a:lnTo>
                        <a:pt x="0" y="42"/>
                      </a:lnTo>
                      <a:lnTo>
                        <a:pt x="7" y="54"/>
                      </a:lnTo>
                      <a:lnTo>
                        <a:pt x="15" y="50"/>
                      </a:lnTo>
                      <a:lnTo>
                        <a:pt x="20" y="46"/>
                      </a:lnTo>
                      <a:lnTo>
                        <a:pt x="26" y="41"/>
                      </a:lnTo>
                      <a:lnTo>
                        <a:pt x="32" y="35"/>
                      </a:lnTo>
                      <a:lnTo>
                        <a:pt x="36" y="29"/>
                      </a:lnTo>
                      <a:lnTo>
                        <a:pt x="41" y="23"/>
                      </a:lnTo>
                      <a:lnTo>
                        <a:pt x="46" y="17"/>
                      </a:lnTo>
                      <a:lnTo>
                        <a:pt x="51" y="11"/>
                      </a:lnTo>
                      <a:lnTo>
                        <a:pt x="50" y="1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8" name="Freeform 122"/>
                <p:cNvSpPr>
                  <a:spLocks/>
                </p:cNvSpPr>
                <p:nvPr/>
              </p:nvSpPr>
              <p:spPr bwMode="auto">
                <a:xfrm>
                  <a:off x="1553" y="2193"/>
                  <a:ext cx="107" cy="84"/>
                </a:xfrm>
                <a:custGeom>
                  <a:avLst/>
                  <a:gdLst>
                    <a:gd name="T0" fmla="*/ 102 w 107"/>
                    <a:gd name="T1" fmla="*/ 6 h 84"/>
                    <a:gd name="T2" fmla="*/ 97 w 107"/>
                    <a:gd name="T3" fmla="*/ 0 h 84"/>
                    <a:gd name="T4" fmla="*/ 0 w 107"/>
                    <a:gd name="T5" fmla="*/ 72 h 84"/>
                    <a:gd name="T6" fmla="*/ 10 w 107"/>
                    <a:gd name="T7" fmla="*/ 84 h 84"/>
                    <a:gd name="T8" fmla="*/ 107 w 107"/>
                    <a:gd name="T9" fmla="*/ 12 h 84"/>
                    <a:gd name="T10" fmla="*/ 102 w 107"/>
                    <a:gd name="T11" fmla="*/ 6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7"/>
                    <a:gd name="T19" fmla="*/ 0 h 84"/>
                    <a:gd name="T20" fmla="*/ 107 w 107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7" h="84">
                      <a:moveTo>
                        <a:pt x="102" y="6"/>
                      </a:move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10" y="84"/>
                      </a:lnTo>
                      <a:lnTo>
                        <a:pt x="107" y="12"/>
                      </a:lnTo>
                      <a:lnTo>
                        <a:pt x="102" y="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123"/>
                <p:cNvSpPr>
                  <a:spLocks/>
                </p:cNvSpPr>
                <p:nvPr/>
              </p:nvSpPr>
              <p:spPr bwMode="auto">
                <a:xfrm>
                  <a:off x="1650" y="2192"/>
                  <a:ext cx="12" cy="13"/>
                </a:xfrm>
                <a:custGeom>
                  <a:avLst/>
                  <a:gdLst>
                    <a:gd name="T0" fmla="*/ 10 w 12"/>
                    <a:gd name="T1" fmla="*/ 13 h 13"/>
                    <a:gd name="T2" fmla="*/ 12 w 12"/>
                    <a:gd name="T3" fmla="*/ 9 h 13"/>
                    <a:gd name="T4" fmla="*/ 11 w 12"/>
                    <a:gd name="T5" fmla="*/ 3 h 13"/>
                    <a:gd name="T6" fmla="*/ 6 w 12"/>
                    <a:gd name="T7" fmla="*/ 0 h 13"/>
                    <a:gd name="T8" fmla="*/ 0 w 12"/>
                    <a:gd name="T9" fmla="*/ 1 h 13"/>
                    <a:gd name="T10" fmla="*/ 10 w 12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3"/>
                    <a:gd name="T20" fmla="*/ 12 w 1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3">
                      <a:moveTo>
                        <a:pt x="10" y="13"/>
                      </a:moveTo>
                      <a:lnTo>
                        <a:pt x="12" y="9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0" name="Rounded Rectangular Callout 109"/>
            <p:cNvSpPr/>
            <p:nvPr/>
          </p:nvSpPr>
          <p:spPr bwMode="auto">
            <a:xfrm>
              <a:off x="609600" y="1638300"/>
              <a:ext cx="4685506" cy="1028700"/>
            </a:xfrm>
            <a:prstGeom prst="wedgeRoundRectCallout">
              <a:avLst>
                <a:gd name="adj1" fmla="val 72152"/>
                <a:gd name="adj2" fmla="val 26033"/>
                <a:gd name="adj3" fmla="val 16667"/>
              </a:avLst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i="0" dirty="0"/>
                <a:t>I implored you to not worry </a:t>
              </a:r>
              <a:br>
                <a:rPr lang="en-US" altLang="en-US" i="0" dirty="0"/>
              </a:br>
              <a:r>
                <a:rPr lang="en-US" altLang="en-US" i="0" dirty="0"/>
                <a:t>about the entire computation.</a:t>
              </a:r>
            </a:p>
          </p:txBody>
        </p:sp>
      </p:grpSp>
      <p:grpSp>
        <p:nvGrpSpPr>
          <p:cNvPr id="315" name="Group 3"/>
          <p:cNvGrpSpPr/>
          <p:nvPr/>
        </p:nvGrpSpPr>
        <p:grpSpPr>
          <a:xfrm>
            <a:off x="3048000" y="4174911"/>
            <a:ext cx="5898760" cy="2305136"/>
            <a:chOff x="3048000" y="4174911"/>
            <a:chExt cx="5898760" cy="2305136"/>
          </a:xfrm>
        </p:grpSpPr>
        <p:grpSp>
          <p:nvGrpSpPr>
            <p:cNvPr id="316" name="Group 3"/>
            <p:cNvGrpSpPr>
              <a:grpSpLocks/>
            </p:cNvGrpSpPr>
            <p:nvPr/>
          </p:nvGrpSpPr>
          <p:grpSpPr bwMode="auto">
            <a:xfrm>
              <a:off x="3048000" y="4174911"/>
              <a:ext cx="2145459" cy="2305136"/>
              <a:chOff x="-144" y="1147"/>
              <a:chExt cx="3264" cy="3173"/>
            </a:xfrm>
          </p:grpSpPr>
          <p:grpSp>
            <p:nvGrpSpPr>
              <p:cNvPr id="318" name="Group 4"/>
              <p:cNvGrpSpPr>
                <a:grpSpLocks noChangeAspect="1"/>
              </p:cNvGrpSpPr>
              <p:nvPr/>
            </p:nvGrpSpPr>
            <p:grpSpPr bwMode="auto">
              <a:xfrm>
                <a:off x="336" y="2447"/>
                <a:ext cx="1814" cy="1873"/>
                <a:chOff x="384" y="816"/>
                <a:chExt cx="2947" cy="3043"/>
              </a:xfrm>
            </p:grpSpPr>
            <p:sp>
              <p:nvSpPr>
                <p:cNvPr id="388" name="Oval 5" descr="Stationery"/>
                <p:cNvSpPr>
                  <a:spLocks noChangeAspect="1" noChangeArrowheads="1"/>
                </p:cNvSpPr>
                <p:nvPr/>
              </p:nvSpPr>
              <p:spPr bwMode="auto">
                <a:xfrm>
                  <a:off x="384" y="912"/>
                  <a:ext cx="2947" cy="2947"/>
                </a:xfrm>
                <a:prstGeom prst="ellipse">
                  <a:avLst/>
                </a:pr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3000" dirty="0"/>
                </a:p>
              </p:txBody>
            </p:sp>
            <p:sp useBgFill="1">
              <p:nvSpPr>
                <p:cNvPr id="389" name="Oval 6"/>
                <p:cNvSpPr>
                  <a:spLocks noChangeAspect="1" noChangeArrowheads="1"/>
                </p:cNvSpPr>
                <p:nvPr/>
              </p:nvSpPr>
              <p:spPr bwMode="auto">
                <a:xfrm>
                  <a:off x="610" y="1138"/>
                  <a:ext cx="2494" cy="2494"/>
                </a:xfrm>
                <a:prstGeom prst="ellipse">
                  <a:avLst/>
                </a:prstGeom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3000" dirty="0"/>
                </a:p>
              </p:txBody>
            </p:sp>
            <p:sp>
              <p:nvSpPr>
                <p:cNvPr id="390" name="Freeform 7" descr="Green marble"/>
                <p:cNvSpPr>
                  <a:spLocks noChangeAspect="1"/>
                </p:cNvSpPr>
                <p:nvPr/>
              </p:nvSpPr>
              <p:spPr bwMode="auto">
                <a:xfrm rot="2360341">
                  <a:off x="1632" y="816"/>
                  <a:ext cx="445" cy="491"/>
                </a:xfrm>
                <a:custGeom>
                  <a:avLst/>
                  <a:gdLst>
                    <a:gd name="T0" fmla="*/ 0 w 2280"/>
                    <a:gd name="T1" fmla="*/ 0 h 1785"/>
                    <a:gd name="T2" fmla="*/ 0 w 2280"/>
                    <a:gd name="T3" fmla="*/ 0 h 1785"/>
                    <a:gd name="T4" fmla="*/ 0 w 2280"/>
                    <a:gd name="T5" fmla="*/ 0 h 1785"/>
                    <a:gd name="T6" fmla="*/ 0 w 2280"/>
                    <a:gd name="T7" fmla="*/ 0 h 1785"/>
                    <a:gd name="T8" fmla="*/ 0 w 2280"/>
                    <a:gd name="T9" fmla="*/ 0 h 1785"/>
                    <a:gd name="T10" fmla="*/ 0 w 2280"/>
                    <a:gd name="T11" fmla="*/ 0 h 1785"/>
                    <a:gd name="T12" fmla="*/ 0 w 2280"/>
                    <a:gd name="T13" fmla="*/ 0 h 1785"/>
                    <a:gd name="T14" fmla="*/ 0 w 2280"/>
                    <a:gd name="T15" fmla="*/ 0 h 1785"/>
                    <a:gd name="T16" fmla="*/ 0 w 2280"/>
                    <a:gd name="T17" fmla="*/ 0 h 1785"/>
                    <a:gd name="T18" fmla="*/ 0 w 2280"/>
                    <a:gd name="T19" fmla="*/ 0 h 1785"/>
                    <a:gd name="T20" fmla="*/ 0 w 2280"/>
                    <a:gd name="T21" fmla="*/ 0 h 1785"/>
                    <a:gd name="T22" fmla="*/ 0 w 2280"/>
                    <a:gd name="T23" fmla="*/ 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6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19" name="Group 8"/>
              <p:cNvGrpSpPr>
                <a:grpSpLocks noChangeAspect="1"/>
              </p:cNvGrpSpPr>
              <p:nvPr/>
            </p:nvGrpSpPr>
            <p:grpSpPr bwMode="auto">
              <a:xfrm>
                <a:off x="1329" y="1989"/>
                <a:ext cx="647" cy="603"/>
                <a:chOff x="2836" y="2439"/>
                <a:chExt cx="1451" cy="1352"/>
              </a:xfrm>
            </p:grpSpPr>
            <p:sp>
              <p:nvSpPr>
                <p:cNvPr id="382" name="Freeform 9"/>
                <p:cNvSpPr>
                  <a:spLocks noChangeAspect="1"/>
                </p:cNvSpPr>
                <p:nvPr/>
              </p:nvSpPr>
              <p:spPr bwMode="auto">
                <a:xfrm>
                  <a:off x="3551" y="2439"/>
                  <a:ext cx="406" cy="277"/>
                </a:xfrm>
                <a:custGeom>
                  <a:avLst/>
                  <a:gdLst>
                    <a:gd name="T0" fmla="*/ 360 w 406"/>
                    <a:gd name="T1" fmla="*/ 13 h 277"/>
                    <a:gd name="T2" fmla="*/ 319 w 406"/>
                    <a:gd name="T3" fmla="*/ 4 h 277"/>
                    <a:gd name="T4" fmla="*/ 256 w 406"/>
                    <a:gd name="T5" fmla="*/ 4 h 277"/>
                    <a:gd name="T6" fmla="*/ 215 w 406"/>
                    <a:gd name="T7" fmla="*/ 22 h 277"/>
                    <a:gd name="T8" fmla="*/ 193 w 406"/>
                    <a:gd name="T9" fmla="*/ 40 h 277"/>
                    <a:gd name="T10" fmla="*/ 147 w 406"/>
                    <a:gd name="T11" fmla="*/ 96 h 277"/>
                    <a:gd name="T12" fmla="*/ 130 w 406"/>
                    <a:gd name="T13" fmla="*/ 118 h 277"/>
                    <a:gd name="T14" fmla="*/ 121 w 406"/>
                    <a:gd name="T15" fmla="*/ 121 h 277"/>
                    <a:gd name="T16" fmla="*/ 97 w 406"/>
                    <a:gd name="T17" fmla="*/ 127 h 277"/>
                    <a:gd name="T18" fmla="*/ 95 w 406"/>
                    <a:gd name="T19" fmla="*/ 127 h 277"/>
                    <a:gd name="T20" fmla="*/ 73 w 406"/>
                    <a:gd name="T21" fmla="*/ 128 h 277"/>
                    <a:gd name="T22" fmla="*/ 62 w 406"/>
                    <a:gd name="T23" fmla="*/ 128 h 277"/>
                    <a:gd name="T24" fmla="*/ 39 w 406"/>
                    <a:gd name="T25" fmla="*/ 127 h 277"/>
                    <a:gd name="T26" fmla="*/ 18 w 406"/>
                    <a:gd name="T27" fmla="*/ 132 h 277"/>
                    <a:gd name="T28" fmla="*/ 4 w 406"/>
                    <a:gd name="T29" fmla="*/ 143 h 277"/>
                    <a:gd name="T30" fmla="*/ 0 w 406"/>
                    <a:gd name="T31" fmla="*/ 155 h 277"/>
                    <a:gd name="T32" fmla="*/ 4 w 406"/>
                    <a:gd name="T33" fmla="*/ 172 h 277"/>
                    <a:gd name="T34" fmla="*/ 11 w 406"/>
                    <a:gd name="T35" fmla="*/ 178 h 277"/>
                    <a:gd name="T36" fmla="*/ 39 w 406"/>
                    <a:gd name="T37" fmla="*/ 183 h 277"/>
                    <a:gd name="T38" fmla="*/ 41 w 406"/>
                    <a:gd name="T39" fmla="*/ 183 h 277"/>
                    <a:gd name="T40" fmla="*/ 72 w 406"/>
                    <a:gd name="T41" fmla="*/ 183 h 277"/>
                    <a:gd name="T42" fmla="*/ 97 w 406"/>
                    <a:gd name="T43" fmla="*/ 176 h 277"/>
                    <a:gd name="T44" fmla="*/ 119 w 406"/>
                    <a:gd name="T45" fmla="*/ 169 h 277"/>
                    <a:gd name="T46" fmla="*/ 128 w 406"/>
                    <a:gd name="T47" fmla="*/ 182 h 277"/>
                    <a:gd name="T48" fmla="*/ 130 w 406"/>
                    <a:gd name="T49" fmla="*/ 218 h 277"/>
                    <a:gd name="T50" fmla="*/ 134 w 406"/>
                    <a:gd name="T51" fmla="*/ 231 h 277"/>
                    <a:gd name="T52" fmla="*/ 146 w 406"/>
                    <a:gd name="T53" fmla="*/ 252 h 277"/>
                    <a:gd name="T54" fmla="*/ 161 w 406"/>
                    <a:gd name="T55" fmla="*/ 264 h 277"/>
                    <a:gd name="T56" fmla="*/ 181 w 406"/>
                    <a:gd name="T57" fmla="*/ 272 h 277"/>
                    <a:gd name="T58" fmla="*/ 221 w 406"/>
                    <a:gd name="T59" fmla="*/ 277 h 277"/>
                    <a:gd name="T60" fmla="*/ 250 w 406"/>
                    <a:gd name="T61" fmla="*/ 273 h 277"/>
                    <a:gd name="T62" fmla="*/ 279 w 406"/>
                    <a:gd name="T63" fmla="*/ 264 h 277"/>
                    <a:gd name="T64" fmla="*/ 298 w 406"/>
                    <a:gd name="T65" fmla="*/ 254 h 277"/>
                    <a:gd name="T66" fmla="*/ 324 w 406"/>
                    <a:gd name="T67" fmla="*/ 235 h 277"/>
                    <a:gd name="T68" fmla="*/ 333 w 406"/>
                    <a:gd name="T69" fmla="*/ 226 h 277"/>
                    <a:gd name="T70" fmla="*/ 342 w 406"/>
                    <a:gd name="T71" fmla="*/ 217 h 277"/>
                    <a:gd name="T72" fmla="*/ 365 w 406"/>
                    <a:gd name="T73" fmla="*/ 187 h 277"/>
                    <a:gd name="T74" fmla="*/ 388 w 406"/>
                    <a:gd name="T75" fmla="*/ 154 h 277"/>
                    <a:gd name="T76" fmla="*/ 395 w 406"/>
                    <a:gd name="T77" fmla="*/ 142 h 277"/>
                    <a:gd name="T78" fmla="*/ 403 w 406"/>
                    <a:gd name="T79" fmla="*/ 116 h 277"/>
                    <a:gd name="T80" fmla="*/ 406 w 406"/>
                    <a:gd name="T81" fmla="*/ 98 h 277"/>
                    <a:gd name="T82" fmla="*/ 406 w 406"/>
                    <a:gd name="T83" fmla="*/ 89 h 277"/>
                    <a:gd name="T84" fmla="*/ 400 w 406"/>
                    <a:gd name="T85" fmla="*/ 57 h 277"/>
                    <a:gd name="T86" fmla="*/ 384 w 406"/>
                    <a:gd name="T87" fmla="*/ 31 h 277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406"/>
                    <a:gd name="T133" fmla="*/ 0 h 277"/>
                    <a:gd name="T134" fmla="*/ 406 w 406"/>
                    <a:gd name="T135" fmla="*/ 277 h 277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406" h="277">
                      <a:moveTo>
                        <a:pt x="368" y="17"/>
                      </a:moveTo>
                      <a:lnTo>
                        <a:pt x="364" y="15"/>
                      </a:lnTo>
                      <a:lnTo>
                        <a:pt x="360" y="13"/>
                      </a:lnTo>
                      <a:lnTo>
                        <a:pt x="356" y="11"/>
                      </a:lnTo>
                      <a:lnTo>
                        <a:pt x="352" y="10"/>
                      </a:lnTo>
                      <a:lnTo>
                        <a:pt x="319" y="4"/>
                      </a:lnTo>
                      <a:lnTo>
                        <a:pt x="286" y="0"/>
                      </a:lnTo>
                      <a:lnTo>
                        <a:pt x="270" y="2"/>
                      </a:lnTo>
                      <a:lnTo>
                        <a:pt x="256" y="4"/>
                      </a:lnTo>
                      <a:lnTo>
                        <a:pt x="242" y="9"/>
                      </a:lnTo>
                      <a:lnTo>
                        <a:pt x="228" y="15"/>
                      </a:lnTo>
                      <a:lnTo>
                        <a:pt x="215" y="22"/>
                      </a:lnTo>
                      <a:lnTo>
                        <a:pt x="204" y="31"/>
                      </a:lnTo>
                      <a:lnTo>
                        <a:pt x="198" y="35"/>
                      </a:lnTo>
                      <a:lnTo>
                        <a:pt x="193" y="40"/>
                      </a:lnTo>
                      <a:lnTo>
                        <a:pt x="182" y="51"/>
                      </a:lnTo>
                      <a:lnTo>
                        <a:pt x="165" y="73"/>
                      </a:lnTo>
                      <a:lnTo>
                        <a:pt x="147" y="96"/>
                      </a:lnTo>
                      <a:lnTo>
                        <a:pt x="140" y="106"/>
                      </a:lnTo>
                      <a:lnTo>
                        <a:pt x="136" y="116"/>
                      </a:lnTo>
                      <a:lnTo>
                        <a:pt x="130" y="118"/>
                      </a:lnTo>
                      <a:lnTo>
                        <a:pt x="125" y="120"/>
                      </a:lnTo>
                      <a:lnTo>
                        <a:pt x="123" y="121"/>
                      </a:lnTo>
                      <a:lnTo>
                        <a:pt x="121" y="121"/>
                      </a:lnTo>
                      <a:lnTo>
                        <a:pt x="111" y="124"/>
                      </a:lnTo>
                      <a:lnTo>
                        <a:pt x="102" y="126"/>
                      </a:lnTo>
                      <a:lnTo>
                        <a:pt x="97" y="127"/>
                      </a:lnTo>
                      <a:lnTo>
                        <a:pt x="95" y="127"/>
                      </a:lnTo>
                      <a:lnTo>
                        <a:pt x="92" y="128"/>
                      </a:lnTo>
                      <a:lnTo>
                        <a:pt x="82" y="128"/>
                      </a:lnTo>
                      <a:lnTo>
                        <a:pt x="73" y="128"/>
                      </a:lnTo>
                      <a:lnTo>
                        <a:pt x="70" y="128"/>
                      </a:lnTo>
                      <a:lnTo>
                        <a:pt x="67" y="128"/>
                      </a:lnTo>
                      <a:lnTo>
                        <a:pt x="62" y="128"/>
                      </a:lnTo>
                      <a:lnTo>
                        <a:pt x="53" y="128"/>
                      </a:lnTo>
                      <a:lnTo>
                        <a:pt x="46" y="127"/>
                      </a:lnTo>
                      <a:lnTo>
                        <a:pt x="39" y="127"/>
                      </a:lnTo>
                      <a:lnTo>
                        <a:pt x="32" y="128"/>
                      </a:lnTo>
                      <a:lnTo>
                        <a:pt x="26" y="129"/>
                      </a:lnTo>
                      <a:lnTo>
                        <a:pt x="18" y="132"/>
                      </a:lnTo>
                      <a:lnTo>
                        <a:pt x="12" y="135"/>
                      </a:lnTo>
                      <a:lnTo>
                        <a:pt x="7" y="139"/>
                      </a:lnTo>
                      <a:lnTo>
                        <a:pt x="4" y="143"/>
                      </a:lnTo>
                      <a:lnTo>
                        <a:pt x="1" y="148"/>
                      </a:lnTo>
                      <a:lnTo>
                        <a:pt x="0" y="151"/>
                      </a:lnTo>
                      <a:lnTo>
                        <a:pt x="0" y="155"/>
                      </a:lnTo>
                      <a:lnTo>
                        <a:pt x="1" y="161"/>
                      </a:lnTo>
                      <a:lnTo>
                        <a:pt x="3" y="169"/>
                      </a:lnTo>
                      <a:lnTo>
                        <a:pt x="4" y="172"/>
                      </a:lnTo>
                      <a:lnTo>
                        <a:pt x="5" y="175"/>
                      </a:lnTo>
                      <a:lnTo>
                        <a:pt x="8" y="176"/>
                      </a:lnTo>
                      <a:lnTo>
                        <a:pt x="11" y="178"/>
                      </a:lnTo>
                      <a:lnTo>
                        <a:pt x="23" y="182"/>
                      </a:lnTo>
                      <a:lnTo>
                        <a:pt x="35" y="183"/>
                      </a:lnTo>
                      <a:lnTo>
                        <a:pt x="39" y="183"/>
                      </a:lnTo>
                      <a:lnTo>
                        <a:pt x="40" y="183"/>
                      </a:lnTo>
                      <a:lnTo>
                        <a:pt x="41" y="183"/>
                      </a:lnTo>
                      <a:lnTo>
                        <a:pt x="47" y="184"/>
                      </a:lnTo>
                      <a:lnTo>
                        <a:pt x="60" y="184"/>
                      </a:lnTo>
                      <a:lnTo>
                        <a:pt x="72" y="183"/>
                      </a:lnTo>
                      <a:lnTo>
                        <a:pt x="85" y="181"/>
                      </a:lnTo>
                      <a:lnTo>
                        <a:pt x="90" y="178"/>
                      </a:lnTo>
                      <a:lnTo>
                        <a:pt x="97" y="176"/>
                      </a:lnTo>
                      <a:lnTo>
                        <a:pt x="109" y="172"/>
                      </a:lnTo>
                      <a:lnTo>
                        <a:pt x="115" y="169"/>
                      </a:lnTo>
                      <a:lnTo>
                        <a:pt x="119" y="169"/>
                      </a:lnTo>
                      <a:lnTo>
                        <a:pt x="129" y="170"/>
                      </a:lnTo>
                      <a:lnTo>
                        <a:pt x="128" y="176"/>
                      </a:lnTo>
                      <a:lnTo>
                        <a:pt x="128" y="182"/>
                      </a:lnTo>
                      <a:lnTo>
                        <a:pt x="128" y="193"/>
                      </a:lnTo>
                      <a:lnTo>
                        <a:pt x="129" y="205"/>
                      </a:lnTo>
                      <a:lnTo>
                        <a:pt x="130" y="218"/>
                      </a:lnTo>
                      <a:lnTo>
                        <a:pt x="130" y="222"/>
                      </a:lnTo>
                      <a:lnTo>
                        <a:pt x="132" y="227"/>
                      </a:lnTo>
                      <a:lnTo>
                        <a:pt x="134" y="231"/>
                      </a:lnTo>
                      <a:lnTo>
                        <a:pt x="136" y="237"/>
                      </a:lnTo>
                      <a:lnTo>
                        <a:pt x="140" y="245"/>
                      </a:lnTo>
                      <a:lnTo>
                        <a:pt x="146" y="252"/>
                      </a:lnTo>
                      <a:lnTo>
                        <a:pt x="153" y="259"/>
                      </a:lnTo>
                      <a:lnTo>
                        <a:pt x="157" y="261"/>
                      </a:lnTo>
                      <a:lnTo>
                        <a:pt x="161" y="264"/>
                      </a:lnTo>
                      <a:lnTo>
                        <a:pt x="165" y="266"/>
                      </a:lnTo>
                      <a:lnTo>
                        <a:pt x="170" y="268"/>
                      </a:lnTo>
                      <a:lnTo>
                        <a:pt x="181" y="272"/>
                      </a:lnTo>
                      <a:lnTo>
                        <a:pt x="194" y="274"/>
                      </a:lnTo>
                      <a:lnTo>
                        <a:pt x="208" y="276"/>
                      </a:lnTo>
                      <a:lnTo>
                        <a:pt x="221" y="277"/>
                      </a:lnTo>
                      <a:lnTo>
                        <a:pt x="235" y="276"/>
                      </a:lnTo>
                      <a:lnTo>
                        <a:pt x="243" y="275"/>
                      </a:lnTo>
                      <a:lnTo>
                        <a:pt x="250" y="273"/>
                      </a:lnTo>
                      <a:lnTo>
                        <a:pt x="257" y="272"/>
                      </a:lnTo>
                      <a:lnTo>
                        <a:pt x="265" y="270"/>
                      </a:lnTo>
                      <a:lnTo>
                        <a:pt x="279" y="264"/>
                      </a:lnTo>
                      <a:lnTo>
                        <a:pt x="293" y="258"/>
                      </a:lnTo>
                      <a:lnTo>
                        <a:pt x="296" y="256"/>
                      </a:lnTo>
                      <a:lnTo>
                        <a:pt x="298" y="254"/>
                      </a:lnTo>
                      <a:lnTo>
                        <a:pt x="304" y="251"/>
                      </a:lnTo>
                      <a:lnTo>
                        <a:pt x="314" y="243"/>
                      </a:lnTo>
                      <a:lnTo>
                        <a:pt x="324" y="235"/>
                      </a:lnTo>
                      <a:lnTo>
                        <a:pt x="326" y="232"/>
                      </a:lnTo>
                      <a:lnTo>
                        <a:pt x="328" y="231"/>
                      </a:lnTo>
                      <a:lnTo>
                        <a:pt x="333" y="226"/>
                      </a:lnTo>
                      <a:lnTo>
                        <a:pt x="338" y="221"/>
                      </a:lnTo>
                      <a:lnTo>
                        <a:pt x="340" y="219"/>
                      </a:lnTo>
                      <a:lnTo>
                        <a:pt x="342" y="217"/>
                      </a:lnTo>
                      <a:lnTo>
                        <a:pt x="350" y="207"/>
                      </a:lnTo>
                      <a:lnTo>
                        <a:pt x="358" y="197"/>
                      </a:lnTo>
                      <a:lnTo>
                        <a:pt x="365" y="187"/>
                      </a:lnTo>
                      <a:lnTo>
                        <a:pt x="375" y="171"/>
                      </a:lnTo>
                      <a:lnTo>
                        <a:pt x="385" y="158"/>
                      </a:lnTo>
                      <a:lnTo>
                        <a:pt x="388" y="154"/>
                      </a:lnTo>
                      <a:lnTo>
                        <a:pt x="389" y="152"/>
                      </a:lnTo>
                      <a:lnTo>
                        <a:pt x="390" y="150"/>
                      </a:lnTo>
                      <a:lnTo>
                        <a:pt x="395" y="142"/>
                      </a:lnTo>
                      <a:lnTo>
                        <a:pt x="398" y="134"/>
                      </a:lnTo>
                      <a:lnTo>
                        <a:pt x="402" y="126"/>
                      </a:lnTo>
                      <a:lnTo>
                        <a:pt x="403" y="116"/>
                      </a:lnTo>
                      <a:lnTo>
                        <a:pt x="405" y="107"/>
                      </a:lnTo>
                      <a:lnTo>
                        <a:pt x="405" y="103"/>
                      </a:lnTo>
                      <a:lnTo>
                        <a:pt x="406" y="98"/>
                      </a:lnTo>
                      <a:lnTo>
                        <a:pt x="406" y="93"/>
                      </a:lnTo>
                      <a:lnTo>
                        <a:pt x="406" y="91"/>
                      </a:lnTo>
                      <a:lnTo>
                        <a:pt x="406" y="89"/>
                      </a:lnTo>
                      <a:lnTo>
                        <a:pt x="405" y="77"/>
                      </a:lnTo>
                      <a:lnTo>
                        <a:pt x="403" y="67"/>
                      </a:lnTo>
                      <a:lnTo>
                        <a:pt x="400" y="57"/>
                      </a:lnTo>
                      <a:lnTo>
                        <a:pt x="396" y="48"/>
                      </a:lnTo>
                      <a:lnTo>
                        <a:pt x="390" y="39"/>
                      </a:lnTo>
                      <a:lnTo>
                        <a:pt x="384" y="31"/>
                      </a:lnTo>
                      <a:lnTo>
                        <a:pt x="376" y="24"/>
                      </a:lnTo>
                      <a:lnTo>
                        <a:pt x="368" y="17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3" name="Freeform 10"/>
                <p:cNvSpPr>
                  <a:spLocks noChangeAspect="1"/>
                </p:cNvSpPr>
                <p:nvPr/>
              </p:nvSpPr>
              <p:spPr bwMode="auto">
                <a:xfrm>
                  <a:off x="3450" y="2729"/>
                  <a:ext cx="368" cy="512"/>
                </a:xfrm>
                <a:custGeom>
                  <a:avLst/>
                  <a:gdLst>
                    <a:gd name="T0" fmla="*/ 188 w 368"/>
                    <a:gd name="T1" fmla="*/ 19 h 512"/>
                    <a:gd name="T2" fmla="*/ 161 w 368"/>
                    <a:gd name="T3" fmla="*/ 38 h 512"/>
                    <a:gd name="T4" fmla="*/ 96 w 368"/>
                    <a:gd name="T5" fmla="*/ 104 h 512"/>
                    <a:gd name="T6" fmla="*/ 63 w 368"/>
                    <a:gd name="T7" fmla="*/ 150 h 512"/>
                    <a:gd name="T8" fmla="*/ 43 w 368"/>
                    <a:gd name="T9" fmla="*/ 189 h 512"/>
                    <a:gd name="T10" fmla="*/ 39 w 368"/>
                    <a:gd name="T11" fmla="*/ 203 h 512"/>
                    <a:gd name="T12" fmla="*/ 16 w 368"/>
                    <a:gd name="T13" fmla="*/ 271 h 512"/>
                    <a:gd name="T14" fmla="*/ 14 w 368"/>
                    <a:gd name="T15" fmla="*/ 282 h 512"/>
                    <a:gd name="T16" fmla="*/ 2 w 368"/>
                    <a:gd name="T17" fmla="*/ 337 h 512"/>
                    <a:gd name="T18" fmla="*/ 0 w 368"/>
                    <a:gd name="T19" fmla="*/ 398 h 512"/>
                    <a:gd name="T20" fmla="*/ 3 w 368"/>
                    <a:gd name="T21" fmla="*/ 418 h 512"/>
                    <a:gd name="T22" fmla="*/ 16 w 368"/>
                    <a:gd name="T23" fmla="*/ 456 h 512"/>
                    <a:gd name="T24" fmla="*/ 31 w 368"/>
                    <a:gd name="T25" fmla="*/ 477 h 512"/>
                    <a:gd name="T26" fmla="*/ 51 w 368"/>
                    <a:gd name="T27" fmla="*/ 497 h 512"/>
                    <a:gd name="T28" fmla="*/ 83 w 368"/>
                    <a:gd name="T29" fmla="*/ 509 h 512"/>
                    <a:gd name="T30" fmla="*/ 117 w 368"/>
                    <a:gd name="T31" fmla="*/ 512 h 512"/>
                    <a:gd name="T32" fmla="*/ 146 w 368"/>
                    <a:gd name="T33" fmla="*/ 507 h 512"/>
                    <a:gd name="T34" fmla="*/ 154 w 368"/>
                    <a:gd name="T35" fmla="*/ 504 h 512"/>
                    <a:gd name="T36" fmla="*/ 167 w 368"/>
                    <a:gd name="T37" fmla="*/ 498 h 512"/>
                    <a:gd name="T38" fmla="*/ 178 w 368"/>
                    <a:gd name="T39" fmla="*/ 491 h 512"/>
                    <a:gd name="T40" fmla="*/ 183 w 368"/>
                    <a:gd name="T41" fmla="*/ 488 h 512"/>
                    <a:gd name="T42" fmla="*/ 197 w 368"/>
                    <a:gd name="T43" fmla="*/ 475 h 512"/>
                    <a:gd name="T44" fmla="*/ 206 w 368"/>
                    <a:gd name="T45" fmla="*/ 464 h 512"/>
                    <a:gd name="T46" fmla="*/ 209 w 368"/>
                    <a:gd name="T47" fmla="*/ 461 h 512"/>
                    <a:gd name="T48" fmla="*/ 211 w 368"/>
                    <a:gd name="T49" fmla="*/ 456 h 512"/>
                    <a:gd name="T50" fmla="*/ 218 w 368"/>
                    <a:gd name="T51" fmla="*/ 445 h 512"/>
                    <a:gd name="T52" fmla="*/ 227 w 368"/>
                    <a:gd name="T53" fmla="*/ 423 h 512"/>
                    <a:gd name="T54" fmla="*/ 231 w 368"/>
                    <a:gd name="T55" fmla="*/ 406 h 512"/>
                    <a:gd name="T56" fmla="*/ 230 w 368"/>
                    <a:gd name="T57" fmla="*/ 379 h 512"/>
                    <a:gd name="T58" fmla="*/ 227 w 368"/>
                    <a:gd name="T59" fmla="*/ 359 h 512"/>
                    <a:gd name="T60" fmla="*/ 220 w 368"/>
                    <a:gd name="T61" fmla="*/ 342 h 512"/>
                    <a:gd name="T62" fmla="*/ 216 w 368"/>
                    <a:gd name="T63" fmla="*/ 319 h 512"/>
                    <a:gd name="T64" fmla="*/ 218 w 368"/>
                    <a:gd name="T65" fmla="*/ 297 h 512"/>
                    <a:gd name="T66" fmla="*/ 229 w 368"/>
                    <a:gd name="T67" fmla="*/ 270 h 512"/>
                    <a:gd name="T68" fmla="*/ 251 w 368"/>
                    <a:gd name="T69" fmla="*/ 248 h 512"/>
                    <a:gd name="T70" fmla="*/ 278 w 368"/>
                    <a:gd name="T71" fmla="*/ 233 h 512"/>
                    <a:gd name="T72" fmla="*/ 301 w 368"/>
                    <a:gd name="T73" fmla="*/ 216 h 512"/>
                    <a:gd name="T74" fmla="*/ 315 w 368"/>
                    <a:gd name="T75" fmla="*/ 203 h 512"/>
                    <a:gd name="T76" fmla="*/ 325 w 368"/>
                    <a:gd name="T77" fmla="*/ 192 h 512"/>
                    <a:gd name="T78" fmla="*/ 334 w 368"/>
                    <a:gd name="T79" fmla="*/ 182 h 512"/>
                    <a:gd name="T80" fmla="*/ 345 w 368"/>
                    <a:gd name="T81" fmla="*/ 166 h 512"/>
                    <a:gd name="T82" fmla="*/ 354 w 368"/>
                    <a:gd name="T83" fmla="*/ 148 h 512"/>
                    <a:gd name="T84" fmla="*/ 366 w 368"/>
                    <a:gd name="T85" fmla="*/ 119 h 512"/>
                    <a:gd name="T86" fmla="*/ 368 w 368"/>
                    <a:gd name="T87" fmla="*/ 88 h 512"/>
                    <a:gd name="T88" fmla="*/ 362 w 368"/>
                    <a:gd name="T89" fmla="*/ 60 h 512"/>
                    <a:gd name="T90" fmla="*/ 350 w 368"/>
                    <a:gd name="T91" fmla="*/ 35 h 512"/>
                    <a:gd name="T92" fmla="*/ 337 w 368"/>
                    <a:gd name="T93" fmla="*/ 21 h 512"/>
                    <a:gd name="T94" fmla="*/ 322 w 368"/>
                    <a:gd name="T95" fmla="*/ 11 h 512"/>
                    <a:gd name="T96" fmla="*/ 300 w 368"/>
                    <a:gd name="T97" fmla="*/ 5 h 512"/>
                    <a:gd name="T98" fmla="*/ 273 w 368"/>
                    <a:gd name="T99" fmla="*/ 1 h 512"/>
                    <a:gd name="T100" fmla="*/ 236 w 368"/>
                    <a:gd name="T101" fmla="*/ 2 h 51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68"/>
                    <a:gd name="T154" fmla="*/ 0 h 512"/>
                    <a:gd name="T155" fmla="*/ 368 w 368"/>
                    <a:gd name="T156" fmla="*/ 512 h 51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68" h="512">
                      <a:moveTo>
                        <a:pt x="208" y="11"/>
                      </a:moveTo>
                      <a:lnTo>
                        <a:pt x="194" y="16"/>
                      </a:lnTo>
                      <a:lnTo>
                        <a:pt x="188" y="19"/>
                      </a:lnTo>
                      <a:lnTo>
                        <a:pt x="183" y="22"/>
                      </a:lnTo>
                      <a:lnTo>
                        <a:pt x="171" y="30"/>
                      </a:lnTo>
                      <a:lnTo>
                        <a:pt x="161" y="38"/>
                      </a:lnTo>
                      <a:lnTo>
                        <a:pt x="133" y="64"/>
                      </a:lnTo>
                      <a:lnTo>
                        <a:pt x="108" y="91"/>
                      </a:lnTo>
                      <a:lnTo>
                        <a:pt x="96" y="104"/>
                      </a:lnTo>
                      <a:lnTo>
                        <a:pt x="85" y="119"/>
                      </a:lnTo>
                      <a:lnTo>
                        <a:pt x="74" y="134"/>
                      </a:lnTo>
                      <a:lnTo>
                        <a:pt x="63" y="150"/>
                      </a:lnTo>
                      <a:lnTo>
                        <a:pt x="55" y="168"/>
                      </a:lnTo>
                      <a:lnTo>
                        <a:pt x="47" y="184"/>
                      </a:lnTo>
                      <a:lnTo>
                        <a:pt x="43" y="189"/>
                      </a:lnTo>
                      <a:lnTo>
                        <a:pt x="40" y="194"/>
                      </a:lnTo>
                      <a:lnTo>
                        <a:pt x="39" y="200"/>
                      </a:lnTo>
                      <a:lnTo>
                        <a:pt x="39" y="203"/>
                      </a:lnTo>
                      <a:lnTo>
                        <a:pt x="36" y="209"/>
                      </a:lnTo>
                      <a:lnTo>
                        <a:pt x="26" y="239"/>
                      </a:lnTo>
                      <a:lnTo>
                        <a:pt x="16" y="271"/>
                      </a:lnTo>
                      <a:lnTo>
                        <a:pt x="15" y="274"/>
                      </a:lnTo>
                      <a:lnTo>
                        <a:pt x="15" y="279"/>
                      </a:lnTo>
                      <a:lnTo>
                        <a:pt x="14" y="282"/>
                      </a:lnTo>
                      <a:lnTo>
                        <a:pt x="12" y="287"/>
                      </a:lnTo>
                      <a:lnTo>
                        <a:pt x="7" y="312"/>
                      </a:lnTo>
                      <a:lnTo>
                        <a:pt x="2" y="337"/>
                      </a:lnTo>
                      <a:lnTo>
                        <a:pt x="0" y="364"/>
                      </a:lnTo>
                      <a:lnTo>
                        <a:pt x="0" y="391"/>
                      </a:lnTo>
                      <a:lnTo>
                        <a:pt x="0" y="398"/>
                      </a:lnTo>
                      <a:lnTo>
                        <a:pt x="1" y="404"/>
                      </a:lnTo>
                      <a:lnTo>
                        <a:pt x="1" y="411"/>
                      </a:lnTo>
                      <a:lnTo>
                        <a:pt x="3" y="418"/>
                      </a:lnTo>
                      <a:lnTo>
                        <a:pt x="7" y="431"/>
                      </a:lnTo>
                      <a:lnTo>
                        <a:pt x="11" y="443"/>
                      </a:lnTo>
                      <a:lnTo>
                        <a:pt x="16" y="456"/>
                      </a:lnTo>
                      <a:lnTo>
                        <a:pt x="20" y="461"/>
                      </a:lnTo>
                      <a:lnTo>
                        <a:pt x="23" y="467"/>
                      </a:lnTo>
                      <a:lnTo>
                        <a:pt x="31" y="477"/>
                      </a:lnTo>
                      <a:lnTo>
                        <a:pt x="41" y="489"/>
                      </a:lnTo>
                      <a:lnTo>
                        <a:pt x="46" y="492"/>
                      </a:lnTo>
                      <a:lnTo>
                        <a:pt x="51" y="497"/>
                      </a:lnTo>
                      <a:lnTo>
                        <a:pt x="62" y="501"/>
                      </a:lnTo>
                      <a:lnTo>
                        <a:pt x="72" y="505"/>
                      </a:lnTo>
                      <a:lnTo>
                        <a:pt x="83" y="509"/>
                      </a:lnTo>
                      <a:lnTo>
                        <a:pt x="94" y="511"/>
                      </a:lnTo>
                      <a:lnTo>
                        <a:pt x="105" y="512"/>
                      </a:lnTo>
                      <a:lnTo>
                        <a:pt x="117" y="512"/>
                      </a:lnTo>
                      <a:lnTo>
                        <a:pt x="128" y="511"/>
                      </a:lnTo>
                      <a:lnTo>
                        <a:pt x="140" y="509"/>
                      </a:lnTo>
                      <a:lnTo>
                        <a:pt x="146" y="507"/>
                      </a:lnTo>
                      <a:lnTo>
                        <a:pt x="149" y="505"/>
                      </a:lnTo>
                      <a:lnTo>
                        <a:pt x="152" y="505"/>
                      </a:lnTo>
                      <a:lnTo>
                        <a:pt x="154" y="504"/>
                      </a:lnTo>
                      <a:lnTo>
                        <a:pt x="157" y="503"/>
                      </a:lnTo>
                      <a:lnTo>
                        <a:pt x="162" y="500"/>
                      </a:lnTo>
                      <a:lnTo>
                        <a:pt x="167" y="498"/>
                      </a:lnTo>
                      <a:lnTo>
                        <a:pt x="173" y="495"/>
                      </a:lnTo>
                      <a:lnTo>
                        <a:pt x="178" y="491"/>
                      </a:lnTo>
                      <a:lnTo>
                        <a:pt x="179" y="490"/>
                      </a:lnTo>
                      <a:lnTo>
                        <a:pt x="180" y="490"/>
                      </a:lnTo>
                      <a:lnTo>
                        <a:pt x="183" y="488"/>
                      </a:lnTo>
                      <a:lnTo>
                        <a:pt x="187" y="484"/>
                      </a:lnTo>
                      <a:lnTo>
                        <a:pt x="193" y="479"/>
                      </a:lnTo>
                      <a:lnTo>
                        <a:pt x="197" y="475"/>
                      </a:lnTo>
                      <a:lnTo>
                        <a:pt x="201" y="470"/>
                      </a:lnTo>
                      <a:lnTo>
                        <a:pt x="205" y="466"/>
                      </a:lnTo>
                      <a:lnTo>
                        <a:pt x="206" y="464"/>
                      </a:lnTo>
                      <a:lnTo>
                        <a:pt x="206" y="463"/>
                      </a:lnTo>
                      <a:lnTo>
                        <a:pt x="207" y="463"/>
                      </a:lnTo>
                      <a:lnTo>
                        <a:pt x="209" y="461"/>
                      </a:lnTo>
                      <a:lnTo>
                        <a:pt x="210" y="458"/>
                      </a:lnTo>
                      <a:lnTo>
                        <a:pt x="211" y="457"/>
                      </a:lnTo>
                      <a:lnTo>
                        <a:pt x="211" y="456"/>
                      </a:lnTo>
                      <a:lnTo>
                        <a:pt x="212" y="456"/>
                      </a:lnTo>
                      <a:lnTo>
                        <a:pt x="215" y="451"/>
                      </a:lnTo>
                      <a:lnTo>
                        <a:pt x="218" y="445"/>
                      </a:lnTo>
                      <a:lnTo>
                        <a:pt x="221" y="441"/>
                      </a:lnTo>
                      <a:lnTo>
                        <a:pt x="225" y="429"/>
                      </a:lnTo>
                      <a:lnTo>
                        <a:pt x="227" y="423"/>
                      </a:lnTo>
                      <a:lnTo>
                        <a:pt x="229" y="418"/>
                      </a:lnTo>
                      <a:lnTo>
                        <a:pt x="229" y="411"/>
                      </a:lnTo>
                      <a:lnTo>
                        <a:pt x="231" y="406"/>
                      </a:lnTo>
                      <a:lnTo>
                        <a:pt x="231" y="399"/>
                      </a:lnTo>
                      <a:lnTo>
                        <a:pt x="231" y="392"/>
                      </a:lnTo>
                      <a:lnTo>
                        <a:pt x="230" y="379"/>
                      </a:lnTo>
                      <a:lnTo>
                        <a:pt x="229" y="372"/>
                      </a:lnTo>
                      <a:lnTo>
                        <a:pt x="229" y="365"/>
                      </a:lnTo>
                      <a:lnTo>
                        <a:pt x="227" y="359"/>
                      </a:lnTo>
                      <a:lnTo>
                        <a:pt x="224" y="353"/>
                      </a:lnTo>
                      <a:lnTo>
                        <a:pt x="222" y="348"/>
                      </a:lnTo>
                      <a:lnTo>
                        <a:pt x="220" y="342"/>
                      </a:lnTo>
                      <a:lnTo>
                        <a:pt x="218" y="330"/>
                      </a:lnTo>
                      <a:lnTo>
                        <a:pt x="217" y="325"/>
                      </a:lnTo>
                      <a:lnTo>
                        <a:pt x="216" y="319"/>
                      </a:lnTo>
                      <a:lnTo>
                        <a:pt x="216" y="313"/>
                      </a:lnTo>
                      <a:lnTo>
                        <a:pt x="217" y="308"/>
                      </a:lnTo>
                      <a:lnTo>
                        <a:pt x="218" y="297"/>
                      </a:lnTo>
                      <a:lnTo>
                        <a:pt x="221" y="288"/>
                      </a:lnTo>
                      <a:lnTo>
                        <a:pt x="224" y="278"/>
                      </a:lnTo>
                      <a:lnTo>
                        <a:pt x="229" y="270"/>
                      </a:lnTo>
                      <a:lnTo>
                        <a:pt x="236" y="262"/>
                      </a:lnTo>
                      <a:lnTo>
                        <a:pt x="243" y="255"/>
                      </a:lnTo>
                      <a:lnTo>
                        <a:pt x="251" y="248"/>
                      </a:lnTo>
                      <a:lnTo>
                        <a:pt x="262" y="243"/>
                      </a:lnTo>
                      <a:lnTo>
                        <a:pt x="270" y="238"/>
                      </a:lnTo>
                      <a:lnTo>
                        <a:pt x="278" y="233"/>
                      </a:lnTo>
                      <a:lnTo>
                        <a:pt x="286" y="227"/>
                      </a:lnTo>
                      <a:lnTo>
                        <a:pt x="294" y="222"/>
                      </a:lnTo>
                      <a:lnTo>
                        <a:pt x="301" y="216"/>
                      </a:lnTo>
                      <a:lnTo>
                        <a:pt x="309" y="210"/>
                      </a:lnTo>
                      <a:lnTo>
                        <a:pt x="312" y="206"/>
                      </a:lnTo>
                      <a:lnTo>
                        <a:pt x="315" y="203"/>
                      </a:lnTo>
                      <a:lnTo>
                        <a:pt x="319" y="199"/>
                      </a:lnTo>
                      <a:lnTo>
                        <a:pt x="322" y="196"/>
                      </a:lnTo>
                      <a:lnTo>
                        <a:pt x="325" y="192"/>
                      </a:lnTo>
                      <a:lnTo>
                        <a:pt x="328" y="189"/>
                      </a:lnTo>
                      <a:lnTo>
                        <a:pt x="331" y="185"/>
                      </a:lnTo>
                      <a:lnTo>
                        <a:pt x="334" y="182"/>
                      </a:lnTo>
                      <a:lnTo>
                        <a:pt x="336" y="177"/>
                      </a:lnTo>
                      <a:lnTo>
                        <a:pt x="340" y="174"/>
                      </a:lnTo>
                      <a:lnTo>
                        <a:pt x="345" y="166"/>
                      </a:lnTo>
                      <a:lnTo>
                        <a:pt x="347" y="161"/>
                      </a:lnTo>
                      <a:lnTo>
                        <a:pt x="349" y="157"/>
                      </a:lnTo>
                      <a:lnTo>
                        <a:pt x="354" y="148"/>
                      </a:lnTo>
                      <a:lnTo>
                        <a:pt x="358" y="140"/>
                      </a:lnTo>
                      <a:lnTo>
                        <a:pt x="362" y="131"/>
                      </a:lnTo>
                      <a:lnTo>
                        <a:pt x="366" y="119"/>
                      </a:lnTo>
                      <a:lnTo>
                        <a:pt x="368" y="107"/>
                      </a:lnTo>
                      <a:lnTo>
                        <a:pt x="368" y="97"/>
                      </a:lnTo>
                      <a:lnTo>
                        <a:pt x="368" y="88"/>
                      </a:lnTo>
                      <a:lnTo>
                        <a:pt x="367" y="78"/>
                      </a:lnTo>
                      <a:lnTo>
                        <a:pt x="365" y="70"/>
                      </a:lnTo>
                      <a:lnTo>
                        <a:pt x="362" y="60"/>
                      </a:lnTo>
                      <a:lnTo>
                        <a:pt x="359" y="51"/>
                      </a:lnTo>
                      <a:lnTo>
                        <a:pt x="354" y="43"/>
                      </a:lnTo>
                      <a:lnTo>
                        <a:pt x="350" y="35"/>
                      </a:lnTo>
                      <a:lnTo>
                        <a:pt x="346" y="29"/>
                      </a:lnTo>
                      <a:lnTo>
                        <a:pt x="341" y="25"/>
                      </a:lnTo>
                      <a:lnTo>
                        <a:pt x="337" y="21"/>
                      </a:lnTo>
                      <a:lnTo>
                        <a:pt x="333" y="17"/>
                      </a:lnTo>
                      <a:lnTo>
                        <a:pt x="327" y="14"/>
                      </a:lnTo>
                      <a:lnTo>
                        <a:pt x="322" y="11"/>
                      </a:lnTo>
                      <a:lnTo>
                        <a:pt x="316" y="9"/>
                      </a:lnTo>
                      <a:lnTo>
                        <a:pt x="310" y="7"/>
                      </a:lnTo>
                      <a:lnTo>
                        <a:pt x="300" y="5"/>
                      </a:lnTo>
                      <a:lnTo>
                        <a:pt x="292" y="3"/>
                      </a:lnTo>
                      <a:lnTo>
                        <a:pt x="282" y="2"/>
                      </a:lnTo>
                      <a:lnTo>
                        <a:pt x="273" y="1"/>
                      </a:lnTo>
                      <a:lnTo>
                        <a:pt x="254" y="0"/>
                      </a:lnTo>
                      <a:lnTo>
                        <a:pt x="244" y="1"/>
                      </a:lnTo>
                      <a:lnTo>
                        <a:pt x="236" y="2"/>
                      </a:lnTo>
                      <a:lnTo>
                        <a:pt x="222" y="6"/>
                      </a:lnTo>
                      <a:lnTo>
                        <a:pt x="208" y="1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4" name="Freeform 11"/>
                <p:cNvSpPr>
                  <a:spLocks noChangeAspect="1"/>
                </p:cNvSpPr>
                <p:nvPr/>
              </p:nvSpPr>
              <p:spPr bwMode="auto">
                <a:xfrm>
                  <a:off x="3743" y="2767"/>
                  <a:ext cx="544" cy="306"/>
                </a:xfrm>
                <a:custGeom>
                  <a:avLst/>
                  <a:gdLst>
                    <a:gd name="T0" fmla="*/ 41 w 544"/>
                    <a:gd name="T1" fmla="*/ 158 h 306"/>
                    <a:gd name="T2" fmla="*/ 58 w 544"/>
                    <a:gd name="T3" fmla="*/ 184 h 306"/>
                    <a:gd name="T4" fmla="*/ 96 w 544"/>
                    <a:gd name="T5" fmla="*/ 230 h 306"/>
                    <a:gd name="T6" fmla="*/ 119 w 544"/>
                    <a:gd name="T7" fmla="*/ 270 h 306"/>
                    <a:gd name="T8" fmla="*/ 126 w 544"/>
                    <a:gd name="T9" fmla="*/ 289 h 306"/>
                    <a:gd name="T10" fmla="*/ 139 w 544"/>
                    <a:gd name="T11" fmla="*/ 296 h 306"/>
                    <a:gd name="T12" fmla="*/ 197 w 544"/>
                    <a:gd name="T13" fmla="*/ 296 h 306"/>
                    <a:gd name="T14" fmla="*/ 343 w 544"/>
                    <a:gd name="T15" fmla="*/ 272 h 306"/>
                    <a:gd name="T16" fmla="*/ 353 w 544"/>
                    <a:gd name="T17" fmla="*/ 284 h 306"/>
                    <a:gd name="T18" fmla="*/ 374 w 544"/>
                    <a:gd name="T19" fmla="*/ 300 h 306"/>
                    <a:gd name="T20" fmla="*/ 395 w 544"/>
                    <a:gd name="T21" fmla="*/ 304 h 306"/>
                    <a:gd name="T22" fmla="*/ 399 w 544"/>
                    <a:gd name="T23" fmla="*/ 299 h 306"/>
                    <a:gd name="T24" fmla="*/ 402 w 544"/>
                    <a:gd name="T25" fmla="*/ 291 h 306"/>
                    <a:gd name="T26" fmla="*/ 401 w 544"/>
                    <a:gd name="T27" fmla="*/ 285 h 306"/>
                    <a:gd name="T28" fmla="*/ 416 w 544"/>
                    <a:gd name="T29" fmla="*/ 265 h 306"/>
                    <a:gd name="T30" fmla="*/ 445 w 544"/>
                    <a:gd name="T31" fmla="*/ 291 h 306"/>
                    <a:gd name="T32" fmla="*/ 481 w 544"/>
                    <a:gd name="T33" fmla="*/ 303 h 306"/>
                    <a:gd name="T34" fmla="*/ 484 w 544"/>
                    <a:gd name="T35" fmla="*/ 301 h 306"/>
                    <a:gd name="T36" fmla="*/ 487 w 544"/>
                    <a:gd name="T37" fmla="*/ 299 h 306"/>
                    <a:gd name="T38" fmla="*/ 490 w 544"/>
                    <a:gd name="T39" fmla="*/ 294 h 306"/>
                    <a:gd name="T40" fmla="*/ 490 w 544"/>
                    <a:gd name="T41" fmla="*/ 290 h 306"/>
                    <a:gd name="T42" fmla="*/ 484 w 544"/>
                    <a:gd name="T43" fmla="*/ 273 h 306"/>
                    <a:gd name="T44" fmla="*/ 464 w 544"/>
                    <a:gd name="T45" fmla="*/ 251 h 306"/>
                    <a:gd name="T46" fmla="*/ 458 w 544"/>
                    <a:gd name="T47" fmla="*/ 245 h 306"/>
                    <a:gd name="T48" fmla="*/ 495 w 544"/>
                    <a:gd name="T49" fmla="*/ 256 h 306"/>
                    <a:gd name="T50" fmla="*/ 514 w 544"/>
                    <a:gd name="T51" fmla="*/ 268 h 306"/>
                    <a:gd name="T52" fmla="*/ 527 w 544"/>
                    <a:gd name="T53" fmla="*/ 272 h 306"/>
                    <a:gd name="T54" fmla="*/ 540 w 544"/>
                    <a:gd name="T55" fmla="*/ 267 h 306"/>
                    <a:gd name="T56" fmla="*/ 544 w 544"/>
                    <a:gd name="T57" fmla="*/ 256 h 306"/>
                    <a:gd name="T58" fmla="*/ 531 w 544"/>
                    <a:gd name="T59" fmla="*/ 236 h 306"/>
                    <a:gd name="T60" fmla="*/ 513 w 544"/>
                    <a:gd name="T61" fmla="*/ 219 h 306"/>
                    <a:gd name="T62" fmla="*/ 490 w 544"/>
                    <a:gd name="T63" fmla="*/ 207 h 306"/>
                    <a:gd name="T64" fmla="*/ 463 w 544"/>
                    <a:gd name="T65" fmla="*/ 203 h 306"/>
                    <a:gd name="T66" fmla="*/ 386 w 544"/>
                    <a:gd name="T67" fmla="*/ 216 h 306"/>
                    <a:gd name="T68" fmla="*/ 329 w 544"/>
                    <a:gd name="T69" fmla="*/ 234 h 306"/>
                    <a:gd name="T70" fmla="*/ 313 w 544"/>
                    <a:gd name="T71" fmla="*/ 239 h 306"/>
                    <a:gd name="T72" fmla="*/ 261 w 544"/>
                    <a:gd name="T73" fmla="*/ 248 h 306"/>
                    <a:gd name="T74" fmla="*/ 214 w 544"/>
                    <a:gd name="T75" fmla="*/ 248 h 306"/>
                    <a:gd name="T76" fmla="*/ 198 w 544"/>
                    <a:gd name="T77" fmla="*/ 247 h 306"/>
                    <a:gd name="T78" fmla="*/ 165 w 544"/>
                    <a:gd name="T79" fmla="*/ 226 h 306"/>
                    <a:gd name="T80" fmla="*/ 131 w 544"/>
                    <a:gd name="T81" fmla="*/ 186 h 306"/>
                    <a:gd name="T82" fmla="*/ 106 w 544"/>
                    <a:gd name="T83" fmla="*/ 141 h 306"/>
                    <a:gd name="T84" fmla="*/ 86 w 544"/>
                    <a:gd name="T85" fmla="*/ 54 h 306"/>
                    <a:gd name="T86" fmla="*/ 76 w 544"/>
                    <a:gd name="T87" fmla="*/ 33 h 306"/>
                    <a:gd name="T88" fmla="*/ 60 w 544"/>
                    <a:gd name="T89" fmla="*/ 16 h 306"/>
                    <a:gd name="T90" fmla="*/ 35 w 544"/>
                    <a:gd name="T91" fmla="*/ 3 h 306"/>
                    <a:gd name="T92" fmla="*/ 14 w 544"/>
                    <a:gd name="T93" fmla="*/ 2 h 306"/>
                    <a:gd name="T94" fmla="*/ 7 w 544"/>
                    <a:gd name="T95" fmla="*/ 21 h 306"/>
                    <a:gd name="T96" fmla="*/ 1 w 544"/>
                    <a:gd name="T97" fmla="*/ 44 h 306"/>
                    <a:gd name="T98" fmla="*/ 0 w 544"/>
                    <a:gd name="T99" fmla="*/ 73 h 306"/>
                    <a:gd name="T100" fmla="*/ 14 w 544"/>
                    <a:gd name="T101" fmla="*/ 114 h 30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544"/>
                    <a:gd name="T154" fmla="*/ 0 h 306"/>
                    <a:gd name="T155" fmla="*/ 544 w 544"/>
                    <a:gd name="T156" fmla="*/ 306 h 30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544" h="306">
                      <a:moveTo>
                        <a:pt x="32" y="138"/>
                      </a:moveTo>
                      <a:lnTo>
                        <a:pt x="34" y="145"/>
                      </a:lnTo>
                      <a:lnTo>
                        <a:pt x="37" y="152"/>
                      </a:lnTo>
                      <a:lnTo>
                        <a:pt x="41" y="158"/>
                      </a:lnTo>
                      <a:lnTo>
                        <a:pt x="45" y="165"/>
                      </a:lnTo>
                      <a:lnTo>
                        <a:pt x="49" y="171"/>
                      </a:lnTo>
                      <a:lnTo>
                        <a:pt x="53" y="178"/>
                      </a:lnTo>
                      <a:lnTo>
                        <a:pt x="58" y="184"/>
                      </a:lnTo>
                      <a:lnTo>
                        <a:pt x="64" y="190"/>
                      </a:lnTo>
                      <a:lnTo>
                        <a:pt x="76" y="203"/>
                      </a:lnTo>
                      <a:lnTo>
                        <a:pt x="86" y="216"/>
                      </a:lnTo>
                      <a:lnTo>
                        <a:pt x="96" y="230"/>
                      </a:lnTo>
                      <a:lnTo>
                        <a:pt x="106" y="245"/>
                      </a:lnTo>
                      <a:lnTo>
                        <a:pt x="111" y="253"/>
                      </a:lnTo>
                      <a:lnTo>
                        <a:pt x="115" y="262"/>
                      </a:lnTo>
                      <a:lnTo>
                        <a:pt x="119" y="270"/>
                      </a:lnTo>
                      <a:lnTo>
                        <a:pt x="121" y="279"/>
                      </a:lnTo>
                      <a:lnTo>
                        <a:pt x="122" y="283"/>
                      </a:lnTo>
                      <a:lnTo>
                        <a:pt x="124" y="286"/>
                      </a:lnTo>
                      <a:lnTo>
                        <a:pt x="126" y="289"/>
                      </a:lnTo>
                      <a:lnTo>
                        <a:pt x="128" y="292"/>
                      </a:lnTo>
                      <a:lnTo>
                        <a:pt x="131" y="293"/>
                      </a:lnTo>
                      <a:lnTo>
                        <a:pt x="134" y="295"/>
                      </a:lnTo>
                      <a:lnTo>
                        <a:pt x="139" y="296"/>
                      </a:lnTo>
                      <a:lnTo>
                        <a:pt x="143" y="297"/>
                      </a:lnTo>
                      <a:lnTo>
                        <a:pt x="164" y="298"/>
                      </a:lnTo>
                      <a:lnTo>
                        <a:pt x="186" y="298"/>
                      </a:lnTo>
                      <a:lnTo>
                        <a:pt x="197" y="296"/>
                      </a:lnTo>
                      <a:lnTo>
                        <a:pt x="207" y="296"/>
                      </a:lnTo>
                      <a:lnTo>
                        <a:pt x="229" y="292"/>
                      </a:lnTo>
                      <a:lnTo>
                        <a:pt x="285" y="283"/>
                      </a:lnTo>
                      <a:lnTo>
                        <a:pt x="343" y="272"/>
                      </a:lnTo>
                      <a:lnTo>
                        <a:pt x="346" y="275"/>
                      </a:lnTo>
                      <a:lnTo>
                        <a:pt x="348" y="277"/>
                      </a:lnTo>
                      <a:lnTo>
                        <a:pt x="350" y="278"/>
                      </a:lnTo>
                      <a:lnTo>
                        <a:pt x="353" y="284"/>
                      </a:lnTo>
                      <a:lnTo>
                        <a:pt x="359" y="289"/>
                      </a:lnTo>
                      <a:lnTo>
                        <a:pt x="363" y="293"/>
                      </a:lnTo>
                      <a:lnTo>
                        <a:pt x="368" y="298"/>
                      </a:lnTo>
                      <a:lnTo>
                        <a:pt x="374" y="300"/>
                      </a:lnTo>
                      <a:lnTo>
                        <a:pt x="380" y="303"/>
                      </a:lnTo>
                      <a:lnTo>
                        <a:pt x="385" y="305"/>
                      </a:lnTo>
                      <a:lnTo>
                        <a:pt x="392" y="306"/>
                      </a:lnTo>
                      <a:lnTo>
                        <a:pt x="395" y="304"/>
                      </a:lnTo>
                      <a:lnTo>
                        <a:pt x="397" y="302"/>
                      </a:lnTo>
                      <a:lnTo>
                        <a:pt x="398" y="300"/>
                      </a:lnTo>
                      <a:lnTo>
                        <a:pt x="398" y="299"/>
                      </a:lnTo>
                      <a:lnTo>
                        <a:pt x="399" y="299"/>
                      </a:lnTo>
                      <a:lnTo>
                        <a:pt x="401" y="298"/>
                      </a:lnTo>
                      <a:lnTo>
                        <a:pt x="402" y="294"/>
                      </a:lnTo>
                      <a:lnTo>
                        <a:pt x="402" y="292"/>
                      </a:lnTo>
                      <a:lnTo>
                        <a:pt x="402" y="291"/>
                      </a:lnTo>
                      <a:lnTo>
                        <a:pt x="402" y="290"/>
                      </a:lnTo>
                      <a:lnTo>
                        <a:pt x="402" y="289"/>
                      </a:lnTo>
                      <a:lnTo>
                        <a:pt x="401" y="285"/>
                      </a:lnTo>
                      <a:lnTo>
                        <a:pt x="398" y="280"/>
                      </a:lnTo>
                      <a:lnTo>
                        <a:pt x="396" y="275"/>
                      </a:lnTo>
                      <a:lnTo>
                        <a:pt x="389" y="265"/>
                      </a:lnTo>
                      <a:lnTo>
                        <a:pt x="416" y="265"/>
                      </a:lnTo>
                      <a:lnTo>
                        <a:pt x="422" y="272"/>
                      </a:lnTo>
                      <a:lnTo>
                        <a:pt x="430" y="279"/>
                      </a:lnTo>
                      <a:lnTo>
                        <a:pt x="437" y="285"/>
                      </a:lnTo>
                      <a:lnTo>
                        <a:pt x="445" y="291"/>
                      </a:lnTo>
                      <a:lnTo>
                        <a:pt x="454" y="294"/>
                      </a:lnTo>
                      <a:lnTo>
                        <a:pt x="463" y="298"/>
                      </a:lnTo>
                      <a:lnTo>
                        <a:pt x="472" y="301"/>
                      </a:lnTo>
                      <a:lnTo>
                        <a:pt x="481" y="303"/>
                      </a:lnTo>
                      <a:lnTo>
                        <a:pt x="482" y="303"/>
                      </a:lnTo>
                      <a:lnTo>
                        <a:pt x="482" y="302"/>
                      </a:lnTo>
                      <a:lnTo>
                        <a:pt x="484" y="301"/>
                      </a:lnTo>
                      <a:lnTo>
                        <a:pt x="485" y="300"/>
                      </a:lnTo>
                      <a:lnTo>
                        <a:pt x="487" y="299"/>
                      </a:lnTo>
                      <a:lnTo>
                        <a:pt x="487" y="298"/>
                      </a:lnTo>
                      <a:lnTo>
                        <a:pt x="489" y="297"/>
                      </a:lnTo>
                      <a:lnTo>
                        <a:pt x="490" y="294"/>
                      </a:lnTo>
                      <a:lnTo>
                        <a:pt x="490" y="292"/>
                      </a:lnTo>
                      <a:lnTo>
                        <a:pt x="491" y="291"/>
                      </a:lnTo>
                      <a:lnTo>
                        <a:pt x="490" y="290"/>
                      </a:lnTo>
                      <a:lnTo>
                        <a:pt x="490" y="289"/>
                      </a:lnTo>
                      <a:lnTo>
                        <a:pt x="490" y="287"/>
                      </a:lnTo>
                      <a:lnTo>
                        <a:pt x="487" y="280"/>
                      </a:lnTo>
                      <a:lnTo>
                        <a:pt x="484" y="273"/>
                      </a:lnTo>
                      <a:lnTo>
                        <a:pt x="480" y="267"/>
                      </a:lnTo>
                      <a:lnTo>
                        <a:pt x="475" y="261"/>
                      </a:lnTo>
                      <a:lnTo>
                        <a:pt x="470" y="256"/>
                      </a:lnTo>
                      <a:lnTo>
                        <a:pt x="464" y="251"/>
                      </a:lnTo>
                      <a:lnTo>
                        <a:pt x="458" y="247"/>
                      </a:lnTo>
                      <a:lnTo>
                        <a:pt x="451" y="243"/>
                      </a:lnTo>
                      <a:lnTo>
                        <a:pt x="454" y="243"/>
                      </a:lnTo>
                      <a:lnTo>
                        <a:pt x="458" y="245"/>
                      </a:lnTo>
                      <a:lnTo>
                        <a:pt x="466" y="249"/>
                      </a:lnTo>
                      <a:lnTo>
                        <a:pt x="476" y="252"/>
                      </a:lnTo>
                      <a:lnTo>
                        <a:pt x="486" y="255"/>
                      </a:lnTo>
                      <a:lnTo>
                        <a:pt x="495" y="256"/>
                      </a:lnTo>
                      <a:lnTo>
                        <a:pt x="498" y="258"/>
                      </a:lnTo>
                      <a:lnTo>
                        <a:pt x="509" y="262"/>
                      </a:lnTo>
                      <a:lnTo>
                        <a:pt x="512" y="265"/>
                      </a:lnTo>
                      <a:lnTo>
                        <a:pt x="514" y="268"/>
                      </a:lnTo>
                      <a:lnTo>
                        <a:pt x="516" y="270"/>
                      </a:lnTo>
                      <a:lnTo>
                        <a:pt x="518" y="270"/>
                      </a:lnTo>
                      <a:lnTo>
                        <a:pt x="522" y="272"/>
                      </a:lnTo>
                      <a:lnTo>
                        <a:pt x="527" y="272"/>
                      </a:lnTo>
                      <a:lnTo>
                        <a:pt x="534" y="272"/>
                      </a:lnTo>
                      <a:lnTo>
                        <a:pt x="536" y="270"/>
                      </a:lnTo>
                      <a:lnTo>
                        <a:pt x="538" y="269"/>
                      </a:lnTo>
                      <a:lnTo>
                        <a:pt x="540" y="267"/>
                      </a:lnTo>
                      <a:lnTo>
                        <a:pt x="543" y="265"/>
                      </a:lnTo>
                      <a:lnTo>
                        <a:pt x="544" y="262"/>
                      </a:lnTo>
                      <a:lnTo>
                        <a:pt x="544" y="259"/>
                      </a:lnTo>
                      <a:lnTo>
                        <a:pt x="544" y="256"/>
                      </a:lnTo>
                      <a:lnTo>
                        <a:pt x="543" y="254"/>
                      </a:lnTo>
                      <a:lnTo>
                        <a:pt x="539" y="248"/>
                      </a:lnTo>
                      <a:lnTo>
                        <a:pt x="536" y="242"/>
                      </a:lnTo>
                      <a:lnTo>
                        <a:pt x="531" y="236"/>
                      </a:lnTo>
                      <a:lnTo>
                        <a:pt x="527" y="231"/>
                      </a:lnTo>
                      <a:lnTo>
                        <a:pt x="523" y="227"/>
                      </a:lnTo>
                      <a:lnTo>
                        <a:pt x="518" y="222"/>
                      </a:lnTo>
                      <a:lnTo>
                        <a:pt x="513" y="219"/>
                      </a:lnTo>
                      <a:lnTo>
                        <a:pt x="508" y="215"/>
                      </a:lnTo>
                      <a:lnTo>
                        <a:pt x="502" y="212"/>
                      </a:lnTo>
                      <a:lnTo>
                        <a:pt x="496" y="210"/>
                      </a:lnTo>
                      <a:lnTo>
                        <a:pt x="490" y="207"/>
                      </a:lnTo>
                      <a:lnTo>
                        <a:pt x="484" y="206"/>
                      </a:lnTo>
                      <a:lnTo>
                        <a:pt x="477" y="204"/>
                      </a:lnTo>
                      <a:lnTo>
                        <a:pt x="470" y="203"/>
                      </a:lnTo>
                      <a:lnTo>
                        <a:pt x="463" y="203"/>
                      </a:lnTo>
                      <a:lnTo>
                        <a:pt x="455" y="203"/>
                      </a:lnTo>
                      <a:lnTo>
                        <a:pt x="439" y="204"/>
                      </a:lnTo>
                      <a:lnTo>
                        <a:pt x="424" y="206"/>
                      </a:lnTo>
                      <a:lnTo>
                        <a:pt x="386" y="216"/>
                      </a:lnTo>
                      <a:lnTo>
                        <a:pt x="367" y="222"/>
                      </a:lnTo>
                      <a:lnTo>
                        <a:pt x="348" y="228"/>
                      </a:lnTo>
                      <a:lnTo>
                        <a:pt x="331" y="234"/>
                      </a:lnTo>
                      <a:lnTo>
                        <a:pt x="329" y="234"/>
                      </a:lnTo>
                      <a:lnTo>
                        <a:pt x="328" y="235"/>
                      </a:lnTo>
                      <a:lnTo>
                        <a:pt x="325" y="235"/>
                      </a:lnTo>
                      <a:lnTo>
                        <a:pt x="322" y="236"/>
                      </a:lnTo>
                      <a:lnTo>
                        <a:pt x="313" y="239"/>
                      </a:lnTo>
                      <a:lnTo>
                        <a:pt x="296" y="242"/>
                      </a:lnTo>
                      <a:lnTo>
                        <a:pt x="287" y="244"/>
                      </a:lnTo>
                      <a:lnTo>
                        <a:pt x="279" y="246"/>
                      </a:lnTo>
                      <a:lnTo>
                        <a:pt x="261" y="248"/>
                      </a:lnTo>
                      <a:lnTo>
                        <a:pt x="243" y="249"/>
                      </a:lnTo>
                      <a:lnTo>
                        <a:pt x="225" y="249"/>
                      </a:lnTo>
                      <a:lnTo>
                        <a:pt x="216" y="249"/>
                      </a:lnTo>
                      <a:lnTo>
                        <a:pt x="214" y="248"/>
                      </a:lnTo>
                      <a:lnTo>
                        <a:pt x="213" y="248"/>
                      </a:lnTo>
                      <a:lnTo>
                        <a:pt x="211" y="248"/>
                      </a:lnTo>
                      <a:lnTo>
                        <a:pt x="207" y="248"/>
                      </a:lnTo>
                      <a:lnTo>
                        <a:pt x="198" y="247"/>
                      </a:lnTo>
                      <a:lnTo>
                        <a:pt x="191" y="244"/>
                      </a:lnTo>
                      <a:lnTo>
                        <a:pt x="183" y="241"/>
                      </a:lnTo>
                      <a:lnTo>
                        <a:pt x="177" y="235"/>
                      </a:lnTo>
                      <a:lnTo>
                        <a:pt x="165" y="226"/>
                      </a:lnTo>
                      <a:lnTo>
                        <a:pt x="154" y="215"/>
                      </a:lnTo>
                      <a:lnTo>
                        <a:pt x="144" y="204"/>
                      </a:lnTo>
                      <a:lnTo>
                        <a:pt x="135" y="192"/>
                      </a:lnTo>
                      <a:lnTo>
                        <a:pt x="131" y="186"/>
                      </a:lnTo>
                      <a:lnTo>
                        <a:pt x="127" y="180"/>
                      </a:lnTo>
                      <a:lnTo>
                        <a:pt x="120" y="167"/>
                      </a:lnTo>
                      <a:lnTo>
                        <a:pt x="113" y="154"/>
                      </a:lnTo>
                      <a:lnTo>
                        <a:pt x="106" y="141"/>
                      </a:lnTo>
                      <a:lnTo>
                        <a:pt x="103" y="118"/>
                      </a:lnTo>
                      <a:lnTo>
                        <a:pt x="99" y="96"/>
                      </a:lnTo>
                      <a:lnTo>
                        <a:pt x="92" y="75"/>
                      </a:lnTo>
                      <a:lnTo>
                        <a:pt x="86" y="54"/>
                      </a:lnTo>
                      <a:lnTo>
                        <a:pt x="84" y="48"/>
                      </a:lnTo>
                      <a:lnTo>
                        <a:pt x="81" y="43"/>
                      </a:lnTo>
                      <a:lnTo>
                        <a:pt x="78" y="37"/>
                      </a:lnTo>
                      <a:lnTo>
                        <a:pt x="76" y="33"/>
                      </a:lnTo>
                      <a:lnTo>
                        <a:pt x="72" y="28"/>
                      </a:lnTo>
                      <a:lnTo>
                        <a:pt x="69" y="23"/>
                      </a:lnTo>
                      <a:lnTo>
                        <a:pt x="64" y="20"/>
                      </a:lnTo>
                      <a:lnTo>
                        <a:pt x="60" y="16"/>
                      </a:lnTo>
                      <a:lnTo>
                        <a:pt x="56" y="13"/>
                      </a:lnTo>
                      <a:lnTo>
                        <a:pt x="51" y="10"/>
                      </a:lnTo>
                      <a:lnTo>
                        <a:pt x="41" y="6"/>
                      </a:lnTo>
                      <a:lnTo>
                        <a:pt x="35" y="3"/>
                      </a:lnTo>
                      <a:lnTo>
                        <a:pt x="29" y="2"/>
                      </a:lnTo>
                      <a:lnTo>
                        <a:pt x="23" y="1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9" y="8"/>
                      </a:lnTo>
                      <a:lnTo>
                        <a:pt x="8" y="13"/>
                      </a:lnTo>
                      <a:lnTo>
                        <a:pt x="7" y="21"/>
                      </a:lnTo>
                      <a:lnTo>
                        <a:pt x="6" y="22"/>
                      </a:lnTo>
                      <a:lnTo>
                        <a:pt x="6" y="24"/>
                      </a:lnTo>
                      <a:lnTo>
                        <a:pt x="5" y="28"/>
                      </a:lnTo>
                      <a:lnTo>
                        <a:pt x="1" y="44"/>
                      </a:lnTo>
                      <a:lnTo>
                        <a:pt x="0" y="51"/>
                      </a:lnTo>
                      <a:lnTo>
                        <a:pt x="0" y="59"/>
                      </a:lnTo>
                      <a:lnTo>
                        <a:pt x="0" y="66"/>
                      </a:lnTo>
                      <a:lnTo>
                        <a:pt x="0" y="73"/>
                      </a:lnTo>
                      <a:lnTo>
                        <a:pt x="4" y="87"/>
                      </a:lnTo>
                      <a:lnTo>
                        <a:pt x="7" y="100"/>
                      </a:lnTo>
                      <a:lnTo>
                        <a:pt x="10" y="107"/>
                      </a:lnTo>
                      <a:lnTo>
                        <a:pt x="14" y="114"/>
                      </a:lnTo>
                      <a:lnTo>
                        <a:pt x="21" y="126"/>
                      </a:lnTo>
                      <a:lnTo>
                        <a:pt x="26" y="132"/>
                      </a:lnTo>
                      <a:lnTo>
                        <a:pt x="32" y="13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5" name="Freeform 12"/>
                <p:cNvSpPr>
                  <a:spLocks noChangeAspect="1"/>
                </p:cNvSpPr>
                <p:nvPr/>
              </p:nvSpPr>
              <p:spPr bwMode="auto">
                <a:xfrm>
                  <a:off x="2836" y="3137"/>
                  <a:ext cx="760" cy="438"/>
                </a:xfrm>
                <a:custGeom>
                  <a:avLst/>
                  <a:gdLst>
                    <a:gd name="T0" fmla="*/ 753 w 760"/>
                    <a:gd name="T1" fmla="*/ 23 h 438"/>
                    <a:gd name="T2" fmla="*/ 731 w 760"/>
                    <a:gd name="T3" fmla="*/ 4 h 438"/>
                    <a:gd name="T4" fmla="*/ 704 w 760"/>
                    <a:gd name="T5" fmla="*/ 0 h 438"/>
                    <a:gd name="T6" fmla="*/ 659 w 760"/>
                    <a:gd name="T7" fmla="*/ 16 h 438"/>
                    <a:gd name="T8" fmla="*/ 632 w 760"/>
                    <a:gd name="T9" fmla="*/ 46 h 438"/>
                    <a:gd name="T10" fmla="*/ 576 w 760"/>
                    <a:gd name="T11" fmla="*/ 208 h 438"/>
                    <a:gd name="T12" fmla="*/ 532 w 760"/>
                    <a:gd name="T13" fmla="*/ 313 h 438"/>
                    <a:gd name="T14" fmla="*/ 517 w 760"/>
                    <a:gd name="T15" fmla="*/ 341 h 438"/>
                    <a:gd name="T16" fmla="*/ 499 w 760"/>
                    <a:gd name="T17" fmla="*/ 357 h 438"/>
                    <a:gd name="T18" fmla="*/ 484 w 760"/>
                    <a:gd name="T19" fmla="*/ 364 h 438"/>
                    <a:gd name="T20" fmla="*/ 467 w 760"/>
                    <a:gd name="T21" fmla="*/ 364 h 438"/>
                    <a:gd name="T22" fmla="*/ 432 w 760"/>
                    <a:gd name="T23" fmla="*/ 330 h 438"/>
                    <a:gd name="T24" fmla="*/ 378 w 760"/>
                    <a:gd name="T25" fmla="*/ 283 h 438"/>
                    <a:gd name="T26" fmla="*/ 322 w 760"/>
                    <a:gd name="T27" fmla="*/ 250 h 438"/>
                    <a:gd name="T28" fmla="*/ 292 w 760"/>
                    <a:gd name="T29" fmla="*/ 224 h 438"/>
                    <a:gd name="T30" fmla="*/ 262 w 760"/>
                    <a:gd name="T31" fmla="*/ 182 h 438"/>
                    <a:gd name="T32" fmla="*/ 246 w 760"/>
                    <a:gd name="T33" fmla="*/ 126 h 438"/>
                    <a:gd name="T34" fmla="*/ 231 w 760"/>
                    <a:gd name="T35" fmla="*/ 97 h 438"/>
                    <a:gd name="T36" fmla="*/ 196 w 760"/>
                    <a:gd name="T37" fmla="*/ 89 h 438"/>
                    <a:gd name="T38" fmla="*/ 164 w 760"/>
                    <a:gd name="T39" fmla="*/ 111 h 438"/>
                    <a:gd name="T40" fmla="*/ 106 w 760"/>
                    <a:gd name="T41" fmla="*/ 174 h 438"/>
                    <a:gd name="T42" fmla="*/ 66 w 760"/>
                    <a:gd name="T43" fmla="*/ 208 h 438"/>
                    <a:gd name="T44" fmla="*/ 47 w 760"/>
                    <a:gd name="T45" fmla="*/ 219 h 438"/>
                    <a:gd name="T46" fmla="*/ 32 w 760"/>
                    <a:gd name="T47" fmla="*/ 225 h 438"/>
                    <a:gd name="T48" fmla="*/ 13 w 760"/>
                    <a:gd name="T49" fmla="*/ 237 h 438"/>
                    <a:gd name="T50" fmla="*/ 2 w 760"/>
                    <a:gd name="T51" fmla="*/ 269 h 438"/>
                    <a:gd name="T52" fmla="*/ 4 w 760"/>
                    <a:gd name="T53" fmla="*/ 314 h 438"/>
                    <a:gd name="T54" fmla="*/ 15 w 760"/>
                    <a:gd name="T55" fmla="*/ 336 h 438"/>
                    <a:gd name="T56" fmla="*/ 38 w 760"/>
                    <a:gd name="T57" fmla="*/ 352 h 438"/>
                    <a:gd name="T58" fmla="*/ 63 w 760"/>
                    <a:gd name="T59" fmla="*/ 356 h 438"/>
                    <a:gd name="T60" fmla="*/ 88 w 760"/>
                    <a:gd name="T61" fmla="*/ 344 h 438"/>
                    <a:gd name="T62" fmla="*/ 89 w 760"/>
                    <a:gd name="T63" fmla="*/ 341 h 438"/>
                    <a:gd name="T64" fmla="*/ 129 w 760"/>
                    <a:gd name="T65" fmla="*/ 258 h 438"/>
                    <a:gd name="T66" fmla="*/ 140 w 760"/>
                    <a:gd name="T67" fmla="*/ 239 h 438"/>
                    <a:gd name="T68" fmla="*/ 169 w 760"/>
                    <a:gd name="T69" fmla="*/ 204 h 438"/>
                    <a:gd name="T70" fmla="*/ 222 w 760"/>
                    <a:gd name="T71" fmla="*/ 234 h 438"/>
                    <a:gd name="T72" fmla="*/ 294 w 760"/>
                    <a:gd name="T73" fmla="*/ 334 h 438"/>
                    <a:gd name="T74" fmla="*/ 338 w 760"/>
                    <a:gd name="T75" fmla="*/ 381 h 438"/>
                    <a:gd name="T76" fmla="*/ 387 w 760"/>
                    <a:gd name="T77" fmla="*/ 412 h 438"/>
                    <a:gd name="T78" fmla="*/ 457 w 760"/>
                    <a:gd name="T79" fmla="*/ 435 h 438"/>
                    <a:gd name="T80" fmla="*/ 501 w 760"/>
                    <a:gd name="T81" fmla="*/ 435 h 438"/>
                    <a:gd name="T82" fmla="*/ 529 w 760"/>
                    <a:gd name="T83" fmla="*/ 426 h 438"/>
                    <a:gd name="T84" fmla="*/ 542 w 760"/>
                    <a:gd name="T85" fmla="*/ 419 h 438"/>
                    <a:gd name="T86" fmla="*/ 588 w 760"/>
                    <a:gd name="T87" fmla="*/ 377 h 438"/>
                    <a:gd name="T88" fmla="*/ 623 w 760"/>
                    <a:gd name="T89" fmla="*/ 332 h 438"/>
                    <a:gd name="T90" fmla="*/ 666 w 760"/>
                    <a:gd name="T91" fmla="*/ 264 h 438"/>
                    <a:gd name="T92" fmla="*/ 687 w 760"/>
                    <a:gd name="T93" fmla="*/ 224 h 438"/>
                    <a:gd name="T94" fmla="*/ 730 w 760"/>
                    <a:gd name="T95" fmla="*/ 159 h 438"/>
                    <a:gd name="T96" fmla="*/ 733 w 760"/>
                    <a:gd name="T97" fmla="*/ 157 h 438"/>
                    <a:gd name="T98" fmla="*/ 749 w 760"/>
                    <a:gd name="T99" fmla="*/ 123 h 438"/>
                    <a:gd name="T100" fmla="*/ 751 w 760"/>
                    <a:gd name="T101" fmla="*/ 113 h 438"/>
                    <a:gd name="T102" fmla="*/ 758 w 760"/>
                    <a:gd name="T103" fmla="*/ 79 h 438"/>
                    <a:gd name="T104" fmla="*/ 760 w 760"/>
                    <a:gd name="T105" fmla="*/ 59 h 438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760"/>
                    <a:gd name="T160" fmla="*/ 0 h 438"/>
                    <a:gd name="T161" fmla="*/ 760 w 760"/>
                    <a:gd name="T162" fmla="*/ 438 h 438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760" h="438">
                      <a:moveTo>
                        <a:pt x="759" y="39"/>
                      </a:moveTo>
                      <a:lnTo>
                        <a:pt x="757" y="34"/>
                      </a:lnTo>
                      <a:lnTo>
                        <a:pt x="756" y="30"/>
                      </a:lnTo>
                      <a:lnTo>
                        <a:pt x="755" y="26"/>
                      </a:lnTo>
                      <a:lnTo>
                        <a:pt x="753" y="23"/>
                      </a:lnTo>
                      <a:lnTo>
                        <a:pt x="749" y="16"/>
                      </a:lnTo>
                      <a:lnTo>
                        <a:pt x="744" y="11"/>
                      </a:lnTo>
                      <a:lnTo>
                        <a:pt x="737" y="6"/>
                      </a:lnTo>
                      <a:lnTo>
                        <a:pt x="734" y="4"/>
                      </a:lnTo>
                      <a:lnTo>
                        <a:pt x="731" y="4"/>
                      </a:lnTo>
                      <a:lnTo>
                        <a:pt x="727" y="2"/>
                      </a:lnTo>
                      <a:lnTo>
                        <a:pt x="723" y="1"/>
                      </a:lnTo>
                      <a:lnTo>
                        <a:pt x="719" y="0"/>
                      </a:lnTo>
                      <a:lnTo>
                        <a:pt x="714" y="0"/>
                      </a:lnTo>
                      <a:lnTo>
                        <a:pt x="704" y="0"/>
                      </a:lnTo>
                      <a:lnTo>
                        <a:pt x="694" y="2"/>
                      </a:lnTo>
                      <a:lnTo>
                        <a:pt x="685" y="4"/>
                      </a:lnTo>
                      <a:lnTo>
                        <a:pt x="676" y="7"/>
                      </a:lnTo>
                      <a:lnTo>
                        <a:pt x="668" y="11"/>
                      </a:lnTo>
                      <a:lnTo>
                        <a:pt x="659" y="16"/>
                      </a:lnTo>
                      <a:lnTo>
                        <a:pt x="652" y="21"/>
                      </a:lnTo>
                      <a:lnTo>
                        <a:pt x="645" y="29"/>
                      </a:lnTo>
                      <a:lnTo>
                        <a:pt x="640" y="34"/>
                      </a:lnTo>
                      <a:lnTo>
                        <a:pt x="636" y="40"/>
                      </a:lnTo>
                      <a:lnTo>
                        <a:pt x="632" y="46"/>
                      </a:lnTo>
                      <a:lnTo>
                        <a:pt x="630" y="53"/>
                      </a:lnTo>
                      <a:lnTo>
                        <a:pt x="617" y="88"/>
                      </a:lnTo>
                      <a:lnTo>
                        <a:pt x="605" y="123"/>
                      </a:lnTo>
                      <a:lnTo>
                        <a:pt x="591" y="166"/>
                      </a:lnTo>
                      <a:lnTo>
                        <a:pt x="576" y="208"/>
                      </a:lnTo>
                      <a:lnTo>
                        <a:pt x="553" y="269"/>
                      </a:lnTo>
                      <a:lnTo>
                        <a:pt x="545" y="287"/>
                      </a:lnTo>
                      <a:lnTo>
                        <a:pt x="541" y="296"/>
                      </a:lnTo>
                      <a:lnTo>
                        <a:pt x="538" y="305"/>
                      </a:lnTo>
                      <a:lnTo>
                        <a:pt x="532" y="313"/>
                      </a:lnTo>
                      <a:lnTo>
                        <a:pt x="531" y="317"/>
                      </a:lnTo>
                      <a:lnTo>
                        <a:pt x="528" y="321"/>
                      </a:lnTo>
                      <a:lnTo>
                        <a:pt x="518" y="339"/>
                      </a:lnTo>
                      <a:lnTo>
                        <a:pt x="517" y="339"/>
                      </a:lnTo>
                      <a:lnTo>
                        <a:pt x="517" y="341"/>
                      </a:lnTo>
                      <a:lnTo>
                        <a:pt x="516" y="343"/>
                      </a:lnTo>
                      <a:lnTo>
                        <a:pt x="513" y="346"/>
                      </a:lnTo>
                      <a:lnTo>
                        <a:pt x="510" y="350"/>
                      </a:lnTo>
                      <a:lnTo>
                        <a:pt x="506" y="353"/>
                      </a:lnTo>
                      <a:lnTo>
                        <a:pt x="499" y="357"/>
                      </a:lnTo>
                      <a:lnTo>
                        <a:pt x="496" y="360"/>
                      </a:lnTo>
                      <a:lnTo>
                        <a:pt x="492" y="362"/>
                      </a:lnTo>
                      <a:lnTo>
                        <a:pt x="488" y="363"/>
                      </a:lnTo>
                      <a:lnTo>
                        <a:pt x="486" y="364"/>
                      </a:lnTo>
                      <a:lnTo>
                        <a:pt x="484" y="364"/>
                      </a:lnTo>
                      <a:lnTo>
                        <a:pt x="475" y="364"/>
                      </a:lnTo>
                      <a:lnTo>
                        <a:pt x="473" y="364"/>
                      </a:lnTo>
                      <a:lnTo>
                        <a:pt x="471" y="364"/>
                      </a:lnTo>
                      <a:lnTo>
                        <a:pt x="467" y="364"/>
                      </a:lnTo>
                      <a:lnTo>
                        <a:pt x="462" y="364"/>
                      </a:lnTo>
                      <a:lnTo>
                        <a:pt x="458" y="363"/>
                      </a:lnTo>
                      <a:lnTo>
                        <a:pt x="445" y="346"/>
                      </a:lnTo>
                      <a:lnTo>
                        <a:pt x="438" y="338"/>
                      </a:lnTo>
                      <a:lnTo>
                        <a:pt x="432" y="330"/>
                      </a:lnTo>
                      <a:lnTo>
                        <a:pt x="424" y="323"/>
                      </a:lnTo>
                      <a:lnTo>
                        <a:pt x="417" y="316"/>
                      </a:lnTo>
                      <a:lnTo>
                        <a:pt x="402" y="302"/>
                      </a:lnTo>
                      <a:lnTo>
                        <a:pt x="386" y="289"/>
                      </a:lnTo>
                      <a:lnTo>
                        <a:pt x="378" y="283"/>
                      </a:lnTo>
                      <a:lnTo>
                        <a:pt x="370" y="278"/>
                      </a:lnTo>
                      <a:lnTo>
                        <a:pt x="353" y="266"/>
                      </a:lnTo>
                      <a:lnTo>
                        <a:pt x="344" y="262"/>
                      </a:lnTo>
                      <a:lnTo>
                        <a:pt x="335" y="257"/>
                      </a:lnTo>
                      <a:lnTo>
                        <a:pt x="322" y="250"/>
                      </a:lnTo>
                      <a:lnTo>
                        <a:pt x="316" y="245"/>
                      </a:lnTo>
                      <a:lnTo>
                        <a:pt x="310" y="241"/>
                      </a:lnTo>
                      <a:lnTo>
                        <a:pt x="304" y="236"/>
                      </a:lnTo>
                      <a:lnTo>
                        <a:pt x="298" y="230"/>
                      </a:lnTo>
                      <a:lnTo>
                        <a:pt x="292" y="224"/>
                      </a:lnTo>
                      <a:lnTo>
                        <a:pt x="287" y="219"/>
                      </a:lnTo>
                      <a:lnTo>
                        <a:pt x="282" y="214"/>
                      </a:lnTo>
                      <a:lnTo>
                        <a:pt x="278" y="208"/>
                      </a:lnTo>
                      <a:lnTo>
                        <a:pt x="270" y="195"/>
                      </a:lnTo>
                      <a:lnTo>
                        <a:pt x="262" y="182"/>
                      </a:lnTo>
                      <a:lnTo>
                        <a:pt x="259" y="175"/>
                      </a:lnTo>
                      <a:lnTo>
                        <a:pt x="257" y="169"/>
                      </a:lnTo>
                      <a:lnTo>
                        <a:pt x="252" y="155"/>
                      </a:lnTo>
                      <a:lnTo>
                        <a:pt x="250" y="140"/>
                      </a:lnTo>
                      <a:lnTo>
                        <a:pt x="246" y="126"/>
                      </a:lnTo>
                      <a:lnTo>
                        <a:pt x="243" y="114"/>
                      </a:lnTo>
                      <a:lnTo>
                        <a:pt x="241" y="109"/>
                      </a:lnTo>
                      <a:lnTo>
                        <a:pt x="238" y="104"/>
                      </a:lnTo>
                      <a:lnTo>
                        <a:pt x="235" y="101"/>
                      </a:lnTo>
                      <a:lnTo>
                        <a:pt x="231" y="97"/>
                      </a:lnTo>
                      <a:lnTo>
                        <a:pt x="227" y="95"/>
                      </a:lnTo>
                      <a:lnTo>
                        <a:pt x="222" y="93"/>
                      </a:lnTo>
                      <a:lnTo>
                        <a:pt x="212" y="90"/>
                      </a:lnTo>
                      <a:lnTo>
                        <a:pt x="204" y="89"/>
                      </a:lnTo>
                      <a:lnTo>
                        <a:pt x="196" y="89"/>
                      </a:lnTo>
                      <a:lnTo>
                        <a:pt x="189" y="91"/>
                      </a:lnTo>
                      <a:lnTo>
                        <a:pt x="181" y="95"/>
                      </a:lnTo>
                      <a:lnTo>
                        <a:pt x="175" y="98"/>
                      </a:lnTo>
                      <a:lnTo>
                        <a:pt x="169" y="104"/>
                      </a:lnTo>
                      <a:lnTo>
                        <a:pt x="164" y="111"/>
                      </a:lnTo>
                      <a:lnTo>
                        <a:pt x="153" y="124"/>
                      </a:lnTo>
                      <a:lnTo>
                        <a:pt x="142" y="138"/>
                      </a:lnTo>
                      <a:lnTo>
                        <a:pt x="130" y="150"/>
                      </a:lnTo>
                      <a:lnTo>
                        <a:pt x="118" y="162"/>
                      </a:lnTo>
                      <a:lnTo>
                        <a:pt x="106" y="174"/>
                      </a:lnTo>
                      <a:lnTo>
                        <a:pt x="99" y="180"/>
                      </a:lnTo>
                      <a:lnTo>
                        <a:pt x="93" y="186"/>
                      </a:lnTo>
                      <a:lnTo>
                        <a:pt x="80" y="197"/>
                      </a:lnTo>
                      <a:lnTo>
                        <a:pt x="73" y="202"/>
                      </a:lnTo>
                      <a:lnTo>
                        <a:pt x="66" y="208"/>
                      </a:lnTo>
                      <a:lnTo>
                        <a:pt x="61" y="210"/>
                      </a:lnTo>
                      <a:lnTo>
                        <a:pt x="59" y="212"/>
                      </a:lnTo>
                      <a:lnTo>
                        <a:pt x="56" y="214"/>
                      </a:lnTo>
                      <a:lnTo>
                        <a:pt x="52" y="216"/>
                      </a:lnTo>
                      <a:lnTo>
                        <a:pt x="47" y="219"/>
                      </a:lnTo>
                      <a:lnTo>
                        <a:pt x="42" y="221"/>
                      </a:lnTo>
                      <a:lnTo>
                        <a:pt x="37" y="223"/>
                      </a:lnTo>
                      <a:lnTo>
                        <a:pt x="34" y="223"/>
                      </a:lnTo>
                      <a:lnTo>
                        <a:pt x="32" y="224"/>
                      </a:lnTo>
                      <a:lnTo>
                        <a:pt x="32" y="225"/>
                      </a:lnTo>
                      <a:lnTo>
                        <a:pt x="27" y="227"/>
                      </a:lnTo>
                      <a:lnTo>
                        <a:pt x="24" y="228"/>
                      </a:lnTo>
                      <a:lnTo>
                        <a:pt x="21" y="229"/>
                      </a:lnTo>
                      <a:lnTo>
                        <a:pt x="17" y="232"/>
                      </a:lnTo>
                      <a:lnTo>
                        <a:pt x="13" y="237"/>
                      </a:lnTo>
                      <a:lnTo>
                        <a:pt x="11" y="239"/>
                      </a:lnTo>
                      <a:lnTo>
                        <a:pt x="10" y="242"/>
                      </a:lnTo>
                      <a:lnTo>
                        <a:pt x="6" y="251"/>
                      </a:lnTo>
                      <a:lnTo>
                        <a:pt x="4" y="260"/>
                      </a:lnTo>
                      <a:lnTo>
                        <a:pt x="2" y="269"/>
                      </a:lnTo>
                      <a:lnTo>
                        <a:pt x="1" y="279"/>
                      </a:lnTo>
                      <a:lnTo>
                        <a:pt x="0" y="287"/>
                      </a:lnTo>
                      <a:lnTo>
                        <a:pt x="1" y="296"/>
                      </a:lnTo>
                      <a:lnTo>
                        <a:pt x="2" y="306"/>
                      </a:lnTo>
                      <a:lnTo>
                        <a:pt x="4" y="314"/>
                      </a:lnTo>
                      <a:lnTo>
                        <a:pt x="5" y="319"/>
                      </a:lnTo>
                      <a:lnTo>
                        <a:pt x="8" y="323"/>
                      </a:lnTo>
                      <a:lnTo>
                        <a:pt x="10" y="328"/>
                      </a:lnTo>
                      <a:lnTo>
                        <a:pt x="12" y="332"/>
                      </a:lnTo>
                      <a:lnTo>
                        <a:pt x="15" y="336"/>
                      </a:lnTo>
                      <a:lnTo>
                        <a:pt x="18" y="339"/>
                      </a:lnTo>
                      <a:lnTo>
                        <a:pt x="22" y="343"/>
                      </a:lnTo>
                      <a:lnTo>
                        <a:pt x="27" y="346"/>
                      </a:lnTo>
                      <a:lnTo>
                        <a:pt x="34" y="350"/>
                      </a:lnTo>
                      <a:lnTo>
                        <a:pt x="38" y="352"/>
                      </a:lnTo>
                      <a:lnTo>
                        <a:pt x="39" y="353"/>
                      </a:lnTo>
                      <a:lnTo>
                        <a:pt x="41" y="354"/>
                      </a:lnTo>
                      <a:lnTo>
                        <a:pt x="48" y="356"/>
                      </a:lnTo>
                      <a:lnTo>
                        <a:pt x="56" y="357"/>
                      </a:lnTo>
                      <a:lnTo>
                        <a:pt x="63" y="356"/>
                      </a:lnTo>
                      <a:lnTo>
                        <a:pt x="67" y="355"/>
                      </a:lnTo>
                      <a:lnTo>
                        <a:pt x="70" y="355"/>
                      </a:lnTo>
                      <a:lnTo>
                        <a:pt x="77" y="351"/>
                      </a:lnTo>
                      <a:lnTo>
                        <a:pt x="85" y="347"/>
                      </a:lnTo>
                      <a:lnTo>
                        <a:pt x="88" y="344"/>
                      </a:lnTo>
                      <a:lnTo>
                        <a:pt x="88" y="343"/>
                      </a:lnTo>
                      <a:lnTo>
                        <a:pt x="89" y="341"/>
                      </a:lnTo>
                      <a:lnTo>
                        <a:pt x="100" y="311"/>
                      </a:lnTo>
                      <a:lnTo>
                        <a:pt x="105" y="297"/>
                      </a:lnTo>
                      <a:lnTo>
                        <a:pt x="111" y="284"/>
                      </a:lnTo>
                      <a:lnTo>
                        <a:pt x="119" y="271"/>
                      </a:lnTo>
                      <a:lnTo>
                        <a:pt x="129" y="258"/>
                      </a:lnTo>
                      <a:lnTo>
                        <a:pt x="131" y="253"/>
                      </a:lnTo>
                      <a:lnTo>
                        <a:pt x="133" y="251"/>
                      </a:lnTo>
                      <a:lnTo>
                        <a:pt x="135" y="249"/>
                      </a:lnTo>
                      <a:lnTo>
                        <a:pt x="137" y="244"/>
                      </a:lnTo>
                      <a:lnTo>
                        <a:pt x="140" y="239"/>
                      </a:lnTo>
                      <a:lnTo>
                        <a:pt x="144" y="230"/>
                      </a:lnTo>
                      <a:lnTo>
                        <a:pt x="150" y="223"/>
                      </a:lnTo>
                      <a:lnTo>
                        <a:pt x="156" y="215"/>
                      </a:lnTo>
                      <a:lnTo>
                        <a:pt x="162" y="209"/>
                      </a:lnTo>
                      <a:lnTo>
                        <a:pt x="169" y="204"/>
                      </a:lnTo>
                      <a:lnTo>
                        <a:pt x="177" y="200"/>
                      </a:lnTo>
                      <a:lnTo>
                        <a:pt x="186" y="195"/>
                      </a:lnTo>
                      <a:lnTo>
                        <a:pt x="195" y="193"/>
                      </a:lnTo>
                      <a:lnTo>
                        <a:pt x="208" y="214"/>
                      </a:lnTo>
                      <a:lnTo>
                        <a:pt x="222" y="234"/>
                      </a:lnTo>
                      <a:lnTo>
                        <a:pt x="236" y="255"/>
                      </a:lnTo>
                      <a:lnTo>
                        <a:pt x="250" y="275"/>
                      </a:lnTo>
                      <a:lnTo>
                        <a:pt x="264" y="294"/>
                      </a:lnTo>
                      <a:lnTo>
                        <a:pt x="278" y="314"/>
                      </a:lnTo>
                      <a:lnTo>
                        <a:pt x="294" y="334"/>
                      </a:lnTo>
                      <a:lnTo>
                        <a:pt x="310" y="353"/>
                      </a:lnTo>
                      <a:lnTo>
                        <a:pt x="317" y="361"/>
                      </a:lnTo>
                      <a:lnTo>
                        <a:pt x="324" y="368"/>
                      </a:lnTo>
                      <a:lnTo>
                        <a:pt x="331" y="374"/>
                      </a:lnTo>
                      <a:lnTo>
                        <a:pt x="338" y="381"/>
                      </a:lnTo>
                      <a:lnTo>
                        <a:pt x="348" y="388"/>
                      </a:lnTo>
                      <a:lnTo>
                        <a:pt x="357" y="394"/>
                      </a:lnTo>
                      <a:lnTo>
                        <a:pt x="367" y="400"/>
                      </a:lnTo>
                      <a:lnTo>
                        <a:pt x="377" y="406"/>
                      </a:lnTo>
                      <a:lnTo>
                        <a:pt x="387" y="412"/>
                      </a:lnTo>
                      <a:lnTo>
                        <a:pt x="398" y="417"/>
                      </a:lnTo>
                      <a:lnTo>
                        <a:pt x="409" y="421"/>
                      </a:lnTo>
                      <a:lnTo>
                        <a:pt x="420" y="426"/>
                      </a:lnTo>
                      <a:lnTo>
                        <a:pt x="434" y="429"/>
                      </a:lnTo>
                      <a:lnTo>
                        <a:pt x="457" y="435"/>
                      </a:lnTo>
                      <a:lnTo>
                        <a:pt x="465" y="437"/>
                      </a:lnTo>
                      <a:lnTo>
                        <a:pt x="473" y="438"/>
                      </a:lnTo>
                      <a:lnTo>
                        <a:pt x="481" y="438"/>
                      </a:lnTo>
                      <a:lnTo>
                        <a:pt x="489" y="437"/>
                      </a:lnTo>
                      <a:lnTo>
                        <a:pt x="501" y="435"/>
                      </a:lnTo>
                      <a:lnTo>
                        <a:pt x="506" y="434"/>
                      </a:lnTo>
                      <a:lnTo>
                        <a:pt x="512" y="432"/>
                      </a:lnTo>
                      <a:lnTo>
                        <a:pt x="524" y="428"/>
                      </a:lnTo>
                      <a:lnTo>
                        <a:pt x="526" y="427"/>
                      </a:lnTo>
                      <a:lnTo>
                        <a:pt x="529" y="426"/>
                      </a:lnTo>
                      <a:lnTo>
                        <a:pt x="534" y="423"/>
                      </a:lnTo>
                      <a:lnTo>
                        <a:pt x="539" y="420"/>
                      </a:lnTo>
                      <a:lnTo>
                        <a:pt x="540" y="420"/>
                      </a:lnTo>
                      <a:lnTo>
                        <a:pt x="542" y="419"/>
                      </a:lnTo>
                      <a:lnTo>
                        <a:pt x="545" y="417"/>
                      </a:lnTo>
                      <a:lnTo>
                        <a:pt x="554" y="411"/>
                      </a:lnTo>
                      <a:lnTo>
                        <a:pt x="564" y="403"/>
                      </a:lnTo>
                      <a:lnTo>
                        <a:pt x="573" y="394"/>
                      </a:lnTo>
                      <a:lnTo>
                        <a:pt x="588" y="377"/>
                      </a:lnTo>
                      <a:lnTo>
                        <a:pt x="595" y="368"/>
                      </a:lnTo>
                      <a:lnTo>
                        <a:pt x="602" y="359"/>
                      </a:lnTo>
                      <a:lnTo>
                        <a:pt x="616" y="341"/>
                      </a:lnTo>
                      <a:lnTo>
                        <a:pt x="620" y="336"/>
                      </a:lnTo>
                      <a:lnTo>
                        <a:pt x="623" y="332"/>
                      </a:lnTo>
                      <a:lnTo>
                        <a:pt x="630" y="322"/>
                      </a:lnTo>
                      <a:lnTo>
                        <a:pt x="643" y="303"/>
                      </a:lnTo>
                      <a:lnTo>
                        <a:pt x="655" y="284"/>
                      </a:lnTo>
                      <a:lnTo>
                        <a:pt x="661" y="273"/>
                      </a:lnTo>
                      <a:lnTo>
                        <a:pt x="666" y="264"/>
                      </a:lnTo>
                      <a:lnTo>
                        <a:pt x="668" y="261"/>
                      </a:lnTo>
                      <a:lnTo>
                        <a:pt x="669" y="258"/>
                      </a:lnTo>
                      <a:lnTo>
                        <a:pt x="672" y="254"/>
                      </a:lnTo>
                      <a:lnTo>
                        <a:pt x="678" y="244"/>
                      </a:lnTo>
                      <a:lnTo>
                        <a:pt x="687" y="224"/>
                      </a:lnTo>
                      <a:lnTo>
                        <a:pt x="699" y="206"/>
                      </a:lnTo>
                      <a:lnTo>
                        <a:pt x="711" y="187"/>
                      </a:lnTo>
                      <a:lnTo>
                        <a:pt x="724" y="170"/>
                      </a:lnTo>
                      <a:lnTo>
                        <a:pt x="728" y="163"/>
                      </a:lnTo>
                      <a:lnTo>
                        <a:pt x="730" y="159"/>
                      </a:lnTo>
                      <a:lnTo>
                        <a:pt x="731" y="159"/>
                      </a:lnTo>
                      <a:lnTo>
                        <a:pt x="732" y="158"/>
                      </a:lnTo>
                      <a:lnTo>
                        <a:pt x="733" y="157"/>
                      </a:lnTo>
                      <a:lnTo>
                        <a:pt x="737" y="150"/>
                      </a:lnTo>
                      <a:lnTo>
                        <a:pt x="741" y="143"/>
                      </a:lnTo>
                      <a:lnTo>
                        <a:pt x="746" y="130"/>
                      </a:lnTo>
                      <a:lnTo>
                        <a:pt x="749" y="124"/>
                      </a:lnTo>
                      <a:lnTo>
                        <a:pt x="749" y="123"/>
                      </a:lnTo>
                      <a:lnTo>
                        <a:pt x="749" y="122"/>
                      </a:lnTo>
                      <a:lnTo>
                        <a:pt x="749" y="121"/>
                      </a:lnTo>
                      <a:lnTo>
                        <a:pt x="751" y="117"/>
                      </a:lnTo>
                      <a:lnTo>
                        <a:pt x="751" y="114"/>
                      </a:lnTo>
                      <a:lnTo>
                        <a:pt x="751" y="113"/>
                      </a:lnTo>
                      <a:lnTo>
                        <a:pt x="752" y="112"/>
                      </a:lnTo>
                      <a:lnTo>
                        <a:pt x="753" y="111"/>
                      </a:lnTo>
                      <a:lnTo>
                        <a:pt x="755" y="105"/>
                      </a:lnTo>
                      <a:lnTo>
                        <a:pt x="757" y="92"/>
                      </a:lnTo>
                      <a:lnTo>
                        <a:pt x="758" y="79"/>
                      </a:lnTo>
                      <a:lnTo>
                        <a:pt x="758" y="75"/>
                      </a:lnTo>
                      <a:lnTo>
                        <a:pt x="758" y="74"/>
                      </a:lnTo>
                      <a:lnTo>
                        <a:pt x="759" y="73"/>
                      </a:lnTo>
                      <a:lnTo>
                        <a:pt x="760" y="66"/>
                      </a:lnTo>
                      <a:lnTo>
                        <a:pt x="760" y="59"/>
                      </a:lnTo>
                      <a:lnTo>
                        <a:pt x="760" y="53"/>
                      </a:lnTo>
                      <a:lnTo>
                        <a:pt x="759" y="3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6" name="Freeform 13"/>
                <p:cNvSpPr>
                  <a:spLocks noChangeAspect="1"/>
                </p:cNvSpPr>
                <p:nvPr/>
              </p:nvSpPr>
              <p:spPr bwMode="auto">
                <a:xfrm>
                  <a:off x="3004" y="2741"/>
                  <a:ext cx="682" cy="256"/>
                </a:xfrm>
                <a:custGeom>
                  <a:avLst/>
                  <a:gdLst>
                    <a:gd name="T0" fmla="*/ 635 w 682"/>
                    <a:gd name="T1" fmla="*/ 0 h 256"/>
                    <a:gd name="T2" fmla="*/ 605 w 682"/>
                    <a:gd name="T3" fmla="*/ 4 h 256"/>
                    <a:gd name="T4" fmla="*/ 552 w 682"/>
                    <a:gd name="T5" fmla="*/ 31 h 256"/>
                    <a:gd name="T6" fmla="*/ 472 w 682"/>
                    <a:gd name="T7" fmla="*/ 81 h 256"/>
                    <a:gd name="T8" fmla="*/ 343 w 682"/>
                    <a:gd name="T9" fmla="*/ 172 h 256"/>
                    <a:gd name="T10" fmla="*/ 314 w 682"/>
                    <a:gd name="T11" fmla="*/ 191 h 256"/>
                    <a:gd name="T12" fmla="*/ 306 w 682"/>
                    <a:gd name="T13" fmla="*/ 195 h 256"/>
                    <a:gd name="T14" fmla="*/ 298 w 682"/>
                    <a:gd name="T15" fmla="*/ 197 h 256"/>
                    <a:gd name="T16" fmla="*/ 295 w 682"/>
                    <a:gd name="T17" fmla="*/ 198 h 256"/>
                    <a:gd name="T18" fmla="*/ 269 w 682"/>
                    <a:gd name="T19" fmla="*/ 199 h 256"/>
                    <a:gd name="T20" fmla="*/ 227 w 682"/>
                    <a:gd name="T21" fmla="*/ 186 h 256"/>
                    <a:gd name="T22" fmla="*/ 181 w 682"/>
                    <a:gd name="T23" fmla="*/ 174 h 256"/>
                    <a:gd name="T24" fmla="*/ 142 w 682"/>
                    <a:gd name="T25" fmla="*/ 168 h 256"/>
                    <a:gd name="T26" fmla="*/ 98 w 682"/>
                    <a:gd name="T27" fmla="*/ 159 h 256"/>
                    <a:gd name="T28" fmla="*/ 90 w 682"/>
                    <a:gd name="T29" fmla="*/ 153 h 256"/>
                    <a:gd name="T30" fmla="*/ 90 w 682"/>
                    <a:gd name="T31" fmla="*/ 132 h 256"/>
                    <a:gd name="T32" fmla="*/ 91 w 682"/>
                    <a:gd name="T33" fmla="*/ 105 h 256"/>
                    <a:gd name="T34" fmla="*/ 87 w 682"/>
                    <a:gd name="T35" fmla="*/ 81 h 256"/>
                    <a:gd name="T36" fmla="*/ 78 w 682"/>
                    <a:gd name="T37" fmla="*/ 65 h 256"/>
                    <a:gd name="T38" fmla="*/ 65 w 682"/>
                    <a:gd name="T39" fmla="*/ 56 h 256"/>
                    <a:gd name="T40" fmla="*/ 50 w 682"/>
                    <a:gd name="T41" fmla="*/ 53 h 256"/>
                    <a:gd name="T42" fmla="*/ 38 w 682"/>
                    <a:gd name="T43" fmla="*/ 60 h 256"/>
                    <a:gd name="T44" fmla="*/ 33 w 682"/>
                    <a:gd name="T45" fmla="*/ 70 h 256"/>
                    <a:gd name="T46" fmla="*/ 37 w 682"/>
                    <a:gd name="T47" fmla="*/ 160 h 256"/>
                    <a:gd name="T48" fmla="*/ 4 w 682"/>
                    <a:gd name="T49" fmla="*/ 203 h 256"/>
                    <a:gd name="T50" fmla="*/ 1 w 682"/>
                    <a:gd name="T51" fmla="*/ 215 h 256"/>
                    <a:gd name="T52" fmla="*/ 10 w 682"/>
                    <a:gd name="T53" fmla="*/ 226 h 256"/>
                    <a:gd name="T54" fmla="*/ 87 w 682"/>
                    <a:gd name="T55" fmla="*/ 204 h 256"/>
                    <a:gd name="T56" fmla="*/ 135 w 682"/>
                    <a:gd name="T57" fmla="*/ 213 h 256"/>
                    <a:gd name="T58" fmla="*/ 207 w 682"/>
                    <a:gd name="T59" fmla="*/ 237 h 256"/>
                    <a:gd name="T60" fmla="*/ 284 w 682"/>
                    <a:gd name="T61" fmla="*/ 256 h 256"/>
                    <a:gd name="T62" fmla="*/ 305 w 682"/>
                    <a:gd name="T63" fmla="*/ 255 h 256"/>
                    <a:gd name="T64" fmla="*/ 326 w 682"/>
                    <a:gd name="T65" fmla="*/ 248 h 256"/>
                    <a:gd name="T66" fmla="*/ 345 w 682"/>
                    <a:gd name="T67" fmla="*/ 238 h 256"/>
                    <a:gd name="T68" fmla="*/ 399 w 682"/>
                    <a:gd name="T69" fmla="*/ 203 h 256"/>
                    <a:gd name="T70" fmla="*/ 469 w 682"/>
                    <a:gd name="T71" fmla="*/ 172 h 256"/>
                    <a:gd name="T72" fmla="*/ 571 w 682"/>
                    <a:gd name="T73" fmla="*/ 133 h 256"/>
                    <a:gd name="T74" fmla="*/ 595 w 682"/>
                    <a:gd name="T75" fmla="*/ 123 h 256"/>
                    <a:gd name="T76" fmla="*/ 620 w 682"/>
                    <a:gd name="T77" fmla="*/ 107 h 256"/>
                    <a:gd name="T78" fmla="*/ 638 w 682"/>
                    <a:gd name="T79" fmla="*/ 94 h 256"/>
                    <a:gd name="T80" fmla="*/ 656 w 682"/>
                    <a:gd name="T81" fmla="*/ 76 h 256"/>
                    <a:gd name="T82" fmla="*/ 675 w 682"/>
                    <a:gd name="T83" fmla="*/ 57 h 256"/>
                    <a:gd name="T84" fmla="*/ 681 w 682"/>
                    <a:gd name="T85" fmla="*/ 45 h 256"/>
                    <a:gd name="T86" fmla="*/ 682 w 682"/>
                    <a:gd name="T87" fmla="*/ 39 h 256"/>
                    <a:gd name="T88" fmla="*/ 682 w 682"/>
                    <a:gd name="T89" fmla="*/ 31 h 256"/>
                    <a:gd name="T90" fmla="*/ 681 w 682"/>
                    <a:gd name="T91" fmla="*/ 24 h 256"/>
                    <a:gd name="T92" fmla="*/ 675 w 682"/>
                    <a:gd name="T93" fmla="*/ 14 h 256"/>
                    <a:gd name="T94" fmla="*/ 666 w 682"/>
                    <a:gd name="T95" fmla="*/ 7 h 256"/>
                    <a:gd name="T96" fmla="*/ 647 w 682"/>
                    <a:gd name="T97" fmla="*/ 4 h 2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682"/>
                    <a:gd name="T148" fmla="*/ 0 h 256"/>
                    <a:gd name="T149" fmla="*/ 682 w 682"/>
                    <a:gd name="T150" fmla="*/ 256 h 2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682" h="256">
                      <a:moveTo>
                        <a:pt x="647" y="4"/>
                      </a:moveTo>
                      <a:lnTo>
                        <a:pt x="641" y="1"/>
                      </a:lnTo>
                      <a:lnTo>
                        <a:pt x="635" y="0"/>
                      </a:lnTo>
                      <a:lnTo>
                        <a:pt x="623" y="0"/>
                      </a:lnTo>
                      <a:lnTo>
                        <a:pt x="611" y="2"/>
                      </a:lnTo>
                      <a:lnTo>
                        <a:pt x="605" y="4"/>
                      </a:lnTo>
                      <a:lnTo>
                        <a:pt x="599" y="6"/>
                      </a:lnTo>
                      <a:lnTo>
                        <a:pt x="575" y="18"/>
                      </a:lnTo>
                      <a:lnTo>
                        <a:pt x="552" y="31"/>
                      </a:lnTo>
                      <a:lnTo>
                        <a:pt x="528" y="44"/>
                      </a:lnTo>
                      <a:lnTo>
                        <a:pt x="506" y="59"/>
                      </a:lnTo>
                      <a:lnTo>
                        <a:pt x="472" y="81"/>
                      </a:lnTo>
                      <a:lnTo>
                        <a:pt x="440" y="103"/>
                      </a:lnTo>
                      <a:lnTo>
                        <a:pt x="352" y="165"/>
                      </a:lnTo>
                      <a:lnTo>
                        <a:pt x="343" y="172"/>
                      </a:lnTo>
                      <a:lnTo>
                        <a:pt x="337" y="174"/>
                      </a:lnTo>
                      <a:lnTo>
                        <a:pt x="333" y="178"/>
                      </a:lnTo>
                      <a:lnTo>
                        <a:pt x="314" y="191"/>
                      </a:lnTo>
                      <a:lnTo>
                        <a:pt x="308" y="194"/>
                      </a:lnTo>
                      <a:lnTo>
                        <a:pt x="307" y="194"/>
                      </a:lnTo>
                      <a:lnTo>
                        <a:pt x="306" y="195"/>
                      </a:lnTo>
                      <a:lnTo>
                        <a:pt x="305" y="195"/>
                      </a:lnTo>
                      <a:lnTo>
                        <a:pt x="302" y="196"/>
                      </a:lnTo>
                      <a:lnTo>
                        <a:pt x="298" y="197"/>
                      </a:lnTo>
                      <a:lnTo>
                        <a:pt x="297" y="197"/>
                      </a:lnTo>
                      <a:lnTo>
                        <a:pt x="296" y="197"/>
                      </a:lnTo>
                      <a:lnTo>
                        <a:pt x="295" y="198"/>
                      </a:lnTo>
                      <a:lnTo>
                        <a:pt x="288" y="200"/>
                      </a:lnTo>
                      <a:lnTo>
                        <a:pt x="279" y="200"/>
                      </a:lnTo>
                      <a:lnTo>
                        <a:pt x="269" y="199"/>
                      </a:lnTo>
                      <a:lnTo>
                        <a:pt x="260" y="197"/>
                      </a:lnTo>
                      <a:lnTo>
                        <a:pt x="251" y="195"/>
                      </a:lnTo>
                      <a:lnTo>
                        <a:pt x="227" y="186"/>
                      </a:lnTo>
                      <a:lnTo>
                        <a:pt x="204" y="180"/>
                      </a:lnTo>
                      <a:lnTo>
                        <a:pt x="192" y="177"/>
                      </a:lnTo>
                      <a:lnTo>
                        <a:pt x="181" y="174"/>
                      </a:lnTo>
                      <a:lnTo>
                        <a:pt x="169" y="173"/>
                      </a:lnTo>
                      <a:lnTo>
                        <a:pt x="158" y="171"/>
                      </a:lnTo>
                      <a:lnTo>
                        <a:pt x="142" y="168"/>
                      </a:lnTo>
                      <a:lnTo>
                        <a:pt x="127" y="166"/>
                      </a:lnTo>
                      <a:lnTo>
                        <a:pt x="112" y="162"/>
                      </a:lnTo>
                      <a:lnTo>
                        <a:pt x="98" y="159"/>
                      </a:lnTo>
                      <a:lnTo>
                        <a:pt x="93" y="157"/>
                      </a:lnTo>
                      <a:lnTo>
                        <a:pt x="91" y="155"/>
                      </a:lnTo>
                      <a:lnTo>
                        <a:pt x="90" y="153"/>
                      </a:lnTo>
                      <a:lnTo>
                        <a:pt x="86" y="149"/>
                      </a:lnTo>
                      <a:lnTo>
                        <a:pt x="88" y="139"/>
                      </a:lnTo>
                      <a:lnTo>
                        <a:pt x="90" y="132"/>
                      </a:lnTo>
                      <a:lnTo>
                        <a:pt x="91" y="123"/>
                      </a:lnTo>
                      <a:lnTo>
                        <a:pt x="91" y="114"/>
                      </a:lnTo>
                      <a:lnTo>
                        <a:pt x="91" y="105"/>
                      </a:lnTo>
                      <a:lnTo>
                        <a:pt x="90" y="97"/>
                      </a:lnTo>
                      <a:lnTo>
                        <a:pt x="89" y="89"/>
                      </a:lnTo>
                      <a:lnTo>
                        <a:pt x="87" y="81"/>
                      </a:lnTo>
                      <a:lnTo>
                        <a:pt x="84" y="74"/>
                      </a:lnTo>
                      <a:lnTo>
                        <a:pt x="80" y="68"/>
                      </a:lnTo>
                      <a:lnTo>
                        <a:pt x="78" y="65"/>
                      </a:lnTo>
                      <a:lnTo>
                        <a:pt x="76" y="62"/>
                      </a:lnTo>
                      <a:lnTo>
                        <a:pt x="71" y="59"/>
                      </a:lnTo>
                      <a:lnTo>
                        <a:pt x="65" y="56"/>
                      </a:lnTo>
                      <a:lnTo>
                        <a:pt x="60" y="54"/>
                      </a:lnTo>
                      <a:lnTo>
                        <a:pt x="55" y="53"/>
                      </a:lnTo>
                      <a:lnTo>
                        <a:pt x="50" y="53"/>
                      </a:lnTo>
                      <a:lnTo>
                        <a:pt x="45" y="55"/>
                      </a:lnTo>
                      <a:lnTo>
                        <a:pt x="42" y="58"/>
                      </a:lnTo>
                      <a:lnTo>
                        <a:pt x="38" y="60"/>
                      </a:lnTo>
                      <a:lnTo>
                        <a:pt x="35" y="63"/>
                      </a:lnTo>
                      <a:lnTo>
                        <a:pt x="34" y="66"/>
                      </a:lnTo>
                      <a:lnTo>
                        <a:pt x="33" y="70"/>
                      </a:lnTo>
                      <a:lnTo>
                        <a:pt x="56" y="132"/>
                      </a:lnTo>
                      <a:lnTo>
                        <a:pt x="50" y="147"/>
                      </a:lnTo>
                      <a:lnTo>
                        <a:pt x="37" y="160"/>
                      </a:lnTo>
                      <a:lnTo>
                        <a:pt x="26" y="174"/>
                      </a:lnTo>
                      <a:lnTo>
                        <a:pt x="14" y="188"/>
                      </a:lnTo>
                      <a:lnTo>
                        <a:pt x="4" y="203"/>
                      </a:lnTo>
                      <a:lnTo>
                        <a:pt x="1" y="206"/>
                      </a:lnTo>
                      <a:lnTo>
                        <a:pt x="0" y="210"/>
                      </a:lnTo>
                      <a:lnTo>
                        <a:pt x="1" y="215"/>
                      </a:lnTo>
                      <a:lnTo>
                        <a:pt x="3" y="218"/>
                      </a:lnTo>
                      <a:lnTo>
                        <a:pt x="7" y="222"/>
                      </a:lnTo>
                      <a:lnTo>
                        <a:pt x="10" y="226"/>
                      </a:lnTo>
                      <a:lnTo>
                        <a:pt x="55" y="202"/>
                      </a:lnTo>
                      <a:lnTo>
                        <a:pt x="70" y="203"/>
                      </a:lnTo>
                      <a:lnTo>
                        <a:pt x="87" y="204"/>
                      </a:lnTo>
                      <a:lnTo>
                        <a:pt x="103" y="207"/>
                      </a:lnTo>
                      <a:lnTo>
                        <a:pt x="120" y="210"/>
                      </a:lnTo>
                      <a:lnTo>
                        <a:pt x="135" y="213"/>
                      </a:lnTo>
                      <a:lnTo>
                        <a:pt x="151" y="217"/>
                      </a:lnTo>
                      <a:lnTo>
                        <a:pt x="183" y="228"/>
                      </a:lnTo>
                      <a:lnTo>
                        <a:pt x="207" y="237"/>
                      </a:lnTo>
                      <a:lnTo>
                        <a:pt x="232" y="245"/>
                      </a:lnTo>
                      <a:lnTo>
                        <a:pt x="258" y="251"/>
                      </a:lnTo>
                      <a:lnTo>
                        <a:pt x="284" y="256"/>
                      </a:lnTo>
                      <a:lnTo>
                        <a:pt x="295" y="256"/>
                      </a:lnTo>
                      <a:lnTo>
                        <a:pt x="300" y="256"/>
                      </a:lnTo>
                      <a:lnTo>
                        <a:pt x="305" y="255"/>
                      </a:lnTo>
                      <a:lnTo>
                        <a:pt x="312" y="253"/>
                      </a:lnTo>
                      <a:lnTo>
                        <a:pt x="320" y="252"/>
                      </a:lnTo>
                      <a:lnTo>
                        <a:pt x="326" y="248"/>
                      </a:lnTo>
                      <a:lnTo>
                        <a:pt x="333" y="245"/>
                      </a:lnTo>
                      <a:lnTo>
                        <a:pt x="338" y="241"/>
                      </a:lnTo>
                      <a:lnTo>
                        <a:pt x="345" y="238"/>
                      </a:lnTo>
                      <a:lnTo>
                        <a:pt x="362" y="225"/>
                      </a:lnTo>
                      <a:lnTo>
                        <a:pt x="380" y="214"/>
                      </a:lnTo>
                      <a:lnTo>
                        <a:pt x="399" y="203"/>
                      </a:lnTo>
                      <a:lnTo>
                        <a:pt x="418" y="193"/>
                      </a:lnTo>
                      <a:lnTo>
                        <a:pt x="443" y="181"/>
                      </a:lnTo>
                      <a:lnTo>
                        <a:pt x="469" y="172"/>
                      </a:lnTo>
                      <a:lnTo>
                        <a:pt x="516" y="154"/>
                      </a:lnTo>
                      <a:lnTo>
                        <a:pt x="563" y="137"/>
                      </a:lnTo>
                      <a:lnTo>
                        <a:pt x="571" y="133"/>
                      </a:lnTo>
                      <a:lnTo>
                        <a:pt x="579" y="130"/>
                      </a:lnTo>
                      <a:lnTo>
                        <a:pt x="587" y="126"/>
                      </a:lnTo>
                      <a:lnTo>
                        <a:pt x="595" y="123"/>
                      </a:lnTo>
                      <a:lnTo>
                        <a:pt x="610" y="114"/>
                      </a:lnTo>
                      <a:lnTo>
                        <a:pt x="617" y="109"/>
                      </a:lnTo>
                      <a:lnTo>
                        <a:pt x="620" y="107"/>
                      </a:lnTo>
                      <a:lnTo>
                        <a:pt x="624" y="104"/>
                      </a:lnTo>
                      <a:lnTo>
                        <a:pt x="631" y="99"/>
                      </a:lnTo>
                      <a:lnTo>
                        <a:pt x="638" y="94"/>
                      </a:lnTo>
                      <a:lnTo>
                        <a:pt x="644" y="88"/>
                      </a:lnTo>
                      <a:lnTo>
                        <a:pt x="651" y="82"/>
                      </a:lnTo>
                      <a:lnTo>
                        <a:pt x="656" y="76"/>
                      </a:lnTo>
                      <a:lnTo>
                        <a:pt x="663" y="70"/>
                      </a:lnTo>
                      <a:lnTo>
                        <a:pt x="668" y="63"/>
                      </a:lnTo>
                      <a:lnTo>
                        <a:pt x="675" y="57"/>
                      </a:lnTo>
                      <a:lnTo>
                        <a:pt x="677" y="53"/>
                      </a:lnTo>
                      <a:lnTo>
                        <a:pt x="679" y="49"/>
                      </a:lnTo>
                      <a:lnTo>
                        <a:pt x="681" y="45"/>
                      </a:lnTo>
                      <a:lnTo>
                        <a:pt x="681" y="43"/>
                      </a:lnTo>
                      <a:lnTo>
                        <a:pt x="682" y="41"/>
                      </a:lnTo>
                      <a:lnTo>
                        <a:pt x="682" y="39"/>
                      </a:lnTo>
                      <a:lnTo>
                        <a:pt x="682" y="36"/>
                      </a:lnTo>
                      <a:lnTo>
                        <a:pt x="682" y="32"/>
                      </a:lnTo>
                      <a:lnTo>
                        <a:pt x="682" y="31"/>
                      </a:lnTo>
                      <a:lnTo>
                        <a:pt x="682" y="30"/>
                      </a:lnTo>
                      <a:lnTo>
                        <a:pt x="682" y="27"/>
                      </a:lnTo>
                      <a:lnTo>
                        <a:pt x="681" y="24"/>
                      </a:lnTo>
                      <a:lnTo>
                        <a:pt x="679" y="20"/>
                      </a:lnTo>
                      <a:lnTo>
                        <a:pt x="678" y="18"/>
                      </a:lnTo>
                      <a:lnTo>
                        <a:pt x="675" y="14"/>
                      </a:lnTo>
                      <a:lnTo>
                        <a:pt x="674" y="12"/>
                      </a:lnTo>
                      <a:lnTo>
                        <a:pt x="669" y="9"/>
                      </a:lnTo>
                      <a:lnTo>
                        <a:pt x="666" y="7"/>
                      </a:lnTo>
                      <a:lnTo>
                        <a:pt x="663" y="6"/>
                      </a:lnTo>
                      <a:lnTo>
                        <a:pt x="655" y="4"/>
                      </a:lnTo>
                      <a:lnTo>
                        <a:pt x="647" y="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7" name="Freeform 14"/>
                <p:cNvSpPr>
                  <a:spLocks noChangeAspect="1"/>
                </p:cNvSpPr>
                <p:nvPr/>
              </p:nvSpPr>
              <p:spPr bwMode="auto">
                <a:xfrm>
                  <a:off x="3580" y="3105"/>
                  <a:ext cx="345" cy="686"/>
                </a:xfrm>
                <a:custGeom>
                  <a:avLst/>
                  <a:gdLst>
                    <a:gd name="T0" fmla="*/ 57 w 345"/>
                    <a:gd name="T1" fmla="*/ 2 h 686"/>
                    <a:gd name="T2" fmla="*/ 89 w 345"/>
                    <a:gd name="T3" fmla="*/ 0 h 686"/>
                    <a:gd name="T4" fmla="*/ 113 w 345"/>
                    <a:gd name="T5" fmla="*/ 15 h 686"/>
                    <a:gd name="T6" fmla="*/ 169 w 345"/>
                    <a:gd name="T7" fmla="*/ 64 h 686"/>
                    <a:gd name="T8" fmla="*/ 227 w 345"/>
                    <a:gd name="T9" fmla="*/ 121 h 686"/>
                    <a:gd name="T10" fmla="*/ 278 w 345"/>
                    <a:gd name="T11" fmla="*/ 176 h 686"/>
                    <a:gd name="T12" fmla="*/ 315 w 345"/>
                    <a:gd name="T13" fmla="*/ 225 h 686"/>
                    <a:gd name="T14" fmla="*/ 337 w 345"/>
                    <a:gd name="T15" fmla="*/ 263 h 686"/>
                    <a:gd name="T16" fmla="*/ 345 w 345"/>
                    <a:gd name="T17" fmla="*/ 293 h 686"/>
                    <a:gd name="T18" fmla="*/ 341 w 345"/>
                    <a:gd name="T19" fmla="*/ 321 h 686"/>
                    <a:gd name="T20" fmla="*/ 329 w 345"/>
                    <a:gd name="T21" fmla="*/ 349 h 686"/>
                    <a:gd name="T22" fmla="*/ 302 w 345"/>
                    <a:gd name="T23" fmla="*/ 382 h 686"/>
                    <a:gd name="T24" fmla="*/ 262 w 345"/>
                    <a:gd name="T25" fmla="*/ 416 h 686"/>
                    <a:gd name="T26" fmla="*/ 201 w 345"/>
                    <a:gd name="T27" fmla="*/ 467 h 686"/>
                    <a:gd name="T28" fmla="*/ 154 w 345"/>
                    <a:gd name="T29" fmla="*/ 496 h 686"/>
                    <a:gd name="T30" fmla="*/ 127 w 345"/>
                    <a:gd name="T31" fmla="*/ 521 h 686"/>
                    <a:gd name="T32" fmla="*/ 115 w 345"/>
                    <a:gd name="T33" fmla="*/ 544 h 686"/>
                    <a:gd name="T34" fmla="*/ 117 w 345"/>
                    <a:gd name="T35" fmla="*/ 559 h 686"/>
                    <a:gd name="T36" fmla="*/ 133 w 345"/>
                    <a:gd name="T37" fmla="*/ 575 h 686"/>
                    <a:gd name="T38" fmla="*/ 171 w 345"/>
                    <a:gd name="T39" fmla="*/ 600 h 686"/>
                    <a:gd name="T40" fmla="*/ 203 w 345"/>
                    <a:gd name="T41" fmla="*/ 619 h 686"/>
                    <a:gd name="T42" fmla="*/ 241 w 345"/>
                    <a:gd name="T43" fmla="*/ 631 h 686"/>
                    <a:gd name="T44" fmla="*/ 264 w 345"/>
                    <a:gd name="T45" fmla="*/ 638 h 686"/>
                    <a:gd name="T46" fmla="*/ 269 w 345"/>
                    <a:gd name="T47" fmla="*/ 654 h 686"/>
                    <a:gd name="T48" fmla="*/ 262 w 345"/>
                    <a:gd name="T49" fmla="*/ 664 h 686"/>
                    <a:gd name="T50" fmla="*/ 229 w 345"/>
                    <a:gd name="T51" fmla="*/ 678 h 686"/>
                    <a:gd name="T52" fmla="*/ 224 w 345"/>
                    <a:gd name="T53" fmla="*/ 680 h 686"/>
                    <a:gd name="T54" fmla="*/ 180 w 345"/>
                    <a:gd name="T55" fmla="*/ 686 h 686"/>
                    <a:gd name="T56" fmla="*/ 157 w 345"/>
                    <a:gd name="T57" fmla="*/ 686 h 686"/>
                    <a:gd name="T58" fmla="*/ 134 w 345"/>
                    <a:gd name="T59" fmla="*/ 668 h 686"/>
                    <a:gd name="T60" fmla="*/ 112 w 345"/>
                    <a:gd name="T61" fmla="*/ 635 h 686"/>
                    <a:gd name="T62" fmla="*/ 89 w 345"/>
                    <a:gd name="T63" fmla="*/ 614 h 686"/>
                    <a:gd name="T64" fmla="*/ 56 w 345"/>
                    <a:gd name="T65" fmla="*/ 596 h 686"/>
                    <a:gd name="T66" fmla="*/ 33 w 345"/>
                    <a:gd name="T67" fmla="*/ 575 h 686"/>
                    <a:gd name="T68" fmla="*/ 31 w 345"/>
                    <a:gd name="T69" fmla="*/ 547 h 686"/>
                    <a:gd name="T70" fmla="*/ 36 w 345"/>
                    <a:gd name="T71" fmla="*/ 526 h 686"/>
                    <a:gd name="T72" fmla="*/ 57 w 345"/>
                    <a:gd name="T73" fmla="*/ 505 h 686"/>
                    <a:gd name="T74" fmla="*/ 91 w 345"/>
                    <a:gd name="T75" fmla="*/ 486 h 686"/>
                    <a:gd name="T76" fmla="*/ 119 w 345"/>
                    <a:gd name="T77" fmla="*/ 463 h 686"/>
                    <a:gd name="T78" fmla="*/ 145 w 345"/>
                    <a:gd name="T79" fmla="*/ 424 h 686"/>
                    <a:gd name="T80" fmla="*/ 169 w 345"/>
                    <a:gd name="T81" fmla="*/ 381 h 686"/>
                    <a:gd name="T82" fmla="*/ 201 w 345"/>
                    <a:gd name="T83" fmla="*/ 339 h 686"/>
                    <a:gd name="T84" fmla="*/ 234 w 345"/>
                    <a:gd name="T85" fmla="*/ 314 h 686"/>
                    <a:gd name="T86" fmla="*/ 252 w 345"/>
                    <a:gd name="T87" fmla="*/ 302 h 686"/>
                    <a:gd name="T88" fmla="*/ 255 w 345"/>
                    <a:gd name="T89" fmla="*/ 291 h 686"/>
                    <a:gd name="T90" fmla="*/ 238 w 345"/>
                    <a:gd name="T91" fmla="*/ 279 h 686"/>
                    <a:gd name="T92" fmla="*/ 185 w 345"/>
                    <a:gd name="T93" fmla="*/ 237 h 686"/>
                    <a:gd name="T94" fmla="*/ 115 w 345"/>
                    <a:gd name="T95" fmla="*/ 193 h 686"/>
                    <a:gd name="T96" fmla="*/ 63 w 345"/>
                    <a:gd name="T97" fmla="*/ 153 h 686"/>
                    <a:gd name="T98" fmla="*/ 19 w 345"/>
                    <a:gd name="T99" fmla="*/ 102 h 686"/>
                    <a:gd name="T100" fmla="*/ 0 w 345"/>
                    <a:gd name="T101" fmla="*/ 53 h 686"/>
                    <a:gd name="T102" fmla="*/ 7 w 345"/>
                    <a:gd name="T103" fmla="*/ 27 h 686"/>
                    <a:gd name="T104" fmla="*/ 33 w 345"/>
                    <a:gd name="T105" fmla="*/ 9 h 686"/>
                    <a:gd name="T106" fmla="*/ 57 w 345"/>
                    <a:gd name="T107" fmla="*/ 2 h 68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45"/>
                    <a:gd name="T163" fmla="*/ 0 h 686"/>
                    <a:gd name="T164" fmla="*/ 345 w 345"/>
                    <a:gd name="T165" fmla="*/ 686 h 68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45" h="686">
                      <a:moveTo>
                        <a:pt x="57" y="2"/>
                      </a:moveTo>
                      <a:lnTo>
                        <a:pt x="89" y="0"/>
                      </a:lnTo>
                      <a:lnTo>
                        <a:pt x="113" y="15"/>
                      </a:lnTo>
                      <a:lnTo>
                        <a:pt x="169" y="64"/>
                      </a:lnTo>
                      <a:lnTo>
                        <a:pt x="227" y="121"/>
                      </a:lnTo>
                      <a:lnTo>
                        <a:pt x="278" y="176"/>
                      </a:lnTo>
                      <a:lnTo>
                        <a:pt x="315" y="225"/>
                      </a:lnTo>
                      <a:lnTo>
                        <a:pt x="337" y="263"/>
                      </a:lnTo>
                      <a:lnTo>
                        <a:pt x="345" y="293"/>
                      </a:lnTo>
                      <a:lnTo>
                        <a:pt x="341" y="321"/>
                      </a:lnTo>
                      <a:lnTo>
                        <a:pt x="329" y="349"/>
                      </a:lnTo>
                      <a:lnTo>
                        <a:pt x="302" y="382"/>
                      </a:lnTo>
                      <a:lnTo>
                        <a:pt x="262" y="416"/>
                      </a:lnTo>
                      <a:lnTo>
                        <a:pt x="201" y="467"/>
                      </a:lnTo>
                      <a:lnTo>
                        <a:pt x="154" y="496"/>
                      </a:lnTo>
                      <a:lnTo>
                        <a:pt x="127" y="521"/>
                      </a:lnTo>
                      <a:lnTo>
                        <a:pt x="115" y="544"/>
                      </a:lnTo>
                      <a:lnTo>
                        <a:pt x="117" y="559"/>
                      </a:lnTo>
                      <a:lnTo>
                        <a:pt x="133" y="575"/>
                      </a:lnTo>
                      <a:lnTo>
                        <a:pt x="171" y="600"/>
                      </a:lnTo>
                      <a:lnTo>
                        <a:pt x="203" y="619"/>
                      </a:lnTo>
                      <a:lnTo>
                        <a:pt x="241" y="631"/>
                      </a:lnTo>
                      <a:lnTo>
                        <a:pt x="264" y="638"/>
                      </a:lnTo>
                      <a:lnTo>
                        <a:pt x="269" y="654"/>
                      </a:lnTo>
                      <a:lnTo>
                        <a:pt x="262" y="664"/>
                      </a:lnTo>
                      <a:lnTo>
                        <a:pt x="229" y="678"/>
                      </a:lnTo>
                      <a:lnTo>
                        <a:pt x="224" y="680"/>
                      </a:lnTo>
                      <a:lnTo>
                        <a:pt x="180" y="686"/>
                      </a:lnTo>
                      <a:lnTo>
                        <a:pt x="157" y="686"/>
                      </a:lnTo>
                      <a:lnTo>
                        <a:pt x="134" y="668"/>
                      </a:lnTo>
                      <a:lnTo>
                        <a:pt x="112" y="635"/>
                      </a:lnTo>
                      <a:lnTo>
                        <a:pt x="89" y="614"/>
                      </a:lnTo>
                      <a:lnTo>
                        <a:pt x="56" y="596"/>
                      </a:lnTo>
                      <a:lnTo>
                        <a:pt x="33" y="575"/>
                      </a:lnTo>
                      <a:lnTo>
                        <a:pt x="31" y="547"/>
                      </a:lnTo>
                      <a:lnTo>
                        <a:pt x="36" y="526"/>
                      </a:lnTo>
                      <a:lnTo>
                        <a:pt x="57" y="505"/>
                      </a:lnTo>
                      <a:lnTo>
                        <a:pt x="91" y="486"/>
                      </a:lnTo>
                      <a:lnTo>
                        <a:pt x="119" y="463"/>
                      </a:lnTo>
                      <a:lnTo>
                        <a:pt x="145" y="424"/>
                      </a:lnTo>
                      <a:lnTo>
                        <a:pt x="169" y="381"/>
                      </a:lnTo>
                      <a:lnTo>
                        <a:pt x="201" y="339"/>
                      </a:lnTo>
                      <a:lnTo>
                        <a:pt x="234" y="314"/>
                      </a:lnTo>
                      <a:lnTo>
                        <a:pt x="252" y="302"/>
                      </a:lnTo>
                      <a:lnTo>
                        <a:pt x="255" y="291"/>
                      </a:lnTo>
                      <a:lnTo>
                        <a:pt x="238" y="279"/>
                      </a:lnTo>
                      <a:lnTo>
                        <a:pt x="185" y="237"/>
                      </a:lnTo>
                      <a:lnTo>
                        <a:pt x="115" y="193"/>
                      </a:lnTo>
                      <a:lnTo>
                        <a:pt x="63" y="153"/>
                      </a:lnTo>
                      <a:lnTo>
                        <a:pt x="19" y="102"/>
                      </a:lnTo>
                      <a:lnTo>
                        <a:pt x="0" y="53"/>
                      </a:lnTo>
                      <a:lnTo>
                        <a:pt x="7" y="27"/>
                      </a:lnTo>
                      <a:lnTo>
                        <a:pt x="33" y="9"/>
                      </a:lnTo>
                      <a:lnTo>
                        <a:pt x="57" y="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0" name="Group 15"/>
              <p:cNvGrpSpPr>
                <a:grpSpLocks noChangeAspect="1"/>
              </p:cNvGrpSpPr>
              <p:nvPr/>
            </p:nvGrpSpPr>
            <p:grpSpPr bwMode="auto">
              <a:xfrm>
                <a:off x="1355" y="2053"/>
                <a:ext cx="144" cy="186"/>
                <a:chOff x="2895" y="2582"/>
                <a:chExt cx="322" cy="418"/>
              </a:xfrm>
            </p:grpSpPr>
            <p:sp>
              <p:nvSpPr>
                <p:cNvPr id="380" name="Freeform 16"/>
                <p:cNvSpPr>
                  <a:spLocks noChangeAspect="1"/>
                </p:cNvSpPr>
                <p:nvPr/>
              </p:nvSpPr>
              <p:spPr bwMode="auto">
                <a:xfrm>
                  <a:off x="2895" y="2582"/>
                  <a:ext cx="322" cy="418"/>
                </a:xfrm>
                <a:custGeom>
                  <a:avLst/>
                  <a:gdLst>
                    <a:gd name="T0" fmla="*/ 20 w 322"/>
                    <a:gd name="T1" fmla="*/ 319 h 418"/>
                    <a:gd name="T2" fmla="*/ 5 w 322"/>
                    <a:gd name="T3" fmla="*/ 347 h 418"/>
                    <a:gd name="T4" fmla="*/ 1 w 322"/>
                    <a:gd name="T5" fmla="*/ 386 h 418"/>
                    <a:gd name="T6" fmla="*/ 8 w 322"/>
                    <a:gd name="T7" fmla="*/ 398 h 418"/>
                    <a:gd name="T8" fmla="*/ 23 w 322"/>
                    <a:gd name="T9" fmla="*/ 410 h 418"/>
                    <a:gd name="T10" fmla="*/ 54 w 322"/>
                    <a:gd name="T11" fmla="*/ 417 h 418"/>
                    <a:gd name="T12" fmla="*/ 83 w 322"/>
                    <a:gd name="T13" fmla="*/ 413 h 418"/>
                    <a:gd name="T14" fmla="*/ 107 w 322"/>
                    <a:gd name="T15" fmla="*/ 399 h 418"/>
                    <a:gd name="T16" fmla="*/ 120 w 322"/>
                    <a:gd name="T17" fmla="*/ 384 h 418"/>
                    <a:gd name="T18" fmla="*/ 121 w 322"/>
                    <a:gd name="T19" fmla="*/ 378 h 418"/>
                    <a:gd name="T20" fmla="*/ 133 w 322"/>
                    <a:gd name="T21" fmla="*/ 362 h 418"/>
                    <a:gd name="T22" fmla="*/ 150 w 322"/>
                    <a:gd name="T23" fmla="*/ 333 h 418"/>
                    <a:gd name="T24" fmla="*/ 171 w 322"/>
                    <a:gd name="T25" fmla="*/ 288 h 418"/>
                    <a:gd name="T26" fmla="*/ 237 w 322"/>
                    <a:gd name="T27" fmla="*/ 196 h 418"/>
                    <a:gd name="T28" fmla="*/ 315 w 322"/>
                    <a:gd name="T29" fmla="*/ 90 h 418"/>
                    <a:gd name="T30" fmla="*/ 321 w 322"/>
                    <a:gd name="T31" fmla="*/ 76 h 418"/>
                    <a:gd name="T32" fmla="*/ 322 w 322"/>
                    <a:gd name="T33" fmla="*/ 72 h 418"/>
                    <a:gd name="T34" fmla="*/ 319 w 322"/>
                    <a:gd name="T35" fmla="*/ 42 h 418"/>
                    <a:gd name="T36" fmla="*/ 306 w 322"/>
                    <a:gd name="T37" fmla="*/ 20 h 418"/>
                    <a:gd name="T38" fmla="*/ 277 w 322"/>
                    <a:gd name="T39" fmla="*/ 1 h 418"/>
                    <a:gd name="T40" fmla="*/ 211 w 322"/>
                    <a:gd name="T41" fmla="*/ 6 h 418"/>
                    <a:gd name="T42" fmla="*/ 207 w 322"/>
                    <a:gd name="T43" fmla="*/ 24 h 418"/>
                    <a:gd name="T44" fmla="*/ 185 w 322"/>
                    <a:gd name="T45" fmla="*/ 66 h 418"/>
                    <a:gd name="T46" fmla="*/ 163 w 322"/>
                    <a:gd name="T47" fmla="*/ 105 h 418"/>
                    <a:gd name="T48" fmla="*/ 144 w 322"/>
                    <a:gd name="T49" fmla="*/ 140 h 418"/>
                    <a:gd name="T50" fmla="*/ 52 w 322"/>
                    <a:gd name="T51" fmla="*/ 280 h 418"/>
                    <a:gd name="T52" fmla="*/ 37 w 322"/>
                    <a:gd name="T53" fmla="*/ 298 h 418"/>
                    <a:gd name="T54" fmla="*/ 48 w 322"/>
                    <a:gd name="T55" fmla="*/ 318 h 418"/>
                    <a:gd name="T56" fmla="*/ 106 w 322"/>
                    <a:gd name="T57" fmla="*/ 238 h 418"/>
                    <a:gd name="T58" fmla="*/ 170 w 322"/>
                    <a:gd name="T59" fmla="*/ 138 h 418"/>
                    <a:gd name="T60" fmla="*/ 181 w 322"/>
                    <a:gd name="T61" fmla="*/ 117 h 418"/>
                    <a:gd name="T62" fmla="*/ 188 w 322"/>
                    <a:gd name="T63" fmla="*/ 104 h 418"/>
                    <a:gd name="T64" fmla="*/ 226 w 322"/>
                    <a:gd name="T65" fmla="*/ 38 h 418"/>
                    <a:gd name="T66" fmla="*/ 269 w 322"/>
                    <a:gd name="T67" fmla="*/ 21 h 418"/>
                    <a:gd name="T68" fmla="*/ 297 w 322"/>
                    <a:gd name="T69" fmla="*/ 47 h 418"/>
                    <a:gd name="T70" fmla="*/ 291 w 322"/>
                    <a:gd name="T71" fmla="*/ 83 h 418"/>
                    <a:gd name="T72" fmla="*/ 220 w 322"/>
                    <a:gd name="T73" fmla="*/ 181 h 418"/>
                    <a:gd name="T74" fmla="*/ 203 w 322"/>
                    <a:gd name="T75" fmla="*/ 208 h 418"/>
                    <a:gd name="T76" fmla="*/ 165 w 322"/>
                    <a:gd name="T77" fmla="*/ 259 h 418"/>
                    <a:gd name="T78" fmla="*/ 134 w 322"/>
                    <a:gd name="T79" fmla="*/ 316 h 418"/>
                    <a:gd name="T80" fmla="*/ 131 w 322"/>
                    <a:gd name="T81" fmla="*/ 319 h 418"/>
                    <a:gd name="T82" fmla="*/ 120 w 322"/>
                    <a:gd name="T83" fmla="*/ 345 h 418"/>
                    <a:gd name="T84" fmla="*/ 107 w 322"/>
                    <a:gd name="T85" fmla="*/ 364 h 418"/>
                    <a:gd name="T86" fmla="*/ 83 w 322"/>
                    <a:gd name="T87" fmla="*/ 389 h 418"/>
                    <a:gd name="T88" fmla="*/ 55 w 322"/>
                    <a:gd name="T89" fmla="*/ 399 h 418"/>
                    <a:gd name="T90" fmla="*/ 27 w 322"/>
                    <a:gd name="T91" fmla="*/ 387 h 418"/>
                    <a:gd name="T92" fmla="*/ 21 w 322"/>
                    <a:gd name="T93" fmla="*/ 369 h 418"/>
                    <a:gd name="T94" fmla="*/ 37 w 322"/>
                    <a:gd name="T95" fmla="*/ 350 h 418"/>
                    <a:gd name="T96" fmla="*/ 62 w 322"/>
                    <a:gd name="T97" fmla="*/ 350 h 418"/>
                    <a:gd name="T98" fmla="*/ 89 w 322"/>
                    <a:gd name="T99" fmla="*/ 365 h 418"/>
                    <a:gd name="T100" fmla="*/ 90 w 322"/>
                    <a:gd name="T101" fmla="*/ 350 h 418"/>
                    <a:gd name="T102" fmla="*/ 75 w 322"/>
                    <a:gd name="T103" fmla="*/ 330 h 418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322"/>
                    <a:gd name="T157" fmla="*/ 0 h 418"/>
                    <a:gd name="T158" fmla="*/ 322 w 322"/>
                    <a:gd name="T159" fmla="*/ 418 h 418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322" h="418">
                      <a:moveTo>
                        <a:pt x="37" y="298"/>
                      </a:moveTo>
                      <a:lnTo>
                        <a:pt x="35" y="299"/>
                      </a:lnTo>
                      <a:lnTo>
                        <a:pt x="30" y="303"/>
                      </a:lnTo>
                      <a:lnTo>
                        <a:pt x="27" y="308"/>
                      </a:lnTo>
                      <a:lnTo>
                        <a:pt x="20" y="319"/>
                      </a:lnTo>
                      <a:lnTo>
                        <a:pt x="14" y="329"/>
                      </a:lnTo>
                      <a:lnTo>
                        <a:pt x="10" y="341"/>
                      </a:lnTo>
                      <a:lnTo>
                        <a:pt x="7" y="343"/>
                      </a:lnTo>
                      <a:lnTo>
                        <a:pt x="6" y="344"/>
                      </a:lnTo>
                      <a:lnTo>
                        <a:pt x="5" y="347"/>
                      </a:lnTo>
                      <a:lnTo>
                        <a:pt x="2" y="351"/>
                      </a:lnTo>
                      <a:lnTo>
                        <a:pt x="1" y="357"/>
                      </a:lnTo>
                      <a:lnTo>
                        <a:pt x="0" y="363"/>
                      </a:lnTo>
                      <a:lnTo>
                        <a:pt x="1" y="369"/>
                      </a:lnTo>
                      <a:lnTo>
                        <a:pt x="1" y="386"/>
                      </a:lnTo>
                      <a:lnTo>
                        <a:pt x="2" y="387"/>
                      </a:lnTo>
                      <a:lnTo>
                        <a:pt x="3" y="389"/>
                      </a:lnTo>
                      <a:lnTo>
                        <a:pt x="5" y="392"/>
                      </a:lnTo>
                      <a:lnTo>
                        <a:pt x="7" y="393"/>
                      </a:lnTo>
                      <a:lnTo>
                        <a:pt x="8" y="398"/>
                      </a:lnTo>
                      <a:lnTo>
                        <a:pt x="11" y="402"/>
                      </a:lnTo>
                      <a:lnTo>
                        <a:pt x="15" y="406"/>
                      </a:lnTo>
                      <a:lnTo>
                        <a:pt x="21" y="408"/>
                      </a:lnTo>
                      <a:lnTo>
                        <a:pt x="21" y="409"/>
                      </a:lnTo>
                      <a:lnTo>
                        <a:pt x="23" y="410"/>
                      </a:lnTo>
                      <a:lnTo>
                        <a:pt x="27" y="411"/>
                      </a:lnTo>
                      <a:lnTo>
                        <a:pt x="34" y="414"/>
                      </a:lnTo>
                      <a:lnTo>
                        <a:pt x="41" y="415"/>
                      </a:lnTo>
                      <a:lnTo>
                        <a:pt x="48" y="416"/>
                      </a:lnTo>
                      <a:lnTo>
                        <a:pt x="54" y="417"/>
                      </a:lnTo>
                      <a:lnTo>
                        <a:pt x="60" y="418"/>
                      </a:lnTo>
                      <a:lnTo>
                        <a:pt x="66" y="417"/>
                      </a:lnTo>
                      <a:lnTo>
                        <a:pt x="72" y="416"/>
                      </a:lnTo>
                      <a:lnTo>
                        <a:pt x="78" y="415"/>
                      </a:lnTo>
                      <a:lnTo>
                        <a:pt x="83" y="413"/>
                      </a:lnTo>
                      <a:lnTo>
                        <a:pt x="89" y="410"/>
                      </a:lnTo>
                      <a:lnTo>
                        <a:pt x="96" y="407"/>
                      </a:lnTo>
                      <a:lnTo>
                        <a:pt x="101" y="404"/>
                      </a:lnTo>
                      <a:lnTo>
                        <a:pt x="106" y="400"/>
                      </a:lnTo>
                      <a:lnTo>
                        <a:pt x="107" y="399"/>
                      </a:lnTo>
                      <a:lnTo>
                        <a:pt x="109" y="398"/>
                      </a:lnTo>
                      <a:lnTo>
                        <a:pt x="111" y="396"/>
                      </a:lnTo>
                      <a:lnTo>
                        <a:pt x="116" y="391"/>
                      </a:lnTo>
                      <a:lnTo>
                        <a:pt x="119" y="386"/>
                      </a:lnTo>
                      <a:lnTo>
                        <a:pt x="120" y="384"/>
                      </a:lnTo>
                      <a:lnTo>
                        <a:pt x="120" y="383"/>
                      </a:lnTo>
                      <a:lnTo>
                        <a:pt x="120" y="382"/>
                      </a:lnTo>
                      <a:lnTo>
                        <a:pt x="121" y="380"/>
                      </a:lnTo>
                      <a:lnTo>
                        <a:pt x="120" y="379"/>
                      </a:lnTo>
                      <a:lnTo>
                        <a:pt x="121" y="378"/>
                      </a:lnTo>
                      <a:lnTo>
                        <a:pt x="124" y="375"/>
                      </a:lnTo>
                      <a:lnTo>
                        <a:pt x="126" y="373"/>
                      </a:lnTo>
                      <a:lnTo>
                        <a:pt x="127" y="372"/>
                      </a:lnTo>
                      <a:lnTo>
                        <a:pt x="128" y="371"/>
                      </a:lnTo>
                      <a:lnTo>
                        <a:pt x="133" y="362"/>
                      </a:lnTo>
                      <a:lnTo>
                        <a:pt x="136" y="357"/>
                      </a:lnTo>
                      <a:lnTo>
                        <a:pt x="137" y="355"/>
                      </a:lnTo>
                      <a:lnTo>
                        <a:pt x="139" y="352"/>
                      </a:lnTo>
                      <a:lnTo>
                        <a:pt x="144" y="342"/>
                      </a:lnTo>
                      <a:lnTo>
                        <a:pt x="150" y="333"/>
                      </a:lnTo>
                      <a:lnTo>
                        <a:pt x="151" y="331"/>
                      </a:lnTo>
                      <a:lnTo>
                        <a:pt x="151" y="329"/>
                      </a:lnTo>
                      <a:lnTo>
                        <a:pt x="157" y="315"/>
                      </a:lnTo>
                      <a:lnTo>
                        <a:pt x="164" y="301"/>
                      </a:lnTo>
                      <a:lnTo>
                        <a:pt x="171" y="288"/>
                      </a:lnTo>
                      <a:lnTo>
                        <a:pt x="180" y="276"/>
                      </a:lnTo>
                      <a:lnTo>
                        <a:pt x="191" y="262"/>
                      </a:lnTo>
                      <a:lnTo>
                        <a:pt x="203" y="249"/>
                      </a:lnTo>
                      <a:lnTo>
                        <a:pt x="219" y="222"/>
                      </a:lnTo>
                      <a:lnTo>
                        <a:pt x="237" y="196"/>
                      </a:lnTo>
                      <a:lnTo>
                        <a:pt x="295" y="113"/>
                      </a:lnTo>
                      <a:lnTo>
                        <a:pt x="300" y="108"/>
                      </a:lnTo>
                      <a:lnTo>
                        <a:pt x="306" y="102"/>
                      </a:lnTo>
                      <a:lnTo>
                        <a:pt x="310" y="97"/>
                      </a:lnTo>
                      <a:lnTo>
                        <a:pt x="315" y="90"/>
                      </a:lnTo>
                      <a:lnTo>
                        <a:pt x="315" y="89"/>
                      </a:lnTo>
                      <a:lnTo>
                        <a:pt x="316" y="88"/>
                      </a:lnTo>
                      <a:lnTo>
                        <a:pt x="318" y="85"/>
                      </a:lnTo>
                      <a:lnTo>
                        <a:pt x="320" y="81"/>
                      </a:lnTo>
                      <a:lnTo>
                        <a:pt x="321" y="76"/>
                      </a:lnTo>
                      <a:lnTo>
                        <a:pt x="321" y="75"/>
                      </a:lnTo>
                      <a:lnTo>
                        <a:pt x="321" y="74"/>
                      </a:lnTo>
                      <a:lnTo>
                        <a:pt x="322" y="74"/>
                      </a:lnTo>
                      <a:lnTo>
                        <a:pt x="322" y="72"/>
                      </a:lnTo>
                      <a:lnTo>
                        <a:pt x="322" y="65"/>
                      </a:lnTo>
                      <a:lnTo>
                        <a:pt x="322" y="59"/>
                      </a:lnTo>
                      <a:lnTo>
                        <a:pt x="321" y="54"/>
                      </a:lnTo>
                      <a:lnTo>
                        <a:pt x="321" y="48"/>
                      </a:lnTo>
                      <a:lnTo>
                        <a:pt x="319" y="42"/>
                      </a:lnTo>
                      <a:lnTo>
                        <a:pt x="317" y="38"/>
                      </a:lnTo>
                      <a:lnTo>
                        <a:pt x="315" y="32"/>
                      </a:lnTo>
                      <a:lnTo>
                        <a:pt x="312" y="28"/>
                      </a:lnTo>
                      <a:lnTo>
                        <a:pt x="309" y="24"/>
                      </a:lnTo>
                      <a:lnTo>
                        <a:pt x="306" y="20"/>
                      </a:lnTo>
                      <a:lnTo>
                        <a:pt x="301" y="16"/>
                      </a:lnTo>
                      <a:lnTo>
                        <a:pt x="298" y="12"/>
                      </a:lnTo>
                      <a:lnTo>
                        <a:pt x="293" y="9"/>
                      </a:lnTo>
                      <a:lnTo>
                        <a:pt x="288" y="6"/>
                      </a:lnTo>
                      <a:lnTo>
                        <a:pt x="277" y="1"/>
                      </a:lnTo>
                      <a:lnTo>
                        <a:pt x="225" y="0"/>
                      </a:lnTo>
                      <a:lnTo>
                        <a:pt x="222" y="1"/>
                      </a:lnTo>
                      <a:lnTo>
                        <a:pt x="218" y="2"/>
                      </a:lnTo>
                      <a:lnTo>
                        <a:pt x="214" y="4"/>
                      </a:lnTo>
                      <a:lnTo>
                        <a:pt x="211" y="6"/>
                      </a:lnTo>
                      <a:lnTo>
                        <a:pt x="209" y="10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207" y="22"/>
                      </a:lnTo>
                      <a:lnTo>
                        <a:pt x="207" y="24"/>
                      </a:lnTo>
                      <a:lnTo>
                        <a:pt x="203" y="33"/>
                      </a:lnTo>
                      <a:lnTo>
                        <a:pt x="198" y="44"/>
                      </a:lnTo>
                      <a:lnTo>
                        <a:pt x="192" y="54"/>
                      </a:lnTo>
                      <a:lnTo>
                        <a:pt x="187" y="63"/>
                      </a:lnTo>
                      <a:lnTo>
                        <a:pt x="185" y="66"/>
                      </a:lnTo>
                      <a:lnTo>
                        <a:pt x="185" y="68"/>
                      </a:lnTo>
                      <a:lnTo>
                        <a:pt x="182" y="73"/>
                      </a:lnTo>
                      <a:lnTo>
                        <a:pt x="176" y="83"/>
                      </a:lnTo>
                      <a:lnTo>
                        <a:pt x="164" y="103"/>
                      </a:lnTo>
                      <a:lnTo>
                        <a:pt x="163" y="105"/>
                      </a:lnTo>
                      <a:lnTo>
                        <a:pt x="162" y="108"/>
                      </a:lnTo>
                      <a:lnTo>
                        <a:pt x="159" y="115"/>
                      </a:lnTo>
                      <a:lnTo>
                        <a:pt x="157" y="121"/>
                      </a:lnTo>
                      <a:lnTo>
                        <a:pt x="150" y="134"/>
                      </a:lnTo>
                      <a:lnTo>
                        <a:pt x="144" y="140"/>
                      </a:lnTo>
                      <a:lnTo>
                        <a:pt x="139" y="147"/>
                      </a:lnTo>
                      <a:lnTo>
                        <a:pt x="128" y="163"/>
                      </a:lnTo>
                      <a:lnTo>
                        <a:pt x="116" y="180"/>
                      </a:lnTo>
                      <a:lnTo>
                        <a:pt x="96" y="213"/>
                      </a:lnTo>
                      <a:lnTo>
                        <a:pt x="52" y="280"/>
                      </a:lnTo>
                      <a:lnTo>
                        <a:pt x="48" y="282"/>
                      </a:lnTo>
                      <a:lnTo>
                        <a:pt x="43" y="286"/>
                      </a:lnTo>
                      <a:lnTo>
                        <a:pt x="39" y="292"/>
                      </a:lnTo>
                      <a:lnTo>
                        <a:pt x="38" y="296"/>
                      </a:lnTo>
                      <a:lnTo>
                        <a:pt x="37" y="298"/>
                      </a:lnTo>
                      <a:lnTo>
                        <a:pt x="69" y="328"/>
                      </a:lnTo>
                      <a:lnTo>
                        <a:pt x="67" y="327"/>
                      </a:lnTo>
                      <a:lnTo>
                        <a:pt x="65" y="327"/>
                      </a:lnTo>
                      <a:lnTo>
                        <a:pt x="40" y="328"/>
                      </a:lnTo>
                      <a:lnTo>
                        <a:pt x="48" y="318"/>
                      </a:lnTo>
                      <a:lnTo>
                        <a:pt x="66" y="294"/>
                      </a:lnTo>
                      <a:lnTo>
                        <a:pt x="75" y="282"/>
                      </a:lnTo>
                      <a:lnTo>
                        <a:pt x="83" y="270"/>
                      </a:lnTo>
                      <a:lnTo>
                        <a:pt x="95" y="254"/>
                      </a:lnTo>
                      <a:lnTo>
                        <a:pt x="106" y="238"/>
                      </a:lnTo>
                      <a:lnTo>
                        <a:pt x="128" y="205"/>
                      </a:lnTo>
                      <a:lnTo>
                        <a:pt x="138" y="188"/>
                      </a:lnTo>
                      <a:lnTo>
                        <a:pt x="144" y="180"/>
                      </a:lnTo>
                      <a:lnTo>
                        <a:pt x="150" y="172"/>
                      </a:lnTo>
                      <a:lnTo>
                        <a:pt x="170" y="138"/>
                      </a:lnTo>
                      <a:lnTo>
                        <a:pt x="170" y="137"/>
                      </a:lnTo>
                      <a:lnTo>
                        <a:pt x="171" y="136"/>
                      </a:lnTo>
                      <a:lnTo>
                        <a:pt x="172" y="133"/>
                      </a:lnTo>
                      <a:lnTo>
                        <a:pt x="180" y="119"/>
                      </a:lnTo>
                      <a:lnTo>
                        <a:pt x="181" y="117"/>
                      </a:lnTo>
                      <a:lnTo>
                        <a:pt x="181" y="116"/>
                      </a:lnTo>
                      <a:lnTo>
                        <a:pt x="182" y="115"/>
                      </a:lnTo>
                      <a:lnTo>
                        <a:pt x="184" y="112"/>
                      </a:lnTo>
                      <a:lnTo>
                        <a:pt x="188" y="104"/>
                      </a:lnTo>
                      <a:lnTo>
                        <a:pt x="196" y="90"/>
                      </a:lnTo>
                      <a:lnTo>
                        <a:pt x="204" y="76"/>
                      </a:lnTo>
                      <a:lnTo>
                        <a:pt x="218" y="54"/>
                      </a:lnTo>
                      <a:lnTo>
                        <a:pt x="222" y="46"/>
                      </a:lnTo>
                      <a:lnTo>
                        <a:pt x="226" y="38"/>
                      </a:lnTo>
                      <a:lnTo>
                        <a:pt x="228" y="31"/>
                      </a:lnTo>
                      <a:lnTo>
                        <a:pt x="229" y="24"/>
                      </a:lnTo>
                      <a:lnTo>
                        <a:pt x="231" y="21"/>
                      </a:lnTo>
                      <a:lnTo>
                        <a:pt x="268" y="20"/>
                      </a:lnTo>
                      <a:lnTo>
                        <a:pt x="269" y="21"/>
                      </a:lnTo>
                      <a:lnTo>
                        <a:pt x="277" y="26"/>
                      </a:lnTo>
                      <a:lnTo>
                        <a:pt x="286" y="32"/>
                      </a:lnTo>
                      <a:lnTo>
                        <a:pt x="290" y="34"/>
                      </a:lnTo>
                      <a:lnTo>
                        <a:pt x="293" y="40"/>
                      </a:lnTo>
                      <a:lnTo>
                        <a:pt x="297" y="47"/>
                      </a:lnTo>
                      <a:lnTo>
                        <a:pt x="299" y="51"/>
                      </a:lnTo>
                      <a:lnTo>
                        <a:pt x="301" y="54"/>
                      </a:lnTo>
                      <a:lnTo>
                        <a:pt x="303" y="64"/>
                      </a:lnTo>
                      <a:lnTo>
                        <a:pt x="303" y="66"/>
                      </a:lnTo>
                      <a:lnTo>
                        <a:pt x="291" y="83"/>
                      </a:lnTo>
                      <a:lnTo>
                        <a:pt x="268" y="114"/>
                      </a:lnTo>
                      <a:lnTo>
                        <a:pt x="247" y="146"/>
                      </a:lnTo>
                      <a:lnTo>
                        <a:pt x="226" y="178"/>
                      </a:lnTo>
                      <a:lnTo>
                        <a:pt x="222" y="179"/>
                      </a:lnTo>
                      <a:lnTo>
                        <a:pt x="220" y="181"/>
                      </a:lnTo>
                      <a:lnTo>
                        <a:pt x="217" y="184"/>
                      </a:lnTo>
                      <a:lnTo>
                        <a:pt x="212" y="192"/>
                      </a:lnTo>
                      <a:lnTo>
                        <a:pt x="208" y="200"/>
                      </a:lnTo>
                      <a:lnTo>
                        <a:pt x="207" y="202"/>
                      </a:lnTo>
                      <a:lnTo>
                        <a:pt x="203" y="208"/>
                      </a:lnTo>
                      <a:lnTo>
                        <a:pt x="199" y="215"/>
                      </a:lnTo>
                      <a:lnTo>
                        <a:pt x="190" y="227"/>
                      </a:lnTo>
                      <a:lnTo>
                        <a:pt x="180" y="241"/>
                      </a:lnTo>
                      <a:lnTo>
                        <a:pt x="171" y="253"/>
                      </a:lnTo>
                      <a:lnTo>
                        <a:pt x="165" y="259"/>
                      </a:lnTo>
                      <a:lnTo>
                        <a:pt x="161" y="266"/>
                      </a:lnTo>
                      <a:lnTo>
                        <a:pt x="153" y="280"/>
                      </a:lnTo>
                      <a:lnTo>
                        <a:pt x="148" y="285"/>
                      </a:lnTo>
                      <a:lnTo>
                        <a:pt x="145" y="292"/>
                      </a:lnTo>
                      <a:lnTo>
                        <a:pt x="134" y="316"/>
                      </a:lnTo>
                      <a:lnTo>
                        <a:pt x="133" y="317"/>
                      </a:lnTo>
                      <a:lnTo>
                        <a:pt x="132" y="317"/>
                      </a:lnTo>
                      <a:lnTo>
                        <a:pt x="132" y="318"/>
                      </a:lnTo>
                      <a:lnTo>
                        <a:pt x="131" y="319"/>
                      </a:lnTo>
                      <a:lnTo>
                        <a:pt x="130" y="321"/>
                      </a:lnTo>
                      <a:lnTo>
                        <a:pt x="130" y="324"/>
                      </a:lnTo>
                      <a:lnTo>
                        <a:pt x="127" y="331"/>
                      </a:lnTo>
                      <a:lnTo>
                        <a:pt x="123" y="338"/>
                      </a:lnTo>
                      <a:lnTo>
                        <a:pt x="120" y="345"/>
                      </a:lnTo>
                      <a:lnTo>
                        <a:pt x="116" y="351"/>
                      </a:lnTo>
                      <a:lnTo>
                        <a:pt x="113" y="355"/>
                      </a:lnTo>
                      <a:lnTo>
                        <a:pt x="111" y="358"/>
                      </a:lnTo>
                      <a:lnTo>
                        <a:pt x="110" y="361"/>
                      </a:lnTo>
                      <a:lnTo>
                        <a:pt x="107" y="364"/>
                      </a:lnTo>
                      <a:lnTo>
                        <a:pt x="103" y="371"/>
                      </a:lnTo>
                      <a:lnTo>
                        <a:pt x="96" y="377"/>
                      </a:lnTo>
                      <a:lnTo>
                        <a:pt x="93" y="380"/>
                      </a:lnTo>
                      <a:lnTo>
                        <a:pt x="90" y="384"/>
                      </a:lnTo>
                      <a:lnTo>
                        <a:pt x="83" y="389"/>
                      </a:lnTo>
                      <a:lnTo>
                        <a:pt x="79" y="393"/>
                      </a:lnTo>
                      <a:lnTo>
                        <a:pt x="75" y="395"/>
                      </a:lnTo>
                      <a:lnTo>
                        <a:pt x="70" y="397"/>
                      </a:lnTo>
                      <a:lnTo>
                        <a:pt x="65" y="398"/>
                      </a:lnTo>
                      <a:lnTo>
                        <a:pt x="55" y="399"/>
                      </a:lnTo>
                      <a:lnTo>
                        <a:pt x="51" y="398"/>
                      </a:lnTo>
                      <a:lnTo>
                        <a:pt x="46" y="398"/>
                      </a:lnTo>
                      <a:lnTo>
                        <a:pt x="36" y="394"/>
                      </a:lnTo>
                      <a:lnTo>
                        <a:pt x="33" y="393"/>
                      </a:lnTo>
                      <a:lnTo>
                        <a:pt x="27" y="387"/>
                      </a:lnTo>
                      <a:lnTo>
                        <a:pt x="25" y="384"/>
                      </a:lnTo>
                      <a:lnTo>
                        <a:pt x="22" y="380"/>
                      </a:lnTo>
                      <a:lnTo>
                        <a:pt x="21" y="378"/>
                      </a:lnTo>
                      <a:lnTo>
                        <a:pt x="21" y="374"/>
                      </a:lnTo>
                      <a:lnTo>
                        <a:pt x="21" y="369"/>
                      </a:lnTo>
                      <a:lnTo>
                        <a:pt x="21" y="366"/>
                      </a:lnTo>
                      <a:lnTo>
                        <a:pt x="25" y="360"/>
                      </a:lnTo>
                      <a:lnTo>
                        <a:pt x="29" y="356"/>
                      </a:lnTo>
                      <a:lnTo>
                        <a:pt x="34" y="351"/>
                      </a:lnTo>
                      <a:lnTo>
                        <a:pt x="37" y="350"/>
                      </a:lnTo>
                      <a:lnTo>
                        <a:pt x="41" y="349"/>
                      </a:lnTo>
                      <a:lnTo>
                        <a:pt x="47" y="347"/>
                      </a:lnTo>
                      <a:lnTo>
                        <a:pt x="55" y="346"/>
                      </a:lnTo>
                      <a:lnTo>
                        <a:pt x="57" y="348"/>
                      </a:lnTo>
                      <a:lnTo>
                        <a:pt x="62" y="350"/>
                      </a:lnTo>
                      <a:lnTo>
                        <a:pt x="68" y="354"/>
                      </a:lnTo>
                      <a:lnTo>
                        <a:pt x="73" y="358"/>
                      </a:lnTo>
                      <a:lnTo>
                        <a:pt x="77" y="364"/>
                      </a:lnTo>
                      <a:lnTo>
                        <a:pt x="80" y="365"/>
                      </a:lnTo>
                      <a:lnTo>
                        <a:pt x="89" y="365"/>
                      </a:lnTo>
                      <a:lnTo>
                        <a:pt x="89" y="364"/>
                      </a:lnTo>
                      <a:lnTo>
                        <a:pt x="90" y="362"/>
                      </a:lnTo>
                      <a:lnTo>
                        <a:pt x="90" y="361"/>
                      </a:lnTo>
                      <a:lnTo>
                        <a:pt x="91" y="355"/>
                      </a:lnTo>
                      <a:lnTo>
                        <a:pt x="90" y="350"/>
                      </a:lnTo>
                      <a:lnTo>
                        <a:pt x="89" y="345"/>
                      </a:lnTo>
                      <a:lnTo>
                        <a:pt x="87" y="341"/>
                      </a:lnTo>
                      <a:lnTo>
                        <a:pt x="83" y="336"/>
                      </a:lnTo>
                      <a:lnTo>
                        <a:pt x="80" y="334"/>
                      </a:lnTo>
                      <a:lnTo>
                        <a:pt x="75" y="330"/>
                      </a:lnTo>
                      <a:lnTo>
                        <a:pt x="69" y="328"/>
                      </a:lnTo>
                      <a:lnTo>
                        <a:pt x="37" y="298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81" name="Freeform 17"/>
                <p:cNvSpPr>
                  <a:spLocks noChangeAspect="1"/>
                </p:cNvSpPr>
                <p:nvPr/>
              </p:nvSpPr>
              <p:spPr bwMode="auto">
                <a:xfrm>
                  <a:off x="2916" y="2602"/>
                  <a:ext cx="284" cy="378"/>
                </a:xfrm>
                <a:custGeom>
                  <a:avLst/>
                  <a:gdLst>
                    <a:gd name="T0" fmla="*/ 46 w 284"/>
                    <a:gd name="T1" fmla="*/ 307 h 378"/>
                    <a:gd name="T2" fmla="*/ 54 w 284"/>
                    <a:gd name="T3" fmla="*/ 310 h 378"/>
                    <a:gd name="T4" fmla="*/ 63 w 284"/>
                    <a:gd name="T5" fmla="*/ 316 h 378"/>
                    <a:gd name="T6" fmla="*/ 69 w 284"/>
                    <a:gd name="T7" fmla="*/ 325 h 378"/>
                    <a:gd name="T8" fmla="*/ 71 w 284"/>
                    <a:gd name="T9" fmla="*/ 335 h 378"/>
                    <a:gd name="T10" fmla="*/ 70 w 284"/>
                    <a:gd name="T11" fmla="*/ 342 h 378"/>
                    <a:gd name="T12" fmla="*/ 68 w 284"/>
                    <a:gd name="T13" fmla="*/ 345 h 378"/>
                    <a:gd name="T14" fmla="*/ 57 w 284"/>
                    <a:gd name="T15" fmla="*/ 343 h 378"/>
                    <a:gd name="T16" fmla="*/ 47 w 284"/>
                    <a:gd name="T17" fmla="*/ 334 h 378"/>
                    <a:gd name="T18" fmla="*/ 37 w 284"/>
                    <a:gd name="T19" fmla="*/ 328 h 378"/>
                    <a:gd name="T20" fmla="*/ 26 w 284"/>
                    <a:gd name="T21" fmla="*/ 327 h 378"/>
                    <a:gd name="T22" fmla="*/ 17 w 284"/>
                    <a:gd name="T23" fmla="*/ 329 h 378"/>
                    <a:gd name="T24" fmla="*/ 9 w 284"/>
                    <a:gd name="T25" fmla="*/ 335 h 378"/>
                    <a:gd name="T26" fmla="*/ 0 w 284"/>
                    <a:gd name="T27" fmla="*/ 346 h 378"/>
                    <a:gd name="T28" fmla="*/ 0 w 284"/>
                    <a:gd name="T29" fmla="*/ 354 h 378"/>
                    <a:gd name="T30" fmla="*/ 2 w 284"/>
                    <a:gd name="T31" fmla="*/ 360 h 378"/>
                    <a:gd name="T32" fmla="*/ 7 w 284"/>
                    <a:gd name="T33" fmla="*/ 367 h 378"/>
                    <a:gd name="T34" fmla="*/ 16 w 284"/>
                    <a:gd name="T35" fmla="*/ 374 h 378"/>
                    <a:gd name="T36" fmla="*/ 31 w 284"/>
                    <a:gd name="T37" fmla="*/ 378 h 378"/>
                    <a:gd name="T38" fmla="*/ 45 w 284"/>
                    <a:gd name="T39" fmla="*/ 378 h 378"/>
                    <a:gd name="T40" fmla="*/ 55 w 284"/>
                    <a:gd name="T41" fmla="*/ 375 h 378"/>
                    <a:gd name="T42" fmla="*/ 63 w 284"/>
                    <a:gd name="T43" fmla="*/ 369 h 378"/>
                    <a:gd name="T44" fmla="*/ 73 w 284"/>
                    <a:gd name="T45" fmla="*/ 360 h 378"/>
                    <a:gd name="T46" fmla="*/ 82 w 284"/>
                    <a:gd name="T47" fmla="*/ 350 h 378"/>
                    <a:gd name="T48" fmla="*/ 89 w 284"/>
                    <a:gd name="T49" fmla="*/ 341 h 378"/>
                    <a:gd name="T50" fmla="*/ 93 w 284"/>
                    <a:gd name="T51" fmla="*/ 335 h 378"/>
                    <a:gd name="T52" fmla="*/ 100 w 284"/>
                    <a:gd name="T53" fmla="*/ 325 h 378"/>
                    <a:gd name="T54" fmla="*/ 107 w 284"/>
                    <a:gd name="T55" fmla="*/ 311 h 378"/>
                    <a:gd name="T56" fmla="*/ 110 w 284"/>
                    <a:gd name="T57" fmla="*/ 300 h 378"/>
                    <a:gd name="T58" fmla="*/ 112 w 284"/>
                    <a:gd name="T59" fmla="*/ 298 h 378"/>
                    <a:gd name="T60" fmla="*/ 112 w 284"/>
                    <a:gd name="T61" fmla="*/ 297 h 378"/>
                    <a:gd name="T62" fmla="*/ 114 w 284"/>
                    <a:gd name="T63" fmla="*/ 296 h 378"/>
                    <a:gd name="T64" fmla="*/ 128 w 284"/>
                    <a:gd name="T65" fmla="*/ 265 h 378"/>
                    <a:gd name="T66" fmla="*/ 141 w 284"/>
                    <a:gd name="T67" fmla="*/ 246 h 378"/>
                    <a:gd name="T68" fmla="*/ 151 w 284"/>
                    <a:gd name="T69" fmla="*/ 233 h 378"/>
                    <a:gd name="T70" fmla="*/ 170 w 284"/>
                    <a:gd name="T71" fmla="*/ 207 h 378"/>
                    <a:gd name="T72" fmla="*/ 183 w 284"/>
                    <a:gd name="T73" fmla="*/ 188 h 378"/>
                    <a:gd name="T74" fmla="*/ 188 w 284"/>
                    <a:gd name="T75" fmla="*/ 180 h 378"/>
                    <a:gd name="T76" fmla="*/ 197 w 284"/>
                    <a:gd name="T77" fmla="*/ 164 h 378"/>
                    <a:gd name="T78" fmla="*/ 202 w 284"/>
                    <a:gd name="T79" fmla="*/ 159 h 378"/>
                    <a:gd name="T80" fmla="*/ 227 w 284"/>
                    <a:gd name="T81" fmla="*/ 126 h 378"/>
                    <a:gd name="T82" fmla="*/ 272 w 284"/>
                    <a:gd name="T83" fmla="*/ 63 h 378"/>
                    <a:gd name="T84" fmla="*/ 284 w 284"/>
                    <a:gd name="T85" fmla="*/ 44 h 378"/>
                    <a:gd name="T86" fmla="*/ 280 w 284"/>
                    <a:gd name="T87" fmla="*/ 31 h 378"/>
                    <a:gd name="T88" fmla="*/ 273 w 284"/>
                    <a:gd name="T89" fmla="*/ 21 h 378"/>
                    <a:gd name="T90" fmla="*/ 266 w 284"/>
                    <a:gd name="T91" fmla="*/ 13 h 378"/>
                    <a:gd name="T92" fmla="*/ 250 w 284"/>
                    <a:gd name="T93" fmla="*/ 1 h 378"/>
                    <a:gd name="T94" fmla="*/ 211 w 284"/>
                    <a:gd name="T95" fmla="*/ 1 h 378"/>
                    <a:gd name="T96" fmla="*/ 209 w 284"/>
                    <a:gd name="T97" fmla="*/ 11 h 378"/>
                    <a:gd name="T98" fmla="*/ 202 w 284"/>
                    <a:gd name="T99" fmla="*/ 26 h 378"/>
                    <a:gd name="T100" fmla="*/ 184 w 284"/>
                    <a:gd name="T101" fmla="*/ 56 h 378"/>
                    <a:gd name="T102" fmla="*/ 168 w 284"/>
                    <a:gd name="T103" fmla="*/ 85 h 378"/>
                    <a:gd name="T104" fmla="*/ 162 w 284"/>
                    <a:gd name="T105" fmla="*/ 95 h 378"/>
                    <a:gd name="T106" fmla="*/ 161 w 284"/>
                    <a:gd name="T107" fmla="*/ 96 h 378"/>
                    <a:gd name="T108" fmla="*/ 160 w 284"/>
                    <a:gd name="T109" fmla="*/ 99 h 378"/>
                    <a:gd name="T110" fmla="*/ 151 w 284"/>
                    <a:gd name="T111" fmla="*/ 116 h 378"/>
                    <a:gd name="T112" fmla="*/ 150 w 284"/>
                    <a:gd name="T113" fmla="*/ 118 h 378"/>
                    <a:gd name="T114" fmla="*/ 124 w 284"/>
                    <a:gd name="T115" fmla="*/ 160 h 378"/>
                    <a:gd name="T116" fmla="*/ 108 w 284"/>
                    <a:gd name="T117" fmla="*/ 185 h 378"/>
                    <a:gd name="T118" fmla="*/ 75 w 284"/>
                    <a:gd name="T119" fmla="*/ 234 h 378"/>
                    <a:gd name="T120" fmla="*/ 54 w 284"/>
                    <a:gd name="T121" fmla="*/ 262 h 378"/>
                    <a:gd name="T122" fmla="*/ 27 w 284"/>
                    <a:gd name="T123" fmla="*/ 298 h 378"/>
                    <a:gd name="T124" fmla="*/ 45 w 284"/>
                    <a:gd name="T125" fmla="*/ 307 h 37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284"/>
                    <a:gd name="T190" fmla="*/ 0 h 378"/>
                    <a:gd name="T191" fmla="*/ 284 w 284"/>
                    <a:gd name="T192" fmla="*/ 378 h 37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284" h="378">
                      <a:moveTo>
                        <a:pt x="45" y="307"/>
                      </a:moveTo>
                      <a:lnTo>
                        <a:pt x="46" y="307"/>
                      </a:lnTo>
                      <a:lnTo>
                        <a:pt x="48" y="308"/>
                      </a:lnTo>
                      <a:lnTo>
                        <a:pt x="54" y="310"/>
                      </a:lnTo>
                      <a:lnTo>
                        <a:pt x="60" y="314"/>
                      </a:lnTo>
                      <a:lnTo>
                        <a:pt x="63" y="316"/>
                      </a:lnTo>
                      <a:lnTo>
                        <a:pt x="67" y="321"/>
                      </a:lnTo>
                      <a:lnTo>
                        <a:pt x="69" y="325"/>
                      </a:lnTo>
                      <a:lnTo>
                        <a:pt x="70" y="329"/>
                      </a:lnTo>
                      <a:lnTo>
                        <a:pt x="71" y="335"/>
                      </a:lnTo>
                      <a:lnTo>
                        <a:pt x="70" y="341"/>
                      </a:lnTo>
                      <a:lnTo>
                        <a:pt x="70" y="342"/>
                      </a:lnTo>
                      <a:lnTo>
                        <a:pt x="69" y="343"/>
                      </a:lnTo>
                      <a:lnTo>
                        <a:pt x="68" y="345"/>
                      </a:lnTo>
                      <a:lnTo>
                        <a:pt x="60" y="345"/>
                      </a:lnTo>
                      <a:lnTo>
                        <a:pt x="57" y="343"/>
                      </a:lnTo>
                      <a:lnTo>
                        <a:pt x="53" y="338"/>
                      </a:lnTo>
                      <a:lnTo>
                        <a:pt x="47" y="334"/>
                      </a:lnTo>
                      <a:lnTo>
                        <a:pt x="42" y="330"/>
                      </a:lnTo>
                      <a:lnTo>
                        <a:pt x="37" y="328"/>
                      </a:lnTo>
                      <a:lnTo>
                        <a:pt x="34" y="326"/>
                      </a:lnTo>
                      <a:lnTo>
                        <a:pt x="26" y="327"/>
                      </a:lnTo>
                      <a:lnTo>
                        <a:pt x="20" y="328"/>
                      </a:lnTo>
                      <a:lnTo>
                        <a:pt x="17" y="329"/>
                      </a:lnTo>
                      <a:lnTo>
                        <a:pt x="14" y="331"/>
                      </a:lnTo>
                      <a:lnTo>
                        <a:pt x="9" y="335"/>
                      </a:lnTo>
                      <a:lnTo>
                        <a:pt x="4" y="340"/>
                      </a:lnTo>
                      <a:lnTo>
                        <a:pt x="0" y="346"/>
                      </a:lnTo>
                      <a:lnTo>
                        <a:pt x="0" y="349"/>
                      </a:lnTo>
                      <a:lnTo>
                        <a:pt x="0" y="354"/>
                      </a:lnTo>
                      <a:lnTo>
                        <a:pt x="0" y="358"/>
                      </a:lnTo>
                      <a:lnTo>
                        <a:pt x="2" y="360"/>
                      </a:lnTo>
                      <a:lnTo>
                        <a:pt x="4" y="364"/>
                      </a:lnTo>
                      <a:lnTo>
                        <a:pt x="7" y="367"/>
                      </a:lnTo>
                      <a:lnTo>
                        <a:pt x="12" y="373"/>
                      </a:lnTo>
                      <a:lnTo>
                        <a:pt x="16" y="374"/>
                      </a:lnTo>
                      <a:lnTo>
                        <a:pt x="25" y="378"/>
                      </a:lnTo>
                      <a:lnTo>
                        <a:pt x="31" y="378"/>
                      </a:lnTo>
                      <a:lnTo>
                        <a:pt x="35" y="378"/>
                      </a:lnTo>
                      <a:lnTo>
                        <a:pt x="45" y="378"/>
                      </a:lnTo>
                      <a:lnTo>
                        <a:pt x="50" y="377"/>
                      </a:lnTo>
                      <a:lnTo>
                        <a:pt x="55" y="375"/>
                      </a:lnTo>
                      <a:lnTo>
                        <a:pt x="59" y="372"/>
                      </a:lnTo>
                      <a:lnTo>
                        <a:pt x="63" y="369"/>
                      </a:lnTo>
                      <a:lnTo>
                        <a:pt x="70" y="364"/>
                      </a:lnTo>
                      <a:lnTo>
                        <a:pt x="73" y="360"/>
                      </a:lnTo>
                      <a:lnTo>
                        <a:pt x="76" y="357"/>
                      </a:lnTo>
                      <a:lnTo>
                        <a:pt x="82" y="350"/>
                      </a:lnTo>
                      <a:lnTo>
                        <a:pt x="87" y="343"/>
                      </a:lnTo>
                      <a:lnTo>
                        <a:pt x="89" y="341"/>
                      </a:lnTo>
                      <a:lnTo>
                        <a:pt x="91" y="338"/>
                      </a:lnTo>
                      <a:lnTo>
                        <a:pt x="93" y="335"/>
                      </a:lnTo>
                      <a:lnTo>
                        <a:pt x="96" y="331"/>
                      </a:lnTo>
                      <a:lnTo>
                        <a:pt x="100" y="325"/>
                      </a:lnTo>
                      <a:lnTo>
                        <a:pt x="103" y="318"/>
                      </a:lnTo>
                      <a:lnTo>
                        <a:pt x="107" y="311"/>
                      </a:lnTo>
                      <a:lnTo>
                        <a:pt x="110" y="304"/>
                      </a:lnTo>
                      <a:lnTo>
                        <a:pt x="110" y="300"/>
                      </a:lnTo>
                      <a:lnTo>
                        <a:pt x="111" y="299"/>
                      </a:lnTo>
                      <a:lnTo>
                        <a:pt x="112" y="298"/>
                      </a:lnTo>
                      <a:lnTo>
                        <a:pt x="112" y="297"/>
                      </a:lnTo>
                      <a:lnTo>
                        <a:pt x="113" y="297"/>
                      </a:lnTo>
                      <a:lnTo>
                        <a:pt x="114" y="296"/>
                      </a:lnTo>
                      <a:lnTo>
                        <a:pt x="125" y="272"/>
                      </a:lnTo>
                      <a:lnTo>
                        <a:pt x="128" y="265"/>
                      </a:lnTo>
                      <a:lnTo>
                        <a:pt x="133" y="260"/>
                      </a:lnTo>
                      <a:lnTo>
                        <a:pt x="141" y="246"/>
                      </a:lnTo>
                      <a:lnTo>
                        <a:pt x="146" y="239"/>
                      </a:lnTo>
                      <a:lnTo>
                        <a:pt x="151" y="233"/>
                      </a:lnTo>
                      <a:lnTo>
                        <a:pt x="160" y="221"/>
                      </a:lnTo>
                      <a:lnTo>
                        <a:pt x="170" y="207"/>
                      </a:lnTo>
                      <a:lnTo>
                        <a:pt x="179" y="195"/>
                      </a:lnTo>
                      <a:lnTo>
                        <a:pt x="183" y="188"/>
                      </a:lnTo>
                      <a:lnTo>
                        <a:pt x="188" y="182"/>
                      </a:lnTo>
                      <a:lnTo>
                        <a:pt x="188" y="180"/>
                      </a:lnTo>
                      <a:lnTo>
                        <a:pt x="192" y="172"/>
                      </a:lnTo>
                      <a:lnTo>
                        <a:pt x="197" y="164"/>
                      </a:lnTo>
                      <a:lnTo>
                        <a:pt x="201" y="161"/>
                      </a:lnTo>
                      <a:lnTo>
                        <a:pt x="202" y="159"/>
                      </a:lnTo>
                      <a:lnTo>
                        <a:pt x="206" y="158"/>
                      </a:lnTo>
                      <a:lnTo>
                        <a:pt x="227" y="126"/>
                      </a:lnTo>
                      <a:lnTo>
                        <a:pt x="249" y="94"/>
                      </a:lnTo>
                      <a:lnTo>
                        <a:pt x="272" y="63"/>
                      </a:lnTo>
                      <a:lnTo>
                        <a:pt x="284" y="46"/>
                      </a:lnTo>
                      <a:lnTo>
                        <a:pt x="284" y="44"/>
                      </a:lnTo>
                      <a:lnTo>
                        <a:pt x="281" y="35"/>
                      </a:lnTo>
                      <a:lnTo>
                        <a:pt x="280" y="31"/>
                      </a:lnTo>
                      <a:lnTo>
                        <a:pt x="278" y="28"/>
                      </a:lnTo>
                      <a:lnTo>
                        <a:pt x="273" y="21"/>
                      </a:lnTo>
                      <a:lnTo>
                        <a:pt x="271" y="14"/>
                      </a:lnTo>
                      <a:lnTo>
                        <a:pt x="266" y="13"/>
                      </a:lnTo>
                      <a:lnTo>
                        <a:pt x="258" y="7"/>
                      </a:lnTo>
                      <a:lnTo>
                        <a:pt x="250" y="1"/>
                      </a:lnTo>
                      <a:lnTo>
                        <a:pt x="249" y="0"/>
                      </a:lnTo>
                      <a:lnTo>
                        <a:pt x="211" y="1"/>
                      </a:lnTo>
                      <a:lnTo>
                        <a:pt x="209" y="4"/>
                      </a:lnTo>
                      <a:lnTo>
                        <a:pt x="209" y="11"/>
                      </a:lnTo>
                      <a:lnTo>
                        <a:pt x="206" y="18"/>
                      </a:lnTo>
                      <a:lnTo>
                        <a:pt x="202" y="26"/>
                      </a:lnTo>
                      <a:lnTo>
                        <a:pt x="198" y="34"/>
                      </a:lnTo>
                      <a:lnTo>
                        <a:pt x="184" y="56"/>
                      </a:lnTo>
                      <a:lnTo>
                        <a:pt x="176" y="70"/>
                      </a:lnTo>
                      <a:lnTo>
                        <a:pt x="168" y="85"/>
                      </a:lnTo>
                      <a:lnTo>
                        <a:pt x="164" y="92"/>
                      </a:lnTo>
                      <a:lnTo>
                        <a:pt x="162" y="95"/>
                      </a:lnTo>
                      <a:lnTo>
                        <a:pt x="161" y="96"/>
                      </a:lnTo>
                      <a:lnTo>
                        <a:pt x="161" y="97"/>
                      </a:lnTo>
                      <a:lnTo>
                        <a:pt x="160" y="99"/>
                      </a:lnTo>
                      <a:lnTo>
                        <a:pt x="153" y="114"/>
                      </a:lnTo>
                      <a:lnTo>
                        <a:pt x="151" y="116"/>
                      </a:lnTo>
                      <a:lnTo>
                        <a:pt x="150" y="117"/>
                      </a:lnTo>
                      <a:lnTo>
                        <a:pt x="150" y="118"/>
                      </a:lnTo>
                      <a:lnTo>
                        <a:pt x="130" y="152"/>
                      </a:lnTo>
                      <a:lnTo>
                        <a:pt x="124" y="160"/>
                      </a:lnTo>
                      <a:lnTo>
                        <a:pt x="118" y="168"/>
                      </a:lnTo>
                      <a:lnTo>
                        <a:pt x="108" y="185"/>
                      </a:lnTo>
                      <a:lnTo>
                        <a:pt x="86" y="218"/>
                      </a:lnTo>
                      <a:lnTo>
                        <a:pt x="75" y="234"/>
                      </a:lnTo>
                      <a:lnTo>
                        <a:pt x="63" y="250"/>
                      </a:lnTo>
                      <a:lnTo>
                        <a:pt x="54" y="262"/>
                      </a:lnTo>
                      <a:lnTo>
                        <a:pt x="46" y="274"/>
                      </a:lnTo>
                      <a:lnTo>
                        <a:pt x="27" y="298"/>
                      </a:lnTo>
                      <a:lnTo>
                        <a:pt x="19" y="308"/>
                      </a:lnTo>
                      <a:lnTo>
                        <a:pt x="45" y="307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1" name="Group 18"/>
              <p:cNvGrpSpPr>
                <a:grpSpLocks noChangeAspect="1"/>
              </p:cNvGrpSpPr>
              <p:nvPr/>
            </p:nvGrpSpPr>
            <p:grpSpPr bwMode="auto">
              <a:xfrm>
                <a:off x="720" y="1912"/>
                <a:ext cx="762" cy="646"/>
                <a:chOff x="1471" y="2266"/>
                <a:chExt cx="1709" cy="1449"/>
              </a:xfrm>
            </p:grpSpPr>
            <p:sp>
              <p:nvSpPr>
                <p:cNvPr id="374" name="Freeform 19"/>
                <p:cNvSpPr>
                  <a:spLocks noChangeAspect="1"/>
                </p:cNvSpPr>
                <p:nvPr/>
              </p:nvSpPr>
              <p:spPr bwMode="auto">
                <a:xfrm>
                  <a:off x="2351" y="2266"/>
                  <a:ext cx="351" cy="352"/>
                </a:xfrm>
                <a:custGeom>
                  <a:avLst/>
                  <a:gdLst>
                    <a:gd name="T0" fmla="*/ 201 w 351"/>
                    <a:gd name="T1" fmla="*/ 22 h 352"/>
                    <a:gd name="T2" fmla="*/ 175 w 351"/>
                    <a:gd name="T3" fmla="*/ 7 h 352"/>
                    <a:gd name="T4" fmla="*/ 151 w 351"/>
                    <a:gd name="T5" fmla="*/ 1 h 352"/>
                    <a:gd name="T6" fmla="*/ 127 w 351"/>
                    <a:gd name="T7" fmla="*/ 0 h 352"/>
                    <a:gd name="T8" fmla="*/ 100 w 351"/>
                    <a:gd name="T9" fmla="*/ 7 h 352"/>
                    <a:gd name="T10" fmla="*/ 73 w 351"/>
                    <a:gd name="T11" fmla="*/ 20 h 352"/>
                    <a:gd name="T12" fmla="*/ 55 w 351"/>
                    <a:gd name="T13" fmla="*/ 35 h 352"/>
                    <a:gd name="T14" fmla="*/ 33 w 351"/>
                    <a:gd name="T15" fmla="*/ 61 h 352"/>
                    <a:gd name="T16" fmla="*/ 15 w 351"/>
                    <a:gd name="T17" fmla="*/ 95 h 352"/>
                    <a:gd name="T18" fmla="*/ 4 w 351"/>
                    <a:gd name="T19" fmla="*/ 133 h 352"/>
                    <a:gd name="T20" fmla="*/ 0 w 351"/>
                    <a:gd name="T21" fmla="*/ 204 h 352"/>
                    <a:gd name="T22" fmla="*/ 10 w 351"/>
                    <a:gd name="T23" fmla="*/ 254 h 352"/>
                    <a:gd name="T24" fmla="*/ 24 w 351"/>
                    <a:gd name="T25" fmla="*/ 289 h 352"/>
                    <a:gd name="T26" fmla="*/ 39 w 351"/>
                    <a:gd name="T27" fmla="*/ 310 h 352"/>
                    <a:gd name="T28" fmla="*/ 53 w 351"/>
                    <a:gd name="T29" fmla="*/ 324 h 352"/>
                    <a:gd name="T30" fmla="*/ 69 w 351"/>
                    <a:gd name="T31" fmla="*/ 337 h 352"/>
                    <a:gd name="T32" fmla="*/ 93 w 351"/>
                    <a:gd name="T33" fmla="*/ 348 h 352"/>
                    <a:gd name="T34" fmla="*/ 131 w 351"/>
                    <a:gd name="T35" fmla="*/ 352 h 352"/>
                    <a:gd name="T36" fmla="*/ 158 w 351"/>
                    <a:gd name="T37" fmla="*/ 345 h 352"/>
                    <a:gd name="T38" fmla="*/ 167 w 351"/>
                    <a:gd name="T39" fmla="*/ 340 h 352"/>
                    <a:gd name="T40" fmla="*/ 180 w 351"/>
                    <a:gd name="T41" fmla="*/ 332 h 352"/>
                    <a:gd name="T42" fmla="*/ 189 w 351"/>
                    <a:gd name="T43" fmla="*/ 324 h 352"/>
                    <a:gd name="T44" fmla="*/ 198 w 351"/>
                    <a:gd name="T45" fmla="*/ 314 h 352"/>
                    <a:gd name="T46" fmla="*/ 225 w 351"/>
                    <a:gd name="T47" fmla="*/ 266 h 352"/>
                    <a:gd name="T48" fmla="*/ 248 w 351"/>
                    <a:gd name="T49" fmla="*/ 225 h 352"/>
                    <a:gd name="T50" fmla="*/ 259 w 351"/>
                    <a:gd name="T51" fmla="*/ 228 h 352"/>
                    <a:gd name="T52" fmla="*/ 269 w 351"/>
                    <a:gd name="T53" fmla="*/ 236 h 352"/>
                    <a:gd name="T54" fmla="*/ 284 w 351"/>
                    <a:gd name="T55" fmla="*/ 253 h 352"/>
                    <a:gd name="T56" fmla="*/ 296 w 351"/>
                    <a:gd name="T57" fmla="*/ 261 h 352"/>
                    <a:gd name="T58" fmla="*/ 311 w 351"/>
                    <a:gd name="T59" fmla="*/ 265 h 352"/>
                    <a:gd name="T60" fmla="*/ 325 w 351"/>
                    <a:gd name="T61" fmla="*/ 264 h 352"/>
                    <a:gd name="T62" fmla="*/ 335 w 351"/>
                    <a:gd name="T63" fmla="*/ 259 h 352"/>
                    <a:gd name="T64" fmla="*/ 344 w 351"/>
                    <a:gd name="T65" fmla="*/ 252 h 352"/>
                    <a:gd name="T66" fmla="*/ 350 w 351"/>
                    <a:gd name="T67" fmla="*/ 237 h 352"/>
                    <a:gd name="T68" fmla="*/ 349 w 351"/>
                    <a:gd name="T69" fmla="*/ 222 h 352"/>
                    <a:gd name="T70" fmla="*/ 340 w 351"/>
                    <a:gd name="T71" fmla="*/ 208 h 352"/>
                    <a:gd name="T72" fmla="*/ 328 w 351"/>
                    <a:gd name="T73" fmla="*/ 199 h 352"/>
                    <a:gd name="T74" fmla="*/ 297 w 351"/>
                    <a:gd name="T75" fmla="*/ 186 h 352"/>
                    <a:gd name="T76" fmla="*/ 277 w 351"/>
                    <a:gd name="T77" fmla="*/ 176 h 352"/>
                    <a:gd name="T78" fmla="*/ 262 w 351"/>
                    <a:gd name="T79" fmla="*/ 159 h 352"/>
                    <a:gd name="T80" fmla="*/ 253 w 351"/>
                    <a:gd name="T81" fmla="*/ 131 h 352"/>
                    <a:gd name="T82" fmla="*/ 244 w 351"/>
                    <a:gd name="T83" fmla="*/ 90 h 352"/>
                    <a:gd name="T84" fmla="*/ 227 w 351"/>
                    <a:gd name="T85" fmla="*/ 53 h 35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351"/>
                    <a:gd name="T130" fmla="*/ 0 h 352"/>
                    <a:gd name="T131" fmla="*/ 351 w 351"/>
                    <a:gd name="T132" fmla="*/ 352 h 35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351" h="352">
                      <a:moveTo>
                        <a:pt x="210" y="31"/>
                      </a:moveTo>
                      <a:lnTo>
                        <a:pt x="206" y="26"/>
                      </a:lnTo>
                      <a:lnTo>
                        <a:pt x="201" y="22"/>
                      </a:lnTo>
                      <a:lnTo>
                        <a:pt x="196" y="18"/>
                      </a:lnTo>
                      <a:lnTo>
                        <a:pt x="192" y="14"/>
                      </a:lnTo>
                      <a:lnTo>
                        <a:pt x="175" y="7"/>
                      </a:lnTo>
                      <a:lnTo>
                        <a:pt x="167" y="5"/>
                      </a:lnTo>
                      <a:lnTo>
                        <a:pt x="159" y="3"/>
                      </a:lnTo>
                      <a:lnTo>
                        <a:pt x="151" y="1"/>
                      </a:lnTo>
                      <a:lnTo>
                        <a:pt x="143" y="0"/>
                      </a:lnTo>
                      <a:lnTo>
                        <a:pt x="135" y="0"/>
                      </a:lnTo>
                      <a:lnTo>
                        <a:pt x="127" y="0"/>
                      </a:lnTo>
                      <a:lnTo>
                        <a:pt x="112" y="2"/>
                      </a:lnTo>
                      <a:lnTo>
                        <a:pt x="106" y="4"/>
                      </a:lnTo>
                      <a:lnTo>
                        <a:pt x="100" y="7"/>
                      </a:lnTo>
                      <a:lnTo>
                        <a:pt x="85" y="13"/>
                      </a:lnTo>
                      <a:lnTo>
                        <a:pt x="79" y="16"/>
                      </a:lnTo>
                      <a:lnTo>
                        <a:pt x="73" y="20"/>
                      </a:lnTo>
                      <a:lnTo>
                        <a:pt x="66" y="24"/>
                      </a:lnTo>
                      <a:lnTo>
                        <a:pt x="60" y="29"/>
                      </a:lnTo>
                      <a:lnTo>
                        <a:pt x="55" y="35"/>
                      </a:lnTo>
                      <a:lnTo>
                        <a:pt x="50" y="40"/>
                      </a:lnTo>
                      <a:lnTo>
                        <a:pt x="41" y="50"/>
                      </a:lnTo>
                      <a:lnTo>
                        <a:pt x="33" y="61"/>
                      </a:lnTo>
                      <a:lnTo>
                        <a:pt x="26" y="71"/>
                      </a:lnTo>
                      <a:lnTo>
                        <a:pt x="20" y="83"/>
                      </a:lnTo>
                      <a:lnTo>
                        <a:pt x="15" y="95"/>
                      </a:lnTo>
                      <a:lnTo>
                        <a:pt x="10" y="107"/>
                      </a:lnTo>
                      <a:lnTo>
                        <a:pt x="7" y="120"/>
                      </a:lnTo>
                      <a:lnTo>
                        <a:pt x="4" y="133"/>
                      </a:lnTo>
                      <a:lnTo>
                        <a:pt x="1" y="157"/>
                      </a:lnTo>
                      <a:lnTo>
                        <a:pt x="0" y="180"/>
                      </a:lnTo>
                      <a:lnTo>
                        <a:pt x="0" y="204"/>
                      </a:lnTo>
                      <a:lnTo>
                        <a:pt x="3" y="228"/>
                      </a:lnTo>
                      <a:lnTo>
                        <a:pt x="6" y="241"/>
                      </a:lnTo>
                      <a:lnTo>
                        <a:pt x="10" y="254"/>
                      </a:lnTo>
                      <a:lnTo>
                        <a:pt x="13" y="265"/>
                      </a:lnTo>
                      <a:lnTo>
                        <a:pt x="18" y="277"/>
                      </a:lnTo>
                      <a:lnTo>
                        <a:pt x="24" y="289"/>
                      </a:lnTo>
                      <a:lnTo>
                        <a:pt x="28" y="294"/>
                      </a:lnTo>
                      <a:lnTo>
                        <a:pt x="31" y="299"/>
                      </a:lnTo>
                      <a:lnTo>
                        <a:pt x="39" y="310"/>
                      </a:lnTo>
                      <a:lnTo>
                        <a:pt x="44" y="314"/>
                      </a:lnTo>
                      <a:lnTo>
                        <a:pt x="48" y="319"/>
                      </a:lnTo>
                      <a:lnTo>
                        <a:pt x="53" y="324"/>
                      </a:lnTo>
                      <a:lnTo>
                        <a:pt x="59" y="329"/>
                      </a:lnTo>
                      <a:lnTo>
                        <a:pt x="64" y="333"/>
                      </a:lnTo>
                      <a:lnTo>
                        <a:pt x="69" y="337"/>
                      </a:lnTo>
                      <a:lnTo>
                        <a:pt x="74" y="340"/>
                      </a:lnTo>
                      <a:lnTo>
                        <a:pt x="80" y="343"/>
                      </a:lnTo>
                      <a:lnTo>
                        <a:pt x="93" y="348"/>
                      </a:lnTo>
                      <a:lnTo>
                        <a:pt x="105" y="351"/>
                      </a:lnTo>
                      <a:lnTo>
                        <a:pt x="117" y="352"/>
                      </a:lnTo>
                      <a:lnTo>
                        <a:pt x="131" y="352"/>
                      </a:lnTo>
                      <a:lnTo>
                        <a:pt x="145" y="349"/>
                      </a:lnTo>
                      <a:lnTo>
                        <a:pt x="154" y="346"/>
                      </a:lnTo>
                      <a:lnTo>
                        <a:pt x="158" y="345"/>
                      </a:lnTo>
                      <a:lnTo>
                        <a:pt x="163" y="343"/>
                      </a:lnTo>
                      <a:lnTo>
                        <a:pt x="164" y="341"/>
                      </a:lnTo>
                      <a:lnTo>
                        <a:pt x="167" y="340"/>
                      </a:lnTo>
                      <a:lnTo>
                        <a:pt x="171" y="338"/>
                      </a:lnTo>
                      <a:lnTo>
                        <a:pt x="179" y="334"/>
                      </a:lnTo>
                      <a:lnTo>
                        <a:pt x="180" y="332"/>
                      </a:lnTo>
                      <a:lnTo>
                        <a:pt x="182" y="331"/>
                      </a:lnTo>
                      <a:lnTo>
                        <a:pt x="186" y="328"/>
                      </a:lnTo>
                      <a:lnTo>
                        <a:pt x="189" y="324"/>
                      </a:lnTo>
                      <a:lnTo>
                        <a:pt x="193" y="321"/>
                      </a:lnTo>
                      <a:lnTo>
                        <a:pt x="195" y="317"/>
                      </a:lnTo>
                      <a:lnTo>
                        <a:pt x="198" y="314"/>
                      </a:lnTo>
                      <a:lnTo>
                        <a:pt x="204" y="306"/>
                      </a:lnTo>
                      <a:lnTo>
                        <a:pt x="214" y="286"/>
                      </a:lnTo>
                      <a:lnTo>
                        <a:pt x="225" y="266"/>
                      </a:lnTo>
                      <a:lnTo>
                        <a:pt x="235" y="245"/>
                      </a:lnTo>
                      <a:lnTo>
                        <a:pt x="244" y="225"/>
                      </a:lnTo>
                      <a:lnTo>
                        <a:pt x="248" y="225"/>
                      </a:lnTo>
                      <a:lnTo>
                        <a:pt x="252" y="226"/>
                      </a:lnTo>
                      <a:lnTo>
                        <a:pt x="256" y="227"/>
                      </a:lnTo>
                      <a:lnTo>
                        <a:pt x="259" y="228"/>
                      </a:lnTo>
                      <a:lnTo>
                        <a:pt x="263" y="230"/>
                      </a:lnTo>
                      <a:lnTo>
                        <a:pt x="266" y="234"/>
                      </a:lnTo>
                      <a:lnTo>
                        <a:pt x="269" y="236"/>
                      </a:lnTo>
                      <a:lnTo>
                        <a:pt x="272" y="240"/>
                      </a:lnTo>
                      <a:lnTo>
                        <a:pt x="280" y="249"/>
                      </a:lnTo>
                      <a:lnTo>
                        <a:pt x="284" y="253"/>
                      </a:lnTo>
                      <a:lnTo>
                        <a:pt x="287" y="255"/>
                      </a:lnTo>
                      <a:lnTo>
                        <a:pt x="291" y="259"/>
                      </a:lnTo>
                      <a:lnTo>
                        <a:pt x="296" y="261"/>
                      </a:lnTo>
                      <a:lnTo>
                        <a:pt x="300" y="262"/>
                      </a:lnTo>
                      <a:lnTo>
                        <a:pt x="305" y="264"/>
                      </a:lnTo>
                      <a:lnTo>
                        <a:pt x="311" y="265"/>
                      </a:lnTo>
                      <a:lnTo>
                        <a:pt x="317" y="265"/>
                      </a:lnTo>
                      <a:lnTo>
                        <a:pt x="320" y="264"/>
                      </a:lnTo>
                      <a:lnTo>
                        <a:pt x="325" y="264"/>
                      </a:lnTo>
                      <a:lnTo>
                        <a:pt x="328" y="262"/>
                      </a:lnTo>
                      <a:lnTo>
                        <a:pt x="333" y="262"/>
                      </a:lnTo>
                      <a:lnTo>
                        <a:pt x="335" y="259"/>
                      </a:lnTo>
                      <a:lnTo>
                        <a:pt x="339" y="257"/>
                      </a:lnTo>
                      <a:lnTo>
                        <a:pt x="341" y="255"/>
                      </a:lnTo>
                      <a:lnTo>
                        <a:pt x="344" y="252"/>
                      </a:lnTo>
                      <a:lnTo>
                        <a:pt x="347" y="247"/>
                      </a:lnTo>
                      <a:lnTo>
                        <a:pt x="349" y="241"/>
                      </a:lnTo>
                      <a:lnTo>
                        <a:pt x="350" y="237"/>
                      </a:lnTo>
                      <a:lnTo>
                        <a:pt x="351" y="232"/>
                      </a:lnTo>
                      <a:lnTo>
                        <a:pt x="350" y="227"/>
                      </a:lnTo>
                      <a:lnTo>
                        <a:pt x="349" y="222"/>
                      </a:lnTo>
                      <a:lnTo>
                        <a:pt x="347" y="217"/>
                      </a:lnTo>
                      <a:lnTo>
                        <a:pt x="345" y="213"/>
                      </a:lnTo>
                      <a:lnTo>
                        <a:pt x="340" y="208"/>
                      </a:lnTo>
                      <a:lnTo>
                        <a:pt x="337" y="205"/>
                      </a:lnTo>
                      <a:lnTo>
                        <a:pt x="333" y="201"/>
                      </a:lnTo>
                      <a:lnTo>
                        <a:pt x="328" y="199"/>
                      </a:lnTo>
                      <a:lnTo>
                        <a:pt x="316" y="193"/>
                      </a:lnTo>
                      <a:lnTo>
                        <a:pt x="305" y="189"/>
                      </a:lnTo>
                      <a:lnTo>
                        <a:pt x="297" y="186"/>
                      </a:lnTo>
                      <a:lnTo>
                        <a:pt x="289" y="184"/>
                      </a:lnTo>
                      <a:lnTo>
                        <a:pt x="283" y="180"/>
                      </a:lnTo>
                      <a:lnTo>
                        <a:pt x="277" y="176"/>
                      </a:lnTo>
                      <a:lnTo>
                        <a:pt x="270" y="171"/>
                      </a:lnTo>
                      <a:lnTo>
                        <a:pt x="266" y="166"/>
                      </a:lnTo>
                      <a:lnTo>
                        <a:pt x="262" y="159"/>
                      </a:lnTo>
                      <a:lnTo>
                        <a:pt x="258" y="153"/>
                      </a:lnTo>
                      <a:lnTo>
                        <a:pt x="255" y="142"/>
                      </a:lnTo>
                      <a:lnTo>
                        <a:pt x="253" y="131"/>
                      </a:lnTo>
                      <a:lnTo>
                        <a:pt x="251" y="117"/>
                      </a:lnTo>
                      <a:lnTo>
                        <a:pt x="248" y="104"/>
                      </a:lnTo>
                      <a:lnTo>
                        <a:pt x="244" y="90"/>
                      </a:lnTo>
                      <a:lnTo>
                        <a:pt x="239" y="77"/>
                      </a:lnTo>
                      <a:lnTo>
                        <a:pt x="234" y="65"/>
                      </a:lnTo>
                      <a:lnTo>
                        <a:pt x="227" y="53"/>
                      </a:lnTo>
                      <a:lnTo>
                        <a:pt x="219" y="42"/>
                      </a:lnTo>
                      <a:lnTo>
                        <a:pt x="210" y="3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5" name="Freeform 20"/>
                <p:cNvSpPr>
                  <a:spLocks noChangeAspect="1"/>
                </p:cNvSpPr>
                <p:nvPr/>
              </p:nvSpPr>
              <p:spPr bwMode="auto">
                <a:xfrm>
                  <a:off x="2122" y="2623"/>
                  <a:ext cx="357" cy="538"/>
                </a:xfrm>
                <a:custGeom>
                  <a:avLst/>
                  <a:gdLst>
                    <a:gd name="T0" fmla="*/ 229 w 357"/>
                    <a:gd name="T1" fmla="*/ 2 h 538"/>
                    <a:gd name="T2" fmla="*/ 191 w 357"/>
                    <a:gd name="T3" fmla="*/ 4 h 538"/>
                    <a:gd name="T4" fmla="*/ 151 w 357"/>
                    <a:gd name="T5" fmla="*/ 18 h 538"/>
                    <a:gd name="T6" fmla="*/ 116 w 357"/>
                    <a:gd name="T7" fmla="*/ 41 h 538"/>
                    <a:gd name="T8" fmla="*/ 87 w 357"/>
                    <a:gd name="T9" fmla="*/ 67 h 538"/>
                    <a:gd name="T10" fmla="*/ 54 w 357"/>
                    <a:gd name="T11" fmla="*/ 113 h 538"/>
                    <a:gd name="T12" fmla="*/ 31 w 357"/>
                    <a:gd name="T13" fmla="*/ 159 h 538"/>
                    <a:gd name="T14" fmla="*/ 18 w 357"/>
                    <a:gd name="T15" fmla="*/ 191 h 538"/>
                    <a:gd name="T16" fmla="*/ 8 w 357"/>
                    <a:gd name="T17" fmla="*/ 237 h 538"/>
                    <a:gd name="T18" fmla="*/ 7 w 357"/>
                    <a:gd name="T19" fmla="*/ 276 h 538"/>
                    <a:gd name="T20" fmla="*/ 5 w 357"/>
                    <a:gd name="T21" fmla="*/ 307 h 538"/>
                    <a:gd name="T22" fmla="*/ 1 w 357"/>
                    <a:gd name="T23" fmla="*/ 351 h 538"/>
                    <a:gd name="T24" fmla="*/ 5 w 357"/>
                    <a:gd name="T25" fmla="*/ 406 h 538"/>
                    <a:gd name="T26" fmla="*/ 8 w 357"/>
                    <a:gd name="T27" fmla="*/ 415 h 538"/>
                    <a:gd name="T28" fmla="*/ 13 w 357"/>
                    <a:gd name="T29" fmla="*/ 433 h 538"/>
                    <a:gd name="T30" fmla="*/ 18 w 357"/>
                    <a:gd name="T31" fmla="*/ 452 h 538"/>
                    <a:gd name="T32" fmla="*/ 28 w 357"/>
                    <a:gd name="T33" fmla="*/ 472 h 538"/>
                    <a:gd name="T34" fmla="*/ 38 w 357"/>
                    <a:gd name="T35" fmla="*/ 487 h 538"/>
                    <a:gd name="T36" fmla="*/ 57 w 357"/>
                    <a:gd name="T37" fmla="*/ 504 h 538"/>
                    <a:gd name="T38" fmla="*/ 81 w 357"/>
                    <a:gd name="T39" fmla="*/ 520 h 538"/>
                    <a:gd name="T40" fmla="*/ 108 w 357"/>
                    <a:gd name="T41" fmla="*/ 531 h 538"/>
                    <a:gd name="T42" fmla="*/ 133 w 357"/>
                    <a:gd name="T43" fmla="*/ 537 h 538"/>
                    <a:gd name="T44" fmla="*/ 155 w 357"/>
                    <a:gd name="T45" fmla="*/ 538 h 538"/>
                    <a:gd name="T46" fmla="*/ 177 w 357"/>
                    <a:gd name="T47" fmla="*/ 534 h 538"/>
                    <a:gd name="T48" fmla="*/ 203 w 357"/>
                    <a:gd name="T49" fmla="*/ 526 h 538"/>
                    <a:gd name="T50" fmla="*/ 219 w 357"/>
                    <a:gd name="T51" fmla="*/ 518 h 538"/>
                    <a:gd name="T52" fmla="*/ 236 w 357"/>
                    <a:gd name="T53" fmla="*/ 500 h 538"/>
                    <a:gd name="T54" fmla="*/ 245 w 357"/>
                    <a:gd name="T55" fmla="*/ 488 h 538"/>
                    <a:gd name="T56" fmla="*/ 249 w 357"/>
                    <a:gd name="T57" fmla="*/ 485 h 538"/>
                    <a:gd name="T58" fmla="*/ 252 w 357"/>
                    <a:gd name="T59" fmla="*/ 480 h 538"/>
                    <a:gd name="T60" fmla="*/ 259 w 357"/>
                    <a:gd name="T61" fmla="*/ 464 h 538"/>
                    <a:gd name="T62" fmla="*/ 264 w 357"/>
                    <a:gd name="T63" fmla="*/ 454 h 538"/>
                    <a:gd name="T64" fmla="*/ 268 w 357"/>
                    <a:gd name="T65" fmla="*/ 440 h 538"/>
                    <a:gd name="T66" fmla="*/ 269 w 357"/>
                    <a:gd name="T67" fmla="*/ 433 h 538"/>
                    <a:gd name="T68" fmla="*/ 272 w 357"/>
                    <a:gd name="T69" fmla="*/ 412 h 538"/>
                    <a:gd name="T70" fmla="*/ 271 w 357"/>
                    <a:gd name="T71" fmla="*/ 401 h 538"/>
                    <a:gd name="T72" fmla="*/ 268 w 357"/>
                    <a:gd name="T73" fmla="*/ 379 h 538"/>
                    <a:gd name="T74" fmla="*/ 267 w 357"/>
                    <a:gd name="T75" fmla="*/ 371 h 538"/>
                    <a:gd name="T76" fmla="*/ 257 w 357"/>
                    <a:gd name="T77" fmla="*/ 342 h 538"/>
                    <a:gd name="T78" fmla="*/ 252 w 357"/>
                    <a:gd name="T79" fmla="*/ 313 h 538"/>
                    <a:gd name="T80" fmla="*/ 256 w 357"/>
                    <a:gd name="T81" fmla="*/ 283 h 538"/>
                    <a:gd name="T82" fmla="*/ 266 w 357"/>
                    <a:gd name="T83" fmla="*/ 257 h 538"/>
                    <a:gd name="T84" fmla="*/ 280 w 357"/>
                    <a:gd name="T85" fmla="*/ 234 h 538"/>
                    <a:gd name="T86" fmla="*/ 300 w 357"/>
                    <a:gd name="T87" fmla="*/ 214 h 538"/>
                    <a:gd name="T88" fmla="*/ 314 w 357"/>
                    <a:gd name="T89" fmla="*/ 200 h 538"/>
                    <a:gd name="T90" fmla="*/ 327 w 357"/>
                    <a:gd name="T91" fmla="*/ 184 h 538"/>
                    <a:gd name="T92" fmla="*/ 343 w 357"/>
                    <a:gd name="T93" fmla="*/ 158 h 538"/>
                    <a:gd name="T94" fmla="*/ 352 w 357"/>
                    <a:gd name="T95" fmla="*/ 137 h 538"/>
                    <a:gd name="T96" fmla="*/ 357 w 357"/>
                    <a:gd name="T97" fmla="*/ 110 h 538"/>
                    <a:gd name="T98" fmla="*/ 357 w 357"/>
                    <a:gd name="T99" fmla="*/ 96 h 538"/>
                    <a:gd name="T100" fmla="*/ 353 w 357"/>
                    <a:gd name="T101" fmla="*/ 77 h 538"/>
                    <a:gd name="T102" fmla="*/ 345 w 357"/>
                    <a:gd name="T103" fmla="*/ 60 h 538"/>
                    <a:gd name="T104" fmla="*/ 330 w 357"/>
                    <a:gd name="T105" fmla="*/ 43 h 538"/>
                    <a:gd name="T106" fmla="*/ 315 w 357"/>
                    <a:gd name="T107" fmla="*/ 32 h 538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357"/>
                    <a:gd name="T163" fmla="*/ 0 h 538"/>
                    <a:gd name="T164" fmla="*/ 357 w 357"/>
                    <a:gd name="T165" fmla="*/ 538 h 538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357" h="538">
                      <a:moveTo>
                        <a:pt x="304" y="26"/>
                      </a:moveTo>
                      <a:lnTo>
                        <a:pt x="266" y="13"/>
                      </a:lnTo>
                      <a:lnTo>
                        <a:pt x="229" y="2"/>
                      </a:lnTo>
                      <a:lnTo>
                        <a:pt x="221" y="0"/>
                      </a:lnTo>
                      <a:lnTo>
                        <a:pt x="214" y="0"/>
                      </a:lnTo>
                      <a:lnTo>
                        <a:pt x="191" y="4"/>
                      </a:lnTo>
                      <a:lnTo>
                        <a:pt x="181" y="5"/>
                      </a:lnTo>
                      <a:lnTo>
                        <a:pt x="170" y="10"/>
                      </a:lnTo>
                      <a:lnTo>
                        <a:pt x="151" y="18"/>
                      </a:lnTo>
                      <a:lnTo>
                        <a:pt x="141" y="24"/>
                      </a:lnTo>
                      <a:lnTo>
                        <a:pt x="132" y="30"/>
                      </a:lnTo>
                      <a:lnTo>
                        <a:pt x="116" y="41"/>
                      </a:lnTo>
                      <a:lnTo>
                        <a:pt x="108" y="47"/>
                      </a:lnTo>
                      <a:lnTo>
                        <a:pt x="101" y="54"/>
                      </a:lnTo>
                      <a:lnTo>
                        <a:pt x="87" y="67"/>
                      </a:lnTo>
                      <a:lnTo>
                        <a:pt x="75" y="82"/>
                      </a:lnTo>
                      <a:lnTo>
                        <a:pt x="63" y="97"/>
                      </a:lnTo>
                      <a:lnTo>
                        <a:pt x="54" y="113"/>
                      </a:lnTo>
                      <a:lnTo>
                        <a:pt x="44" y="130"/>
                      </a:lnTo>
                      <a:lnTo>
                        <a:pt x="36" y="147"/>
                      </a:lnTo>
                      <a:lnTo>
                        <a:pt x="31" y="159"/>
                      </a:lnTo>
                      <a:lnTo>
                        <a:pt x="27" y="169"/>
                      </a:lnTo>
                      <a:lnTo>
                        <a:pt x="21" y="181"/>
                      </a:lnTo>
                      <a:lnTo>
                        <a:pt x="18" y="191"/>
                      </a:lnTo>
                      <a:lnTo>
                        <a:pt x="12" y="215"/>
                      </a:lnTo>
                      <a:lnTo>
                        <a:pt x="9" y="225"/>
                      </a:lnTo>
                      <a:lnTo>
                        <a:pt x="8" y="237"/>
                      </a:lnTo>
                      <a:lnTo>
                        <a:pt x="7" y="250"/>
                      </a:lnTo>
                      <a:lnTo>
                        <a:pt x="8" y="261"/>
                      </a:lnTo>
                      <a:lnTo>
                        <a:pt x="7" y="276"/>
                      </a:lnTo>
                      <a:lnTo>
                        <a:pt x="7" y="292"/>
                      </a:lnTo>
                      <a:lnTo>
                        <a:pt x="6" y="300"/>
                      </a:lnTo>
                      <a:lnTo>
                        <a:pt x="5" y="307"/>
                      </a:lnTo>
                      <a:lnTo>
                        <a:pt x="7" y="323"/>
                      </a:lnTo>
                      <a:lnTo>
                        <a:pt x="4" y="334"/>
                      </a:lnTo>
                      <a:lnTo>
                        <a:pt x="1" y="351"/>
                      </a:lnTo>
                      <a:lnTo>
                        <a:pt x="0" y="370"/>
                      </a:lnTo>
                      <a:lnTo>
                        <a:pt x="2" y="388"/>
                      </a:lnTo>
                      <a:lnTo>
                        <a:pt x="5" y="406"/>
                      </a:lnTo>
                      <a:lnTo>
                        <a:pt x="6" y="409"/>
                      </a:lnTo>
                      <a:lnTo>
                        <a:pt x="7" y="413"/>
                      </a:lnTo>
                      <a:lnTo>
                        <a:pt x="8" y="415"/>
                      </a:lnTo>
                      <a:lnTo>
                        <a:pt x="11" y="418"/>
                      </a:lnTo>
                      <a:lnTo>
                        <a:pt x="12" y="425"/>
                      </a:lnTo>
                      <a:lnTo>
                        <a:pt x="13" y="433"/>
                      </a:lnTo>
                      <a:lnTo>
                        <a:pt x="14" y="439"/>
                      </a:lnTo>
                      <a:lnTo>
                        <a:pt x="16" y="446"/>
                      </a:lnTo>
                      <a:lnTo>
                        <a:pt x="18" y="452"/>
                      </a:lnTo>
                      <a:lnTo>
                        <a:pt x="21" y="459"/>
                      </a:lnTo>
                      <a:lnTo>
                        <a:pt x="24" y="465"/>
                      </a:lnTo>
                      <a:lnTo>
                        <a:pt x="28" y="472"/>
                      </a:lnTo>
                      <a:lnTo>
                        <a:pt x="30" y="478"/>
                      </a:lnTo>
                      <a:lnTo>
                        <a:pt x="35" y="483"/>
                      </a:lnTo>
                      <a:lnTo>
                        <a:pt x="38" y="487"/>
                      </a:lnTo>
                      <a:lnTo>
                        <a:pt x="43" y="492"/>
                      </a:lnTo>
                      <a:lnTo>
                        <a:pt x="49" y="498"/>
                      </a:lnTo>
                      <a:lnTo>
                        <a:pt x="57" y="504"/>
                      </a:lnTo>
                      <a:lnTo>
                        <a:pt x="64" y="509"/>
                      </a:lnTo>
                      <a:lnTo>
                        <a:pt x="73" y="514"/>
                      </a:lnTo>
                      <a:lnTo>
                        <a:pt x="81" y="520"/>
                      </a:lnTo>
                      <a:lnTo>
                        <a:pt x="91" y="524"/>
                      </a:lnTo>
                      <a:lnTo>
                        <a:pt x="98" y="527"/>
                      </a:lnTo>
                      <a:lnTo>
                        <a:pt x="108" y="531"/>
                      </a:lnTo>
                      <a:lnTo>
                        <a:pt x="116" y="534"/>
                      </a:lnTo>
                      <a:lnTo>
                        <a:pt x="126" y="536"/>
                      </a:lnTo>
                      <a:lnTo>
                        <a:pt x="133" y="537"/>
                      </a:lnTo>
                      <a:lnTo>
                        <a:pt x="143" y="538"/>
                      </a:lnTo>
                      <a:lnTo>
                        <a:pt x="151" y="538"/>
                      </a:lnTo>
                      <a:lnTo>
                        <a:pt x="155" y="538"/>
                      </a:lnTo>
                      <a:lnTo>
                        <a:pt x="160" y="538"/>
                      </a:lnTo>
                      <a:lnTo>
                        <a:pt x="168" y="536"/>
                      </a:lnTo>
                      <a:lnTo>
                        <a:pt x="177" y="534"/>
                      </a:lnTo>
                      <a:lnTo>
                        <a:pt x="186" y="533"/>
                      </a:lnTo>
                      <a:lnTo>
                        <a:pt x="195" y="529"/>
                      </a:lnTo>
                      <a:lnTo>
                        <a:pt x="203" y="526"/>
                      </a:lnTo>
                      <a:lnTo>
                        <a:pt x="212" y="522"/>
                      </a:lnTo>
                      <a:lnTo>
                        <a:pt x="217" y="520"/>
                      </a:lnTo>
                      <a:lnTo>
                        <a:pt x="219" y="518"/>
                      </a:lnTo>
                      <a:lnTo>
                        <a:pt x="221" y="516"/>
                      </a:lnTo>
                      <a:lnTo>
                        <a:pt x="229" y="508"/>
                      </a:lnTo>
                      <a:lnTo>
                        <a:pt x="236" y="500"/>
                      </a:lnTo>
                      <a:lnTo>
                        <a:pt x="239" y="496"/>
                      </a:lnTo>
                      <a:lnTo>
                        <a:pt x="243" y="492"/>
                      </a:lnTo>
                      <a:lnTo>
                        <a:pt x="245" y="488"/>
                      </a:lnTo>
                      <a:lnTo>
                        <a:pt x="247" y="486"/>
                      </a:lnTo>
                      <a:lnTo>
                        <a:pt x="248" y="485"/>
                      </a:lnTo>
                      <a:lnTo>
                        <a:pt x="249" y="485"/>
                      </a:lnTo>
                      <a:lnTo>
                        <a:pt x="249" y="483"/>
                      </a:lnTo>
                      <a:lnTo>
                        <a:pt x="250" y="482"/>
                      </a:lnTo>
                      <a:lnTo>
                        <a:pt x="252" y="480"/>
                      </a:lnTo>
                      <a:lnTo>
                        <a:pt x="254" y="476"/>
                      </a:lnTo>
                      <a:lnTo>
                        <a:pt x="259" y="467"/>
                      </a:lnTo>
                      <a:lnTo>
                        <a:pt x="259" y="464"/>
                      </a:lnTo>
                      <a:lnTo>
                        <a:pt x="260" y="463"/>
                      </a:lnTo>
                      <a:lnTo>
                        <a:pt x="262" y="458"/>
                      </a:lnTo>
                      <a:lnTo>
                        <a:pt x="264" y="454"/>
                      </a:lnTo>
                      <a:lnTo>
                        <a:pt x="266" y="450"/>
                      </a:lnTo>
                      <a:lnTo>
                        <a:pt x="266" y="445"/>
                      </a:lnTo>
                      <a:lnTo>
                        <a:pt x="268" y="440"/>
                      </a:lnTo>
                      <a:lnTo>
                        <a:pt x="269" y="435"/>
                      </a:lnTo>
                      <a:lnTo>
                        <a:pt x="269" y="434"/>
                      </a:lnTo>
                      <a:lnTo>
                        <a:pt x="269" y="433"/>
                      </a:lnTo>
                      <a:lnTo>
                        <a:pt x="270" y="431"/>
                      </a:lnTo>
                      <a:lnTo>
                        <a:pt x="271" y="421"/>
                      </a:lnTo>
                      <a:lnTo>
                        <a:pt x="272" y="412"/>
                      </a:lnTo>
                      <a:lnTo>
                        <a:pt x="271" y="409"/>
                      </a:lnTo>
                      <a:lnTo>
                        <a:pt x="271" y="407"/>
                      </a:lnTo>
                      <a:lnTo>
                        <a:pt x="271" y="401"/>
                      </a:lnTo>
                      <a:lnTo>
                        <a:pt x="271" y="392"/>
                      </a:lnTo>
                      <a:lnTo>
                        <a:pt x="269" y="381"/>
                      </a:lnTo>
                      <a:lnTo>
                        <a:pt x="268" y="379"/>
                      </a:lnTo>
                      <a:lnTo>
                        <a:pt x="267" y="377"/>
                      </a:lnTo>
                      <a:lnTo>
                        <a:pt x="267" y="376"/>
                      </a:lnTo>
                      <a:lnTo>
                        <a:pt x="267" y="371"/>
                      </a:lnTo>
                      <a:lnTo>
                        <a:pt x="264" y="361"/>
                      </a:lnTo>
                      <a:lnTo>
                        <a:pt x="261" y="351"/>
                      </a:lnTo>
                      <a:lnTo>
                        <a:pt x="257" y="342"/>
                      </a:lnTo>
                      <a:lnTo>
                        <a:pt x="254" y="332"/>
                      </a:lnTo>
                      <a:lnTo>
                        <a:pt x="252" y="322"/>
                      </a:lnTo>
                      <a:lnTo>
                        <a:pt x="252" y="313"/>
                      </a:lnTo>
                      <a:lnTo>
                        <a:pt x="252" y="302"/>
                      </a:lnTo>
                      <a:lnTo>
                        <a:pt x="253" y="293"/>
                      </a:lnTo>
                      <a:lnTo>
                        <a:pt x="256" y="283"/>
                      </a:lnTo>
                      <a:lnTo>
                        <a:pt x="259" y="274"/>
                      </a:lnTo>
                      <a:lnTo>
                        <a:pt x="263" y="265"/>
                      </a:lnTo>
                      <a:lnTo>
                        <a:pt x="266" y="257"/>
                      </a:lnTo>
                      <a:lnTo>
                        <a:pt x="271" y="249"/>
                      </a:lnTo>
                      <a:lnTo>
                        <a:pt x="276" y="241"/>
                      </a:lnTo>
                      <a:lnTo>
                        <a:pt x="280" y="234"/>
                      </a:lnTo>
                      <a:lnTo>
                        <a:pt x="287" y="227"/>
                      </a:lnTo>
                      <a:lnTo>
                        <a:pt x="293" y="220"/>
                      </a:lnTo>
                      <a:lnTo>
                        <a:pt x="300" y="214"/>
                      </a:lnTo>
                      <a:lnTo>
                        <a:pt x="303" y="210"/>
                      </a:lnTo>
                      <a:lnTo>
                        <a:pt x="307" y="207"/>
                      </a:lnTo>
                      <a:lnTo>
                        <a:pt x="314" y="200"/>
                      </a:lnTo>
                      <a:lnTo>
                        <a:pt x="317" y="195"/>
                      </a:lnTo>
                      <a:lnTo>
                        <a:pt x="321" y="191"/>
                      </a:lnTo>
                      <a:lnTo>
                        <a:pt x="327" y="184"/>
                      </a:lnTo>
                      <a:lnTo>
                        <a:pt x="333" y="175"/>
                      </a:lnTo>
                      <a:lnTo>
                        <a:pt x="338" y="166"/>
                      </a:lnTo>
                      <a:lnTo>
                        <a:pt x="343" y="158"/>
                      </a:lnTo>
                      <a:lnTo>
                        <a:pt x="349" y="148"/>
                      </a:lnTo>
                      <a:lnTo>
                        <a:pt x="350" y="143"/>
                      </a:lnTo>
                      <a:lnTo>
                        <a:pt x="352" y="137"/>
                      </a:lnTo>
                      <a:lnTo>
                        <a:pt x="356" y="125"/>
                      </a:lnTo>
                      <a:lnTo>
                        <a:pt x="357" y="114"/>
                      </a:lnTo>
                      <a:lnTo>
                        <a:pt x="357" y="110"/>
                      </a:lnTo>
                      <a:lnTo>
                        <a:pt x="357" y="108"/>
                      </a:lnTo>
                      <a:lnTo>
                        <a:pt x="357" y="103"/>
                      </a:lnTo>
                      <a:lnTo>
                        <a:pt x="357" y="96"/>
                      </a:lnTo>
                      <a:lnTo>
                        <a:pt x="356" y="89"/>
                      </a:lnTo>
                      <a:lnTo>
                        <a:pt x="354" y="82"/>
                      </a:lnTo>
                      <a:lnTo>
                        <a:pt x="353" y="77"/>
                      </a:lnTo>
                      <a:lnTo>
                        <a:pt x="350" y="71"/>
                      </a:lnTo>
                      <a:lnTo>
                        <a:pt x="348" y="66"/>
                      </a:lnTo>
                      <a:lnTo>
                        <a:pt x="345" y="60"/>
                      </a:lnTo>
                      <a:lnTo>
                        <a:pt x="343" y="56"/>
                      </a:lnTo>
                      <a:lnTo>
                        <a:pt x="335" y="46"/>
                      </a:lnTo>
                      <a:lnTo>
                        <a:pt x="330" y="43"/>
                      </a:lnTo>
                      <a:lnTo>
                        <a:pt x="326" y="39"/>
                      </a:lnTo>
                      <a:lnTo>
                        <a:pt x="321" y="35"/>
                      </a:lnTo>
                      <a:lnTo>
                        <a:pt x="315" y="32"/>
                      </a:lnTo>
                      <a:lnTo>
                        <a:pt x="310" y="29"/>
                      </a:lnTo>
                      <a:lnTo>
                        <a:pt x="304" y="2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6" name="Freeform 21"/>
                <p:cNvSpPr>
                  <a:spLocks noChangeAspect="1"/>
                </p:cNvSpPr>
                <p:nvPr/>
              </p:nvSpPr>
              <p:spPr bwMode="auto">
                <a:xfrm>
                  <a:off x="2368" y="2629"/>
                  <a:ext cx="812" cy="237"/>
                </a:xfrm>
                <a:custGeom>
                  <a:avLst/>
                  <a:gdLst>
                    <a:gd name="T0" fmla="*/ 368 w 812"/>
                    <a:gd name="T1" fmla="*/ 166 h 237"/>
                    <a:gd name="T2" fmla="*/ 318 w 812"/>
                    <a:gd name="T3" fmla="*/ 151 h 237"/>
                    <a:gd name="T4" fmla="*/ 243 w 812"/>
                    <a:gd name="T5" fmla="*/ 112 h 237"/>
                    <a:gd name="T6" fmla="*/ 198 w 812"/>
                    <a:gd name="T7" fmla="*/ 86 h 237"/>
                    <a:gd name="T8" fmla="*/ 155 w 812"/>
                    <a:gd name="T9" fmla="*/ 61 h 237"/>
                    <a:gd name="T10" fmla="*/ 101 w 812"/>
                    <a:gd name="T11" fmla="*/ 41 h 237"/>
                    <a:gd name="T12" fmla="*/ 60 w 812"/>
                    <a:gd name="T13" fmla="*/ 35 h 237"/>
                    <a:gd name="T14" fmla="*/ 29 w 812"/>
                    <a:gd name="T15" fmla="*/ 39 h 237"/>
                    <a:gd name="T16" fmla="*/ 8 w 812"/>
                    <a:gd name="T17" fmla="*/ 53 h 237"/>
                    <a:gd name="T18" fmla="*/ 0 w 812"/>
                    <a:gd name="T19" fmla="*/ 77 h 237"/>
                    <a:gd name="T20" fmla="*/ 8 w 812"/>
                    <a:gd name="T21" fmla="*/ 102 h 237"/>
                    <a:gd name="T22" fmla="*/ 23 w 812"/>
                    <a:gd name="T23" fmla="*/ 116 h 237"/>
                    <a:gd name="T24" fmla="*/ 79 w 812"/>
                    <a:gd name="T25" fmla="*/ 137 h 237"/>
                    <a:gd name="T26" fmla="*/ 170 w 812"/>
                    <a:gd name="T27" fmla="*/ 165 h 237"/>
                    <a:gd name="T28" fmla="*/ 261 w 812"/>
                    <a:gd name="T29" fmla="*/ 203 h 237"/>
                    <a:gd name="T30" fmla="*/ 319 w 812"/>
                    <a:gd name="T31" fmla="*/ 231 h 237"/>
                    <a:gd name="T32" fmla="*/ 353 w 812"/>
                    <a:gd name="T33" fmla="*/ 237 h 237"/>
                    <a:gd name="T34" fmla="*/ 400 w 812"/>
                    <a:gd name="T35" fmla="*/ 235 h 237"/>
                    <a:gd name="T36" fmla="*/ 434 w 812"/>
                    <a:gd name="T37" fmla="*/ 226 h 237"/>
                    <a:gd name="T38" fmla="*/ 605 w 812"/>
                    <a:gd name="T39" fmla="*/ 156 h 237"/>
                    <a:gd name="T40" fmla="*/ 637 w 812"/>
                    <a:gd name="T41" fmla="*/ 156 h 237"/>
                    <a:gd name="T42" fmla="*/ 645 w 812"/>
                    <a:gd name="T43" fmla="*/ 152 h 237"/>
                    <a:gd name="T44" fmla="*/ 657 w 812"/>
                    <a:gd name="T45" fmla="*/ 143 h 237"/>
                    <a:gd name="T46" fmla="*/ 662 w 812"/>
                    <a:gd name="T47" fmla="*/ 135 h 237"/>
                    <a:gd name="T48" fmla="*/ 686 w 812"/>
                    <a:gd name="T49" fmla="*/ 113 h 237"/>
                    <a:gd name="T50" fmla="*/ 718 w 812"/>
                    <a:gd name="T51" fmla="*/ 115 h 237"/>
                    <a:gd name="T52" fmla="*/ 743 w 812"/>
                    <a:gd name="T53" fmla="*/ 127 h 237"/>
                    <a:gd name="T54" fmla="*/ 761 w 812"/>
                    <a:gd name="T55" fmla="*/ 127 h 237"/>
                    <a:gd name="T56" fmla="*/ 779 w 812"/>
                    <a:gd name="T57" fmla="*/ 116 h 237"/>
                    <a:gd name="T58" fmla="*/ 783 w 812"/>
                    <a:gd name="T59" fmla="*/ 110 h 237"/>
                    <a:gd name="T60" fmla="*/ 784 w 812"/>
                    <a:gd name="T61" fmla="*/ 107 h 237"/>
                    <a:gd name="T62" fmla="*/ 777 w 812"/>
                    <a:gd name="T63" fmla="*/ 91 h 237"/>
                    <a:gd name="T64" fmla="*/ 762 w 812"/>
                    <a:gd name="T65" fmla="*/ 75 h 237"/>
                    <a:gd name="T66" fmla="*/ 741 w 812"/>
                    <a:gd name="T67" fmla="*/ 68 h 237"/>
                    <a:gd name="T68" fmla="*/ 727 w 812"/>
                    <a:gd name="T69" fmla="*/ 60 h 237"/>
                    <a:gd name="T70" fmla="*/ 763 w 812"/>
                    <a:gd name="T71" fmla="*/ 50 h 237"/>
                    <a:gd name="T72" fmla="*/ 782 w 812"/>
                    <a:gd name="T73" fmla="*/ 48 h 237"/>
                    <a:gd name="T74" fmla="*/ 802 w 812"/>
                    <a:gd name="T75" fmla="*/ 44 h 237"/>
                    <a:gd name="T76" fmla="*/ 806 w 812"/>
                    <a:gd name="T77" fmla="*/ 41 h 237"/>
                    <a:gd name="T78" fmla="*/ 812 w 812"/>
                    <a:gd name="T79" fmla="*/ 34 h 237"/>
                    <a:gd name="T80" fmla="*/ 812 w 812"/>
                    <a:gd name="T81" fmla="*/ 25 h 237"/>
                    <a:gd name="T82" fmla="*/ 811 w 812"/>
                    <a:gd name="T83" fmla="*/ 20 h 237"/>
                    <a:gd name="T84" fmla="*/ 803 w 812"/>
                    <a:gd name="T85" fmla="*/ 6 h 237"/>
                    <a:gd name="T86" fmla="*/ 787 w 812"/>
                    <a:gd name="T87" fmla="*/ 0 h 237"/>
                    <a:gd name="T88" fmla="*/ 752 w 812"/>
                    <a:gd name="T89" fmla="*/ 7 h 237"/>
                    <a:gd name="T90" fmla="*/ 712 w 812"/>
                    <a:gd name="T91" fmla="*/ 30 h 237"/>
                    <a:gd name="T92" fmla="*/ 688 w 812"/>
                    <a:gd name="T93" fmla="*/ 55 h 237"/>
                    <a:gd name="T94" fmla="*/ 684 w 812"/>
                    <a:gd name="T95" fmla="*/ 59 h 237"/>
                    <a:gd name="T96" fmla="*/ 672 w 812"/>
                    <a:gd name="T97" fmla="*/ 68 h 237"/>
                    <a:gd name="T98" fmla="*/ 657 w 812"/>
                    <a:gd name="T99" fmla="*/ 75 h 237"/>
                    <a:gd name="T100" fmla="*/ 647 w 812"/>
                    <a:gd name="T101" fmla="*/ 80 h 237"/>
                    <a:gd name="T102" fmla="*/ 620 w 812"/>
                    <a:gd name="T103" fmla="*/ 89 h 237"/>
                    <a:gd name="T104" fmla="*/ 594 w 812"/>
                    <a:gd name="T105" fmla="*/ 104 h 237"/>
                    <a:gd name="T106" fmla="*/ 576 w 812"/>
                    <a:gd name="T107" fmla="*/ 111 h 237"/>
                    <a:gd name="T108" fmla="*/ 535 w 812"/>
                    <a:gd name="T109" fmla="*/ 128 h 237"/>
                    <a:gd name="T110" fmla="*/ 474 w 812"/>
                    <a:gd name="T111" fmla="*/ 148 h 237"/>
                    <a:gd name="T112" fmla="*/ 400 w 812"/>
                    <a:gd name="T113" fmla="*/ 164 h 23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12"/>
                    <a:gd name="T172" fmla="*/ 0 h 237"/>
                    <a:gd name="T173" fmla="*/ 812 w 812"/>
                    <a:gd name="T174" fmla="*/ 237 h 237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12" h="237">
                      <a:moveTo>
                        <a:pt x="400" y="164"/>
                      </a:moveTo>
                      <a:lnTo>
                        <a:pt x="384" y="166"/>
                      </a:lnTo>
                      <a:lnTo>
                        <a:pt x="376" y="166"/>
                      </a:lnTo>
                      <a:lnTo>
                        <a:pt x="368" y="166"/>
                      </a:lnTo>
                      <a:lnTo>
                        <a:pt x="353" y="163"/>
                      </a:lnTo>
                      <a:lnTo>
                        <a:pt x="346" y="161"/>
                      </a:lnTo>
                      <a:lnTo>
                        <a:pt x="339" y="159"/>
                      </a:lnTo>
                      <a:lnTo>
                        <a:pt x="318" y="151"/>
                      </a:lnTo>
                      <a:lnTo>
                        <a:pt x="297" y="143"/>
                      </a:lnTo>
                      <a:lnTo>
                        <a:pt x="278" y="132"/>
                      </a:lnTo>
                      <a:lnTo>
                        <a:pt x="259" y="122"/>
                      </a:lnTo>
                      <a:lnTo>
                        <a:pt x="243" y="112"/>
                      </a:lnTo>
                      <a:lnTo>
                        <a:pt x="228" y="103"/>
                      </a:lnTo>
                      <a:lnTo>
                        <a:pt x="218" y="98"/>
                      </a:lnTo>
                      <a:lnTo>
                        <a:pt x="208" y="93"/>
                      </a:lnTo>
                      <a:lnTo>
                        <a:pt x="198" y="86"/>
                      </a:lnTo>
                      <a:lnTo>
                        <a:pt x="188" y="79"/>
                      </a:lnTo>
                      <a:lnTo>
                        <a:pt x="177" y="73"/>
                      </a:lnTo>
                      <a:lnTo>
                        <a:pt x="167" y="67"/>
                      </a:lnTo>
                      <a:lnTo>
                        <a:pt x="155" y="61"/>
                      </a:lnTo>
                      <a:lnTo>
                        <a:pt x="145" y="56"/>
                      </a:lnTo>
                      <a:lnTo>
                        <a:pt x="134" y="52"/>
                      </a:lnTo>
                      <a:lnTo>
                        <a:pt x="122" y="48"/>
                      </a:lnTo>
                      <a:lnTo>
                        <a:pt x="101" y="41"/>
                      </a:lnTo>
                      <a:lnTo>
                        <a:pt x="91" y="38"/>
                      </a:lnTo>
                      <a:lnTo>
                        <a:pt x="81" y="37"/>
                      </a:lnTo>
                      <a:lnTo>
                        <a:pt x="71" y="36"/>
                      </a:lnTo>
                      <a:lnTo>
                        <a:pt x="60" y="35"/>
                      </a:lnTo>
                      <a:lnTo>
                        <a:pt x="49" y="36"/>
                      </a:lnTo>
                      <a:lnTo>
                        <a:pt x="39" y="37"/>
                      </a:lnTo>
                      <a:lnTo>
                        <a:pt x="34" y="37"/>
                      </a:lnTo>
                      <a:lnTo>
                        <a:pt x="29" y="39"/>
                      </a:lnTo>
                      <a:lnTo>
                        <a:pt x="24" y="41"/>
                      </a:lnTo>
                      <a:lnTo>
                        <a:pt x="20" y="43"/>
                      </a:lnTo>
                      <a:lnTo>
                        <a:pt x="14" y="48"/>
                      </a:lnTo>
                      <a:lnTo>
                        <a:pt x="8" y="53"/>
                      </a:lnTo>
                      <a:lnTo>
                        <a:pt x="4" y="58"/>
                      </a:lnTo>
                      <a:lnTo>
                        <a:pt x="2" y="64"/>
                      </a:lnTo>
                      <a:lnTo>
                        <a:pt x="0" y="70"/>
                      </a:lnTo>
                      <a:lnTo>
                        <a:pt x="0" y="77"/>
                      </a:lnTo>
                      <a:lnTo>
                        <a:pt x="1" y="84"/>
                      </a:lnTo>
                      <a:lnTo>
                        <a:pt x="4" y="91"/>
                      </a:lnTo>
                      <a:lnTo>
                        <a:pt x="6" y="96"/>
                      </a:lnTo>
                      <a:lnTo>
                        <a:pt x="8" y="102"/>
                      </a:lnTo>
                      <a:lnTo>
                        <a:pt x="12" y="105"/>
                      </a:lnTo>
                      <a:lnTo>
                        <a:pt x="15" y="109"/>
                      </a:lnTo>
                      <a:lnTo>
                        <a:pt x="19" y="113"/>
                      </a:lnTo>
                      <a:lnTo>
                        <a:pt x="23" y="116"/>
                      </a:lnTo>
                      <a:lnTo>
                        <a:pt x="28" y="118"/>
                      </a:lnTo>
                      <a:lnTo>
                        <a:pt x="34" y="121"/>
                      </a:lnTo>
                      <a:lnTo>
                        <a:pt x="56" y="129"/>
                      </a:lnTo>
                      <a:lnTo>
                        <a:pt x="79" y="137"/>
                      </a:lnTo>
                      <a:lnTo>
                        <a:pt x="102" y="144"/>
                      </a:lnTo>
                      <a:lnTo>
                        <a:pt x="126" y="151"/>
                      </a:lnTo>
                      <a:lnTo>
                        <a:pt x="148" y="157"/>
                      </a:lnTo>
                      <a:lnTo>
                        <a:pt x="170" y="165"/>
                      </a:lnTo>
                      <a:lnTo>
                        <a:pt x="192" y="173"/>
                      </a:lnTo>
                      <a:lnTo>
                        <a:pt x="214" y="182"/>
                      </a:lnTo>
                      <a:lnTo>
                        <a:pt x="237" y="192"/>
                      </a:lnTo>
                      <a:lnTo>
                        <a:pt x="261" y="203"/>
                      </a:lnTo>
                      <a:lnTo>
                        <a:pt x="283" y="214"/>
                      </a:lnTo>
                      <a:lnTo>
                        <a:pt x="306" y="226"/>
                      </a:lnTo>
                      <a:lnTo>
                        <a:pt x="312" y="229"/>
                      </a:lnTo>
                      <a:lnTo>
                        <a:pt x="319" y="231"/>
                      </a:lnTo>
                      <a:lnTo>
                        <a:pt x="326" y="233"/>
                      </a:lnTo>
                      <a:lnTo>
                        <a:pt x="334" y="235"/>
                      </a:lnTo>
                      <a:lnTo>
                        <a:pt x="344" y="237"/>
                      </a:lnTo>
                      <a:lnTo>
                        <a:pt x="353" y="237"/>
                      </a:lnTo>
                      <a:lnTo>
                        <a:pt x="373" y="237"/>
                      </a:lnTo>
                      <a:lnTo>
                        <a:pt x="381" y="237"/>
                      </a:lnTo>
                      <a:lnTo>
                        <a:pt x="391" y="237"/>
                      </a:lnTo>
                      <a:lnTo>
                        <a:pt x="400" y="235"/>
                      </a:lnTo>
                      <a:lnTo>
                        <a:pt x="409" y="233"/>
                      </a:lnTo>
                      <a:lnTo>
                        <a:pt x="417" y="231"/>
                      </a:lnTo>
                      <a:lnTo>
                        <a:pt x="425" y="230"/>
                      </a:lnTo>
                      <a:lnTo>
                        <a:pt x="434" y="226"/>
                      </a:lnTo>
                      <a:lnTo>
                        <a:pt x="443" y="224"/>
                      </a:lnTo>
                      <a:lnTo>
                        <a:pt x="483" y="207"/>
                      </a:lnTo>
                      <a:lnTo>
                        <a:pt x="524" y="190"/>
                      </a:lnTo>
                      <a:lnTo>
                        <a:pt x="605" y="156"/>
                      </a:lnTo>
                      <a:lnTo>
                        <a:pt x="613" y="152"/>
                      </a:lnTo>
                      <a:lnTo>
                        <a:pt x="622" y="149"/>
                      </a:lnTo>
                      <a:lnTo>
                        <a:pt x="631" y="157"/>
                      </a:lnTo>
                      <a:lnTo>
                        <a:pt x="637" y="156"/>
                      </a:lnTo>
                      <a:lnTo>
                        <a:pt x="643" y="154"/>
                      </a:lnTo>
                      <a:lnTo>
                        <a:pt x="643" y="153"/>
                      </a:lnTo>
                      <a:lnTo>
                        <a:pt x="645" y="152"/>
                      </a:lnTo>
                      <a:lnTo>
                        <a:pt x="648" y="150"/>
                      </a:lnTo>
                      <a:lnTo>
                        <a:pt x="650" y="149"/>
                      </a:lnTo>
                      <a:lnTo>
                        <a:pt x="653" y="147"/>
                      </a:lnTo>
                      <a:lnTo>
                        <a:pt x="657" y="143"/>
                      </a:lnTo>
                      <a:lnTo>
                        <a:pt x="657" y="141"/>
                      </a:lnTo>
                      <a:lnTo>
                        <a:pt x="658" y="139"/>
                      </a:lnTo>
                      <a:lnTo>
                        <a:pt x="659" y="139"/>
                      </a:lnTo>
                      <a:lnTo>
                        <a:pt x="662" y="135"/>
                      </a:lnTo>
                      <a:lnTo>
                        <a:pt x="664" y="130"/>
                      </a:lnTo>
                      <a:lnTo>
                        <a:pt x="671" y="117"/>
                      </a:lnTo>
                      <a:lnTo>
                        <a:pt x="679" y="115"/>
                      </a:lnTo>
                      <a:lnTo>
                        <a:pt x="686" y="113"/>
                      </a:lnTo>
                      <a:lnTo>
                        <a:pt x="694" y="112"/>
                      </a:lnTo>
                      <a:lnTo>
                        <a:pt x="703" y="112"/>
                      </a:lnTo>
                      <a:lnTo>
                        <a:pt x="711" y="113"/>
                      </a:lnTo>
                      <a:lnTo>
                        <a:pt x="718" y="115"/>
                      </a:lnTo>
                      <a:lnTo>
                        <a:pt x="726" y="118"/>
                      </a:lnTo>
                      <a:lnTo>
                        <a:pt x="734" y="122"/>
                      </a:lnTo>
                      <a:lnTo>
                        <a:pt x="738" y="125"/>
                      </a:lnTo>
                      <a:lnTo>
                        <a:pt x="743" y="127"/>
                      </a:lnTo>
                      <a:lnTo>
                        <a:pt x="747" y="128"/>
                      </a:lnTo>
                      <a:lnTo>
                        <a:pt x="752" y="129"/>
                      </a:lnTo>
                      <a:lnTo>
                        <a:pt x="756" y="128"/>
                      </a:lnTo>
                      <a:lnTo>
                        <a:pt x="761" y="127"/>
                      </a:lnTo>
                      <a:lnTo>
                        <a:pt x="766" y="125"/>
                      </a:lnTo>
                      <a:lnTo>
                        <a:pt x="770" y="123"/>
                      </a:lnTo>
                      <a:lnTo>
                        <a:pt x="776" y="120"/>
                      </a:lnTo>
                      <a:lnTo>
                        <a:pt x="779" y="116"/>
                      </a:lnTo>
                      <a:lnTo>
                        <a:pt x="780" y="115"/>
                      </a:lnTo>
                      <a:lnTo>
                        <a:pt x="782" y="113"/>
                      </a:lnTo>
                      <a:lnTo>
                        <a:pt x="783" y="111"/>
                      </a:lnTo>
                      <a:lnTo>
                        <a:pt x="783" y="110"/>
                      </a:lnTo>
                      <a:lnTo>
                        <a:pt x="784" y="109"/>
                      </a:lnTo>
                      <a:lnTo>
                        <a:pt x="784" y="107"/>
                      </a:lnTo>
                      <a:lnTo>
                        <a:pt x="784" y="105"/>
                      </a:lnTo>
                      <a:lnTo>
                        <a:pt x="783" y="101"/>
                      </a:lnTo>
                      <a:lnTo>
                        <a:pt x="781" y="95"/>
                      </a:lnTo>
                      <a:lnTo>
                        <a:pt x="777" y="91"/>
                      </a:lnTo>
                      <a:lnTo>
                        <a:pt x="774" y="86"/>
                      </a:lnTo>
                      <a:lnTo>
                        <a:pt x="770" y="82"/>
                      </a:lnTo>
                      <a:lnTo>
                        <a:pt x="766" y="78"/>
                      </a:lnTo>
                      <a:lnTo>
                        <a:pt x="762" y="75"/>
                      </a:lnTo>
                      <a:lnTo>
                        <a:pt x="756" y="72"/>
                      </a:lnTo>
                      <a:lnTo>
                        <a:pt x="752" y="70"/>
                      </a:lnTo>
                      <a:lnTo>
                        <a:pt x="746" y="68"/>
                      </a:lnTo>
                      <a:lnTo>
                        <a:pt x="741" y="68"/>
                      </a:lnTo>
                      <a:lnTo>
                        <a:pt x="728" y="67"/>
                      </a:lnTo>
                      <a:lnTo>
                        <a:pt x="721" y="67"/>
                      </a:lnTo>
                      <a:lnTo>
                        <a:pt x="715" y="68"/>
                      </a:lnTo>
                      <a:lnTo>
                        <a:pt x="727" y="60"/>
                      </a:lnTo>
                      <a:lnTo>
                        <a:pt x="734" y="57"/>
                      </a:lnTo>
                      <a:lnTo>
                        <a:pt x="741" y="55"/>
                      </a:lnTo>
                      <a:lnTo>
                        <a:pt x="756" y="51"/>
                      </a:lnTo>
                      <a:lnTo>
                        <a:pt x="763" y="50"/>
                      </a:lnTo>
                      <a:lnTo>
                        <a:pt x="770" y="50"/>
                      </a:lnTo>
                      <a:lnTo>
                        <a:pt x="777" y="49"/>
                      </a:lnTo>
                      <a:lnTo>
                        <a:pt x="779" y="48"/>
                      </a:lnTo>
                      <a:lnTo>
                        <a:pt x="782" y="48"/>
                      </a:lnTo>
                      <a:lnTo>
                        <a:pt x="794" y="47"/>
                      </a:lnTo>
                      <a:lnTo>
                        <a:pt x="797" y="46"/>
                      </a:lnTo>
                      <a:lnTo>
                        <a:pt x="799" y="45"/>
                      </a:lnTo>
                      <a:lnTo>
                        <a:pt x="802" y="44"/>
                      </a:lnTo>
                      <a:lnTo>
                        <a:pt x="803" y="43"/>
                      </a:lnTo>
                      <a:lnTo>
                        <a:pt x="805" y="43"/>
                      </a:lnTo>
                      <a:lnTo>
                        <a:pt x="805" y="41"/>
                      </a:lnTo>
                      <a:lnTo>
                        <a:pt x="806" y="41"/>
                      </a:lnTo>
                      <a:lnTo>
                        <a:pt x="808" y="40"/>
                      </a:lnTo>
                      <a:lnTo>
                        <a:pt x="809" y="38"/>
                      </a:lnTo>
                      <a:lnTo>
                        <a:pt x="811" y="36"/>
                      </a:lnTo>
                      <a:lnTo>
                        <a:pt x="812" y="34"/>
                      </a:lnTo>
                      <a:lnTo>
                        <a:pt x="812" y="32"/>
                      </a:lnTo>
                      <a:lnTo>
                        <a:pt x="812" y="29"/>
                      </a:lnTo>
                      <a:lnTo>
                        <a:pt x="812" y="28"/>
                      </a:lnTo>
                      <a:lnTo>
                        <a:pt x="812" y="25"/>
                      </a:lnTo>
                      <a:lnTo>
                        <a:pt x="812" y="23"/>
                      </a:lnTo>
                      <a:lnTo>
                        <a:pt x="812" y="22"/>
                      </a:lnTo>
                      <a:lnTo>
                        <a:pt x="811" y="21"/>
                      </a:lnTo>
                      <a:lnTo>
                        <a:pt x="811" y="20"/>
                      </a:lnTo>
                      <a:lnTo>
                        <a:pt x="810" y="16"/>
                      </a:lnTo>
                      <a:lnTo>
                        <a:pt x="808" y="12"/>
                      </a:lnTo>
                      <a:lnTo>
                        <a:pt x="805" y="8"/>
                      </a:lnTo>
                      <a:lnTo>
                        <a:pt x="803" y="6"/>
                      </a:lnTo>
                      <a:lnTo>
                        <a:pt x="799" y="3"/>
                      </a:lnTo>
                      <a:lnTo>
                        <a:pt x="796" y="1"/>
                      </a:lnTo>
                      <a:lnTo>
                        <a:pt x="791" y="0"/>
                      </a:lnTo>
                      <a:lnTo>
                        <a:pt x="787" y="0"/>
                      </a:lnTo>
                      <a:lnTo>
                        <a:pt x="783" y="0"/>
                      </a:lnTo>
                      <a:lnTo>
                        <a:pt x="767" y="3"/>
                      </a:lnTo>
                      <a:lnTo>
                        <a:pt x="759" y="5"/>
                      </a:lnTo>
                      <a:lnTo>
                        <a:pt x="752" y="7"/>
                      </a:lnTo>
                      <a:lnTo>
                        <a:pt x="738" y="13"/>
                      </a:lnTo>
                      <a:lnTo>
                        <a:pt x="725" y="21"/>
                      </a:lnTo>
                      <a:lnTo>
                        <a:pt x="718" y="25"/>
                      </a:lnTo>
                      <a:lnTo>
                        <a:pt x="712" y="30"/>
                      </a:lnTo>
                      <a:lnTo>
                        <a:pt x="706" y="35"/>
                      </a:lnTo>
                      <a:lnTo>
                        <a:pt x="700" y="41"/>
                      </a:lnTo>
                      <a:lnTo>
                        <a:pt x="692" y="50"/>
                      </a:lnTo>
                      <a:lnTo>
                        <a:pt x="688" y="55"/>
                      </a:lnTo>
                      <a:lnTo>
                        <a:pt x="685" y="56"/>
                      </a:lnTo>
                      <a:lnTo>
                        <a:pt x="685" y="57"/>
                      </a:lnTo>
                      <a:lnTo>
                        <a:pt x="684" y="59"/>
                      </a:lnTo>
                      <a:lnTo>
                        <a:pt x="682" y="60"/>
                      </a:lnTo>
                      <a:lnTo>
                        <a:pt x="681" y="61"/>
                      </a:lnTo>
                      <a:lnTo>
                        <a:pt x="676" y="64"/>
                      </a:lnTo>
                      <a:lnTo>
                        <a:pt x="672" y="68"/>
                      </a:lnTo>
                      <a:lnTo>
                        <a:pt x="667" y="70"/>
                      </a:lnTo>
                      <a:lnTo>
                        <a:pt x="664" y="72"/>
                      </a:lnTo>
                      <a:lnTo>
                        <a:pt x="663" y="74"/>
                      </a:lnTo>
                      <a:lnTo>
                        <a:pt x="657" y="75"/>
                      </a:lnTo>
                      <a:lnTo>
                        <a:pt x="652" y="78"/>
                      </a:lnTo>
                      <a:lnTo>
                        <a:pt x="650" y="79"/>
                      </a:lnTo>
                      <a:lnTo>
                        <a:pt x="648" y="79"/>
                      </a:lnTo>
                      <a:lnTo>
                        <a:pt x="647" y="80"/>
                      </a:lnTo>
                      <a:lnTo>
                        <a:pt x="643" y="82"/>
                      </a:lnTo>
                      <a:lnTo>
                        <a:pt x="630" y="85"/>
                      </a:lnTo>
                      <a:lnTo>
                        <a:pt x="625" y="87"/>
                      </a:lnTo>
                      <a:lnTo>
                        <a:pt x="620" y="89"/>
                      </a:lnTo>
                      <a:lnTo>
                        <a:pt x="613" y="93"/>
                      </a:lnTo>
                      <a:lnTo>
                        <a:pt x="607" y="96"/>
                      </a:lnTo>
                      <a:lnTo>
                        <a:pt x="600" y="100"/>
                      </a:lnTo>
                      <a:lnTo>
                        <a:pt x="594" y="104"/>
                      </a:lnTo>
                      <a:lnTo>
                        <a:pt x="582" y="109"/>
                      </a:lnTo>
                      <a:lnTo>
                        <a:pt x="580" y="109"/>
                      </a:lnTo>
                      <a:lnTo>
                        <a:pt x="579" y="110"/>
                      </a:lnTo>
                      <a:lnTo>
                        <a:pt x="576" y="111"/>
                      </a:lnTo>
                      <a:lnTo>
                        <a:pt x="571" y="114"/>
                      </a:lnTo>
                      <a:lnTo>
                        <a:pt x="558" y="119"/>
                      </a:lnTo>
                      <a:lnTo>
                        <a:pt x="547" y="123"/>
                      </a:lnTo>
                      <a:lnTo>
                        <a:pt x="535" y="128"/>
                      </a:lnTo>
                      <a:lnTo>
                        <a:pt x="523" y="132"/>
                      </a:lnTo>
                      <a:lnTo>
                        <a:pt x="499" y="141"/>
                      </a:lnTo>
                      <a:lnTo>
                        <a:pt x="487" y="144"/>
                      </a:lnTo>
                      <a:lnTo>
                        <a:pt x="474" y="148"/>
                      </a:lnTo>
                      <a:lnTo>
                        <a:pt x="450" y="154"/>
                      </a:lnTo>
                      <a:lnTo>
                        <a:pt x="424" y="159"/>
                      </a:lnTo>
                      <a:lnTo>
                        <a:pt x="412" y="162"/>
                      </a:lnTo>
                      <a:lnTo>
                        <a:pt x="400" y="16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7" name="Freeform 22"/>
                <p:cNvSpPr>
                  <a:spLocks noChangeAspect="1"/>
                </p:cNvSpPr>
                <p:nvPr/>
              </p:nvSpPr>
              <p:spPr bwMode="auto">
                <a:xfrm>
                  <a:off x="1861" y="2608"/>
                  <a:ext cx="480" cy="486"/>
                </a:xfrm>
                <a:custGeom>
                  <a:avLst/>
                  <a:gdLst>
                    <a:gd name="T0" fmla="*/ 12 w 480"/>
                    <a:gd name="T1" fmla="*/ 76 h 486"/>
                    <a:gd name="T2" fmla="*/ 2 w 480"/>
                    <a:gd name="T3" fmla="*/ 99 h 486"/>
                    <a:gd name="T4" fmla="*/ 2 w 480"/>
                    <a:gd name="T5" fmla="*/ 156 h 486"/>
                    <a:gd name="T6" fmla="*/ 11 w 480"/>
                    <a:gd name="T7" fmla="*/ 205 h 486"/>
                    <a:gd name="T8" fmla="*/ 32 w 480"/>
                    <a:gd name="T9" fmla="*/ 272 h 486"/>
                    <a:gd name="T10" fmla="*/ 60 w 480"/>
                    <a:gd name="T11" fmla="*/ 338 h 486"/>
                    <a:gd name="T12" fmla="*/ 81 w 480"/>
                    <a:gd name="T13" fmla="*/ 361 h 486"/>
                    <a:gd name="T14" fmla="*/ 106 w 480"/>
                    <a:gd name="T15" fmla="*/ 375 h 486"/>
                    <a:gd name="T16" fmla="*/ 127 w 480"/>
                    <a:gd name="T17" fmla="*/ 398 h 486"/>
                    <a:gd name="T18" fmla="*/ 106 w 480"/>
                    <a:gd name="T19" fmla="*/ 437 h 486"/>
                    <a:gd name="T20" fmla="*/ 105 w 480"/>
                    <a:gd name="T21" fmla="*/ 452 h 486"/>
                    <a:gd name="T22" fmla="*/ 116 w 480"/>
                    <a:gd name="T23" fmla="*/ 465 h 486"/>
                    <a:gd name="T24" fmla="*/ 161 w 480"/>
                    <a:gd name="T25" fmla="*/ 458 h 486"/>
                    <a:gd name="T26" fmla="*/ 173 w 480"/>
                    <a:gd name="T27" fmla="*/ 484 h 486"/>
                    <a:gd name="T28" fmla="*/ 182 w 480"/>
                    <a:gd name="T29" fmla="*/ 486 h 486"/>
                    <a:gd name="T30" fmla="*/ 187 w 480"/>
                    <a:gd name="T31" fmla="*/ 486 h 486"/>
                    <a:gd name="T32" fmla="*/ 194 w 480"/>
                    <a:gd name="T33" fmla="*/ 484 h 486"/>
                    <a:gd name="T34" fmla="*/ 205 w 480"/>
                    <a:gd name="T35" fmla="*/ 474 h 486"/>
                    <a:gd name="T36" fmla="*/ 244 w 480"/>
                    <a:gd name="T37" fmla="*/ 479 h 486"/>
                    <a:gd name="T38" fmla="*/ 248 w 480"/>
                    <a:gd name="T39" fmla="*/ 474 h 486"/>
                    <a:gd name="T40" fmla="*/ 254 w 480"/>
                    <a:gd name="T41" fmla="*/ 463 h 486"/>
                    <a:gd name="T42" fmla="*/ 254 w 480"/>
                    <a:gd name="T43" fmla="*/ 458 h 486"/>
                    <a:gd name="T44" fmla="*/ 252 w 480"/>
                    <a:gd name="T45" fmla="*/ 447 h 486"/>
                    <a:gd name="T46" fmla="*/ 247 w 480"/>
                    <a:gd name="T47" fmla="*/ 430 h 486"/>
                    <a:gd name="T48" fmla="*/ 245 w 480"/>
                    <a:gd name="T49" fmla="*/ 396 h 486"/>
                    <a:gd name="T50" fmla="*/ 235 w 480"/>
                    <a:gd name="T51" fmla="*/ 371 h 486"/>
                    <a:gd name="T52" fmla="*/ 194 w 480"/>
                    <a:gd name="T53" fmla="*/ 344 h 486"/>
                    <a:gd name="T54" fmla="*/ 136 w 480"/>
                    <a:gd name="T55" fmla="*/ 323 h 486"/>
                    <a:gd name="T56" fmla="*/ 117 w 480"/>
                    <a:gd name="T57" fmla="*/ 312 h 486"/>
                    <a:gd name="T58" fmla="*/ 100 w 480"/>
                    <a:gd name="T59" fmla="*/ 290 h 486"/>
                    <a:gd name="T60" fmla="*/ 85 w 480"/>
                    <a:gd name="T61" fmla="*/ 243 h 486"/>
                    <a:gd name="T62" fmla="*/ 75 w 480"/>
                    <a:gd name="T63" fmla="*/ 187 h 486"/>
                    <a:gd name="T64" fmla="*/ 71 w 480"/>
                    <a:gd name="T65" fmla="*/ 138 h 486"/>
                    <a:gd name="T66" fmla="*/ 101 w 480"/>
                    <a:gd name="T67" fmla="*/ 103 h 486"/>
                    <a:gd name="T68" fmla="*/ 176 w 480"/>
                    <a:gd name="T69" fmla="*/ 87 h 486"/>
                    <a:gd name="T70" fmla="*/ 235 w 480"/>
                    <a:gd name="T71" fmla="*/ 88 h 486"/>
                    <a:gd name="T72" fmla="*/ 344 w 480"/>
                    <a:gd name="T73" fmla="*/ 110 h 486"/>
                    <a:gd name="T74" fmla="*/ 427 w 480"/>
                    <a:gd name="T75" fmla="*/ 125 h 486"/>
                    <a:gd name="T76" fmla="*/ 439 w 480"/>
                    <a:gd name="T77" fmla="*/ 123 h 486"/>
                    <a:gd name="T78" fmla="*/ 454 w 480"/>
                    <a:gd name="T79" fmla="*/ 116 h 486"/>
                    <a:gd name="T80" fmla="*/ 467 w 480"/>
                    <a:gd name="T81" fmla="*/ 105 h 486"/>
                    <a:gd name="T82" fmla="*/ 478 w 480"/>
                    <a:gd name="T83" fmla="*/ 79 h 486"/>
                    <a:gd name="T84" fmla="*/ 476 w 480"/>
                    <a:gd name="T85" fmla="*/ 44 h 486"/>
                    <a:gd name="T86" fmla="*/ 475 w 480"/>
                    <a:gd name="T87" fmla="*/ 40 h 486"/>
                    <a:gd name="T88" fmla="*/ 458 w 480"/>
                    <a:gd name="T89" fmla="*/ 21 h 486"/>
                    <a:gd name="T90" fmla="*/ 403 w 480"/>
                    <a:gd name="T91" fmla="*/ 8 h 486"/>
                    <a:gd name="T92" fmla="*/ 329 w 480"/>
                    <a:gd name="T93" fmla="*/ 0 h 486"/>
                    <a:gd name="T94" fmla="*/ 256 w 480"/>
                    <a:gd name="T95" fmla="*/ 4 h 486"/>
                    <a:gd name="T96" fmla="*/ 95 w 480"/>
                    <a:gd name="T97" fmla="*/ 40 h 48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80"/>
                    <a:gd name="T148" fmla="*/ 0 h 486"/>
                    <a:gd name="T149" fmla="*/ 480 w 480"/>
                    <a:gd name="T150" fmla="*/ 486 h 48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80" h="486">
                      <a:moveTo>
                        <a:pt x="28" y="65"/>
                      </a:moveTo>
                      <a:lnTo>
                        <a:pt x="22" y="68"/>
                      </a:lnTo>
                      <a:lnTo>
                        <a:pt x="17" y="72"/>
                      </a:lnTo>
                      <a:lnTo>
                        <a:pt x="12" y="76"/>
                      </a:lnTo>
                      <a:lnTo>
                        <a:pt x="9" y="81"/>
                      </a:lnTo>
                      <a:lnTo>
                        <a:pt x="5" y="86"/>
                      </a:lnTo>
                      <a:lnTo>
                        <a:pt x="4" y="92"/>
                      </a:lnTo>
                      <a:lnTo>
                        <a:pt x="2" y="99"/>
                      </a:lnTo>
                      <a:lnTo>
                        <a:pt x="2" y="106"/>
                      </a:lnTo>
                      <a:lnTo>
                        <a:pt x="0" y="119"/>
                      </a:lnTo>
                      <a:lnTo>
                        <a:pt x="0" y="131"/>
                      </a:lnTo>
                      <a:lnTo>
                        <a:pt x="2" y="156"/>
                      </a:lnTo>
                      <a:lnTo>
                        <a:pt x="3" y="169"/>
                      </a:lnTo>
                      <a:lnTo>
                        <a:pt x="4" y="181"/>
                      </a:lnTo>
                      <a:lnTo>
                        <a:pt x="7" y="193"/>
                      </a:lnTo>
                      <a:lnTo>
                        <a:pt x="11" y="205"/>
                      </a:lnTo>
                      <a:lnTo>
                        <a:pt x="15" y="222"/>
                      </a:lnTo>
                      <a:lnTo>
                        <a:pt x="20" y="239"/>
                      </a:lnTo>
                      <a:lnTo>
                        <a:pt x="26" y="256"/>
                      </a:lnTo>
                      <a:lnTo>
                        <a:pt x="32" y="272"/>
                      </a:lnTo>
                      <a:lnTo>
                        <a:pt x="42" y="297"/>
                      </a:lnTo>
                      <a:lnTo>
                        <a:pt x="53" y="323"/>
                      </a:lnTo>
                      <a:lnTo>
                        <a:pt x="56" y="331"/>
                      </a:lnTo>
                      <a:lnTo>
                        <a:pt x="60" y="338"/>
                      </a:lnTo>
                      <a:lnTo>
                        <a:pt x="64" y="345"/>
                      </a:lnTo>
                      <a:lnTo>
                        <a:pt x="69" y="351"/>
                      </a:lnTo>
                      <a:lnTo>
                        <a:pt x="75" y="356"/>
                      </a:lnTo>
                      <a:lnTo>
                        <a:pt x="81" y="361"/>
                      </a:lnTo>
                      <a:lnTo>
                        <a:pt x="88" y="366"/>
                      </a:lnTo>
                      <a:lnTo>
                        <a:pt x="97" y="370"/>
                      </a:lnTo>
                      <a:lnTo>
                        <a:pt x="102" y="373"/>
                      </a:lnTo>
                      <a:lnTo>
                        <a:pt x="106" y="375"/>
                      </a:lnTo>
                      <a:lnTo>
                        <a:pt x="114" y="381"/>
                      </a:lnTo>
                      <a:lnTo>
                        <a:pt x="121" y="389"/>
                      </a:lnTo>
                      <a:lnTo>
                        <a:pt x="124" y="394"/>
                      </a:lnTo>
                      <a:lnTo>
                        <a:pt x="127" y="398"/>
                      </a:lnTo>
                      <a:lnTo>
                        <a:pt x="119" y="407"/>
                      </a:lnTo>
                      <a:lnTo>
                        <a:pt x="114" y="416"/>
                      </a:lnTo>
                      <a:lnTo>
                        <a:pt x="109" y="426"/>
                      </a:lnTo>
                      <a:lnTo>
                        <a:pt x="106" y="437"/>
                      </a:lnTo>
                      <a:lnTo>
                        <a:pt x="104" y="440"/>
                      </a:lnTo>
                      <a:lnTo>
                        <a:pt x="104" y="445"/>
                      </a:lnTo>
                      <a:lnTo>
                        <a:pt x="104" y="449"/>
                      </a:lnTo>
                      <a:lnTo>
                        <a:pt x="105" y="452"/>
                      </a:lnTo>
                      <a:lnTo>
                        <a:pt x="107" y="456"/>
                      </a:lnTo>
                      <a:lnTo>
                        <a:pt x="109" y="459"/>
                      </a:lnTo>
                      <a:lnTo>
                        <a:pt x="112" y="462"/>
                      </a:lnTo>
                      <a:lnTo>
                        <a:pt x="116" y="465"/>
                      </a:lnTo>
                      <a:lnTo>
                        <a:pt x="123" y="468"/>
                      </a:lnTo>
                      <a:lnTo>
                        <a:pt x="131" y="471"/>
                      </a:lnTo>
                      <a:lnTo>
                        <a:pt x="140" y="472"/>
                      </a:lnTo>
                      <a:lnTo>
                        <a:pt x="161" y="458"/>
                      </a:lnTo>
                      <a:lnTo>
                        <a:pt x="162" y="474"/>
                      </a:lnTo>
                      <a:lnTo>
                        <a:pt x="165" y="478"/>
                      </a:lnTo>
                      <a:lnTo>
                        <a:pt x="169" y="481"/>
                      </a:lnTo>
                      <a:lnTo>
                        <a:pt x="173" y="484"/>
                      </a:lnTo>
                      <a:lnTo>
                        <a:pt x="177" y="486"/>
                      </a:lnTo>
                      <a:lnTo>
                        <a:pt x="180" y="486"/>
                      </a:lnTo>
                      <a:lnTo>
                        <a:pt x="181" y="486"/>
                      </a:lnTo>
                      <a:lnTo>
                        <a:pt x="182" y="486"/>
                      </a:lnTo>
                      <a:lnTo>
                        <a:pt x="183" y="486"/>
                      </a:lnTo>
                      <a:lnTo>
                        <a:pt x="186" y="486"/>
                      </a:lnTo>
                      <a:lnTo>
                        <a:pt x="187" y="486"/>
                      </a:lnTo>
                      <a:lnTo>
                        <a:pt x="189" y="486"/>
                      </a:lnTo>
                      <a:lnTo>
                        <a:pt x="190" y="485"/>
                      </a:lnTo>
                      <a:lnTo>
                        <a:pt x="191" y="485"/>
                      </a:lnTo>
                      <a:lnTo>
                        <a:pt x="194" y="484"/>
                      </a:lnTo>
                      <a:lnTo>
                        <a:pt x="196" y="482"/>
                      </a:lnTo>
                      <a:lnTo>
                        <a:pt x="200" y="480"/>
                      </a:lnTo>
                      <a:lnTo>
                        <a:pt x="202" y="478"/>
                      </a:lnTo>
                      <a:lnTo>
                        <a:pt x="205" y="474"/>
                      </a:lnTo>
                      <a:lnTo>
                        <a:pt x="210" y="474"/>
                      </a:lnTo>
                      <a:lnTo>
                        <a:pt x="222" y="482"/>
                      </a:lnTo>
                      <a:lnTo>
                        <a:pt x="242" y="481"/>
                      </a:lnTo>
                      <a:lnTo>
                        <a:pt x="244" y="479"/>
                      </a:lnTo>
                      <a:lnTo>
                        <a:pt x="246" y="477"/>
                      </a:lnTo>
                      <a:lnTo>
                        <a:pt x="247" y="475"/>
                      </a:lnTo>
                      <a:lnTo>
                        <a:pt x="247" y="474"/>
                      </a:lnTo>
                      <a:lnTo>
                        <a:pt x="248" y="474"/>
                      </a:lnTo>
                      <a:lnTo>
                        <a:pt x="250" y="472"/>
                      </a:lnTo>
                      <a:lnTo>
                        <a:pt x="252" y="467"/>
                      </a:lnTo>
                      <a:lnTo>
                        <a:pt x="253" y="465"/>
                      </a:lnTo>
                      <a:lnTo>
                        <a:pt x="254" y="463"/>
                      </a:lnTo>
                      <a:lnTo>
                        <a:pt x="254" y="460"/>
                      </a:lnTo>
                      <a:lnTo>
                        <a:pt x="254" y="458"/>
                      </a:lnTo>
                      <a:lnTo>
                        <a:pt x="254" y="455"/>
                      </a:lnTo>
                      <a:lnTo>
                        <a:pt x="254" y="452"/>
                      </a:lnTo>
                      <a:lnTo>
                        <a:pt x="252" y="447"/>
                      </a:lnTo>
                      <a:lnTo>
                        <a:pt x="251" y="441"/>
                      </a:lnTo>
                      <a:lnTo>
                        <a:pt x="248" y="435"/>
                      </a:lnTo>
                      <a:lnTo>
                        <a:pt x="247" y="432"/>
                      </a:lnTo>
                      <a:lnTo>
                        <a:pt x="247" y="430"/>
                      </a:lnTo>
                      <a:lnTo>
                        <a:pt x="246" y="423"/>
                      </a:lnTo>
                      <a:lnTo>
                        <a:pt x="247" y="416"/>
                      </a:lnTo>
                      <a:lnTo>
                        <a:pt x="247" y="406"/>
                      </a:lnTo>
                      <a:lnTo>
                        <a:pt x="245" y="396"/>
                      </a:lnTo>
                      <a:lnTo>
                        <a:pt x="244" y="391"/>
                      </a:lnTo>
                      <a:lnTo>
                        <a:pt x="244" y="387"/>
                      </a:lnTo>
                      <a:lnTo>
                        <a:pt x="240" y="379"/>
                      </a:lnTo>
                      <a:lnTo>
                        <a:pt x="235" y="371"/>
                      </a:lnTo>
                      <a:lnTo>
                        <a:pt x="229" y="364"/>
                      </a:lnTo>
                      <a:lnTo>
                        <a:pt x="222" y="359"/>
                      </a:lnTo>
                      <a:lnTo>
                        <a:pt x="214" y="353"/>
                      </a:lnTo>
                      <a:lnTo>
                        <a:pt x="194" y="344"/>
                      </a:lnTo>
                      <a:lnTo>
                        <a:pt x="176" y="335"/>
                      </a:lnTo>
                      <a:lnTo>
                        <a:pt x="156" y="328"/>
                      </a:lnTo>
                      <a:lnTo>
                        <a:pt x="146" y="325"/>
                      </a:lnTo>
                      <a:lnTo>
                        <a:pt x="136" y="323"/>
                      </a:lnTo>
                      <a:lnTo>
                        <a:pt x="132" y="322"/>
                      </a:lnTo>
                      <a:lnTo>
                        <a:pt x="129" y="321"/>
                      </a:lnTo>
                      <a:lnTo>
                        <a:pt x="124" y="317"/>
                      </a:lnTo>
                      <a:lnTo>
                        <a:pt x="117" y="312"/>
                      </a:lnTo>
                      <a:lnTo>
                        <a:pt x="112" y="308"/>
                      </a:lnTo>
                      <a:lnTo>
                        <a:pt x="108" y="302"/>
                      </a:lnTo>
                      <a:lnTo>
                        <a:pt x="103" y="296"/>
                      </a:lnTo>
                      <a:lnTo>
                        <a:pt x="100" y="290"/>
                      </a:lnTo>
                      <a:lnTo>
                        <a:pt x="96" y="283"/>
                      </a:lnTo>
                      <a:lnTo>
                        <a:pt x="94" y="276"/>
                      </a:lnTo>
                      <a:lnTo>
                        <a:pt x="92" y="270"/>
                      </a:lnTo>
                      <a:lnTo>
                        <a:pt x="85" y="243"/>
                      </a:lnTo>
                      <a:lnTo>
                        <a:pt x="81" y="229"/>
                      </a:lnTo>
                      <a:lnTo>
                        <a:pt x="80" y="215"/>
                      </a:lnTo>
                      <a:lnTo>
                        <a:pt x="77" y="201"/>
                      </a:lnTo>
                      <a:lnTo>
                        <a:pt x="75" y="187"/>
                      </a:lnTo>
                      <a:lnTo>
                        <a:pt x="74" y="173"/>
                      </a:lnTo>
                      <a:lnTo>
                        <a:pt x="74" y="159"/>
                      </a:lnTo>
                      <a:lnTo>
                        <a:pt x="73" y="148"/>
                      </a:lnTo>
                      <a:lnTo>
                        <a:pt x="71" y="138"/>
                      </a:lnTo>
                      <a:lnTo>
                        <a:pt x="67" y="119"/>
                      </a:lnTo>
                      <a:lnTo>
                        <a:pt x="78" y="113"/>
                      </a:lnTo>
                      <a:lnTo>
                        <a:pt x="89" y="108"/>
                      </a:lnTo>
                      <a:lnTo>
                        <a:pt x="101" y="103"/>
                      </a:lnTo>
                      <a:lnTo>
                        <a:pt x="112" y="99"/>
                      </a:lnTo>
                      <a:lnTo>
                        <a:pt x="137" y="92"/>
                      </a:lnTo>
                      <a:lnTo>
                        <a:pt x="162" y="89"/>
                      </a:lnTo>
                      <a:lnTo>
                        <a:pt x="176" y="87"/>
                      </a:lnTo>
                      <a:lnTo>
                        <a:pt x="191" y="86"/>
                      </a:lnTo>
                      <a:lnTo>
                        <a:pt x="206" y="85"/>
                      </a:lnTo>
                      <a:lnTo>
                        <a:pt x="221" y="86"/>
                      </a:lnTo>
                      <a:lnTo>
                        <a:pt x="235" y="88"/>
                      </a:lnTo>
                      <a:lnTo>
                        <a:pt x="250" y="90"/>
                      </a:lnTo>
                      <a:lnTo>
                        <a:pt x="265" y="92"/>
                      </a:lnTo>
                      <a:lnTo>
                        <a:pt x="279" y="96"/>
                      </a:lnTo>
                      <a:lnTo>
                        <a:pt x="344" y="110"/>
                      </a:lnTo>
                      <a:lnTo>
                        <a:pt x="377" y="117"/>
                      </a:lnTo>
                      <a:lnTo>
                        <a:pt x="410" y="123"/>
                      </a:lnTo>
                      <a:lnTo>
                        <a:pt x="418" y="124"/>
                      </a:lnTo>
                      <a:lnTo>
                        <a:pt x="427" y="125"/>
                      </a:lnTo>
                      <a:lnTo>
                        <a:pt x="433" y="124"/>
                      </a:lnTo>
                      <a:lnTo>
                        <a:pt x="435" y="123"/>
                      </a:lnTo>
                      <a:lnTo>
                        <a:pt x="437" y="123"/>
                      </a:lnTo>
                      <a:lnTo>
                        <a:pt x="439" y="123"/>
                      </a:lnTo>
                      <a:lnTo>
                        <a:pt x="444" y="121"/>
                      </a:lnTo>
                      <a:lnTo>
                        <a:pt x="449" y="119"/>
                      </a:lnTo>
                      <a:lnTo>
                        <a:pt x="452" y="117"/>
                      </a:lnTo>
                      <a:lnTo>
                        <a:pt x="454" y="116"/>
                      </a:lnTo>
                      <a:lnTo>
                        <a:pt x="456" y="114"/>
                      </a:lnTo>
                      <a:lnTo>
                        <a:pt x="459" y="113"/>
                      </a:lnTo>
                      <a:lnTo>
                        <a:pt x="462" y="109"/>
                      </a:lnTo>
                      <a:lnTo>
                        <a:pt x="467" y="105"/>
                      </a:lnTo>
                      <a:lnTo>
                        <a:pt x="472" y="96"/>
                      </a:lnTo>
                      <a:lnTo>
                        <a:pt x="476" y="88"/>
                      </a:lnTo>
                      <a:lnTo>
                        <a:pt x="477" y="83"/>
                      </a:lnTo>
                      <a:lnTo>
                        <a:pt x="478" y="79"/>
                      </a:lnTo>
                      <a:lnTo>
                        <a:pt x="480" y="70"/>
                      </a:lnTo>
                      <a:lnTo>
                        <a:pt x="480" y="62"/>
                      </a:lnTo>
                      <a:lnTo>
                        <a:pt x="478" y="53"/>
                      </a:lnTo>
                      <a:lnTo>
                        <a:pt x="476" y="44"/>
                      </a:lnTo>
                      <a:lnTo>
                        <a:pt x="476" y="42"/>
                      </a:lnTo>
                      <a:lnTo>
                        <a:pt x="475" y="42"/>
                      </a:lnTo>
                      <a:lnTo>
                        <a:pt x="475" y="40"/>
                      </a:lnTo>
                      <a:lnTo>
                        <a:pt x="473" y="35"/>
                      </a:lnTo>
                      <a:lnTo>
                        <a:pt x="469" y="29"/>
                      </a:lnTo>
                      <a:lnTo>
                        <a:pt x="464" y="25"/>
                      </a:lnTo>
                      <a:lnTo>
                        <a:pt x="458" y="21"/>
                      </a:lnTo>
                      <a:lnTo>
                        <a:pt x="455" y="20"/>
                      </a:lnTo>
                      <a:lnTo>
                        <a:pt x="452" y="19"/>
                      </a:lnTo>
                      <a:lnTo>
                        <a:pt x="427" y="13"/>
                      </a:lnTo>
                      <a:lnTo>
                        <a:pt x="403" y="8"/>
                      </a:lnTo>
                      <a:lnTo>
                        <a:pt x="378" y="4"/>
                      </a:lnTo>
                      <a:lnTo>
                        <a:pt x="354" y="2"/>
                      </a:lnTo>
                      <a:lnTo>
                        <a:pt x="342" y="1"/>
                      </a:lnTo>
                      <a:lnTo>
                        <a:pt x="329" y="0"/>
                      </a:lnTo>
                      <a:lnTo>
                        <a:pt x="305" y="0"/>
                      </a:lnTo>
                      <a:lnTo>
                        <a:pt x="292" y="0"/>
                      </a:lnTo>
                      <a:lnTo>
                        <a:pt x="280" y="1"/>
                      </a:lnTo>
                      <a:lnTo>
                        <a:pt x="256" y="4"/>
                      </a:lnTo>
                      <a:lnTo>
                        <a:pt x="214" y="9"/>
                      </a:lnTo>
                      <a:lnTo>
                        <a:pt x="174" y="17"/>
                      </a:lnTo>
                      <a:lnTo>
                        <a:pt x="134" y="28"/>
                      </a:lnTo>
                      <a:lnTo>
                        <a:pt x="95" y="40"/>
                      </a:lnTo>
                      <a:lnTo>
                        <a:pt x="61" y="52"/>
                      </a:lnTo>
                      <a:lnTo>
                        <a:pt x="28" y="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8" name="Freeform 23"/>
                <p:cNvSpPr>
                  <a:spLocks noChangeAspect="1"/>
                </p:cNvSpPr>
                <p:nvPr/>
              </p:nvSpPr>
              <p:spPr bwMode="auto">
                <a:xfrm>
                  <a:off x="2282" y="3046"/>
                  <a:ext cx="804" cy="669"/>
                </a:xfrm>
                <a:custGeom>
                  <a:avLst/>
                  <a:gdLst>
                    <a:gd name="T0" fmla="*/ 4 w 804"/>
                    <a:gd name="T1" fmla="*/ 81 h 669"/>
                    <a:gd name="T2" fmla="*/ 14 w 804"/>
                    <a:gd name="T3" fmla="*/ 102 h 669"/>
                    <a:gd name="T4" fmla="*/ 33 w 804"/>
                    <a:gd name="T5" fmla="*/ 117 h 669"/>
                    <a:gd name="T6" fmla="*/ 77 w 804"/>
                    <a:gd name="T7" fmla="*/ 137 h 669"/>
                    <a:gd name="T8" fmla="*/ 292 w 804"/>
                    <a:gd name="T9" fmla="*/ 202 h 669"/>
                    <a:gd name="T10" fmla="*/ 338 w 804"/>
                    <a:gd name="T11" fmla="*/ 225 h 669"/>
                    <a:gd name="T12" fmla="*/ 351 w 804"/>
                    <a:gd name="T13" fmla="*/ 247 h 669"/>
                    <a:gd name="T14" fmla="*/ 354 w 804"/>
                    <a:gd name="T15" fmla="*/ 275 h 669"/>
                    <a:gd name="T16" fmla="*/ 346 w 804"/>
                    <a:gd name="T17" fmla="*/ 315 h 669"/>
                    <a:gd name="T18" fmla="*/ 346 w 804"/>
                    <a:gd name="T19" fmla="*/ 356 h 669"/>
                    <a:gd name="T20" fmla="*/ 358 w 804"/>
                    <a:gd name="T21" fmla="*/ 376 h 669"/>
                    <a:gd name="T22" fmla="*/ 384 w 804"/>
                    <a:gd name="T23" fmla="*/ 427 h 669"/>
                    <a:gd name="T24" fmla="*/ 429 w 804"/>
                    <a:gd name="T25" fmla="*/ 494 h 669"/>
                    <a:gd name="T26" fmla="*/ 455 w 804"/>
                    <a:gd name="T27" fmla="*/ 535 h 669"/>
                    <a:gd name="T28" fmla="*/ 482 w 804"/>
                    <a:gd name="T29" fmla="*/ 580 h 669"/>
                    <a:gd name="T30" fmla="*/ 498 w 804"/>
                    <a:gd name="T31" fmla="*/ 624 h 669"/>
                    <a:gd name="T32" fmla="*/ 510 w 804"/>
                    <a:gd name="T33" fmla="*/ 645 h 669"/>
                    <a:gd name="T34" fmla="*/ 525 w 804"/>
                    <a:gd name="T35" fmla="*/ 659 h 669"/>
                    <a:gd name="T36" fmla="*/ 547 w 804"/>
                    <a:gd name="T37" fmla="*/ 667 h 669"/>
                    <a:gd name="T38" fmla="*/ 573 w 804"/>
                    <a:gd name="T39" fmla="*/ 667 h 669"/>
                    <a:gd name="T40" fmla="*/ 577 w 804"/>
                    <a:gd name="T41" fmla="*/ 664 h 669"/>
                    <a:gd name="T42" fmla="*/ 581 w 804"/>
                    <a:gd name="T43" fmla="*/ 661 h 669"/>
                    <a:gd name="T44" fmla="*/ 600 w 804"/>
                    <a:gd name="T45" fmla="*/ 626 h 669"/>
                    <a:gd name="T46" fmla="*/ 605 w 804"/>
                    <a:gd name="T47" fmla="*/ 615 h 669"/>
                    <a:gd name="T48" fmla="*/ 621 w 804"/>
                    <a:gd name="T49" fmla="*/ 588 h 669"/>
                    <a:gd name="T50" fmla="*/ 673 w 804"/>
                    <a:gd name="T51" fmla="*/ 551 h 669"/>
                    <a:gd name="T52" fmla="*/ 732 w 804"/>
                    <a:gd name="T53" fmla="*/ 531 h 669"/>
                    <a:gd name="T54" fmla="*/ 779 w 804"/>
                    <a:gd name="T55" fmla="*/ 529 h 669"/>
                    <a:gd name="T56" fmla="*/ 784 w 804"/>
                    <a:gd name="T57" fmla="*/ 528 h 669"/>
                    <a:gd name="T58" fmla="*/ 796 w 804"/>
                    <a:gd name="T59" fmla="*/ 520 h 669"/>
                    <a:gd name="T60" fmla="*/ 803 w 804"/>
                    <a:gd name="T61" fmla="*/ 509 h 669"/>
                    <a:gd name="T62" fmla="*/ 804 w 804"/>
                    <a:gd name="T63" fmla="*/ 503 h 669"/>
                    <a:gd name="T64" fmla="*/ 803 w 804"/>
                    <a:gd name="T65" fmla="*/ 490 h 669"/>
                    <a:gd name="T66" fmla="*/ 798 w 804"/>
                    <a:gd name="T67" fmla="*/ 479 h 669"/>
                    <a:gd name="T68" fmla="*/ 789 w 804"/>
                    <a:gd name="T69" fmla="*/ 459 h 669"/>
                    <a:gd name="T70" fmla="*/ 765 w 804"/>
                    <a:gd name="T71" fmla="*/ 437 h 669"/>
                    <a:gd name="T72" fmla="*/ 741 w 804"/>
                    <a:gd name="T73" fmla="*/ 430 h 669"/>
                    <a:gd name="T74" fmla="*/ 703 w 804"/>
                    <a:gd name="T75" fmla="*/ 437 h 669"/>
                    <a:gd name="T76" fmla="*/ 670 w 804"/>
                    <a:gd name="T77" fmla="*/ 456 h 669"/>
                    <a:gd name="T78" fmla="*/ 597 w 804"/>
                    <a:gd name="T79" fmla="*/ 513 h 669"/>
                    <a:gd name="T80" fmla="*/ 571 w 804"/>
                    <a:gd name="T81" fmla="*/ 546 h 669"/>
                    <a:gd name="T82" fmla="*/ 557 w 804"/>
                    <a:gd name="T83" fmla="*/ 565 h 669"/>
                    <a:gd name="T84" fmla="*/ 529 w 804"/>
                    <a:gd name="T85" fmla="*/ 530 h 669"/>
                    <a:gd name="T86" fmla="*/ 501 w 804"/>
                    <a:gd name="T87" fmla="*/ 478 h 669"/>
                    <a:gd name="T88" fmla="*/ 471 w 804"/>
                    <a:gd name="T89" fmla="*/ 406 h 669"/>
                    <a:gd name="T90" fmla="*/ 447 w 804"/>
                    <a:gd name="T91" fmla="*/ 335 h 669"/>
                    <a:gd name="T92" fmla="*/ 438 w 804"/>
                    <a:gd name="T93" fmla="*/ 281 h 669"/>
                    <a:gd name="T94" fmla="*/ 437 w 804"/>
                    <a:gd name="T95" fmla="*/ 225 h 669"/>
                    <a:gd name="T96" fmla="*/ 439 w 804"/>
                    <a:gd name="T97" fmla="*/ 197 h 669"/>
                    <a:gd name="T98" fmla="*/ 426 w 804"/>
                    <a:gd name="T99" fmla="*/ 174 h 669"/>
                    <a:gd name="T100" fmla="*/ 388 w 804"/>
                    <a:gd name="T101" fmla="*/ 139 h 669"/>
                    <a:gd name="T102" fmla="*/ 343 w 804"/>
                    <a:gd name="T103" fmla="*/ 118 h 669"/>
                    <a:gd name="T104" fmla="*/ 328 w 804"/>
                    <a:gd name="T105" fmla="*/ 108 h 669"/>
                    <a:gd name="T106" fmla="*/ 189 w 804"/>
                    <a:gd name="T107" fmla="*/ 41 h 669"/>
                    <a:gd name="T108" fmla="*/ 135 w 804"/>
                    <a:gd name="T109" fmla="*/ 17 h 669"/>
                    <a:gd name="T110" fmla="*/ 60 w 804"/>
                    <a:gd name="T111" fmla="*/ 1 h 669"/>
                    <a:gd name="T112" fmla="*/ 26 w 804"/>
                    <a:gd name="T113" fmla="*/ 6 h 669"/>
                    <a:gd name="T114" fmla="*/ 7 w 804"/>
                    <a:gd name="T115" fmla="*/ 25 h 669"/>
                    <a:gd name="T116" fmla="*/ 0 w 804"/>
                    <a:gd name="T117" fmla="*/ 49 h 66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804"/>
                    <a:gd name="T178" fmla="*/ 0 h 669"/>
                    <a:gd name="T179" fmla="*/ 804 w 804"/>
                    <a:gd name="T180" fmla="*/ 669 h 66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804" h="669">
                      <a:moveTo>
                        <a:pt x="0" y="60"/>
                      </a:moveTo>
                      <a:lnTo>
                        <a:pt x="0" y="65"/>
                      </a:lnTo>
                      <a:lnTo>
                        <a:pt x="1" y="70"/>
                      </a:lnTo>
                      <a:lnTo>
                        <a:pt x="4" y="81"/>
                      </a:lnTo>
                      <a:lnTo>
                        <a:pt x="7" y="89"/>
                      </a:lnTo>
                      <a:lnTo>
                        <a:pt x="9" y="93"/>
                      </a:lnTo>
                      <a:lnTo>
                        <a:pt x="12" y="98"/>
                      </a:lnTo>
                      <a:lnTo>
                        <a:pt x="14" y="102"/>
                      </a:lnTo>
                      <a:lnTo>
                        <a:pt x="17" y="105"/>
                      </a:lnTo>
                      <a:lnTo>
                        <a:pt x="21" y="108"/>
                      </a:lnTo>
                      <a:lnTo>
                        <a:pt x="24" y="111"/>
                      </a:lnTo>
                      <a:lnTo>
                        <a:pt x="33" y="117"/>
                      </a:lnTo>
                      <a:lnTo>
                        <a:pt x="42" y="124"/>
                      </a:lnTo>
                      <a:lnTo>
                        <a:pt x="44" y="125"/>
                      </a:lnTo>
                      <a:lnTo>
                        <a:pt x="47" y="127"/>
                      </a:lnTo>
                      <a:lnTo>
                        <a:pt x="77" y="137"/>
                      </a:lnTo>
                      <a:lnTo>
                        <a:pt x="108" y="147"/>
                      </a:lnTo>
                      <a:lnTo>
                        <a:pt x="196" y="174"/>
                      </a:lnTo>
                      <a:lnTo>
                        <a:pt x="285" y="201"/>
                      </a:lnTo>
                      <a:lnTo>
                        <a:pt x="292" y="202"/>
                      </a:lnTo>
                      <a:lnTo>
                        <a:pt x="299" y="204"/>
                      </a:lnTo>
                      <a:lnTo>
                        <a:pt x="312" y="210"/>
                      </a:lnTo>
                      <a:lnTo>
                        <a:pt x="325" y="217"/>
                      </a:lnTo>
                      <a:lnTo>
                        <a:pt x="338" y="225"/>
                      </a:lnTo>
                      <a:lnTo>
                        <a:pt x="340" y="229"/>
                      </a:lnTo>
                      <a:lnTo>
                        <a:pt x="344" y="235"/>
                      </a:lnTo>
                      <a:lnTo>
                        <a:pt x="349" y="242"/>
                      </a:lnTo>
                      <a:lnTo>
                        <a:pt x="351" y="247"/>
                      </a:lnTo>
                      <a:lnTo>
                        <a:pt x="353" y="254"/>
                      </a:lnTo>
                      <a:lnTo>
                        <a:pt x="354" y="261"/>
                      </a:lnTo>
                      <a:lnTo>
                        <a:pt x="355" y="268"/>
                      </a:lnTo>
                      <a:lnTo>
                        <a:pt x="354" y="275"/>
                      </a:lnTo>
                      <a:lnTo>
                        <a:pt x="353" y="282"/>
                      </a:lnTo>
                      <a:lnTo>
                        <a:pt x="350" y="284"/>
                      </a:lnTo>
                      <a:lnTo>
                        <a:pt x="350" y="288"/>
                      </a:lnTo>
                      <a:lnTo>
                        <a:pt x="346" y="315"/>
                      </a:lnTo>
                      <a:lnTo>
                        <a:pt x="345" y="343"/>
                      </a:lnTo>
                      <a:lnTo>
                        <a:pt x="345" y="347"/>
                      </a:lnTo>
                      <a:lnTo>
                        <a:pt x="345" y="352"/>
                      </a:lnTo>
                      <a:lnTo>
                        <a:pt x="346" y="356"/>
                      </a:lnTo>
                      <a:lnTo>
                        <a:pt x="348" y="360"/>
                      </a:lnTo>
                      <a:lnTo>
                        <a:pt x="350" y="365"/>
                      </a:lnTo>
                      <a:lnTo>
                        <a:pt x="352" y="368"/>
                      </a:lnTo>
                      <a:lnTo>
                        <a:pt x="358" y="376"/>
                      </a:lnTo>
                      <a:lnTo>
                        <a:pt x="365" y="394"/>
                      </a:lnTo>
                      <a:lnTo>
                        <a:pt x="374" y="411"/>
                      </a:lnTo>
                      <a:lnTo>
                        <a:pt x="378" y="419"/>
                      </a:lnTo>
                      <a:lnTo>
                        <a:pt x="384" y="427"/>
                      </a:lnTo>
                      <a:lnTo>
                        <a:pt x="395" y="444"/>
                      </a:lnTo>
                      <a:lnTo>
                        <a:pt x="407" y="460"/>
                      </a:lnTo>
                      <a:lnTo>
                        <a:pt x="419" y="477"/>
                      </a:lnTo>
                      <a:lnTo>
                        <a:pt x="429" y="494"/>
                      </a:lnTo>
                      <a:lnTo>
                        <a:pt x="440" y="512"/>
                      </a:lnTo>
                      <a:lnTo>
                        <a:pt x="443" y="518"/>
                      </a:lnTo>
                      <a:lnTo>
                        <a:pt x="447" y="524"/>
                      </a:lnTo>
                      <a:lnTo>
                        <a:pt x="455" y="535"/>
                      </a:lnTo>
                      <a:lnTo>
                        <a:pt x="463" y="545"/>
                      </a:lnTo>
                      <a:lnTo>
                        <a:pt x="470" y="557"/>
                      </a:lnTo>
                      <a:lnTo>
                        <a:pt x="476" y="568"/>
                      </a:lnTo>
                      <a:lnTo>
                        <a:pt x="482" y="580"/>
                      </a:lnTo>
                      <a:lnTo>
                        <a:pt x="488" y="593"/>
                      </a:lnTo>
                      <a:lnTo>
                        <a:pt x="492" y="605"/>
                      </a:lnTo>
                      <a:lnTo>
                        <a:pt x="496" y="618"/>
                      </a:lnTo>
                      <a:lnTo>
                        <a:pt x="498" y="624"/>
                      </a:lnTo>
                      <a:lnTo>
                        <a:pt x="501" y="629"/>
                      </a:lnTo>
                      <a:lnTo>
                        <a:pt x="503" y="636"/>
                      </a:lnTo>
                      <a:lnTo>
                        <a:pt x="506" y="641"/>
                      </a:lnTo>
                      <a:lnTo>
                        <a:pt x="510" y="645"/>
                      </a:lnTo>
                      <a:lnTo>
                        <a:pt x="513" y="650"/>
                      </a:lnTo>
                      <a:lnTo>
                        <a:pt x="517" y="653"/>
                      </a:lnTo>
                      <a:lnTo>
                        <a:pt x="521" y="657"/>
                      </a:lnTo>
                      <a:lnTo>
                        <a:pt x="525" y="659"/>
                      </a:lnTo>
                      <a:lnTo>
                        <a:pt x="531" y="662"/>
                      </a:lnTo>
                      <a:lnTo>
                        <a:pt x="536" y="664"/>
                      </a:lnTo>
                      <a:lnTo>
                        <a:pt x="541" y="666"/>
                      </a:lnTo>
                      <a:lnTo>
                        <a:pt x="547" y="667"/>
                      </a:lnTo>
                      <a:lnTo>
                        <a:pt x="553" y="668"/>
                      </a:lnTo>
                      <a:lnTo>
                        <a:pt x="567" y="669"/>
                      </a:lnTo>
                      <a:lnTo>
                        <a:pt x="571" y="668"/>
                      </a:lnTo>
                      <a:lnTo>
                        <a:pt x="573" y="667"/>
                      </a:lnTo>
                      <a:lnTo>
                        <a:pt x="575" y="666"/>
                      </a:lnTo>
                      <a:lnTo>
                        <a:pt x="576" y="665"/>
                      </a:lnTo>
                      <a:lnTo>
                        <a:pt x="577" y="665"/>
                      </a:lnTo>
                      <a:lnTo>
                        <a:pt x="577" y="664"/>
                      </a:lnTo>
                      <a:lnTo>
                        <a:pt x="578" y="664"/>
                      </a:lnTo>
                      <a:lnTo>
                        <a:pt x="580" y="662"/>
                      </a:lnTo>
                      <a:lnTo>
                        <a:pt x="581" y="661"/>
                      </a:lnTo>
                      <a:lnTo>
                        <a:pt x="588" y="650"/>
                      </a:lnTo>
                      <a:lnTo>
                        <a:pt x="594" y="638"/>
                      </a:lnTo>
                      <a:lnTo>
                        <a:pt x="600" y="627"/>
                      </a:lnTo>
                      <a:lnTo>
                        <a:pt x="600" y="626"/>
                      </a:lnTo>
                      <a:lnTo>
                        <a:pt x="600" y="625"/>
                      </a:lnTo>
                      <a:lnTo>
                        <a:pt x="601" y="623"/>
                      </a:lnTo>
                      <a:lnTo>
                        <a:pt x="601" y="621"/>
                      </a:lnTo>
                      <a:lnTo>
                        <a:pt x="605" y="615"/>
                      </a:lnTo>
                      <a:lnTo>
                        <a:pt x="607" y="610"/>
                      </a:lnTo>
                      <a:lnTo>
                        <a:pt x="608" y="605"/>
                      </a:lnTo>
                      <a:lnTo>
                        <a:pt x="615" y="597"/>
                      </a:lnTo>
                      <a:lnTo>
                        <a:pt x="621" y="588"/>
                      </a:lnTo>
                      <a:lnTo>
                        <a:pt x="629" y="581"/>
                      </a:lnTo>
                      <a:lnTo>
                        <a:pt x="643" y="569"/>
                      </a:lnTo>
                      <a:lnTo>
                        <a:pt x="659" y="558"/>
                      </a:lnTo>
                      <a:lnTo>
                        <a:pt x="673" y="551"/>
                      </a:lnTo>
                      <a:lnTo>
                        <a:pt x="687" y="544"/>
                      </a:lnTo>
                      <a:lnTo>
                        <a:pt x="702" y="539"/>
                      </a:lnTo>
                      <a:lnTo>
                        <a:pt x="717" y="535"/>
                      </a:lnTo>
                      <a:lnTo>
                        <a:pt x="732" y="531"/>
                      </a:lnTo>
                      <a:lnTo>
                        <a:pt x="748" y="530"/>
                      </a:lnTo>
                      <a:lnTo>
                        <a:pt x="763" y="529"/>
                      </a:lnTo>
                      <a:lnTo>
                        <a:pt x="779" y="529"/>
                      </a:lnTo>
                      <a:lnTo>
                        <a:pt x="780" y="529"/>
                      </a:lnTo>
                      <a:lnTo>
                        <a:pt x="781" y="529"/>
                      </a:lnTo>
                      <a:lnTo>
                        <a:pt x="782" y="529"/>
                      </a:lnTo>
                      <a:lnTo>
                        <a:pt x="784" y="528"/>
                      </a:lnTo>
                      <a:lnTo>
                        <a:pt x="786" y="528"/>
                      </a:lnTo>
                      <a:lnTo>
                        <a:pt x="787" y="527"/>
                      </a:lnTo>
                      <a:lnTo>
                        <a:pt x="790" y="526"/>
                      </a:lnTo>
                      <a:lnTo>
                        <a:pt x="796" y="520"/>
                      </a:lnTo>
                      <a:lnTo>
                        <a:pt x="798" y="517"/>
                      </a:lnTo>
                      <a:lnTo>
                        <a:pt x="800" y="515"/>
                      </a:lnTo>
                      <a:lnTo>
                        <a:pt x="802" y="512"/>
                      </a:lnTo>
                      <a:lnTo>
                        <a:pt x="803" y="509"/>
                      </a:lnTo>
                      <a:lnTo>
                        <a:pt x="803" y="508"/>
                      </a:lnTo>
                      <a:lnTo>
                        <a:pt x="804" y="506"/>
                      </a:lnTo>
                      <a:lnTo>
                        <a:pt x="804" y="503"/>
                      </a:lnTo>
                      <a:lnTo>
                        <a:pt x="804" y="500"/>
                      </a:lnTo>
                      <a:lnTo>
                        <a:pt x="804" y="496"/>
                      </a:lnTo>
                      <a:lnTo>
                        <a:pt x="804" y="493"/>
                      </a:lnTo>
                      <a:lnTo>
                        <a:pt x="803" y="490"/>
                      </a:lnTo>
                      <a:lnTo>
                        <a:pt x="802" y="486"/>
                      </a:lnTo>
                      <a:lnTo>
                        <a:pt x="800" y="482"/>
                      </a:lnTo>
                      <a:lnTo>
                        <a:pt x="799" y="480"/>
                      </a:lnTo>
                      <a:lnTo>
                        <a:pt x="798" y="479"/>
                      </a:lnTo>
                      <a:lnTo>
                        <a:pt x="797" y="475"/>
                      </a:lnTo>
                      <a:lnTo>
                        <a:pt x="795" y="471"/>
                      </a:lnTo>
                      <a:lnTo>
                        <a:pt x="793" y="466"/>
                      </a:lnTo>
                      <a:lnTo>
                        <a:pt x="789" y="459"/>
                      </a:lnTo>
                      <a:lnTo>
                        <a:pt x="783" y="452"/>
                      </a:lnTo>
                      <a:lnTo>
                        <a:pt x="778" y="447"/>
                      </a:lnTo>
                      <a:lnTo>
                        <a:pt x="772" y="442"/>
                      </a:lnTo>
                      <a:lnTo>
                        <a:pt x="765" y="437"/>
                      </a:lnTo>
                      <a:lnTo>
                        <a:pt x="757" y="433"/>
                      </a:lnTo>
                      <a:lnTo>
                        <a:pt x="749" y="430"/>
                      </a:lnTo>
                      <a:lnTo>
                        <a:pt x="745" y="430"/>
                      </a:lnTo>
                      <a:lnTo>
                        <a:pt x="741" y="430"/>
                      </a:lnTo>
                      <a:lnTo>
                        <a:pt x="731" y="430"/>
                      </a:lnTo>
                      <a:lnTo>
                        <a:pt x="721" y="431"/>
                      </a:lnTo>
                      <a:lnTo>
                        <a:pt x="712" y="433"/>
                      </a:lnTo>
                      <a:lnTo>
                        <a:pt x="703" y="437"/>
                      </a:lnTo>
                      <a:lnTo>
                        <a:pt x="694" y="440"/>
                      </a:lnTo>
                      <a:lnTo>
                        <a:pt x="685" y="444"/>
                      </a:lnTo>
                      <a:lnTo>
                        <a:pt x="678" y="450"/>
                      </a:lnTo>
                      <a:lnTo>
                        <a:pt x="670" y="456"/>
                      </a:lnTo>
                      <a:lnTo>
                        <a:pt x="642" y="478"/>
                      </a:lnTo>
                      <a:lnTo>
                        <a:pt x="614" y="499"/>
                      </a:lnTo>
                      <a:lnTo>
                        <a:pt x="605" y="506"/>
                      </a:lnTo>
                      <a:lnTo>
                        <a:pt x="597" y="513"/>
                      </a:lnTo>
                      <a:lnTo>
                        <a:pt x="589" y="521"/>
                      </a:lnTo>
                      <a:lnTo>
                        <a:pt x="583" y="529"/>
                      </a:lnTo>
                      <a:lnTo>
                        <a:pt x="576" y="537"/>
                      </a:lnTo>
                      <a:lnTo>
                        <a:pt x="571" y="546"/>
                      </a:lnTo>
                      <a:lnTo>
                        <a:pt x="566" y="556"/>
                      </a:lnTo>
                      <a:lnTo>
                        <a:pt x="560" y="565"/>
                      </a:lnTo>
                      <a:lnTo>
                        <a:pt x="557" y="565"/>
                      </a:lnTo>
                      <a:lnTo>
                        <a:pt x="556" y="565"/>
                      </a:lnTo>
                      <a:lnTo>
                        <a:pt x="546" y="554"/>
                      </a:lnTo>
                      <a:lnTo>
                        <a:pt x="538" y="542"/>
                      </a:lnTo>
                      <a:lnTo>
                        <a:pt x="529" y="530"/>
                      </a:lnTo>
                      <a:lnTo>
                        <a:pt x="521" y="517"/>
                      </a:lnTo>
                      <a:lnTo>
                        <a:pt x="513" y="504"/>
                      </a:lnTo>
                      <a:lnTo>
                        <a:pt x="507" y="492"/>
                      </a:lnTo>
                      <a:lnTo>
                        <a:pt x="501" y="478"/>
                      </a:lnTo>
                      <a:lnTo>
                        <a:pt x="496" y="465"/>
                      </a:lnTo>
                      <a:lnTo>
                        <a:pt x="489" y="446"/>
                      </a:lnTo>
                      <a:lnTo>
                        <a:pt x="481" y="430"/>
                      </a:lnTo>
                      <a:lnTo>
                        <a:pt x="471" y="406"/>
                      </a:lnTo>
                      <a:lnTo>
                        <a:pt x="466" y="394"/>
                      </a:lnTo>
                      <a:lnTo>
                        <a:pt x="461" y="382"/>
                      </a:lnTo>
                      <a:lnTo>
                        <a:pt x="454" y="359"/>
                      </a:lnTo>
                      <a:lnTo>
                        <a:pt x="447" y="335"/>
                      </a:lnTo>
                      <a:lnTo>
                        <a:pt x="446" y="329"/>
                      </a:lnTo>
                      <a:lnTo>
                        <a:pt x="445" y="324"/>
                      </a:lnTo>
                      <a:lnTo>
                        <a:pt x="440" y="302"/>
                      </a:lnTo>
                      <a:lnTo>
                        <a:pt x="438" y="281"/>
                      </a:lnTo>
                      <a:lnTo>
                        <a:pt x="436" y="258"/>
                      </a:lnTo>
                      <a:lnTo>
                        <a:pt x="436" y="236"/>
                      </a:lnTo>
                      <a:lnTo>
                        <a:pt x="436" y="231"/>
                      </a:lnTo>
                      <a:lnTo>
                        <a:pt x="437" y="225"/>
                      </a:lnTo>
                      <a:lnTo>
                        <a:pt x="439" y="217"/>
                      </a:lnTo>
                      <a:lnTo>
                        <a:pt x="440" y="210"/>
                      </a:lnTo>
                      <a:lnTo>
                        <a:pt x="439" y="203"/>
                      </a:lnTo>
                      <a:lnTo>
                        <a:pt x="439" y="197"/>
                      </a:lnTo>
                      <a:lnTo>
                        <a:pt x="436" y="190"/>
                      </a:lnTo>
                      <a:lnTo>
                        <a:pt x="433" y="184"/>
                      </a:lnTo>
                      <a:lnTo>
                        <a:pt x="430" y="179"/>
                      </a:lnTo>
                      <a:lnTo>
                        <a:pt x="426" y="174"/>
                      </a:lnTo>
                      <a:lnTo>
                        <a:pt x="418" y="164"/>
                      </a:lnTo>
                      <a:lnTo>
                        <a:pt x="408" y="155"/>
                      </a:lnTo>
                      <a:lnTo>
                        <a:pt x="399" y="147"/>
                      </a:lnTo>
                      <a:lnTo>
                        <a:pt x="388" y="139"/>
                      </a:lnTo>
                      <a:lnTo>
                        <a:pt x="378" y="133"/>
                      </a:lnTo>
                      <a:lnTo>
                        <a:pt x="366" y="127"/>
                      </a:lnTo>
                      <a:lnTo>
                        <a:pt x="355" y="122"/>
                      </a:lnTo>
                      <a:lnTo>
                        <a:pt x="343" y="118"/>
                      </a:lnTo>
                      <a:lnTo>
                        <a:pt x="339" y="115"/>
                      </a:lnTo>
                      <a:lnTo>
                        <a:pt x="336" y="112"/>
                      </a:lnTo>
                      <a:lnTo>
                        <a:pt x="331" y="110"/>
                      </a:lnTo>
                      <a:lnTo>
                        <a:pt x="328" y="108"/>
                      </a:lnTo>
                      <a:lnTo>
                        <a:pt x="292" y="92"/>
                      </a:lnTo>
                      <a:lnTo>
                        <a:pt x="258" y="76"/>
                      </a:lnTo>
                      <a:lnTo>
                        <a:pt x="223" y="59"/>
                      </a:lnTo>
                      <a:lnTo>
                        <a:pt x="189" y="41"/>
                      </a:lnTo>
                      <a:lnTo>
                        <a:pt x="172" y="32"/>
                      </a:lnTo>
                      <a:lnTo>
                        <a:pt x="154" y="24"/>
                      </a:lnTo>
                      <a:lnTo>
                        <a:pt x="144" y="20"/>
                      </a:lnTo>
                      <a:lnTo>
                        <a:pt x="135" y="17"/>
                      </a:lnTo>
                      <a:lnTo>
                        <a:pt x="117" y="11"/>
                      </a:lnTo>
                      <a:lnTo>
                        <a:pt x="98" y="7"/>
                      </a:lnTo>
                      <a:lnTo>
                        <a:pt x="79" y="3"/>
                      </a:lnTo>
                      <a:lnTo>
                        <a:pt x="60" y="1"/>
                      </a:lnTo>
                      <a:lnTo>
                        <a:pt x="50" y="0"/>
                      </a:lnTo>
                      <a:lnTo>
                        <a:pt x="41" y="0"/>
                      </a:lnTo>
                      <a:lnTo>
                        <a:pt x="30" y="4"/>
                      </a:lnTo>
                      <a:lnTo>
                        <a:pt x="26" y="6"/>
                      </a:lnTo>
                      <a:lnTo>
                        <a:pt x="21" y="9"/>
                      </a:lnTo>
                      <a:lnTo>
                        <a:pt x="14" y="15"/>
                      </a:lnTo>
                      <a:lnTo>
                        <a:pt x="9" y="22"/>
                      </a:lnTo>
                      <a:lnTo>
                        <a:pt x="7" y="25"/>
                      </a:lnTo>
                      <a:lnTo>
                        <a:pt x="5" y="30"/>
                      </a:lnTo>
                      <a:lnTo>
                        <a:pt x="3" y="34"/>
                      </a:lnTo>
                      <a:lnTo>
                        <a:pt x="2" y="39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79" name="Freeform 24"/>
                <p:cNvSpPr>
                  <a:spLocks noChangeAspect="1"/>
                </p:cNvSpPr>
                <p:nvPr/>
              </p:nvSpPr>
              <p:spPr bwMode="auto">
                <a:xfrm>
                  <a:off x="1471" y="3026"/>
                  <a:ext cx="788" cy="432"/>
                </a:xfrm>
                <a:custGeom>
                  <a:avLst/>
                  <a:gdLst>
                    <a:gd name="T0" fmla="*/ 787 w 788"/>
                    <a:gd name="T1" fmla="*/ 82 h 432"/>
                    <a:gd name="T2" fmla="*/ 777 w 788"/>
                    <a:gd name="T3" fmla="*/ 48 h 432"/>
                    <a:gd name="T4" fmla="*/ 750 w 788"/>
                    <a:gd name="T5" fmla="*/ 26 h 432"/>
                    <a:gd name="T6" fmla="*/ 714 w 788"/>
                    <a:gd name="T7" fmla="*/ 22 h 432"/>
                    <a:gd name="T8" fmla="*/ 691 w 788"/>
                    <a:gd name="T9" fmla="*/ 34 h 432"/>
                    <a:gd name="T10" fmla="*/ 634 w 788"/>
                    <a:gd name="T11" fmla="*/ 105 h 432"/>
                    <a:gd name="T12" fmla="*/ 566 w 788"/>
                    <a:gd name="T13" fmla="*/ 213 h 432"/>
                    <a:gd name="T14" fmla="*/ 530 w 788"/>
                    <a:gd name="T15" fmla="*/ 286 h 432"/>
                    <a:gd name="T16" fmla="*/ 510 w 788"/>
                    <a:gd name="T17" fmla="*/ 314 h 432"/>
                    <a:gd name="T18" fmla="*/ 478 w 788"/>
                    <a:gd name="T19" fmla="*/ 331 h 432"/>
                    <a:gd name="T20" fmla="*/ 431 w 788"/>
                    <a:gd name="T21" fmla="*/ 280 h 432"/>
                    <a:gd name="T22" fmla="*/ 371 w 788"/>
                    <a:gd name="T23" fmla="*/ 226 h 432"/>
                    <a:gd name="T24" fmla="*/ 300 w 788"/>
                    <a:gd name="T25" fmla="*/ 178 h 432"/>
                    <a:gd name="T26" fmla="*/ 257 w 788"/>
                    <a:gd name="T27" fmla="*/ 144 h 432"/>
                    <a:gd name="T28" fmla="*/ 228 w 788"/>
                    <a:gd name="T29" fmla="*/ 94 h 432"/>
                    <a:gd name="T30" fmla="*/ 198 w 788"/>
                    <a:gd name="T31" fmla="*/ 21 h 432"/>
                    <a:gd name="T32" fmla="*/ 184 w 788"/>
                    <a:gd name="T33" fmla="*/ 6 h 432"/>
                    <a:gd name="T34" fmla="*/ 155 w 788"/>
                    <a:gd name="T35" fmla="*/ 0 h 432"/>
                    <a:gd name="T36" fmla="*/ 123 w 788"/>
                    <a:gd name="T37" fmla="*/ 22 h 432"/>
                    <a:gd name="T38" fmla="*/ 120 w 788"/>
                    <a:gd name="T39" fmla="*/ 57 h 432"/>
                    <a:gd name="T40" fmla="*/ 118 w 788"/>
                    <a:gd name="T41" fmla="*/ 89 h 432"/>
                    <a:gd name="T42" fmla="*/ 106 w 788"/>
                    <a:gd name="T43" fmla="*/ 127 h 432"/>
                    <a:gd name="T44" fmla="*/ 95 w 788"/>
                    <a:gd name="T45" fmla="*/ 146 h 432"/>
                    <a:gd name="T46" fmla="*/ 80 w 788"/>
                    <a:gd name="T47" fmla="*/ 162 h 432"/>
                    <a:gd name="T48" fmla="*/ 25 w 788"/>
                    <a:gd name="T49" fmla="*/ 219 h 432"/>
                    <a:gd name="T50" fmla="*/ 0 w 788"/>
                    <a:gd name="T51" fmla="*/ 266 h 432"/>
                    <a:gd name="T52" fmla="*/ 3 w 788"/>
                    <a:gd name="T53" fmla="*/ 287 h 432"/>
                    <a:gd name="T54" fmla="*/ 32 w 788"/>
                    <a:gd name="T55" fmla="*/ 300 h 432"/>
                    <a:gd name="T56" fmla="*/ 50 w 788"/>
                    <a:gd name="T57" fmla="*/ 295 h 432"/>
                    <a:gd name="T58" fmla="*/ 74 w 788"/>
                    <a:gd name="T59" fmla="*/ 283 h 432"/>
                    <a:gd name="T60" fmla="*/ 91 w 788"/>
                    <a:gd name="T61" fmla="*/ 269 h 432"/>
                    <a:gd name="T62" fmla="*/ 97 w 788"/>
                    <a:gd name="T63" fmla="*/ 264 h 432"/>
                    <a:gd name="T64" fmla="*/ 118 w 788"/>
                    <a:gd name="T65" fmla="*/ 237 h 432"/>
                    <a:gd name="T66" fmla="*/ 130 w 788"/>
                    <a:gd name="T67" fmla="*/ 211 h 432"/>
                    <a:gd name="T68" fmla="*/ 140 w 788"/>
                    <a:gd name="T69" fmla="*/ 169 h 432"/>
                    <a:gd name="T70" fmla="*/ 150 w 788"/>
                    <a:gd name="T71" fmla="*/ 131 h 432"/>
                    <a:gd name="T72" fmla="*/ 172 w 788"/>
                    <a:gd name="T73" fmla="*/ 116 h 432"/>
                    <a:gd name="T74" fmla="*/ 190 w 788"/>
                    <a:gd name="T75" fmla="*/ 130 h 432"/>
                    <a:gd name="T76" fmla="*/ 207 w 788"/>
                    <a:gd name="T77" fmla="*/ 158 h 432"/>
                    <a:gd name="T78" fmla="*/ 250 w 788"/>
                    <a:gd name="T79" fmla="*/ 223 h 432"/>
                    <a:gd name="T80" fmla="*/ 373 w 788"/>
                    <a:gd name="T81" fmla="*/ 329 h 432"/>
                    <a:gd name="T82" fmla="*/ 433 w 788"/>
                    <a:gd name="T83" fmla="*/ 377 h 432"/>
                    <a:gd name="T84" fmla="*/ 454 w 788"/>
                    <a:gd name="T85" fmla="*/ 413 h 432"/>
                    <a:gd name="T86" fmla="*/ 496 w 788"/>
                    <a:gd name="T87" fmla="*/ 432 h 432"/>
                    <a:gd name="T88" fmla="*/ 517 w 788"/>
                    <a:gd name="T89" fmla="*/ 427 h 432"/>
                    <a:gd name="T90" fmla="*/ 561 w 788"/>
                    <a:gd name="T91" fmla="*/ 399 h 432"/>
                    <a:gd name="T92" fmla="*/ 577 w 788"/>
                    <a:gd name="T93" fmla="*/ 384 h 432"/>
                    <a:gd name="T94" fmla="*/ 646 w 788"/>
                    <a:gd name="T95" fmla="*/ 310 h 432"/>
                    <a:gd name="T96" fmla="*/ 693 w 788"/>
                    <a:gd name="T97" fmla="*/ 253 h 432"/>
                    <a:gd name="T98" fmla="*/ 714 w 788"/>
                    <a:gd name="T99" fmla="*/ 225 h 432"/>
                    <a:gd name="T100" fmla="*/ 753 w 788"/>
                    <a:gd name="T101" fmla="*/ 165 h 432"/>
                    <a:gd name="T102" fmla="*/ 782 w 788"/>
                    <a:gd name="T103" fmla="*/ 106 h 432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788"/>
                    <a:gd name="T157" fmla="*/ 0 h 432"/>
                    <a:gd name="T158" fmla="*/ 788 w 788"/>
                    <a:gd name="T159" fmla="*/ 432 h 432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788" h="432">
                      <a:moveTo>
                        <a:pt x="782" y="106"/>
                      </a:moveTo>
                      <a:lnTo>
                        <a:pt x="784" y="98"/>
                      </a:lnTo>
                      <a:lnTo>
                        <a:pt x="786" y="91"/>
                      </a:lnTo>
                      <a:lnTo>
                        <a:pt x="786" y="87"/>
                      </a:lnTo>
                      <a:lnTo>
                        <a:pt x="787" y="82"/>
                      </a:lnTo>
                      <a:lnTo>
                        <a:pt x="788" y="75"/>
                      </a:lnTo>
                      <a:lnTo>
                        <a:pt x="785" y="64"/>
                      </a:lnTo>
                      <a:lnTo>
                        <a:pt x="784" y="60"/>
                      </a:lnTo>
                      <a:lnTo>
                        <a:pt x="782" y="55"/>
                      </a:lnTo>
                      <a:lnTo>
                        <a:pt x="777" y="48"/>
                      </a:lnTo>
                      <a:lnTo>
                        <a:pt x="770" y="39"/>
                      </a:lnTo>
                      <a:lnTo>
                        <a:pt x="766" y="35"/>
                      </a:lnTo>
                      <a:lnTo>
                        <a:pt x="763" y="33"/>
                      </a:lnTo>
                      <a:lnTo>
                        <a:pt x="755" y="27"/>
                      </a:lnTo>
                      <a:lnTo>
                        <a:pt x="750" y="26"/>
                      </a:lnTo>
                      <a:lnTo>
                        <a:pt x="747" y="24"/>
                      </a:lnTo>
                      <a:lnTo>
                        <a:pt x="738" y="21"/>
                      </a:lnTo>
                      <a:lnTo>
                        <a:pt x="728" y="21"/>
                      </a:lnTo>
                      <a:lnTo>
                        <a:pt x="719" y="21"/>
                      </a:lnTo>
                      <a:lnTo>
                        <a:pt x="714" y="22"/>
                      </a:lnTo>
                      <a:lnTo>
                        <a:pt x="708" y="24"/>
                      </a:lnTo>
                      <a:lnTo>
                        <a:pt x="703" y="25"/>
                      </a:lnTo>
                      <a:lnTo>
                        <a:pt x="699" y="27"/>
                      </a:lnTo>
                      <a:lnTo>
                        <a:pt x="694" y="31"/>
                      </a:lnTo>
                      <a:lnTo>
                        <a:pt x="691" y="34"/>
                      </a:lnTo>
                      <a:lnTo>
                        <a:pt x="679" y="48"/>
                      </a:lnTo>
                      <a:lnTo>
                        <a:pt x="667" y="62"/>
                      </a:lnTo>
                      <a:lnTo>
                        <a:pt x="656" y="76"/>
                      </a:lnTo>
                      <a:lnTo>
                        <a:pt x="644" y="90"/>
                      </a:lnTo>
                      <a:lnTo>
                        <a:pt x="634" y="105"/>
                      </a:lnTo>
                      <a:lnTo>
                        <a:pt x="623" y="120"/>
                      </a:lnTo>
                      <a:lnTo>
                        <a:pt x="603" y="150"/>
                      </a:lnTo>
                      <a:lnTo>
                        <a:pt x="583" y="182"/>
                      </a:lnTo>
                      <a:lnTo>
                        <a:pt x="573" y="198"/>
                      </a:lnTo>
                      <a:lnTo>
                        <a:pt x="566" y="213"/>
                      </a:lnTo>
                      <a:lnTo>
                        <a:pt x="558" y="232"/>
                      </a:lnTo>
                      <a:lnTo>
                        <a:pt x="549" y="250"/>
                      </a:lnTo>
                      <a:lnTo>
                        <a:pt x="544" y="259"/>
                      </a:lnTo>
                      <a:lnTo>
                        <a:pt x="539" y="267"/>
                      </a:lnTo>
                      <a:lnTo>
                        <a:pt x="530" y="286"/>
                      </a:lnTo>
                      <a:lnTo>
                        <a:pt x="525" y="293"/>
                      </a:lnTo>
                      <a:lnTo>
                        <a:pt x="523" y="296"/>
                      </a:lnTo>
                      <a:lnTo>
                        <a:pt x="521" y="300"/>
                      </a:lnTo>
                      <a:lnTo>
                        <a:pt x="516" y="307"/>
                      </a:lnTo>
                      <a:lnTo>
                        <a:pt x="510" y="314"/>
                      </a:lnTo>
                      <a:lnTo>
                        <a:pt x="504" y="320"/>
                      </a:lnTo>
                      <a:lnTo>
                        <a:pt x="499" y="327"/>
                      </a:lnTo>
                      <a:lnTo>
                        <a:pt x="493" y="333"/>
                      </a:lnTo>
                      <a:lnTo>
                        <a:pt x="486" y="339"/>
                      </a:lnTo>
                      <a:lnTo>
                        <a:pt x="478" y="331"/>
                      </a:lnTo>
                      <a:lnTo>
                        <a:pt x="470" y="324"/>
                      </a:lnTo>
                      <a:lnTo>
                        <a:pt x="455" y="309"/>
                      </a:lnTo>
                      <a:lnTo>
                        <a:pt x="448" y="301"/>
                      </a:lnTo>
                      <a:lnTo>
                        <a:pt x="441" y="292"/>
                      </a:lnTo>
                      <a:lnTo>
                        <a:pt x="431" y="280"/>
                      </a:lnTo>
                      <a:lnTo>
                        <a:pt x="419" y="267"/>
                      </a:lnTo>
                      <a:lnTo>
                        <a:pt x="408" y="256"/>
                      </a:lnTo>
                      <a:lnTo>
                        <a:pt x="397" y="246"/>
                      </a:lnTo>
                      <a:lnTo>
                        <a:pt x="383" y="235"/>
                      </a:lnTo>
                      <a:lnTo>
                        <a:pt x="371" y="226"/>
                      </a:lnTo>
                      <a:lnTo>
                        <a:pt x="358" y="216"/>
                      </a:lnTo>
                      <a:lnTo>
                        <a:pt x="344" y="208"/>
                      </a:lnTo>
                      <a:lnTo>
                        <a:pt x="328" y="198"/>
                      </a:lnTo>
                      <a:lnTo>
                        <a:pt x="313" y="188"/>
                      </a:lnTo>
                      <a:lnTo>
                        <a:pt x="300" y="178"/>
                      </a:lnTo>
                      <a:lnTo>
                        <a:pt x="288" y="170"/>
                      </a:lnTo>
                      <a:lnTo>
                        <a:pt x="276" y="160"/>
                      </a:lnTo>
                      <a:lnTo>
                        <a:pt x="264" y="151"/>
                      </a:lnTo>
                      <a:lnTo>
                        <a:pt x="260" y="147"/>
                      </a:lnTo>
                      <a:lnTo>
                        <a:pt x="257" y="144"/>
                      </a:lnTo>
                      <a:lnTo>
                        <a:pt x="254" y="139"/>
                      </a:lnTo>
                      <a:lnTo>
                        <a:pt x="251" y="136"/>
                      </a:lnTo>
                      <a:lnTo>
                        <a:pt x="243" y="122"/>
                      </a:lnTo>
                      <a:lnTo>
                        <a:pt x="235" y="108"/>
                      </a:lnTo>
                      <a:lnTo>
                        <a:pt x="228" y="94"/>
                      </a:lnTo>
                      <a:lnTo>
                        <a:pt x="221" y="80"/>
                      </a:lnTo>
                      <a:lnTo>
                        <a:pt x="215" y="65"/>
                      </a:lnTo>
                      <a:lnTo>
                        <a:pt x="208" y="51"/>
                      </a:lnTo>
                      <a:lnTo>
                        <a:pt x="203" y="36"/>
                      </a:lnTo>
                      <a:lnTo>
                        <a:pt x="198" y="21"/>
                      </a:lnTo>
                      <a:lnTo>
                        <a:pt x="196" y="17"/>
                      </a:lnTo>
                      <a:lnTo>
                        <a:pt x="193" y="14"/>
                      </a:lnTo>
                      <a:lnTo>
                        <a:pt x="190" y="10"/>
                      </a:lnTo>
                      <a:lnTo>
                        <a:pt x="187" y="7"/>
                      </a:lnTo>
                      <a:lnTo>
                        <a:pt x="184" y="6"/>
                      </a:lnTo>
                      <a:lnTo>
                        <a:pt x="180" y="4"/>
                      </a:lnTo>
                      <a:lnTo>
                        <a:pt x="176" y="2"/>
                      </a:lnTo>
                      <a:lnTo>
                        <a:pt x="172" y="1"/>
                      </a:lnTo>
                      <a:lnTo>
                        <a:pt x="163" y="0"/>
                      </a:lnTo>
                      <a:lnTo>
                        <a:pt x="155" y="0"/>
                      </a:lnTo>
                      <a:lnTo>
                        <a:pt x="148" y="2"/>
                      </a:lnTo>
                      <a:lnTo>
                        <a:pt x="141" y="5"/>
                      </a:lnTo>
                      <a:lnTo>
                        <a:pt x="135" y="9"/>
                      </a:lnTo>
                      <a:lnTo>
                        <a:pt x="128" y="15"/>
                      </a:lnTo>
                      <a:lnTo>
                        <a:pt x="123" y="22"/>
                      </a:lnTo>
                      <a:lnTo>
                        <a:pt x="120" y="26"/>
                      </a:lnTo>
                      <a:lnTo>
                        <a:pt x="118" y="30"/>
                      </a:lnTo>
                      <a:lnTo>
                        <a:pt x="116" y="39"/>
                      </a:lnTo>
                      <a:lnTo>
                        <a:pt x="118" y="48"/>
                      </a:lnTo>
                      <a:lnTo>
                        <a:pt x="120" y="57"/>
                      </a:lnTo>
                      <a:lnTo>
                        <a:pt x="121" y="68"/>
                      </a:lnTo>
                      <a:lnTo>
                        <a:pt x="121" y="77"/>
                      </a:lnTo>
                      <a:lnTo>
                        <a:pt x="120" y="83"/>
                      </a:lnTo>
                      <a:lnTo>
                        <a:pt x="119" y="86"/>
                      </a:lnTo>
                      <a:lnTo>
                        <a:pt x="118" y="89"/>
                      </a:lnTo>
                      <a:lnTo>
                        <a:pt x="116" y="96"/>
                      </a:lnTo>
                      <a:lnTo>
                        <a:pt x="116" y="103"/>
                      </a:lnTo>
                      <a:lnTo>
                        <a:pt x="113" y="109"/>
                      </a:lnTo>
                      <a:lnTo>
                        <a:pt x="111" y="115"/>
                      </a:lnTo>
                      <a:lnTo>
                        <a:pt x="106" y="127"/>
                      </a:lnTo>
                      <a:lnTo>
                        <a:pt x="103" y="131"/>
                      </a:lnTo>
                      <a:lnTo>
                        <a:pt x="101" y="137"/>
                      </a:lnTo>
                      <a:lnTo>
                        <a:pt x="99" y="138"/>
                      </a:lnTo>
                      <a:lnTo>
                        <a:pt x="97" y="141"/>
                      </a:lnTo>
                      <a:lnTo>
                        <a:pt x="95" y="146"/>
                      </a:lnTo>
                      <a:lnTo>
                        <a:pt x="90" y="150"/>
                      </a:lnTo>
                      <a:lnTo>
                        <a:pt x="87" y="154"/>
                      </a:lnTo>
                      <a:lnTo>
                        <a:pt x="85" y="156"/>
                      </a:lnTo>
                      <a:lnTo>
                        <a:pt x="83" y="158"/>
                      </a:lnTo>
                      <a:lnTo>
                        <a:pt x="80" y="162"/>
                      </a:lnTo>
                      <a:lnTo>
                        <a:pt x="64" y="177"/>
                      </a:lnTo>
                      <a:lnTo>
                        <a:pt x="49" y="192"/>
                      </a:lnTo>
                      <a:lnTo>
                        <a:pt x="38" y="204"/>
                      </a:lnTo>
                      <a:lnTo>
                        <a:pt x="32" y="210"/>
                      </a:lnTo>
                      <a:lnTo>
                        <a:pt x="25" y="219"/>
                      </a:lnTo>
                      <a:lnTo>
                        <a:pt x="18" y="228"/>
                      </a:lnTo>
                      <a:lnTo>
                        <a:pt x="11" y="241"/>
                      </a:lnTo>
                      <a:lnTo>
                        <a:pt x="4" y="254"/>
                      </a:lnTo>
                      <a:lnTo>
                        <a:pt x="2" y="260"/>
                      </a:lnTo>
                      <a:lnTo>
                        <a:pt x="0" y="266"/>
                      </a:lnTo>
                      <a:lnTo>
                        <a:pt x="0" y="267"/>
                      </a:lnTo>
                      <a:lnTo>
                        <a:pt x="0" y="271"/>
                      </a:lnTo>
                      <a:lnTo>
                        <a:pt x="0" y="276"/>
                      </a:lnTo>
                      <a:lnTo>
                        <a:pt x="1" y="281"/>
                      </a:lnTo>
                      <a:lnTo>
                        <a:pt x="3" y="287"/>
                      </a:lnTo>
                      <a:lnTo>
                        <a:pt x="5" y="291"/>
                      </a:lnTo>
                      <a:lnTo>
                        <a:pt x="9" y="297"/>
                      </a:lnTo>
                      <a:lnTo>
                        <a:pt x="18" y="299"/>
                      </a:lnTo>
                      <a:lnTo>
                        <a:pt x="28" y="300"/>
                      </a:lnTo>
                      <a:lnTo>
                        <a:pt x="32" y="300"/>
                      </a:lnTo>
                      <a:lnTo>
                        <a:pt x="37" y="300"/>
                      </a:lnTo>
                      <a:lnTo>
                        <a:pt x="42" y="299"/>
                      </a:lnTo>
                      <a:lnTo>
                        <a:pt x="47" y="297"/>
                      </a:lnTo>
                      <a:lnTo>
                        <a:pt x="48" y="296"/>
                      </a:lnTo>
                      <a:lnTo>
                        <a:pt x="50" y="295"/>
                      </a:lnTo>
                      <a:lnTo>
                        <a:pt x="53" y="294"/>
                      </a:lnTo>
                      <a:lnTo>
                        <a:pt x="60" y="291"/>
                      </a:lnTo>
                      <a:lnTo>
                        <a:pt x="67" y="288"/>
                      </a:lnTo>
                      <a:lnTo>
                        <a:pt x="70" y="285"/>
                      </a:lnTo>
                      <a:lnTo>
                        <a:pt x="74" y="283"/>
                      </a:lnTo>
                      <a:lnTo>
                        <a:pt x="76" y="281"/>
                      </a:lnTo>
                      <a:lnTo>
                        <a:pt x="80" y="279"/>
                      </a:lnTo>
                      <a:lnTo>
                        <a:pt x="82" y="276"/>
                      </a:lnTo>
                      <a:lnTo>
                        <a:pt x="85" y="274"/>
                      </a:lnTo>
                      <a:lnTo>
                        <a:pt x="91" y="269"/>
                      </a:lnTo>
                      <a:lnTo>
                        <a:pt x="94" y="267"/>
                      </a:lnTo>
                      <a:lnTo>
                        <a:pt x="95" y="266"/>
                      </a:lnTo>
                      <a:lnTo>
                        <a:pt x="95" y="265"/>
                      </a:lnTo>
                      <a:lnTo>
                        <a:pt x="96" y="264"/>
                      </a:lnTo>
                      <a:lnTo>
                        <a:pt x="97" y="264"/>
                      </a:lnTo>
                      <a:lnTo>
                        <a:pt x="104" y="255"/>
                      </a:lnTo>
                      <a:lnTo>
                        <a:pt x="113" y="247"/>
                      </a:lnTo>
                      <a:lnTo>
                        <a:pt x="117" y="240"/>
                      </a:lnTo>
                      <a:lnTo>
                        <a:pt x="118" y="237"/>
                      </a:lnTo>
                      <a:lnTo>
                        <a:pt x="118" y="236"/>
                      </a:lnTo>
                      <a:lnTo>
                        <a:pt x="119" y="235"/>
                      </a:lnTo>
                      <a:lnTo>
                        <a:pt x="122" y="232"/>
                      </a:lnTo>
                      <a:lnTo>
                        <a:pt x="130" y="211"/>
                      </a:lnTo>
                      <a:lnTo>
                        <a:pt x="133" y="199"/>
                      </a:lnTo>
                      <a:lnTo>
                        <a:pt x="135" y="194"/>
                      </a:lnTo>
                      <a:lnTo>
                        <a:pt x="137" y="189"/>
                      </a:lnTo>
                      <a:lnTo>
                        <a:pt x="139" y="178"/>
                      </a:lnTo>
                      <a:lnTo>
                        <a:pt x="140" y="169"/>
                      </a:lnTo>
                      <a:lnTo>
                        <a:pt x="141" y="161"/>
                      </a:lnTo>
                      <a:lnTo>
                        <a:pt x="142" y="153"/>
                      </a:lnTo>
                      <a:lnTo>
                        <a:pt x="144" y="145"/>
                      </a:lnTo>
                      <a:lnTo>
                        <a:pt x="146" y="138"/>
                      </a:lnTo>
                      <a:lnTo>
                        <a:pt x="150" y="131"/>
                      </a:lnTo>
                      <a:lnTo>
                        <a:pt x="153" y="125"/>
                      </a:lnTo>
                      <a:lnTo>
                        <a:pt x="158" y="119"/>
                      </a:lnTo>
                      <a:lnTo>
                        <a:pt x="163" y="113"/>
                      </a:lnTo>
                      <a:lnTo>
                        <a:pt x="168" y="114"/>
                      </a:lnTo>
                      <a:lnTo>
                        <a:pt x="172" y="116"/>
                      </a:lnTo>
                      <a:lnTo>
                        <a:pt x="177" y="117"/>
                      </a:lnTo>
                      <a:lnTo>
                        <a:pt x="180" y="120"/>
                      </a:lnTo>
                      <a:lnTo>
                        <a:pt x="184" y="123"/>
                      </a:lnTo>
                      <a:lnTo>
                        <a:pt x="187" y="126"/>
                      </a:lnTo>
                      <a:lnTo>
                        <a:pt x="190" y="130"/>
                      </a:lnTo>
                      <a:lnTo>
                        <a:pt x="193" y="135"/>
                      </a:lnTo>
                      <a:lnTo>
                        <a:pt x="196" y="141"/>
                      </a:lnTo>
                      <a:lnTo>
                        <a:pt x="200" y="147"/>
                      </a:lnTo>
                      <a:lnTo>
                        <a:pt x="203" y="152"/>
                      </a:lnTo>
                      <a:lnTo>
                        <a:pt x="207" y="158"/>
                      </a:lnTo>
                      <a:lnTo>
                        <a:pt x="215" y="174"/>
                      </a:lnTo>
                      <a:lnTo>
                        <a:pt x="225" y="190"/>
                      </a:lnTo>
                      <a:lnTo>
                        <a:pt x="235" y="204"/>
                      </a:lnTo>
                      <a:lnTo>
                        <a:pt x="245" y="217"/>
                      </a:lnTo>
                      <a:lnTo>
                        <a:pt x="250" y="223"/>
                      </a:lnTo>
                      <a:lnTo>
                        <a:pt x="257" y="230"/>
                      </a:lnTo>
                      <a:lnTo>
                        <a:pt x="270" y="242"/>
                      </a:lnTo>
                      <a:lnTo>
                        <a:pt x="327" y="293"/>
                      </a:lnTo>
                      <a:lnTo>
                        <a:pt x="357" y="317"/>
                      </a:lnTo>
                      <a:lnTo>
                        <a:pt x="373" y="329"/>
                      </a:lnTo>
                      <a:lnTo>
                        <a:pt x="389" y="341"/>
                      </a:lnTo>
                      <a:lnTo>
                        <a:pt x="400" y="349"/>
                      </a:lnTo>
                      <a:lnTo>
                        <a:pt x="412" y="358"/>
                      </a:lnTo>
                      <a:lnTo>
                        <a:pt x="422" y="367"/>
                      </a:lnTo>
                      <a:lnTo>
                        <a:pt x="433" y="377"/>
                      </a:lnTo>
                      <a:lnTo>
                        <a:pt x="436" y="381"/>
                      </a:lnTo>
                      <a:lnTo>
                        <a:pt x="440" y="385"/>
                      </a:lnTo>
                      <a:lnTo>
                        <a:pt x="446" y="394"/>
                      </a:lnTo>
                      <a:lnTo>
                        <a:pt x="450" y="403"/>
                      </a:lnTo>
                      <a:lnTo>
                        <a:pt x="454" y="413"/>
                      </a:lnTo>
                      <a:lnTo>
                        <a:pt x="462" y="419"/>
                      </a:lnTo>
                      <a:lnTo>
                        <a:pt x="470" y="425"/>
                      </a:lnTo>
                      <a:lnTo>
                        <a:pt x="479" y="428"/>
                      </a:lnTo>
                      <a:lnTo>
                        <a:pt x="489" y="432"/>
                      </a:lnTo>
                      <a:lnTo>
                        <a:pt x="496" y="432"/>
                      </a:lnTo>
                      <a:lnTo>
                        <a:pt x="500" y="432"/>
                      </a:lnTo>
                      <a:lnTo>
                        <a:pt x="503" y="432"/>
                      </a:lnTo>
                      <a:lnTo>
                        <a:pt x="510" y="431"/>
                      </a:lnTo>
                      <a:lnTo>
                        <a:pt x="514" y="429"/>
                      </a:lnTo>
                      <a:lnTo>
                        <a:pt x="517" y="427"/>
                      </a:lnTo>
                      <a:lnTo>
                        <a:pt x="523" y="424"/>
                      </a:lnTo>
                      <a:lnTo>
                        <a:pt x="529" y="421"/>
                      </a:lnTo>
                      <a:lnTo>
                        <a:pt x="540" y="414"/>
                      </a:lnTo>
                      <a:lnTo>
                        <a:pt x="551" y="406"/>
                      </a:lnTo>
                      <a:lnTo>
                        <a:pt x="561" y="399"/>
                      </a:lnTo>
                      <a:lnTo>
                        <a:pt x="570" y="391"/>
                      </a:lnTo>
                      <a:lnTo>
                        <a:pt x="573" y="387"/>
                      </a:lnTo>
                      <a:lnTo>
                        <a:pt x="576" y="385"/>
                      </a:lnTo>
                      <a:lnTo>
                        <a:pt x="576" y="384"/>
                      </a:lnTo>
                      <a:lnTo>
                        <a:pt x="577" y="384"/>
                      </a:lnTo>
                      <a:lnTo>
                        <a:pt x="578" y="384"/>
                      </a:lnTo>
                      <a:lnTo>
                        <a:pt x="587" y="375"/>
                      </a:lnTo>
                      <a:lnTo>
                        <a:pt x="595" y="367"/>
                      </a:lnTo>
                      <a:lnTo>
                        <a:pt x="621" y="338"/>
                      </a:lnTo>
                      <a:lnTo>
                        <a:pt x="646" y="310"/>
                      </a:lnTo>
                      <a:lnTo>
                        <a:pt x="653" y="301"/>
                      </a:lnTo>
                      <a:lnTo>
                        <a:pt x="658" y="295"/>
                      </a:lnTo>
                      <a:lnTo>
                        <a:pt x="662" y="291"/>
                      </a:lnTo>
                      <a:lnTo>
                        <a:pt x="677" y="273"/>
                      </a:lnTo>
                      <a:lnTo>
                        <a:pt x="693" y="253"/>
                      </a:lnTo>
                      <a:lnTo>
                        <a:pt x="700" y="243"/>
                      </a:lnTo>
                      <a:lnTo>
                        <a:pt x="704" y="239"/>
                      </a:lnTo>
                      <a:lnTo>
                        <a:pt x="708" y="233"/>
                      </a:lnTo>
                      <a:lnTo>
                        <a:pt x="713" y="227"/>
                      </a:lnTo>
                      <a:lnTo>
                        <a:pt x="714" y="225"/>
                      </a:lnTo>
                      <a:lnTo>
                        <a:pt x="717" y="221"/>
                      </a:lnTo>
                      <a:lnTo>
                        <a:pt x="726" y="210"/>
                      </a:lnTo>
                      <a:lnTo>
                        <a:pt x="734" y="198"/>
                      </a:lnTo>
                      <a:lnTo>
                        <a:pt x="742" y="185"/>
                      </a:lnTo>
                      <a:lnTo>
                        <a:pt x="753" y="165"/>
                      </a:lnTo>
                      <a:lnTo>
                        <a:pt x="763" y="146"/>
                      </a:lnTo>
                      <a:lnTo>
                        <a:pt x="766" y="141"/>
                      </a:lnTo>
                      <a:lnTo>
                        <a:pt x="768" y="136"/>
                      </a:lnTo>
                      <a:lnTo>
                        <a:pt x="773" y="126"/>
                      </a:lnTo>
                      <a:lnTo>
                        <a:pt x="782" y="10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322" name="Text Box 25"/>
              <p:cNvSpPr txBox="1">
                <a:spLocks noChangeArrowheads="1"/>
              </p:cNvSpPr>
              <p:nvPr/>
            </p:nvSpPr>
            <p:spPr bwMode="auto">
              <a:xfrm>
                <a:off x="959" y="2064"/>
                <a:ext cx="453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i="0" dirty="0">
                    <a:solidFill>
                      <a:schemeClr val="bg2"/>
                    </a:solidFill>
                  </a:rPr>
                  <a:t>i-1</a:t>
                </a:r>
                <a:endParaRPr lang="en-CA" altLang="en-US" sz="1400" i="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323" name="Text Box 26"/>
              <p:cNvSpPr txBox="1">
                <a:spLocks noChangeArrowheads="1"/>
              </p:cNvSpPr>
              <p:nvPr/>
            </p:nvSpPr>
            <p:spPr bwMode="auto">
              <a:xfrm>
                <a:off x="1562" y="2160"/>
                <a:ext cx="277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i="0" dirty="0">
                    <a:solidFill>
                      <a:schemeClr val="bg2"/>
                    </a:solidFill>
                  </a:rPr>
                  <a:t>i</a:t>
                </a:r>
                <a:endParaRPr lang="en-CA" altLang="en-US" sz="1400" i="0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24" name="Group 27"/>
              <p:cNvGrpSpPr>
                <a:grpSpLocks/>
              </p:cNvGrpSpPr>
              <p:nvPr/>
            </p:nvGrpSpPr>
            <p:grpSpPr bwMode="auto">
              <a:xfrm rot="5563661">
                <a:off x="1850" y="3599"/>
                <a:ext cx="647" cy="603"/>
                <a:chOff x="1329" y="1989"/>
                <a:chExt cx="647" cy="603"/>
              </a:xfrm>
            </p:grpSpPr>
            <p:grpSp>
              <p:nvGrpSpPr>
                <p:cNvPr id="363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1355" y="2053"/>
                  <a:ext cx="144" cy="186"/>
                  <a:chOff x="2895" y="2582"/>
                  <a:chExt cx="322" cy="418"/>
                </a:xfrm>
              </p:grpSpPr>
              <p:sp>
                <p:nvSpPr>
                  <p:cNvPr id="372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2895" y="2582"/>
                    <a:ext cx="322" cy="418"/>
                  </a:xfrm>
                  <a:custGeom>
                    <a:avLst/>
                    <a:gdLst>
                      <a:gd name="T0" fmla="*/ 20 w 322"/>
                      <a:gd name="T1" fmla="*/ 319 h 418"/>
                      <a:gd name="T2" fmla="*/ 5 w 322"/>
                      <a:gd name="T3" fmla="*/ 347 h 418"/>
                      <a:gd name="T4" fmla="*/ 1 w 322"/>
                      <a:gd name="T5" fmla="*/ 386 h 418"/>
                      <a:gd name="T6" fmla="*/ 8 w 322"/>
                      <a:gd name="T7" fmla="*/ 398 h 418"/>
                      <a:gd name="T8" fmla="*/ 23 w 322"/>
                      <a:gd name="T9" fmla="*/ 410 h 418"/>
                      <a:gd name="T10" fmla="*/ 54 w 322"/>
                      <a:gd name="T11" fmla="*/ 417 h 418"/>
                      <a:gd name="T12" fmla="*/ 83 w 322"/>
                      <a:gd name="T13" fmla="*/ 413 h 418"/>
                      <a:gd name="T14" fmla="*/ 107 w 322"/>
                      <a:gd name="T15" fmla="*/ 399 h 418"/>
                      <a:gd name="T16" fmla="*/ 120 w 322"/>
                      <a:gd name="T17" fmla="*/ 384 h 418"/>
                      <a:gd name="T18" fmla="*/ 121 w 322"/>
                      <a:gd name="T19" fmla="*/ 378 h 418"/>
                      <a:gd name="T20" fmla="*/ 133 w 322"/>
                      <a:gd name="T21" fmla="*/ 362 h 418"/>
                      <a:gd name="T22" fmla="*/ 150 w 322"/>
                      <a:gd name="T23" fmla="*/ 333 h 418"/>
                      <a:gd name="T24" fmla="*/ 171 w 322"/>
                      <a:gd name="T25" fmla="*/ 288 h 418"/>
                      <a:gd name="T26" fmla="*/ 237 w 322"/>
                      <a:gd name="T27" fmla="*/ 196 h 418"/>
                      <a:gd name="T28" fmla="*/ 315 w 322"/>
                      <a:gd name="T29" fmla="*/ 90 h 418"/>
                      <a:gd name="T30" fmla="*/ 321 w 322"/>
                      <a:gd name="T31" fmla="*/ 76 h 418"/>
                      <a:gd name="T32" fmla="*/ 322 w 322"/>
                      <a:gd name="T33" fmla="*/ 72 h 418"/>
                      <a:gd name="T34" fmla="*/ 319 w 322"/>
                      <a:gd name="T35" fmla="*/ 42 h 418"/>
                      <a:gd name="T36" fmla="*/ 306 w 322"/>
                      <a:gd name="T37" fmla="*/ 20 h 418"/>
                      <a:gd name="T38" fmla="*/ 277 w 322"/>
                      <a:gd name="T39" fmla="*/ 1 h 418"/>
                      <a:gd name="T40" fmla="*/ 211 w 322"/>
                      <a:gd name="T41" fmla="*/ 6 h 418"/>
                      <a:gd name="T42" fmla="*/ 207 w 322"/>
                      <a:gd name="T43" fmla="*/ 24 h 418"/>
                      <a:gd name="T44" fmla="*/ 185 w 322"/>
                      <a:gd name="T45" fmla="*/ 66 h 418"/>
                      <a:gd name="T46" fmla="*/ 163 w 322"/>
                      <a:gd name="T47" fmla="*/ 105 h 418"/>
                      <a:gd name="T48" fmla="*/ 144 w 322"/>
                      <a:gd name="T49" fmla="*/ 140 h 418"/>
                      <a:gd name="T50" fmla="*/ 52 w 322"/>
                      <a:gd name="T51" fmla="*/ 280 h 418"/>
                      <a:gd name="T52" fmla="*/ 37 w 322"/>
                      <a:gd name="T53" fmla="*/ 298 h 418"/>
                      <a:gd name="T54" fmla="*/ 48 w 322"/>
                      <a:gd name="T55" fmla="*/ 318 h 418"/>
                      <a:gd name="T56" fmla="*/ 106 w 322"/>
                      <a:gd name="T57" fmla="*/ 238 h 418"/>
                      <a:gd name="T58" fmla="*/ 170 w 322"/>
                      <a:gd name="T59" fmla="*/ 138 h 418"/>
                      <a:gd name="T60" fmla="*/ 181 w 322"/>
                      <a:gd name="T61" fmla="*/ 117 h 418"/>
                      <a:gd name="T62" fmla="*/ 188 w 322"/>
                      <a:gd name="T63" fmla="*/ 104 h 418"/>
                      <a:gd name="T64" fmla="*/ 226 w 322"/>
                      <a:gd name="T65" fmla="*/ 38 h 418"/>
                      <a:gd name="T66" fmla="*/ 269 w 322"/>
                      <a:gd name="T67" fmla="*/ 21 h 418"/>
                      <a:gd name="T68" fmla="*/ 297 w 322"/>
                      <a:gd name="T69" fmla="*/ 47 h 418"/>
                      <a:gd name="T70" fmla="*/ 291 w 322"/>
                      <a:gd name="T71" fmla="*/ 83 h 418"/>
                      <a:gd name="T72" fmla="*/ 220 w 322"/>
                      <a:gd name="T73" fmla="*/ 181 h 418"/>
                      <a:gd name="T74" fmla="*/ 203 w 322"/>
                      <a:gd name="T75" fmla="*/ 208 h 418"/>
                      <a:gd name="T76" fmla="*/ 165 w 322"/>
                      <a:gd name="T77" fmla="*/ 259 h 418"/>
                      <a:gd name="T78" fmla="*/ 134 w 322"/>
                      <a:gd name="T79" fmla="*/ 316 h 418"/>
                      <a:gd name="T80" fmla="*/ 131 w 322"/>
                      <a:gd name="T81" fmla="*/ 319 h 418"/>
                      <a:gd name="T82" fmla="*/ 120 w 322"/>
                      <a:gd name="T83" fmla="*/ 345 h 418"/>
                      <a:gd name="T84" fmla="*/ 107 w 322"/>
                      <a:gd name="T85" fmla="*/ 364 h 418"/>
                      <a:gd name="T86" fmla="*/ 83 w 322"/>
                      <a:gd name="T87" fmla="*/ 389 h 418"/>
                      <a:gd name="T88" fmla="*/ 55 w 322"/>
                      <a:gd name="T89" fmla="*/ 399 h 418"/>
                      <a:gd name="T90" fmla="*/ 27 w 322"/>
                      <a:gd name="T91" fmla="*/ 387 h 418"/>
                      <a:gd name="T92" fmla="*/ 21 w 322"/>
                      <a:gd name="T93" fmla="*/ 369 h 418"/>
                      <a:gd name="T94" fmla="*/ 37 w 322"/>
                      <a:gd name="T95" fmla="*/ 350 h 418"/>
                      <a:gd name="T96" fmla="*/ 62 w 322"/>
                      <a:gd name="T97" fmla="*/ 350 h 418"/>
                      <a:gd name="T98" fmla="*/ 89 w 322"/>
                      <a:gd name="T99" fmla="*/ 365 h 418"/>
                      <a:gd name="T100" fmla="*/ 90 w 322"/>
                      <a:gd name="T101" fmla="*/ 350 h 418"/>
                      <a:gd name="T102" fmla="*/ 75 w 322"/>
                      <a:gd name="T103" fmla="*/ 330 h 418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322"/>
                      <a:gd name="T157" fmla="*/ 0 h 418"/>
                      <a:gd name="T158" fmla="*/ 322 w 322"/>
                      <a:gd name="T159" fmla="*/ 418 h 418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322" h="418">
                        <a:moveTo>
                          <a:pt x="37" y="298"/>
                        </a:moveTo>
                        <a:lnTo>
                          <a:pt x="35" y="299"/>
                        </a:lnTo>
                        <a:lnTo>
                          <a:pt x="30" y="303"/>
                        </a:lnTo>
                        <a:lnTo>
                          <a:pt x="27" y="308"/>
                        </a:lnTo>
                        <a:lnTo>
                          <a:pt x="20" y="319"/>
                        </a:lnTo>
                        <a:lnTo>
                          <a:pt x="14" y="329"/>
                        </a:lnTo>
                        <a:lnTo>
                          <a:pt x="10" y="341"/>
                        </a:lnTo>
                        <a:lnTo>
                          <a:pt x="7" y="343"/>
                        </a:lnTo>
                        <a:lnTo>
                          <a:pt x="6" y="344"/>
                        </a:lnTo>
                        <a:lnTo>
                          <a:pt x="5" y="347"/>
                        </a:lnTo>
                        <a:lnTo>
                          <a:pt x="2" y="351"/>
                        </a:lnTo>
                        <a:lnTo>
                          <a:pt x="1" y="357"/>
                        </a:lnTo>
                        <a:lnTo>
                          <a:pt x="0" y="363"/>
                        </a:lnTo>
                        <a:lnTo>
                          <a:pt x="1" y="369"/>
                        </a:lnTo>
                        <a:lnTo>
                          <a:pt x="1" y="386"/>
                        </a:lnTo>
                        <a:lnTo>
                          <a:pt x="2" y="387"/>
                        </a:lnTo>
                        <a:lnTo>
                          <a:pt x="3" y="389"/>
                        </a:lnTo>
                        <a:lnTo>
                          <a:pt x="5" y="392"/>
                        </a:lnTo>
                        <a:lnTo>
                          <a:pt x="7" y="393"/>
                        </a:lnTo>
                        <a:lnTo>
                          <a:pt x="8" y="398"/>
                        </a:lnTo>
                        <a:lnTo>
                          <a:pt x="11" y="402"/>
                        </a:lnTo>
                        <a:lnTo>
                          <a:pt x="15" y="406"/>
                        </a:lnTo>
                        <a:lnTo>
                          <a:pt x="21" y="408"/>
                        </a:lnTo>
                        <a:lnTo>
                          <a:pt x="21" y="409"/>
                        </a:lnTo>
                        <a:lnTo>
                          <a:pt x="23" y="410"/>
                        </a:lnTo>
                        <a:lnTo>
                          <a:pt x="27" y="411"/>
                        </a:lnTo>
                        <a:lnTo>
                          <a:pt x="34" y="414"/>
                        </a:lnTo>
                        <a:lnTo>
                          <a:pt x="41" y="415"/>
                        </a:lnTo>
                        <a:lnTo>
                          <a:pt x="48" y="416"/>
                        </a:lnTo>
                        <a:lnTo>
                          <a:pt x="54" y="417"/>
                        </a:lnTo>
                        <a:lnTo>
                          <a:pt x="60" y="418"/>
                        </a:lnTo>
                        <a:lnTo>
                          <a:pt x="66" y="417"/>
                        </a:lnTo>
                        <a:lnTo>
                          <a:pt x="72" y="416"/>
                        </a:lnTo>
                        <a:lnTo>
                          <a:pt x="78" y="415"/>
                        </a:lnTo>
                        <a:lnTo>
                          <a:pt x="83" y="413"/>
                        </a:lnTo>
                        <a:lnTo>
                          <a:pt x="89" y="410"/>
                        </a:lnTo>
                        <a:lnTo>
                          <a:pt x="96" y="407"/>
                        </a:lnTo>
                        <a:lnTo>
                          <a:pt x="101" y="404"/>
                        </a:lnTo>
                        <a:lnTo>
                          <a:pt x="106" y="400"/>
                        </a:lnTo>
                        <a:lnTo>
                          <a:pt x="107" y="399"/>
                        </a:lnTo>
                        <a:lnTo>
                          <a:pt x="109" y="398"/>
                        </a:lnTo>
                        <a:lnTo>
                          <a:pt x="111" y="396"/>
                        </a:lnTo>
                        <a:lnTo>
                          <a:pt x="116" y="391"/>
                        </a:lnTo>
                        <a:lnTo>
                          <a:pt x="119" y="386"/>
                        </a:lnTo>
                        <a:lnTo>
                          <a:pt x="120" y="384"/>
                        </a:lnTo>
                        <a:lnTo>
                          <a:pt x="120" y="383"/>
                        </a:lnTo>
                        <a:lnTo>
                          <a:pt x="120" y="382"/>
                        </a:lnTo>
                        <a:lnTo>
                          <a:pt x="121" y="380"/>
                        </a:lnTo>
                        <a:lnTo>
                          <a:pt x="120" y="379"/>
                        </a:lnTo>
                        <a:lnTo>
                          <a:pt x="121" y="378"/>
                        </a:lnTo>
                        <a:lnTo>
                          <a:pt x="124" y="375"/>
                        </a:lnTo>
                        <a:lnTo>
                          <a:pt x="126" y="373"/>
                        </a:lnTo>
                        <a:lnTo>
                          <a:pt x="127" y="372"/>
                        </a:lnTo>
                        <a:lnTo>
                          <a:pt x="128" y="371"/>
                        </a:lnTo>
                        <a:lnTo>
                          <a:pt x="133" y="362"/>
                        </a:lnTo>
                        <a:lnTo>
                          <a:pt x="136" y="357"/>
                        </a:lnTo>
                        <a:lnTo>
                          <a:pt x="137" y="355"/>
                        </a:lnTo>
                        <a:lnTo>
                          <a:pt x="139" y="352"/>
                        </a:lnTo>
                        <a:lnTo>
                          <a:pt x="144" y="342"/>
                        </a:lnTo>
                        <a:lnTo>
                          <a:pt x="150" y="333"/>
                        </a:lnTo>
                        <a:lnTo>
                          <a:pt x="151" y="331"/>
                        </a:lnTo>
                        <a:lnTo>
                          <a:pt x="151" y="329"/>
                        </a:lnTo>
                        <a:lnTo>
                          <a:pt x="157" y="315"/>
                        </a:lnTo>
                        <a:lnTo>
                          <a:pt x="164" y="301"/>
                        </a:lnTo>
                        <a:lnTo>
                          <a:pt x="171" y="288"/>
                        </a:lnTo>
                        <a:lnTo>
                          <a:pt x="180" y="276"/>
                        </a:lnTo>
                        <a:lnTo>
                          <a:pt x="191" y="262"/>
                        </a:lnTo>
                        <a:lnTo>
                          <a:pt x="203" y="249"/>
                        </a:lnTo>
                        <a:lnTo>
                          <a:pt x="219" y="222"/>
                        </a:lnTo>
                        <a:lnTo>
                          <a:pt x="237" y="196"/>
                        </a:lnTo>
                        <a:lnTo>
                          <a:pt x="295" y="113"/>
                        </a:lnTo>
                        <a:lnTo>
                          <a:pt x="300" y="108"/>
                        </a:lnTo>
                        <a:lnTo>
                          <a:pt x="306" y="102"/>
                        </a:lnTo>
                        <a:lnTo>
                          <a:pt x="310" y="97"/>
                        </a:lnTo>
                        <a:lnTo>
                          <a:pt x="315" y="90"/>
                        </a:lnTo>
                        <a:lnTo>
                          <a:pt x="315" y="89"/>
                        </a:lnTo>
                        <a:lnTo>
                          <a:pt x="316" y="88"/>
                        </a:lnTo>
                        <a:lnTo>
                          <a:pt x="318" y="85"/>
                        </a:lnTo>
                        <a:lnTo>
                          <a:pt x="320" y="81"/>
                        </a:lnTo>
                        <a:lnTo>
                          <a:pt x="321" y="76"/>
                        </a:lnTo>
                        <a:lnTo>
                          <a:pt x="321" y="75"/>
                        </a:lnTo>
                        <a:lnTo>
                          <a:pt x="321" y="74"/>
                        </a:lnTo>
                        <a:lnTo>
                          <a:pt x="322" y="74"/>
                        </a:lnTo>
                        <a:lnTo>
                          <a:pt x="322" y="72"/>
                        </a:lnTo>
                        <a:lnTo>
                          <a:pt x="322" y="65"/>
                        </a:lnTo>
                        <a:lnTo>
                          <a:pt x="322" y="59"/>
                        </a:lnTo>
                        <a:lnTo>
                          <a:pt x="321" y="54"/>
                        </a:lnTo>
                        <a:lnTo>
                          <a:pt x="321" y="48"/>
                        </a:lnTo>
                        <a:lnTo>
                          <a:pt x="319" y="42"/>
                        </a:lnTo>
                        <a:lnTo>
                          <a:pt x="317" y="38"/>
                        </a:lnTo>
                        <a:lnTo>
                          <a:pt x="315" y="32"/>
                        </a:lnTo>
                        <a:lnTo>
                          <a:pt x="312" y="28"/>
                        </a:lnTo>
                        <a:lnTo>
                          <a:pt x="309" y="24"/>
                        </a:lnTo>
                        <a:lnTo>
                          <a:pt x="306" y="20"/>
                        </a:lnTo>
                        <a:lnTo>
                          <a:pt x="301" y="16"/>
                        </a:lnTo>
                        <a:lnTo>
                          <a:pt x="298" y="12"/>
                        </a:lnTo>
                        <a:lnTo>
                          <a:pt x="293" y="9"/>
                        </a:lnTo>
                        <a:lnTo>
                          <a:pt x="288" y="6"/>
                        </a:lnTo>
                        <a:lnTo>
                          <a:pt x="277" y="1"/>
                        </a:lnTo>
                        <a:lnTo>
                          <a:pt x="225" y="0"/>
                        </a:lnTo>
                        <a:lnTo>
                          <a:pt x="222" y="1"/>
                        </a:lnTo>
                        <a:lnTo>
                          <a:pt x="218" y="2"/>
                        </a:lnTo>
                        <a:lnTo>
                          <a:pt x="214" y="4"/>
                        </a:lnTo>
                        <a:lnTo>
                          <a:pt x="211" y="6"/>
                        </a:lnTo>
                        <a:lnTo>
                          <a:pt x="209" y="10"/>
                        </a:lnTo>
                        <a:lnTo>
                          <a:pt x="207" y="12"/>
                        </a:lnTo>
                        <a:lnTo>
                          <a:pt x="207" y="16"/>
                        </a:lnTo>
                        <a:lnTo>
                          <a:pt x="207" y="22"/>
                        </a:lnTo>
                        <a:lnTo>
                          <a:pt x="207" y="24"/>
                        </a:lnTo>
                        <a:lnTo>
                          <a:pt x="203" y="33"/>
                        </a:lnTo>
                        <a:lnTo>
                          <a:pt x="198" y="44"/>
                        </a:lnTo>
                        <a:lnTo>
                          <a:pt x="192" y="54"/>
                        </a:lnTo>
                        <a:lnTo>
                          <a:pt x="187" y="63"/>
                        </a:lnTo>
                        <a:lnTo>
                          <a:pt x="185" y="66"/>
                        </a:lnTo>
                        <a:lnTo>
                          <a:pt x="185" y="68"/>
                        </a:lnTo>
                        <a:lnTo>
                          <a:pt x="182" y="73"/>
                        </a:lnTo>
                        <a:lnTo>
                          <a:pt x="176" y="83"/>
                        </a:lnTo>
                        <a:lnTo>
                          <a:pt x="164" y="103"/>
                        </a:lnTo>
                        <a:lnTo>
                          <a:pt x="163" y="105"/>
                        </a:lnTo>
                        <a:lnTo>
                          <a:pt x="162" y="108"/>
                        </a:lnTo>
                        <a:lnTo>
                          <a:pt x="159" y="115"/>
                        </a:lnTo>
                        <a:lnTo>
                          <a:pt x="157" y="121"/>
                        </a:lnTo>
                        <a:lnTo>
                          <a:pt x="150" y="134"/>
                        </a:lnTo>
                        <a:lnTo>
                          <a:pt x="144" y="140"/>
                        </a:lnTo>
                        <a:lnTo>
                          <a:pt x="139" y="147"/>
                        </a:lnTo>
                        <a:lnTo>
                          <a:pt x="128" y="163"/>
                        </a:lnTo>
                        <a:lnTo>
                          <a:pt x="116" y="180"/>
                        </a:lnTo>
                        <a:lnTo>
                          <a:pt x="96" y="213"/>
                        </a:lnTo>
                        <a:lnTo>
                          <a:pt x="52" y="280"/>
                        </a:lnTo>
                        <a:lnTo>
                          <a:pt x="48" y="282"/>
                        </a:lnTo>
                        <a:lnTo>
                          <a:pt x="43" y="286"/>
                        </a:lnTo>
                        <a:lnTo>
                          <a:pt x="39" y="292"/>
                        </a:lnTo>
                        <a:lnTo>
                          <a:pt x="38" y="296"/>
                        </a:lnTo>
                        <a:lnTo>
                          <a:pt x="37" y="298"/>
                        </a:lnTo>
                        <a:lnTo>
                          <a:pt x="69" y="328"/>
                        </a:lnTo>
                        <a:lnTo>
                          <a:pt x="67" y="327"/>
                        </a:lnTo>
                        <a:lnTo>
                          <a:pt x="65" y="327"/>
                        </a:lnTo>
                        <a:lnTo>
                          <a:pt x="40" y="328"/>
                        </a:lnTo>
                        <a:lnTo>
                          <a:pt x="48" y="318"/>
                        </a:lnTo>
                        <a:lnTo>
                          <a:pt x="66" y="294"/>
                        </a:lnTo>
                        <a:lnTo>
                          <a:pt x="75" y="282"/>
                        </a:lnTo>
                        <a:lnTo>
                          <a:pt x="83" y="270"/>
                        </a:lnTo>
                        <a:lnTo>
                          <a:pt x="95" y="254"/>
                        </a:lnTo>
                        <a:lnTo>
                          <a:pt x="106" y="238"/>
                        </a:lnTo>
                        <a:lnTo>
                          <a:pt x="128" y="205"/>
                        </a:lnTo>
                        <a:lnTo>
                          <a:pt x="138" y="188"/>
                        </a:lnTo>
                        <a:lnTo>
                          <a:pt x="144" y="180"/>
                        </a:lnTo>
                        <a:lnTo>
                          <a:pt x="150" y="172"/>
                        </a:lnTo>
                        <a:lnTo>
                          <a:pt x="170" y="138"/>
                        </a:lnTo>
                        <a:lnTo>
                          <a:pt x="170" y="137"/>
                        </a:lnTo>
                        <a:lnTo>
                          <a:pt x="171" y="136"/>
                        </a:lnTo>
                        <a:lnTo>
                          <a:pt x="172" y="133"/>
                        </a:lnTo>
                        <a:lnTo>
                          <a:pt x="180" y="119"/>
                        </a:lnTo>
                        <a:lnTo>
                          <a:pt x="181" y="117"/>
                        </a:lnTo>
                        <a:lnTo>
                          <a:pt x="181" y="116"/>
                        </a:lnTo>
                        <a:lnTo>
                          <a:pt x="182" y="115"/>
                        </a:lnTo>
                        <a:lnTo>
                          <a:pt x="184" y="112"/>
                        </a:lnTo>
                        <a:lnTo>
                          <a:pt x="188" y="104"/>
                        </a:lnTo>
                        <a:lnTo>
                          <a:pt x="196" y="90"/>
                        </a:lnTo>
                        <a:lnTo>
                          <a:pt x="204" y="76"/>
                        </a:lnTo>
                        <a:lnTo>
                          <a:pt x="218" y="54"/>
                        </a:lnTo>
                        <a:lnTo>
                          <a:pt x="222" y="46"/>
                        </a:lnTo>
                        <a:lnTo>
                          <a:pt x="226" y="38"/>
                        </a:lnTo>
                        <a:lnTo>
                          <a:pt x="228" y="31"/>
                        </a:lnTo>
                        <a:lnTo>
                          <a:pt x="229" y="24"/>
                        </a:lnTo>
                        <a:lnTo>
                          <a:pt x="231" y="21"/>
                        </a:lnTo>
                        <a:lnTo>
                          <a:pt x="268" y="20"/>
                        </a:lnTo>
                        <a:lnTo>
                          <a:pt x="269" y="21"/>
                        </a:lnTo>
                        <a:lnTo>
                          <a:pt x="277" y="26"/>
                        </a:lnTo>
                        <a:lnTo>
                          <a:pt x="286" y="32"/>
                        </a:lnTo>
                        <a:lnTo>
                          <a:pt x="290" y="34"/>
                        </a:lnTo>
                        <a:lnTo>
                          <a:pt x="293" y="40"/>
                        </a:lnTo>
                        <a:lnTo>
                          <a:pt x="297" y="47"/>
                        </a:lnTo>
                        <a:lnTo>
                          <a:pt x="299" y="51"/>
                        </a:lnTo>
                        <a:lnTo>
                          <a:pt x="301" y="54"/>
                        </a:lnTo>
                        <a:lnTo>
                          <a:pt x="303" y="64"/>
                        </a:lnTo>
                        <a:lnTo>
                          <a:pt x="303" y="66"/>
                        </a:lnTo>
                        <a:lnTo>
                          <a:pt x="291" y="83"/>
                        </a:lnTo>
                        <a:lnTo>
                          <a:pt x="268" y="114"/>
                        </a:lnTo>
                        <a:lnTo>
                          <a:pt x="247" y="146"/>
                        </a:lnTo>
                        <a:lnTo>
                          <a:pt x="226" y="178"/>
                        </a:lnTo>
                        <a:lnTo>
                          <a:pt x="222" y="179"/>
                        </a:lnTo>
                        <a:lnTo>
                          <a:pt x="220" y="181"/>
                        </a:lnTo>
                        <a:lnTo>
                          <a:pt x="217" y="184"/>
                        </a:lnTo>
                        <a:lnTo>
                          <a:pt x="212" y="192"/>
                        </a:lnTo>
                        <a:lnTo>
                          <a:pt x="208" y="200"/>
                        </a:lnTo>
                        <a:lnTo>
                          <a:pt x="207" y="202"/>
                        </a:lnTo>
                        <a:lnTo>
                          <a:pt x="203" y="208"/>
                        </a:lnTo>
                        <a:lnTo>
                          <a:pt x="199" y="215"/>
                        </a:lnTo>
                        <a:lnTo>
                          <a:pt x="190" y="227"/>
                        </a:lnTo>
                        <a:lnTo>
                          <a:pt x="180" y="241"/>
                        </a:lnTo>
                        <a:lnTo>
                          <a:pt x="171" y="253"/>
                        </a:lnTo>
                        <a:lnTo>
                          <a:pt x="165" y="259"/>
                        </a:lnTo>
                        <a:lnTo>
                          <a:pt x="161" y="266"/>
                        </a:lnTo>
                        <a:lnTo>
                          <a:pt x="153" y="280"/>
                        </a:lnTo>
                        <a:lnTo>
                          <a:pt x="148" y="285"/>
                        </a:lnTo>
                        <a:lnTo>
                          <a:pt x="145" y="292"/>
                        </a:lnTo>
                        <a:lnTo>
                          <a:pt x="134" y="316"/>
                        </a:lnTo>
                        <a:lnTo>
                          <a:pt x="133" y="317"/>
                        </a:lnTo>
                        <a:lnTo>
                          <a:pt x="132" y="317"/>
                        </a:lnTo>
                        <a:lnTo>
                          <a:pt x="132" y="318"/>
                        </a:lnTo>
                        <a:lnTo>
                          <a:pt x="131" y="319"/>
                        </a:lnTo>
                        <a:lnTo>
                          <a:pt x="130" y="321"/>
                        </a:lnTo>
                        <a:lnTo>
                          <a:pt x="130" y="324"/>
                        </a:lnTo>
                        <a:lnTo>
                          <a:pt x="127" y="331"/>
                        </a:lnTo>
                        <a:lnTo>
                          <a:pt x="123" y="338"/>
                        </a:lnTo>
                        <a:lnTo>
                          <a:pt x="120" y="345"/>
                        </a:lnTo>
                        <a:lnTo>
                          <a:pt x="116" y="351"/>
                        </a:lnTo>
                        <a:lnTo>
                          <a:pt x="113" y="355"/>
                        </a:lnTo>
                        <a:lnTo>
                          <a:pt x="111" y="358"/>
                        </a:lnTo>
                        <a:lnTo>
                          <a:pt x="110" y="361"/>
                        </a:lnTo>
                        <a:lnTo>
                          <a:pt x="107" y="364"/>
                        </a:lnTo>
                        <a:lnTo>
                          <a:pt x="103" y="371"/>
                        </a:lnTo>
                        <a:lnTo>
                          <a:pt x="96" y="377"/>
                        </a:lnTo>
                        <a:lnTo>
                          <a:pt x="93" y="380"/>
                        </a:lnTo>
                        <a:lnTo>
                          <a:pt x="90" y="384"/>
                        </a:lnTo>
                        <a:lnTo>
                          <a:pt x="83" y="389"/>
                        </a:lnTo>
                        <a:lnTo>
                          <a:pt x="79" y="393"/>
                        </a:lnTo>
                        <a:lnTo>
                          <a:pt x="75" y="395"/>
                        </a:lnTo>
                        <a:lnTo>
                          <a:pt x="70" y="397"/>
                        </a:lnTo>
                        <a:lnTo>
                          <a:pt x="65" y="398"/>
                        </a:lnTo>
                        <a:lnTo>
                          <a:pt x="55" y="399"/>
                        </a:lnTo>
                        <a:lnTo>
                          <a:pt x="51" y="398"/>
                        </a:lnTo>
                        <a:lnTo>
                          <a:pt x="46" y="398"/>
                        </a:lnTo>
                        <a:lnTo>
                          <a:pt x="36" y="394"/>
                        </a:lnTo>
                        <a:lnTo>
                          <a:pt x="33" y="393"/>
                        </a:lnTo>
                        <a:lnTo>
                          <a:pt x="27" y="387"/>
                        </a:lnTo>
                        <a:lnTo>
                          <a:pt x="25" y="384"/>
                        </a:lnTo>
                        <a:lnTo>
                          <a:pt x="22" y="380"/>
                        </a:lnTo>
                        <a:lnTo>
                          <a:pt x="21" y="378"/>
                        </a:lnTo>
                        <a:lnTo>
                          <a:pt x="21" y="374"/>
                        </a:lnTo>
                        <a:lnTo>
                          <a:pt x="21" y="369"/>
                        </a:lnTo>
                        <a:lnTo>
                          <a:pt x="21" y="366"/>
                        </a:lnTo>
                        <a:lnTo>
                          <a:pt x="25" y="360"/>
                        </a:lnTo>
                        <a:lnTo>
                          <a:pt x="29" y="356"/>
                        </a:lnTo>
                        <a:lnTo>
                          <a:pt x="34" y="351"/>
                        </a:lnTo>
                        <a:lnTo>
                          <a:pt x="37" y="350"/>
                        </a:lnTo>
                        <a:lnTo>
                          <a:pt x="41" y="349"/>
                        </a:lnTo>
                        <a:lnTo>
                          <a:pt x="47" y="347"/>
                        </a:lnTo>
                        <a:lnTo>
                          <a:pt x="55" y="346"/>
                        </a:lnTo>
                        <a:lnTo>
                          <a:pt x="57" y="348"/>
                        </a:lnTo>
                        <a:lnTo>
                          <a:pt x="62" y="350"/>
                        </a:lnTo>
                        <a:lnTo>
                          <a:pt x="68" y="354"/>
                        </a:lnTo>
                        <a:lnTo>
                          <a:pt x="73" y="358"/>
                        </a:lnTo>
                        <a:lnTo>
                          <a:pt x="77" y="364"/>
                        </a:lnTo>
                        <a:lnTo>
                          <a:pt x="80" y="365"/>
                        </a:lnTo>
                        <a:lnTo>
                          <a:pt x="89" y="365"/>
                        </a:lnTo>
                        <a:lnTo>
                          <a:pt x="89" y="364"/>
                        </a:lnTo>
                        <a:lnTo>
                          <a:pt x="90" y="362"/>
                        </a:lnTo>
                        <a:lnTo>
                          <a:pt x="90" y="361"/>
                        </a:lnTo>
                        <a:lnTo>
                          <a:pt x="91" y="355"/>
                        </a:lnTo>
                        <a:lnTo>
                          <a:pt x="90" y="350"/>
                        </a:lnTo>
                        <a:lnTo>
                          <a:pt x="89" y="345"/>
                        </a:lnTo>
                        <a:lnTo>
                          <a:pt x="87" y="341"/>
                        </a:lnTo>
                        <a:lnTo>
                          <a:pt x="83" y="336"/>
                        </a:lnTo>
                        <a:lnTo>
                          <a:pt x="80" y="334"/>
                        </a:lnTo>
                        <a:lnTo>
                          <a:pt x="75" y="330"/>
                        </a:lnTo>
                        <a:lnTo>
                          <a:pt x="69" y="328"/>
                        </a:lnTo>
                        <a:lnTo>
                          <a:pt x="37" y="29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3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916" y="2602"/>
                    <a:ext cx="284" cy="378"/>
                  </a:xfrm>
                  <a:custGeom>
                    <a:avLst/>
                    <a:gdLst>
                      <a:gd name="T0" fmla="*/ 46 w 284"/>
                      <a:gd name="T1" fmla="*/ 307 h 378"/>
                      <a:gd name="T2" fmla="*/ 54 w 284"/>
                      <a:gd name="T3" fmla="*/ 310 h 378"/>
                      <a:gd name="T4" fmla="*/ 63 w 284"/>
                      <a:gd name="T5" fmla="*/ 316 h 378"/>
                      <a:gd name="T6" fmla="*/ 69 w 284"/>
                      <a:gd name="T7" fmla="*/ 325 h 378"/>
                      <a:gd name="T8" fmla="*/ 71 w 284"/>
                      <a:gd name="T9" fmla="*/ 335 h 378"/>
                      <a:gd name="T10" fmla="*/ 70 w 284"/>
                      <a:gd name="T11" fmla="*/ 342 h 378"/>
                      <a:gd name="T12" fmla="*/ 68 w 284"/>
                      <a:gd name="T13" fmla="*/ 345 h 378"/>
                      <a:gd name="T14" fmla="*/ 57 w 284"/>
                      <a:gd name="T15" fmla="*/ 343 h 378"/>
                      <a:gd name="T16" fmla="*/ 47 w 284"/>
                      <a:gd name="T17" fmla="*/ 334 h 378"/>
                      <a:gd name="T18" fmla="*/ 37 w 284"/>
                      <a:gd name="T19" fmla="*/ 328 h 378"/>
                      <a:gd name="T20" fmla="*/ 26 w 284"/>
                      <a:gd name="T21" fmla="*/ 327 h 378"/>
                      <a:gd name="T22" fmla="*/ 17 w 284"/>
                      <a:gd name="T23" fmla="*/ 329 h 378"/>
                      <a:gd name="T24" fmla="*/ 9 w 284"/>
                      <a:gd name="T25" fmla="*/ 335 h 378"/>
                      <a:gd name="T26" fmla="*/ 0 w 284"/>
                      <a:gd name="T27" fmla="*/ 346 h 378"/>
                      <a:gd name="T28" fmla="*/ 0 w 284"/>
                      <a:gd name="T29" fmla="*/ 354 h 378"/>
                      <a:gd name="T30" fmla="*/ 2 w 284"/>
                      <a:gd name="T31" fmla="*/ 360 h 378"/>
                      <a:gd name="T32" fmla="*/ 7 w 284"/>
                      <a:gd name="T33" fmla="*/ 367 h 378"/>
                      <a:gd name="T34" fmla="*/ 16 w 284"/>
                      <a:gd name="T35" fmla="*/ 374 h 378"/>
                      <a:gd name="T36" fmla="*/ 31 w 284"/>
                      <a:gd name="T37" fmla="*/ 378 h 378"/>
                      <a:gd name="T38" fmla="*/ 45 w 284"/>
                      <a:gd name="T39" fmla="*/ 378 h 378"/>
                      <a:gd name="T40" fmla="*/ 55 w 284"/>
                      <a:gd name="T41" fmla="*/ 375 h 378"/>
                      <a:gd name="T42" fmla="*/ 63 w 284"/>
                      <a:gd name="T43" fmla="*/ 369 h 378"/>
                      <a:gd name="T44" fmla="*/ 73 w 284"/>
                      <a:gd name="T45" fmla="*/ 360 h 378"/>
                      <a:gd name="T46" fmla="*/ 82 w 284"/>
                      <a:gd name="T47" fmla="*/ 350 h 378"/>
                      <a:gd name="T48" fmla="*/ 89 w 284"/>
                      <a:gd name="T49" fmla="*/ 341 h 378"/>
                      <a:gd name="T50" fmla="*/ 93 w 284"/>
                      <a:gd name="T51" fmla="*/ 335 h 378"/>
                      <a:gd name="T52" fmla="*/ 100 w 284"/>
                      <a:gd name="T53" fmla="*/ 325 h 378"/>
                      <a:gd name="T54" fmla="*/ 107 w 284"/>
                      <a:gd name="T55" fmla="*/ 311 h 378"/>
                      <a:gd name="T56" fmla="*/ 110 w 284"/>
                      <a:gd name="T57" fmla="*/ 300 h 378"/>
                      <a:gd name="T58" fmla="*/ 112 w 284"/>
                      <a:gd name="T59" fmla="*/ 298 h 378"/>
                      <a:gd name="T60" fmla="*/ 112 w 284"/>
                      <a:gd name="T61" fmla="*/ 297 h 378"/>
                      <a:gd name="T62" fmla="*/ 114 w 284"/>
                      <a:gd name="T63" fmla="*/ 296 h 378"/>
                      <a:gd name="T64" fmla="*/ 128 w 284"/>
                      <a:gd name="T65" fmla="*/ 265 h 378"/>
                      <a:gd name="T66" fmla="*/ 141 w 284"/>
                      <a:gd name="T67" fmla="*/ 246 h 378"/>
                      <a:gd name="T68" fmla="*/ 151 w 284"/>
                      <a:gd name="T69" fmla="*/ 233 h 378"/>
                      <a:gd name="T70" fmla="*/ 170 w 284"/>
                      <a:gd name="T71" fmla="*/ 207 h 378"/>
                      <a:gd name="T72" fmla="*/ 183 w 284"/>
                      <a:gd name="T73" fmla="*/ 188 h 378"/>
                      <a:gd name="T74" fmla="*/ 188 w 284"/>
                      <a:gd name="T75" fmla="*/ 180 h 378"/>
                      <a:gd name="T76" fmla="*/ 197 w 284"/>
                      <a:gd name="T77" fmla="*/ 164 h 378"/>
                      <a:gd name="T78" fmla="*/ 202 w 284"/>
                      <a:gd name="T79" fmla="*/ 159 h 378"/>
                      <a:gd name="T80" fmla="*/ 227 w 284"/>
                      <a:gd name="T81" fmla="*/ 126 h 378"/>
                      <a:gd name="T82" fmla="*/ 272 w 284"/>
                      <a:gd name="T83" fmla="*/ 63 h 378"/>
                      <a:gd name="T84" fmla="*/ 284 w 284"/>
                      <a:gd name="T85" fmla="*/ 44 h 378"/>
                      <a:gd name="T86" fmla="*/ 280 w 284"/>
                      <a:gd name="T87" fmla="*/ 31 h 378"/>
                      <a:gd name="T88" fmla="*/ 273 w 284"/>
                      <a:gd name="T89" fmla="*/ 21 h 378"/>
                      <a:gd name="T90" fmla="*/ 266 w 284"/>
                      <a:gd name="T91" fmla="*/ 13 h 378"/>
                      <a:gd name="T92" fmla="*/ 250 w 284"/>
                      <a:gd name="T93" fmla="*/ 1 h 378"/>
                      <a:gd name="T94" fmla="*/ 211 w 284"/>
                      <a:gd name="T95" fmla="*/ 1 h 378"/>
                      <a:gd name="T96" fmla="*/ 209 w 284"/>
                      <a:gd name="T97" fmla="*/ 11 h 378"/>
                      <a:gd name="T98" fmla="*/ 202 w 284"/>
                      <a:gd name="T99" fmla="*/ 26 h 378"/>
                      <a:gd name="T100" fmla="*/ 184 w 284"/>
                      <a:gd name="T101" fmla="*/ 56 h 378"/>
                      <a:gd name="T102" fmla="*/ 168 w 284"/>
                      <a:gd name="T103" fmla="*/ 85 h 378"/>
                      <a:gd name="T104" fmla="*/ 162 w 284"/>
                      <a:gd name="T105" fmla="*/ 95 h 378"/>
                      <a:gd name="T106" fmla="*/ 161 w 284"/>
                      <a:gd name="T107" fmla="*/ 96 h 378"/>
                      <a:gd name="T108" fmla="*/ 160 w 284"/>
                      <a:gd name="T109" fmla="*/ 99 h 378"/>
                      <a:gd name="T110" fmla="*/ 151 w 284"/>
                      <a:gd name="T111" fmla="*/ 116 h 378"/>
                      <a:gd name="T112" fmla="*/ 150 w 284"/>
                      <a:gd name="T113" fmla="*/ 118 h 378"/>
                      <a:gd name="T114" fmla="*/ 124 w 284"/>
                      <a:gd name="T115" fmla="*/ 160 h 378"/>
                      <a:gd name="T116" fmla="*/ 108 w 284"/>
                      <a:gd name="T117" fmla="*/ 185 h 378"/>
                      <a:gd name="T118" fmla="*/ 75 w 284"/>
                      <a:gd name="T119" fmla="*/ 234 h 378"/>
                      <a:gd name="T120" fmla="*/ 54 w 284"/>
                      <a:gd name="T121" fmla="*/ 262 h 378"/>
                      <a:gd name="T122" fmla="*/ 27 w 284"/>
                      <a:gd name="T123" fmla="*/ 298 h 378"/>
                      <a:gd name="T124" fmla="*/ 45 w 284"/>
                      <a:gd name="T125" fmla="*/ 307 h 37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84"/>
                      <a:gd name="T190" fmla="*/ 0 h 378"/>
                      <a:gd name="T191" fmla="*/ 284 w 284"/>
                      <a:gd name="T192" fmla="*/ 378 h 37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84" h="378">
                        <a:moveTo>
                          <a:pt x="45" y="307"/>
                        </a:moveTo>
                        <a:lnTo>
                          <a:pt x="46" y="307"/>
                        </a:lnTo>
                        <a:lnTo>
                          <a:pt x="48" y="308"/>
                        </a:lnTo>
                        <a:lnTo>
                          <a:pt x="54" y="310"/>
                        </a:lnTo>
                        <a:lnTo>
                          <a:pt x="60" y="314"/>
                        </a:lnTo>
                        <a:lnTo>
                          <a:pt x="63" y="316"/>
                        </a:lnTo>
                        <a:lnTo>
                          <a:pt x="67" y="321"/>
                        </a:lnTo>
                        <a:lnTo>
                          <a:pt x="69" y="325"/>
                        </a:lnTo>
                        <a:lnTo>
                          <a:pt x="70" y="329"/>
                        </a:lnTo>
                        <a:lnTo>
                          <a:pt x="71" y="335"/>
                        </a:lnTo>
                        <a:lnTo>
                          <a:pt x="70" y="341"/>
                        </a:lnTo>
                        <a:lnTo>
                          <a:pt x="70" y="342"/>
                        </a:lnTo>
                        <a:lnTo>
                          <a:pt x="69" y="343"/>
                        </a:lnTo>
                        <a:lnTo>
                          <a:pt x="68" y="345"/>
                        </a:lnTo>
                        <a:lnTo>
                          <a:pt x="60" y="345"/>
                        </a:lnTo>
                        <a:lnTo>
                          <a:pt x="57" y="343"/>
                        </a:lnTo>
                        <a:lnTo>
                          <a:pt x="53" y="338"/>
                        </a:lnTo>
                        <a:lnTo>
                          <a:pt x="47" y="334"/>
                        </a:lnTo>
                        <a:lnTo>
                          <a:pt x="42" y="330"/>
                        </a:lnTo>
                        <a:lnTo>
                          <a:pt x="37" y="328"/>
                        </a:lnTo>
                        <a:lnTo>
                          <a:pt x="34" y="326"/>
                        </a:lnTo>
                        <a:lnTo>
                          <a:pt x="26" y="327"/>
                        </a:lnTo>
                        <a:lnTo>
                          <a:pt x="20" y="328"/>
                        </a:lnTo>
                        <a:lnTo>
                          <a:pt x="17" y="329"/>
                        </a:lnTo>
                        <a:lnTo>
                          <a:pt x="14" y="331"/>
                        </a:lnTo>
                        <a:lnTo>
                          <a:pt x="9" y="335"/>
                        </a:lnTo>
                        <a:lnTo>
                          <a:pt x="4" y="340"/>
                        </a:lnTo>
                        <a:lnTo>
                          <a:pt x="0" y="346"/>
                        </a:lnTo>
                        <a:lnTo>
                          <a:pt x="0" y="349"/>
                        </a:lnTo>
                        <a:lnTo>
                          <a:pt x="0" y="354"/>
                        </a:lnTo>
                        <a:lnTo>
                          <a:pt x="0" y="358"/>
                        </a:lnTo>
                        <a:lnTo>
                          <a:pt x="2" y="360"/>
                        </a:lnTo>
                        <a:lnTo>
                          <a:pt x="4" y="364"/>
                        </a:lnTo>
                        <a:lnTo>
                          <a:pt x="7" y="367"/>
                        </a:lnTo>
                        <a:lnTo>
                          <a:pt x="12" y="373"/>
                        </a:lnTo>
                        <a:lnTo>
                          <a:pt x="16" y="374"/>
                        </a:lnTo>
                        <a:lnTo>
                          <a:pt x="25" y="378"/>
                        </a:lnTo>
                        <a:lnTo>
                          <a:pt x="31" y="378"/>
                        </a:lnTo>
                        <a:lnTo>
                          <a:pt x="35" y="378"/>
                        </a:lnTo>
                        <a:lnTo>
                          <a:pt x="45" y="378"/>
                        </a:lnTo>
                        <a:lnTo>
                          <a:pt x="50" y="377"/>
                        </a:lnTo>
                        <a:lnTo>
                          <a:pt x="55" y="375"/>
                        </a:lnTo>
                        <a:lnTo>
                          <a:pt x="59" y="372"/>
                        </a:lnTo>
                        <a:lnTo>
                          <a:pt x="63" y="369"/>
                        </a:lnTo>
                        <a:lnTo>
                          <a:pt x="70" y="364"/>
                        </a:lnTo>
                        <a:lnTo>
                          <a:pt x="73" y="360"/>
                        </a:lnTo>
                        <a:lnTo>
                          <a:pt x="76" y="357"/>
                        </a:lnTo>
                        <a:lnTo>
                          <a:pt x="82" y="350"/>
                        </a:lnTo>
                        <a:lnTo>
                          <a:pt x="87" y="343"/>
                        </a:lnTo>
                        <a:lnTo>
                          <a:pt x="89" y="341"/>
                        </a:lnTo>
                        <a:lnTo>
                          <a:pt x="91" y="338"/>
                        </a:lnTo>
                        <a:lnTo>
                          <a:pt x="93" y="335"/>
                        </a:lnTo>
                        <a:lnTo>
                          <a:pt x="96" y="331"/>
                        </a:lnTo>
                        <a:lnTo>
                          <a:pt x="100" y="325"/>
                        </a:lnTo>
                        <a:lnTo>
                          <a:pt x="103" y="318"/>
                        </a:lnTo>
                        <a:lnTo>
                          <a:pt x="107" y="311"/>
                        </a:lnTo>
                        <a:lnTo>
                          <a:pt x="110" y="304"/>
                        </a:lnTo>
                        <a:lnTo>
                          <a:pt x="110" y="300"/>
                        </a:lnTo>
                        <a:lnTo>
                          <a:pt x="111" y="299"/>
                        </a:lnTo>
                        <a:lnTo>
                          <a:pt x="112" y="298"/>
                        </a:lnTo>
                        <a:lnTo>
                          <a:pt x="112" y="297"/>
                        </a:lnTo>
                        <a:lnTo>
                          <a:pt x="113" y="297"/>
                        </a:lnTo>
                        <a:lnTo>
                          <a:pt x="114" y="296"/>
                        </a:lnTo>
                        <a:lnTo>
                          <a:pt x="125" y="272"/>
                        </a:lnTo>
                        <a:lnTo>
                          <a:pt x="128" y="265"/>
                        </a:lnTo>
                        <a:lnTo>
                          <a:pt x="133" y="260"/>
                        </a:lnTo>
                        <a:lnTo>
                          <a:pt x="141" y="246"/>
                        </a:lnTo>
                        <a:lnTo>
                          <a:pt x="146" y="239"/>
                        </a:lnTo>
                        <a:lnTo>
                          <a:pt x="151" y="233"/>
                        </a:lnTo>
                        <a:lnTo>
                          <a:pt x="160" y="221"/>
                        </a:lnTo>
                        <a:lnTo>
                          <a:pt x="170" y="207"/>
                        </a:lnTo>
                        <a:lnTo>
                          <a:pt x="179" y="195"/>
                        </a:lnTo>
                        <a:lnTo>
                          <a:pt x="183" y="188"/>
                        </a:lnTo>
                        <a:lnTo>
                          <a:pt x="188" y="182"/>
                        </a:lnTo>
                        <a:lnTo>
                          <a:pt x="188" y="180"/>
                        </a:lnTo>
                        <a:lnTo>
                          <a:pt x="192" y="172"/>
                        </a:lnTo>
                        <a:lnTo>
                          <a:pt x="197" y="164"/>
                        </a:lnTo>
                        <a:lnTo>
                          <a:pt x="201" y="161"/>
                        </a:lnTo>
                        <a:lnTo>
                          <a:pt x="202" y="159"/>
                        </a:lnTo>
                        <a:lnTo>
                          <a:pt x="206" y="158"/>
                        </a:lnTo>
                        <a:lnTo>
                          <a:pt x="227" y="126"/>
                        </a:lnTo>
                        <a:lnTo>
                          <a:pt x="249" y="94"/>
                        </a:lnTo>
                        <a:lnTo>
                          <a:pt x="272" y="63"/>
                        </a:lnTo>
                        <a:lnTo>
                          <a:pt x="284" y="46"/>
                        </a:lnTo>
                        <a:lnTo>
                          <a:pt x="284" y="44"/>
                        </a:lnTo>
                        <a:lnTo>
                          <a:pt x="281" y="35"/>
                        </a:lnTo>
                        <a:lnTo>
                          <a:pt x="280" y="31"/>
                        </a:lnTo>
                        <a:lnTo>
                          <a:pt x="278" y="28"/>
                        </a:lnTo>
                        <a:lnTo>
                          <a:pt x="273" y="21"/>
                        </a:lnTo>
                        <a:lnTo>
                          <a:pt x="271" y="14"/>
                        </a:lnTo>
                        <a:lnTo>
                          <a:pt x="266" y="13"/>
                        </a:lnTo>
                        <a:lnTo>
                          <a:pt x="258" y="7"/>
                        </a:lnTo>
                        <a:lnTo>
                          <a:pt x="250" y="1"/>
                        </a:lnTo>
                        <a:lnTo>
                          <a:pt x="249" y="0"/>
                        </a:lnTo>
                        <a:lnTo>
                          <a:pt x="211" y="1"/>
                        </a:lnTo>
                        <a:lnTo>
                          <a:pt x="209" y="4"/>
                        </a:lnTo>
                        <a:lnTo>
                          <a:pt x="209" y="11"/>
                        </a:lnTo>
                        <a:lnTo>
                          <a:pt x="206" y="18"/>
                        </a:lnTo>
                        <a:lnTo>
                          <a:pt x="202" y="26"/>
                        </a:lnTo>
                        <a:lnTo>
                          <a:pt x="198" y="34"/>
                        </a:lnTo>
                        <a:lnTo>
                          <a:pt x="184" y="56"/>
                        </a:lnTo>
                        <a:lnTo>
                          <a:pt x="176" y="70"/>
                        </a:lnTo>
                        <a:lnTo>
                          <a:pt x="168" y="85"/>
                        </a:lnTo>
                        <a:lnTo>
                          <a:pt x="164" y="92"/>
                        </a:lnTo>
                        <a:lnTo>
                          <a:pt x="162" y="95"/>
                        </a:lnTo>
                        <a:lnTo>
                          <a:pt x="161" y="96"/>
                        </a:lnTo>
                        <a:lnTo>
                          <a:pt x="161" y="97"/>
                        </a:lnTo>
                        <a:lnTo>
                          <a:pt x="160" y="99"/>
                        </a:lnTo>
                        <a:lnTo>
                          <a:pt x="153" y="114"/>
                        </a:lnTo>
                        <a:lnTo>
                          <a:pt x="151" y="116"/>
                        </a:lnTo>
                        <a:lnTo>
                          <a:pt x="150" y="117"/>
                        </a:lnTo>
                        <a:lnTo>
                          <a:pt x="150" y="118"/>
                        </a:lnTo>
                        <a:lnTo>
                          <a:pt x="130" y="152"/>
                        </a:lnTo>
                        <a:lnTo>
                          <a:pt x="124" y="160"/>
                        </a:lnTo>
                        <a:lnTo>
                          <a:pt x="118" y="168"/>
                        </a:lnTo>
                        <a:lnTo>
                          <a:pt x="108" y="185"/>
                        </a:lnTo>
                        <a:lnTo>
                          <a:pt x="86" y="218"/>
                        </a:lnTo>
                        <a:lnTo>
                          <a:pt x="75" y="234"/>
                        </a:lnTo>
                        <a:lnTo>
                          <a:pt x="63" y="250"/>
                        </a:lnTo>
                        <a:lnTo>
                          <a:pt x="54" y="262"/>
                        </a:lnTo>
                        <a:lnTo>
                          <a:pt x="46" y="274"/>
                        </a:lnTo>
                        <a:lnTo>
                          <a:pt x="27" y="298"/>
                        </a:lnTo>
                        <a:lnTo>
                          <a:pt x="19" y="308"/>
                        </a:lnTo>
                        <a:lnTo>
                          <a:pt x="45" y="307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64" name="Group 31"/>
                <p:cNvGrpSpPr>
                  <a:grpSpLocks noChangeAspect="1"/>
                </p:cNvGrpSpPr>
                <p:nvPr/>
              </p:nvGrpSpPr>
              <p:grpSpPr bwMode="auto">
                <a:xfrm>
                  <a:off x="1329" y="1989"/>
                  <a:ext cx="647" cy="603"/>
                  <a:chOff x="2836" y="2439"/>
                  <a:chExt cx="1451" cy="1352"/>
                </a:xfrm>
              </p:grpSpPr>
              <p:sp>
                <p:nvSpPr>
                  <p:cNvPr id="366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551" y="2439"/>
                    <a:ext cx="406" cy="277"/>
                  </a:xfrm>
                  <a:custGeom>
                    <a:avLst/>
                    <a:gdLst>
                      <a:gd name="T0" fmla="*/ 360 w 406"/>
                      <a:gd name="T1" fmla="*/ 13 h 277"/>
                      <a:gd name="T2" fmla="*/ 319 w 406"/>
                      <a:gd name="T3" fmla="*/ 4 h 277"/>
                      <a:gd name="T4" fmla="*/ 256 w 406"/>
                      <a:gd name="T5" fmla="*/ 4 h 277"/>
                      <a:gd name="T6" fmla="*/ 215 w 406"/>
                      <a:gd name="T7" fmla="*/ 22 h 277"/>
                      <a:gd name="T8" fmla="*/ 193 w 406"/>
                      <a:gd name="T9" fmla="*/ 40 h 277"/>
                      <a:gd name="T10" fmla="*/ 147 w 406"/>
                      <a:gd name="T11" fmla="*/ 96 h 277"/>
                      <a:gd name="T12" fmla="*/ 130 w 406"/>
                      <a:gd name="T13" fmla="*/ 118 h 277"/>
                      <a:gd name="T14" fmla="*/ 121 w 406"/>
                      <a:gd name="T15" fmla="*/ 121 h 277"/>
                      <a:gd name="T16" fmla="*/ 97 w 406"/>
                      <a:gd name="T17" fmla="*/ 127 h 277"/>
                      <a:gd name="T18" fmla="*/ 95 w 406"/>
                      <a:gd name="T19" fmla="*/ 127 h 277"/>
                      <a:gd name="T20" fmla="*/ 73 w 406"/>
                      <a:gd name="T21" fmla="*/ 128 h 277"/>
                      <a:gd name="T22" fmla="*/ 62 w 406"/>
                      <a:gd name="T23" fmla="*/ 128 h 277"/>
                      <a:gd name="T24" fmla="*/ 39 w 406"/>
                      <a:gd name="T25" fmla="*/ 127 h 277"/>
                      <a:gd name="T26" fmla="*/ 18 w 406"/>
                      <a:gd name="T27" fmla="*/ 132 h 277"/>
                      <a:gd name="T28" fmla="*/ 4 w 406"/>
                      <a:gd name="T29" fmla="*/ 143 h 277"/>
                      <a:gd name="T30" fmla="*/ 0 w 406"/>
                      <a:gd name="T31" fmla="*/ 155 h 277"/>
                      <a:gd name="T32" fmla="*/ 4 w 406"/>
                      <a:gd name="T33" fmla="*/ 172 h 277"/>
                      <a:gd name="T34" fmla="*/ 11 w 406"/>
                      <a:gd name="T35" fmla="*/ 178 h 277"/>
                      <a:gd name="T36" fmla="*/ 39 w 406"/>
                      <a:gd name="T37" fmla="*/ 183 h 277"/>
                      <a:gd name="T38" fmla="*/ 41 w 406"/>
                      <a:gd name="T39" fmla="*/ 183 h 277"/>
                      <a:gd name="T40" fmla="*/ 72 w 406"/>
                      <a:gd name="T41" fmla="*/ 183 h 277"/>
                      <a:gd name="T42" fmla="*/ 97 w 406"/>
                      <a:gd name="T43" fmla="*/ 176 h 277"/>
                      <a:gd name="T44" fmla="*/ 119 w 406"/>
                      <a:gd name="T45" fmla="*/ 169 h 277"/>
                      <a:gd name="T46" fmla="*/ 128 w 406"/>
                      <a:gd name="T47" fmla="*/ 182 h 277"/>
                      <a:gd name="T48" fmla="*/ 130 w 406"/>
                      <a:gd name="T49" fmla="*/ 218 h 277"/>
                      <a:gd name="T50" fmla="*/ 134 w 406"/>
                      <a:gd name="T51" fmla="*/ 231 h 277"/>
                      <a:gd name="T52" fmla="*/ 146 w 406"/>
                      <a:gd name="T53" fmla="*/ 252 h 277"/>
                      <a:gd name="T54" fmla="*/ 161 w 406"/>
                      <a:gd name="T55" fmla="*/ 264 h 277"/>
                      <a:gd name="T56" fmla="*/ 181 w 406"/>
                      <a:gd name="T57" fmla="*/ 272 h 277"/>
                      <a:gd name="T58" fmla="*/ 221 w 406"/>
                      <a:gd name="T59" fmla="*/ 277 h 277"/>
                      <a:gd name="T60" fmla="*/ 250 w 406"/>
                      <a:gd name="T61" fmla="*/ 273 h 277"/>
                      <a:gd name="T62" fmla="*/ 279 w 406"/>
                      <a:gd name="T63" fmla="*/ 264 h 277"/>
                      <a:gd name="T64" fmla="*/ 298 w 406"/>
                      <a:gd name="T65" fmla="*/ 254 h 277"/>
                      <a:gd name="T66" fmla="*/ 324 w 406"/>
                      <a:gd name="T67" fmla="*/ 235 h 277"/>
                      <a:gd name="T68" fmla="*/ 333 w 406"/>
                      <a:gd name="T69" fmla="*/ 226 h 277"/>
                      <a:gd name="T70" fmla="*/ 342 w 406"/>
                      <a:gd name="T71" fmla="*/ 217 h 277"/>
                      <a:gd name="T72" fmla="*/ 365 w 406"/>
                      <a:gd name="T73" fmla="*/ 187 h 277"/>
                      <a:gd name="T74" fmla="*/ 388 w 406"/>
                      <a:gd name="T75" fmla="*/ 154 h 277"/>
                      <a:gd name="T76" fmla="*/ 395 w 406"/>
                      <a:gd name="T77" fmla="*/ 142 h 277"/>
                      <a:gd name="T78" fmla="*/ 403 w 406"/>
                      <a:gd name="T79" fmla="*/ 116 h 277"/>
                      <a:gd name="T80" fmla="*/ 406 w 406"/>
                      <a:gd name="T81" fmla="*/ 98 h 277"/>
                      <a:gd name="T82" fmla="*/ 406 w 406"/>
                      <a:gd name="T83" fmla="*/ 89 h 277"/>
                      <a:gd name="T84" fmla="*/ 400 w 406"/>
                      <a:gd name="T85" fmla="*/ 57 h 277"/>
                      <a:gd name="T86" fmla="*/ 384 w 406"/>
                      <a:gd name="T87" fmla="*/ 31 h 27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06"/>
                      <a:gd name="T133" fmla="*/ 0 h 277"/>
                      <a:gd name="T134" fmla="*/ 406 w 406"/>
                      <a:gd name="T135" fmla="*/ 277 h 27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06" h="277">
                        <a:moveTo>
                          <a:pt x="368" y="17"/>
                        </a:moveTo>
                        <a:lnTo>
                          <a:pt x="364" y="15"/>
                        </a:lnTo>
                        <a:lnTo>
                          <a:pt x="360" y="13"/>
                        </a:lnTo>
                        <a:lnTo>
                          <a:pt x="356" y="11"/>
                        </a:lnTo>
                        <a:lnTo>
                          <a:pt x="352" y="10"/>
                        </a:lnTo>
                        <a:lnTo>
                          <a:pt x="319" y="4"/>
                        </a:lnTo>
                        <a:lnTo>
                          <a:pt x="286" y="0"/>
                        </a:lnTo>
                        <a:lnTo>
                          <a:pt x="270" y="2"/>
                        </a:lnTo>
                        <a:lnTo>
                          <a:pt x="256" y="4"/>
                        </a:lnTo>
                        <a:lnTo>
                          <a:pt x="242" y="9"/>
                        </a:lnTo>
                        <a:lnTo>
                          <a:pt x="228" y="15"/>
                        </a:lnTo>
                        <a:lnTo>
                          <a:pt x="215" y="22"/>
                        </a:lnTo>
                        <a:lnTo>
                          <a:pt x="204" y="31"/>
                        </a:lnTo>
                        <a:lnTo>
                          <a:pt x="198" y="35"/>
                        </a:lnTo>
                        <a:lnTo>
                          <a:pt x="193" y="40"/>
                        </a:lnTo>
                        <a:lnTo>
                          <a:pt x="182" y="51"/>
                        </a:lnTo>
                        <a:lnTo>
                          <a:pt x="165" y="73"/>
                        </a:lnTo>
                        <a:lnTo>
                          <a:pt x="147" y="96"/>
                        </a:lnTo>
                        <a:lnTo>
                          <a:pt x="140" y="106"/>
                        </a:lnTo>
                        <a:lnTo>
                          <a:pt x="136" y="116"/>
                        </a:lnTo>
                        <a:lnTo>
                          <a:pt x="130" y="118"/>
                        </a:lnTo>
                        <a:lnTo>
                          <a:pt x="125" y="120"/>
                        </a:lnTo>
                        <a:lnTo>
                          <a:pt x="123" y="121"/>
                        </a:lnTo>
                        <a:lnTo>
                          <a:pt x="121" y="121"/>
                        </a:lnTo>
                        <a:lnTo>
                          <a:pt x="111" y="124"/>
                        </a:lnTo>
                        <a:lnTo>
                          <a:pt x="102" y="126"/>
                        </a:lnTo>
                        <a:lnTo>
                          <a:pt x="97" y="127"/>
                        </a:lnTo>
                        <a:lnTo>
                          <a:pt x="95" y="127"/>
                        </a:lnTo>
                        <a:lnTo>
                          <a:pt x="92" y="128"/>
                        </a:lnTo>
                        <a:lnTo>
                          <a:pt x="82" y="128"/>
                        </a:lnTo>
                        <a:lnTo>
                          <a:pt x="73" y="128"/>
                        </a:lnTo>
                        <a:lnTo>
                          <a:pt x="70" y="128"/>
                        </a:lnTo>
                        <a:lnTo>
                          <a:pt x="67" y="128"/>
                        </a:lnTo>
                        <a:lnTo>
                          <a:pt x="62" y="128"/>
                        </a:lnTo>
                        <a:lnTo>
                          <a:pt x="53" y="128"/>
                        </a:lnTo>
                        <a:lnTo>
                          <a:pt x="46" y="127"/>
                        </a:lnTo>
                        <a:lnTo>
                          <a:pt x="39" y="127"/>
                        </a:lnTo>
                        <a:lnTo>
                          <a:pt x="32" y="128"/>
                        </a:lnTo>
                        <a:lnTo>
                          <a:pt x="26" y="129"/>
                        </a:lnTo>
                        <a:lnTo>
                          <a:pt x="18" y="132"/>
                        </a:lnTo>
                        <a:lnTo>
                          <a:pt x="12" y="135"/>
                        </a:lnTo>
                        <a:lnTo>
                          <a:pt x="7" y="139"/>
                        </a:lnTo>
                        <a:lnTo>
                          <a:pt x="4" y="143"/>
                        </a:lnTo>
                        <a:lnTo>
                          <a:pt x="1" y="148"/>
                        </a:lnTo>
                        <a:lnTo>
                          <a:pt x="0" y="151"/>
                        </a:lnTo>
                        <a:lnTo>
                          <a:pt x="0" y="155"/>
                        </a:lnTo>
                        <a:lnTo>
                          <a:pt x="1" y="161"/>
                        </a:lnTo>
                        <a:lnTo>
                          <a:pt x="3" y="169"/>
                        </a:lnTo>
                        <a:lnTo>
                          <a:pt x="4" y="172"/>
                        </a:lnTo>
                        <a:lnTo>
                          <a:pt x="5" y="175"/>
                        </a:lnTo>
                        <a:lnTo>
                          <a:pt x="8" y="176"/>
                        </a:lnTo>
                        <a:lnTo>
                          <a:pt x="11" y="178"/>
                        </a:lnTo>
                        <a:lnTo>
                          <a:pt x="23" y="182"/>
                        </a:lnTo>
                        <a:lnTo>
                          <a:pt x="35" y="183"/>
                        </a:lnTo>
                        <a:lnTo>
                          <a:pt x="39" y="183"/>
                        </a:lnTo>
                        <a:lnTo>
                          <a:pt x="40" y="183"/>
                        </a:lnTo>
                        <a:lnTo>
                          <a:pt x="41" y="183"/>
                        </a:lnTo>
                        <a:lnTo>
                          <a:pt x="47" y="184"/>
                        </a:lnTo>
                        <a:lnTo>
                          <a:pt x="60" y="184"/>
                        </a:lnTo>
                        <a:lnTo>
                          <a:pt x="72" y="183"/>
                        </a:lnTo>
                        <a:lnTo>
                          <a:pt x="85" y="181"/>
                        </a:lnTo>
                        <a:lnTo>
                          <a:pt x="90" y="178"/>
                        </a:lnTo>
                        <a:lnTo>
                          <a:pt x="97" y="176"/>
                        </a:lnTo>
                        <a:lnTo>
                          <a:pt x="109" y="172"/>
                        </a:lnTo>
                        <a:lnTo>
                          <a:pt x="115" y="169"/>
                        </a:lnTo>
                        <a:lnTo>
                          <a:pt x="119" y="169"/>
                        </a:lnTo>
                        <a:lnTo>
                          <a:pt x="129" y="170"/>
                        </a:lnTo>
                        <a:lnTo>
                          <a:pt x="128" y="176"/>
                        </a:lnTo>
                        <a:lnTo>
                          <a:pt x="128" y="182"/>
                        </a:lnTo>
                        <a:lnTo>
                          <a:pt x="128" y="193"/>
                        </a:lnTo>
                        <a:lnTo>
                          <a:pt x="129" y="205"/>
                        </a:lnTo>
                        <a:lnTo>
                          <a:pt x="130" y="218"/>
                        </a:lnTo>
                        <a:lnTo>
                          <a:pt x="130" y="222"/>
                        </a:lnTo>
                        <a:lnTo>
                          <a:pt x="132" y="227"/>
                        </a:lnTo>
                        <a:lnTo>
                          <a:pt x="134" y="231"/>
                        </a:lnTo>
                        <a:lnTo>
                          <a:pt x="136" y="237"/>
                        </a:lnTo>
                        <a:lnTo>
                          <a:pt x="140" y="245"/>
                        </a:lnTo>
                        <a:lnTo>
                          <a:pt x="146" y="252"/>
                        </a:lnTo>
                        <a:lnTo>
                          <a:pt x="153" y="259"/>
                        </a:lnTo>
                        <a:lnTo>
                          <a:pt x="157" y="261"/>
                        </a:lnTo>
                        <a:lnTo>
                          <a:pt x="161" y="264"/>
                        </a:lnTo>
                        <a:lnTo>
                          <a:pt x="165" y="266"/>
                        </a:lnTo>
                        <a:lnTo>
                          <a:pt x="170" y="268"/>
                        </a:lnTo>
                        <a:lnTo>
                          <a:pt x="181" y="272"/>
                        </a:lnTo>
                        <a:lnTo>
                          <a:pt x="194" y="274"/>
                        </a:lnTo>
                        <a:lnTo>
                          <a:pt x="208" y="276"/>
                        </a:lnTo>
                        <a:lnTo>
                          <a:pt x="221" y="277"/>
                        </a:lnTo>
                        <a:lnTo>
                          <a:pt x="235" y="276"/>
                        </a:lnTo>
                        <a:lnTo>
                          <a:pt x="243" y="275"/>
                        </a:lnTo>
                        <a:lnTo>
                          <a:pt x="250" y="273"/>
                        </a:lnTo>
                        <a:lnTo>
                          <a:pt x="257" y="272"/>
                        </a:lnTo>
                        <a:lnTo>
                          <a:pt x="265" y="270"/>
                        </a:lnTo>
                        <a:lnTo>
                          <a:pt x="279" y="264"/>
                        </a:lnTo>
                        <a:lnTo>
                          <a:pt x="293" y="258"/>
                        </a:lnTo>
                        <a:lnTo>
                          <a:pt x="296" y="256"/>
                        </a:lnTo>
                        <a:lnTo>
                          <a:pt x="298" y="254"/>
                        </a:lnTo>
                        <a:lnTo>
                          <a:pt x="304" y="251"/>
                        </a:lnTo>
                        <a:lnTo>
                          <a:pt x="314" y="243"/>
                        </a:lnTo>
                        <a:lnTo>
                          <a:pt x="324" y="235"/>
                        </a:lnTo>
                        <a:lnTo>
                          <a:pt x="326" y="232"/>
                        </a:lnTo>
                        <a:lnTo>
                          <a:pt x="328" y="231"/>
                        </a:lnTo>
                        <a:lnTo>
                          <a:pt x="333" y="226"/>
                        </a:lnTo>
                        <a:lnTo>
                          <a:pt x="338" y="221"/>
                        </a:lnTo>
                        <a:lnTo>
                          <a:pt x="340" y="219"/>
                        </a:lnTo>
                        <a:lnTo>
                          <a:pt x="342" y="217"/>
                        </a:lnTo>
                        <a:lnTo>
                          <a:pt x="350" y="207"/>
                        </a:lnTo>
                        <a:lnTo>
                          <a:pt x="358" y="197"/>
                        </a:lnTo>
                        <a:lnTo>
                          <a:pt x="365" y="187"/>
                        </a:lnTo>
                        <a:lnTo>
                          <a:pt x="375" y="171"/>
                        </a:lnTo>
                        <a:lnTo>
                          <a:pt x="385" y="158"/>
                        </a:lnTo>
                        <a:lnTo>
                          <a:pt x="388" y="154"/>
                        </a:lnTo>
                        <a:lnTo>
                          <a:pt x="389" y="152"/>
                        </a:lnTo>
                        <a:lnTo>
                          <a:pt x="390" y="150"/>
                        </a:lnTo>
                        <a:lnTo>
                          <a:pt x="395" y="142"/>
                        </a:lnTo>
                        <a:lnTo>
                          <a:pt x="398" y="134"/>
                        </a:lnTo>
                        <a:lnTo>
                          <a:pt x="402" y="126"/>
                        </a:lnTo>
                        <a:lnTo>
                          <a:pt x="403" y="116"/>
                        </a:lnTo>
                        <a:lnTo>
                          <a:pt x="405" y="107"/>
                        </a:lnTo>
                        <a:lnTo>
                          <a:pt x="405" y="103"/>
                        </a:lnTo>
                        <a:lnTo>
                          <a:pt x="406" y="98"/>
                        </a:lnTo>
                        <a:lnTo>
                          <a:pt x="406" y="93"/>
                        </a:lnTo>
                        <a:lnTo>
                          <a:pt x="406" y="91"/>
                        </a:lnTo>
                        <a:lnTo>
                          <a:pt x="406" y="89"/>
                        </a:lnTo>
                        <a:lnTo>
                          <a:pt x="405" y="77"/>
                        </a:lnTo>
                        <a:lnTo>
                          <a:pt x="403" y="67"/>
                        </a:lnTo>
                        <a:lnTo>
                          <a:pt x="400" y="57"/>
                        </a:lnTo>
                        <a:lnTo>
                          <a:pt x="396" y="48"/>
                        </a:lnTo>
                        <a:lnTo>
                          <a:pt x="390" y="39"/>
                        </a:lnTo>
                        <a:lnTo>
                          <a:pt x="384" y="31"/>
                        </a:lnTo>
                        <a:lnTo>
                          <a:pt x="376" y="24"/>
                        </a:lnTo>
                        <a:lnTo>
                          <a:pt x="368" y="1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7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450" y="2729"/>
                    <a:ext cx="368" cy="512"/>
                  </a:xfrm>
                  <a:custGeom>
                    <a:avLst/>
                    <a:gdLst>
                      <a:gd name="T0" fmla="*/ 188 w 368"/>
                      <a:gd name="T1" fmla="*/ 19 h 512"/>
                      <a:gd name="T2" fmla="*/ 161 w 368"/>
                      <a:gd name="T3" fmla="*/ 38 h 512"/>
                      <a:gd name="T4" fmla="*/ 96 w 368"/>
                      <a:gd name="T5" fmla="*/ 104 h 512"/>
                      <a:gd name="T6" fmla="*/ 63 w 368"/>
                      <a:gd name="T7" fmla="*/ 150 h 512"/>
                      <a:gd name="T8" fmla="*/ 43 w 368"/>
                      <a:gd name="T9" fmla="*/ 189 h 512"/>
                      <a:gd name="T10" fmla="*/ 39 w 368"/>
                      <a:gd name="T11" fmla="*/ 203 h 512"/>
                      <a:gd name="T12" fmla="*/ 16 w 368"/>
                      <a:gd name="T13" fmla="*/ 271 h 512"/>
                      <a:gd name="T14" fmla="*/ 14 w 368"/>
                      <a:gd name="T15" fmla="*/ 282 h 512"/>
                      <a:gd name="T16" fmla="*/ 2 w 368"/>
                      <a:gd name="T17" fmla="*/ 337 h 512"/>
                      <a:gd name="T18" fmla="*/ 0 w 368"/>
                      <a:gd name="T19" fmla="*/ 398 h 512"/>
                      <a:gd name="T20" fmla="*/ 3 w 368"/>
                      <a:gd name="T21" fmla="*/ 418 h 512"/>
                      <a:gd name="T22" fmla="*/ 16 w 368"/>
                      <a:gd name="T23" fmla="*/ 456 h 512"/>
                      <a:gd name="T24" fmla="*/ 31 w 368"/>
                      <a:gd name="T25" fmla="*/ 477 h 512"/>
                      <a:gd name="T26" fmla="*/ 51 w 368"/>
                      <a:gd name="T27" fmla="*/ 497 h 512"/>
                      <a:gd name="T28" fmla="*/ 83 w 368"/>
                      <a:gd name="T29" fmla="*/ 509 h 512"/>
                      <a:gd name="T30" fmla="*/ 117 w 368"/>
                      <a:gd name="T31" fmla="*/ 512 h 512"/>
                      <a:gd name="T32" fmla="*/ 146 w 368"/>
                      <a:gd name="T33" fmla="*/ 507 h 512"/>
                      <a:gd name="T34" fmla="*/ 154 w 368"/>
                      <a:gd name="T35" fmla="*/ 504 h 512"/>
                      <a:gd name="T36" fmla="*/ 167 w 368"/>
                      <a:gd name="T37" fmla="*/ 498 h 512"/>
                      <a:gd name="T38" fmla="*/ 178 w 368"/>
                      <a:gd name="T39" fmla="*/ 491 h 512"/>
                      <a:gd name="T40" fmla="*/ 183 w 368"/>
                      <a:gd name="T41" fmla="*/ 488 h 512"/>
                      <a:gd name="T42" fmla="*/ 197 w 368"/>
                      <a:gd name="T43" fmla="*/ 475 h 512"/>
                      <a:gd name="T44" fmla="*/ 206 w 368"/>
                      <a:gd name="T45" fmla="*/ 464 h 512"/>
                      <a:gd name="T46" fmla="*/ 209 w 368"/>
                      <a:gd name="T47" fmla="*/ 461 h 512"/>
                      <a:gd name="T48" fmla="*/ 211 w 368"/>
                      <a:gd name="T49" fmla="*/ 456 h 512"/>
                      <a:gd name="T50" fmla="*/ 218 w 368"/>
                      <a:gd name="T51" fmla="*/ 445 h 512"/>
                      <a:gd name="T52" fmla="*/ 227 w 368"/>
                      <a:gd name="T53" fmla="*/ 423 h 512"/>
                      <a:gd name="T54" fmla="*/ 231 w 368"/>
                      <a:gd name="T55" fmla="*/ 406 h 512"/>
                      <a:gd name="T56" fmla="*/ 230 w 368"/>
                      <a:gd name="T57" fmla="*/ 379 h 512"/>
                      <a:gd name="T58" fmla="*/ 227 w 368"/>
                      <a:gd name="T59" fmla="*/ 359 h 512"/>
                      <a:gd name="T60" fmla="*/ 220 w 368"/>
                      <a:gd name="T61" fmla="*/ 342 h 512"/>
                      <a:gd name="T62" fmla="*/ 216 w 368"/>
                      <a:gd name="T63" fmla="*/ 319 h 512"/>
                      <a:gd name="T64" fmla="*/ 218 w 368"/>
                      <a:gd name="T65" fmla="*/ 297 h 512"/>
                      <a:gd name="T66" fmla="*/ 229 w 368"/>
                      <a:gd name="T67" fmla="*/ 270 h 512"/>
                      <a:gd name="T68" fmla="*/ 251 w 368"/>
                      <a:gd name="T69" fmla="*/ 248 h 512"/>
                      <a:gd name="T70" fmla="*/ 278 w 368"/>
                      <a:gd name="T71" fmla="*/ 233 h 512"/>
                      <a:gd name="T72" fmla="*/ 301 w 368"/>
                      <a:gd name="T73" fmla="*/ 216 h 512"/>
                      <a:gd name="T74" fmla="*/ 315 w 368"/>
                      <a:gd name="T75" fmla="*/ 203 h 512"/>
                      <a:gd name="T76" fmla="*/ 325 w 368"/>
                      <a:gd name="T77" fmla="*/ 192 h 512"/>
                      <a:gd name="T78" fmla="*/ 334 w 368"/>
                      <a:gd name="T79" fmla="*/ 182 h 512"/>
                      <a:gd name="T80" fmla="*/ 345 w 368"/>
                      <a:gd name="T81" fmla="*/ 166 h 512"/>
                      <a:gd name="T82" fmla="*/ 354 w 368"/>
                      <a:gd name="T83" fmla="*/ 148 h 512"/>
                      <a:gd name="T84" fmla="*/ 366 w 368"/>
                      <a:gd name="T85" fmla="*/ 119 h 512"/>
                      <a:gd name="T86" fmla="*/ 368 w 368"/>
                      <a:gd name="T87" fmla="*/ 88 h 512"/>
                      <a:gd name="T88" fmla="*/ 362 w 368"/>
                      <a:gd name="T89" fmla="*/ 60 h 512"/>
                      <a:gd name="T90" fmla="*/ 350 w 368"/>
                      <a:gd name="T91" fmla="*/ 35 h 512"/>
                      <a:gd name="T92" fmla="*/ 337 w 368"/>
                      <a:gd name="T93" fmla="*/ 21 h 512"/>
                      <a:gd name="T94" fmla="*/ 322 w 368"/>
                      <a:gd name="T95" fmla="*/ 11 h 512"/>
                      <a:gd name="T96" fmla="*/ 300 w 368"/>
                      <a:gd name="T97" fmla="*/ 5 h 512"/>
                      <a:gd name="T98" fmla="*/ 273 w 368"/>
                      <a:gd name="T99" fmla="*/ 1 h 512"/>
                      <a:gd name="T100" fmla="*/ 236 w 368"/>
                      <a:gd name="T101" fmla="*/ 2 h 51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68"/>
                      <a:gd name="T154" fmla="*/ 0 h 512"/>
                      <a:gd name="T155" fmla="*/ 368 w 368"/>
                      <a:gd name="T156" fmla="*/ 512 h 512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68" h="512">
                        <a:moveTo>
                          <a:pt x="208" y="11"/>
                        </a:moveTo>
                        <a:lnTo>
                          <a:pt x="194" y="16"/>
                        </a:lnTo>
                        <a:lnTo>
                          <a:pt x="188" y="19"/>
                        </a:lnTo>
                        <a:lnTo>
                          <a:pt x="183" y="22"/>
                        </a:lnTo>
                        <a:lnTo>
                          <a:pt x="171" y="30"/>
                        </a:lnTo>
                        <a:lnTo>
                          <a:pt x="161" y="38"/>
                        </a:lnTo>
                        <a:lnTo>
                          <a:pt x="133" y="64"/>
                        </a:lnTo>
                        <a:lnTo>
                          <a:pt x="108" y="91"/>
                        </a:lnTo>
                        <a:lnTo>
                          <a:pt x="96" y="104"/>
                        </a:lnTo>
                        <a:lnTo>
                          <a:pt x="85" y="119"/>
                        </a:lnTo>
                        <a:lnTo>
                          <a:pt x="74" y="134"/>
                        </a:lnTo>
                        <a:lnTo>
                          <a:pt x="63" y="150"/>
                        </a:lnTo>
                        <a:lnTo>
                          <a:pt x="55" y="168"/>
                        </a:lnTo>
                        <a:lnTo>
                          <a:pt x="47" y="184"/>
                        </a:lnTo>
                        <a:lnTo>
                          <a:pt x="43" y="189"/>
                        </a:lnTo>
                        <a:lnTo>
                          <a:pt x="40" y="194"/>
                        </a:lnTo>
                        <a:lnTo>
                          <a:pt x="39" y="200"/>
                        </a:lnTo>
                        <a:lnTo>
                          <a:pt x="39" y="203"/>
                        </a:lnTo>
                        <a:lnTo>
                          <a:pt x="36" y="209"/>
                        </a:lnTo>
                        <a:lnTo>
                          <a:pt x="26" y="239"/>
                        </a:lnTo>
                        <a:lnTo>
                          <a:pt x="16" y="271"/>
                        </a:lnTo>
                        <a:lnTo>
                          <a:pt x="15" y="274"/>
                        </a:lnTo>
                        <a:lnTo>
                          <a:pt x="15" y="279"/>
                        </a:lnTo>
                        <a:lnTo>
                          <a:pt x="14" y="282"/>
                        </a:lnTo>
                        <a:lnTo>
                          <a:pt x="12" y="287"/>
                        </a:lnTo>
                        <a:lnTo>
                          <a:pt x="7" y="312"/>
                        </a:lnTo>
                        <a:lnTo>
                          <a:pt x="2" y="337"/>
                        </a:lnTo>
                        <a:lnTo>
                          <a:pt x="0" y="364"/>
                        </a:lnTo>
                        <a:lnTo>
                          <a:pt x="0" y="391"/>
                        </a:lnTo>
                        <a:lnTo>
                          <a:pt x="0" y="398"/>
                        </a:lnTo>
                        <a:lnTo>
                          <a:pt x="1" y="404"/>
                        </a:lnTo>
                        <a:lnTo>
                          <a:pt x="1" y="411"/>
                        </a:lnTo>
                        <a:lnTo>
                          <a:pt x="3" y="418"/>
                        </a:lnTo>
                        <a:lnTo>
                          <a:pt x="7" y="431"/>
                        </a:lnTo>
                        <a:lnTo>
                          <a:pt x="11" y="443"/>
                        </a:lnTo>
                        <a:lnTo>
                          <a:pt x="16" y="456"/>
                        </a:lnTo>
                        <a:lnTo>
                          <a:pt x="20" y="461"/>
                        </a:lnTo>
                        <a:lnTo>
                          <a:pt x="23" y="467"/>
                        </a:lnTo>
                        <a:lnTo>
                          <a:pt x="31" y="477"/>
                        </a:lnTo>
                        <a:lnTo>
                          <a:pt x="41" y="489"/>
                        </a:lnTo>
                        <a:lnTo>
                          <a:pt x="46" y="492"/>
                        </a:lnTo>
                        <a:lnTo>
                          <a:pt x="51" y="497"/>
                        </a:lnTo>
                        <a:lnTo>
                          <a:pt x="62" y="501"/>
                        </a:lnTo>
                        <a:lnTo>
                          <a:pt x="72" y="505"/>
                        </a:lnTo>
                        <a:lnTo>
                          <a:pt x="83" y="509"/>
                        </a:lnTo>
                        <a:lnTo>
                          <a:pt x="94" y="511"/>
                        </a:lnTo>
                        <a:lnTo>
                          <a:pt x="105" y="512"/>
                        </a:lnTo>
                        <a:lnTo>
                          <a:pt x="117" y="512"/>
                        </a:lnTo>
                        <a:lnTo>
                          <a:pt x="128" y="511"/>
                        </a:lnTo>
                        <a:lnTo>
                          <a:pt x="140" y="509"/>
                        </a:lnTo>
                        <a:lnTo>
                          <a:pt x="146" y="507"/>
                        </a:lnTo>
                        <a:lnTo>
                          <a:pt x="149" y="505"/>
                        </a:lnTo>
                        <a:lnTo>
                          <a:pt x="152" y="505"/>
                        </a:lnTo>
                        <a:lnTo>
                          <a:pt x="154" y="504"/>
                        </a:lnTo>
                        <a:lnTo>
                          <a:pt x="157" y="503"/>
                        </a:lnTo>
                        <a:lnTo>
                          <a:pt x="162" y="500"/>
                        </a:lnTo>
                        <a:lnTo>
                          <a:pt x="167" y="498"/>
                        </a:lnTo>
                        <a:lnTo>
                          <a:pt x="173" y="495"/>
                        </a:lnTo>
                        <a:lnTo>
                          <a:pt x="178" y="491"/>
                        </a:lnTo>
                        <a:lnTo>
                          <a:pt x="179" y="490"/>
                        </a:lnTo>
                        <a:lnTo>
                          <a:pt x="180" y="490"/>
                        </a:lnTo>
                        <a:lnTo>
                          <a:pt x="183" y="488"/>
                        </a:lnTo>
                        <a:lnTo>
                          <a:pt x="187" y="484"/>
                        </a:lnTo>
                        <a:lnTo>
                          <a:pt x="193" y="479"/>
                        </a:lnTo>
                        <a:lnTo>
                          <a:pt x="197" y="475"/>
                        </a:lnTo>
                        <a:lnTo>
                          <a:pt x="201" y="470"/>
                        </a:lnTo>
                        <a:lnTo>
                          <a:pt x="205" y="466"/>
                        </a:lnTo>
                        <a:lnTo>
                          <a:pt x="206" y="464"/>
                        </a:lnTo>
                        <a:lnTo>
                          <a:pt x="206" y="463"/>
                        </a:lnTo>
                        <a:lnTo>
                          <a:pt x="207" y="463"/>
                        </a:lnTo>
                        <a:lnTo>
                          <a:pt x="209" y="461"/>
                        </a:lnTo>
                        <a:lnTo>
                          <a:pt x="210" y="458"/>
                        </a:lnTo>
                        <a:lnTo>
                          <a:pt x="211" y="457"/>
                        </a:lnTo>
                        <a:lnTo>
                          <a:pt x="211" y="456"/>
                        </a:lnTo>
                        <a:lnTo>
                          <a:pt x="212" y="456"/>
                        </a:lnTo>
                        <a:lnTo>
                          <a:pt x="215" y="451"/>
                        </a:lnTo>
                        <a:lnTo>
                          <a:pt x="218" y="445"/>
                        </a:lnTo>
                        <a:lnTo>
                          <a:pt x="221" y="441"/>
                        </a:lnTo>
                        <a:lnTo>
                          <a:pt x="225" y="429"/>
                        </a:lnTo>
                        <a:lnTo>
                          <a:pt x="227" y="423"/>
                        </a:lnTo>
                        <a:lnTo>
                          <a:pt x="229" y="418"/>
                        </a:lnTo>
                        <a:lnTo>
                          <a:pt x="229" y="411"/>
                        </a:lnTo>
                        <a:lnTo>
                          <a:pt x="231" y="406"/>
                        </a:lnTo>
                        <a:lnTo>
                          <a:pt x="231" y="399"/>
                        </a:lnTo>
                        <a:lnTo>
                          <a:pt x="231" y="392"/>
                        </a:lnTo>
                        <a:lnTo>
                          <a:pt x="230" y="379"/>
                        </a:lnTo>
                        <a:lnTo>
                          <a:pt x="229" y="372"/>
                        </a:lnTo>
                        <a:lnTo>
                          <a:pt x="229" y="365"/>
                        </a:lnTo>
                        <a:lnTo>
                          <a:pt x="227" y="359"/>
                        </a:lnTo>
                        <a:lnTo>
                          <a:pt x="224" y="353"/>
                        </a:lnTo>
                        <a:lnTo>
                          <a:pt x="222" y="348"/>
                        </a:lnTo>
                        <a:lnTo>
                          <a:pt x="220" y="342"/>
                        </a:lnTo>
                        <a:lnTo>
                          <a:pt x="218" y="330"/>
                        </a:lnTo>
                        <a:lnTo>
                          <a:pt x="217" y="325"/>
                        </a:lnTo>
                        <a:lnTo>
                          <a:pt x="216" y="319"/>
                        </a:lnTo>
                        <a:lnTo>
                          <a:pt x="216" y="313"/>
                        </a:lnTo>
                        <a:lnTo>
                          <a:pt x="217" y="308"/>
                        </a:lnTo>
                        <a:lnTo>
                          <a:pt x="218" y="297"/>
                        </a:lnTo>
                        <a:lnTo>
                          <a:pt x="221" y="288"/>
                        </a:lnTo>
                        <a:lnTo>
                          <a:pt x="224" y="278"/>
                        </a:lnTo>
                        <a:lnTo>
                          <a:pt x="229" y="270"/>
                        </a:lnTo>
                        <a:lnTo>
                          <a:pt x="236" y="262"/>
                        </a:lnTo>
                        <a:lnTo>
                          <a:pt x="243" y="255"/>
                        </a:lnTo>
                        <a:lnTo>
                          <a:pt x="251" y="248"/>
                        </a:lnTo>
                        <a:lnTo>
                          <a:pt x="262" y="243"/>
                        </a:lnTo>
                        <a:lnTo>
                          <a:pt x="270" y="238"/>
                        </a:lnTo>
                        <a:lnTo>
                          <a:pt x="278" y="233"/>
                        </a:lnTo>
                        <a:lnTo>
                          <a:pt x="286" y="227"/>
                        </a:lnTo>
                        <a:lnTo>
                          <a:pt x="294" y="222"/>
                        </a:lnTo>
                        <a:lnTo>
                          <a:pt x="301" y="216"/>
                        </a:lnTo>
                        <a:lnTo>
                          <a:pt x="309" y="210"/>
                        </a:lnTo>
                        <a:lnTo>
                          <a:pt x="312" y="206"/>
                        </a:lnTo>
                        <a:lnTo>
                          <a:pt x="315" y="203"/>
                        </a:lnTo>
                        <a:lnTo>
                          <a:pt x="319" y="199"/>
                        </a:lnTo>
                        <a:lnTo>
                          <a:pt x="322" y="196"/>
                        </a:lnTo>
                        <a:lnTo>
                          <a:pt x="325" y="192"/>
                        </a:lnTo>
                        <a:lnTo>
                          <a:pt x="328" y="189"/>
                        </a:lnTo>
                        <a:lnTo>
                          <a:pt x="331" y="185"/>
                        </a:lnTo>
                        <a:lnTo>
                          <a:pt x="334" y="182"/>
                        </a:lnTo>
                        <a:lnTo>
                          <a:pt x="336" y="177"/>
                        </a:lnTo>
                        <a:lnTo>
                          <a:pt x="340" y="174"/>
                        </a:lnTo>
                        <a:lnTo>
                          <a:pt x="345" y="166"/>
                        </a:lnTo>
                        <a:lnTo>
                          <a:pt x="347" y="161"/>
                        </a:lnTo>
                        <a:lnTo>
                          <a:pt x="349" y="157"/>
                        </a:lnTo>
                        <a:lnTo>
                          <a:pt x="354" y="148"/>
                        </a:lnTo>
                        <a:lnTo>
                          <a:pt x="358" y="140"/>
                        </a:lnTo>
                        <a:lnTo>
                          <a:pt x="362" y="131"/>
                        </a:lnTo>
                        <a:lnTo>
                          <a:pt x="366" y="119"/>
                        </a:lnTo>
                        <a:lnTo>
                          <a:pt x="368" y="107"/>
                        </a:lnTo>
                        <a:lnTo>
                          <a:pt x="368" y="97"/>
                        </a:lnTo>
                        <a:lnTo>
                          <a:pt x="368" y="88"/>
                        </a:lnTo>
                        <a:lnTo>
                          <a:pt x="367" y="78"/>
                        </a:lnTo>
                        <a:lnTo>
                          <a:pt x="365" y="70"/>
                        </a:lnTo>
                        <a:lnTo>
                          <a:pt x="362" y="60"/>
                        </a:lnTo>
                        <a:lnTo>
                          <a:pt x="359" y="51"/>
                        </a:lnTo>
                        <a:lnTo>
                          <a:pt x="354" y="43"/>
                        </a:lnTo>
                        <a:lnTo>
                          <a:pt x="350" y="35"/>
                        </a:lnTo>
                        <a:lnTo>
                          <a:pt x="346" y="29"/>
                        </a:lnTo>
                        <a:lnTo>
                          <a:pt x="341" y="25"/>
                        </a:lnTo>
                        <a:lnTo>
                          <a:pt x="337" y="21"/>
                        </a:lnTo>
                        <a:lnTo>
                          <a:pt x="333" y="17"/>
                        </a:lnTo>
                        <a:lnTo>
                          <a:pt x="327" y="14"/>
                        </a:lnTo>
                        <a:lnTo>
                          <a:pt x="322" y="11"/>
                        </a:lnTo>
                        <a:lnTo>
                          <a:pt x="316" y="9"/>
                        </a:lnTo>
                        <a:lnTo>
                          <a:pt x="310" y="7"/>
                        </a:lnTo>
                        <a:lnTo>
                          <a:pt x="300" y="5"/>
                        </a:lnTo>
                        <a:lnTo>
                          <a:pt x="292" y="3"/>
                        </a:lnTo>
                        <a:lnTo>
                          <a:pt x="282" y="2"/>
                        </a:lnTo>
                        <a:lnTo>
                          <a:pt x="273" y="1"/>
                        </a:lnTo>
                        <a:lnTo>
                          <a:pt x="254" y="0"/>
                        </a:lnTo>
                        <a:lnTo>
                          <a:pt x="244" y="1"/>
                        </a:lnTo>
                        <a:lnTo>
                          <a:pt x="236" y="2"/>
                        </a:lnTo>
                        <a:lnTo>
                          <a:pt x="222" y="6"/>
                        </a:lnTo>
                        <a:lnTo>
                          <a:pt x="208" y="1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8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3743" y="2767"/>
                    <a:ext cx="544" cy="306"/>
                  </a:xfrm>
                  <a:custGeom>
                    <a:avLst/>
                    <a:gdLst>
                      <a:gd name="T0" fmla="*/ 41 w 544"/>
                      <a:gd name="T1" fmla="*/ 158 h 306"/>
                      <a:gd name="T2" fmla="*/ 58 w 544"/>
                      <a:gd name="T3" fmla="*/ 184 h 306"/>
                      <a:gd name="T4" fmla="*/ 96 w 544"/>
                      <a:gd name="T5" fmla="*/ 230 h 306"/>
                      <a:gd name="T6" fmla="*/ 119 w 544"/>
                      <a:gd name="T7" fmla="*/ 270 h 306"/>
                      <a:gd name="T8" fmla="*/ 126 w 544"/>
                      <a:gd name="T9" fmla="*/ 289 h 306"/>
                      <a:gd name="T10" fmla="*/ 139 w 544"/>
                      <a:gd name="T11" fmla="*/ 296 h 306"/>
                      <a:gd name="T12" fmla="*/ 197 w 544"/>
                      <a:gd name="T13" fmla="*/ 296 h 306"/>
                      <a:gd name="T14" fmla="*/ 343 w 544"/>
                      <a:gd name="T15" fmla="*/ 272 h 306"/>
                      <a:gd name="T16" fmla="*/ 353 w 544"/>
                      <a:gd name="T17" fmla="*/ 284 h 306"/>
                      <a:gd name="T18" fmla="*/ 374 w 544"/>
                      <a:gd name="T19" fmla="*/ 300 h 306"/>
                      <a:gd name="T20" fmla="*/ 395 w 544"/>
                      <a:gd name="T21" fmla="*/ 304 h 306"/>
                      <a:gd name="T22" fmla="*/ 399 w 544"/>
                      <a:gd name="T23" fmla="*/ 299 h 306"/>
                      <a:gd name="T24" fmla="*/ 402 w 544"/>
                      <a:gd name="T25" fmla="*/ 291 h 306"/>
                      <a:gd name="T26" fmla="*/ 401 w 544"/>
                      <a:gd name="T27" fmla="*/ 285 h 306"/>
                      <a:gd name="T28" fmla="*/ 416 w 544"/>
                      <a:gd name="T29" fmla="*/ 265 h 306"/>
                      <a:gd name="T30" fmla="*/ 445 w 544"/>
                      <a:gd name="T31" fmla="*/ 291 h 306"/>
                      <a:gd name="T32" fmla="*/ 481 w 544"/>
                      <a:gd name="T33" fmla="*/ 303 h 306"/>
                      <a:gd name="T34" fmla="*/ 484 w 544"/>
                      <a:gd name="T35" fmla="*/ 301 h 306"/>
                      <a:gd name="T36" fmla="*/ 487 w 544"/>
                      <a:gd name="T37" fmla="*/ 299 h 306"/>
                      <a:gd name="T38" fmla="*/ 490 w 544"/>
                      <a:gd name="T39" fmla="*/ 294 h 306"/>
                      <a:gd name="T40" fmla="*/ 490 w 544"/>
                      <a:gd name="T41" fmla="*/ 290 h 306"/>
                      <a:gd name="T42" fmla="*/ 484 w 544"/>
                      <a:gd name="T43" fmla="*/ 273 h 306"/>
                      <a:gd name="T44" fmla="*/ 464 w 544"/>
                      <a:gd name="T45" fmla="*/ 251 h 306"/>
                      <a:gd name="T46" fmla="*/ 458 w 544"/>
                      <a:gd name="T47" fmla="*/ 245 h 306"/>
                      <a:gd name="T48" fmla="*/ 495 w 544"/>
                      <a:gd name="T49" fmla="*/ 256 h 306"/>
                      <a:gd name="T50" fmla="*/ 514 w 544"/>
                      <a:gd name="T51" fmla="*/ 268 h 306"/>
                      <a:gd name="T52" fmla="*/ 527 w 544"/>
                      <a:gd name="T53" fmla="*/ 272 h 306"/>
                      <a:gd name="T54" fmla="*/ 540 w 544"/>
                      <a:gd name="T55" fmla="*/ 267 h 306"/>
                      <a:gd name="T56" fmla="*/ 544 w 544"/>
                      <a:gd name="T57" fmla="*/ 256 h 306"/>
                      <a:gd name="T58" fmla="*/ 531 w 544"/>
                      <a:gd name="T59" fmla="*/ 236 h 306"/>
                      <a:gd name="T60" fmla="*/ 513 w 544"/>
                      <a:gd name="T61" fmla="*/ 219 h 306"/>
                      <a:gd name="T62" fmla="*/ 490 w 544"/>
                      <a:gd name="T63" fmla="*/ 207 h 306"/>
                      <a:gd name="T64" fmla="*/ 463 w 544"/>
                      <a:gd name="T65" fmla="*/ 203 h 306"/>
                      <a:gd name="T66" fmla="*/ 386 w 544"/>
                      <a:gd name="T67" fmla="*/ 216 h 306"/>
                      <a:gd name="T68" fmla="*/ 329 w 544"/>
                      <a:gd name="T69" fmla="*/ 234 h 306"/>
                      <a:gd name="T70" fmla="*/ 313 w 544"/>
                      <a:gd name="T71" fmla="*/ 239 h 306"/>
                      <a:gd name="T72" fmla="*/ 261 w 544"/>
                      <a:gd name="T73" fmla="*/ 248 h 306"/>
                      <a:gd name="T74" fmla="*/ 214 w 544"/>
                      <a:gd name="T75" fmla="*/ 248 h 306"/>
                      <a:gd name="T76" fmla="*/ 198 w 544"/>
                      <a:gd name="T77" fmla="*/ 247 h 306"/>
                      <a:gd name="T78" fmla="*/ 165 w 544"/>
                      <a:gd name="T79" fmla="*/ 226 h 306"/>
                      <a:gd name="T80" fmla="*/ 131 w 544"/>
                      <a:gd name="T81" fmla="*/ 186 h 306"/>
                      <a:gd name="T82" fmla="*/ 106 w 544"/>
                      <a:gd name="T83" fmla="*/ 141 h 306"/>
                      <a:gd name="T84" fmla="*/ 86 w 544"/>
                      <a:gd name="T85" fmla="*/ 54 h 306"/>
                      <a:gd name="T86" fmla="*/ 76 w 544"/>
                      <a:gd name="T87" fmla="*/ 33 h 306"/>
                      <a:gd name="T88" fmla="*/ 60 w 544"/>
                      <a:gd name="T89" fmla="*/ 16 h 306"/>
                      <a:gd name="T90" fmla="*/ 35 w 544"/>
                      <a:gd name="T91" fmla="*/ 3 h 306"/>
                      <a:gd name="T92" fmla="*/ 14 w 544"/>
                      <a:gd name="T93" fmla="*/ 2 h 306"/>
                      <a:gd name="T94" fmla="*/ 7 w 544"/>
                      <a:gd name="T95" fmla="*/ 21 h 306"/>
                      <a:gd name="T96" fmla="*/ 1 w 544"/>
                      <a:gd name="T97" fmla="*/ 44 h 306"/>
                      <a:gd name="T98" fmla="*/ 0 w 544"/>
                      <a:gd name="T99" fmla="*/ 73 h 306"/>
                      <a:gd name="T100" fmla="*/ 14 w 544"/>
                      <a:gd name="T101" fmla="*/ 114 h 30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544"/>
                      <a:gd name="T154" fmla="*/ 0 h 306"/>
                      <a:gd name="T155" fmla="*/ 544 w 544"/>
                      <a:gd name="T156" fmla="*/ 306 h 30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544" h="306">
                        <a:moveTo>
                          <a:pt x="32" y="138"/>
                        </a:moveTo>
                        <a:lnTo>
                          <a:pt x="34" y="145"/>
                        </a:lnTo>
                        <a:lnTo>
                          <a:pt x="37" y="152"/>
                        </a:lnTo>
                        <a:lnTo>
                          <a:pt x="41" y="158"/>
                        </a:lnTo>
                        <a:lnTo>
                          <a:pt x="45" y="165"/>
                        </a:lnTo>
                        <a:lnTo>
                          <a:pt x="49" y="171"/>
                        </a:lnTo>
                        <a:lnTo>
                          <a:pt x="53" y="178"/>
                        </a:lnTo>
                        <a:lnTo>
                          <a:pt x="58" y="184"/>
                        </a:lnTo>
                        <a:lnTo>
                          <a:pt x="64" y="190"/>
                        </a:lnTo>
                        <a:lnTo>
                          <a:pt x="76" y="203"/>
                        </a:lnTo>
                        <a:lnTo>
                          <a:pt x="86" y="216"/>
                        </a:lnTo>
                        <a:lnTo>
                          <a:pt x="96" y="230"/>
                        </a:lnTo>
                        <a:lnTo>
                          <a:pt x="106" y="245"/>
                        </a:lnTo>
                        <a:lnTo>
                          <a:pt x="111" y="253"/>
                        </a:lnTo>
                        <a:lnTo>
                          <a:pt x="115" y="262"/>
                        </a:lnTo>
                        <a:lnTo>
                          <a:pt x="119" y="270"/>
                        </a:lnTo>
                        <a:lnTo>
                          <a:pt x="121" y="279"/>
                        </a:lnTo>
                        <a:lnTo>
                          <a:pt x="122" y="283"/>
                        </a:lnTo>
                        <a:lnTo>
                          <a:pt x="124" y="286"/>
                        </a:lnTo>
                        <a:lnTo>
                          <a:pt x="126" y="289"/>
                        </a:lnTo>
                        <a:lnTo>
                          <a:pt x="128" y="292"/>
                        </a:lnTo>
                        <a:lnTo>
                          <a:pt x="131" y="293"/>
                        </a:lnTo>
                        <a:lnTo>
                          <a:pt x="134" y="295"/>
                        </a:lnTo>
                        <a:lnTo>
                          <a:pt x="139" y="296"/>
                        </a:lnTo>
                        <a:lnTo>
                          <a:pt x="143" y="297"/>
                        </a:lnTo>
                        <a:lnTo>
                          <a:pt x="164" y="298"/>
                        </a:lnTo>
                        <a:lnTo>
                          <a:pt x="186" y="298"/>
                        </a:lnTo>
                        <a:lnTo>
                          <a:pt x="197" y="296"/>
                        </a:lnTo>
                        <a:lnTo>
                          <a:pt x="207" y="296"/>
                        </a:lnTo>
                        <a:lnTo>
                          <a:pt x="229" y="292"/>
                        </a:lnTo>
                        <a:lnTo>
                          <a:pt x="285" y="283"/>
                        </a:lnTo>
                        <a:lnTo>
                          <a:pt x="343" y="272"/>
                        </a:lnTo>
                        <a:lnTo>
                          <a:pt x="346" y="275"/>
                        </a:lnTo>
                        <a:lnTo>
                          <a:pt x="348" y="277"/>
                        </a:lnTo>
                        <a:lnTo>
                          <a:pt x="350" y="278"/>
                        </a:lnTo>
                        <a:lnTo>
                          <a:pt x="353" y="284"/>
                        </a:lnTo>
                        <a:lnTo>
                          <a:pt x="359" y="289"/>
                        </a:lnTo>
                        <a:lnTo>
                          <a:pt x="363" y="293"/>
                        </a:lnTo>
                        <a:lnTo>
                          <a:pt x="368" y="298"/>
                        </a:lnTo>
                        <a:lnTo>
                          <a:pt x="374" y="300"/>
                        </a:lnTo>
                        <a:lnTo>
                          <a:pt x="380" y="303"/>
                        </a:lnTo>
                        <a:lnTo>
                          <a:pt x="385" y="305"/>
                        </a:lnTo>
                        <a:lnTo>
                          <a:pt x="392" y="306"/>
                        </a:lnTo>
                        <a:lnTo>
                          <a:pt x="395" y="304"/>
                        </a:lnTo>
                        <a:lnTo>
                          <a:pt x="397" y="302"/>
                        </a:lnTo>
                        <a:lnTo>
                          <a:pt x="398" y="300"/>
                        </a:lnTo>
                        <a:lnTo>
                          <a:pt x="398" y="299"/>
                        </a:lnTo>
                        <a:lnTo>
                          <a:pt x="399" y="299"/>
                        </a:lnTo>
                        <a:lnTo>
                          <a:pt x="401" y="298"/>
                        </a:lnTo>
                        <a:lnTo>
                          <a:pt x="402" y="294"/>
                        </a:lnTo>
                        <a:lnTo>
                          <a:pt x="402" y="292"/>
                        </a:lnTo>
                        <a:lnTo>
                          <a:pt x="402" y="291"/>
                        </a:lnTo>
                        <a:lnTo>
                          <a:pt x="402" y="290"/>
                        </a:lnTo>
                        <a:lnTo>
                          <a:pt x="402" y="289"/>
                        </a:lnTo>
                        <a:lnTo>
                          <a:pt x="401" y="285"/>
                        </a:lnTo>
                        <a:lnTo>
                          <a:pt x="398" y="280"/>
                        </a:lnTo>
                        <a:lnTo>
                          <a:pt x="396" y="275"/>
                        </a:lnTo>
                        <a:lnTo>
                          <a:pt x="389" y="265"/>
                        </a:lnTo>
                        <a:lnTo>
                          <a:pt x="416" y="265"/>
                        </a:lnTo>
                        <a:lnTo>
                          <a:pt x="422" y="272"/>
                        </a:lnTo>
                        <a:lnTo>
                          <a:pt x="430" y="279"/>
                        </a:lnTo>
                        <a:lnTo>
                          <a:pt x="437" y="285"/>
                        </a:lnTo>
                        <a:lnTo>
                          <a:pt x="445" y="291"/>
                        </a:lnTo>
                        <a:lnTo>
                          <a:pt x="454" y="294"/>
                        </a:lnTo>
                        <a:lnTo>
                          <a:pt x="463" y="298"/>
                        </a:lnTo>
                        <a:lnTo>
                          <a:pt x="472" y="301"/>
                        </a:lnTo>
                        <a:lnTo>
                          <a:pt x="481" y="303"/>
                        </a:lnTo>
                        <a:lnTo>
                          <a:pt x="482" y="303"/>
                        </a:lnTo>
                        <a:lnTo>
                          <a:pt x="482" y="302"/>
                        </a:lnTo>
                        <a:lnTo>
                          <a:pt x="484" y="301"/>
                        </a:lnTo>
                        <a:lnTo>
                          <a:pt x="485" y="300"/>
                        </a:lnTo>
                        <a:lnTo>
                          <a:pt x="487" y="299"/>
                        </a:lnTo>
                        <a:lnTo>
                          <a:pt x="487" y="298"/>
                        </a:lnTo>
                        <a:lnTo>
                          <a:pt x="489" y="297"/>
                        </a:lnTo>
                        <a:lnTo>
                          <a:pt x="490" y="294"/>
                        </a:lnTo>
                        <a:lnTo>
                          <a:pt x="490" y="292"/>
                        </a:lnTo>
                        <a:lnTo>
                          <a:pt x="491" y="291"/>
                        </a:lnTo>
                        <a:lnTo>
                          <a:pt x="490" y="290"/>
                        </a:lnTo>
                        <a:lnTo>
                          <a:pt x="490" y="289"/>
                        </a:lnTo>
                        <a:lnTo>
                          <a:pt x="490" y="287"/>
                        </a:lnTo>
                        <a:lnTo>
                          <a:pt x="487" y="280"/>
                        </a:lnTo>
                        <a:lnTo>
                          <a:pt x="484" y="273"/>
                        </a:lnTo>
                        <a:lnTo>
                          <a:pt x="480" y="267"/>
                        </a:lnTo>
                        <a:lnTo>
                          <a:pt x="475" y="261"/>
                        </a:lnTo>
                        <a:lnTo>
                          <a:pt x="470" y="256"/>
                        </a:lnTo>
                        <a:lnTo>
                          <a:pt x="464" y="251"/>
                        </a:lnTo>
                        <a:lnTo>
                          <a:pt x="458" y="247"/>
                        </a:lnTo>
                        <a:lnTo>
                          <a:pt x="451" y="243"/>
                        </a:lnTo>
                        <a:lnTo>
                          <a:pt x="454" y="243"/>
                        </a:lnTo>
                        <a:lnTo>
                          <a:pt x="458" y="245"/>
                        </a:lnTo>
                        <a:lnTo>
                          <a:pt x="466" y="249"/>
                        </a:lnTo>
                        <a:lnTo>
                          <a:pt x="476" y="252"/>
                        </a:lnTo>
                        <a:lnTo>
                          <a:pt x="486" y="255"/>
                        </a:lnTo>
                        <a:lnTo>
                          <a:pt x="495" y="256"/>
                        </a:lnTo>
                        <a:lnTo>
                          <a:pt x="498" y="258"/>
                        </a:lnTo>
                        <a:lnTo>
                          <a:pt x="509" y="262"/>
                        </a:lnTo>
                        <a:lnTo>
                          <a:pt x="512" y="265"/>
                        </a:lnTo>
                        <a:lnTo>
                          <a:pt x="514" y="268"/>
                        </a:lnTo>
                        <a:lnTo>
                          <a:pt x="516" y="270"/>
                        </a:lnTo>
                        <a:lnTo>
                          <a:pt x="518" y="270"/>
                        </a:lnTo>
                        <a:lnTo>
                          <a:pt x="522" y="272"/>
                        </a:lnTo>
                        <a:lnTo>
                          <a:pt x="527" y="272"/>
                        </a:lnTo>
                        <a:lnTo>
                          <a:pt x="534" y="272"/>
                        </a:lnTo>
                        <a:lnTo>
                          <a:pt x="536" y="270"/>
                        </a:lnTo>
                        <a:lnTo>
                          <a:pt x="538" y="269"/>
                        </a:lnTo>
                        <a:lnTo>
                          <a:pt x="540" y="267"/>
                        </a:lnTo>
                        <a:lnTo>
                          <a:pt x="543" y="265"/>
                        </a:lnTo>
                        <a:lnTo>
                          <a:pt x="544" y="262"/>
                        </a:lnTo>
                        <a:lnTo>
                          <a:pt x="544" y="259"/>
                        </a:lnTo>
                        <a:lnTo>
                          <a:pt x="544" y="256"/>
                        </a:lnTo>
                        <a:lnTo>
                          <a:pt x="543" y="254"/>
                        </a:lnTo>
                        <a:lnTo>
                          <a:pt x="539" y="248"/>
                        </a:lnTo>
                        <a:lnTo>
                          <a:pt x="536" y="242"/>
                        </a:lnTo>
                        <a:lnTo>
                          <a:pt x="531" y="236"/>
                        </a:lnTo>
                        <a:lnTo>
                          <a:pt x="527" y="231"/>
                        </a:lnTo>
                        <a:lnTo>
                          <a:pt x="523" y="227"/>
                        </a:lnTo>
                        <a:lnTo>
                          <a:pt x="518" y="222"/>
                        </a:lnTo>
                        <a:lnTo>
                          <a:pt x="513" y="219"/>
                        </a:lnTo>
                        <a:lnTo>
                          <a:pt x="508" y="215"/>
                        </a:lnTo>
                        <a:lnTo>
                          <a:pt x="502" y="212"/>
                        </a:lnTo>
                        <a:lnTo>
                          <a:pt x="496" y="210"/>
                        </a:lnTo>
                        <a:lnTo>
                          <a:pt x="490" y="207"/>
                        </a:lnTo>
                        <a:lnTo>
                          <a:pt x="484" y="206"/>
                        </a:lnTo>
                        <a:lnTo>
                          <a:pt x="477" y="204"/>
                        </a:lnTo>
                        <a:lnTo>
                          <a:pt x="470" y="203"/>
                        </a:lnTo>
                        <a:lnTo>
                          <a:pt x="463" y="203"/>
                        </a:lnTo>
                        <a:lnTo>
                          <a:pt x="455" y="203"/>
                        </a:lnTo>
                        <a:lnTo>
                          <a:pt x="439" y="204"/>
                        </a:lnTo>
                        <a:lnTo>
                          <a:pt x="424" y="206"/>
                        </a:lnTo>
                        <a:lnTo>
                          <a:pt x="386" y="216"/>
                        </a:lnTo>
                        <a:lnTo>
                          <a:pt x="367" y="222"/>
                        </a:lnTo>
                        <a:lnTo>
                          <a:pt x="348" y="228"/>
                        </a:lnTo>
                        <a:lnTo>
                          <a:pt x="331" y="234"/>
                        </a:lnTo>
                        <a:lnTo>
                          <a:pt x="329" y="234"/>
                        </a:lnTo>
                        <a:lnTo>
                          <a:pt x="328" y="235"/>
                        </a:lnTo>
                        <a:lnTo>
                          <a:pt x="325" y="235"/>
                        </a:lnTo>
                        <a:lnTo>
                          <a:pt x="322" y="236"/>
                        </a:lnTo>
                        <a:lnTo>
                          <a:pt x="313" y="239"/>
                        </a:lnTo>
                        <a:lnTo>
                          <a:pt x="296" y="242"/>
                        </a:lnTo>
                        <a:lnTo>
                          <a:pt x="287" y="244"/>
                        </a:lnTo>
                        <a:lnTo>
                          <a:pt x="279" y="246"/>
                        </a:lnTo>
                        <a:lnTo>
                          <a:pt x="261" y="248"/>
                        </a:lnTo>
                        <a:lnTo>
                          <a:pt x="243" y="249"/>
                        </a:lnTo>
                        <a:lnTo>
                          <a:pt x="225" y="249"/>
                        </a:lnTo>
                        <a:lnTo>
                          <a:pt x="216" y="249"/>
                        </a:lnTo>
                        <a:lnTo>
                          <a:pt x="214" y="248"/>
                        </a:lnTo>
                        <a:lnTo>
                          <a:pt x="213" y="248"/>
                        </a:lnTo>
                        <a:lnTo>
                          <a:pt x="211" y="248"/>
                        </a:lnTo>
                        <a:lnTo>
                          <a:pt x="207" y="248"/>
                        </a:lnTo>
                        <a:lnTo>
                          <a:pt x="198" y="247"/>
                        </a:lnTo>
                        <a:lnTo>
                          <a:pt x="191" y="244"/>
                        </a:lnTo>
                        <a:lnTo>
                          <a:pt x="183" y="241"/>
                        </a:lnTo>
                        <a:lnTo>
                          <a:pt x="177" y="235"/>
                        </a:lnTo>
                        <a:lnTo>
                          <a:pt x="165" y="226"/>
                        </a:lnTo>
                        <a:lnTo>
                          <a:pt x="154" y="215"/>
                        </a:lnTo>
                        <a:lnTo>
                          <a:pt x="144" y="204"/>
                        </a:lnTo>
                        <a:lnTo>
                          <a:pt x="135" y="192"/>
                        </a:lnTo>
                        <a:lnTo>
                          <a:pt x="131" y="186"/>
                        </a:lnTo>
                        <a:lnTo>
                          <a:pt x="127" y="180"/>
                        </a:lnTo>
                        <a:lnTo>
                          <a:pt x="120" y="167"/>
                        </a:lnTo>
                        <a:lnTo>
                          <a:pt x="113" y="154"/>
                        </a:lnTo>
                        <a:lnTo>
                          <a:pt x="106" y="141"/>
                        </a:lnTo>
                        <a:lnTo>
                          <a:pt x="103" y="118"/>
                        </a:lnTo>
                        <a:lnTo>
                          <a:pt x="99" y="96"/>
                        </a:lnTo>
                        <a:lnTo>
                          <a:pt x="92" y="75"/>
                        </a:lnTo>
                        <a:lnTo>
                          <a:pt x="86" y="54"/>
                        </a:lnTo>
                        <a:lnTo>
                          <a:pt x="84" y="48"/>
                        </a:lnTo>
                        <a:lnTo>
                          <a:pt x="81" y="43"/>
                        </a:lnTo>
                        <a:lnTo>
                          <a:pt x="78" y="37"/>
                        </a:lnTo>
                        <a:lnTo>
                          <a:pt x="76" y="33"/>
                        </a:lnTo>
                        <a:lnTo>
                          <a:pt x="72" y="28"/>
                        </a:lnTo>
                        <a:lnTo>
                          <a:pt x="69" y="23"/>
                        </a:lnTo>
                        <a:lnTo>
                          <a:pt x="64" y="20"/>
                        </a:lnTo>
                        <a:lnTo>
                          <a:pt x="60" y="16"/>
                        </a:lnTo>
                        <a:lnTo>
                          <a:pt x="56" y="13"/>
                        </a:lnTo>
                        <a:lnTo>
                          <a:pt x="51" y="10"/>
                        </a:lnTo>
                        <a:lnTo>
                          <a:pt x="41" y="6"/>
                        </a:lnTo>
                        <a:lnTo>
                          <a:pt x="35" y="3"/>
                        </a:lnTo>
                        <a:lnTo>
                          <a:pt x="29" y="2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4" y="2"/>
                        </a:lnTo>
                        <a:lnTo>
                          <a:pt x="11" y="5"/>
                        </a:lnTo>
                        <a:lnTo>
                          <a:pt x="9" y="8"/>
                        </a:lnTo>
                        <a:lnTo>
                          <a:pt x="8" y="13"/>
                        </a:lnTo>
                        <a:lnTo>
                          <a:pt x="7" y="21"/>
                        </a:lnTo>
                        <a:lnTo>
                          <a:pt x="6" y="22"/>
                        </a:lnTo>
                        <a:lnTo>
                          <a:pt x="6" y="24"/>
                        </a:lnTo>
                        <a:lnTo>
                          <a:pt x="5" y="28"/>
                        </a:lnTo>
                        <a:lnTo>
                          <a:pt x="1" y="44"/>
                        </a:lnTo>
                        <a:lnTo>
                          <a:pt x="0" y="51"/>
                        </a:lnTo>
                        <a:lnTo>
                          <a:pt x="0" y="59"/>
                        </a:lnTo>
                        <a:lnTo>
                          <a:pt x="0" y="66"/>
                        </a:lnTo>
                        <a:lnTo>
                          <a:pt x="0" y="73"/>
                        </a:lnTo>
                        <a:lnTo>
                          <a:pt x="4" y="87"/>
                        </a:lnTo>
                        <a:lnTo>
                          <a:pt x="7" y="100"/>
                        </a:lnTo>
                        <a:lnTo>
                          <a:pt x="10" y="107"/>
                        </a:lnTo>
                        <a:lnTo>
                          <a:pt x="14" y="114"/>
                        </a:lnTo>
                        <a:lnTo>
                          <a:pt x="21" y="126"/>
                        </a:lnTo>
                        <a:lnTo>
                          <a:pt x="26" y="132"/>
                        </a:lnTo>
                        <a:lnTo>
                          <a:pt x="32" y="13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9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836" y="3137"/>
                    <a:ext cx="760" cy="438"/>
                  </a:xfrm>
                  <a:custGeom>
                    <a:avLst/>
                    <a:gdLst>
                      <a:gd name="T0" fmla="*/ 753 w 760"/>
                      <a:gd name="T1" fmla="*/ 23 h 438"/>
                      <a:gd name="T2" fmla="*/ 731 w 760"/>
                      <a:gd name="T3" fmla="*/ 4 h 438"/>
                      <a:gd name="T4" fmla="*/ 704 w 760"/>
                      <a:gd name="T5" fmla="*/ 0 h 438"/>
                      <a:gd name="T6" fmla="*/ 659 w 760"/>
                      <a:gd name="T7" fmla="*/ 16 h 438"/>
                      <a:gd name="T8" fmla="*/ 632 w 760"/>
                      <a:gd name="T9" fmla="*/ 46 h 438"/>
                      <a:gd name="T10" fmla="*/ 576 w 760"/>
                      <a:gd name="T11" fmla="*/ 208 h 438"/>
                      <a:gd name="T12" fmla="*/ 532 w 760"/>
                      <a:gd name="T13" fmla="*/ 313 h 438"/>
                      <a:gd name="T14" fmla="*/ 517 w 760"/>
                      <a:gd name="T15" fmla="*/ 341 h 438"/>
                      <a:gd name="T16" fmla="*/ 499 w 760"/>
                      <a:gd name="T17" fmla="*/ 357 h 438"/>
                      <a:gd name="T18" fmla="*/ 484 w 760"/>
                      <a:gd name="T19" fmla="*/ 364 h 438"/>
                      <a:gd name="T20" fmla="*/ 467 w 760"/>
                      <a:gd name="T21" fmla="*/ 364 h 438"/>
                      <a:gd name="T22" fmla="*/ 432 w 760"/>
                      <a:gd name="T23" fmla="*/ 330 h 438"/>
                      <a:gd name="T24" fmla="*/ 378 w 760"/>
                      <a:gd name="T25" fmla="*/ 283 h 438"/>
                      <a:gd name="T26" fmla="*/ 322 w 760"/>
                      <a:gd name="T27" fmla="*/ 250 h 438"/>
                      <a:gd name="T28" fmla="*/ 292 w 760"/>
                      <a:gd name="T29" fmla="*/ 224 h 438"/>
                      <a:gd name="T30" fmla="*/ 262 w 760"/>
                      <a:gd name="T31" fmla="*/ 182 h 438"/>
                      <a:gd name="T32" fmla="*/ 246 w 760"/>
                      <a:gd name="T33" fmla="*/ 126 h 438"/>
                      <a:gd name="T34" fmla="*/ 231 w 760"/>
                      <a:gd name="T35" fmla="*/ 97 h 438"/>
                      <a:gd name="T36" fmla="*/ 196 w 760"/>
                      <a:gd name="T37" fmla="*/ 89 h 438"/>
                      <a:gd name="T38" fmla="*/ 164 w 760"/>
                      <a:gd name="T39" fmla="*/ 111 h 438"/>
                      <a:gd name="T40" fmla="*/ 106 w 760"/>
                      <a:gd name="T41" fmla="*/ 174 h 438"/>
                      <a:gd name="T42" fmla="*/ 66 w 760"/>
                      <a:gd name="T43" fmla="*/ 208 h 438"/>
                      <a:gd name="T44" fmla="*/ 47 w 760"/>
                      <a:gd name="T45" fmla="*/ 219 h 438"/>
                      <a:gd name="T46" fmla="*/ 32 w 760"/>
                      <a:gd name="T47" fmla="*/ 225 h 438"/>
                      <a:gd name="T48" fmla="*/ 13 w 760"/>
                      <a:gd name="T49" fmla="*/ 237 h 438"/>
                      <a:gd name="T50" fmla="*/ 2 w 760"/>
                      <a:gd name="T51" fmla="*/ 269 h 438"/>
                      <a:gd name="T52" fmla="*/ 4 w 760"/>
                      <a:gd name="T53" fmla="*/ 314 h 438"/>
                      <a:gd name="T54" fmla="*/ 15 w 760"/>
                      <a:gd name="T55" fmla="*/ 336 h 438"/>
                      <a:gd name="T56" fmla="*/ 38 w 760"/>
                      <a:gd name="T57" fmla="*/ 352 h 438"/>
                      <a:gd name="T58" fmla="*/ 63 w 760"/>
                      <a:gd name="T59" fmla="*/ 356 h 438"/>
                      <a:gd name="T60" fmla="*/ 88 w 760"/>
                      <a:gd name="T61" fmla="*/ 344 h 438"/>
                      <a:gd name="T62" fmla="*/ 89 w 760"/>
                      <a:gd name="T63" fmla="*/ 341 h 438"/>
                      <a:gd name="T64" fmla="*/ 129 w 760"/>
                      <a:gd name="T65" fmla="*/ 258 h 438"/>
                      <a:gd name="T66" fmla="*/ 140 w 760"/>
                      <a:gd name="T67" fmla="*/ 239 h 438"/>
                      <a:gd name="T68" fmla="*/ 169 w 760"/>
                      <a:gd name="T69" fmla="*/ 204 h 438"/>
                      <a:gd name="T70" fmla="*/ 222 w 760"/>
                      <a:gd name="T71" fmla="*/ 234 h 438"/>
                      <a:gd name="T72" fmla="*/ 294 w 760"/>
                      <a:gd name="T73" fmla="*/ 334 h 438"/>
                      <a:gd name="T74" fmla="*/ 338 w 760"/>
                      <a:gd name="T75" fmla="*/ 381 h 438"/>
                      <a:gd name="T76" fmla="*/ 387 w 760"/>
                      <a:gd name="T77" fmla="*/ 412 h 438"/>
                      <a:gd name="T78" fmla="*/ 457 w 760"/>
                      <a:gd name="T79" fmla="*/ 435 h 438"/>
                      <a:gd name="T80" fmla="*/ 501 w 760"/>
                      <a:gd name="T81" fmla="*/ 435 h 438"/>
                      <a:gd name="T82" fmla="*/ 529 w 760"/>
                      <a:gd name="T83" fmla="*/ 426 h 438"/>
                      <a:gd name="T84" fmla="*/ 542 w 760"/>
                      <a:gd name="T85" fmla="*/ 419 h 438"/>
                      <a:gd name="T86" fmla="*/ 588 w 760"/>
                      <a:gd name="T87" fmla="*/ 377 h 438"/>
                      <a:gd name="T88" fmla="*/ 623 w 760"/>
                      <a:gd name="T89" fmla="*/ 332 h 438"/>
                      <a:gd name="T90" fmla="*/ 666 w 760"/>
                      <a:gd name="T91" fmla="*/ 264 h 438"/>
                      <a:gd name="T92" fmla="*/ 687 w 760"/>
                      <a:gd name="T93" fmla="*/ 224 h 438"/>
                      <a:gd name="T94" fmla="*/ 730 w 760"/>
                      <a:gd name="T95" fmla="*/ 159 h 438"/>
                      <a:gd name="T96" fmla="*/ 733 w 760"/>
                      <a:gd name="T97" fmla="*/ 157 h 438"/>
                      <a:gd name="T98" fmla="*/ 749 w 760"/>
                      <a:gd name="T99" fmla="*/ 123 h 438"/>
                      <a:gd name="T100" fmla="*/ 751 w 760"/>
                      <a:gd name="T101" fmla="*/ 113 h 438"/>
                      <a:gd name="T102" fmla="*/ 758 w 760"/>
                      <a:gd name="T103" fmla="*/ 79 h 438"/>
                      <a:gd name="T104" fmla="*/ 760 w 760"/>
                      <a:gd name="T105" fmla="*/ 59 h 43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60"/>
                      <a:gd name="T160" fmla="*/ 0 h 438"/>
                      <a:gd name="T161" fmla="*/ 760 w 760"/>
                      <a:gd name="T162" fmla="*/ 438 h 43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60" h="438">
                        <a:moveTo>
                          <a:pt x="759" y="39"/>
                        </a:moveTo>
                        <a:lnTo>
                          <a:pt x="757" y="34"/>
                        </a:lnTo>
                        <a:lnTo>
                          <a:pt x="756" y="30"/>
                        </a:lnTo>
                        <a:lnTo>
                          <a:pt x="755" y="26"/>
                        </a:lnTo>
                        <a:lnTo>
                          <a:pt x="753" y="23"/>
                        </a:lnTo>
                        <a:lnTo>
                          <a:pt x="749" y="16"/>
                        </a:lnTo>
                        <a:lnTo>
                          <a:pt x="744" y="11"/>
                        </a:lnTo>
                        <a:lnTo>
                          <a:pt x="737" y="6"/>
                        </a:lnTo>
                        <a:lnTo>
                          <a:pt x="734" y="4"/>
                        </a:lnTo>
                        <a:lnTo>
                          <a:pt x="731" y="4"/>
                        </a:lnTo>
                        <a:lnTo>
                          <a:pt x="727" y="2"/>
                        </a:lnTo>
                        <a:lnTo>
                          <a:pt x="723" y="1"/>
                        </a:lnTo>
                        <a:lnTo>
                          <a:pt x="719" y="0"/>
                        </a:lnTo>
                        <a:lnTo>
                          <a:pt x="714" y="0"/>
                        </a:lnTo>
                        <a:lnTo>
                          <a:pt x="704" y="0"/>
                        </a:lnTo>
                        <a:lnTo>
                          <a:pt x="694" y="2"/>
                        </a:lnTo>
                        <a:lnTo>
                          <a:pt x="685" y="4"/>
                        </a:lnTo>
                        <a:lnTo>
                          <a:pt x="676" y="7"/>
                        </a:lnTo>
                        <a:lnTo>
                          <a:pt x="668" y="11"/>
                        </a:lnTo>
                        <a:lnTo>
                          <a:pt x="659" y="16"/>
                        </a:lnTo>
                        <a:lnTo>
                          <a:pt x="652" y="21"/>
                        </a:lnTo>
                        <a:lnTo>
                          <a:pt x="645" y="29"/>
                        </a:lnTo>
                        <a:lnTo>
                          <a:pt x="640" y="34"/>
                        </a:lnTo>
                        <a:lnTo>
                          <a:pt x="636" y="40"/>
                        </a:lnTo>
                        <a:lnTo>
                          <a:pt x="632" y="46"/>
                        </a:lnTo>
                        <a:lnTo>
                          <a:pt x="630" y="53"/>
                        </a:lnTo>
                        <a:lnTo>
                          <a:pt x="617" y="88"/>
                        </a:lnTo>
                        <a:lnTo>
                          <a:pt x="605" y="123"/>
                        </a:lnTo>
                        <a:lnTo>
                          <a:pt x="591" y="166"/>
                        </a:lnTo>
                        <a:lnTo>
                          <a:pt x="576" y="208"/>
                        </a:lnTo>
                        <a:lnTo>
                          <a:pt x="553" y="269"/>
                        </a:lnTo>
                        <a:lnTo>
                          <a:pt x="545" y="287"/>
                        </a:lnTo>
                        <a:lnTo>
                          <a:pt x="541" y="296"/>
                        </a:lnTo>
                        <a:lnTo>
                          <a:pt x="538" y="305"/>
                        </a:lnTo>
                        <a:lnTo>
                          <a:pt x="532" y="313"/>
                        </a:lnTo>
                        <a:lnTo>
                          <a:pt x="531" y="317"/>
                        </a:lnTo>
                        <a:lnTo>
                          <a:pt x="528" y="321"/>
                        </a:lnTo>
                        <a:lnTo>
                          <a:pt x="518" y="339"/>
                        </a:lnTo>
                        <a:lnTo>
                          <a:pt x="517" y="339"/>
                        </a:lnTo>
                        <a:lnTo>
                          <a:pt x="517" y="341"/>
                        </a:lnTo>
                        <a:lnTo>
                          <a:pt x="516" y="343"/>
                        </a:lnTo>
                        <a:lnTo>
                          <a:pt x="513" y="346"/>
                        </a:lnTo>
                        <a:lnTo>
                          <a:pt x="510" y="350"/>
                        </a:lnTo>
                        <a:lnTo>
                          <a:pt x="506" y="353"/>
                        </a:lnTo>
                        <a:lnTo>
                          <a:pt x="499" y="357"/>
                        </a:lnTo>
                        <a:lnTo>
                          <a:pt x="496" y="360"/>
                        </a:lnTo>
                        <a:lnTo>
                          <a:pt x="492" y="362"/>
                        </a:lnTo>
                        <a:lnTo>
                          <a:pt x="488" y="363"/>
                        </a:lnTo>
                        <a:lnTo>
                          <a:pt x="486" y="364"/>
                        </a:lnTo>
                        <a:lnTo>
                          <a:pt x="484" y="364"/>
                        </a:lnTo>
                        <a:lnTo>
                          <a:pt x="475" y="364"/>
                        </a:lnTo>
                        <a:lnTo>
                          <a:pt x="473" y="364"/>
                        </a:lnTo>
                        <a:lnTo>
                          <a:pt x="471" y="364"/>
                        </a:lnTo>
                        <a:lnTo>
                          <a:pt x="467" y="364"/>
                        </a:lnTo>
                        <a:lnTo>
                          <a:pt x="462" y="364"/>
                        </a:lnTo>
                        <a:lnTo>
                          <a:pt x="458" y="363"/>
                        </a:lnTo>
                        <a:lnTo>
                          <a:pt x="445" y="346"/>
                        </a:lnTo>
                        <a:lnTo>
                          <a:pt x="438" y="338"/>
                        </a:lnTo>
                        <a:lnTo>
                          <a:pt x="432" y="330"/>
                        </a:lnTo>
                        <a:lnTo>
                          <a:pt x="424" y="323"/>
                        </a:lnTo>
                        <a:lnTo>
                          <a:pt x="417" y="316"/>
                        </a:lnTo>
                        <a:lnTo>
                          <a:pt x="402" y="302"/>
                        </a:lnTo>
                        <a:lnTo>
                          <a:pt x="386" y="289"/>
                        </a:lnTo>
                        <a:lnTo>
                          <a:pt x="378" y="283"/>
                        </a:lnTo>
                        <a:lnTo>
                          <a:pt x="370" y="278"/>
                        </a:lnTo>
                        <a:lnTo>
                          <a:pt x="353" y="266"/>
                        </a:lnTo>
                        <a:lnTo>
                          <a:pt x="344" y="262"/>
                        </a:lnTo>
                        <a:lnTo>
                          <a:pt x="335" y="257"/>
                        </a:lnTo>
                        <a:lnTo>
                          <a:pt x="322" y="250"/>
                        </a:lnTo>
                        <a:lnTo>
                          <a:pt x="316" y="245"/>
                        </a:lnTo>
                        <a:lnTo>
                          <a:pt x="310" y="241"/>
                        </a:lnTo>
                        <a:lnTo>
                          <a:pt x="304" y="236"/>
                        </a:lnTo>
                        <a:lnTo>
                          <a:pt x="298" y="230"/>
                        </a:lnTo>
                        <a:lnTo>
                          <a:pt x="292" y="224"/>
                        </a:lnTo>
                        <a:lnTo>
                          <a:pt x="287" y="219"/>
                        </a:lnTo>
                        <a:lnTo>
                          <a:pt x="282" y="214"/>
                        </a:lnTo>
                        <a:lnTo>
                          <a:pt x="278" y="208"/>
                        </a:lnTo>
                        <a:lnTo>
                          <a:pt x="270" y="195"/>
                        </a:lnTo>
                        <a:lnTo>
                          <a:pt x="262" y="182"/>
                        </a:lnTo>
                        <a:lnTo>
                          <a:pt x="259" y="175"/>
                        </a:lnTo>
                        <a:lnTo>
                          <a:pt x="257" y="169"/>
                        </a:lnTo>
                        <a:lnTo>
                          <a:pt x="252" y="155"/>
                        </a:lnTo>
                        <a:lnTo>
                          <a:pt x="250" y="140"/>
                        </a:lnTo>
                        <a:lnTo>
                          <a:pt x="246" y="126"/>
                        </a:lnTo>
                        <a:lnTo>
                          <a:pt x="243" y="114"/>
                        </a:lnTo>
                        <a:lnTo>
                          <a:pt x="241" y="109"/>
                        </a:lnTo>
                        <a:lnTo>
                          <a:pt x="238" y="104"/>
                        </a:lnTo>
                        <a:lnTo>
                          <a:pt x="235" y="101"/>
                        </a:lnTo>
                        <a:lnTo>
                          <a:pt x="231" y="97"/>
                        </a:lnTo>
                        <a:lnTo>
                          <a:pt x="227" y="95"/>
                        </a:lnTo>
                        <a:lnTo>
                          <a:pt x="222" y="93"/>
                        </a:lnTo>
                        <a:lnTo>
                          <a:pt x="212" y="90"/>
                        </a:lnTo>
                        <a:lnTo>
                          <a:pt x="204" y="89"/>
                        </a:lnTo>
                        <a:lnTo>
                          <a:pt x="196" y="89"/>
                        </a:lnTo>
                        <a:lnTo>
                          <a:pt x="189" y="91"/>
                        </a:lnTo>
                        <a:lnTo>
                          <a:pt x="181" y="95"/>
                        </a:lnTo>
                        <a:lnTo>
                          <a:pt x="175" y="98"/>
                        </a:lnTo>
                        <a:lnTo>
                          <a:pt x="169" y="104"/>
                        </a:lnTo>
                        <a:lnTo>
                          <a:pt x="164" y="111"/>
                        </a:lnTo>
                        <a:lnTo>
                          <a:pt x="153" y="124"/>
                        </a:lnTo>
                        <a:lnTo>
                          <a:pt x="142" y="138"/>
                        </a:lnTo>
                        <a:lnTo>
                          <a:pt x="130" y="150"/>
                        </a:lnTo>
                        <a:lnTo>
                          <a:pt x="118" y="162"/>
                        </a:lnTo>
                        <a:lnTo>
                          <a:pt x="106" y="174"/>
                        </a:lnTo>
                        <a:lnTo>
                          <a:pt x="99" y="180"/>
                        </a:lnTo>
                        <a:lnTo>
                          <a:pt x="93" y="186"/>
                        </a:lnTo>
                        <a:lnTo>
                          <a:pt x="80" y="197"/>
                        </a:lnTo>
                        <a:lnTo>
                          <a:pt x="73" y="202"/>
                        </a:lnTo>
                        <a:lnTo>
                          <a:pt x="66" y="208"/>
                        </a:lnTo>
                        <a:lnTo>
                          <a:pt x="61" y="210"/>
                        </a:lnTo>
                        <a:lnTo>
                          <a:pt x="59" y="212"/>
                        </a:lnTo>
                        <a:lnTo>
                          <a:pt x="56" y="214"/>
                        </a:lnTo>
                        <a:lnTo>
                          <a:pt x="52" y="216"/>
                        </a:lnTo>
                        <a:lnTo>
                          <a:pt x="47" y="219"/>
                        </a:lnTo>
                        <a:lnTo>
                          <a:pt x="42" y="221"/>
                        </a:lnTo>
                        <a:lnTo>
                          <a:pt x="37" y="223"/>
                        </a:lnTo>
                        <a:lnTo>
                          <a:pt x="34" y="223"/>
                        </a:lnTo>
                        <a:lnTo>
                          <a:pt x="32" y="224"/>
                        </a:lnTo>
                        <a:lnTo>
                          <a:pt x="32" y="225"/>
                        </a:lnTo>
                        <a:lnTo>
                          <a:pt x="27" y="227"/>
                        </a:lnTo>
                        <a:lnTo>
                          <a:pt x="24" y="228"/>
                        </a:lnTo>
                        <a:lnTo>
                          <a:pt x="21" y="229"/>
                        </a:lnTo>
                        <a:lnTo>
                          <a:pt x="17" y="232"/>
                        </a:lnTo>
                        <a:lnTo>
                          <a:pt x="13" y="237"/>
                        </a:lnTo>
                        <a:lnTo>
                          <a:pt x="11" y="239"/>
                        </a:lnTo>
                        <a:lnTo>
                          <a:pt x="10" y="242"/>
                        </a:lnTo>
                        <a:lnTo>
                          <a:pt x="6" y="251"/>
                        </a:lnTo>
                        <a:lnTo>
                          <a:pt x="4" y="260"/>
                        </a:lnTo>
                        <a:lnTo>
                          <a:pt x="2" y="269"/>
                        </a:lnTo>
                        <a:lnTo>
                          <a:pt x="1" y="279"/>
                        </a:lnTo>
                        <a:lnTo>
                          <a:pt x="0" y="287"/>
                        </a:lnTo>
                        <a:lnTo>
                          <a:pt x="1" y="296"/>
                        </a:lnTo>
                        <a:lnTo>
                          <a:pt x="2" y="306"/>
                        </a:lnTo>
                        <a:lnTo>
                          <a:pt x="4" y="314"/>
                        </a:lnTo>
                        <a:lnTo>
                          <a:pt x="5" y="319"/>
                        </a:lnTo>
                        <a:lnTo>
                          <a:pt x="8" y="323"/>
                        </a:lnTo>
                        <a:lnTo>
                          <a:pt x="10" y="328"/>
                        </a:lnTo>
                        <a:lnTo>
                          <a:pt x="12" y="332"/>
                        </a:lnTo>
                        <a:lnTo>
                          <a:pt x="15" y="336"/>
                        </a:lnTo>
                        <a:lnTo>
                          <a:pt x="18" y="339"/>
                        </a:lnTo>
                        <a:lnTo>
                          <a:pt x="22" y="343"/>
                        </a:lnTo>
                        <a:lnTo>
                          <a:pt x="27" y="346"/>
                        </a:lnTo>
                        <a:lnTo>
                          <a:pt x="34" y="350"/>
                        </a:lnTo>
                        <a:lnTo>
                          <a:pt x="38" y="352"/>
                        </a:lnTo>
                        <a:lnTo>
                          <a:pt x="39" y="353"/>
                        </a:lnTo>
                        <a:lnTo>
                          <a:pt x="41" y="354"/>
                        </a:lnTo>
                        <a:lnTo>
                          <a:pt x="48" y="356"/>
                        </a:lnTo>
                        <a:lnTo>
                          <a:pt x="56" y="357"/>
                        </a:lnTo>
                        <a:lnTo>
                          <a:pt x="63" y="356"/>
                        </a:lnTo>
                        <a:lnTo>
                          <a:pt x="67" y="355"/>
                        </a:lnTo>
                        <a:lnTo>
                          <a:pt x="70" y="355"/>
                        </a:lnTo>
                        <a:lnTo>
                          <a:pt x="77" y="351"/>
                        </a:lnTo>
                        <a:lnTo>
                          <a:pt x="85" y="347"/>
                        </a:lnTo>
                        <a:lnTo>
                          <a:pt x="88" y="344"/>
                        </a:lnTo>
                        <a:lnTo>
                          <a:pt x="88" y="343"/>
                        </a:lnTo>
                        <a:lnTo>
                          <a:pt x="89" y="341"/>
                        </a:lnTo>
                        <a:lnTo>
                          <a:pt x="100" y="311"/>
                        </a:lnTo>
                        <a:lnTo>
                          <a:pt x="105" y="297"/>
                        </a:lnTo>
                        <a:lnTo>
                          <a:pt x="111" y="284"/>
                        </a:lnTo>
                        <a:lnTo>
                          <a:pt x="119" y="271"/>
                        </a:lnTo>
                        <a:lnTo>
                          <a:pt x="129" y="258"/>
                        </a:lnTo>
                        <a:lnTo>
                          <a:pt x="131" y="253"/>
                        </a:lnTo>
                        <a:lnTo>
                          <a:pt x="133" y="251"/>
                        </a:lnTo>
                        <a:lnTo>
                          <a:pt x="135" y="249"/>
                        </a:lnTo>
                        <a:lnTo>
                          <a:pt x="137" y="244"/>
                        </a:lnTo>
                        <a:lnTo>
                          <a:pt x="140" y="239"/>
                        </a:lnTo>
                        <a:lnTo>
                          <a:pt x="144" y="230"/>
                        </a:lnTo>
                        <a:lnTo>
                          <a:pt x="150" y="223"/>
                        </a:lnTo>
                        <a:lnTo>
                          <a:pt x="156" y="215"/>
                        </a:lnTo>
                        <a:lnTo>
                          <a:pt x="162" y="209"/>
                        </a:lnTo>
                        <a:lnTo>
                          <a:pt x="169" y="204"/>
                        </a:lnTo>
                        <a:lnTo>
                          <a:pt x="177" y="200"/>
                        </a:lnTo>
                        <a:lnTo>
                          <a:pt x="186" y="195"/>
                        </a:lnTo>
                        <a:lnTo>
                          <a:pt x="195" y="193"/>
                        </a:lnTo>
                        <a:lnTo>
                          <a:pt x="208" y="214"/>
                        </a:lnTo>
                        <a:lnTo>
                          <a:pt x="222" y="234"/>
                        </a:lnTo>
                        <a:lnTo>
                          <a:pt x="236" y="255"/>
                        </a:lnTo>
                        <a:lnTo>
                          <a:pt x="250" y="275"/>
                        </a:lnTo>
                        <a:lnTo>
                          <a:pt x="264" y="294"/>
                        </a:lnTo>
                        <a:lnTo>
                          <a:pt x="278" y="314"/>
                        </a:lnTo>
                        <a:lnTo>
                          <a:pt x="294" y="334"/>
                        </a:lnTo>
                        <a:lnTo>
                          <a:pt x="310" y="353"/>
                        </a:lnTo>
                        <a:lnTo>
                          <a:pt x="317" y="361"/>
                        </a:lnTo>
                        <a:lnTo>
                          <a:pt x="324" y="368"/>
                        </a:lnTo>
                        <a:lnTo>
                          <a:pt x="331" y="374"/>
                        </a:lnTo>
                        <a:lnTo>
                          <a:pt x="338" y="381"/>
                        </a:lnTo>
                        <a:lnTo>
                          <a:pt x="348" y="388"/>
                        </a:lnTo>
                        <a:lnTo>
                          <a:pt x="357" y="394"/>
                        </a:lnTo>
                        <a:lnTo>
                          <a:pt x="367" y="400"/>
                        </a:lnTo>
                        <a:lnTo>
                          <a:pt x="377" y="406"/>
                        </a:lnTo>
                        <a:lnTo>
                          <a:pt x="387" y="412"/>
                        </a:lnTo>
                        <a:lnTo>
                          <a:pt x="398" y="417"/>
                        </a:lnTo>
                        <a:lnTo>
                          <a:pt x="409" y="421"/>
                        </a:lnTo>
                        <a:lnTo>
                          <a:pt x="420" y="426"/>
                        </a:lnTo>
                        <a:lnTo>
                          <a:pt x="434" y="429"/>
                        </a:lnTo>
                        <a:lnTo>
                          <a:pt x="457" y="435"/>
                        </a:lnTo>
                        <a:lnTo>
                          <a:pt x="465" y="437"/>
                        </a:lnTo>
                        <a:lnTo>
                          <a:pt x="473" y="438"/>
                        </a:lnTo>
                        <a:lnTo>
                          <a:pt x="481" y="438"/>
                        </a:lnTo>
                        <a:lnTo>
                          <a:pt x="489" y="437"/>
                        </a:lnTo>
                        <a:lnTo>
                          <a:pt x="501" y="435"/>
                        </a:lnTo>
                        <a:lnTo>
                          <a:pt x="506" y="434"/>
                        </a:lnTo>
                        <a:lnTo>
                          <a:pt x="512" y="432"/>
                        </a:lnTo>
                        <a:lnTo>
                          <a:pt x="524" y="428"/>
                        </a:lnTo>
                        <a:lnTo>
                          <a:pt x="526" y="427"/>
                        </a:lnTo>
                        <a:lnTo>
                          <a:pt x="529" y="426"/>
                        </a:lnTo>
                        <a:lnTo>
                          <a:pt x="534" y="423"/>
                        </a:lnTo>
                        <a:lnTo>
                          <a:pt x="539" y="420"/>
                        </a:lnTo>
                        <a:lnTo>
                          <a:pt x="540" y="420"/>
                        </a:lnTo>
                        <a:lnTo>
                          <a:pt x="542" y="419"/>
                        </a:lnTo>
                        <a:lnTo>
                          <a:pt x="545" y="417"/>
                        </a:lnTo>
                        <a:lnTo>
                          <a:pt x="554" y="411"/>
                        </a:lnTo>
                        <a:lnTo>
                          <a:pt x="564" y="403"/>
                        </a:lnTo>
                        <a:lnTo>
                          <a:pt x="573" y="394"/>
                        </a:lnTo>
                        <a:lnTo>
                          <a:pt x="588" y="377"/>
                        </a:lnTo>
                        <a:lnTo>
                          <a:pt x="595" y="368"/>
                        </a:lnTo>
                        <a:lnTo>
                          <a:pt x="602" y="359"/>
                        </a:lnTo>
                        <a:lnTo>
                          <a:pt x="616" y="341"/>
                        </a:lnTo>
                        <a:lnTo>
                          <a:pt x="620" y="336"/>
                        </a:lnTo>
                        <a:lnTo>
                          <a:pt x="623" y="332"/>
                        </a:lnTo>
                        <a:lnTo>
                          <a:pt x="630" y="322"/>
                        </a:lnTo>
                        <a:lnTo>
                          <a:pt x="643" y="303"/>
                        </a:lnTo>
                        <a:lnTo>
                          <a:pt x="655" y="284"/>
                        </a:lnTo>
                        <a:lnTo>
                          <a:pt x="661" y="273"/>
                        </a:lnTo>
                        <a:lnTo>
                          <a:pt x="666" y="264"/>
                        </a:lnTo>
                        <a:lnTo>
                          <a:pt x="668" y="261"/>
                        </a:lnTo>
                        <a:lnTo>
                          <a:pt x="669" y="258"/>
                        </a:lnTo>
                        <a:lnTo>
                          <a:pt x="672" y="254"/>
                        </a:lnTo>
                        <a:lnTo>
                          <a:pt x="678" y="244"/>
                        </a:lnTo>
                        <a:lnTo>
                          <a:pt x="687" y="224"/>
                        </a:lnTo>
                        <a:lnTo>
                          <a:pt x="699" y="206"/>
                        </a:lnTo>
                        <a:lnTo>
                          <a:pt x="711" y="187"/>
                        </a:lnTo>
                        <a:lnTo>
                          <a:pt x="724" y="170"/>
                        </a:lnTo>
                        <a:lnTo>
                          <a:pt x="728" y="163"/>
                        </a:lnTo>
                        <a:lnTo>
                          <a:pt x="730" y="159"/>
                        </a:lnTo>
                        <a:lnTo>
                          <a:pt x="731" y="159"/>
                        </a:lnTo>
                        <a:lnTo>
                          <a:pt x="732" y="158"/>
                        </a:lnTo>
                        <a:lnTo>
                          <a:pt x="733" y="157"/>
                        </a:lnTo>
                        <a:lnTo>
                          <a:pt x="737" y="150"/>
                        </a:lnTo>
                        <a:lnTo>
                          <a:pt x="741" y="143"/>
                        </a:lnTo>
                        <a:lnTo>
                          <a:pt x="746" y="130"/>
                        </a:lnTo>
                        <a:lnTo>
                          <a:pt x="749" y="124"/>
                        </a:lnTo>
                        <a:lnTo>
                          <a:pt x="749" y="123"/>
                        </a:lnTo>
                        <a:lnTo>
                          <a:pt x="749" y="122"/>
                        </a:lnTo>
                        <a:lnTo>
                          <a:pt x="749" y="121"/>
                        </a:lnTo>
                        <a:lnTo>
                          <a:pt x="751" y="117"/>
                        </a:lnTo>
                        <a:lnTo>
                          <a:pt x="751" y="114"/>
                        </a:lnTo>
                        <a:lnTo>
                          <a:pt x="751" y="113"/>
                        </a:lnTo>
                        <a:lnTo>
                          <a:pt x="752" y="112"/>
                        </a:lnTo>
                        <a:lnTo>
                          <a:pt x="753" y="111"/>
                        </a:lnTo>
                        <a:lnTo>
                          <a:pt x="755" y="105"/>
                        </a:lnTo>
                        <a:lnTo>
                          <a:pt x="757" y="92"/>
                        </a:lnTo>
                        <a:lnTo>
                          <a:pt x="758" y="79"/>
                        </a:lnTo>
                        <a:lnTo>
                          <a:pt x="758" y="75"/>
                        </a:lnTo>
                        <a:lnTo>
                          <a:pt x="758" y="74"/>
                        </a:lnTo>
                        <a:lnTo>
                          <a:pt x="759" y="73"/>
                        </a:lnTo>
                        <a:lnTo>
                          <a:pt x="760" y="66"/>
                        </a:lnTo>
                        <a:lnTo>
                          <a:pt x="760" y="59"/>
                        </a:lnTo>
                        <a:lnTo>
                          <a:pt x="760" y="53"/>
                        </a:lnTo>
                        <a:lnTo>
                          <a:pt x="759" y="3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0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3004" y="2741"/>
                    <a:ext cx="682" cy="256"/>
                  </a:xfrm>
                  <a:custGeom>
                    <a:avLst/>
                    <a:gdLst>
                      <a:gd name="T0" fmla="*/ 635 w 682"/>
                      <a:gd name="T1" fmla="*/ 0 h 256"/>
                      <a:gd name="T2" fmla="*/ 605 w 682"/>
                      <a:gd name="T3" fmla="*/ 4 h 256"/>
                      <a:gd name="T4" fmla="*/ 552 w 682"/>
                      <a:gd name="T5" fmla="*/ 31 h 256"/>
                      <a:gd name="T6" fmla="*/ 472 w 682"/>
                      <a:gd name="T7" fmla="*/ 81 h 256"/>
                      <a:gd name="T8" fmla="*/ 343 w 682"/>
                      <a:gd name="T9" fmla="*/ 172 h 256"/>
                      <a:gd name="T10" fmla="*/ 314 w 682"/>
                      <a:gd name="T11" fmla="*/ 191 h 256"/>
                      <a:gd name="T12" fmla="*/ 306 w 682"/>
                      <a:gd name="T13" fmla="*/ 195 h 256"/>
                      <a:gd name="T14" fmla="*/ 298 w 682"/>
                      <a:gd name="T15" fmla="*/ 197 h 256"/>
                      <a:gd name="T16" fmla="*/ 295 w 682"/>
                      <a:gd name="T17" fmla="*/ 198 h 256"/>
                      <a:gd name="T18" fmla="*/ 269 w 682"/>
                      <a:gd name="T19" fmla="*/ 199 h 256"/>
                      <a:gd name="T20" fmla="*/ 227 w 682"/>
                      <a:gd name="T21" fmla="*/ 186 h 256"/>
                      <a:gd name="T22" fmla="*/ 181 w 682"/>
                      <a:gd name="T23" fmla="*/ 174 h 256"/>
                      <a:gd name="T24" fmla="*/ 142 w 682"/>
                      <a:gd name="T25" fmla="*/ 168 h 256"/>
                      <a:gd name="T26" fmla="*/ 98 w 682"/>
                      <a:gd name="T27" fmla="*/ 159 h 256"/>
                      <a:gd name="T28" fmla="*/ 90 w 682"/>
                      <a:gd name="T29" fmla="*/ 153 h 256"/>
                      <a:gd name="T30" fmla="*/ 90 w 682"/>
                      <a:gd name="T31" fmla="*/ 132 h 256"/>
                      <a:gd name="T32" fmla="*/ 91 w 682"/>
                      <a:gd name="T33" fmla="*/ 105 h 256"/>
                      <a:gd name="T34" fmla="*/ 87 w 682"/>
                      <a:gd name="T35" fmla="*/ 81 h 256"/>
                      <a:gd name="T36" fmla="*/ 78 w 682"/>
                      <a:gd name="T37" fmla="*/ 65 h 256"/>
                      <a:gd name="T38" fmla="*/ 65 w 682"/>
                      <a:gd name="T39" fmla="*/ 56 h 256"/>
                      <a:gd name="T40" fmla="*/ 50 w 682"/>
                      <a:gd name="T41" fmla="*/ 53 h 256"/>
                      <a:gd name="T42" fmla="*/ 38 w 682"/>
                      <a:gd name="T43" fmla="*/ 60 h 256"/>
                      <a:gd name="T44" fmla="*/ 33 w 682"/>
                      <a:gd name="T45" fmla="*/ 70 h 256"/>
                      <a:gd name="T46" fmla="*/ 37 w 682"/>
                      <a:gd name="T47" fmla="*/ 160 h 256"/>
                      <a:gd name="T48" fmla="*/ 4 w 682"/>
                      <a:gd name="T49" fmla="*/ 203 h 256"/>
                      <a:gd name="T50" fmla="*/ 1 w 682"/>
                      <a:gd name="T51" fmla="*/ 215 h 256"/>
                      <a:gd name="T52" fmla="*/ 10 w 682"/>
                      <a:gd name="T53" fmla="*/ 226 h 256"/>
                      <a:gd name="T54" fmla="*/ 87 w 682"/>
                      <a:gd name="T55" fmla="*/ 204 h 256"/>
                      <a:gd name="T56" fmla="*/ 135 w 682"/>
                      <a:gd name="T57" fmla="*/ 213 h 256"/>
                      <a:gd name="T58" fmla="*/ 207 w 682"/>
                      <a:gd name="T59" fmla="*/ 237 h 256"/>
                      <a:gd name="T60" fmla="*/ 284 w 682"/>
                      <a:gd name="T61" fmla="*/ 256 h 256"/>
                      <a:gd name="T62" fmla="*/ 305 w 682"/>
                      <a:gd name="T63" fmla="*/ 255 h 256"/>
                      <a:gd name="T64" fmla="*/ 326 w 682"/>
                      <a:gd name="T65" fmla="*/ 248 h 256"/>
                      <a:gd name="T66" fmla="*/ 345 w 682"/>
                      <a:gd name="T67" fmla="*/ 238 h 256"/>
                      <a:gd name="T68" fmla="*/ 399 w 682"/>
                      <a:gd name="T69" fmla="*/ 203 h 256"/>
                      <a:gd name="T70" fmla="*/ 469 w 682"/>
                      <a:gd name="T71" fmla="*/ 172 h 256"/>
                      <a:gd name="T72" fmla="*/ 571 w 682"/>
                      <a:gd name="T73" fmla="*/ 133 h 256"/>
                      <a:gd name="T74" fmla="*/ 595 w 682"/>
                      <a:gd name="T75" fmla="*/ 123 h 256"/>
                      <a:gd name="T76" fmla="*/ 620 w 682"/>
                      <a:gd name="T77" fmla="*/ 107 h 256"/>
                      <a:gd name="T78" fmla="*/ 638 w 682"/>
                      <a:gd name="T79" fmla="*/ 94 h 256"/>
                      <a:gd name="T80" fmla="*/ 656 w 682"/>
                      <a:gd name="T81" fmla="*/ 76 h 256"/>
                      <a:gd name="T82" fmla="*/ 675 w 682"/>
                      <a:gd name="T83" fmla="*/ 57 h 256"/>
                      <a:gd name="T84" fmla="*/ 681 w 682"/>
                      <a:gd name="T85" fmla="*/ 45 h 256"/>
                      <a:gd name="T86" fmla="*/ 682 w 682"/>
                      <a:gd name="T87" fmla="*/ 39 h 256"/>
                      <a:gd name="T88" fmla="*/ 682 w 682"/>
                      <a:gd name="T89" fmla="*/ 31 h 256"/>
                      <a:gd name="T90" fmla="*/ 681 w 682"/>
                      <a:gd name="T91" fmla="*/ 24 h 256"/>
                      <a:gd name="T92" fmla="*/ 675 w 682"/>
                      <a:gd name="T93" fmla="*/ 14 h 256"/>
                      <a:gd name="T94" fmla="*/ 666 w 682"/>
                      <a:gd name="T95" fmla="*/ 7 h 256"/>
                      <a:gd name="T96" fmla="*/ 647 w 682"/>
                      <a:gd name="T97" fmla="*/ 4 h 25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682"/>
                      <a:gd name="T148" fmla="*/ 0 h 256"/>
                      <a:gd name="T149" fmla="*/ 682 w 682"/>
                      <a:gd name="T150" fmla="*/ 256 h 25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682" h="256">
                        <a:moveTo>
                          <a:pt x="647" y="4"/>
                        </a:moveTo>
                        <a:lnTo>
                          <a:pt x="641" y="1"/>
                        </a:lnTo>
                        <a:lnTo>
                          <a:pt x="635" y="0"/>
                        </a:lnTo>
                        <a:lnTo>
                          <a:pt x="623" y="0"/>
                        </a:lnTo>
                        <a:lnTo>
                          <a:pt x="611" y="2"/>
                        </a:lnTo>
                        <a:lnTo>
                          <a:pt x="605" y="4"/>
                        </a:lnTo>
                        <a:lnTo>
                          <a:pt x="599" y="6"/>
                        </a:lnTo>
                        <a:lnTo>
                          <a:pt x="575" y="18"/>
                        </a:lnTo>
                        <a:lnTo>
                          <a:pt x="552" y="31"/>
                        </a:lnTo>
                        <a:lnTo>
                          <a:pt x="528" y="44"/>
                        </a:lnTo>
                        <a:lnTo>
                          <a:pt x="506" y="59"/>
                        </a:lnTo>
                        <a:lnTo>
                          <a:pt x="472" y="81"/>
                        </a:lnTo>
                        <a:lnTo>
                          <a:pt x="440" y="103"/>
                        </a:lnTo>
                        <a:lnTo>
                          <a:pt x="352" y="165"/>
                        </a:lnTo>
                        <a:lnTo>
                          <a:pt x="343" y="172"/>
                        </a:lnTo>
                        <a:lnTo>
                          <a:pt x="337" y="174"/>
                        </a:lnTo>
                        <a:lnTo>
                          <a:pt x="333" y="178"/>
                        </a:lnTo>
                        <a:lnTo>
                          <a:pt x="314" y="191"/>
                        </a:lnTo>
                        <a:lnTo>
                          <a:pt x="308" y="194"/>
                        </a:lnTo>
                        <a:lnTo>
                          <a:pt x="307" y="194"/>
                        </a:lnTo>
                        <a:lnTo>
                          <a:pt x="306" y="195"/>
                        </a:lnTo>
                        <a:lnTo>
                          <a:pt x="305" y="195"/>
                        </a:lnTo>
                        <a:lnTo>
                          <a:pt x="302" y="196"/>
                        </a:lnTo>
                        <a:lnTo>
                          <a:pt x="298" y="197"/>
                        </a:lnTo>
                        <a:lnTo>
                          <a:pt x="297" y="197"/>
                        </a:lnTo>
                        <a:lnTo>
                          <a:pt x="296" y="197"/>
                        </a:lnTo>
                        <a:lnTo>
                          <a:pt x="295" y="198"/>
                        </a:lnTo>
                        <a:lnTo>
                          <a:pt x="288" y="200"/>
                        </a:lnTo>
                        <a:lnTo>
                          <a:pt x="279" y="200"/>
                        </a:lnTo>
                        <a:lnTo>
                          <a:pt x="269" y="199"/>
                        </a:lnTo>
                        <a:lnTo>
                          <a:pt x="260" y="197"/>
                        </a:lnTo>
                        <a:lnTo>
                          <a:pt x="251" y="195"/>
                        </a:lnTo>
                        <a:lnTo>
                          <a:pt x="227" y="186"/>
                        </a:lnTo>
                        <a:lnTo>
                          <a:pt x="204" y="180"/>
                        </a:lnTo>
                        <a:lnTo>
                          <a:pt x="192" y="177"/>
                        </a:lnTo>
                        <a:lnTo>
                          <a:pt x="181" y="174"/>
                        </a:lnTo>
                        <a:lnTo>
                          <a:pt x="169" y="173"/>
                        </a:lnTo>
                        <a:lnTo>
                          <a:pt x="158" y="171"/>
                        </a:lnTo>
                        <a:lnTo>
                          <a:pt x="142" y="168"/>
                        </a:lnTo>
                        <a:lnTo>
                          <a:pt x="127" y="166"/>
                        </a:lnTo>
                        <a:lnTo>
                          <a:pt x="112" y="162"/>
                        </a:lnTo>
                        <a:lnTo>
                          <a:pt x="98" y="159"/>
                        </a:lnTo>
                        <a:lnTo>
                          <a:pt x="93" y="157"/>
                        </a:lnTo>
                        <a:lnTo>
                          <a:pt x="91" y="155"/>
                        </a:lnTo>
                        <a:lnTo>
                          <a:pt x="90" y="153"/>
                        </a:lnTo>
                        <a:lnTo>
                          <a:pt x="86" y="149"/>
                        </a:lnTo>
                        <a:lnTo>
                          <a:pt x="88" y="139"/>
                        </a:lnTo>
                        <a:lnTo>
                          <a:pt x="90" y="132"/>
                        </a:lnTo>
                        <a:lnTo>
                          <a:pt x="91" y="123"/>
                        </a:lnTo>
                        <a:lnTo>
                          <a:pt x="91" y="114"/>
                        </a:lnTo>
                        <a:lnTo>
                          <a:pt x="91" y="105"/>
                        </a:lnTo>
                        <a:lnTo>
                          <a:pt x="90" y="97"/>
                        </a:lnTo>
                        <a:lnTo>
                          <a:pt x="89" y="89"/>
                        </a:lnTo>
                        <a:lnTo>
                          <a:pt x="87" y="81"/>
                        </a:lnTo>
                        <a:lnTo>
                          <a:pt x="84" y="74"/>
                        </a:lnTo>
                        <a:lnTo>
                          <a:pt x="80" y="68"/>
                        </a:lnTo>
                        <a:lnTo>
                          <a:pt x="78" y="65"/>
                        </a:lnTo>
                        <a:lnTo>
                          <a:pt x="76" y="62"/>
                        </a:lnTo>
                        <a:lnTo>
                          <a:pt x="71" y="59"/>
                        </a:lnTo>
                        <a:lnTo>
                          <a:pt x="65" y="56"/>
                        </a:lnTo>
                        <a:lnTo>
                          <a:pt x="60" y="54"/>
                        </a:lnTo>
                        <a:lnTo>
                          <a:pt x="55" y="53"/>
                        </a:lnTo>
                        <a:lnTo>
                          <a:pt x="50" y="53"/>
                        </a:lnTo>
                        <a:lnTo>
                          <a:pt x="45" y="55"/>
                        </a:lnTo>
                        <a:lnTo>
                          <a:pt x="42" y="58"/>
                        </a:lnTo>
                        <a:lnTo>
                          <a:pt x="38" y="60"/>
                        </a:lnTo>
                        <a:lnTo>
                          <a:pt x="35" y="63"/>
                        </a:lnTo>
                        <a:lnTo>
                          <a:pt x="34" y="66"/>
                        </a:lnTo>
                        <a:lnTo>
                          <a:pt x="33" y="70"/>
                        </a:lnTo>
                        <a:lnTo>
                          <a:pt x="56" y="132"/>
                        </a:lnTo>
                        <a:lnTo>
                          <a:pt x="50" y="147"/>
                        </a:lnTo>
                        <a:lnTo>
                          <a:pt x="37" y="160"/>
                        </a:lnTo>
                        <a:lnTo>
                          <a:pt x="26" y="174"/>
                        </a:lnTo>
                        <a:lnTo>
                          <a:pt x="14" y="188"/>
                        </a:lnTo>
                        <a:lnTo>
                          <a:pt x="4" y="203"/>
                        </a:lnTo>
                        <a:lnTo>
                          <a:pt x="1" y="206"/>
                        </a:lnTo>
                        <a:lnTo>
                          <a:pt x="0" y="210"/>
                        </a:lnTo>
                        <a:lnTo>
                          <a:pt x="1" y="215"/>
                        </a:lnTo>
                        <a:lnTo>
                          <a:pt x="3" y="218"/>
                        </a:lnTo>
                        <a:lnTo>
                          <a:pt x="7" y="222"/>
                        </a:lnTo>
                        <a:lnTo>
                          <a:pt x="10" y="226"/>
                        </a:lnTo>
                        <a:lnTo>
                          <a:pt x="55" y="202"/>
                        </a:lnTo>
                        <a:lnTo>
                          <a:pt x="70" y="203"/>
                        </a:lnTo>
                        <a:lnTo>
                          <a:pt x="87" y="204"/>
                        </a:lnTo>
                        <a:lnTo>
                          <a:pt x="103" y="207"/>
                        </a:lnTo>
                        <a:lnTo>
                          <a:pt x="120" y="210"/>
                        </a:lnTo>
                        <a:lnTo>
                          <a:pt x="135" y="213"/>
                        </a:lnTo>
                        <a:lnTo>
                          <a:pt x="151" y="217"/>
                        </a:lnTo>
                        <a:lnTo>
                          <a:pt x="183" y="228"/>
                        </a:lnTo>
                        <a:lnTo>
                          <a:pt x="207" y="237"/>
                        </a:lnTo>
                        <a:lnTo>
                          <a:pt x="232" y="245"/>
                        </a:lnTo>
                        <a:lnTo>
                          <a:pt x="258" y="251"/>
                        </a:lnTo>
                        <a:lnTo>
                          <a:pt x="284" y="256"/>
                        </a:lnTo>
                        <a:lnTo>
                          <a:pt x="295" y="256"/>
                        </a:lnTo>
                        <a:lnTo>
                          <a:pt x="300" y="256"/>
                        </a:lnTo>
                        <a:lnTo>
                          <a:pt x="305" y="255"/>
                        </a:lnTo>
                        <a:lnTo>
                          <a:pt x="312" y="253"/>
                        </a:lnTo>
                        <a:lnTo>
                          <a:pt x="320" y="252"/>
                        </a:lnTo>
                        <a:lnTo>
                          <a:pt x="326" y="248"/>
                        </a:lnTo>
                        <a:lnTo>
                          <a:pt x="333" y="245"/>
                        </a:lnTo>
                        <a:lnTo>
                          <a:pt x="338" y="241"/>
                        </a:lnTo>
                        <a:lnTo>
                          <a:pt x="345" y="238"/>
                        </a:lnTo>
                        <a:lnTo>
                          <a:pt x="362" y="225"/>
                        </a:lnTo>
                        <a:lnTo>
                          <a:pt x="380" y="214"/>
                        </a:lnTo>
                        <a:lnTo>
                          <a:pt x="399" y="203"/>
                        </a:lnTo>
                        <a:lnTo>
                          <a:pt x="418" y="193"/>
                        </a:lnTo>
                        <a:lnTo>
                          <a:pt x="443" y="181"/>
                        </a:lnTo>
                        <a:lnTo>
                          <a:pt x="469" y="172"/>
                        </a:lnTo>
                        <a:lnTo>
                          <a:pt x="516" y="154"/>
                        </a:lnTo>
                        <a:lnTo>
                          <a:pt x="563" y="137"/>
                        </a:lnTo>
                        <a:lnTo>
                          <a:pt x="571" y="133"/>
                        </a:lnTo>
                        <a:lnTo>
                          <a:pt x="579" y="130"/>
                        </a:lnTo>
                        <a:lnTo>
                          <a:pt x="587" y="126"/>
                        </a:lnTo>
                        <a:lnTo>
                          <a:pt x="595" y="123"/>
                        </a:lnTo>
                        <a:lnTo>
                          <a:pt x="610" y="114"/>
                        </a:lnTo>
                        <a:lnTo>
                          <a:pt x="617" y="109"/>
                        </a:lnTo>
                        <a:lnTo>
                          <a:pt x="620" y="107"/>
                        </a:lnTo>
                        <a:lnTo>
                          <a:pt x="624" y="104"/>
                        </a:lnTo>
                        <a:lnTo>
                          <a:pt x="631" y="99"/>
                        </a:lnTo>
                        <a:lnTo>
                          <a:pt x="638" y="94"/>
                        </a:lnTo>
                        <a:lnTo>
                          <a:pt x="644" y="88"/>
                        </a:lnTo>
                        <a:lnTo>
                          <a:pt x="651" y="82"/>
                        </a:lnTo>
                        <a:lnTo>
                          <a:pt x="656" y="76"/>
                        </a:lnTo>
                        <a:lnTo>
                          <a:pt x="663" y="70"/>
                        </a:lnTo>
                        <a:lnTo>
                          <a:pt x="668" y="63"/>
                        </a:lnTo>
                        <a:lnTo>
                          <a:pt x="675" y="57"/>
                        </a:lnTo>
                        <a:lnTo>
                          <a:pt x="677" y="53"/>
                        </a:lnTo>
                        <a:lnTo>
                          <a:pt x="679" y="49"/>
                        </a:lnTo>
                        <a:lnTo>
                          <a:pt x="681" y="45"/>
                        </a:lnTo>
                        <a:lnTo>
                          <a:pt x="681" y="43"/>
                        </a:lnTo>
                        <a:lnTo>
                          <a:pt x="682" y="41"/>
                        </a:lnTo>
                        <a:lnTo>
                          <a:pt x="682" y="39"/>
                        </a:lnTo>
                        <a:lnTo>
                          <a:pt x="682" y="36"/>
                        </a:lnTo>
                        <a:lnTo>
                          <a:pt x="682" y="32"/>
                        </a:lnTo>
                        <a:lnTo>
                          <a:pt x="682" y="31"/>
                        </a:lnTo>
                        <a:lnTo>
                          <a:pt x="682" y="30"/>
                        </a:lnTo>
                        <a:lnTo>
                          <a:pt x="682" y="27"/>
                        </a:lnTo>
                        <a:lnTo>
                          <a:pt x="681" y="24"/>
                        </a:lnTo>
                        <a:lnTo>
                          <a:pt x="679" y="20"/>
                        </a:lnTo>
                        <a:lnTo>
                          <a:pt x="678" y="18"/>
                        </a:lnTo>
                        <a:lnTo>
                          <a:pt x="675" y="14"/>
                        </a:lnTo>
                        <a:lnTo>
                          <a:pt x="674" y="12"/>
                        </a:lnTo>
                        <a:lnTo>
                          <a:pt x="669" y="9"/>
                        </a:lnTo>
                        <a:lnTo>
                          <a:pt x="666" y="7"/>
                        </a:lnTo>
                        <a:lnTo>
                          <a:pt x="663" y="6"/>
                        </a:lnTo>
                        <a:lnTo>
                          <a:pt x="655" y="4"/>
                        </a:lnTo>
                        <a:lnTo>
                          <a:pt x="647" y="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71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3580" y="3105"/>
                    <a:ext cx="345" cy="686"/>
                  </a:xfrm>
                  <a:custGeom>
                    <a:avLst/>
                    <a:gdLst>
                      <a:gd name="T0" fmla="*/ 57 w 345"/>
                      <a:gd name="T1" fmla="*/ 2 h 686"/>
                      <a:gd name="T2" fmla="*/ 89 w 345"/>
                      <a:gd name="T3" fmla="*/ 0 h 686"/>
                      <a:gd name="T4" fmla="*/ 113 w 345"/>
                      <a:gd name="T5" fmla="*/ 15 h 686"/>
                      <a:gd name="T6" fmla="*/ 169 w 345"/>
                      <a:gd name="T7" fmla="*/ 64 h 686"/>
                      <a:gd name="T8" fmla="*/ 227 w 345"/>
                      <a:gd name="T9" fmla="*/ 121 h 686"/>
                      <a:gd name="T10" fmla="*/ 278 w 345"/>
                      <a:gd name="T11" fmla="*/ 176 h 686"/>
                      <a:gd name="T12" fmla="*/ 315 w 345"/>
                      <a:gd name="T13" fmla="*/ 225 h 686"/>
                      <a:gd name="T14" fmla="*/ 337 w 345"/>
                      <a:gd name="T15" fmla="*/ 263 h 686"/>
                      <a:gd name="T16" fmla="*/ 345 w 345"/>
                      <a:gd name="T17" fmla="*/ 293 h 686"/>
                      <a:gd name="T18" fmla="*/ 341 w 345"/>
                      <a:gd name="T19" fmla="*/ 321 h 686"/>
                      <a:gd name="T20" fmla="*/ 329 w 345"/>
                      <a:gd name="T21" fmla="*/ 349 h 686"/>
                      <a:gd name="T22" fmla="*/ 302 w 345"/>
                      <a:gd name="T23" fmla="*/ 382 h 686"/>
                      <a:gd name="T24" fmla="*/ 262 w 345"/>
                      <a:gd name="T25" fmla="*/ 416 h 686"/>
                      <a:gd name="T26" fmla="*/ 201 w 345"/>
                      <a:gd name="T27" fmla="*/ 467 h 686"/>
                      <a:gd name="T28" fmla="*/ 154 w 345"/>
                      <a:gd name="T29" fmla="*/ 496 h 686"/>
                      <a:gd name="T30" fmla="*/ 127 w 345"/>
                      <a:gd name="T31" fmla="*/ 521 h 686"/>
                      <a:gd name="T32" fmla="*/ 115 w 345"/>
                      <a:gd name="T33" fmla="*/ 544 h 686"/>
                      <a:gd name="T34" fmla="*/ 117 w 345"/>
                      <a:gd name="T35" fmla="*/ 559 h 686"/>
                      <a:gd name="T36" fmla="*/ 133 w 345"/>
                      <a:gd name="T37" fmla="*/ 575 h 686"/>
                      <a:gd name="T38" fmla="*/ 171 w 345"/>
                      <a:gd name="T39" fmla="*/ 600 h 686"/>
                      <a:gd name="T40" fmla="*/ 203 w 345"/>
                      <a:gd name="T41" fmla="*/ 619 h 686"/>
                      <a:gd name="T42" fmla="*/ 241 w 345"/>
                      <a:gd name="T43" fmla="*/ 631 h 686"/>
                      <a:gd name="T44" fmla="*/ 264 w 345"/>
                      <a:gd name="T45" fmla="*/ 638 h 686"/>
                      <a:gd name="T46" fmla="*/ 269 w 345"/>
                      <a:gd name="T47" fmla="*/ 654 h 686"/>
                      <a:gd name="T48" fmla="*/ 262 w 345"/>
                      <a:gd name="T49" fmla="*/ 664 h 686"/>
                      <a:gd name="T50" fmla="*/ 229 w 345"/>
                      <a:gd name="T51" fmla="*/ 678 h 686"/>
                      <a:gd name="T52" fmla="*/ 224 w 345"/>
                      <a:gd name="T53" fmla="*/ 680 h 686"/>
                      <a:gd name="T54" fmla="*/ 180 w 345"/>
                      <a:gd name="T55" fmla="*/ 686 h 686"/>
                      <a:gd name="T56" fmla="*/ 157 w 345"/>
                      <a:gd name="T57" fmla="*/ 686 h 686"/>
                      <a:gd name="T58" fmla="*/ 134 w 345"/>
                      <a:gd name="T59" fmla="*/ 668 h 686"/>
                      <a:gd name="T60" fmla="*/ 112 w 345"/>
                      <a:gd name="T61" fmla="*/ 635 h 686"/>
                      <a:gd name="T62" fmla="*/ 89 w 345"/>
                      <a:gd name="T63" fmla="*/ 614 h 686"/>
                      <a:gd name="T64" fmla="*/ 56 w 345"/>
                      <a:gd name="T65" fmla="*/ 596 h 686"/>
                      <a:gd name="T66" fmla="*/ 33 w 345"/>
                      <a:gd name="T67" fmla="*/ 575 h 686"/>
                      <a:gd name="T68" fmla="*/ 31 w 345"/>
                      <a:gd name="T69" fmla="*/ 547 h 686"/>
                      <a:gd name="T70" fmla="*/ 36 w 345"/>
                      <a:gd name="T71" fmla="*/ 526 h 686"/>
                      <a:gd name="T72" fmla="*/ 57 w 345"/>
                      <a:gd name="T73" fmla="*/ 505 h 686"/>
                      <a:gd name="T74" fmla="*/ 91 w 345"/>
                      <a:gd name="T75" fmla="*/ 486 h 686"/>
                      <a:gd name="T76" fmla="*/ 119 w 345"/>
                      <a:gd name="T77" fmla="*/ 463 h 686"/>
                      <a:gd name="T78" fmla="*/ 145 w 345"/>
                      <a:gd name="T79" fmla="*/ 424 h 686"/>
                      <a:gd name="T80" fmla="*/ 169 w 345"/>
                      <a:gd name="T81" fmla="*/ 381 h 686"/>
                      <a:gd name="T82" fmla="*/ 201 w 345"/>
                      <a:gd name="T83" fmla="*/ 339 h 686"/>
                      <a:gd name="T84" fmla="*/ 234 w 345"/>
                      <a:gd name="T85" fmla="*/ 314 h 686"/>
                      <a:gd name="T86" fmla="*/ 252 w 345"/>
                      <a:gd name="T87" fmla="*/ 302 h 686"/>
                      <a:gd name="T88" fmla="*/ 255 w 345"/>
                      <a:gd name="T89" fmla="*/ 291 h 686"/>
                      <a:gd name="T90" fmla="*/ 238 w 345"/>
                      <a:gd name="T91" fmla="*/ 279 h 686"/>
                      <a:gd name="T92" fmla="*/ 185 w 345"/>
                      <a:gd name="T93" fmla="*/ 237 h 686"/>
                      <a:gd name="T94" fmla="*/ 115 w 345"/>
                      <a:gd name="T95" fmla="*/ 193 h 686"/>
                      <a:gd name="T96" fmla="*/ 63 w 345"/>
                      <a:gd name="T97" fmla="*/ 153 h 686"/>
                      <a:gd name="T98" fmla="*/ 19 w 345"/>
                      <a:gd name="T99" fmla="*/ 102 h 686"/>
                      <a:gd name="T100" fmla="*/ 0 w 345"/>
                      <a:gd name="T101" fmla="*/ 53 h 686"/>
                      <a:gd name="T102" fmla="*/ 7 w 345"/>
                      <a:gd name="T103" fmla="*/ 27 h 686"/>
                      <a:gd name="T104" fmla="*/ 33 w 345"/>
                      <a:gd name="T105" fmla="*/ 9 h 686"/>
                      <a:gd name="T106" fmla="*/ 57 w 345"/>
                      <a:gd name="T107" fmla="*/ 2 h 68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45"/>
                      <a:gd name="T163" fmla="*/ 0 h 686"/>
                      <a:gd name="T164" fmla="*/ 345 w 345"/>
                      <a:gd name="T165" fmla="*/ 686 h 68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45" h="686">
                        <a:moveTo>
                          <a:pt x="57" y="2"/>
                        </a:moveTo>
                        <a:lnTo>
                          <a:pt x="89" y="0"/>
                        </a:lnTo>
                        <a:lnTo>
                          <a:pt x="113" y="15"/>
                        </a:lnTo>
                        <a:lnTo>
                          <a:pt x="169" y="64"/>
                        </a:lnTo>
                        <a:lnTo>
                          <a:pt x="227" y="121"/>
                        </a:lnTo>
                        <a:lnTo>
                          <a:pt x="278" y="176"/>
                        </a:lnTo>
                        <a:lnTo>
                          <a:pt x="315" y="225"/>
                        </a:lnTo>
                        <a:lnTo>
                          <a:pt x="337" y="263"/>
                        </a:lnTo>
                        <a:lnTo>
                          <a:pt x="345" y="293"/>
                        </a:lnTo>
                        <a:lnTo>
                          <a:pt x="341" y="321"/>
                        </a:lnTo>
                        <a:lnTo>
                          <a:pt x="329" y="349"/>
                        </a:lnTo>
                        <a:lnTo>
                          <a:pt x="302" y="382"/>
                        </a:lnTo>
                        <a:lnTo>
                          <a:pt x="262" y="416"/>
                        </a:lnTo>
                        <a:lnTo>
                          <a:pt x="201" y="467"/>
                        </a:lnTo>
                        <a:lnTo>
                          <a:pt x="154" y="496"/>
                        </a:lnTo>
                        <a:lnTo>
                          <a:pt x="127" y="521"/>
                        </a:lnTo>
                        <a:lnTo>
                          <a:pt x="115" y="544"/>
                        </a:lnTo>
                        <a:lnTo>
                          <a:pt x="117" y="559"/>
                        </a:lnTo>
                        <a:lnTo>
                          <a:pt x="133" y="575"/>
                        </a:lnTo>
                        <a:lnTo>
                          <a:pt x="171" y="600"/>
                        </a:lnTo>
                        <a:lnTo>
                          <a:pt x="203" y="619"/>
                        </a:lnTo>
                        <a:lnTo>
                          <a:pt x="241" y="631"/>
                        </a:lnTo>
                        <a:lnTo>
                          <a:pt x="264" y="638"/>
                        </a:lnTo>
                        <a:lnTo>
                          <a:pt x="269" y="654"/>
                        </a:lnTo>
                        <a:lnTo>
                          <a:pt x="262" y="664"/>
                        </a:lnTo>
                        <a:lnTo>
                          <a:pt x="229" y="678"/>
                        </a:lnTo>
                        <a:lnTo>
                          <a:pt x="224" y="680"/>
                        </a:lnTo>
                        <a:lnTo>
                          <a:pt x="180" y="686"/>
                        </a:lnTo>
                        <a:lnTo>
                          <a:pt x="157" y="686"/>
                        </a:lnTo>
                        <a:lnTo>
                          <a:pt x="134" y="668"/>
                        </a:lnTo>
                        <a:lnTo>
                          <a:pt x="112" y="635"/>
                        </a:lnTo>
                        <a:lnTo>
                          <a:pt x="89" y="614"/>
                        </a:lnTo>
                        <a:lnTo>
                          <a:pt x="56" y="596"/>
                        </a:lnTo>
                        <a:lnTo>
                          <a:pt x="33" y="575"/>
                        </a:lnTo>
                        <a:lnTo>
                          <a:pt x="31" y="547"/>
                        </a:lnTo>
                        <a:lnTo>
                          <a:pt x="36" y="526"/>
                        </a:lnTo>
                        <a:lnTo>
                          <a:pt x="57" y="505"/>
                        </a:lnTo>
                        <a:lnTo>
                          <a:pt x="91" y="486"/>
                        </a:lnTo>
                        <a:lnTo>
                          <a:pt x="119" y="463"/>
                        </a:lnTo>
                        <a:lnTo>
                          <a:pt x="145" y="424"/>
                        </a:lnTo>
                        <a:lnTo>
                          <a:pt x="169" y="381"/>
                        </a:lnTo>
                        <a:lnTo>
                          <a:pt x="201" y="339"/>
                        </a:lnTo>
                        <a:lnTo>
                          <a:pt x="234" y="314"/>
                        </a:lnTo>
                        <a:lnTo>
                          <a:pt x="252" y="302"/>
                        </a:lnTo>
                        <a:lnTo>
                          <a:pt x="255" y="291"/>
                        </a:lnTo>
                        <a:lnTo>
                          <a:pt x="238" y="279"/>
                        </a:lnTo>
                        <a:lnTo>
                          <a:pt x="185" y="237"/>
                        </a:lnTo>
                        <a:lnTo>
                          <a:pt x="115" y="193"/>
                        </a:lnTo>
                        <a:lnTo>
                          <a:pt x="63" y="153"/>
                        </a:lnTo>
                        <a:lnTo>
                          <a:pt x="19" y="102"/>
                        </a:lnTo>
                        <a:lnTo>
                          <a:pt x="0" y="53"/>
                        </a:lnTo>
                        <a:lnTo>
                          <a:pt x="7" y="27"/>
                        </a:lnTo>
                        <a:lnTo>
                          <a:pt x="33" y="9"/>
                        </a:lnTo>
                        <a:lnTo>
                          <a:pt x="57" y="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6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558" y="2168"/>
                  <a:ext cx="271" cy="3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i="0" dirty="0">
                      <a:solidFill>
                        <a:schemeClr val="bg2"/>
                      </a:solidFill>
                    </a:rPr>
                    <a:t>i</a:t>
                  </a:r>
                  <a:endParaRPr lang="en-CA" altLang="en-US" sz="1400" i="0" dirty="0">
                    <a:solidFill>
                      <a:schemeClr val="bg2"/>
                    </a:solidFill>
                  </a:endParaRPr>
                </a:p>
              </p:txBody>
            </p:sp>
          </p:grpSp>
          <p:grpSp>
            <p:nvGrpSpPr>
              <p:cNvPr id="325" name="Group 39"/>
              <p:cNvGrpSpPr>
                <a:grpSpLocks/>
              </p:cNvGrpSpPr>
              <p:nvPr/>
            </p:nvGrpSpPr>
            <p:grpSpPr bwMode="auto">
              <a:xfrm rot="-8307170">
                <a:off x="37" y="3600"/>
                <a:ext cx="779" cy="646"/>
                <a:chOff x="720" y="1912"/>
                <a:chExt cx="779" cy="646"/>
              </a:xfrm>
            </p:grpSpPr>
            <p:grpSp>
              <p:nvGrpSpPr>
                <p:cNvPr id="352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1355" y="2053"/>
                  <a:ext cx="144" cy="186"/>
                  <a:chOff x="2895" y="2582"/>
                  <a:chExt cx="322" cy="418"/>
                </a:xfrm>
              </p:grpSpPr>
              <p:sp>
                <p:nvSpPr>
                  <p:cNvPr id="361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2895" y="2582"/>
                    <a:ext cx="322" cy="418"/>
                  </a:xfrm>
                  <a:custGeom>
                    <a:avLst/>
                    <a:gdLst>
                      <a:gd name="T0" fmla="*/ 20 w 322"/>
                      <a:gd name="T1" fmla="*/ 319 h 418"/>
                      <a:gd name="T2" fmla="*/ 5 w 322"/>
                      <a:gd name="T3" fmla="*/ 347 h 418"/>
                      <a:gd name="T4" fmla="*/ 1 w 322"/>
                      <a:gd name="T5" fmla="*/ 386 h 418"/>
                      <a:gd name="T6" fmla="*/ 8 w 322"/>
                      <a:gd name="T7" fmla="*/ 398 h 418"/>
                      <a:gd name="T8" fmla="*/ 23 w 322"/>
                      <a:gd name="T9" fmla="*/ 410 h 418"/>
                      <a:gd name="T10" fmla="*/ 54 w 322"/>
                      <a:gd name="T11" fmla="*/ 417 h 418"/>
                      <a:gd name="T12" fmla="*/ 83 w 322"/>
                      <a:gd name="T13" fmla="*/ 413 h 418"/>
                      <a:gd name="T14" fmla="*/ 107 w 322"/>
                      <a:gd name="T15" fmla="*/ 399 h 418"/>
                      <a:gd name="T16" fmla="*/ 120 w 322"/>
                      <a:gd name="T17" fmla="*/ 384 h 418"/>
                      <a:gd name="T18" fmla="*/ 121 w 322"/>
                      <a:gd name="T19" fmla="*/ 378 h 418"/>
                      <a:gd name="T20" fmla="*/ 133 w 322"/>
                      <a:gd name="T21" fmla="*/ 362 h 418"/>
                      <a:gd name="T22" fmla="*/ 150 w 322"/>
                      <a:gd name="T23" fmla="*/ 333 h 418"/>
                      <a:gd name="T24" fmla="*/ 171 w 322"/>
                      <a:gd name="T25" fmla="*/ 288 h 418"/>
                      <a:gd name="T26" fmla="*/ 237 w 322"/>
                      <a:gd name="T27" fmla="*/ 196 h 418"/>
                      <a:gd name="T28" fmla="*/ 315 w 322"/>
                      <a:gd name="T29" fmla="*/ 90 h 418"/>
                      <a:gd name="T30" fmla="*/ 321 w 322"/>
                      <a:gd name="T31" fmla="*/ 76 h 418"/>
                      <a:gd name="T32" fmla="*/ 322 w 322"/>
                      <a:gd name="T33" fmla="*/ 72 h 418"/>
                      <a:gd name="T34" fmla="*/ 319 w 322"/>
                      <a:gd name="T35" fmla="*/ 42 h 418"/>
                      <a:gd name="T36" fmla="*/ 306 w 322"/>
                      <a:gd name="T37" fmla="*/ 20 h 418"/>
                      <a:gd name="T38" fmla="*/ 277 w 322"/>
                      <a:gd name="T39" fmla="*/ 1 h 418"/>
                      <a:gd name="T40" fmla="*/ 211 w 322"/>
                      <a:gd name="T41" fmla="*/ 6 h 418"/>
                      <a:gd name="T42" fmla="*/ 207 w 322"/>
                      <a:gd name="T43" fmla="*/ 24 h 418"/>
                      <a:gd name="T44" fmla="*/ 185 w 322"/>
                      <a:gd name="T45" fmla="*/ 66 h 418"/>
                      <a:gd name="T46" fmla="*/ 163 w 322"/>
                      <a:gd name="T47" fmla="*/ 105 h 418"/>
                      <a:gd name="T48" fmla="*/ 144 w 322"/>
                      <a:gd name="T49" fmla="*/ 140 h 418"/>
                      <a:gd name="T50" fmla="*/ 52 w 322"/>
                      <a:gd name="T51" fmla="*/ 280 h 418"/>
                      <a:gd name="T52" fmla="*/ 37 w 322"/>
                      <a:gd name="T53" fmla="*/ 298 h 418"/>
                      <a:gd name="T54" fmla="*/ 48 w 322"/>
                      <a:gd name="T55" fmla="*/ 318 h 418"/>
                      <a:gd name="T56" fmla="*/ 106 w 322"/>
                      <a:gd name="T57" fmla="*/ 238 h 418"/>
                      <a:gd name="T58" fmla="*/ 170 w 322"/>
                      <a:gd name="T59" fmla="*/ 138 h 418"/>
                      <a:gd name="T60" fmla="*/ 181 w 322"/>
                      <a:gd name="T61" fmla="*/ 117 h 418"/>
                      <a:gd name="T62" fmla="*/ 188 w 322"/>
                      <a:gd name="T63" fmla="*/ 104 h 418"/>
                      <a:gd name="T64" fmla="*/ 226 w 322"/>
                      <a:gd name="T65" fmla="*/ 38 h 418"/>
                      <a:gd name="T66" fmla="*/ 269 w 322"/>
                      <a:gd name="T67" fmla="*/ 21 h 418"/>
                      <a:gd name="T68" fmla="*/ 297 w 322"/>
                      <a:gd name="T69" fmla="*/ 47 h 418"/>
                      <a:gd name="T70" fmla="*/ 291 w 322"/>
                      <a:gd name="T71" fmla="*/ 83 h 418"/>
                      <a:gd name="T72" fmla="*/ 220 w 322"/>
                      <a:gd name="T73" fmla="*/ 181 h 418"/>
                      <a:gd name="T74" fmla="*/ 203 w 322"/>
                      <a:gd name="T75" fmla="*/ 208 h 418"/>
                      <a:gd name="T76" fmla="*/ 165 w 322"/>
                      <a:gd name="T77" fmla="*/ 259 h 418"/>
                      <a:gd name="T78" fmla="*/ 134 w 322"/>
                      <a:gd name="T79" fmla="*/ 316 h 418"/>
                      <a:gd name="T80" fmla="*/ 131 w 322"/>
                      <a:gd name="T81" fmla="*/ 319 h 418"/>
                      <a:gd name="T82" fmla="*/ 120 w 322"/>
                      <a:gd name="T83" fmla="*/ 345 h 418"/>
                      <a:gd name="T84" fmla="*/ 107 w 322"/>
                      <a:gd name="T85" fmla="*/ 364 h 418"/>
                      <a:gd name="T86" fmla="*/ 83 w 322"/>
                      <a:gd name="T87" fmla="*/ 389 h 418"/>
                      <a:gd name="T88" fmla="*/ 55 w 322"/>
                      <a:gd name="T89" fmla="*/ 399 h 418"/>
                      <a:gd name="T90" fmla="*/ 27 w 322"/>
                      <a:gd name="T91" fmla="*/ 387 h 418"/>
                      <a:gd name="T92" fmla="*/ 21 w 322"/>
                      <a:gd name="T93" fmla="*/ 369 h 418"/>
                      <a:gd name="T94" fmla="*/ 37 w 322"/>
                      <a:gd name="T95" fmla="*/ 350 h 418"/>
                      <a:gd name="T96" fmla="*/ 62 w 322"/>
                      <a:gd name="T97" fmla="*/ 350 h 418"/>
                      <a:gd name="T98" fmla="*/ 89 w 322"/>
                      <a:gd name="T99" fmla="*/ 365 h 418"/>
                      <a:gd name="T100" fmla="*/ 90 w 322"/>
                      <a:gd name="T101" fmla="*/ 350 h 418"/>
                      <a:gd name="T102" fmla="*/ 75 w 322"/>
                      <a:gd name="T103" fmla="*/ 330 h 418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322"/>
                      <a:gd name="T157" fmla="*/ 0 h 418"/>
                      <a:gd name="T158" fmla="*/ 322 w 322"/>
                      <a:gd name="T159" fmla="*/ 418 h 418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322" h="418">
                        <a:moveTo>
                          <a:pt x="37" y="298"/>
                        </a:moveTo>
                        <a:lnTo>
                          <a:pt x="35" y="299"/>
                        </a:lnTo>
                        <a:lnTo>
                          <a:pt x="30" y="303"/>
                        </a:lnTo>
                        <a:lnTo>
                          <a:pt x="27" y="308"/>
                        </a:lnTo>
                        <a:lnTo>
                          <a:pt x="20" y="319"/>
                        </a:lnTo>
                        <a:lnTo>
                          <a:pt x="14" y="329"/>
                        </a:lnTo>
                        <a:lnTo>
                          <a:pt x="10" y="341"/>
                        </a:lnTo>
                        <a:lnTo>
                          <a:pt x="7" y="343"/>
                        </a:lnTo>
                        <a:lnTo>
                          <a:pt x="6" y="344"/>
                        </a:lnTo>
                        <a:lnTo>
                          <a:pt x="5" y="347"/>
                        </a:lnTo>
                        <a:lnTo>
                          <a:pt x="2" y="351"/>
                        </a:lnTo>
                        <a:lnTo>
                          <a:pt x="1" y="357"/>
                        </a:lnTo>
                        <a:lnTo>
                          <a:pt x="0" y="363"/>
                        </a:lnTo>
                        <a:lnTo>
                          <a:pt x="1" y="369"/>
                        </a:lnTo>
                        <a:lnTo>
                          <a:pt x="1" y="386"/>
                        </a:lnTo>
                        <a:lnTo>
                          <a:pt x="2" y="387"/>
                        </a:lnTo>
                        <a:lnTo>
                          <a:pt x="3" y="389"/>
                        </a:lnTo>
                        <a:lnTo>
                          <a:pt x="5" y="392"/>
                        </a:lnTo>
                        <a:lnTo>
                          <a:pt x="7" y="393"/>
                        </a:lnTo>
                        <a:lnTo>
                          <a:pt x="8" y="398"/>
                        </a:lnTo>
                        <a:lnTo>
                          <a:pt x="11" y="402"/>
                        </a:lnTo>
                        <a:lnTo>
                          <a:pt x="15" y="406"/>
                        </a:lnTo>
                        <a:lnTo>
                          <a:pt x="21" y="408"/>
                        </a:lnTo>
                        <a:lnTo>
                          <a:pt x="21" y="409"/>
                        </a:lnTo>
                        <a:lnTo>
                          <a:pt x="23" y="410"/>
                        </a:lnTo>
                        <a:lnTo>
                          <a:pt x="27" y="411"/>
                        </a:lnTo>
                        <a:lnTo>
                          <a:pt x="34" y="414"/>
                        </a:lnTo>
                        <a:lnTo>
                          <a:pt x="41" y="415"/>
                        </a:lnTo>
                        <a:lnTo>
                          <a:pt x="48" y="416"/>
                        </a:lnTo>
                        <a:lnTo>
                          <a:pt x="54" y="417"/>
                        </a:lnTo>
                        <a:lnTo>
                          <a:pt x="60" y="418"/>
                        </a:lnTo>
                        <a:lnTo>
                          <a:pt x="66" y="417"/>
                        </a:lnTo>
                        <a:lnTo>
                          <a:pt x="72" y="416"/>
                        </a:lnTo>
                        <a:lnTo>
                          <a:pt x="78" y="415"/>
                        </a:lnTo>
                        <a:lnTo>
                          <a:pt x="83" y="413"/>
                        </a:lnTo>
                        <a:lnTo>
                          <a:pt x="89" y="410"/>
                        </a:lnTo>
                        <a:lnTo>
                          <a:pt x="96" y="407"/>
                        </a:lnTo>
                        <a:lnTo>
                          <a:pt x="101" y="404"/>
                        </a:lnTo>
                        <a:lnTo>
                          <a:pt x="106" y="400"/>
                        </a:lnTo>
                        <a:lnTo>
                          <a:pt x="107" y="399"/>
                        </a:lnTo>
                        <a:lnTo>
                          <a:pt x="109" y="398"/>
                        </a:lnTo>
                        <a:lnTo>
                          <a:pt x="111" y="396"/>
                        </a:lnTo>
                        <a:lnTo>
                          <a:pt x="116" y="391"/>
                        </a:lnTo>
                        <a:lnTo>
                          <a:pt x="119" y="386"/>
                        </a:lnTo>
                        <a:lnTo>
                          <a:pt x="120" y="384"/>
                        </a:lnTo>
                        <a:lnTo>
                          <a:pt x="120" y="383"/>
                        </a:lnTo>
                        <a:lnTo>
                          <a:pt x="120" y="382"/>
                        </a:lnTo>
                        <a:lnTo>
                          <a:pt x="121" y="380"/>
                        </a:lnTo>
                        <a:lnTo>
                          <a:pt x="120" y="379"/>
                        </a:lnTo>
                        <a:lnTo>
                          <a:pt x="121" y="378"/>
                        </a:lnTo>
                        <a:lnTo>
                          <a:pt x="124" y="375"/>
                        </a:lnTo>
                        <a:lnTo>
                          <a:pt x="126" y="373"/>
                        </a:lnTo>
                        <a:lnTo>
                          <a:pt x="127" y="372"/>
                        </a:lnTo>
                        <a:lnTo>
                          <a:pt x="128" y="371"/>
                        </a:lnTo>
                        <a:lnTo>
                          <a:pt x="133" y="362"/>
                        </a:lnTo>
                        <a:lnTo>
                          <a:pt x="136" y="357"/>
                        </a:lnTo>
                        <a:lnTo>
                          <a:pt x="137" y="355"/>
                        </a:lnTo>
                        <a:lnTo>
                          <a:pt x="139" y="352"/>
                        </a:lnTo>
                        <a:lnTo>
                          <a:pt x="144" y="342"/>
                        </a:lnTo>
                        <a:lnTo>
                          <a:pt x="150" y="333"/>
                        </a:lnTo>
                        <a:lnTo>
                          <a:pt x="151" y="331"/>
                        </a:lnTo>
                        <a:lnTo>
                          <a:pt x="151" y="329"/>
                        </a:lnTo>
                        <a:lnTo>
                          <a:pt x="157" y="315"/>
                        </a:lnTo>
                        <a:lnTo>
                          <a:pt x="164" y="301"/>
                        </a:lnTo>
                        <a:lnTo>
                          <a:pt x="171" y="288"/>
                        </a:lnTo>
                        <a:lnTo>
                          <a:pt x="180" y="276"/>
                        </a:lnTo>
                        <a:lnTo>
                          <a:pt x="191" y="262"/>
                        </a:lnTo>
                        <a:lnTo>
                          <a:pt x="203" y="249"/>
                        </a:lnTo>
                        <a:lnTo>
                          <a:pt x="219" y="222"/>
                        </a:lnTo>
                        <a:lnTo>
                          <a:pt x="237" y="196"/>
                        </a:lnTo>
                        <a:lnTo>
                          <a:pt x="295" y="113"/>
                        </a:lnTo>
                        <a:lnTo>
                          <a:pt x="300" y="108"/>
                        </a:lnTo>
                        <a:lnTo>
                          <a:pt x="306" y="102"/>
                        </a:lnTo>
                        <a:lnTo>
                          <a:pt x="310" y="97"/>
                        </a:lnTo>
                        <a:lnTo>
                          <a:pt x="315" y="90"/>
                        </a:lnTo>
                        <a:lnTo>
                          <a:pt x="315" y="89"/>
                        </a:lnTo>
                        <a:lnTo>
                          <a:pt x="316" y="88"/>
                        </a:lnTo>
                        <a:lnTo>
                          <a:pt x="318" y="85"/>
                        </a:lnTo>
                        <a:lnTo>
                          <a:pt x="320" y="81"/>
                        </a:lnTo>
                        <a:lnTo>
                          <a:pt x="321" y="76"/>
                        </a:lnTo>
                        <a:lnTo>
                          <a:pt x="321" y="75"/>
                        </a:lnTo>
                        <a:lnTo>
                          <a:pt x="321" y="74"/>
                        </a:lnTo>
                        <a:lnTo>
                          <a:pt x="322" y="74"/>
                        </a:lnTo>
                        <a:lnTo>
                          <a:pt x="322" y="72"/>
                        </a:lnTo>
                        <a:lnTo>
                          <a:pt x="322" y="65"/>
                        </a:lnTo>
                        <a:lnTo>
                          <a:pt x="322" y="59"/>
                        </a:lnTo>
                        <a:lnTo>
                          <a:pt x="321" y="54"/>
                        </a:lnTo>
                        <a:lnTo>
                          <a:pt x="321" y="48"/>
                        </a:lnTo>
                        <a:lnTo>
                          <a:pt x="319" y="42"/>
                        </a:lnTo>
                        <a:lnTo>
                          <a:pt x="317" y="38"/>
                        </a:lnTo>
                        <a:lnTo>
                          <a:pt x="315" y="32"/>
                        </a:lnTo>
                        <a:lnTo>
                          <a:pt x="312" y="28"/>
                        </a:lnTo>
                        <a:lnTo>
                          <a:pt x="309" y="24"/>
                        </a:lnTo>
                        <a:lnTo>
                          <a:pt x="306" y="20"/>
                        </a:lnTo>
                        <a:lnTo>
                          <a:pt x="301" y="16"/>
                        </a:lnTo>
                        <a:lnTo>
                          <a:pt x="298" y="12"/>
                        </a:lnTo>
                        <a:lnTo>
                          <a:pt x="293" y="9"/>
                        </a:lnTo>
                        <a:lnTo>
                          <a:pt x="288" y="6"/>
                        </a:lnTo>
                        <a:lnTo>
                          <a:pt x="277" y="1"/>
                        </a:lnTo>
                        <a:lnTo>
                          <a:pt x="225" y="0"/>
                        </a:lnTo>
                        <a:lnTo>
                          <a:pt x="222" y="1"/>
                        </a:lnTo>
                        <a:lnTo>
                          <a:pt x="218" y="2"/>
                        </a:lnTo>
                        <a:lnTo>
                          <a:pt x="214" y="4"/>
                        </a:lnTo>
                        <a:lnTo>
                          <a:pt x="211" y="6"/>
                        </a:lnTo>
                        <a:lnTo>
                          <a:pt x="209" y="10"/>
                        </a:lnTo>
                        <a:lnTo>
                          <a:pt x="207" y="12"/>
                        </a:lnTo>
                        <a:lnTo>
                          <a:pt x="207" y="16"/>
                        </a:lnTo>
                        <a:lnTo>
                          <a:pt x="207" y="22"/>
                        </a:lnTo>
                        <a:lnTo>
                          <a:pt x="207" y="24"/>
                        </a:lnTo>
                        <a:lnTo>
                          <a:pt x="203" y="33"/>
                        </a:lnTo>
                        <a:lnTo>
                          <a:pt x="198" y="44"/>
                        </a:lnTo>
                        <a:lnTo>
                          <a:pt x="192" y="54"/>
                        </a:lnTo>
                        <a:lnTo>
                          <a:pt x="187" y="63"/>
                        </a:lnTo>
                        <a:lnTo>
                          <a:pt x="185" y="66"/>
                        </a:lnTo>
                        <a:lnTo>
                          <a:pt x="185" y="68"/>
                        </a:lnTo>
                        <a:lnTo>
                          <a:pt x="182" y="73"/>
                        </a:lnTo>
                        <a:lnTo>
                          <a:pt x="176" y="83"/>
                        </a:lnTo>
                        <a:lnTo>
                          <a:pt x="164" y="103"/>
                        </a:lnTo>
                        <a:lnTo>
                          <a:pt x="163" y="105"/>
                        </a:lnTo>
                        <a:lnTo>
                          <a:pt x="162" y="108"/>
                        </a:lnTo>
                        <a:lnTo>
                          <a:pt x="159" y="115"/>
                        </a:lnTo>
                        <a:lnTo>
                          <a:pt x="157" y="121"/>
                        </a:lnTo>
                        <a:lnTo>
                          <a:pt x="150" y="134"/>
                        </a:lnTo>
                        <a:lnTo>
                          <a:pt x="144" y="140"/>
                        </a:lnTo>
                        <a:lnTo>
                          <a:pt x="139" y="147"/>
                        </a:lnTo>
                        <a:lnTo>
                          <a:pt x="128" y="163"/>
                        </a:lnTo>
                        <a:lnTo>
                          <a:pt x="116" y="180"/>
                        </a:lnTo>
                        <a:lnTo>
                          <a:pt x="96" y="213"/>
                        </a:lnTo>
                        <a:lnTo>
                          <a:pt x="52" y="280"/>
                        </a:lnTo>
                        <a:lnTo>
                          <a:pt x="48" y="282"/>
                        </a:lnTo>
                        <a:lnTo>
                          <a:pt x="43" y="286"/>
                        </a:lnTo>
                        <a:lnTo>
                          <a:pt x="39" y="292"/>
                        </a:lnTo>
                        <a:lnTo>
                          <a:pt x="38" y="296"/>
                        </a:lnTo>
                        <a:lnTo>
                          <a:pt x="37" y="298"/>
                        </a:lnTo>
                        <a:lnTo>
                          <a:pt x="69" y="328"/>
                        </a:lnTo>
                        <a:lnTo>
                          <a:pt x="67" y="327"/>
                        </a:lnTo>
                        <a:lnTo>
                          <a:pt x="65" y="327"/>
                        </a:lnTo>
                        <a:lnTo>
                          <a:pt x="40" y="328"/>
                        </a:lnTo>
                        <a:lnTo>
                          <a:pt x="48" y="318"/>
                        </a:lnTo>
                        <a:lnTo>
                          <a:pt x="66" y="294"/>
                        </a:lnTo>
                        <a:lnTo>
                          <a:pt x="75" y="282"/>
                        </a:lnTo>
                        <a:lnTo>
                          <a:pt x="83" y="270"/>
                        </a:lnTo>
                        <a:lnTo>
                          <a:pt x="95" y="254"/>
                        </a:lnTo>
                        <a:lnTo>
                          <a:pt x="106" y="238"/>
                        </a:lnTo>
                        <a:lnTo>
                          <a:pt x="128" y="205"/>
                        </a:lnTo>
                        <a:lnTo>
                          <a:pt x="138" y="188"/>
                        </a:lnTo>
                        <a:lnTo>
                          <a:pt x="144" y="180"/>
                        </a:lnTo>
                        <a:lnTo>
                          <a:pt x="150" y="172"/>
                        </a:lnTo>
                        <a:lnTo>
                          <a:pt x="170" y="138"/>
                        </a:lnTo>
                        <a:lnTo>
                          <a:pt x="170" y="137"/>
                        </a:lnTo>
                        <a:lnTo>
                          <a:pt x="171" y="136"/>
                        </a:lnTo>
                        <a:lnTo>
                          <a:pt x="172" y="133"/>
                        </a:lnTo>
                        <a:lnTo>
                          <a:pt x="180" y="119"/>
                        </a:lnTo>
                        <a:lnTo>
                          <a:pt x="181" y="117"/>
                        </a:lnTo>
                        <a:lnTo>
                          <a:pt x="181" y="116"/>
                        </a:lnTo>
                        <a:lnTo>
                          <a:pt x="182" y="115"/>
                        </a:lnTo>
                        <a:lnTo>
                          <a:pt x="184" y="112"/>
                        </a:lnTo>
                        <a:lnTo>
                          <a:pt x="188" y="104"/>
                        </a:lnTo>
                        <a:lnTo>
                          <a:pt x="196" y="90"/>
                        </a:lnTo>
                        <a:lnTo>
                          <a:pt x="204" y="76"/>
                        </a:lnTo>
                        <a:lnTo>
                          <a:pt x="218" y="54"/>
                        </a:lnTo>
                        <a:lnTo>
                          <a:pt x="222" y="46"/>
                        </a:lnTo>
                        <a:lnTo>
                          <a:pt x="226" y="38"/>
                        </a:lnTo>
                        <a:lnTo>
                          <a:pt x="228" y="31"/>
                        </a:lnTo>
                        <a:lnTo>
                          <a:pt x="229" y="24"/>
                        </a:lnTo>
                        <a:lnTo>
                          <a:pt x="231" y="21"/>
                        </a:lnTo>
                        <a:lnTo>
                          <a:pt x="268" y="20"/>
                        </a:lnTo>
                        <a:lnTo>
                          <a:pt x="269" y="21"/>
                        </a:lnTo>
                        <a:lnTo>
                          <a:pt x="277" y="26"/>
                        </a:lnTo>
                        <a:lnTo>
                          <a:pt x="286" y="32"/>
                        </a:lnTo>
                        <a:lnTo>
                          <a:pt x="290" y="34"/>
                        </a:lnTo>
                        <a:lnTo>
                          <a:pt x="293" y="40"/>
                        </a:lnTo>
                        <a:lnTo>
                          <a:pt x="297" y="47"/>
                        </a:lnTo>
                        <a:lnTo>
                          <a:pt x="299" y="51"/>
                        </a:lnTo>
                        <a:lnTo>
                          <a:pt x="301" y="54"/>
                        </a:lnTo>
                        <a:lnTo>
                          <a:pt x="303" y="64"/>
                        </a:lnTo>
                        <a:lnTo>
                          <a:pt x="303" y="66"/>
                        </a:lnTo>
                        <a:lnTo>
                          <a:pt x="291" y="83"/>
                        </a:lnTo>
                        <a:lnTo>
                          <a:pt x="268" y="114"/>
                        </a:lnTo>
                        <a:lnTo>
                          <a:pt x="247" y="146"/>
                        </a:lnTo>
                        <a:lnTo>
                          <a:pt x="226" y="178"/>
                        </a:lnTo>
                        <a:lnTo>
                          <a:pt x="222" y="179"/>
                        </a:lnTo>
                        <a:lnTo>
                          <a:pt x="220" y="181"/>
                        </a:lnTo>
                        <a:lnTo>
                          <a:pt x="217" y="184"/>
                        </a:lnTo>
                        <a:lnTo>
                          <a:pt x="212" y="192"/>
                        </a:lnTo>
                        <a:lnTo>
                          <a:pt x="208" y="200"/>
                        </a:lnTo>
                        <a:lnTo>
                          <a:pt x="207" y="202"/>
                        </a:lnTo>
                        <a:lnTo>
                          <a:pt x="203" y="208"/>
                        </a:lnTo>
                        <a:lnTo>
                          <a:pt x="199" y="215"/>
                        </a:lnTo>
                        <a:lnTo>
                          <a:pt x="190" y="227"/>
                        </a:lnTo>
                        <a:lnTo>
                          <a:pt x="180" y="241"/>
                        </a:lnTo>
                        <a:lnTo>
                          <a:pt x="171" y="253"/>
                        </a:lnTo>
                        <a:lnTo>
                          <a:pt x="165" y="259"/>
                        </a:lnTo>
                        <a:lnTo>
                          <a:pt x="161" y="266"/>
                        </a:lnTo>
                        <a:lnTo>
                          <a:pt x="153" y="280"/>
                        </a:lnTo>
                        <a:lnTo>
                          <a:pt x="148" y="285"/>
                        </a:lnTo>
                        <a:lnTo>
                          <a:pt x="145" y="292"/>
                        </a:lnTo>
                        <a:lnTo>
                          <a:pt x="134" y="316"/>
                        </a:lnTo>
                        <a:lnTo>
                          <a:pt x="133" y="317"/>
                        </a:lnTo>
                        <a:lnTo>
                          <a:pt x="132" y="317"/>
                        </a:lnTo>
                        <a:lnTo>
                          <a:pt x="132" y="318"/>
                        </a:lnTo>
                        <a:lnTo>
                          <a:pt x="131" y="319"/>
                        </a:lnTo>
                        <a:lnTo>
                          <a:pt x="130" y="321"/>
                        </a:lnTo>
                        <a:lnTo>
                          <a:pt x="130" y="324"/>
                        </a:lnTo>
                        <a:lnTo>
                          <a:pt x="127" y="331"/>
                        </a:lnTo>
                        <a:lnTo>
                          <a:pt x="123" y="338"/>
                        </a:lnTo>
                        <a:lnTo>
                          <a:pt x="120" y="345"/>
                        </a:lnTo>
                        <a:lnTo>
                          <a:pt x="116" y="351"/>
                        </a:lnTo>
                        <a:lnTo>
                          <a:pt x="113" y="355"/>
                        </a:lnTo>
                        <a:lnTo>
                          <a:pt x="111" y="358"/>
                        </a:lnTo>
                        <a:lnTo>
                          <a:pt x="110" y="361"/>
                        </a:lnTo>
                        <a:lnTo>
                          <a:pt x="107" y="364"/>
                        </a:lnTo>
                        <a:lnTo>
                          <a:pt x="103" y="371"/>
                        </a:lnTo>
                        <a:lnTo>
                          <a:pt x="96" y="377"/>
                        </a:lnTo>
                        <a:lnTo>
                          <a:pt x="93" y="380"/>
                        </a:lnTo>
                        <a:lnTo>
                          <a:pt x="90" y="384"/>
                        </a:lnTo>
                        <a:lnTo>
                          <a:pt x="83" y="389"/>
                        </a:lnTo>
                        <a:lnTo>
                          <a:pt x="79" y="393"/>
                        </a:lnTo>
                        <a:lnTo>
                          <a:pt x="75" y="395"/>
                        </a:lnTo>
                        <a:lnTo>
                          <a:pt x="70" y="397"/>
                        </a:lnTo>
                        <a:lnTo>
                          <a:pt x="65" y="398"/>
                        </a:lnTo>
                        <a:lnTo>
                          <a:pt x="55" y="399"/>
                        </a:lnTo>
                        <a:lnTo>
                          <a:pt x="51" y="398"/>
                        </a:lnTo>
                        <a:lnTo>
                          <a:pt x="46" y="398"/>
                        </a:lnTo>
                        <a:lnTo>
                          <a:pt x="36" y="394"/>
                        </a:lnTo>
                        <a:lnTo>
                          <a:pt x="33" y="393"/>
                        </a:lnTo>
                        <a:lnTo>
                          <a:pt x="27" y="387"/>
                        </a:lnTo>
                        <a:lnTo>
                          <a:pt x="25" y="384"/>
                        </a:lnTo>
                        <a:lnTo>
                          <a:pt x="22" y="380"/>
                        </a:lnTo>
                        <a:lnTo>
                          <a:pt x="21" y="378"/>
                        </a:lnTo>
                        <a:lnTo>
                          <a:pt x="21" y="374"/>
                        </a:lnTo>
                        <a:lnTo>
                          <a:pt x="21" y="369"/>
                        </a:lnTo>
                        <a:lnTo>
                          <a:pt x="21" y="366"/>
                        </a:lnTo>
                        <a:lnTo>
                          <a:pt x="25" y="360"/>
                        </a:lnTo>
                        <a:lnTo>
                          <a:pt x="29" y="356"/>
                        </a:lnTo>
                        <a:lnTo>
                          <a:pt x="34" y="351"/>
                        </a:lnTo>
                        <a:lnTo>
                          <a:pt x="37" y="350"/>
                        </a:lnTo>
                        <a:lnTo>
                          <a:pt x="41" y="349"/>
                        </a:lnTo>
                        <a:lnTo>
                          <a:pt x="47" y="347"/>
                        </a:lnTo>
                        <a:lnTo>
                          <a:pt x="55" y="346"/>
                        </a:lnTo>
                        <a:lnTo>
                          <a:pt x="57" y="348"/>
                        </a:lnTo>
                        <a:lnTo>
                          <a:pt x="62" y="350"/>
                        </a:lnTo>
                        <a:lnTo>
                          <a:pt x="68" y="354"/>
                        </a:lnTo>
                        <a:lnTo>
                          <a:pt x="73" y="358"/>
                        </a:lnTo>
                        <a:lnTo>
                          <a:pt x="77" y="364"/>
                        </a:lnTo>
                        <a:lnTo>
                          <a:pt x="80" y="365"/>
                        </a:lnTo>
                        <a:lnTo>
                          <a:pt x="89" y="365"/>
                        </a:lnTo>
                        <a:lnTo>
                          <a:pt x="89" y="364"/>
                        </a:lnTo>
                        <a:lnTo>
                          <a:pt x="90" y="362"/>
                        </a:lnTo>
                        <a:lnTo>
                          <a:pt x="90" y="361"/>
                        </a:lnTo>
                        <a:lnTo>
                          <a:pt x="91" y="355"/>
                        </a:lnTo>
                        <a:lnTo>
                          <a:pt x="90" y="350"/>
                        </a:lnTo>
                        <a:lnTo>
                          <a:pt x="89" y="345"/>
                        </a:lnTo>
                        <a:lnTo>
                          <a:pt x="87" y="341"/>
                        </a:lnTo>
                        <a:lnTo>
                          <a:pt x="83" y="336"/>
                        </a:lnTo>
                        <a:lnTo>
                          <a:pt x="80" y="334"/>
                        </a:lnTo>
                        <a:lnTo>
                          <a:pt x="75" y="330"/>
                        </a:lnTo>
                        <a:lnTo>
                          <a:pt x="69" y="328"/>
                        </a:lnTo>
                        <a:lnTo>
                          <a:pt x="37" y="29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2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2916" y="2602"/>
                    <a:ext cx="284" cy="378"/>
                  </a:xfrm>
                  <a:custGeom>
                    <a:avLst/>
                    <a:gdLst>
                      <a:gd name="T0" fmla="*/ 46 w 284"/>
                      <a:gd name="T1" fmla="*/ 307 h 378"/>
                      <a:gd name="T2" fmla="*/ 54 w 284"/>
                      <a:gd name="T3" fmla="*/ 310 h 378"/>
                      <a:gd name="T4" fmla="*/ 63 w 284"/>
                      <a:gd name="T5" fmla="*/ 316 h 378"/>
                      <a:gd name="T6" fmla="*/ 69 w 284"/>
                      <a:gd name="T7" fmla="*/ 325 h 378"/>
                      <a:gd name="T8" fmla="*/ 71 w 284"/>
                      <a:gd name="T9" fmla="*/ 335 h 378"/>
                      <a:gd name="T10" fmla="*/ 70 w 284"/>
                      <a:gd name="T11" fmla="*/ 342 h 378"/>
                      <a:gd name="T12" fmla="*/ 68 w 284"/>
                      <a:gd name="T13" fmla="*/ 345 h 378"/>
                      <a:gd name="T14" fmla="*/ 57 w 284"/>
                      <a:gd name="T15" fmla="*/ 343 h 378"/>
                      <a:gd name="T16" fmla="*/ 47 w 284"/>
                      <a:gd name="T17" fmla="*/ 334 h 378"/>
                      <a:gd name="T18" fmla="*/ 37 w 284"/>
                      <a:gd name="T19" fmla="*/ 328 h 378"/>
                      <a:gd name="T20" fmla="*/ 26 w 284"/>
                      <a:gd name="T21" fmla="*/ 327 h 378"/>
                      <a:gd name="T22" fmla="*/ 17 w 284"/>
                      <a:gd name="T23" fmla="*/ 329 h 378"/>
                      <a:gd name="T24" fmla="*/ 9 w 284"/>
                      <a:gd name="T25" fmla="*/ 335 h 378"/>
                      <a:gd name="T26" fmla="*/ 0 w 284"/>
                      <a:gd name="T27" fmla="*/ 346 h 378"/>
                      <a:gd name="T28" fmla="*/ 0 w 284"/>
                      <a:gd name="T29" fmla="*/ 354 h 378"/>
                      <a:gd name="T30" fmla="*/ 2 w 284"/>
                      <a:gd name="T31" fmla="*/ 360 h 378"/>
                      <a:gd name="T32" fmla="*/ 7 w 284"/>
                      <a:gd name="T33" fmla="*/ 367 h 378"/>
                      <a:gd name="T34" fmla="*/ 16 w 284"/>
                      <a:gd name="T35" fmla="*/ 374 h 378"/>
                      <a:gd name="T36" fmla="*/ 31 w 284"/>
                      <a:gd name="T37" fmla="*/ 378 h 378"/>
                      <a:gd name="T38" fmla="*/ 45 w 284"/>
                      <a:gd name="T39" fmla="*/ 378 h 378"/>
                      <a:gd name="T40" fmla="*/ 55 w 284"/>
                      <a:gd name="T41" fmla="*/ 375 h 378"/>
                      <a:gd name="T42" fmla="*/ 63 w 284"/>
                      <a:gd name="T43" fmla="*/ 369 h 378"/>
                      <a:gd name="T44" fmla="*/ 73 w 284"/>
                      <a:gd name="T45" fmla="*/ 360 h 378"/>
                      <a:gd name="T46" fmla="*/ 82 w 284"/>
                      <a:gd name="T47" fmla="*/ 350 h 378"/>
                      <a:gd name="T48" fmla="*/ 89 w 284"/>
                      <a:gd name="T49" fmla="*/ 341 h 378"/>
                      <a:gd name="T50" fmla="*/ 93 w 284"/>
                      <a:gd name="T51" fmla="*/ 335 h 378"/>
                      <a:gd name="T52" fmla="*/ 100 w 284"/>
                      <a:gd name="T53" fmla="*/ 325 h 378"/>
                      <a:gd name="T54" fmla="*/ 107 w 284"/>
                      <a:gd name="T55" fmla="*/ 311 h 378"/>
                      <a:gd name="T56" fmla="*/ 110 w 284"/>
                      <a:gd name="T57" fmla="*/ 300 h 378"/>
                      <a:gd name="T58" fmla="*/ 112 w 284"/>
                      <a:gd name="T59" fmla="*/ 298 h 378"/>
                      <a:gd name="T60" fmla="*/ 112 w 284"/>
                      <a:gd name="T61" fmla="*/ 297 h 378"/>
                      <a:gd name="T62" fmla="*/ 114 w 284"/>
                      <a:gd name="T63" fmla="*/ 296 h 378"/>
                      <a:gd name="T64" fmla="*/ 128 w 284"/>
                      <a:gd name="T65" fmla="*/ 265 h 378"/>
                      <a:gd name="T66" fmla="*/ 141 w 284"/>
                      <a:gd name="T67" fmla="*/ 246 h 378"/>
                      <a:gd name="T68" fmla="*/ 151 w 284"/>
                      <a:gd name="T69" fmla="*/ 233 h 378"/>
                      <a:gd name="T70" fmla="*/ 170 w 284"/>
                      <a:gd name="T71" fmla="*/ 207 h 378"/>
                      <a:gd name="T72" fmla="*/ 183 w 284"/>
                      <a:gd name="T73" fmla="*/ 188 h 378"/>
                      <a:gd name="T74" fmla="*/ 188 w 284"/>
                      <a:gd name="T75" fmla="*/ 180 h 378"/>
                      <a:gd name="T76" fmla="*/ 197 w 284"/>
                      <a:gd name="T77" fmla="*/ 164 h 378"/>
                      <a:gd name="T78" fmla="*/ 202 w 284"/>
                      <a:gd name="T79" fmla="*/ 159 h 378"/>
                      <a:gd name="T80" fmla="*/ 227 w 284"/>
                      <a:gd name="T81" fmla="*/ 126 h 378"/>
                      <a:gd name="T82" fmla="*/ 272 w 284"/>
                      <a:gd name="T83" fmla="*/ 63 h 378"/>
                      <a:gd name="T84" fmla="*/ 284 w 284"/>
                      <a:gd name="T85" fmla="*/ 44 h 378"/>
                      <a:gd name="T86" fmla="*/ 280 w 284"/>
                      <a:gd name="T87" fmla="*/ 31 h 378"/>
                      <a:gd name="T88" fmla="*/ 273 w 284"/>
                      <a:gd name="T89" fmla="*/ 21 h 378"/>
                      <a:gd name="T90" fmla="*/ 266 w 284"/>
                      <a:gd name="T91" fmla="*/ 13 h 378"/>
                      <a:gd name="T92" fmla="*/ 250 w 284"/>
                      <a:gd name="T93" fmla="*/ 1 h 378"/>
                      <a:gd name="T94" fmla="*/ 211 w 284"/>
                      <a:gd name="T95" fmla="*/ 1 h 378"/>
                      <a:gd name="T96" fmla="*/ 209 w 284"/>
                      <a:gd name="T97" fmla="*/ 11 h 378"/>
                      <a:gd name="T98" fmla="*/ 202 w 284"/>
                      <a:gd name="T99" fmla="*/ 26 h 378"/>
                      <a:gd name="T100" fmla="*/ 184 w 284"/>
                      <a:gd name="T101" fmla="*/ 56 h 378"/>
                      <a:gd name="T102" fmla="*/ 168 w 284"/>
                      <a:gd name="T103" fmla="*/ 85 h 378"/>
                      <a:gd name="T104" fmla="*/ 162 w 284"/>
                      <a:gd name="T105" fmla="*/ 95 h 378"/>
                      <a:gd name="T106" fmla="*/ 161 w 284"/>
                      <a:gd name="T107" fmla="*/ 96 h 378"/>
                      <a:gd name="T108" fmla="*/ 160 w 284"/>
                      <a:gd name="T109" fmla="*/ 99 h 378"/>
                      <a:gd name="T110" fmla="*/ 151 w 284"/>
                      <a:gd name="T111" fmla="*/ 116 h 378"/>
                      <a:gd name="T112" fmla="*/ 150 w 284"/>
                      <a:gd name="T113" fmla="*/ 118 h 378"/>
                      <a:gd name="T114" fmla="*/ 124 w 284"/>
                      <a:gd name="T115" fmla="*/ 160 h 378"/>
                      <a:gd name="T116" fmla="*/ 108 w 284"/>
                      <a:gd name="T117" fmla="*/ 185 h 378"/>
                      <a:gd name="T118" fmla="*/ 75 w 284"/>
                      <a:gd name="T119" fmla="*/ 234 h 378"/>
                      <a:gd name="T120" fmla="*/ 54 w 284"/>
                      <a:gd name="T121" fmla="*/ 262 h 378"/>
                      <a:gd name="T122" fmla="*/ 27 w 284"/>
                      <a:gd name="T123" fmla="*/ 298 h 378"/>
                      <a:gd name="T124" fmla="*/ 45 w 284"/>
                      <a:gd name="T125" fmla="*/ 307 h 37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84"/>
                      <a:gd name="T190" fmla="*/ 0 h 378"/>
                      <a:gd name="T191" fmla="*/ 284 w 284"/>
                      <a:gd name="T192" fmla="*/ 378 h 37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84" h="378">
                        <a:moveTo>
                          <a:pt x="45" y="307"/>
                        </a:moveTo>
                        <a:lnTo>
                          <a:pt x="46" y="307"/>
                        </a:lnTo>
                        <a:lnTo>
                          <a:pt x="48" y="308"/>
                        </a:lnTo>
                        <a:lnTo>
                          <a:pt x="54" y="310"/>
                        </a:lnTo>
                        <a:lnTo>
                          <a:pt x="60" y="314"/>
                        </a:lnTo>
                        <a:lnTo>
                          <a:pt x="63" y="316"/>
                        </a:lnTo>
                        <a:lnTo>
                          <a:pt x="67" y="321"/>
                        </a:lnTo>
                        <a:lnTo>
                          <a:pt x="69" y="325"/>
                        </a:lnTo>
                        <a:lnTo>
                          <a:pt x="70" y="329"/>
                        </a:lnTo>
                        <a:lnTo>
                          <a:pt x="71" y="335"/>
                        </a:lnTo>
                        <a:lnTo>
                          <a:pt x="70" y="341"/>
                        </a:lnTo>
                        <a:lnTo>
                          <a:pt x="70" y="342"/>
                        </a:lnTo>
                        <a:lnTo>
                          <a:pt x="69" y="343"/>
                        </a:lnTo>
                        <a:lnTo>
                          <a:pt x="68" y="345"/>
                        </a:lnTo>
                        <a:lnTo>
                          <a:pt x="60" y="345"/>
                        </a:lnTo>
                        <a:lnTo>
                          <a:pt x="57" y="343"/>
                        </a:lnTo>
                        <a:lnTo>
                          <a:pt x="53" y="338"/>
                        </a:lnTo>
                        <a:lnTo>
                          <a:pt x="47" y="334"/>
                        </a:lnTo>
                        <a:lnTo>
                          <a:pt x="42" y="330"/>
                        </a:lnTo>
                        <a:lnTo>
                          <a:pt x="37" y="328"/>
                        </a:lnTo>
                        <a:lnTo>
                          <a:pt x="34" y="326"/>
                        </a:lnTo>
                        <a:lnTo>
                          <a:pt x="26" y="327"/>
                        </a:lnTo>
                        <a:lnTo>
                          <a:pt x="20" y="328"/>
                        </a:lnTo>
                        <a:lnTo>
                          <a:pt x="17" y="329"/>
                        </a:lnTo>
                        <a:lnTo>
                          <a:pt x="14" y="331"/>
                        </a:lnTo>
                        <a:lnTo>
                          <a:pt x="9" y="335"/>
                        </a:lnTo>
                        <a:lnTo>
                          <a:pt x="4" y="340"/>
                        </a:lnTo>
                        <a:lnTo>
                          <a:pt x="0" y="346"/>
                        </a:lnTo>
                        <a:lnTo>
                          <a:pt x="0" y="349"/>
                        </a:lnTo>
                        <a:lnTo>
                          <a:pt x="0" y="354"/>
                        </a:lnTo>
                        <a:lnTo>
                          <a:pt x="0" y="358"/>
                        </a:lnTo>
                        <a:lnTo>
                          <a:pt x="2" y="360"/>
                        </a:lnTo>
                        <a:lnTo>
                          <a:pt x="4" y="364"/>
                        </a:lnTo>
                        <a:lnTo>
                          <a:pt x="7" y="367"/>
                        </a:lnTo>
                        <a:lnTo>
                          <a:pt x="12" y="373"/>
                        </a:lnTo>
                        <a:lnTo>
                          <a:pt x="16" y="374"/>
                        </a:lnTo>
                        <a:lnTo>
                          <a:pt x="25" y="378"/>
                        </a:lnTo>
                        <a:lnTo>
                          <a:pt x="31" y="378"/>
                        </a:lnTo>
                        <a:lnTo>
                          <a:pt x="35" y="378"/>
                        </a:lnTo>
                        <a:lnTo>
                          <a:pt x="45" y="378"/>
                        </a:lnTo>
                        <a:lnTo>
                          <a:pt x="50" y="377"/>
                        </a:lnTo>
                        <a:lnTo>
                          <a:pt x="55" y="375"/>
                        </a:lnTo>
                        <a:lnTo>
                          <a:pt x="59" y="372"/>
                        </a:lnTo>
                        <a:lnTo>
                          <a:pt x="63" y="369"/>
                        </a:lnTo>
                        <a:lnTo>
                          <a:pt x="70" y="364"/>
                        </a:lnTo>
                        <a:lnTo>
                          <a:pt x="73" y="360"/>
                        </a:lnTo>
                        <a:lnTo>
                          <a:pt x="76" y="357"/>
                        </a:lnTo>
                        <a:lnTo>
                          <a:pt x="82" y="350"/>
                        </a:lnTo>
                        <a:lnTo>
                          <a:pt x="87" y="343"/>
                        </a:lnTo>
                        <a:lnTo>
                          <a:pt x="89" y="341"/>
                        </a:lnTo>
                        <a:lnTo>
                          <a:pt x="91" y="338"/>
                        </a:lnTo>
                        <a:lnTo>
                          <a:pt x="93" y="335"/>
                        </a:lnTo>
                        <a:lnTo>
                          <a:pt x="96" y="331"/>
                        </a:lnTo>
                        <a:lnTo>
                          <a:pt x="100" y="325"/>
                        </a:lnTo>
                        <a:lnTo>
                          <a:pt x="103" y="318"/>
                        </a:lnTo>
                        <a:lnTo>
                          <a:pt x="107" y="311"/>
                        </a:lnTo>
                        <a:lnTo>
                          <a:pt x="110" y="304"/>
                        </a:lnTo>
                        <a:lnTo>
                          <a:pt x="110" y="300"/>
                        </a:lnTo>
                        <a:lnTo>
                          <a:pt x="111" y="299"/>
                        </a:lnTo>
                        <a:lnTo>
                          <a:pt x="112" y="298"/>
                        </a:lnTo>
                        <a:lnTo>
                          <a:pt x="112" y="297"/>
                        </a:lnTo>
                        <a:lnTo>
                          <a:pt x="113" y="297"/>
                        </a:lnTo>
                        <a:lnTo>
                          <a:pt x="114" y="296"/>
                        </a:lnTo>
                        <a:lnTo>
                          <a:pt x="125" y="272"/>
                        </a:lnTo>
                        <a:lnTo>
                          <a:pt x="128" y="265"/>
                        </a:lnTo>
                        <a:lnTo>
                          <a:pt x="133" y="260"/>
                        </a:lnTo>
                        <a:lnTo>
                          <a:pt x="141" y="246"/>
                        </a:lnTo>
                        <a:lnTo>
                          <a:pt x="146" y="239"/>
                        </a:lnTo>
                        <a:lnTo>
                          <a:pt x="151" y="233"/>
                        </a:lnTo>
                        <a:lnTo>
                          <a:pt x="160" y="221"/>
                        </a:lnTo>
                        <a:lnTo>
                          <a:pt x="170" y="207"/>
                        </a:lnTo>
                        <a:lnTo>
                          <a:pt x="179" y="195"/>
                        </a:lnTo>
                        <a:lnTo>
                          <a:pt x="183" y="188"/>
                        </a:lnTo>
                        <a:lnTo>
                          <a:pt x="188" y="182"/>
                        </a:lnTo>
                        <a:lnTo>
                          <a:pt x="188" y="180"/>
                        </a:lnTo>
                        <a:lnTo>
                          <a:pt x="192" y="172"/>
                        </a:lnTo>
                        <a:lnTo>
                          <a:pt x="197" y="164"/>
                        </a:lnTo>
                        <a:lnTo>
                          <a:pt x="201" y="161"/>
                        </a:lnTo>
                        <a:lnTo>
                          <a:pt x="202" y="159"/>
                        </a:lnTo>
                        <a:lnTo>
                          <a:pt x="206" y="158"/>
                        </a:lnTo>
                        <a:lnTo>
                          <a:pt x="227" y="126"/>
                        </a:lnTo>
                        <a:lnTo>
                          <a:pt x="249" y="94"/>
                        </a:lnTo>
                        <a:lnTo>
                          <a:pt x="272" y="63"/>
                        </a:lnTo>
                        <a:lnTo>
                          <a:pt x="284" y="46"/>
                        </a:lnTo>
                        <a:lnTo>
                          <a:pt x="284" y="44"/>
                        </a:lnTo>
                        <a:lnTo>
                          <a:pt x="281" y="35"/>
                        </a:lnTo>
                        <a:lnTo>
                          <a:pt x="280" y="31"/>
                        </a:lnTo>
                        <a:lnTo>
                          <a:pt x="278" y="28"/>
                        </a:lnTo>
                        <a:lnTo>
                          <a:pt x="273" y="21"/>
                        </a:lnTo>
                        <a:lnTo>
                          <a:pt x="271" y="14"/>
                        </a:lnTo>
                        <a:lnTo>
                          <a:pt x="266" y="13"/>
                        </a:lnTo>
                        <a:lnTo>
                          <a:pt x="258" y="7"/>
                        </a:lnTo>
                        <a:lnTo>
                          <a:pt x="250" y="1"/>
                        </a:lnTo>
                        <a:lnTo>
                          <a:pt x="249" y="0"/>
                        </a:lnTo>
                        <a:lnTo>
                          <a:pt x="211" y="1"/>
                        </a:lnTo>
                        <a:lnTo>
                          <a:pt x="209" y="4"/>
                        </a:lnTo>
                        <a:lnTo>
                          <a:pt x="209" y="11"/>
                        </a:lnTo>
                        <a:lnTo>
                          <a:pt x="206" y="18"/>
                        </a:lnTo>
                        <a:lnTo>
                          <a:pt x="202" y="26"/>
                        </a:lnTo>
                        <a:lnTo>
                          <a:pt x="198" y="34"/>
                        </a:lnTo>
                        <a:lnTo>
                          <a:pt x="184" y="56"/>
                        </a:lnTo>
                        <a:lnTo>
                          <a:pt x="176" y="70"/>
                        </a:lnTo>
                        <a:lnTo>
                          <a:pt x="168" y="85"/>
                        </a:lnTo>
                        <a:lnTo>
                          <a:pt x="164" y="92"/>
                        </a:lnTo>
                        <a:lnTo>
                          <a:pt x="162" y="95"/>
                        </a:lnTo>
                        <a:lnTo>
                          <a:pt x="161" y="96"/>
                        </a:lnTo>
                        <a:lnTo>
                          <a:pt x="161" y="97"/>
                        </a:lnTo>
                        <a:lnTo>
                          <a:pt x="160" y="99"/>
                        </a:lnTo>
                        <a:lnTo>
                          <a:pt x="153" y="114"/>
                        </a:lnTo>
                        <a:lnTo>
                          <a:pt x="151" y="116"/>
                        </a:lnTo>
                        <a:lnTo>
                          <a:pt x="150" y="117"/>
                        </a:lnTo>
                        <a:lnTo>
                          <a:pt x="150" y="118"/>
                        </a:lnTo>
                        <a:lnTo>
                          <a:pt x="130" y="152"/>
                        </a:lnTo>
                        <a:lnTo>
                          <a:pt x="124" y="160"/>
                        </a:lnTo>
                        <a:lnTo>
                          <a:pt x="118" y="168"/>
                        </a:lnTo>
                        <a:lnTo>
                          <a:pt x="108" y="185"/>
                        </a:lnTo>
                        <a:lnTo>
                          <a:pt x="86" y="218"/>
                        </a:lnTo>
                        <a:lnTo>
                          <a:pt x="75" y="234"/>
                        </a:lnTo>
                        <a:lnTo>
                          <a:pt x="63" y="250"/>
                        </a:lnTo>
                        <a:lnTo>
                          <a:pt x="54" y="262"/>
                        </a:lnTo>
                        <a:lnTo>
                          <a:pt x="46" y="274"/>
                        </a:lnTo>
                        <a:lnTo>
                          <a:pt x="27" y="298"/>
                        </a:lnTo>
                        <a:lnTo>
                          <a:pt x="19" y="308"/>
                        </a:lnTo>
                        <a:lnTo>
                          <a:pt x="45" y="307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3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720" y="1912"/>
                  <a:ext cx="762" cy="646"/>
                  <a:chOff x="1471" y="2266"/>
                  <a:chExt cx="1709" cy="1449"/>
                </a:xfrm>
              </p:grpSpPr>
              <p:sp>
                <p:nvSpPr>
                  <p:cNvPr id="355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2351" y="2266"/>
                    <a:ext cx="351" cy="352"/>
                  </a:xfrm>
                  <a:custGeom>
                    <a:avLst/>
                    <a:gdLst>
                      <a:gd name="T0" fmla="*/ 201 w 351"/>
                      <a:gd name="T1" fmla="*/ 22 h 352"/>
                      <a:gd name="T2" fmla="*/ 175 w 351"/>
                      <a:gd name="T3" fmla="*/ 7 h 352"/>
                      <a:gd name="T4" fmla="*/ 151 w 351"/>
                      <a:gd name="T5" fmla="*/ 1 h 352"/>
                      <a:gd name="T6" fmla="*/ 127 w 351"/>
                      <a:gd name="T7" fmla="*/ 0 h 352"/>
                      <a:gd name="T8" fmla="*/ 100 w 351"/>
                      <a:gd name="T9" fmla="*/ 7 h 352"/>
                      <a:gd name="T10" fmla="*/ 73 w 351"/>
                      <a:gd name="T11" fmla="*/ 20 h 352"/>
                      <a:gd name="T12" fmla="*/ 55 w 351"/>
                      <a:gd name="T13" fmla="*/ 35 h 352"/>
                      <a:gd name="T14" fmla="*/ 33 w 351"/>
                      <a:gd name="T15" fmla="*/ 61 h 352"/>
                      <a:gd name="T16" fmla="*/ 15 w 351"/>
                      <a:gd name="T17" fmla="*/ 95 h 352"/>
                      <a:gd name="T18" fmla="*/ 4 w 351"/>
                      <a:gd name="T19" fmla="*/ 133 h 352"/>
                      <a:gd name="T20" fmla="*/ 0 w 351"/>
                      <a:gd name="T21" fmla="*/ 204 h 352"/>
                      <a:gd name="T22" fmla="*/ 10 w 351"/>
                      <a:gd name="T23" fmla="*/ 254 h 352"/>
                      <a:gd name="T24" fmla="*/ 24 w 351"/>
                      <a:gd name="T25" fmla="*/ 289 h 352"/>
                      <a:gd name="T26" fmla="*/ 39 w 351"/>
                      <a:gd name="T27" fmla="*/ 310 h 352"/>
                      <a:gd name="T28" fmla="*/ 53 w 351"/>
                      <a:gd name="T29" fmla="*/ 324 h 352"/>
                      <a:gd name="T30" fmla="*/ 69 w 351"/>
                      <a:gd name="T31" fmla="*/ 337 h 352"/>
                      <a:gd name="T32" fmla="*/ 93 w 351"/>
                      <a:gd name="T33" fmla="*/ 348 h 352"/>
                      <a:gd name="T34" fmla="*/ 131 w 351"/>
                      <a:gd name="T35" fmla="*/ 352 h 352"/>
                      <a:gd name="T36" fmla="*/ 158 w 351"/>
                      <a:gd name="T37" fmla="*/ 345 h 352"/>
                      <a:gd name="T38" fmla="*/ 167 w 351"/>
                      <a:gd name="T39" fmla="*/ 340 h 352"/>
                      <a:gd name="T40" fmla="*/ 180 w 351"/>
                      <a:gd name="T41" fmla="*/ 332 h 352"/>
                      <a:gd name="T42" fmla="*/ 189 w 351"/>
                      <a:gd name="T43" fmla="*/ 324 h 352"/>
                      <a:gd name="T44" fmla="*/ 198 w 351"/>
                      <a:gd name="T45" fmla="*/ 314 h 352"/>
                      <a:gd name="T46" fmla="*/ 225 w 351"/>
                      <a:gd name="T47" fmla="*/ 266 h 352"/>
                      <a:gd name="T48" fmla="*/ 248 w 351"/>
                      <a:gd name="T49" fmla="*/ 225 h 352"/>
                      <a:gd name="T50" fmla="*/ 259 w 351"/>
                      <a:gd name="T51" fmla="*/ 228 h 352"/>
                      <a:gd name="T52" fmla="*/ 269 w 351"/>
                      <a:gd name="T53" fmla="*/ 236 h 352"/>
                      <a:gd name="T54" fmla="*/ 284 w 351"/>
                      <a:gd name="T55" fmla="*/ 253 h 352"/>
                      <a:gd name="T56" fmla="*/ 296 w 351"/>
                      <a:gd name="T57" fmla="*/ 261 h 352"/>
                      <a:gd name="T58" fmla="*/ 311 w 351"/>
                      <a:gd name="T59" fmla="*/ 265 h 352"/>
                      <a:gd name="T60" fmla="*/ 325 w 351"/>
                      <a:gd name="T61" fmla="*/ 264 h 352"/>
                      <a:gd name="T62" fmla="*/ 335 w 351"/>
                      <a:gd name="T63" fmla="*/ 259 h 352"/>
                      <a:gd name="T64" fmla="*/ 344 w 351"/>
                      <a:gd name="T65" fmla="*/ 252 h 352"/>
                      <a:gd name="T66" fmla="*/ 350 w 351"/>
                      <a:gd name="T67" fmla="*/ 237 h 352"/>
                      <a:gd name="T68" fmla="*/ 349 w 351"/>
                      <a:gd name="T69" fmla="*/ 222 h 352"/>
                      <a:gd name="T70" fmla="*/ 340 w 351"/>
                      <a:gd name="T71" fmla="*/ 208 h 352"/>
                      <a:gd name="T72" fmla="*/ 328 w 351"/>
                      <a:gd name="T73" fmla="*/ 199 h 352"/>
                      <a:gd name="T74" fmla="*/ 297 w 351"/>
                      <a:gd name="T75" fmla="*/ 186 h 352"/>
                      <a:gd name="T76" fmla="*/ 277 w 351"/>
                      <a:gd name="T77" fmla="*/ 176 h 352"/>
                      <a:gd name="T78" fmla="*/ 262 w 351"/>
                      <a:gd name="T79" fmla="*/ 159 h 352"/>
                      <a:gd name="T80" fmla="*/ 253 w 351"/>
                      <a:gd name="T81" fmla="*/ 131 h 352"/>
                      <a:gd name="T82" fmla="*/ 244 w 351"/>
                      <a:gd name="T83" fmla="*/ 90 h 352"/>
                      <a:gd name="T84" fmla="*/ 227 w 351"/>
                      <a:gd name="T85" fmla="*/ 53 h 35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51"/>
                      <a:gd name="T130" fmla="*/ 0 h 352"/>
                      <a:gd name="T131" fmla="*/ 351 w 351"/>
                      <a:gd name="T132" fmla="*/ 352 h 35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51" h="352">
                        <a:moveTo>
                          <a:pt x="210" y="31"/>
                        </a:moveTo>
                        <a:lnTo>
                          <a:pt x="206" y="26"/>
                        </a:lnTo>
                        <a:lnTo>
                          <a:pt x="201" y="22"/>
                        </a:lnTo>
                        <a:lnTo>
                          <a:pt x="196" y="18"/>
                        </a:lnTo>
                        <a:lnTo>
                          <a:pt x="192" y="14"/>
                        </a:lnTo>
                        <a:lnTo>
                          <a:pt x="175" y="7"/>
                        </a:lnTo>
                        <a:lnTo>
                          <a:pt x="167" y="5"/>
                        </a:lnTo>
                        <a:lnTo>
                          <a:pt x="159" y="3"/>
                        </a:lnTo>
                        <a:lnTo>
                          <a:pt x="151" y="1"/>
                        </a:lnTo>
                        <a:lnTo>
                          <a:pt x="143" y="0"/>
                        </a:lnTo>
                        <a:lnTo>
                          <a:pt x="135" y="0"/>
                        </a:lnTo>
                        <a:lnTo>
                          <a:pt x="127" y="0"/>
                        </a:lnTo>
                        <a:lnTo>
                          <a:pt x="112" y="2"/>
                        </a:lnTo>
                        <a:lnTo>
                          <a:pt x="106" y="4"/>
                        </a:lnTo>
                        <a:lnTo>
                          <a:pt x="100" y="7"/>
                        </a:lnTo>
                        <a:lnTo>
                          <a:pt x="85" y="13"/>
                        </a:lnTo>
                        <a:lnTo>
                          <a:pt x="79" y="16"/>
                        </a:lnTo>
                        <a:lnTo>
                          <a:pt x="73" y="20"/>
                        </a:lnTo>
                        <a:lnTo>
                          <a:pt x="66" y="24"/>
                        </a:lnTo>
                        <a:lnTo>
                          <a:pt x="60" y="29"/>
                        </a:lnTo>
                        <a:lnTo>
                          <a:pt x="55" y="35"/>
                        </a:lnTo>
                        <a:lnTo>
                          <a:pt x="50" y="40"/>
                        </a:lnTo>
                        <a:lnTo>
                          <a:pt x="41" y="50"/>
                        </a:lnTo>
                        <a:lnTo>
                          <a:pt x="33" y="61"/>
                        </a:lnTo>
                        <a:lnTo>
                          <a:pt x="26" y="71"/>
                        </a:lnTo>
                        <a:lnTo>
                          <a:pt x="20" y="83"/>
                        </a:lnTo>
                        <a:lnTo>
                          <a:pt x="15" y="95"/>
                        </a:lnTo>
                        <a:lnTo>
                          <a:pt x="10" y="107"/>
                        </a:lnTo>
                        <a:lnTo>
                          <a:pt x="7" y="120"/>
                        </a:lnTo>
                        <a:lnTo>
                          <a:pt x="4" y="133"/>
                        </a:lnTo>
                        <a:lnTo>
                          <a:pt x="1" y="157"/>
                        </a:lnTo>
                        <a:lnTo>
                          <a:pt x="0" y="180"/>
                        </a:lnTo>
                        <a:lnTo>
                          <a:pt x="0" y="204"/>
                        </a:lnTo>
                        <a:lnTo>
                          <a:pt x="3" y="228"/>
                        </a:lnTo>
                        <a:lnTo>
                          <a:pt x="6" y="241"/>
                        </a:lnTo>
                        <a:lnTo>
                          <a:pt x="10" y="254"/>
                        </a:lnTo>
                        <a:lnTo>
                          <a:pt x="13" y="265"/>
                        </a:lnTo>
                        <a:lnTo>
                          <a:pt x="18" y="277"/>
                        </a:lnTo>
                        <a:lnTo>
                          <a:pt x="24" y="289"/>
                        </a:lnTo>
                        <a:lnTo>
                          <a:pt x="28" y="294"/>
                        </a:lnTo>
                        <a:lnTo>
                          <a:pt x="31" y="299"/>
                        </a:lnTo>
                        <a:lnTo>
                          <a:pt x="39" y="310"/>
                        </a:lnTo>
                        <a:lnTo>
                          <a:pt x="44" y="314"/>
                        </a:lnTo>
                        <a:lnTo>
                          <a:pt x="48" y="319"/>
                        </a:lnTo>
                        <a:lnTo>
                          <a:pt x="53" y="324"/>
                        </a:lnTo>
                        <a:lnTo>
                          <a:pt x="59" y="329"/>
                        </a:lnTo>
                        <a:lnTo>
                          <a:pt x="64" y="333"/>
                        </a:lnTo>
                        <a:lnTo>
                          <a:pt x="69" y="337"/>
                        </a:lnTo>
                        <a:lnTo>
                          <a:pt x="74" y="340"/>
                        </a:lnTo>
                        <a:lnTo>
                          <a:pt x="80" y="343"/>
                        </a:lnTo>
                        <a:lnTo>
                          <a:pt x="93" y="348"/>
                        </a:lnTo>
                        <a:lnTo>
                          <a:pt x="105" y="351"/>
                        </a:lnTo>
                        <a:lnTo>
                          <a:pt x="117" y="352"/>
                        </a:lnTo>
                        <a:lnTo>
                          <a:pt x="131" y="352"/>
                        </a:lnTo>
                        <a:lnTo>
                          <a:pt x="145" y="349"/>
                        </a:lnTo>
                        <a:lnTo>
                          <a:pt x="154" y="346"/>
                        </a:lnTo>
                        <a:lnTo>
                          <a:pt x="158" y="345"/>
                        </a:lnTo>
                        <a:lnTo>
                          <a:pt x="163" y="343"/>
                        </a:lnTo>
                        <a:lnTo>
                          <a:pt x="164" y="341"/>
                        </a:lnTo>
                        <a:lnTo>
                          <a:pt x="167" y="340"/>
                        </a:lnTo>
                        <a:lnTo>
                          <a:pt x="171" y="338"/>
                        </a:lnTo>
                        <a:lnTo>
                          <a:pt x="179" y="334"/>
                        </a:lnTo>
                        <a:lnTo>
                          <a:pt x="180" y="332"/>
                        </a:lnTo>
                        <a:lnTo>
                          <a:pt x="182" y="331"/>
                        </a:lnTo>
                        <a:lnTo>
                          <a:pt x="186" y="328"/>
                        </a:lnTo>
                        <a:lnTo>
                          <a:pt x="189" y="324"/>
                        </a:lnTo>
                        <a:lnTo>
                          <a:pt x="193" y="321"/>
                        </a:lnTo>
                        <a:lnTo>
                          <a:pt x="195" y="317"/>
                        </a:lnTo>
                        <a:lnTo>
                          <a:pt x="198" y="314"/>
                        </a:lnTo>
                        <a:lnTo>
                          <a:pt x="204" y="306"/>
                        </a:lnTo>
                        <a:lnTo>
                          <a:pt x="214" y="286"/>
                        </a:lnTo>
                        <a:lnTo>
                          <a:pt x="225" y="266"/>
                        </a:lnTo>
                        <a:lnTo>
                          <a:pt x="235" y="245"/>
                        </a:lnTo>
                        <a:lnTo>
                          <a:pt x="244" y="225"/>
                        </a:lnTo>
                        <a:lnTo>
                          <a:pt x="248" y="225"/>
                        </a:lnTo>
                        <a:lnTo>
                          <a:pt x="252" y="226"/>
                        </a:lnTo>
                        <a:lnTo>
                          <a:pt x="256" y="227"/>
                        </a:lnTo>
                        <a:lnTo>
                          <a:pt x="259" y="228"/>
                        </a:lnTo>
                        <a:lnTo>
                          <a:pt x="263" y="230"/>
                        </a:lnTo>
                        <a:lnTo>
                          <a:pt x="266" y="234"/>
                        </a:lnTo>
                        <a:lnTo>
                          <a:pt x="269" y="236"/>
                        </a:lnTo>
                        <a:lnTo>
                          <a:pt x="272" y="240"/>
                        </a:lnTo>
                        <a:lnTo>
                          <a:pt x="280" y="249"/>
                        </a:lnTo>
                        <a:lnTo>
                          <a:pt x="284" y="253"/>
                        </a:lnTo>
                        <a:lnTo>
                          <a:pt x="287" y="255"/>
                        </a:lnTo>
                        <a:lnTo>
                          <a:pt x="291" y="259"/>
                        </a:lnTo>
                        <a:lnTo>
                          <a:pt x="296" y="261"/>
                        </a:lnTo>
                        <a:lnTo>
                          <a:pt x="300" y="262"/>
                        </a:lnTo>
                        <a:lnTo>
                          <a:pt x="305" y="264"/>
                        </a:lnTo>
                        <a:lnTo>
                          <a:pt x="311" y="265"/>
                        </a:lnTo>
                        <a:lnTo>
                          <a:pt x="317" y="265"/>
                        </a:lnTo>
                        <a:lnTo>
                          <a:pt x="320" y="264"/>
                        </a:lnTo>
                        <a:lnTo>
                          <a:pt x="325" y="264"/>
                        </a:lnTo>
                        <a:lnTo>
                          <a:pt x="328" y="262"/>
                        </a:lnTo>
                        <a:lnTo>
                          <a:pt x="333" y="262"/>
                        </a:lnTo>
                        <a:lnTo>
                          <a:pt x="335" y="259"/>
                        </a:lnTo>
                        <a:lnTo>
                          <a:pt x="339" y="257"/>
                        </a:lnTo>
                        <a:lnTo>
                          <a:pt x="341" y="255"/>
                        </a:lnTo>
                        <a:lnTo>
                          <a:pt x="344" y="252"/>
                        </a:lnTo>
                        <a:lnTo>
                          <a:pt x="347" y="247"/>
                        </a:lnTo>
                        <a:lnTo>
                          <a:pt x="349" y="241"/>
                        </a:lnTo>
                        <a:lnTo>
                          <a:pt x="350" y="237"/>
                        </a:lnTo>
                        <a:lnTo>
                          <a:pt x="351" y="232"/>
                        </a:lnTo>
                        <a:lnTo>
                          <a:pt x="350" y="227"/>
                        </a:lnTo>
                        <a:lnTo>
                          <a:pt x="349" y="222"/>
                        </a:lnTo>
                        <a:lnTo>
                          <a:pt x="347" y="217"/>
                        </a:lnTo>
                        <a:lnTo>
                          <a:pt x="345" y="213"/>
                        </a:lnTo>
                        <a:lnTo>
                          <a:pt x="340" y="208"/>
                        </a:lnTo>
                        <a:lnTo>
                          <a:pt x="337" y="205"/>
                        </a:lnTo>
                        <a:lnTo>
                          <a:pt x="333" y="201"/>
                        </a:lnTo>
                        <a:lnTo>
                          <a:pt x="328" y="199"/>
                        </a:lnTo>
                        <a:lnTo>
                          <a:pt x="316" y="193"/>
                        </a:lnTo>
                        <a:lnTo>
                          <a:pt x="305" y="189"/>
                        </a:lnTo>
                        <a:lnTo>
                          <a:pt x="297" y="186"/>
                        </a:lnTo>
                        <a:lnTo>
                          <a:pt x="289" y="184"/>
                        </a:lnTo>
                        <a:lnTo>
                          <a:pt x="283" y="180"/>
                        </a:lnTo>
                        <a:lnTo>
                          <a:pt x="277" y="176"/>
                        </a:lnTo>
                        <a:lnTo>
                          <a:pt x="270" y="171"/>
                        </a:lnTo>
                        <a:lnTo>
                          <a:pt x="266" y="166"/>
                        </a:lnTo>
                        <a:lnTo>
                          <a:pt x="262" y="159"/>
                        </a:lnTo>
                        <a:lnTo>
                          <a:pt x="258" y="153"/>
                        </a:lnTo>
                        <a:lnTo>
                          <a:pt x="255" y="142"/>
                        </a:lnTo>
                        <a:lnTo>
                          <a:pt x="253" y="131"/>
                        </a:lnTo>
                        <a:lnTo>
                          <a:pt x="251" y="117"/>
                        </a:lnTo>
                        <a:lnTo>
                          <a:pt x="248" y="104"/>
                        </a:lnTo>
                        <a:lnTo>
                          <a:pt x="244" y="90"/>
                        </a:lnTo>
                        <a:lnTo>
                          <a:pt x="239" y="77"/>
                        </a:lnTo>
                        <a:lnTo>
                          <a:pt x="234" y="65"/>
                        </a:lnTo>
                        <a:lnTo>
                          <a:pt x="227" y="53"/>
                        </a:lnTo>
                        <a:lnTo>
                          <a:pt x="219" y="42"/>
                        </a:lnTo>
                        <a:lnTo>
                          <a:pt x="210" y="3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6" name="Freeform 45"/>
                  <p:cNvSpPr>
                    <a:spLocks noChangeAspect="1"/>
                  </p:cNvSpPr>
                  <p:nvPr/>
                </p:nvSpPr>
                <p:spPr bwMode="auto">
                  <a:xfrm>
                    <a:off x="2122" y="2623"/>
                    <a:ext cx="357" cy="538"/>
                  </a:xfrm>
                  <a:custGeom>
                    <a:avLst/>
                    <a:gdLst>
                      <a:gd name="T0" fmla="*/ 229 w 357"/>
                      <a:gd name="T1" fmla="*/ 2 h 538"/>
                      <a:gd name="T2" fmla="*/ 191 w 357"/>
                      <a:gd name="T3" fmla="*/ 4 h 538"/>
                      <a:gd name="T4" fmla="*/ 151 w 357"/>
                      <a:gd name="T5" fmla="*/ 18 h 538"/>
                      <a:gd name="T6" fmla="*/ 116 w 357"/>
                      <a:gd name="T7" fmla="*/ 41 h 538"/>
                      <a:gd name="T8" fmla="*/ 87 w 357"/>
                      <a:gd name="T9" fmla="*/ 67 h 538"/>
                      <a:gd name="T10" fmla="*/ 54 w 357"/>
                      <a:gd name="T11" fmla="*/ 113 h 538"/>
                      <a:gd name="T12" fmla="*/ 31 w 357"/>
                      <a:gd name="T13" fmla="*/ 159 h 538"/>
                      <a:gd name="T14" fmla="*/ 18 w 357"/>
                      <a:gd name="T15" fmla="*/ 191 h 538"/>
                      <a:gd name="T16" fmla="*/ 8 w 357"/>
                      <a:gd name="T17" fmla="*/ 237 h 538"/>
                      <a:gd name="T18" fmla="*/ 7 w 357"/>
                      <a:gd name="T19" fmla="*/ 276 h 538"/>
                      <a:gd name="T20" fmla="*/ 5 w 357"/>
                      <a:gd name="T21" fmla="*/ 307 h 538"/>
                      <a:gd name="T22" fmla="*/ 1 w 357"/>
                      <a:gd name="T23" fmla="*/ 351 h 538"/>
                      <a:gd name="T24" fmla="*/ 5 w 357"/>
                      <a:gd name="T25" fmla="*/ 406 h 538"/>
                      <a:gd name="T26" fmla="*/ 8 w 357"/>
                      <a:gd name="T27" fmla="*/ 415 h 538"/>
                      <a:gd name="T28" fmla="*/ 13 w 357"/>
                      <a:gd name="T29" fmla="*/ 433 h 538"/>
                      <a:gd name="T30" fmla="*/ 18 w 357"/>
                      <a:gd name="T31" fmla="*/ 452 h 538"/>
                      <a:gd name="T32" fmla="*/ 28 w 357"/>
                      <a:gd name="T33" fmla="*/ 472 h 538"/>
                      <a:gd name="T34" fmla="*/ 38 w 357"/>
                      <a:gd name="T35" fmla="*/ 487 h 538"/>
                      <a:gd name="T36" fmla="*/ 57 w 357"/>
                      <a:gd name="T37" fmla="*/ 504 h 538"/>
                      <a:gd name="T38" fmla="*/ 81 w 357"/>
                      <a:gd name="T39" fmla="*/ 520 h 538"/>
                      <a:gd name="T40" fmla="*/ 108 w 357"/>
                      <a:gd name="T41" fmla="*/ 531 h 538"/>
                      <a:gd name="T42" fmla="*/ 133 w 357"/>
                      <a:gd name="T43" fmla="*/ 537 h 538"/>
                      <a:gd name="T44" fmla="*/ 155 w 357"/>
                      <a:gd name="T45" fmla="*/ 538 h 538"/>
                      <a:gd name="T46" fmla="*/ 177 w 357"/>
                      <a:gd name="T47" fmla="*/ 534 h 538"/>
                      <a:gd name="T48" fmla="*/ 203 w 357"/>
                      <a:gd name="T49" fmla="*/ 526 h 538"/>
                      <a:gd name="T50" fmla="*/ 219 w 357"/>
                      <a:gd name="T51" fmla="*/ 518 h 538"/>
                      <a:gd name="T52" fmla="*/ 236 w 357"/>
                      <a:gd name="T53" fmla="*/ 500 h 538"/>
                      <a:gd name="T54" fmla="*/ 245 w 357"/>
                      <a:gd name="T55" fmla="*/ 488 h 538"/>
                      <a:gd name="T56" fmla="*/ 249 w 357"/>
                      <a:gd name="T57" fmla="*/ 485 h 538"/>
                      <a:gd name="T58" fmla="*/ 252 w 357"/>
                      <a:gd name="T59" fmla="*/ 480 h 538"/>
                      <a:gd name="T60" fmla="*/ 259 w 357"/>
                      <a:gd name="T61" fmla="*/ 464 h 538"/>
                      <a:gd name="T62" fmla="*/ 264 w 357"/>
                      <a:gd name="T63" fmla="*/ 454 h 538"/>
                      <a:gd name="T64" fmla="*/ 268 w 357"/>
                      <a:gd name="T65" fmla="*/ 440 h 538"/>
                      <a:gd name="T66" fmla="*/ 269 w 357"/>
                      <a:gd name="T67" fmla="*/ 433 h 538"/>
                      <a:gd name="T68" fmla="*/ 272 w 357"/>
                      <a:gd name="T69" fmla="*/ 412 h 538"/>
                      <a:gd name="T70" fmla="*/ 271 w 357"/>
                      <a:gd name="T71" fmla="*/ 401 h 538"/>
                      <a:gd name="T72" fmla="*/ 268 w 357"/>
                      <a:gd name="T73" fmla="*/ 379 h 538"/>
                      <a:gd name="T74" fmla="*/ 267 w 357"/>
                      <a:gd name="T75" fmla="*/ 371 h 538"/>
                      <a:gd name="T76" fmla="*/ 257 w 357"/>
                      <a:gd name="T77" fmla="*/ 342 h 538"/>
                      <a:gd name="T78" fmla="*/ 252 w 357"/>
                      <a:gd name="T79" fmla="*/ 313 h 538"/>
                      <a:gd name="T80" fmla="*/ 256 w 357"/>
                      <a:gd name="T81" fmla="*/ 283 h 538"/>
                      <a:gd name="T82" fmla="*/ 266 w 357"/>
                      <a:gd name="T83" fmla="*/ 257 h 538"/>
                      <a:gd name="T84" fmla="*/ 280 w 357"/>
                      <a:gd name="T85" fmla="*/ 234 h 538"/>
                      <a:gd name="T86" fmla="*/ 300 w 357"/>
                      <a:gd name="T87" fmla="*/ 214 h 538"/>
                      <a:gd name="T88" fmla="*/ 314 w 357"/>
                      <a:gd name="T89" fmla="*/ 200 h 538"/>
                      <a:gd name="T90" fmla="*/ 327 w 357"/>
                      <a:gd name="T91" fmla="*/ 184 h 538"/>
                      <a:gd name="T92" fmla="*/ 343 w 357"/>
                      <a:gd name="T93" fmla="*/ 158 h 538"/>
                      <a:gd name="T94" fmla="*/ 352 w 357"/>
                      <a:gd name="T95" fmla="*/ 137 h 538"/>
                      <a:gd name="T96" fmla="*/ 357 w 357"/>
                      <a:gd name="T97" fmla="*/ 110 h 538"/>
                      <a:gd name="T98" fmla="*/ 357 w 357"/>
                      <a:gd name="T99" fmla="*/ 96 h 538"/>
                      <a:gd name="T100" fmla="*/ 353 w 357"/>
                      <a:gd name="T101" fmla="*/ 77 h 538"/>
                      <a:gd name="T102" fmla="*/ 345 w 357"/>
                      <a:gd name="T103" fmla="*/ 60 h 538"/>
                      <a:gd name="T104" fmla="*/ 330 w 357"/>
                      <a:gd name="T105" fmla="*/ 43 h 538"/>
                      <a:gd name="T106" fmla="*/ 315 w 357"/>
                      <a:gd name="T107" fmla="*/ 32 h 53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57"/>
                      <a:gd name="T163" fmla="*/ 0 h 538"/>
                      <a:gd name="T164" fmla="*/ 357 w 357"/>
                      <a:gd name="T165" fmla="*/ 538 h 53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57" h="538">
                        <a:moveTo>
                          <a:pt x="304" y="26"/>
                        </a:moveTo>
                        <a:lnTo>
                          <a:pt x="266" y="13"/>
                        </a:lnTo>
                        <a:lnTo>
                          <a:pt x="229" y="2"/>
                        </a:lnTo>
                        <a:lnTo>
                          <a:pt x="221" y="0"/>
                        </a:lnTo>
                        <a:lnTo>
                          <a:pt x="214" y="0"/>
                        </a:lnTo>
                        <a:lnTo>
                          <a:pt x="191" y="4"/>
                        </a:lnTo>
                        <a:lnTo>
                          <a:pt x="181" y="5"/>
                        </a:lnTo>
                        <a:lnTo>
                          <a:pt x="170" y="10"/>
                        </a:lnTo>
                        <a:lnTo>
                          <a:pt x="151" y="18"/>
                        </a:lnTo>
                        <a:lnTo>
                          <a:pt x="141" y="24"/>
                        </a:lnTo>
                        <a:lnTo>
                          <a:pt x="132" y="30"/>
                        </a:lnTo>
                        <a:lnTo>
                          <a:pt x="116" y="41"/>
                        </a:lnTo>
                        <a:lnTo>
                          <a:pt x="108" y="47"/>
                        </a:lnTo>
                        <a:lnTo>
                          <a:pt x="101" y="54"/>
                        </a:lnTo>
                        <a:lnTo>
                          <a:pt x="87" y="67"/>
                        </a:lnTo>
                        <a:lnTo>
                          <a:pt x="75" y="82"/>
                        </a:lnTo>
                        <a:lnTo>
                          <a:pt x="63" y="97"/>
                        </a:lnTo>
                        <a:lnTo>
                          <a:pt x="54" y="113"/>
                        </a:lnTo>
                        <a:lnTo>
                          <a:pt x="44" y="130"/>
                        </a:lnTo>
                        <a:lnTo>
                          <a:pt x="36" y="147"/>
                        </a:lnTo>
                        <a:lnTo>
                          <a:pt x="31" y="159"/>
                        </a:lnTo>
                        <a:lnTo>
                          <a:pt x="27" y="169"/>
                        </a:lnTo>
                        <a:lnTo>
                          <a:pt x="21" y="181"/>
                        </a:lnTo>
                        <a:lnTo>
                          <a:pt x="18" y="191"/>
                        </a:lnTo>
                        <a:lnTo>
                          <a:pt x="12" y="215"/>
                        </a:lnTo>
                        <a:lnTo>
                          <a:pt x="9" y="225"/>
                        </a:lnTo>
                        <a:lnTo>
                          <a:pt x="8" y="237"/>
                        </a:lnTo>
                        <a:lnTo>
                          <a:pt x="7" y="250"/>
                        </a:lnTo>
                        <a:lnTo>
                          <a:pt x="8" y="261"/>
                        </a:lnTo>
                        <a:lnTo>
                          <a:pt x="7" y="276"/>
                        </a:lnTo>
                        <a:lnTo>
                          <a:pt x="7" y="292"/>
                        </a:lnTo>
                        <a:lnTo>
                          <a:pt x="6" y="300"/>
                        </a:lnTo>
                        <a:lnTo>
                          <a:pt x="5" y="307"/>
                        </a:lnTo>
                        <a:lnTo>
                          <a:pt x="7" y="323"/>
                        </a:lnTo>
                        <a:lnTo>
                          <a:pt x="4" y="334"/>
                        </a:lnTo>
                        <a:lnTo>
                          <a:pt x="1" y="351"/>
                        </a:lnTo>
                        <a:lnTo>
                          <a:pt x="0" y="370"/>
                        </a:lnTo>
                        <a:lnTo>
                          <a:pt x="2" y="388"/>
                        </a:lnTo>
                        <a:lnTo>
                          <a:pt x="5" y="406"/>
                        </a:lnTo>
                        <a:lnTo>
                          <a:pt x="6" y="409"/>
                        </a:lnTo>
                        <a:lnTo>
                          <a:pt x="7" y="413"/>
                        </a:lnTo>
                        <a:lnTo>
                          <a:pt x="8" y="415"/>
                        </a:lnTo>
                        <a:lnTo>
                          <a:pt x="11" y="418"/>
                        </a:lnTo>
                        <a:lnTo>
                          <a:pt x="12" y="425"/>
                        </a:lnTo>
                        <a:lnTo>
                          <a:pt x="13" y="433"/>
                        </a:lnTo>
                        <a:lnTo>
                          <a:pt x="14" y="439"/>
                        </a:lnTo>
                        <a:lnTo>
                          <a:pt x="16" y="446"/>
                        </a:lnTo>
                        <a:lnTo>
                          <a:pt x="18" y="452"/>
                        </a:lnTo>
                        <a:lnTo>
                          <a:pt x="21" y="459"/>
                        </a:lnTo>
                        <a:lnTo>
                          <a:pt x="24" y="465"/>
                        </a:lnTo>
                        <a:lnTo>
                          <a:pt x="28" y="472"/>
                        </a:lnTo>
                        <a:lnTo>
                          <a:pt x="30" y="478"/>
                        </a:lnTo>
                        <a:lnTo>
                          <a:pt x="35" y="483"/>
                        </a:lnTo>
                        <a:lnTo>
                          <a:pt x="38" y="487"/>
                        </a:lnTo>
                        <a:lnTo>
                          <a:pt x="43" y="492"/>
                        </a:lnTo>
                        <a:lnTo>
                          <a:pt x="49" y="498"/>
                        </a:lnTo>
                        <a:lnTo>
                          <a:pt x="57" y="504"/>
                        </a:lnTo>
                        <a:lnTo>
                          <a:pt x="64" y="509"/>
                        </a:lnTo>
                        <a:lnTo>
                          <a:pt x="73" y="514"/>
                        </a:lnTo>
                        <a:lnTo>
                          <a:pt x="81" y="520"/>
                        </a:lnTo>
                        <a:lnTo>
                          <a:pt x="91" y="524"/>
                        </a:lnTo>
                        <a:lnTo>
                          <a:pt x="98" y="527"/>
                        </a:lnTo>
                        <a:lnTo>
                          <a:pt x="108" y="531"/>
                        </a:lnTo>
                        <a:lnTo>
                          <a:pt x="116" y="534"/>
                        </a:lnTo>
                        <a:lnTo>
                          <a:pt x="126" y="536"/>
                        </a:lnTo>
                        <a:lnTo>
                          <a:pt x="133" y="537"/>
                        </a:lnTo>
                        <a:lnTo>
                          <a:pt x="143" y="538"/>
                        </a:lnTo>
                        <a:lnTo>
                          <a:pt x="151" y="538"/>
                        </a:lnTo>
                        <a:lnTo>
                          <a:pt x="155" y="538"/>
                        </a:lnTo>
                        <a:lnTo>
                          <a:pt x="160" y="538"/>
                        </a:lnTo>
                        <a:lnTo>
                          <a:pt x="168" y="536"/>
                        </a:lnTo>
                        <a:lnTo>
                          <a:pt x="177" y="534"/>
                        </a:lnTo>
                        <a:lnTo>
                          <a:pt x="186" y="533"/>
                        </a:lnTo>
                        <a:lnTo>
                          <a:pt x="195" y="529"/>
                        </a:lnTo>
                        <a:lnTo>
                          <a:pt x="203" y="526"/>
                        </a:lnTo>
                        <a:lnTo>
                          <a:pt x="212" y="522"/>
                        </a:lnTo>
                        <a:lnTo>
                          <a:pt x="217" y="520"/>
                        </a:lnTo>
                        <a:lnTo>
                          <a:pt x="219" y="518"/>
                        </a:lnTo>
                        <a:lnTo>
                          <a:pt x="221" y="516"/>
                        </a:lnTo>
                        <a:lnTo>
                          <a:pt x="229" y="508"/>
                        </a:lnTo>
                        <a:lnTo>
                          <a:pt x="236" y="500"/>
                        </a:lnTo>
                        <a:lnTo>
                          <a:pt x="239" y="496"/>
                        </a:lnTo>
                        <a:lnTo>
                          <a:pt x="243" y="492"/>
                        </a:lnTo>
                        <a:lnTo>
                          <a:pt x="245" y="488"/>
                        </a:lnTo>
                        <a:lnTo>
                          <a:pt x="247" y="486"/>
                        </a:lnTo>
                        <a:lnTo>
                          <a:pt x="248" y="485"/>
                        </a:lnTo>
                        <a:lnTo>
                          <a:pt x="249" y="485"/>
                        </a:lnTo>
                        <a:lnTo>
                          <a:pt x="249" y="483"/>
                        </a:lnTo>
                        <a:lnTo>
                          <a:pt x="250" y="482"/>
                        </a:lnTo>
                        <a:lnTo>
                          <a:pt x="252" y="480"/>
                        </a:lnTo>
                        <a:lnTo>
                          <a:pt x="254" y="476"/>
                        </a:lnTo>
                        <a:lnTo>
                          <a:pt x="259" y="467"/>
                        </a:lnTo>
                        <a:lnTo>
                          <a:pt x="259" y="464"/>
                        </a:lnTo>
                        <a:lnTo>
                          <a:pt x="260" y="463"/>
                        </a:lnTo>
                        <a:lnTo>
                          <a:pt x="262" y="458"/>
                        </a:lnTo>
                        <a:lnTo>
                          <a:pt x="264" y="454"/>
                        </a:lnTo>
                        <a:lnTo>
                          <a:pt x="266" y="450"/>
                        </a:lnTo>
                        <a:lnTo>
                          <a:pt x="266" y="445"/>
                        </a:lnTo>
                        <a:lnTo>
                          <a:pt x="268" y="440"/>
                        </a:lnTo>
                        <a:lnTo>
                          <a:pt x="269" y="435"/>
                        </a:lnTo>
                        <a:lnTo>
                          <a:pt x="269" y="434"/>
                        </a:lnTo>
                        <a:lnTo>
                          <a:pt x="269" y="433"/>
                        </a:lnTo>
                        <a:lnTo>
                          <a:pt x="270" y="431"/>
                        </a:lnTo>
                        <a:lnTo>
                          <a:pt x="271" y="421"/>
                        </a:lnTo>
                        <a:lnTo>
                          <a:pt x="272" y="412"/>
                        </a:lnTo>
                        <a:lnTo>
                          <a:pt x="271" y="409"/>
                        </a:lnTo>
                        <a:lnTo>
                          <a:pt x="271" y="407"/>
                        </a:lnTo>
                        <a:lnTo>
                          <a:pt x="271" y="401"/>
                        </a:lnTo>
                        <a:lnTo>
                          <a:pt x="271" y="392"/>
                        </a:lnTo>
                        <a:lnTo>
                          <a:pt x="269" y="381"/>
                        </a:lnTo>
                        <a:lnTo>
                          <a:pt x="268" y="379"/>
                        </a:lnTo>
                        <a:lnTo>
                          <a:pt x="267" y="377"/>
                        </a:lnTo>
                        <a:lnTo>
                          <a:pt x="267" y="376"/>
                        </a:lnTo>
                        <a:lnTo>
                          <a:pt x="267" y="371"/>
                        </a:lnTo>
                        <a:lnTo>
                          <a:pt x="264" y="361"/>
                        </a:lnTo>
                        <a:lnTo>
                          <a:pt x="261" y="351"/>
                        </a:lnTo>
                        <a:lnTo>
                          <a:pt x="257" y="342"/>
                        </a:lnTo>
                        <a:lnTo>
                          <a:pt x="254" y="332"/>
                        </a:lnTo>
                        <a:lnTo>
                          <a:pt x="252" y="322"/>
                        </a:lnTo>
                        <a:lnTo>
                          <a:pt x="252" y="313"/>
                        </a:lnTo>
                        <a:lnTo>
                          <a:pt x="252" y="302"/>
                        </a:lnTo>
                        <a:lnTo>
                          <a:pt x="253" y="293"/>
                        </a:lnTo>
                        <a:lnTo>
                          <a:pt x="256" y="283"/>
                        </a:lnTo>
                        <a:lnTo>
                          <a:pt x="259" y="274"/>
                        </a:lnTo>
                        <a:lnTo>
                          <a:pt x="263" y="265"/>
                        </a:lnTo>
                        <a:lnTo>
                          <a:pt x="266" y="257"/>
                        </a:lnTo>
                        <a:lnTo>
                          <a:pt x="271" y="249"/>
                        </a:lnTo>
                        <a:lnTo>
                          <a:pt x="276" y="241"/>
                        </a:lnTo>
                        <a:lnTo>
                          <a:pt x="280" y="234"/>
                        </a:lnTo>
                        <a:lnTo>
                          <a:pt x="287" y="227"/>
                        </a:lnTo>
                        <a:lnTo>
                          <a:pt x="293" y="220"/>
                        </a:lnTo>
                        <a:lnTo>
                          <a:pt x="300" y="214"/>
                        </a:lnTo>
                        <a:lnTo>
                          <a:pt x="303" y="210"/>
                        </a:lnTo>
                        <a:lnTo>
                          <a:pt x="307" y="207"/>
                        </a:lnTo>
                        <a:lnTo>
                          <a:pt x="314" y="200"/>
                        </a:lnTo>
                        <a:lnTo>
                          <a:pt x="317" y="195"/>
                        </a:lnTo>
                        <a:lnTo>
                          <a:pt x="321" y="191"/>
                        </a:lnTo>
                        <a:lnTo>
                          <a:pt x="327" y="184"/>
                        </a:lnTo>
                        <a:lnTo>
                          <a:pt x="333" y="175"/>
                        </a:lnTo>
                        <a:lnTo>
                          <a:pt x="338" y="166"/>
                        </a:lnTo>
                        <a:lnTo>
                          <a:pt x="343" y="158"/>
                        </a:lnTo>
                        <a:lnTo>
                          <a:pt x="349" y="148"/>
                        </a:lnTo>
                        <a:lnTo>
                          <a:pt x="350" y="143"/>
                        </a:lnTo>
                        <a:lnTo>
                          <a:pt x="352" y="137"/>
                        </a:lnTo>
                        <a:lnTo>
                          <a:pt x="356" y="125"/>
                        </a:lnTo>
                        <a:lnTo>
                          <a:pt x="357" y="114"/>
                        </a:lnTo>
                        <a:lnTo>
                          <a:pt x="357" y="110"/>
                        </a:lnTo>
                        <a:lnTo>
                          <a:pt x="357" y="108"/>
                        </a:lnTo>
                        <a:lnTo>
                          <a:pt x="357" y="103"/>
                        </a:lnTo>
                        <a:lnTo>
                          <a:pt x="357" y="96"/>
                        </a:lnTo>
                        <a:lnTo>
                          <a:pt x="356" y="89"/>
                        </a:lnTo>
                        <a:lnTo>
                          <a:pt x="354" y="82"/>
                        </a:lnTo>
                        <a:lnTo>
                          <a:pt x="353" y="77"/>
                        </a:lnTo>
                        <a:lnTo>
                          <a:pt x="350" y="71"/>
                        </a:lnTo>
                        <a:lnTo>
                          <a:pt x="348" y="66"/>
                        </a:lnTo>
                        <a:lnTo>
                          <a:pt x="345" y="60"/>
                        </a:lnTo>
                        <a:lnTo>
                          <a:pt x="343" y="56"/>
                        </a:lnTo>
                        <a:lnTo>
                          <a:pt x="335" y="46"/>
                        </a:lnTo>
                        <a:lnTo>
                          <a:pt x="330" y="43"/>
                        </a:lnTo>
                        <a:lnTo>
                          <a:pt x="326" y="39"/>
                        </a:lnTo>
                        <a:lnTo>
                          <a:pt x="321" y="35"/>
                        </a:lnTo>
                        <a:lnTo>
                          <a:pt x="315" y="32"/>
                        </a:lnTo>
                        <a:lnTo>
                          <a:pt x="310" y="29"/>
                        </a:lnTo>
                        <a:lnTo>
                          <a:pt x="304" y="2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7" name="Freeform 46"/>
                  <p:cNvSpPr>
                    <a:spLocks noChangeAspect="1"/>
                  </p:cNvSpPr>
                  <p:nvPr/>
                </p:nvSpPr>
                <p:spPr bwMode="auto">
                  <a:xfrm>
                    <a:off x="2368" y="2629"/>
                    <a:ext cx="812" cy="237"/>
                  </a:xfrm>
                  <a:custGeom>
                    <a:avLst/>
                    <a:gdLst>
                      <a:gd name="T0" fmla="*/ 368 w 812"/>
                      <a:gd name="T1" fmla="*/ 166 h 237"/>
                      <a:gd name="T2" fmla="*/ 318 w 812"/>
                      <a:gd name="T3" fmla="*/ 151 h 237"/>
                      <a:gd name="T4" fmla="*/ 243 w 812"/>
                      <a:gd name="T5" fmla="*/ 112 h 237"/>
                      <a:gd name="T6" fmla="*/ 198 w 812"/>
                      <a:gd name="T7" fmla="*/ 86 h 237"/>
                      <a:gd name="T8" fmla="*/ 155 w 812"/>
                      <a:gd name="T9" fmla="*/ 61 h 237"/>
                      <a:gd name="T10" fmla="*/ 101 w 812"/>
                      <a:gd name="T11" fmla="*/ 41 h 237"/>
                      <a:gd name="T12" fmla="*/ 60 w 812"/>
                      <a:gd name="T13" fmla="*/ 35 h 237"/>
                      <a:gd name="T14" fmla="*/ 29 w 812"/>
                      <a:gd name="T15" fmla="*/ 39 h 237"/>
                      <a:gd name="T16" fmla="*/ 8 w 812"/>
                      <a:gd name="T17" fmla="*/ 53 h 237"/>
                      <a:gd name="T18" fmla="*/ 0 w 812"/>
                      <a:gd name="T19" fmla="*/ 77 h 237"/>
                      <a:gd name="T20" fmla="*/ 8 w 812"/>
                      <a:gd name="T21" fmla="*/ 102 h 237"/>
                      <a:gd name="T22" fmla="*/ 23 w 812"/>
                      <a:gd name="T23" fmla="*/ 116 h 237"/>
                      <a:gd name="T24" fmla="*/ 79 w 812"/>
                      <a:gd name="T25" fmla="*/ 137 h 237"/>
                      <a:gd name="T26" fmla="*/ 170 w 812"/>
                      <a:gd name="T27" fmla="*/ 165 h 237"/>
                      <a:gd name="T28" fmla="*/ 261 w 812"/>
                      <a:gd name="T29" fmla="*/ 203 h 237"/>
                      <a:gd name="T30" fmla="*/ 319 w 812"/>
                      <a:gd name="T31" fmla="*/ 231 h 237"/>
                      <a:gd name="T32" fmla="*/ 353 w 812"/>
                      <a:gd name="T33" fmla="*/ 237 h 237"/>
                      <a:gd name="T34" fmla="*/ 400 w 812"/>
                      <a:gd name="T35" fmla="*/ 235 h 237"/>
                      <a:gd name="T36" fmla="*/ 434 w 812"/>
                      <a:gd name="T37" fmla="*/ 226 h 237"/>
                      <a:gd name="T38" fmla="*/ 605 w 812"/>
                      <a:gd name="T39" fmla="*/ 156 h 237"/>
                      <a:gd name="T40" fmla="*/ 637 w 812"/>
                      <a:gd name="T41" fmla="*/ 156 h 237"/>
                      <a:gd name="T42" fmla="*/ 645 w 812"/>
                      <a:gd name="T43" fmla="*/ 152 h 237"/>
                      <a:gd name="T44" fmla="*/ 657 w 812"/>
                      <a:gd name="T45" fmla="*/ 143 h 237"/>
                      <a:gd name="T46" fmla="*/ 662 w 812"/>
                      <a:gd name="T47" fmla="*/ 135 h 237"/>
                      <a:gd name="T48" fmla="*/ 686 w 812"/>
                      <a:gd name="T49" fmla="*/ 113 h 237"/>
                      <a:gd name="T50" fmla="*/ 718 w 812"/>
                      <a:gd name="T51" fmla="*/ 115 h 237"/>
                      <a:gd name="T52" fmla="*/ 743 w 812"/>
                      <a:gd name="T53" fmla="*/ 127 h 237"/>
                      <a:gd name="T54" fmla="*/ 761 w 812"/>
                      <a:gd name="T55" fmla="*/ 127 h 237"/>
                      <a:gd name="T56" fmla="*/ 779 w 812"/>
                      <a:gd name="T57" fmla="*/ 116 h 237"/>
                      <a:gd name="T58" fmla="*/ 783 w 812"/>
                      <a:gd name="T59" fmla="*/ 110 h 237"/>
                      <a:gd name="T60" fmla="*/ 784 w 812"/>
                      <a:gd name="T61" fmla="*/ 107 h 237"/>
                      <a:gd name="T62" fmla="*/ 777 w 812"/>
                      <a:gd name="T63" fmla="*/ 91 h 237"/>
                      <a:gd name="T64" fmla="*/ 762 w 812"/>
                      <a:gd name="T65" fmla="*/ 75 h 237"/>
                      <a:gd name="T66" fmla="*/ 741 w 812"/>
                      <a:gd name="T67" fmla="*/ 68 h 237"/>
                      <a:gd name="T68" fmla="*/ 727 w 812"/>
                      <a:gd name="T69" fmla="*/ 60 h 237"/>
                      <a:gd name="T70" fmla="*/ 763 w 812"/>
                      <a:gd name="T71" fmla="*/ 50 h 237"/>
                      <a:gd name="T72" fmla="*/ 782 w 812"/>
                      <a:gd name="T73" fmla="*/ 48 h 237"/>
                      <a:gd name="T74" fmla="*/ 802 w 812"/>
                      <a:gd name="T75" fmla="*/ 44 h 237"/>
                      <a:gd name="T76" fmla="*/ 806 w 812"/>
                      <a:gd name="T77" fmla="*/ 41 h 237"/>
                      <a:gd name="T78" fmla="*/ 812 w 812"/>
                      <a:gd name="T79" fmla="*/ 34 h 237"/>
                      <a:gd name="T80" fmla="*/ 812 w 812"/>
                      <a:gd name="T81" fmla="*/ 25 h 237"/>
                      <a:gd name="T82" fmla="*/ 811 w 812"/>
                      <a:gd name="T83" fmla="*/ 20 h 237"/>
                      <a:gd name="T84" fmla="*/ 803 w 812"/>
                      <a:gd name="T85" fmla="*/ 6 h 237"/>
                      <a:gd name="T86" fmla="*/ 787 w 812"/>
                      <a:gd name="T87" fmla="*/ 0 h 237"/>
                      <a:gd name="T88" fmla="*/ 752 w 812"/>
                      <a:gd name="T89" fmla="*/ 7 h 237"/>
                      <a:gd name="T90" fmla="*/ 712 w 812"/>
                      <a:gd name="T91" fmla="*/ 30 h 237"/>
                      <a:gd name="T92" fmla="*/ 688 w 812"/>
                      <a:gd name="T93" fmla="*/ 55 h 237"/>
                      <a:gd name="T94" fmla="*/ 684 w 812"/>
                      <a:gd name="T95" fmla="*/ 59 h 237"/>
                      <a:gd name="T96" fmla="*/ 672 w 812"/>
                      <a:gd name="T97" fmla="*/ 68 h 237"/>
                      <a:gd name="T98" fmla="*/ 657 w 812"/>
                      <a:gd name="T99" fmla="*/ 75 h 237"/>
                      <a:gd name="T100" fmla="*/ 647 w 812"/>
                      <a:gd name="T101" fmla="*/ 80 h 237"/>
                      <a:gd name="T102" fmla="*/ 620 w 812"/>
                      <a:gd name="T103" fmla="*/ 89 h 237"/>
                      <a:gd name="T104" fmla="*/ 594 w 812"/>
                      <a:gd name="T105" fmla="*/ 104 h 237"/>
                      <a:gd name="T106" fmla="*/ 576 w 812"/>
                      <a:gd name="T107" fmla="*/ 111 h 237"/>
                      <a:gd name="T108" fmla="*/ 535 w 812"/>
                      <a:gd name="T109" fmla="*/ 128 h 237"/>
                      <a:gd name="T110" fmla="*/ 474 w 812"/>
                      <a:gd name="T111" fmla="*/ 148 h 237"/>
                      <a:gd name="T112" fmla="*/ 400 w 812"/>
                      <a:gd name="T113" fmla="*/ 164 h 23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812"/>
                      <a:gd name="T172" fmla="*/ 0 h 237"/>
                      <a:gd name="T173" fmla="*/ 812 w 812"/>
                      <a:gd name="T174" fmla="*/ 237 h 237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812" h="237">
                        <a:moveTo>
                          <a:pt x="400" y="164"/>
                        </a:moveTo>
                        <a:lnTo>
                          <a:pt x="384" y="166"/>
                        </a:lnTo>
                        <a:lnTo>
                          <a:pt x="376" y="166"/>
                        </a:lnTo>
                        <a:lnTo>
                          <a:pt x="368" y="166"/>
                        </a:lnTo>
                        <a:lnTo>
                          <a:pt x="353" y="163"/>
                        </a:lnTo>
                        <a:lnTo>
                          <a:pt x="346" y="161"/>
                        </a:lnTo>
                        <a:lnTo>
                          <a:pt x="339" y="159"/>
                        </a:lnTo>
                        <a:lnTo>
                          <a:pt x="318" y="151"/>
                        </a:lnTo>
                        <a:lnTo>
                          <a:pt x="297" y="143"/>
                        </a:lnTo>
                        <a:lnTo>
                          <a:pt x="278" y="132"/>
                        </a:lnTo>
                        <a:lnTo>
                          <a:pt x="259" y="122"/>
                        </a:lnTo>
                        <a:lnTo>
                          <a:pt x="243" y="112"/>
                        </a:lnTo>
                        <a:lnTo>
                          <a:pt x="228" y="103"/>
                        </a:lnTo>
                        <a:lnTo>
                          <a:pt x="218" y="98"/>
                        </a:lnTo>
                        <a:lnTo>
                          <a:pt x="208" y="93"/>
                        </a:lnTo>
                        <a:lnTo>
                          <a:pt x="198" y="86"/>
                        </a:lnTo>
                        <a:lnTo>
                          <a:pt x="188" y="79"/>
                        </a:lnTo>
                        <a:lnTo>
                          <a:pt x="177" y="73"/>
                        </a:lnTo>
                        <a:lnTo>
                          <a:pt x="167" y="67"/>
                        </a:lnTo>
                        <a:lnTo>
                          <a:pt x="155" y="61"/>
                        </a:lnTo>
                        <a:lnTo>
                          <a:pt x="145" y="56"/>
                        </a:lnTo>
                        <a:lnTo>
                          <a:pt x="134" y="52"/>
                        </a:lnTo>
                        <a:lnTo>
                          <a:pt x="122" y="48"/>
                        </a:lnTo>
                        <a:lnTo>
                          <a:pt x="101" y="41"/>
                        </a:lnTo>
                        <a:lnTo>
                          <a:pt x="91" y="38"/>
                        </a:lnTo>
                        <a:lnTo>
                          <a:pt x="81" y="37"/>
                        </a:lnTo>
                        <a:lnTo>
                          <a:pt x="71" y="36"/>
                        </a:lnTo>
                        <a:lnTo>
                          <a:pt x="60" y="35"/>
                        </a:lnTo>
                        <a:lnTo>
                          <a:pt x="49" y="36"/>
                        </a:lnTo>
                        <a:lnTo>
                          <a:pt x="39" y="37"/>
                        </a:lnTo>
                        <a:lnTo>
                          <a:pt x="34" y="37"/>
                        </a:lnTo>
                        <a:lnTo>
                          <a:pt x="29" y="39"/>
                        </a:lnTo>
                        <a:lnTo>
                          <a:pt x="24" y="41"/>
                        </a:lnTo>
                        <a:lnTo>
                          <a:pt x="20" y="43"/>
                        </a:lnTo>
                        <a:lnTo>
                          <a:pt x="14" y="48"/>
                        </a:lnTo>
                        <a:lnTo>
                          <a:pt x="8" y="53"/>
                        </a:lnTo>
                        <a:lnTo>
                          <a:pt x="4" y="58"/>
                        </a:lnTo>
                        <a:lnTo>
                          <a:pt x="2" y="64"/>
                        </a:lnTo>
                        <a:lnTo>
                          <a:pt x="0" y="70"/>
                        </a:lnTo>
                        <a:lnTo>
                          <a:pt x="0" y="77"/>
                        </a:lnTo>
                        <a:lnTo>
                          <a:pt x="1" y="84"/>
                        </a:lnTo>
                        <a:lnTo>
                          <a:pt x="4" y="91"/>
                        </a:lnTo>
                        <a:lnTo>
                          <a:pt x="6" y="96"/>
                        </a:lnTo>
                        <a:lnTo>
                          <a:pt x="8" y="102"/>
                        </a:lnTo>
                        <a:lnTo>
                          <a:pt x="12" y="105"/>
                        </a:lnTo>
                        <a:lnTo>
                          <a:pt x="15" y="109"/>
                        </a:lnTo>
                        <a:lnTo>
                          <a:pt x="19" y="113"/>
                        </a:lnTo>
                        <a:lnTo>
                          <a:pt x="23" y="116"/>
                        </a:lnTo>
                        <a:lnTo>
                          <a:pt x="28" y="118"/>
                        </a:lnTo>
                        <a:lnTo>
                          <a:pt x="34" y="121"/>
                        </a:lnTo>
                        <a:lnTo>
                          <a:pt x="56" y="129"/>
                        </a:lnTo>
                        <a:lnTo>
                          <a:pt x="79" y="137"/>
                        </a:lnTo>
                        <a:lnTo>
                          <a:pt x="102" y="144"/>
                        </a:lnTo>
                        <a:lnTo>
                          <a:pt x="126" y="151"/>
                        </a:lnTo>
                        <a:lnTo>
                          <a:pt x="148" y="157"/>
                        </a:lnTo>
                        <a:lnTo>
                          <a:pt x="170" y="165"/>
                        </a:lnTo>
                        <a:lnTo>
                          <a:pt x="192" y="173"/>
                        </a:lnTo>
                        <a:lnTo>
                          <a:pt x="214" y="182"/>
                        </a:lnTo>
                        <a:lnTo>
                          <a:pt x="237" y="192"/>
                        </a:lnTo>
                        <a:lnTo>
                          <a:pt x="261" y="203"/>
                        </a:lnTo>
                        <a:lnTo>
                          <a:pt x="283" y="214"/>
                        </a:lnTo>
                        <a:lnTo>
                          <a:pt x="306" y="226"/>
                        </a:lnTo>
                        <a:lnTo>
                          <a:pt x="312" y="229"/>
                        </a:lnTo>
                        <a:lnTo>
                          <a:pt x="319" y="231"/>
                        </a:lnTo>
                        <a:lnTo>
                          <a:pt x="326" y="233"/>
                        </a:lnTo>
                        <a:lnTo>
                          <a:pt x="334" y="235"/>
                        </a:lnTo>
                        <a:lnTo>
                          <a:pt x="344" y="237"/>
                        </a:lnTo>
                        <a:lnTo>
                          <a:pt x="353" y="237"/>
                        </a:lnTo>
                        <a:lnTo>
                          <a:pt x="373" y="237"/>
                        </a:lnTo>
                        <a:lnTo>
                          <a:pt x="381" y="237"/>
                        </a:lnTo>
                        <a:lnTo>
                          <a:pt x="391" y="237"/>
                        </a:lnTo>
                        <a:lnTo>
                          <a:pt x="400" y="235"/>
                        </a:lnTo>
                        <a:lnTo>
                          <a:pt x="409" y="233"/>
                        </a:lnTo>
                        <a:lnTo>
                          <a:pt x="417" y="231"/>
                        </a:lnTo>
                        <a:lnTo>
                          <a:pt x="425" y="230"/>
                        </a:lnTo>
                        <a:lnTo>
                          <a:pt x="434" y="226"/>
                        </a:lnTo>
                        <a:lnTo>
                          <a:pt x="443" y="224"/>
                        </a:lnTo>
                        <a:lnTo>
                          <a:pt x="483" y="207"/>
                        </a:lnTo>
                        <a:lnTo>
                          <a:pt x="524" y="190"/>
                        </a:lnTo>
                        <a:lnTo>
                          <a:pt x="605" y="156"/>
                        </a:lnTo>
                        <a:lnTo>
                          <a:pt x="613" y="152"/>
                        </a:lnTo>
                        <a:lnTo>
                          <a:pt x="622" y="149"/>
                        </a:lnTo>
                        <a:lnTo>
                          <a:pt x="631" y="157"/>
                        </a:lnTo>
                        <a:lnTo>
                          <a:pt x="637" y="156"/>
                        </a:lnTo>
                        <a:lnTo>
                          <a:pt x="643" y="154"/>
                        </a:lnTo>
                        <a:lnTo>
                          <a:pt x="643" y="153"/>
                        </a:lnTo>
                        <a:lnTo>
                          <a:pt x="645" y="152"/>
                        </a:lnTo>
                        <a:lnTo>
                          <a:pt x="648" y="150"/>
                        </a:lnTo>
                        <a:lnTo>
                          <a:pt x="650" y="149"/>
                        </a:lnTo>
                        <a:lnTo>
                          <a:pt x="653" y="147"/>
                        </a:lnTo>
                        <a:lnTo>
                          <a:pt x="657" y="143"/>
                        </a:lnTo>
                        <a:lnTo>
                          <a:pt x="657" y="141"/>
                        </a:lnTo>
                        <a:lnTo>
                          <a:pt x="658" y="139"/>
                        </a:lnTo>
                        <a:lnTo>
                          <a:pt x="659" y="139"/>
                        </a:lnTo>
                        <a:lnTo>
                          <a:pt x="662" y="135"/>
                        </a:lnTo>
                        <a:lnTo>
                          <a:pt x="664" y="130"/>
                        </a:lnTo>
                        <a:lnTo>
                          <a:pt x="671" y="117"/>
                        </a:lnTo>
                        <a:lnTo>
                          <a:pt x="679" y="115"/>
                        </a:lnTo>
                        <a:lnTo>
                          <a:pt x="686" y="113"/>
                        </a:lnTo>
                        <a:lnTo>
                          <a:pt x="694" y="112"/>
                        </a:lnTo>
                        <a:lnTo>
                          <a:pt x="703" y="112"/>
                        </a:lnTo>
                        <a:lnTo>
                          <a:pt x="711" y="113"/>
                        </a:lnTo>
                        <a:lnTo>
                          <a:pt x="718" y="115"/>
                        </a:lnTo>
                        <a:lnTo>
                          <a:pt x="726" y="118"/>
                        </a:lnTo>
                        <a:lnTo>
                          <a:pt x="734" y="122"/>
                        </a:lnTo>
                        <a:lnTo>
                          <a:pt x="738" y="125"/>
                        </a:lnTo>
                        <a:lnTo>
                          <a:pt x="743" y="127"/>
                        </a:lnTo>
                        <a:lnTo>
                          <a:pt x="747" y="128"/>
                        </a:lnTo>
                        <a:lnTo>
                          <a:pt x="752" y="129"/>
                        </a:lnTo>
                        <a:lnTo>
                          <a:pt x="756" y="128"/>
                        </a:lnTo>
                        <a:lnTo>
                          <a:pt x="761" y="127"/>
                        </a:lnTo>
                        <a:lnTo>
                          <a:pt x="766" y="125"/>
                        </a:lnTo>
                        <a:lnTo>
                          <a:pt x="770" y="123"/>
                        </a:lnTo>
                        <a:lnTo>
                          <a:pt x="776" y="120"/>
                        </a:lnTo>
                        <a:lnTo>
                          <a:pt x="779" y="116"/>
                        </a:lnTo>
                        <a:lnTo>
                          <a:pt x="780" y="115"/>
                        </a:lnTo>
                        <a:lnTo>
                          <a:pt x="782" y="113"/>
                        </a:lnTo>
                        <a:lnTo>
                          <a:pt x="783" y="111"/>
                        </a:lnTo>
                        <a:lnTo>
                          <a:pt x="783" y="110"/>
                        </a:lnTo>
                        <a:lnTo>
                          <a:pt x="784" y="109"/>
                        </a:lnTo>
                        <a:lnTo>
                          <a:pt x="784" y="107"/>
                        </a:lnTo>
                        <a:lnTo>
                          <a:pt x="784" y="105"/>
                        </a:lnTo>
                        <a:lnTo>
                          <a:pt x="783" y="101"/>
                        </a:lnTo>
                        <a:lnTo>
                          <a:pt x="781" y="95"/>
                        </a:lnTo>
                        <a:lnTo>
                          <a:pt x="777" y="91"/>
                        </a:lnTo>
                        <a:lnTo>
                          <a:pt x="774" y="86"/>
                        </a:lnTo>
                        <a:lnTo>
                          <a:pt x="770" y="82"/>
                        </a:lnTo>
                        <a:lnTo>
                          <a:pt x="766" y="78"/>
                        </a:lnTo>
                        <a:lnTo>
                          <a:pt x="762" y="75"/>
                        </a:lnTo>
                        <a:lnTo>
                          <a:pt x="756" y="72"/>
                        </a:lnTo>
                        <a:lnTo>
                          <a:pt x="752" y="70"/>
                        </a:lnTo>
                        <a:lnTo>
                          <a:pt x="746" y="68"/>
                        </a:lnTo>
                        <a:lnTo>
                          <a:pt x="741" y="68"/>
                        </a:lnTo>
                        <a:lnTo>
                          <a:pt x="728" y="67"/>
                        </a:lnTo>
                        <a:lnTo>
                          <a:pt x="721" y="67"/>
                        </a:lnTo>
                        <a:lnTo>
                          <a:pt x="715" y="68"/>
                        </a:lnTo>
                        <a:lnTo>
                          <a:pt x="727" y="60"/>
                        </a:lnTo>
                        <a:lnTo>
                          <a:pt x="734" y="57"/>
                        </a:lnTo>
                        <a:lnTo>
                          <a:pt x="741" y="55"/>
                        </a:lnTo>
                        <a:lnTo>
                          <a:pt x="756" y="51"/>
                        </a:lnTo>
                        <a:lnTo>
                          <a:pt x="763" y="50"/>
                        </a:lnTo>
                        <a:lnTo>
                          <a:pt x="770" y="50"/>
                        </a:lnTo>
                        <a:lnTo>
                          <a:pt x="777" y="49"/>
                        </a:lnTo>
                        <a:lnTo>
                          <a:pt x="779" y="48"/>
                        </a:lnTo>
                        <a:lnTo>
                          <a:pt x="782" y="48"/>
                        </a:lnTo>
                        <a:lnTo>
                          <a:pt x="794" y="47"/>
                        </a:lnTo>
                        <a:lnTo>
                          <a:pt x="797" y="46"/>
                        </a:lnTo>
                        <a:lnTo>
                          <a:pt x="799" y="45"/>
                        </a:lnTo>
                        <a:lnTo>
                          <a:pt x="802" y="44"/>
                        </a:lnTo>
                        <a:lnTo>
                          <a:pt x="803" y="43"/>
                        </a:lnTo>
                        <a:lnTo>
                          <a:pt x="805" y="43"/>
                        </a:lnTo>
                        <a:lnTo>
                          <a:pt x="805" y="41"/>
                        </a:lnTo>
                        <a:lnTo>
                          <a:pt x="806" y="41"/>
                        </a:lnTo>
                        <a:lnTo>
                          <a:pt x="808" y="40"/>
                        </a:lnTo>
                        <a:lnTo>
                          <a:pt x="809" y="38"/>
                        </a:lnTo>
                        <a:lnTo>
                          <a:pt x="811" y="36"/>
                        </a:lnTo>
                        <a:lnTo>
                          <a:pt x="812" y="34"/>
                        </a:lnTo>
                        <a:lnTo>
                          <a:pt x="812" y="32"/>
                        </a:lnTo>
                        <a:lnTo>
                          <a:pt x="812" y="29"/>
                        </a:lnTo>
                        <a:lnTo>
                          <a:pt x="812" y="28"/>
                        </a:lnTo>
                        <a:lnTo>
                          <a:pt x="812" y="25"/>
                        </a:lnTo>
                        <a:lnTo>
                          <a:pt x="812" y="23"/>
                        </a:lnTo>
                        <a:lnTo>
                          <a:pt x="812" y="22"/>
                        </a:lnTo>
                        <a:lnTo>
                          <a:pt x="811" y="21"/>
                        </a:lnTo>
                        <a:lnTo>
                          <a:pt x="811" y="20"/>
                        </a:lnTo>
                        <a:lnTo>
                          <a:pt x="810" y="16"/>
                        </a:lnTo>
                        <a:lnTo>
                          <a:pt x="808" y="12"/>
                        </a:lnTo>
                        <a:lnTo>
                          <a:pt x="805" y="8"/>
                        </a:lnTo>
                        <a:lnTo>
                          <a:pt x="803" y="6"/>
                        </a:lnTo>
                        <a:lnTo>
                          <a:pt x="799" y="3"/>
                        </a:lnTo>
                        <a:lnTo>
                          <a:pt x="796" y="1"/>
                        </a:lnTo>
                        <a:lnTo>
                          <a:pt x="791" y="0"/>
                        </a:lnTo>
                        <a:lnTo>
                          <a:pt x="787" y="0"/>
                        </a:lnTo>
                        <a:lnTo>
                          <a:pt x="783" y="0"/>
                        </a:lnTo>
                        <a:lnTo>
                          <a:pt x="767" y="3"/>
                        </a:lnTo>
                        <a:lnTo>
                          <a:pt x="759" y="5"/>
                        </a:lnTo>
                        <a:lnTo>
                          <a:pt x="752" y="7"/>
                        </a:lnTo>
                        <a:lnTo>
                          <a:pt x="738" y="13"/>
                        </a:lnTo>
                        <a:lnTo>
                          <a:pt x="725" y="21"/>
                        </a:lnTo>
                        <a:lnTo>
                          <a:pt x="718" y="25"/>
                        </a:lnTo>
                        <a:lnTo>
                          <a:pt x="712" y="30"/>
                        </a:lnTo>
                        <a:lnTo>
                          <a:pt x="706" y="35"/>
                        </a:lnTo>
                        <a:lnTo>
                          <a:pt x="700" y="41"/>
                        </a:lnTo>
                        <a:lnTo>
                          <a:pt x="692" y="50"/>
                        </a:lnTo>
                        <a:lnTo>
                          <a:pt x="688" y="55"/>
                        </a:lnTo>
                        <a:lnTo>
                          <a:pt x="685" y="56"/>
                        </a:lnTo>
                        <a:lnTo>
                          <a:pt x="685" y="57"/>
                        </a:lnTo>
                        <a:lnTo>
                          <a:pt x="684" y="59"/>
                        </a:lnTo>
                        <a:lnTo>
                          <a:pt x="682" y="60"/>
                        </a:lnTo>
                        <a:lnTo>
                          <a:pt x="681" y="61"/>
                        </a:lnTo>
                        <a:lnTo>
                          <a:pt x="676" y="64"/>
                        </a:lnTo>
                        <a:lnTo>
                          <a:pt x="672" y="68"/>
                        </a:lnTo>
                        <a:lnTo>
                          <a:pt x="667" y="70"/>
                        </a:lnTo>
                        <a:lnTo>
                          <a:pt x="664" y="72"/>
                        </a:lnTo>
                        <a:lnTo>
                          <a:pt x="663" y="74"/>
                        </a:lnTo>
                        <a:lnTo>
                          <a:pt x="657" y="75"/>
                        </a:lnTo>
                        <a:lnTo>
                          <a:pt x="652" y="78"/>
                        </a:lnTo>
                        <a:lnTo>
                          <a:pt x="650" y="79"/>
                        </a:lnTo>
                        <a:lnTo>
                          <a:pt x="648" y="79"/>
                        </a:lnTo>
                        <a:lnTo>
                          <a:pt x="647" y="80"/>
                        </a:lnTo>
                        <a:lnTo>
                          <a:pt x="643" y="82"/>
                        </a:lnTo>
                        <a:lnTo>
                          <a:pt x="630" y="85"/>
                        </a:lnTo>
                        <a:lnTo>
                          <a:pt x="625" y="87"/>
                        </a:lnTo>
                        <a:lnTo>
                          <a:pt x="620" y="89"/>
                        </a:lnTo>
                        <a:lnTo>
                          <a:pt x="613" y="93"/>
                        </a:lnTo>
                        <a:lnTo>
                          <a:pt x="607" y="96"/>
                        </a:lnTo>
                        <a:lnTo>
                          <a:pt x="600" y="100"/>
                        </a:lnTo>
                        <a:lnTo>
                          <a:pt x="594" y="104"/>
                        </a:lnTo>
                        <a:lnTo>
                          <a:pt x="582" y="109"/>
                        </a:lnTo>
                        <a:lnTo>
                          <a:pt x="580" y="109"/>
                        </a:lnTo>
                        <a:lnTo>
                          <a:pt x="579" y="110"/>
                        </a:lnTo>
                        <a:lnTo>
                          <a:pt x="576" y="111"/>
                        </a:lnTo>
                        <a:lnTo>
                          <a:pt x="571" y="114"/>
                        </a:lnTo>
                        <a:lnTo>
                          <a:pt x="558" y="119"/>
                        </a:lnTo>
                        <a:lnTo>
                          <a:pt x="547" y="123"/>
                        </a:lnTo>
                        <a:lnTo>
                          <a:pt x="535" y="128"/>
                        </a:lnTo>
                        <a:lnTo>
                          <a:pt x="523" y="132"/>
                        </a:lnTo>
                        <a:lnTo>
                          <a:pt x="499" y="141"/>
                        </a:lnTo>
                        <a:lnTo>
                          <a:pt x="487" y="144"/>
                        </a:lnTo>
                        <a:lnTo>
                          <a:pt x="474" y="148"/>
                        </a:lnTo>
                        <a:lnTo>
                          <a:pt x="450" y="154"/>
                        </a:lnTo>
                        <a:lnTo>
                          <a:pt x="424" y="159"/>
                        </a:lnTo>
                        <a:lnTo>
                          <a:pt x="412" y="162"/>
                        </a:lnTo>
                        <a:lnTo>
                          <a:pt x="400" y="1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8" name="Freeform 47"/>
                  <p:cNvSpPr>
                    <a:spLocks noChangeAspect="1"/>
                  </p:cNvSpPr>
                  <p:nvPr/>
                </p:nvSpPr>
                <p:spPr bwMode="auto">
                  <a:xfrm>
                    <a:off x="1861" y="2608"/>
                    <a:ext cx="480" cy="486"/>
                  </a:xfrm>
                  <a:custGeom>
                    <a:avLst/>
                    <a:gdLst>
                      <a:gd name="T0" fmla="*/ 12 w 480"/>
                      <a:gd name="T1" fmla="*/ 76 h 486"/>
                      <a:gd name="T2" fmla="*/ 2 w 480"/>
                      <a:gd name="T3" fmla="*/ 99 h 486"/>
                      <a:gd name="T4" fmla="*/ 2 w 480"/>
                      <a:gd name="T5" fmla="*/ 156 h 486"/>
                      <a:gd name="T6" fmla="*/ 11 w 480"/>
                      <a:gd name="T7" fmla="*/ 205 h 486"/>
                      <a:gd name="T8" fmla="*/ 32 w 480"/>
                      <a:gd name="T9" fmla="*/ 272 h 486"/>
                      <a:gd name="T10" fmla="*/ 60 w 480"/>
                      <a:gd name="T11" fmla="*/ 338 h 486"/>
                      <a:gd name="T12" fmla="*/ 81 w 480"/>
                      <a:gd name="T13" fmla="*/ 361 h 486"/>
                      <a:gd name="T14" fmla="*/ 106 w 480"/>
                      <a:gd name="T15" fmla="*/ 375 h 486"/>
                      <a:gd name="T16" fmla="*/ 127 w 480"/>
                      <a:gd name="T17" fmla="*/ 398 h 486"/>
                      <a:gd name="T18" fmla="*/ 106 w 480"/>
                      <a:gd name="T19" fmla="*/ 437 h 486"/>
                      <a:gd name="T20" fmla="*/ 105 w 480"/>
                      <a:gd name="T21" fmla="*/ 452 h 486"/>
                      <a:gd name="T22" fmla="*/ 116 w 480"/>
                      <a:gd name="T23" fmla="*/ 465 h 486"/>
                      <a:gd name="T24" fmla="*/ 161 w 480"/>
                      <a:gd name="T25" fmla="*/ 458 h 486"/>
                      <a:gd name="T26" fmla="*/ 173 w 480"/>
                      <a:gd name="T27" fmla="*/ 484 h 486"/>
                      <a:gd name="T28" fmla="*/ 182 w 480"/>
                      <a:gd name="T29" fmla="*/ 486 h 486"/>
                      <a:gd name="T30" fmla="*/ 187 w 480"/>
                      <a:gd name="T31" fmla="*/ 486 h 486"/>
                      <a:gd name="T32" fmla="*/ 194 w 480"/>
                      <a:gd name="T33" fmla="*/ 484 h 486"/>
                      <a:gd name="T34" fmla="*/ 205 w 480"/>
                      <a:gd name="T35" fmla="*/ 474 h 486"/>
                      <a:gd name="T36" fmla="*/ 244 w 480"/>
                      <a:gd name="T37" fmla="*/ 479 h 486"/>
                      <a:gd name="T38" fmla="*/ 248 w 480"/>
                      <a:gd name="T39" fmla="*/ 474 h 486"/>
                      <a:gd name="T40" fmla="*/ 254 w 480"/>
                      <a:gd name="T41" fmla="*/ 463 h 486"/>
                      <a:gd name="T42" fmla="*/ 254 w 480"/>
                      <a:gd name="T43" fmla="*/ 458 h 486"/>
                      <a:gd name="T44" fmla="*/ 252 w 480"/>
                      <a:gd name="T45" fmla="*/ 447 h 486"/>
                      <a:gd name="T46" fmla="*/ 247 w 480"/>
                      <a:gd name="T47" fmla="*/ 430 h 486"/>
                      <a:gd name="T48" fmla="*/ 245 w 480"/>
                      <a:gd name="T49" fmla="*/ 396 h 486"/>
                      <a:gd name="T50" fmla="*/ 235 w 480"/>
                      <a:gd name="T51" fmla="*/ 371 h 486"/>
                      <a:gd name="T52" fmla="*/ 194 w 480"/>
                      <a:gd name="T53" fmla="*/ 344 h 486"/>
                      <a:gd name="T54" fmla="*/ 136 w 480"/>
                      <a:gd name="T55" fmla="*/ 323 h 486"/>
                      <a:gd name="T56" fmla="*/ 117 w 480"/>
                      <a:gd name="T57" fmla="*/ 312 h 486"/>
                      <a:gd name="T58" fmla="*/ 100 w 480"/>
                      <a:gd name="T59" fmla="*/ 290 h 486"/>
                      <a:gd name="T60" fmla="*/ 85 w 480"/>
                      <a:gd name="T61" fmla="*/ 243 h 486"/>
                      <a:gd name="T62" fmla="*/ 75 w 480"/>
                      <a:gd name="T63" fmla="*/ 187 h 486"/>
                      <a:gd name="T64" fmla="*/ 71 w 480"/>
                      <a:gd name="T65" fmla="*/ 138 h 486"/>
                      <a:gd name="T66" fmla="*/ 101 w 480"/>
                      <a:gd name="T67" fmla="*/ 103 h 486"/>
                      <a:gd name="T68" fmla="*/ 176 w 480"/>
                      <a:gd name="T69" fmla="*/ 87 h 486"/>
                      <a:gd name="T70" fmla="*/ 235 w 480"/>
                      <a:gd name="T71" fmla="*/ 88 h 486"/>
                      <a:gd name="T72" fmla="*/ 344 w 480"/>
                      <a:gd name="T73" fmla="*/ 110 h 486"/>
                      <a:gd name="T74" fmla="*/ 427 w 480"/>
                      <a:gd name="T75" fmla="*/ 125 h 486"/>
                      <a:gd name="T76" fmla="*/ 439 w 480"/>
                      <a:gd name="T77" fmla="*/ 123 h 486"/>
                      <a:gd name="T78" fmla="*/ 454 w 480"/>
                      <a:gd name="T79" fmla="*/ 116 h 486"/>
                      <a:gd name="T80" fmla="*/ 467 w 480"/>
                      <a:gd name="T81" fmla="*/ 105 h 486"/>
                      <a:gd name="T82" fmla="*/ 478 w 480"/>
                      <a:gd name="T83" fmla="*/ 79 h 486"/>
                      <a:gd name="T84" fmla="*/ 476 w 480"/>
                      <a:gd name="T85" fmla="*/ 44 h 486"/>
                      <a:gd name="T86" fmla="*/ 475 w 480"/>
                      <a:gd name="T87" fmla="*/ 40 h 486"/>
                      <a:gd name="T88" fmla="*/ 458 w 480"/>
                      <a:gd name="T89" fmla="*/ 21 h 486"/>
                      <a:gd name="T90" fmla="*/ 403 w 480"/>
                      <a:gd name="T91" fmla="*/ 8 h 486"/>
                      <a:gd name="T92" fmla="*/ 329 w 480"/>
                      <a:gd name="T93" fmla="*/ 0 h 486"/>
                      <a:gd name="T94" fmla="*/ 256 w 480"/>
                      <a:gd name="T95" fmla="*/ 4 h 486"/>
                      <a:gd name="T96" fmla="*/ 95 w 480"/>
                      <a:gd name="T97" fmla="*/ 40 h 48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80"/>
                      <a:gd name="T148" fmla="*/ 0 h 486"/>
                      <a:gd name="T149" fmla="*/ 480 w 480"/>
                      <a:gd name="T150" fmla="*/ 486 h 48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80" h="486">
                        <a:moveTo>
                          <a:pt x="28" y="65"/>
                        </a:moveTo>
                        <a:lnTo>
                          <a:pt x="22" y="68"/>
                        </a:lnTo>
                        <a:lnTo>
                          <a:pt x="17" y="72"/>
                        </a:lnTo>
                        <a:lnTo>
                          <a:pt x="12" y="76"/>
                        </a:lnTo>
                        <a:lnTo>
                          <a:pt x="9" y="81"/>
                        </a:lnTo>
                        <a:lnTo>
                          <a:pt x="5" y="86"/>
                        </a:lnTo>
                        <a:lnTo>
                          <a:pt x="4" y="92"/>
                        </a:lnTo>
                        <a:lnTo>
                          <a:pt x="2" y="99"/>
                        </a:lnTo>
                        <a:lnTo>
                          <a:pt x="2" y="106"/>
                        </a:lnTo>
                        <a:lnTo>
                          <a:pt x="0" y="119"/>
                        </a:lnTo>
                        <a:lnTo>
                          <a:pt x="0" y="131"/>
                        </a:lnTo>
                        <a:lnTo>
                          <a:pt x="2" y="156"/>
                        </a:lnTo>
                        <a:lnTo>
                          <a:pt x="3" y="169"/>
                        </a:lnTo>
                        <a:lnTo>
                          <a:pt x="4" y="181"/>
                        </a:lnTo>
                        <a:lnTo>
                          <a:pt x="7" y="193"/>
                        </a:lnTo>
                        <a:lnTo>
                          <a:pt x="11" y="205"/>
                        </a:lnTo>
                        <a:lnTo>
                          <a:pt x="15" y="222"/>
                        </a:lnTo>
                        <a:lnTo>
                          <a:pt x="20" y="239"/>
                        </a:lnTo>
                        <a:lnTo>
                          <a:pt x="26" y="256"/>
                        </a:lnTo>
                        <a:lnTo>
                          <a:pt x="32" y="272"/>
                        </a:lnTo>
                        <a:lnTo>
                          <a:pt x="42" y="297"/>
                        </a:lnTo>
                        <a:lnTo>
                          <a:pt x="53" y="323"/>
                        </a:lnTo>
                        <a:lnTo>
                          <a:pt x="56" y="331"/>
                        </a:lnTo>
                        <a:lnTo>
                          <a:pt x="60" y="338"/>
                        </a:lnTo>
                        <a:lnTo>
                          <a:pt x="64" y="345"/>
                        </a:lnTo>
                        <a:lnTo>
                          <a:pt x="69" y="351"/>
                        </a:lnTo>
                        <a:lnTo>
                          <a:pt x="75" y="356"/>
                        </a:lnTo>
                        <a:lnTo>
                          <a:pt x="81" y="361"/>
                        </a:lnTo>
                        <a:lnTo>
                          <a:pt x="88" y="366"/>
                        </a:lnTo>
                        <a:lnTo>
                          <a:pt x="97" y="370"/>
                        </a:lnTo>
                        <a:lnTo>
                          <a:pt x="102" y="373"/>
                        </a:lnTo>
                        <a:lnTo>
                          <a:pt x="106" y="375"/>
                        </a:lnTo>
                        <a:lnTo>
                          <a:pt x="114" y="381"/>
                        </a:lnTo>
                        <a:lnTo>
                          <a:pt x="121" y="389"/>
                        </a:lnTo>
                        <a:lnTo>
                          <a:pt x="124" y="394"/>
                        </a:lnTo>
                        <a:lnTo>
                          <a:pt x="127" y="398"/>
                        </a:lnTo>
                        <a:lnTo>
                          <a:pt x="119" y="407"/>
                        </a:lnTo>
                        <a:lnTo>
                          <a:pt x="114" y="416"/>
                        </a:lnTo>
                        <a:lnTo>
                          <a:pt x="109" y="426"/>
                        </a:lnTo>
                        <a:lnTo>
                          <a:pt x="106" y="437"/>
                        </a:lnTo>
                        <a:lnTo>
                          <a:pt x="104" y="440"/>
                        </a:lnTo>
                        <a:lnTo>
                          <a:pt x="104" y="445"/>
                        </a:lnTo>
                        <a:lnTo>
                          <a:pt x="104" y="449"/>
                        </a:lnTo>
                        <a:lnTo>
                          <a:pt x="105" y="452"/>
                        </a:lnTo>
                        <a:lnTo>
                          <a:pt x="107" y="456"/>
                        </a:lnTo>
                        <a:lnTo>
                          <a:pt x="109" y="459"/>
                        </a:lnTo>
                        <a:lnTo>
                          <a:pt x="112" y="462"/>
                        </a:lnTo>
                        <a:lnTo>
                          <a:pt x="116" y="465"/>
                        </a:lnTo>
                        <a:lnTo>
                          <a:pt x="123" y="468"/>
                        </a:lnTo>
                        <a:lnTo>
                          <a:pt x="131" y="471"/>
                        </a:lnTo>
                        <a:lnTo>
                          <a:pt x="140" y="472"/>
                        </a:lnTo>
                        <a:lnTo>
                          <a:pt x="161" y="458"/>
                        </a:lnTo>
                        <a:lnTo>
                          <a:pt x="162" y="474"/>
                        </a:lnTo>
                        <a:lnTo>
                          <a:pt x="165" y="478"/>
                        </a:lnTo>
                        <a:lnTo>
                          <a:pt x="169" y="481"/>
                        </a:lnTo>
                        <a:lnTo>
                          <a:pt x="173" y="484"/>
                        </a:lnTo>
                        <a:lnTo>
                          <a:pt x="177" y="486"/>
                        </a:lnTo>
                        <a:lnTo>
                          <a:pt x="180" y="486"/>
                        </a:lnTo>
                        <a:lnTo>
                          <a:pt x="181" y="486"/>
                        </a:lnTo>
                        <a:lnTo>
                          <a:pt x="182" y="486"/>
                        </a:lnTo>
                        <a:lnTo>
                          <a:pt x="183" y="486"/>
                        </a:lnTo>
                        <a:lnTo>
                          <a:pt x="186" y="486"/>
                        </a:lnTo>
                        <a:lnTo>
                          <a:pt x="187" y="486"/>
                        </a:lnTo>
                        <a:lnTo>
                          <a:pt x="189" y="486"/>
                        </a:lnTo>
                        <a:lnTo>
                          <a:pt x="190" y="485"/>
                        </a:lnTo>
                        <a:lnTo>
                          <a:pt x="191" y="485"/>
                        </a:lnTo>
                        <a:lnTo>
                          <a:pt x="194" y="484"/>
                        </a:lnTo>
                        <a:lnTo>
                          <a:pt x="196" y="482"/>
                        </a:lnTo>
                        <a:lnTo>
                          <a:pt x="200" y="480"/>
                        </a:lnTo>
                        <a:lnTo>
                          <a:pt x="202" y="478"/>
                        </a:lnTo>
                        <a:lnTo>
                          <a:pt x="205" y="474"/>
                        </a:lnTo>
                        <a:lnTo>
                          <a:pt x="210" y="474"/>
                        </a:lnTo>
                        <a:lnTo>
                          <a:pt x="222" y="482"/>
                        </a:lnTo>
                        <a:lnTo>
                          <a:pt x="242" y="481"/>
                        </a:lnTo>
                        <a:lnTo>
                          <a:pt x="244" y="479"/>
                        </a:lnTo>
                        <a:lnTo>
                          <a:pt x="246" y="477"/>
                        </a:lnTo>
                        <a:lnTo>
                          <a:pt x="247" y="475"/>
                        </a:lnTo>
                        <a:lnTo>
                          <a:pt x="247" y="474"/>
                        </a:lnTo>
                        <a:lnTo>
                          <a:pt x="248" y="474"/>
                        </a:lnTo>
                        <a:lnTo>
                          <a:pt x="250" y="472"/>
                        </a:lnTo>
                        <a:lnTo>
                          <a:pt x="252" y="467"/>
                        </a:lnTo>
                        <a:lnTo>
                          <a:pt x="253" y="465"/>
                        </a:lnTo>
                        <a:lnTo>
                          <a:pt x="254" y="463"/>
                        </a:lnTo>
                        <a:lnTo>
                          <a:pt x="254" y="460"/>
                        </a:lnTo>
                        <a:lnTo>
                          <a:pt x="254" y="458"/>
                        </a:lnTo>
                        <a:lnTo>
                          <a:pt x="254" y="455"/>
                        </a:lnTo>
                        <a:lnTo>
                          <a:pt x="254" y="452"/>
                        </a:lnTo>
                        <a:lnTo>
                          <a:pt x="252" y="447"/>
                        </a:lnTo>
                        <a:lnTo>
                          <a:pt x="251" y="441"/>
                        </a:lnTo>
                        <a:lnTo>
                          <a:pt x="248" y="435"/>
                        </a:lnTo>
                        <a:lnTo>
                          <a:pt x="247" y="432"/>
                        </a:lnTo>
                        <a:lnTo>
                          <a:pt x="247" y="430"/>
                        </a:lnTo>
                        <a:lnTo>
                          <a:pt x="246" y="423"/>
                        </a:lnTo>
                        <a:lnTo>
                          <a:pt x="247" y="416"/>
                        </a:lnTo>
                        <a:lnTo>
                          <a:pt x="247" y="406"/>
                        </a:lnTo>
                        <a:lnTo>
                          <a:pt x="245" y="396"/>
                        </a:lnTo>
                        <a:lnTo>
                          <a:pt x="244" y="391"/>
                        </a:lnTo>
                        <a:lnTo>
                          <a:pt x="244" y="387"/>
                        </a:lnTo>
                        <a:lnTo>
                          <a:pt x="240" y="379"/>
                        </a:lnTo>
                        <a:lnTo>
                          <a:pt x="235" y="371"/>
                        </a:lnTo>
                        <a:lnTo>
                          <a:pt x="229" y="364"/>
                        </a:lnTo>
                        <a:lnTo>
                          <a:pt x="222" y="359"/>
                        </a:lnTo>
                        <a:lnTo>
                          <a:pt x="214" y="353"/>
                        </a:lnTo>
                        <a:lnTo>
                          <a:pt x="194" y="344"/>
                        </a:lnTo>
                        <a:lnTo>
                          <a:pt x="176" y="335"/>
                        </a:lnTo>
                        <a:lnTo>
                          <a:pt x="156" y="328"/>
                        </a:lnTo>
                        <a:lnTo>
                          <a:pt x="146" y="325"/>
                        </a:lnTo>
                        <a:lnTo>
                          <a:pt x="136" y="323"/>
                        </a:lnTo>
                        <a:lnTo>
                          <a:pt x="132" y="322"/>
                        </a:lnTo>
                        <a:lnTo>
                          <a:pt x="129" y="321"/>
                        </a:lnTo>
                        <a:lnTo>
                          <a:pt x="124" y="317"/>
                        </a:lnTo>
                        <a:lnTo>
                          <a:pt x="117" y="312"/>
                        </a:lnTo>
                        <a:lnTo>
                          <a:pt x="112" y="308"/>
                        </a:lnTo>
                        <a:lnTo>
                          <a:pt x="108" y="302"/>
                        </a:lnTo>
                        <a:lnTo>
                          <a:pt x="103" y="296"/>
                        </a:lnTo>
                        <a:lnTo>
                          <a:pt x="100" y="290"/>
                        </a:lnTo>
                        <a:lnTo>
                          <a:pt x="96" y="283"/>
                        </a:lnTo>
                        <a:lnTo>
                          <a:pt x="94" y="276"/>
                        </a:lnTo>
                        <a:lnTo>
                          <a:pt x="92" y="270"/>
                        </a:lnTo>
                        <a:lnTo>
                          <a:pt x="85" y="243"/>
                        </a:lnTo>
                        <a:lnTo>
                          <a:pt x="81" y="229"/>
                        </a:lnTo>
                        <a:lnTo>
                          <a:pt x="80" y="215"/>
                        </a:lnTo>
                        <a:lnTo>
                          <a:pt x="77" y="201"/>
                        </a:lnTo>
                        <a:lnTo>
                          <a:pt x="75" y="187"/>
                        </a:lnTo>
                        <a:lnTo>
                          <a:pt x="74" y="173"/>
                        </a:lnTo>
                        <a:lnTo>
                          <a:pt x="74" y="159"/>
                        </a:lnTo>
                        <a:lnTo>
                          <a:pt x="73" y="148"/>
                        </a:lnTo>
                        <a:lnTo>
                          <a:pt x="71" y="138"/>
                        </a:lnTo>
                        <a:lnTo>
                          <a:pt x="67" y="119"/>
                        </a:lnTo>
                        <a:lnTo>
                          <a:pt x="78" y="113"/>
                        </a:lnTo>
                        <a:lnTo>
                          <a:pt x="89" y="108"/>
                        </a:lnTo>
                        <a:lnTo>
                          <a:pt x="101" y="103"/>
                        </a:lnTo>
                        <a:lnTo>
                          <a:pt x="112" y="99"/>
                        </a:lnTo>
                        <a:lnTo>
                          <a:pt x="137" y="92"/>
                        </a:lnTo>
                        <a:lnTo>
                          <a:pt x="162" y="89"/>
                        </a:lnTo>
                        <a:lnTo>
                          <a:pt x="176" y="87"/>
                        </a:lnTo>
                        <a:lnTo>
                          <a:pt x="191" y="86"/>
                        </a:lnTo>
                        <a:lnTo>
                          <a:pt x="206" y="85"/>
                        </a:lnTo>
                        <a:lnTo>
                          <a:pt x="221" y="86"/>
                        </a:lnTo>
                        <a:lnTo>
                          <a:pt x="235" y="88"/>
                        </a:lnTo>
                        <a:lnTo>
                          <a:pt x="250" y="90"/>
                        </a:lnTo>
                        <a:lnTo>
                          <a:pt x="265" y="92"/>
                        </a:lnTo>
                        <a:lnTo>
                          <a:pt x="279" y="96"/>
                        </a:lnTo>
                        <a:lnTo>
                          <a:pt x="344" y="110"/>
                        </a:lnTo>
                        <a:lnTo>
                          <a:pt x="377" y="117"/>
                        </a:lnTo>
                        <a:lnTo>
                          <a:pt x="410" y="123"/>
                        </a:lnTo>
                        <a:lnTo>
                          <a:pt x="418" y="124"/>
                        </a:lnTo>
                        <a:lnTo>
                          <a:pt x="427" y="125"/>
                        </a:lnTo>
                        <a:lnTo>
                          <a:pt x="433" y="124"/>
                        </a:lnTo>
                        <a:lnTo>
                          <a:pt x="435" y="123"/>
                        </a:lnTo>
                        <a:lnTo>
                          <a:pt x="437" y="123"/>
                        </a:lnTo>
                        <a:lnTo>
                          <a:pt x="439" y="123"/>
                        </a:lnTo>
                        <a:lnTo>
                          <a:pt x="444" y="121"/>
                        </a:lnTo>
                        <a:lnTo>
                          <a:pt x="449" y="119"/>
                        </a:lnTo>
                        <a:lnTo>
                          <a:pt x="452" y="117"/>
                        </a:lnTo>
                        <a:lnTo>
                          <a:pt x="454" y="116"/>
                        </a:lnTo>
                        <a:lnTo>
                          <a:pt x="456" y="114"/>
                        </a:lnTo>
                        <a:lnTo>
                          <a:pt x="459" y="113"/>
                        </a:lnTo>
                        <a:lnTo>
                          <a:pt x="462" y="109"/>
                        </a:lnTo>
                        <a:lnTo>
                          <a:pt x="467" y="105"/>
                        </a:lnTo>
                        <a:lnTo>
                          <a:pt x="472" y="96"/>
                        </a:lnTo>
                        <a:lnTo>
                          <a:pt x="476" y="88"/>
                        </a:lnTo>
                        <a:lnTo>
                          <a:pt x="477" y="83"/>
                        </a:lnTo>
                        <a:lnTo>
                          <a:pt x="478" y="79"/>
                        </a:lnTo>
                        <a:lnTo>
                          <a:pt x="480" y="70"/>
                        </a:lnTo>
                        <a:lnTo>
                          <a:pt x="480" y="62"/>
                        </a:lnTo>
                        <a:lnTo>
                          <a:pt x="478" y="53"/>
                        </a:lnTo>
                        <a:lnTo>
                          <a:pt x="476" y="44"/>
                        </a:lnTo>
                        <a:lnTo>
                          <a:pt x="476" y="42"/>
                        </a:lnTo>
                        <a:lnTo>
                          <a:pt x="475" y="42"/>
                        </a:lnTo>
                        <a:lnTo>
                          <a:pt x="475" y="40"/>
                        </a:lnTo>
                        <a:lnTo>
                          <a:pt x="473" y="35"/>
                        </a:lnTo>
                        <a:lnTo>
                          <a:pt x="469" y="29"/>
                        </a:lnTo>
                        <a:lnTo>
                          <a:pt x="464" y="25"/>
                        </a:lnTo>
                        <a:lnTo>
                          <a:pt x="458" y="21"/>
                        </a:lnTo>
                        <a:lnTo>
                          <a:pt x="455" y="20"/>
                        </a:lnTo>
                        <a:lnTo>
                          <a:pt x="452" y="19"/>
                        </a:lnTo>
                        <a:lnTo>
                          <a:pt x="427" y="13"/>
                        </a:lnTo>
                        <a:lnTo>
                          <a:pt x="403" y="8"/>
                        </a:lnTo>
                        <a:lnTo>
                          <a:pt x="378" y="4"/>
                        </a:lnTo>
                        <a:lnTo>
                          <a:pt x="354" y="2"/>
                        </a:lnTo>
                        <a:lnTo>
                          <a:pt x="342" y="1"/>
                        </a:lnTo>
                        <a:lnTo>
                          <a:pt x="329" y="0"/>
                        </a:lnTo>
                        <a:lnTo>
                          <a:pt x="305" y="0"/>
                        </a:lnTo>
                        <a:lnTo>
                          <a:pt x="292" y="0"/>
                        </a:lnTo>
                        <a:lnTo>
                          <a:pt x="280" y="1"/>
                        </a:lnTo>
                        <a:lnTo>
                          <a:pt x="256" y="4"/>
                        </a:lnTo>
                        <a:lnTo>
                          <a:pt x="214" y="9"/>
                        </a:lnTo>
                        <a:lnTo>
                          <a:pt x="174" y="17"/>
                        </a:lnTo>
                        <a:lnTo>
                          <a:pt x="134" y="28"/>
                        </a:lnTo>
                        <a:lnTo>
                          <a:pt x="95" y="40"/>
                        </a:lnTo>
                        <a:lnTo>
                          <a:pt x="61" y="52"/>
                        </a:lnTo>
                        <a:lnTo>
                          <a:pt x="28" y="6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9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2282" y="3046"/>
                    <a:ext cx="804" cy="669"/>
                  </a:xfrm>
                  <a:custGeom>
                    <a:avLst/>
                    <a:gdLst>
                      <a:gd name="T0" fmla="*/ 4 w 804"/>
                      <a:gd name="T1" fmla="*/ 81 h 669"/>
                      <a:gd name="T2" fmla="*/ 14 w 804"/>
                      <a:gd name="T3" fmla="*/ 102 h 669"/>
                      <a:gd name="T4" fmla="*/ 33 w 804"/>
                      <a:gd name="T5" fmla="*/ 117 h 669"/>
                      <a:gd name="T6" fmla="*/ 77 w 804"/>
                      <a:gd name="T7" fmla="*/ 137 h 669"/>
                      <a:gd name="T8" fmla="*/ 292 w 804"/>
                      <a:gd name="T9" fmla="*/ 202 h 669"/>
                      <a:gd name="T10" fmla="*/ 338 w 804"/>
                      <a:gd name="T11" fmla="*/ 225 h 669"/>
                      <a:gd name="T12" fmla="*/ 351 w 804"/>
                      <a:gd name="T13" fmla="*/ 247 h 669"/>
                      <a:gd name="T14" fmla="*/ 354 w 804"/>
                      <a:gd name="T15" fmla="*/ 275 h 669"/>
                      <a:gd name="T16" fmla="*/ 346 w 804"/>
                      <a:gd name="T17" fmla="*/ 315 h 669"/>
                      <a:gd name="T18" fmla="*/ 346 w 804"/>
                      <a:gd name="T19" fmla="*/ 356 h 669"/>
                      <a:gd name="T20" fmla="*/ 358 w 804"/>
                      <a:gd name="T21" fmla="*/ 376 h 669"/>
                      <a:gd name="T22" fmla="*/ 384 w 804"/>
                      <a:gd name="T23" fmla="*/ 427 h 669"/>
                      <a:gd name="T24" fmla="*/ 429 w 804"/>
                      <a:gd name="T25" fmla="*/ 494 h 669"/>
                      <a:gd name="T26" fmla="*/ 455 w 804"/>
                      <a:gd name="T27" fmla="*/ 535 h 669"/>
                      <a:gd name="T28" fmla="*/ 482 w 804"/>
                      <a:gd name="T29" fmla="*/ 580 h 669"/>
                      <a:gd name="T30" fmla="*/ 498 w 804"/>
                      <a:gd name="T31" fmla="*/ 624 h 669"/>
                      <a:gd name="T32" fmla="*/ 510 w 804"/>
                      <a:gd name="T33" fmla="*/ 645 h 669"/>
                      <a:gd name="T34" fmla="*/ 525 w 804"/>
                      <a:gd name="T35" fmla="*/ 659 h 669"/>
                      <a:gd name="T36" fmla="*/ 547 w 804"/>
                      <a:gd name="T37" fmla="*/ 667 h 669"/>
                      <a:gd name="T38" fmla="*/ 573 w 804"/>
                      <a:gd name="T39" fmla="*/ 667 h 669"/>
                      <a:gd name="T40" fmla="*/ 577 w 804"/>
                      <a:gd name="T41" fmla="*/ 664 h 669"/>
                      <a:gd name="T42" fmla="*/ 581 w 804"/>
                      <a:gd name="T43" fmla="*/ 661 h 669"/>
                      <a:gd name="T44" fmla="*/ 600 w 804"/>
                      <a:gd name="T45" fmla="*/ 626 h 669"/>
                      <a:gd name="T46" fmla="*/ 605 w 804"/>
                      <a:gd name="T47" fmla="*/ 615 h 669"/>
                      <a:gd name="T48" fmla="*/ 621 w 804"/>
                      <a:gd name="T49" fmla="*/ 588 h 669"/>
                      <a:gd name="T50" fmla="*/ 673 w 804"/>
                      <a:gd name="T51" fmla="*/ 551 h 669"/>
                      <a:gd name="T52" fmla="*/ 732 w 804"/>
                      <a:gd name="T53" fmla="*/ 531 h 669"/>
                      <a:gd name="T54" fmla="*/ 779 w 804"/>
                      <a:gd name="T55" fmla="*/ 529 h 669"/>
                      <a:gd name="T56" fmla="*/ 784 w 804"/>
                      <a:gd name="T57" fmla="*/ 528 h 669"/>
                      <a:gd name="T58" fmla="*/ 796 w 804"/>
                      <a:gd name="T59" fmla="*/ 520 h 669"/>
                      <a:gd name="T60" fmla="*/ 803 w 804"/>
                      <a:gd name="T61" fmla="*/ 509 h 669"/>
                      <a:gd name="T62" fmla="*/ 804 w 804"/>
                      <a:gd name="T63" fmla="*/ 503 h 669"/>
                      <a:gd name="T64" fmla="*/ 803 w 804"/>
                      <a:gd name="T65" fmla="*/ 490 h 669"/>
                      <a:gd name="T66" fmla="*/ 798 w 804"/>
                      <a:gd name="T67" fmla="*/ 479 h 669"/>
                      <a:gd name="T68" fmla="*/ 789 w 804"/>
                      <a:gd name="T69" fmla="*/ 459 h 669"/>
                      <a:gd name="T70" fmla="*/ 765 w 804"/>
                      <a:gd name="T71" fmla="*/ 437 h 669"/>
                      <a:gd name="T72" fmla="*/ 741 w 804"/>
                      <a:gd name="T73" fmla="*/ 430 h 669"/>
                      <a:gd name="T74" fmla="*/ 703 w 804"/>
                      <a:gd name="T75" fmla="*/ 437 h 669"/>
                      <a:gd name="T76" fmla="*/ 670 w 804"/>
                      <a:gd name="T77" fmla="*/ 456 h 669"/>
                      <a:gd name="T78" fmla="*/ 597 w 804"/>
                      <a:gd name="T79" fmla="*/ 513 h 669"/>
                      <a:gd name="T80" fmla="*/ 571 w 804"/>
                      <a:gd name="T81" fmla="*/ 546 h 669"/>
                      <a:gd name="T82" fmla="*/ 557 w 804"/>
                      <a:gd name="T83" fmla="*/ 565 h 669"/>
                      <a:gd name="T84" fmla="*/ 529 w 804"/>
                      <a:gd name="T85" fmla="*/ 530 h 669"/>
                      <a:gd name="T86" fmla="*/ 501 w 804"/>
                      <a:gd name="T87" fmla="*/ 478 h 669"/>
                      <a:gd name="T88" fmla="*/ 471 w 804"/>
                      <a:gd name="T89" fmla="*/ 406 h 669"/>
                      <a:gd name="T90" fmla="*/ 447 w 804"/>
                      <a:gd name="T91" fmla="*/ 335 h 669"/>
                      <a:gd name="T92" fmla="*/ 438 w 804"/>
                      <a:gd name="T93" fmla="*/ 281 h 669"/>
                      <a:gd name="T94" fmla="*/ 437 w 804"/>
                      <a:gd name="T95" fmla="*/ 225 h 669"/>
                      <a:gd name="T96" fmla="*/ 439 w 804"/>
                      <a:gd name="T97" fmla="*/ 197 h 669"/>
                      <a:gd name="T98" fmla="*/ 426 w 804"/>
                      <a:gd name="T99" fmla="*/ 174 h 669"/>
                      <a:gd name="T100" fmla="*/ 388 w 804"/>
                      <a:gd name="T101" fmla="*/ 139 h 669"/>
                      <a:gd name="T102" fmla="*/ 343 w 804"/>
                      <a:gd name="T103" fmla="*/ 118 h 669"/>
                      <a:gd name="T104" fmla="*/ 328 w 804"/>
                      <a:gd name="T105" fmla="*/ 108 h 669"/>
                      <a:gd name="T106" fmla="*/ 189 w 804"/>
                      <a:gd name="T107" fmla="*/ 41 h 669"/>
                      <a:gd name="T108" fmla="*/ 135 w 804"/>
                      <a:gd name="T109" fmla="*/ 17 h 669"/>
                      <a:gd name="T110" fmla="*/ 60 w 804"/>
                      <a:gd name="T111" fmla="*/ 1 h 669"/>
                      <a:gd name="T112" fmla="*/ 26 w 804"/>
                      <a:gd name="T113" fmla="*/ 6 h 669"/>
                      <a:gd name="T114" fmla="*/ 7 w 804"/>
                      <a:gd name="T115" fmla="*/ 25 h 669"/>
                      <a:gd name="T116" fmla="*/ 0 w 804"/>
                      <a:gd name="T117" fmla="*/ 49 h 669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04"/>
                      <a:gd name="T178" fmla="*/ 0 h 669"/>
                      <a:gd name="T179" fmla="*/ 804 w 804"/>
                      <a:gd name="T180" fmla="*/ 669 h 669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04" h="669">
                        <a:moveTo>
                          <a:pt x="0" y="60"/>
                        </a:moveTo>
                        <a:lnTo>
                          <a:pt x="0" y="65"/>
                        </a:lnTo>
                        <a:lnTo>
                          <a:pt x="1" y="70"/>
                        </a:lnTo>
                        <a:lnTo>
                          <a:pt x="4" y="81"/>
                        </a:lnTo>
                        <a:lnTo>
                          <a:pt x="7" y="89"/>
                        </a:lnTo>
                        <a:lnTo>
                          <a:pt x="9" y="93"/>
                        </a:lnTo>
                        <a:lnTo>
                          <a:pt x="12" y="98"/>
                        </a:lnTo>
                        <a:lnTo>
                          <a:pt x="14" y="102"/>
                        </a:lnTo>
                        <a:lnTo>
                          <a:pt x="17" y="105"/>
                        </a:lnTo>
                        <a:lnTo>
                          <a:pt x="21" y="108"/>
                        </a:lnTo>
                        <a:lnTo>
                          <a:pt x="24" y="111"/>
                        </a:lnTo>
                        <a:lnTo>
                          <a:pt x="33" y="117"/>
                        </a:lnTo>
                        <a:lnTo>
                          <a:pt x="42" y="124"/>
                        </a:lnTo>
                        <a:lnTo>
                          <a:pt x="44" y="125"/>
                        </a:lnTo>
                        <a:lnTo>
                          <a:pt x="47" y="127"/>
                        </a:lnTo>
                        <a:lnTo>
                          <a:pt x="77" y="137"/>
                        </a:lnTo>
                        <a:lnTo>
                          <a:pt x="108" y="147"/>
                        </a:lnTo>
                        <a:lnTo>
                          <a:pt x="196" y="174"/>
                        </a:lnTo>
                        <a:lnTo>
                          <a:pt x="285" y="201"/>
                        </a:lnTo>
                        <a:lnTo>
                          <a:pt x="292" y="202"/>
                        </a:lnTo>
                        <a:lnTo>
                          <a:pt x="299" y="204"/>
                        </a:lnTo>
                        <a:lnTo>
                          <a:pt x="312" y="210"/>
                        </a:lnTo>
                        <a:lnTo>
                          <a:pt x="325" y="217"/>
                        </a:lnTo>
                        <a:lnTo>
                          <a:pt x="338" y="225"/>
                        </a:lnTo>
                        <a:lnTo>
                          <a:pt x="340" y="229"/>
                        </a:lnTo>
                        <a:lnTo>
                          <a:pt x="344" y="235"/>
                        </a:lnTo>
                        <a:lnTo>
                          <a:pt x="349" y="242"/>
                        </a:lnTo>
                        <a:lnTo>
                          <a:pt x="351" y="247"/>
                        </a:lnTo>
                        <a:lnTo>
                          <a:pt x="353" y="254"/>
                        </a:lnTo>
                        <a:lnTo>
                          <a:pt x="354" y="261"/>
                        </a:lnTo>
                        <a:lnTo>
                          <a:pt x="355" y="268"/>
                        </a:lnTo>
                        <a:lnTo>
                          <a:pt x="354" y="275"/>
                        </a:lnTo>
                        <a:lnTo>
                          <a:pt x="353" y="282"/>
                        </a:lnTo>
                        <a:lnTo>
                          <a:pt x="350" y="284"/>
                        </a:lnTo>
                        <a:lnTo>
                          <a:pt x="350" y="288"/>
                        </a:lnTo>
                        <a:lnTo>
                          <a:pt x="346" y="315"/>
                        </a:lnTo>
                        <a:lnTo>
                          <a:pt x="345" y="343"/>
                        </a:lnTo>
                        <a:lnTo>
                          <a:pt x="345" y="347"/>
                        </a:lnTo>
                        <a:lnTo>
                          <a:pt x="345" y="352"/>
                        </a:lnTo>
                        <a:lnTo>
                          <a:pt x="346" y="356"/>
                        </a:lnTo>
                        <a:lnTo>
                          <a:pt x="348" y="360"/>
                        </a:lnTo>
                        <a:lnTo>
                          <a:pt x="350" y="365"/>
                        </a:lnTo>
                        <a:lnTo>
                          <a:pt x="352" y="368"/>
                        </a:lnTo>
                        <a:lnTo>
                          <a:pt x="358" y="376"/>
                        </a:lnTo>
                        <a:lnTo>
                          <a:pt x="365" y="394"/>
                        </a:lnTo>
                        <a:lnTo>
                          <a:pt x="374" y="411"/>
                        </a:lnTo>
                        <a:lnTo>
                          <a:pt x="378" y="419"/>
                        </a:lnTo>
                        <a:lnTo>
                          <a:pt x="384" y="427"/>
                        </a:lnTo>
                        <a:lnTo>
                          <a:pt x="395" y="444"/>
                        </a:lnTo>
                        <a:lnTo>
                          <a:pt x="407" y="460"/>
                        </a:lnTo>
                        <a:lnTo>
                          <a:pt x="419" y="477"/>
                        </a:lnTo>
                        <a:lnTo>
                          <a:pt x="429" y="494"/>
                        </a:lnTo>
                        <a:lnTo>
                          <a:pt x="440" y="512"/>
                        </a:lnTo>
                        <a:lnTo>
                          <a:pt x="443" y="518"/>
                        </a:lnTo>
                        <a:lnTo>
                          <a:pt x="447" y="524"/>
                        </a:lnTo>
                        <a:lnTo>
                          <a:pt x="455" y="535"/>
                        </a:lnTo>
                        <a:lnTo>
                          <a:pt x="463" y="545"/>
                        </a:lnTo>
                        <a:lnTo>
                          <a:pt x="470" y="557"/>
                        </a:lnTo>
                        <a:lnTo>
                          <a:pt x="476" y="568"/>
                        </a:lnTo>
                        <a:lnTo>
                          <a:pt x="482" y="580"/>
                        </a:lnTo>
                        <a:lnTo>
                          <a:pt x="488" y="593"/>
                        </a:lnTo>
                        <a:lnTo>
                          <a:pt x="492" y="605"/>
                        </a:lnTo>
                        <a:lnTo>
                          <a:pt x="496" y="618"/>
                        </a:lnTo>
                        <a:lnTo>
                          <a:pt x="498" y="624"/>
                        </a:lnTo>
                        <a:lnTo>
                          <a:pt x="501" y="629"/>
                        </a:lnTo>
                        <a:lnTo>
                          <a:pt x="503" y="636"/>
                        </a:lnTo>
                        <a:lnTo>
                          <a:pt x="506" y="641"/>
                        </a:lnTo>
                        <a:lnTo>
                          <a:pt x="510" y="645"/>
                        </a:lnTo>
                        <a:lnTo>
                          <a:pt x="513" y="650"/>
                        </a:lnTo>
                        <a:lnTo>
                          <a:pt x="517" y="653"/>
                        </a:lnTo>
                        <a:lnTo>
                          <a:pt x="521" y="657"/>
                        </a:lnTo>
                        <a:lnTo>
                          <a:pt x="525" y="659"/>
                        </a:lnTo>
                        <a:lnTo>
                          <a:pt x="531" y="662"/>
                        </a:lnTo>
                        <a:lnTo>
                          <a:pt x="536" y="664"/>
                        </a:lnTo>
                        <a:lnTo>
                          <a:pt x="541" y="666"/>
                        </a:lnTo>
                        <a:lnTo>
                          <a:pt x="547" y="667"/>
                        </a:lnTo>
                        <a:lnTo>
                          <a:pt x="553" y="668"/>
                        </a:lnTo>
                        <a:lnTo>
                          <a:pt x="567" y="669"/>
                        </a:lnTo>
                        <a:lnTo>
                          <a:pt x="571" y="668"/>
                        </a:lnTo>
                        <a:lnTo>
                          <a:pt x="573" y="667"/>
                        </a:lnTo>
                        <a:lnTo>
                          <a:pt x="575" y="666"/>
                        </a:lnTo>
                        <a:lnTo>
                          <a:pt x="576" y="665"/>
                        </a:lnTo>
                        <a:lnTo>
                          <a:pt x="577" y="665"/>
                        </a:lnTo>
                        <a:lnTo>
                          <a:pt x="577" y="664"/>
                        </a:lnTo>
                        <a:lnTo>
                          <a:pt x="578" y="664"/>
                        </a:lnTo>
                        <a:lnTo>
                          <a:pt x="580" y="662"/>
                        </a:lnTo>
                        <a:lnTo>
                          <a:pt x="581" y="661"/>
                        </a:lnTo>
                        <a:lnTo>
                          <a:pt x="588" y="650"/>
                        </a:lnTo>
                        <a:lnTo>
                          <a:pt x="594" y="638"/>
                        </a:lnTo>
                        <a:lnTo>
                          <a:pt x="600" y="627"/>
                        </a:lnTo>
                        <a:lnTo>
                          <a:pt x="600" y="626"/>
                        </a:lnTo>
                        <a:lnTo>
                          <a:pt x="600" y="625"/>
                        </a:lnTo>
                        <a:lnTo>
                          <a:pt x="601" y="623"/>
                        </a:lnTo>
                        <a:lnTo>
                          <a:pt x="601" y="621"/>
                        </a:lnTo>
                        <a:lnTo>
                          <a:pt x="605" y="615"/>
                        </a:lnTo>
                        <a:lnTo>
                          <a:pt x="607" y="610"/>
                        </a:lnTo>
                        <a:lnTo>
                          <a:pt x="608" y="605"/>
                        </a:lnTo>
                        <a:lnTo>
                          <a:pt x="615" y="597"/>
                        </a:lnTo>
                        <a:lnTo>
                          <a:pt x="621" y="588"/>
                        </a:lnTo>
                        <a:lnTo>
                          <a:pt x="629" y="581"/>
                        </a:lnTo>
                        <a:lnTo>
                          <a:pt x="643" y="569"/>
                        </a:lnTo>
                        <a:lnTo>
                          <a:pt x="659" y="558"/>
                        </a:lnTo>
                        <a:lnTo>
                          <a:pt x="673" y="551"/>
                        </a:lnTo>
                        <a:lnTo>
                          <a:pt x="687" y="544"/>
                        </a:lnTo>
                        <a:lnTo>
                          <a:pt x="702" y="539"/>
                        </a:lnTo>
                        <a:lnTo>
                          <a:pt x="717" y="535"/>
                        </a:lnTo>
                        <a:lnTo>
                          <a:pt x="732" y="531"/>
                        </a:lnTo>
                        <a:lnTo>
                          <a:pt x="748" y="530"/>
                        </a:lnTo>
                        <a:lnTo>
                          <a:pt x="763" y="529"/>
                        </a:lnTo>
                        <a:lnTo>
                          <a:pt x="779" y="529"/>
                        </a:lnTo>
                        <a:lnTo>
                          <a:pt x="780" y="529"/>
                        </a:lnTo>
                        <a:lnTo>
                          <a:pt x="781" y="529"/>
                        </a:lnTo>
                        <a:lnTo>
                          <a:pt x="782" y="529"/>
                        </a:lnTo>
                        <a:lnTo>
                          <a:pt x="784" y="528"/>
                        </a:lnTo>
                        <a:lnTo>
                          <a:pt x="786" y="528"/>
                        </a:lnTo>
                        <a:lnTo>
                          <a:pt x="787" y="527"/>
                        </a:lnTo>
                        <a:lnTo>
                          <a:pt x="790" y="526"/>
                        </a:lnTo>
                        <a:lnTo>
                          <a:pt x="796" y="520"/>
                        </a:lnTo>
                        <a:lnTo>
                          <a:pt x="798" y="517"/>
                        </a:lnTo>
                        <a:lnTo>
                          <a:pt x="800" y="515"/>
                        </a:lnTo>
                        <a:lnTo>
                          <a:pt x="802" y="512"/>
                        </a:lnTo>
                        <a:lnTo>
                          <a:pt x="803" y="509"/>
                        </a:lnTo>
                        <a:lnTo>
                          <a:pt x="803" y="508"/>
                        </a:lnTo>
                        <a:lnTo>
                          <a:pt x="804" y="506"/>
                        </a:lnTo>
                        <a:lnTo>
                          <a:pt x="804" y="503"/>
                        </a:lnTo>
                        <a:lnTo>
                          <a:pt x="804" y="500"/>
                        </a:lnTo>
                        <a:lnTo>
                          <a:pt x="804" y="496"/>
                        </a:lnTo>
                        <a:lnTo>
                          <a:pt x="804" y="493"/>
                        </a:lnTo>
                        <a:lnTo>
                          <a:pt x="803" y="490"/>
                        </a:lnTo>
                        <a:lnTo>
                          <a:pt x="802" y="486"/>
                        </a:lnTo>
                        <a:lnTo>
                          <a:pt x="800" y="482"/>
                        </a:lnTo>
                        <a:lnTo>
                          <a:pt x="799" y="480"/>
                        </a:lnTo>
                        <a:lnTo>
                          <a:pt x="798" y="479"/>
                        </a:lnTo>
                        <a:lnTo>
                          <a:pt x="797" y="475"/>
                        </a:lnTo>
                        <a:lnTo>
                          <a:pt x="795" y="471"/>
                        </a:lnTo>
                        <a:lnTo>
                          <a:pt x="793" y="466"/>
                        </a:lnTo>
                        <a:lnTo>
                          <a:pt x="789" y="459"/>
                        </a:lnTo>
                        <a:lnTo>
                          <a:pt x="783" y="452"/>
                        </a:lnTo>
                        <a:lnTo>
                          <a:pt x="778" y="447"/>
                        </a:lnTo>
                        <a:lnTo>
                          <a:pt x="772" y="442"/>
                        </a:lnTo>
                        <a:lnTo>
                          <a:pt x="765" y="437"/>
                        </a:lnTo>
                        <a:lnTo>
                          <a:pt x="757" y="433"/>
                        </a:lnTo>
                        <a:lnTo>
                          <a:pt x="749" y="430"/>
                        </a:lnTo>
                        <a:lnTo>
                          <a:pt x="745" y="430"/>
                        </a:lnTo>
                        <a:lnTo>
                          <a:pt x="741" y="430"/>
                        </a:lnTo>
                        <a:lnTo>
                          <a:pt x="731" y="430"/>
                        </a:lnTo>
                        <a:lnTo>
                          <a:pt x="721" y="431"/>
                        </a:lnTo>
                        <a:lnTo>
                          <a:pt x="712" y="433"/>
                        </a:lnTo>
                        <a:lnTo>
                          <a:pt x="703" y="437"/>
                        </a:lnTo>
                        <a:lnTo>
                          <a:pt x="694" y="440"/>
                        </a:lnTo>
                        <a:lnTo>
                          <a:pt x="685" y="444"/>
                        </a:lnTo>
                        <a:lnTo>
                          <a:pt x="678" y="450"/>
                        </a:lnTo>
                        <a:lnTo>
                          <a:pt x="670" y="456"/>
                        </a:lnTo>
                        <a:lnTo>
                          <a:pt x="642" y="478"/>
                        </a:lnTo>
                        <a:lnTo>
                          <a:pt x="614" y="499"/>
                        </a:lnTo>
                        <a:lnTo>
                          <a:pt x="605" y="506"/>
                        </a:lnTo>
                        <a:lnTo>
                          <a:pt x="597" y="513"/>
                        </a:lnTo>
                        <a:lnTo>
                          <a:pt x="589" y="521"/>
                        </a:lnTo>
                        <a:lnTo>
                          <a:pt x="583" y="529"/>
                        </a:lnTo>
                        <a:lnTo>
                          <a:pt x="576" y="537"/>
                        </a:lnTo>
                        <a:lnTo>
                          <a:pt x="571" y="546"/>
                        </a:lnTo>
                        <a:lnTo>
                          <a:pt x="566" y="556"/>
                        </a:lnTo>
                        <a:lnTo>
                          <a:pt x="560" y="565"/>
                        </a:lnTo>
                        <a:lnTo>
                          <a:pt x="557" y="565"/>
                        </a:lnTo>
                        <a:lnTo>
                          <a:pt x="556" y="565"/>
                        </a:lnTo>
                        <a:lnTo>
                          <a:pt x="546" y="554"/>
                        </a:lnTo>
                        <a:lnTo>
                          <a:pt x="538" y="542"/>
                        </a:lnTo>
                        <a:lnTo>
                          <a:pt x="529" y="530"/>
                        </a:lnTo>
                        <a:lnTo>
                          <a:pt x="521" y="517"/>
                        </a:lnTo>
                        <a:lnTo>
                          <a:pt x="513" y="504"/>
                        </a:lnTo>
                        <a:lnTo>
                          <a:pt x="507" y="492"/>
                        </a:lnTo>
                        <a:lnTo>
                          <a:pt x="501" y="478"/>
                        </a:lnTo>
                        <a:lnTo>
                          <a:pt x="496" y="465"/>
                        </a:lnTo>
                        <a:lnTo>
                          <a:pt x="489" y="446"/>
                        </a:lnTo>
                        <a:lnTo>
                          <a:pt x="481" y="430"/>
                        </a:lnTo>
                        <a:lnTo>
                          <a:pt x="471" y="406"/>
                        </a:lnTo>
                        <a:lnTo>
                          <a:pt x="466" y="394"/>
                        </a:lnTo>
                        <a:lnTo>
                          <a:pt x="461" y="382"/>
                        </a:lnTo>
                        <a:lnTo>
                          <a:pt x="454" y="359"/>
                        </a:lnTo>
                        <a:lnTo>
                          <a:pt x="447" y="335"/>
                        </a:lnTo>
                        <a:lnTo>
                          <a:pt x="446" y="329"/>
                        </a:lnTo>
                        <a:lnTo>
                          <a:pt x="445" y="324"/>
                        </a:lnTo>
                        <a:lnTo>
                          <a:pt x="440" y="302"/>
                        </a:lnTo>
                        <a:lnTo>
                          <a:pt x="438" y="281"/>
                        </a:lnTo>
                        <a:lnTo>
                          <a:pt x="436" y="258"/>
                        </a:lnTo>
                        <a:lnTo>
                          <a:pt x="436" y="236"/>
                        </a:lnTo>
                        <a:lnTo>
                          <a:pt x="436" y="231"/>
                        </a:lnTo>
                        <a:lnTo>
                          <a:pt x="437" y="225"/>
                        </a:lnTo>
                        <a:lnTo>
                          <a:pt x="439" y="217"/>
                        </a:lnTo>
                        <a:lnTo>
                          <a:pt x="440" y="210"/>
                        </a:lnTo>
                        <a:lnTo>
                          <a:pt x="439" y="203"/>
                        </a:lnTo>
                        <a:lnTo>
                          <a:pt x="439" y="197"/>
                        </a:lnTo>
                        <a:lnTo>
                          <a:pt x="436" y="190"/>
                        </a:lnTo>
                        <a:lnTo>
                          <a:pt x="433" y="184"/>
                        </a:lnTo>
                        <a:lnTo>
                          <a:pt x="430" y="179"/>
                        </a:lnTo>
                        <a:lnTo>
                          <a:pt x="426" y="174"/>
                        </a:lnTo>
                        <a:lnTo>
                          <a:pt x="418" y="164"/>
                        </a:lnTo>
                        <a:lnTo>
                          <a:pt x="408" y="155"/>
                        </a:lnTo>
                        <a:lnTo>
                          <a:pt x="399" y="147"/>
                        </a:lnTo>
                        <a:lnTo>
                          <a:pt x="388" y="139"/>
                        </a:lnTo>
                        <a:lnTo>
                          <a:pt x="378" y="133"/>
                        </a:lnTo>
                        <a:lnTo>
                          <a:pt x="366" y="127"/>
                        </a:lnTo>
                        <a:lnTo>
                          <a:pt x="355" y="122"/>
                        </a:lnTo>
                        <a:lnTo>
                          <a:pt x="343" y="118"/>
                        </a:lnTo>
                        <a:lnTo>
                          <a:pt x="339" y="115"/>
                        </a:lnTo>
                        <a:lnTo>
                          <a:pt x="336" y="112"/>
                        </a:lnTo>
                        <a:lnTo>
                          <a:pt x="331" y="110"/>
                        </a:lnTo>
                        <a:lnTo>
                          <a:pt x="328" y="108"/>
                        </a:lnTo>
                        <a:lnTo>
                          <a:pt x="292" y="92"/>
                        </a:lnTo>
                        <a:lnTo>
                          <a:pt x="258" y="76"/>
                        </a:lnTo>
                        <a:lnTo>
                          <a:pt x="223" y="59"/>
                        </a:lnTo>
                        <a:lnTo>
                          <a:pt x="189" y="41"/>
                        </a:lnTo>
                        <a:lnTo>
                          <a:pt x="172" y="32"/>
                        </a:lnTo>
                        <a:lnTo>
                          <a:pt x="154" y="24"/>
                        </a:lnTo>
                        <a:lnTo>
                          <a:pt x="144" y="20"/>
                        </a:lnTo>
                        <a:lnTo>
                          <a:pt x="135" y="17"/>
                        </a:lnTo>
                        <a:lnTo>
                          <a:pt x="117" y="11"/>
                        </a:lnTo>
                        <a:lnTo>
                          <a:pt x="98" y="7"/>
                        </a:lnTo>
                        <a:lnTo>
                          <a:pt x="79" y="3"/>
                        </a:lnTo>
                        <a:lnTo>
                          <a:pt x="60" y="1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0" y="4"/>
                        </a:lnTo>
                        <a:lnTo>
                          <a:pt x="26" y="6"/>
                        </a:lnTo>
                        <a:lnTo>
                          <a:pt x="21" y="9"/>
                        </a:lnTo>
                        <a:lnTo>
                          <a:pt x="14" y="15"/>
                        </a:lnTo>
                        <a:lnTo>
                          <a:pt x="9" y="22"/>
                        </a:lnTo>
                        <a:lnTo>
                          <a:pt x="7" y="25"/>
                        </a:lnTo>
                        <a:lnTo>
                          <a:pt x="5" y="30"/>
                        </a:lnTo>
                        <a:lnTo>
                          <a:pt x="3" y="34"/>
                        </a:lnTo>
                        <a:lnTo>
                          <a:pt x="2" y="39"/>
                        </a:lnTo>
                        <a:lnTo>
                          <a:pt x="0" y="49"/>
                        </a:lnTo>
                        <a:lnTo>
                          <a:pt x="0" y="54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60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1471" y="3026"/>
                    <a:ext cx="788" cy="432"/>
                  </a:xfrm>
                  <a:custGeom>
                    <a:avLst/>
                    <a:gdLst>
                      <a:gd name="T0" fmla="*/ 787 w 788"/>
                      <a:gd name="T1" fmla="*/ 82 h 432"/>
                      <a:gd name="T2" fmla="*/ 777 w 788"/>
                      <a:gd name="T3" fmla="*/ 48 h 432"/>
                      <a:gd name="T4" fmla="*/ 750 w 788"/>
                      <a:gd name="T5" fmla="*/ 26 h 432"/>
                      <a:gd name="T6" fmla="*/ 714 w 788"/>
                      <a:gd name="T7" fmla="*/ 22 h 432"/>
                      <a:gd name="T8" fmla="*/ 691 w 788"/>
                      <a:gd name="T9" fmla="*/ 34 h 432"/>
                      <a:gd name="T10" fmla="*/ 634 w 788"/>
                      <a:gd name="T11" fmla="*/ 105 h 432"/>
                      <a:gd name="T12" fmla="*/ 566 w 788"/>
                      <a:gd name="T13" fmla="*/ 213 h 432"/>
                      <a:gd name="T14" fmla="*/ 530 w 788"/>
                      <a:gd name="T15" fmla="*/ 286 h 432"/>
                      <a:gd name="T16" fmla="*/ 510 w 788"/>
                      <a:gd name="T17" fmla="*/ 314 h 432"/>
                      <a:gd name="T18" fmla="*/ 478 w 788"/>
                      <a:gd name="T19" fmla="*/ 331 h 432"/>
                      <a:gd name="T20" fmla="*/ 431 w 788"/>
                      <a:gd name="T21" fmla="*/ 280 h 432"/>
                      <a:gd name="T22" fmla="*/ 371 w 788"/>
                      <a:gd name="T23" fmla="*/ 226 h 432"/>
                      <a:gd name="T24" fmla="*/ 300 w 788"/>
                      <a:gd name="T25" fmla="*/ 178 h 432"/>
                      <a:gd name="T26" fmla="*/ 257 w 788"/>
                      <a:gd name="T27" fmla="*/ 144 h 432"/>
                      <a:gd name="T28" fmla="*/ 228 w 788"/>
                      <a:gd name="T29" fmla="*/ 94 h 432"/>
                      <a:gd name="T30" fmla="*/ 198 w 788"/>
                      <a:gd name="T31" fmla="*/ 21 h 432"/>
                      <a:gd name="T32" fmla="*/ 184 w 788"/>
                      <a:gd name="T33" fmla="*/ 6 h 432"/>
                      <a:gd name="T34" fmla="*/ 155 w 788"/>
                      <a:gd name="T35" fmla="*/ 0 h 432"/>
                      <a:gd name="T36" fmla="*/ 123 w 788"/>
                      <a:gd name="T37" fmla="*/ 22 h 432"/>
                      <a:gd name="T38" fmla="*/ 120 w 788"/>
                      <a:gd name="T39" fmla="*/ 57 h 432"/>
                      <a:gd name="T40" fmla="*/ 118 w 788"/>
                      <a:gd name="T41" fmla="*/ 89 h 432"/>
                      <a:gd name="T42" fmla="*/ 106 w 788"/>
                      <a:gd name="T43" fmla="*/ 127 h 432"/>
                      <a:gd name="T44" fmla="*/ 95 w 788"/>
                      <a:gd name="T45" fmla="*/ 146 h 432"/>
                      <a:gd name="T46" fmla="*/ 80 w 788"/>
                      <a:gd name="T47" fmla="*/ 162 h 432"/>
                      <a:gd name="T48" fmla="*/ 25 w 788"/>
                      <a:gd name="T49" fmla="*/ 219 h 432"/>
                      <a:gd name="T50" fmla="*/ 0 w 788"/>
                      <a:gd name="T51" fmla="*/ 266 h 432"/>
                      <a:gd name="T52" fmla="*/ 3 w 788"/>
                      <a:gd name="T53" fmla="*/ 287 h 432"/>
                      <a:gd name="T54" fmla="*/ 32 w 788"/>
                      <a:gd name="T55" fmla="*/ 300 h 432"/>
                      <a:gd name="T56" fmla="*/ 50 w 788"/>
                      <a:gd name="T57" fmla="*/ 295 h 432"/>
                      <a:gd name="T58" fmla="*/ 74 w 788"/>
                      <a:gd name="T59" fmla="*/ 283 h 432"/>
                      <a:gd name="T60" fmla="*/ 91 w 788"/>
                      <a:gd name="T61" fmla="*/ 269 h 432"/>
                      <a:gd name="T62" fmla="*/ 97 w 788"/>
                      <a:gd name="T63" fmla="*/ 264 h 432"/>
                      <a:gd name="T64" fmla="*/ 118 w 788"/>
                      <a:gd name="T65" fmla="*/ 237 h 432"/>
                      <a:gd name="T66" fmla="*/ 130 w 788"/>
                      <a:gd name="T67" fmla="*/ 211 h 432"/>
                      <a:gd name="T68" fmla="*/ 140 w 788"/>
                      <a:gd name="T69" fmla="*/ 169 h 432"/>
                      <a:gd name="T70" fmla="*/ 150 w 788"/>
                      <a:gd name="T71" fmla="*/ 131 h 432"/>
                      <a:gd name="T72" fmla="*/ 172 w 788"/>
                      <a:gd name="T73" fmla="*/ 116 h 432"/>
                      <a:gd name="T74" fmla="*/ 190 w 788"/>
                      <a:gd name="T75" fmla="*/ 130 h 432"/>
                      <a:gd name="T76" fmla="*/ 207 w 788"/>
                      <a:gd name="T77" fmla="*/ 158 h 432"/>
                      <a:gd name="T78" fmla="*/ 250 w 788"/>
                      <a:gd name="T79" fmla="*/ 223 h 432"/>
                      <a:gd name="T80" fmla="*/ 373 w 788"/>
                      <a:gd name="T81" fmla="*/ 329 h 432"/>
                      <a:gd name="T82" fmla="*/ 433 w 788"/>
                      <a:gd name="T83" fmla="*/ 377 h 432"/>
                      <a:gd name="T84" fmla="*/ 454 w 788"/>
                      <a:gd name="T85" fmla="*/ 413 h 432"/>
                      <a:gd name="T86" fmla="*/ 496 w 788"/>
                      <a:gd name="T87" fmla="*/ 432 h 432"/>
                      <a:gd name="T88" fmla="*/ 517 w 788"/>
                      <a:gd name="T89" fmla="*/ 427 h 432"/>
                      <a:gd name="T90" fmla="*/ 561 w 788"/>
                      <a:gd name="T91" fmla="*/ 399 h 432"/>
                      <a:gd name="T92" fmla="*/ 577 w 788"/>
                      <a:gd name="T93" fmla="*/ 384 h 432"/>
                      <a:gd name="T94" fmla="*/ 646 w 788"/>
                      <a:gd name="T95" fmla="*/ 310 h 432"/>
                      <a:gd name="T96" fmla="*/ 693 w 788"/>
                      <a:gd name="T97" fmla="*/ 253 h 432"/>
                      <a:gd name="T98" fmla="*/ 714 w 788"/>
                      <a:gd name="T99" fmla="*/ 225 h 432"/>
                      <a:gd name="T100" fmla="*/ 753 w 788"/>
                      <a:gd name="T101" fmla="*/ 165 h 432"/>
                      <a:gd name="T102" fmla="*/ 782 w 788"/>
                      <a:gd name="T103" fmla="*/ 106 h 43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788"/>
                      <a:gd name="T157" fmla="*/ 0 h 432"/>
                      <a:gd name="T158" fmla="*/ 788 w 788"/>
                      <a:gd name="T159" fmla="*/ 432 h 43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788" h="432">
                        <a:moveTo>
                          <a:pt x="782" y="106"/>
                        </a:moveTo>
                        <a:lnTo>
                          <a:pt x="784" y="98"/>
                        </a:lnTo>
                        <a:lnTo>
                          <a:pt x="786" y="91"/>
                        </a:lnTo>
                        <a:lnTo>
                          <a:pt x="786" y="87"/>
                        </a:lnTo>
                        <a:lnTo>
                          <a:pt x="787" y="82"/>
                        </a:lnTo>
                        <a:lnTo>
                          <a:pt x="788" y="75"/>
                        </a:lnTo>
                        <a:lnTo>
                          <a:pt x="785" y="64"/>
                        </a:lnTo>
                        <a:lnTo>
                          <a:pt x="784" y="60"/>
                        </a:lnTo>
                        <a:lnTo>
                          <a:pt x="782" y="55"/>
                        </a:lnTo>
                        <a:lnTo>
                          <a:pt x="777" y="48"/>
                        </a:lnTo>
                        <a:lnTo>
                          <a:pt x="770" y="39"/>
                        </a:lnTo>
                        <a:lnTo>
                          <a:pt x="766" y="35"/>
                        </a:lnTo>
                        <a:lnTo>
                          <a:pt x="763" y="33"/>
                        </a:lnTo>
                        <a:lnTo>
                          <a:pt x="755" y="27"/>
                        </a:lnTo>
                        <a:lnTo>
                          <a:pt x="750" y="26"/>
                        </a:lnTo>
                        <a:lnTo>
                          <a:pt x="747" y="24"/>
                        </a:lnTo>
                        <a:lnTo>
                          <a:pt x="738" y="21"/>
                        </a:lnTo>
                        <a:lnTo>
                          <a:pt x="728" y="21"/>
                        </a:lnTo>
                        <a:lnTo>
                          <a:pt x="719" y="21"/>
                        </a:lnTo>
                        <a:lnTo>
                          <a:pt x="714" y="22"/>
                        </a:lnTo>
                        <a:lnTo>
                          <a:pt x="708" y="24"/>
                        </a:lnTo>
                        <a:lnTo>
                          <a:pt x="703" y="25"/>
                        </a:lnTo>
                        <a:lnTo>
                          <a:pt x="699" y="27"/>
                        </a:lnTo>
                        <a:lnTo>
                          <a:pt x="694" y="31"/>
                        </a:lnTo>
                        <a:lnTo>
                          <a:pt x="691" y="34"/>
                        </a:lnTo>
                        <a:lnTo>
                          <a:pt x="679" y="48"/>
                        </a:lnTo>
                        <a:lnTo>
                          <a:pt x="667" y="62"/>
                        </a:lnTo>
                        <a:lnTo>
                          <a:pt x="656" y="76"/>
                        </a:lnTo>
                        <a:lnTo>
                          <a:pt x="644" y="90"/>
                        </a:lnTo>
                        <a:lnTo>
                          <a:pt x="634" y="105"/>
                        </a:lnTo>
                        <a:lnTo>
                          <a:pt x="623" y="120"/>
                        </a:lnTo>
                        <a:lnTo>
                          <a:pt x="603" y="150"/>
                        </a:lnTo>
                        <a:lnTo>
                          <a:pt x="583" y="182"/>
                        </a:lnTo>
                        <a:lnTo>
                          <a:pt x="573" y="198"/>
                        </a:lnTo>
                        <a:lnTo>
                          <a:pt x="566" y="213"/>
                        </a:lnTo>
                        <a:lnTo>
                          <a:pt x="558" y="232"/>
                        </a:lnTo>
                        <a:lnTo>
                          <a:pt x="549" y="250"/>
                        </a:lnTo>
                        <a:lnTo>
                          <a:pt x="544" y="259"/>
                        </a:lnTo>
                        <a:lnTo>
                          <a:pt x="539" y="267"/>
                        </a:lnTo>
                        <a:lnTo>
                          <a:pt x="530" y="286"/>
                        </a:lnTo>
                        <a:lnTo>
                          <a:pt x="525" y="293"/>
                        </a:lnTo>
                        <a:lnTo>
                          <a:pt x="523" y="296"/>
                        </a:lnTo>
                        <a:lnTo>
                          <a:pt x="521" y="300"/>
                        </a:lnTo>
                        <a:lnTo>
                          <a:pt x="516" y="307"/>
                        </a:lnTo>
                        <a:lnTo>
                          <a:pt x="510" y="314"/>
                        </a:lnTo>
                        <a:lnTo>
                          <a:pt x="504" y="320"/>
                        </a:lnTo>
                        <a:lnTo>
                          <a:pt x="499" y="327"/>
                        </a:lnTo>
                        <a:lnTo>
                          <a:pt x="493" y="333"/>
                        </a:lnTo>
                        <a:lnTo>
                          <a:pt x="486" y="339"/>
                        </a:lnTo>
                        <a:lnTo>
                          <a:pt x="478" y="331"/>
                        </a:lnTo>
                        <a:lnTo>
                          <a:pt x="470" y="324"/>
                        </a:lnTo>
                        <a:lnTo>
                          <a:pt x="455" y="309"/>
                        </a:lnTo>
                        <a:lnTo>
                          <a:pt x="448" y="301"/>
                        </a:lnTo>
                        <a:lnTo>
                          <a:pt x="441" y="292"/>
                        </a:lnTo>
                        <a:lnTo>
                          <a:pt x="431" y="280"/>
                        </a:lnTo>
                        <a:lnTo>
                          <a:pt x="419" y="267"/>
                        </a:lnTo>
                        <a:lnTo>
                          <a:pt x="408" y="256"/>
                        </a:lnTo>
                        <a:lnTo>
                          <a:pt x="397" y="246"/>
                        </a:lnTo>
                        <a:lnTo>
                          <a:pt x="383" y="235"/>
                        </a:lnTo>
                        <a:lnTo>
                          <a:pt x="371" y="226"/>
                        </a:lnTo>
                        <a:lnTo>
                          <a:pt x="358" y="216"/>
                        </a:lnTo>
                        <a:lnTo>
                          <a:pt x="344" y="208"/>
                        </a:lnTo>
                        <a:lnTo>
                          <a:pt x="328" y="198"/>
                        </a:lnTo>
                        <a:lnTo>
                          <a:pt x="313" y="188"/>
                        </a:lnTo>
                        <a:lnTo>
                          <a:pt x="300" y="178"/>
                        </a:lnTo>
                        <a:lnTo>
                          <a:pt x="288" y="170"/>
                        </a:lnTo>
                        <a:lnTo>
                          <a:pt x="276" y="160"/>
                        </a:lnTo>
                        <a:lnTo>
                          <a:pt x="264" y="151"/>
                        </a:lnTo>
                        <a:lnTo>
                          <a:pt x="260" y="147"/>
                        </a:lnTo>
                        <a:lnTo>
                          <a:pt x="257" y="144"/>
                        </a:lnTo>
                        <a:lnTo>
                          <a:pt x="254" y="139"/>
                        </a:lnTo>
                        <a:lnTo>
                          <a:pt x="251" y="136"/>
                        </a:lnTo>
                        <a:lnTo>
                          <a:pt x="243" y="122"/>
                        </a:lnTo>
                        <a:lnTo>
                          <a:pt x="235" y="108"/>
                        </a:lnTo>
                        <a:lnTo>
                          <a:pt x="228" y="94"/>
                        </a:lnTo>
                        <a:lnTo>
                          <a:pt x="221" y="80"/>
                        </a:lnTo>
                        <a:lnTo>
                          <a:pt x="215" y="65"/>
                        </a:lnTo>
                        <a:lnTo>
                          <a:pt x="208" y="51"/>
                        </a:lnTo>
                        <a:lnTo>
                          <a:pt x="203" y="36"/>
                        </a:lnTo>
                        <a:lnTo>
                          <a:pt x="198" y="21"/>
                        </a:lnTo>
                        <a:lnTo>
                          <a:pt x="196" y="17"/>
                        </a:lnTo>
                        <a:lnTo>
                          <a:pt x="193" y="14"/>
                        </a:lnTo>
                        <a:lnTo>
                          <a:pt x="190" y="10"/>
                        </a:lnTo>
                        <a:lnTo>
                          <a:pt x="187" y="7"/>
                        </a:lnTo>
                        <a:lnTo>
                          <a:pt x="184" y="6"/>
                        </a:lnTo>
                        <a:lnTo>
                          <a:pt x="180" y="4"/>
                        </a:lnTo>
                        <a:lnTo>
                          <a:pt x="176" y="2"/>
                        </a:lnTo>
                        <a:lnTo>
                          <a:pt x="172" y="1"/>
                        </a:lnTo>
                        <a:lnTo>
                          <a:pt x="163" y="0"/>
                        </a:lnTo>
                        <a:lnTo>
                          <a:pt x="155" y="0"/>
                        </a:lnTo>
                        <a:lnTo>
                          <a:pt x="148" y="2"/>
                        </a:lnTo>
                        <a:lnTo>
                          <a:pt x="141" y="5"/>
                        </a:lnTo>
                        <a:lnTo>
                          <a:pt x="135" y="9"/>
                        </a:lnTo>
                        <a:lnTo>
                          <a:pt x="128" y="15"/>
                        </a:lnTo>
                        <a:lnTo>
                          <a:pt x="123" y="22"/>
                        </a:lnTo>
                        <a:lnTo>
                          <a:pt x="120" y="26"/>
                        </a:lnTo>
                        <a:lnTo>
                          <a:pt x="118" y="30"/>
                        </a:lnTo>
                        <a:lnTo>
                          <a:pt x="116" y="39"/>
                        </a:lnTo>
                        <a:lnTo>
                          <a:pt x="118" y="48"/>
                        </a:lnTo>
                        <a:lnTo>
                          <a:pt x="120" y="57"/>
                        </a:lnTo>
                        <a:lnTo>
                          <a:pt x="121" y="68"/>
                        </a:lnTo>
                        <a:lnTo>
                          <a:pt x="121" y="77"/>
                        </a:lnTo>
                        <a:lnTo>
                          <a:pt x="120" y="83"/>
                        </a:lnTo>
                        <a:lnTo>
                          <a:pt x="119" y="86"/>
                        </a:lnTo>
                        <a:lnTo>
                          <a:pt x="118" y="89"/>
                        </a:lnTo>
                        <a:lnTo>
                          <a:pt x="116" y="96"/>
                        </a:lnTo>
                        <a:lnTo>
                          <a:pt x="116" y="103"/>
                        </a:lnTo>
                        <a:lnTo>
                          <a:pt x="113" y="109"/>
                        </a:lnTo>
                        <a:lnTo>
                          <a:pt x="111" y="115"/>
                        </a:lnTo>
                        <a:lnTo>
                          <a:pt x="106" y="127"/>
                        </a:lnTo>
                        <a:lnTo>
                          <a:pt x="103" y="131"/>
                        </a:lnTo>
                        <a:lnTo>
                          <a:pt x="101" y="137"/>
                        </a:lnTo>
                        <a:lnTo>
                          <a:pt x="99" y="138"/>
                        </a:lnTo>
                        <a:lnTo>
                          <a:pt x="97" y="141"/>
                        </a:lnTo>
                        <a:lnTo>
                          <a:pt x="95" y="146"/>
                        </a:lnTo>
                        <a:lnTo>
                          <a:pt x="90" y="150"/>
                        </a:lnTo>
                        <a:lnTo>
                          <a:pt x="87" y="154"/>
                        </a:lnTo>
                        <a:lnTo>
                          <a:pt x="85" y="156"/>
                        </a:lnTo>
                        <a:lnTo>
                          <a:pt x="83" y="158"/>
                        </a:lnTo>
                        <a:lnTo>
                          <a:pt x="80" y="162"/>
                        </a:lnTo>
                        <a:lnTo>
                          <a:pt x="64" y="177"/>
                        </a:lnTo>
                        <a:lnTo>
                          <a:pt x="49" y="192"/>
                        </a:lnTo>
                        <a:lnTo>
                          <a:pt x="38" y="204"/>
                        </a:lnTo>
                        <a:lnTo>
                          <a:pt x="32" y="210"/>
                        </a:lnTo>
                        <a:lnTo>
                          <a:pt x="25" y="219"/>
                        </a:lnTo>
                        <a:lnTo>
                          <a:pt x="18" y="228"/>
                        </a:lnTo>
                        <a:lnTo>
                          <a:pt x="11" y="241"/>
                        </a:lnTo>
                        <a:lnTo>
                          <a:pt x="4" y="254"/>
                        </a:lnTo>
                        <a:lnTo>
                          <a:pt x="2" y="260"/>
                        </a:lnTo>
                        <a:lnTo>
                          <a:pt x="0" y="266"/>
                        </a:lnTo>
                        <a:lnTo>
                          <a:pt x="0" y="267"/>
                        </a:lnTo>
                        <a:lnTo>
                          <a:pt x="0" y="271"/>
                        </a:lnTo>
                        <a:lnTo>
                          <a:pt x="0" y="276"/>
                        </a:lnTo>
                        <a:lnTo>
                          <a:pt x="1" y="281"/>
                        </a:lnTo>
                        <a:lnTo>
                          <a:pt x="3" y="287"/>
                        </a:lnTo>
                        <a:lnTo>
                          <a:pt x="5" y="291"/>
                        </a:lnTo>
                        <a:lnTo>
                          <a:pt x="9" y="297"/>
                        </a:lnTo>
                        <a:lnTo>
                          <a:pt x="18" y="299"/>
                        </a:lnTo>
                        <a:lnTo>
                          <a:pt x="28" y="300"/>
                        </a:lnTo>
                        <a:lnTo>
                          <a:pt x="32" y="300"/>
                        </a:lnTo>
                        <a:lnTo>
                          <a:pt x="37" y="300"/>
                        </a:lnTo>
                        <a:lnTo>
                          <a:pt x="42" y="299"/>
                        </a:lnTo>
                        <a:lnTo>
                          <a:pt x="47" y="297"/>
                        </a:lnTo>
                        <a:lnTo>
                          <a:pt x="48" y="296"/>
                        </a:lnTo>
                        <a:lnTo>
                          <a:pt x="50" y="295"/>
                        </a:lnTo>
                        <a:lnTo>
                          <a:pt x="53" y="294"/>
                        </a:lnTo>
                        <a:lnTo>
                          <a:pt x="60" y="291"/>
                        </a:lnTo>
                        <a:lnTo>
                          <a:pt x="67" y="288"/>
                        </a:lnTo>
                        <a:lnTo>
                          <a:pt x="70" y="285"/>
                        </a:lnTo>
                        <a:lnTo>
                          <a:pt x="74" y="283"/>
                        </a:lnTo>
                        <a:lnTo>
                          <a:pt x="76" y="281"/>
                        </a:lnTo>
                        <a:lnTo>
                          <a:pt x="80" y="279"/>
                        </a:lnTo>
                        <a:lnTo>
                          <a:pt x="82" y="276"/>
                        </a:lnTo>
                        <a:lnTo>
                          <a:pt x="85" y="274"/>
                        </a:lnTo>
                        <a:lnTo>
                          <a:pt x="91" y="269"/>
                        </a:lnTo>
                        <a:lnTo>
                          <a:pt x="94" y="267"/>
                        </a:lnTo>
                        <a:lnTo>
                          <a:pt x="95" y="266"/>
                        </a:lnTo>
                        <a:lnTo>
                          <a:pt x="95" y="265"/>
                        </a:lnTo>
                        <a:lnTo>
                          <a:pt x="96" y="264"/>
                        </a:lnTo>
                        <a:lnTo>
                          <a:pt x="97" y="264"/>
                        </a:lnTo>
                        <a:lnTo>
                          <a:pt x="104" y="255"/>
                        </a:lnTo>
                        <a:lnTo>
                          <a:pt x="113" y="247"/>
                        </a:lnTo>
                        <a:lnTo>
                          <a:pt x="117" y="240"/>
                        </a:lnTo>
                        <a:lnTo>
                          <a:pt x="118" y="237"/>
                        </a:lnTo>
                        <a:lnTo>
                          <a:pt x="118" y="236"/>
                        </a:lnTo>
                        <a:lnTo>
                          <a:pt x="119" y="235"/>
                        </a:lnTo>
                        <a:lnTo>
                          <a:pt x="122" y="232"/>
                        </a:lnTo>
                        <a:lnTo>
                          <a:pt x="130" y="211"/>
                        </a:lnTo>
                        <a:lnTo>
                          <a:pt x="133" y="199"/>
                        </a:lnTo>
                        <a:lnTo>
                          <a:pt x="135" y="194"/>
                        </a:lnTo>
                        <a:lnTo>
                          <a:pt x="137" y="189"/>
                        </a:lnTo>
                        <a:lnTo>
                          <a:pt x="139" y="178"/>
                        </a:lnTo>
                        <a:lnTo>
                          <a:pt x="140" y="169"/>
                        </a:lnTo>
                        <a:lnTo>
                          <a:pt x="141" y="161"/>
                        </a:lnTo>
                        <a:lnTo>
                          <a:pt x="142" y="153"/>
                        </a:lnTo>
                        <a:lnTo>
                          <a:pt x="144" y="145"/>
                        </a:lnTo>
                        <a:lnTo>
                          <a:pt x="146" y="138"/>
                        </a:lnTo>
                        <a:lnTo>
                          <a:pt x="150" y="131"/>
                        </a:lnTo>
                        <a:lnTo>
                          <a:pt x="153" y="125"/>
                        </a:lnTo>
                        <a:lnTo>
                          <a:pt x="158" y="119"/>
                        </a:lnTo>
                        <a:lnTo>
                          <a:pt x="163" y="113"/>
                        </a:lnTo>
                        <a:lnTo>
                          <a:pt x="168" y="114"/>
                        </a:lnTo>
                        <a:lnTo>
                          <a:pt x="172" y="116"/>
                        </a:lnTo>
                        <a:lnTo>
                          <a:pt x="177" y="117"/>
                        </a:lnTo>
                        <a:lnTo>
                          <a:pt x="180" y="120"/>
                        </a:lnTo>
                        <a:lnTo>
                          <a:pt x="184" y="123"/>
                        </a:lnTo>
                        <a:lnTo>
                          <a:pt x="187" y="126"/>
                        </a:lnTo>
                        <a:lnTo>
                          <a:pt x="190" y="130"/>
                        </a:lnTo>
                        <a:lnTo>
                          <a:pt x="193" y="135"/>
                        </a:lnTo>
                        <a:lnTo>
                          <a:pt x="196" y="141"/>
                        </a:lnTo>
                        <a:lnTo>
                          <a:pt x="200" y="147"/>
                        </a:lnTo>
                        <a:lnTo>
                          <a:pt x="203" y="152"/>
                        </a:lnTo>
                        <a:lnTo>
                          <a:pt x="207" y="158"/>
                        </a:lnTo>
                        <a:lnTo>
                          <a:pt x="215" y="174"/>
                        </a:lnTo>
                        <a:lnTo>
                          <a:pt x="225" y="190"/>
                        </a:lnTo>
                        <a:lnTo>
                          <a:pt x="235" y="204"/>
                        </a:lnTo>
                        <a:lnTo>
                          <a:pt x="245" y="217"/>
                        </a:lnTo>
                        <a:lnTo>
                          <a:pt x="250" y="223"/>
                        </a:lnTo>
                        <a:lnTo>
                          <a:pt x="257" y="230"/>
                        </a:lnTo>
                        <a:lnTo>
                          <a:pt x="270" y="242"/>
                        </a:lnTo>
                        <a:lnTo>
                          <a:pt x="327" y="293"/>
                        </a:lnTo>
                        <a:lnTo>
                          <a:pt x="357" y="317"/>
                        </a:lnTo>
                        <a:lnTo>
                          <a:pt x="373" y="329"/>
                        </a:lnTo>
                        <a:lnTo>
                          <a:pt x="389" y="341"/>
                        </a:lnTo>
                        <a:lnTo>
                          <a:pt x="400" y="349"/>
                        </a:lnTo>
                        <a:lnTo>
                          <a:pt x="412" y="358"/>
                        </a:lnTo>
                        <a:lnTo>
                          <a:pt x="422" y="367"/>
                        </a:lnTo>
                        <a:lnTo>
                          <a:pt x="433" y="377"/>
                        </a:lnTo>
                        <a:lnTo>
                          <a:pt x="436" y="381"/>
                        </a:lnTo>
                        <a:lnTo>
                          <a:pt x="440" y="385"/>
                        </a:lnTo>
                        <a:lnTo>
                          <a:pt x="446" y="394"/>
                        </a:lnTo>
                        <a:lnTo>
                          <a:pt x="450" y="403"/>
                        </a:lnTo>
                        <a:lnTo>
                          <a:pt x="454" y="413"/>
                        </a:lnTo>
                        <a:lnTo>
                          <a:pt x="462" y="419"/>
                        </a:lnTo>
                        <a:lnTo>
                          <a:pt x="470" y="425"/>
                        </a:lnTo>
                        <a:lnTo>
                          <a:pt x="479" y="428"/>
                        </a:lnTo>
                        <a:lnTo>
                          <a:pt x="489" y="432"/>
                        </a:lnTo>
                        <a:lnTo>
                          <a:pt x="496" y="432"/>
                        </a:lnTo>
                        <a:lnTo>
                          <a:pt x="500" y="432"/>
                        </a:lnTo>
                        <a:lnTo>
                          <a:pt x="503" y="432"/>
                        </a:lnTo>
                        <a:lnTo>
                          <a:pt x="510" y="431"/>
                        </a:lnTo>
                        <a:lnTo>
                          <a:pt x="514" y="429"/>
                        </a:lnTo>
                        <a:lnTo>
                          <a:pt x="517" y="427"/>
                        </a:lnTo>
                        <a:lnTo>
                          <a:pt x="523" y="424"/>
                        </a:lnTo>
                        <a:lnTo>
                          <a:pt x="529" y="421"/>
                        </a:lnTo>
                        <a:lnTo>
                          <a:pt x="540" y="414"/>
                        </a:lnTo>
                        <a:lnTo>
                          <a:pt x="551" y="406"/>
                        </a:lnTo>
                        <a:lnTo>
                          <a:pt x="561" y="399"/>
                        </a:lnTo>
                        <a:lnTo>
                          <a:pt x="570" y="391"/>
                        </a:lnTo>
                        <a:lnTo>
                          <a:pt x="573" y="387"/>
                        </a:lnTo>
                        <a:lnTo>
                          <a:pt x="576" y="385"/>
                        </a:lnTo>
                        <a:lnTo>
                          <a:pt x="576" y="384"/>
                        </a:lnTo>
                        <a:lnTo>
                          <a:pt x="577" y="384"/>
                        </a:lnTo>
                        <a:lnTo>
                          <a:pt x="578" y="384"/>
                        </a:lnTo>
                        <a:lnTo>
                          <a:pt x="587" y="375"/>
                        </a:lnTo>
                        <a:lnTo>
                          <a:pt x="595" y="367"/>
                        </a:lnTo>
                        <a:lnTo>
                          <a:pt x="621" y="338"/>
                        </a:lnTo>
                        <a:lnTo>
                          <a:pt x="646" y="310"/>
                        </a:lnTo>
                        <a:lnTo>
                          <a:pt x="653" y="301"/>
                        </a:lnTo>
                        <a:lnTo>
                          <a:pt x="658" y="295"/>
                        </a:lnTo>
                        <a:lnTo>
                          <a:pt x="662" y="291"/>
                        </a:lnTo>
                        <a:lnTo>
                          <a:pt x="677" y="273"/>
                        </a:lnTo>
                        <a:lnTo>
                          <a:pt x="693" y="253"/>
                        </a:lnTo>
                        <a:lnTo>
                          <a:pt x="700" y="243"/>
                        </a:lnTo>
                        <a:lnTo>
                          <a:pt x="704" y="239"/>
                        </a:lnTo>
                        <a:lnTo>
                          <a:pt x="708" y="233"/>
                        </a:lnTo>
                        <a:lnTo>
                          <a:pt x="713" y="227"/>
                        </a:lnTo>
                        <a:lnTo>
                          <a:pt x="714" y="225"/>
                        </a:lnTo>
                        <a:lnTo>
                          <a:pt x="717" y="221"/>
                        </a:lnTo>
                        <a:lnTo>
                          <a:pt x="726" y="210"/>
                        </a:lnTo>
                        <a:lnTo>
                          <a:pt x="734" y="198"/>
                        </a:lnTo>
                        <a:lnTo>
                          <a:pt x="742" y="185"/>
                        </a:lnTo>
                        <a:lnTo>
                          <a:pt x="753" y="165"/>
                        </a:lnTo>
                        <a:lnTo>
                          <a:pt x="763" y="146"/>
                        </a:lnTo>
                        <a:lnTo>
                          <a:pt x="766" y="141"/>
                        </a:lnTo>
                        <a:lnTo>
                          <a:pt x="768" y="136"/>
                        </a:lnTo>
                        <a:lnTo>
                          <a:pt x="773" y="126"/>
                        </a:lnTo>
                        <a:lnTo>
                          <a:pt x="782" y="10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5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1002" y="2073"/>
                  <a:ext cx="278" cy="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i="0" dirty="0">
                      <a:solidFill>
                        <a:schemeClr val="bg2"/>
                      </a:solidFill>
                    </a:rPr>
                    <a:t>i</a:t>
                  </a:r>
                  <a:endParaRPr lang="en-CA" altLang="en-US" sz="1400" i="0" dirty="0">
                    <a:solidFill>
                      <a:schemeClr val="bg2"/>
                    </a:solidFill>
                  </a:endParaRPr>
                </a:p>
              </p:txBody>
            </p:sp>
          </p:grpSp>
          <p:pic>
            <p:nvPicPr>
              <p:cNvPr id="326" name="Picture 5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4" y="1200"/>
                <a:ext cx="263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7" name="Group 52"/>
              <p:cNvGrpSpPr>
                <a:grpSpLocks noChangeAspect="1"/>
              </p:cNvGrpSpPr>
              <p:nvPr/>
            </p:nvGrpSpPr>
            <p:grpSpPr bwMode="auto">
              <a:xfrm rot="902222">
                <a:off x="48" y="1286"/>
                <a:ext cx="821" cy="682"/>
                <a:chOff x="1471" y="2266"/>
                <a:chExt cx="1746" cy="1449"/>
              </a:xfrm>
            </p:grpSpPr>
            <p:grpSp>
              <p:nvGrpSpPr>
                <p:cNvPr id="342" name="Group 53"/>
                <p:cNvGrpSpPr>
                  <a:grpSpLocks noChangeAspect="1"/>
                </p:cNvGrpSpPr>
                <p:nvPr/>
              </p:nvGrpSpPr>
              <p:grpSpPr bwMode="auto">
                <a:xfrm>
                  <a:off x="2895" y="2582"/>
                  <a:ext cx="322" cy="418"/>
                  <a:chOff x="2895" y="2582"/>
                  <a:chExt cx="322" cy="418"/>
                </a:xfrm>
              </p:grpSpPr>
              <p:sp>
                <p:nvSpPr>
                  <p:cNvPr id="350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2895" y="2582"/>
                    <a:ext cx="322" cy="418"/>
                  </a:xfrm>
                  <a:custGeom>
                    <a:avLst/>
                    <a:gdLst>
                      <a:gd name="T0" fmla="*/ 20 w 322"/>
                      <a:gd name="T1" fmla="*/ 319 h 418"/>
                      <a:gd name="T2" fmla="*/ 5 w 322"/>
                      <a:gd name="T3" fmla="*/ 347 h 418"/>
                      <a:gd name="T4" fmla="*/ 1 w 322"/>
                      <a:gd name="T5" fmla="*/ 386 h 418"/>
                      <a:gd name="T6" fmla="*/ 8 w 322"/>
                      <a:gd name="T7" fmla="*/ 398 h 418"/>
                      <a:gd name="T8" fmla="*/ 23 w 322"/>
                      <a:gd name="T9" fmla="*/ 410 h 418"/>
                      <a:gd name="T10" fmla="*/ 54 w 322"/>
                      <a:gd name="T11" fmla="*/ 417 h 418"/>
                      <a:gd name="T12" fmla="*/ 83 w 322"/>
                      <a:gd name="T13" fmla="*/ 413 h 418"/>
                      <a:gd name="T14" fmla="*/ 107 w 322"/>
                      <a:gd name="T15" fmla="*/ 399 h 418"/>
                      <a:gd name="T16" fmla="*/ 120 w 322"/>
                      <a:gd name="T17" fmla="*/ 384 h 418"/>
                      <a:gd name="T18" fmla="*/ 121 w 322"/>
                      <a:gd name="T19" fmla="*/ 378 h 418"/>
                      <a:gd name="T20" fmla="*/ 133 w 322"/>
                      <a:gd name="T21" fmla="*/ 362 h 418"/>
                      <a:gd name="T22" fmla="*/ 150 w 322"/>
                      <a:gd name="T23" fmla="*/ 333 h 418"/>
                      <a:gd name="T24" fmla="*/ 171 w 322"/>
                      <a:gd name="T25" fmla="*/ 288 h 418"/>
                      <a:gd name="T26" fmla="*/ 237 w 322"/>
                      <a:gd name="T27" fmla="*/ 196 h 418"/>
                      <a:gd name="T28" fmla="*/ 315 w 322"/>
                      <a:gd name="T29" fmla="*/ 90 h 418"/>
                      <a:gd name="T30" fmla="*/ 321 w 322"/>
                      <a:gd name="T31" fmla="*/ 76 h 418"/>
                      <a:gd name="T32" fmla="*/ 322 w 322"/>
                      <a:gd name="T33" fmla="*/ 72 h 418"/>
                      <a:gd name="T34" fmla="*/ 319 w 322"/>
                      <a:gd name="T35" fmla="*/ 42 h 418"/>
                      <a:gd name="T36" fmla="*/ 306 w 322"/>
                      <a:gd name="T37" fmla="*/ 20 h 418"/>
                      <a:gd name="T38" fmla="*/ 277 w 322"/>
                      <a:gd name="T39" fmla="*/ 1 h 418"/>
                      <a:gd name="T40" fmla="*/ 211 w 322"/>
                      <a:gd name="T41" fmla="*/ 6 h 418"/>
                      <a:gd name="T42" fmla="*/ 207 w 322"/>
                      <a:gd name="T43" fmla="*/ 24 h 418"/>
                      <a:gd name="T44" fmla="*/ 185 w 322"/>
                      <a:gd name="T45" fmla="*/ 66 h 418"/>
                      <a:gd name="T46" fmla="*/ 163 w 322"/>
                      <a:gd name="T47" fmla="*/ 105 h 418"/>
                      <a:gd name="T48" fmla="*/ 144 w 322"/>
                      <a:gd name="T49" fmla="*/ 140 h 418"/>
                      <a:gd name="T50" fmla="*/ 52 w 322"/>
                      <a:gd name="T51" fmla="*/ 280 h 418"/>
                      <a:gd name="T52" fmla="*/ 37 w 322"/>
                      <a:gd name="T53" fmla="*/ 298 h 418"/>
                      <a:gd name="T54" fmla="*/ 48 w 322"/>
                      <a:gd name="T55" fmla="*/ 318 h 418"/>
                      <a:gd name="T56" fmla="*/ 106 w 322"/>
                      <a:gd name="T57" fmla="*/ 238 h 418"/>
                      <a:gd name="T58" fmla="*/ 170 w 322"/>
                      <a:gd name="T59" fmla="*/ 138 h 418"/>
                      <a:gd name="T60" fmla="*/ 181 w 322"/>
                      <a:gd name="T61" fmla="*/ 117 h 418"/>
                      <a:gd name="T62" fmla="*/ 188 w 322"/>
                      <a:gd name="T63" fmla="*/ 104 h 418"/>
                      <a:gd name="T64" fmla="*/ 226 w 322"/>
                      <a:gd name="T65" fmla="*/ 38 h 418"/>
                      <a:gd name="T66" fmla="*/ 269 w 322"/>
                      <a:gd name="T67" fmla="*/ 21 h 418"/>
                      <a:gd name="T68" fmla="*/ 297 w 322"/>
                      <a:gd name="T69" fmla="*/ 47 h 418"/>
                      <a:gd name="T70" fmla="*/ 291 w 322"/>
                      <a:gd name="T71" fmla="*/ 83 h 418"/>
                      <a:gd name="T72" fmla="*/ 220 w 322"/>
                      <a:gd name="T73" fmla="*/ 181 h 418"/>
                      <a:gd name="T74" fmla="*/ 203 w 322"/>
                      <a:gd name="T75" fmla="*/ 208 h 418"/>
                      <a:gd name="T76" fmla="*/ 165 w 322"/>
                      <a:gd name="T77" fmla="*/ 259 h 418"/>
                      <a:gd name="T78" fmla="*/ 134 w 322"/>
                      <a:gd name="T79" fmla="*/ 316 h 418"/>
                      <a:gd name="T80" fmla="*/ 131 w 322"/>
                      <a:gd name="T81" fmla="*/ 319 h 418"/>
                      <a:gd name="T82" fmla="*/ 120 w 322"/>
                      <a:gd name="T83" fmla="*/ 345 h 418"/>
                      <a:gd name="T84" fmla="*/ 107 w 322"/>
                      <a:gd name="T85" fmla="*/ 364 h 418"/>
                      <a:gd name="T86" fmla="*/ 83 w 322"/>
                      <a:gd name="T87" fmla="*/ 389 h 418"/>
                      <a:gd name="T88" fmla="*/ 55 w 322"/>
                      <a:gd name="T89" fmla="*/ 399 h 418"/>
                      <a:gd name="T90" fmla="*/ 27 w 322"/>
                      <a:gd name="T91" fmla="*/ 387 h 418"/>
                      <a:gd name="T92" fmla="*/ 21 w 322"/>
                      <a:gd name="T93" fmla="*/ 369 h 418"/>
                      <a:gd name="T94" fmla="*/ 37 w 322"/>
                      <a:gd name="T95" fmla="*/ 350 h 418"/>
                      <a:gd name="T96" fmla="*/ 62 w 322"/>
                      <a:gd name="T97" fmla="*/ 350 h 418"/>
                      <a:gd name="T98" fmla="*/ 89 w 322"/>
                      <a:gd name="T99" fmla="*/ 365 h 418"/>
                      <a:gd name="T100" fmla="*/ 90 w 322"/>
                      <a:gd name="T101" fmla="*/ 350 h 418"/>
                      <a:gd name="T102" fmla="*/ 75 w 322"/>
                      <a:gd name="T103" fmla="*/ 330 h 418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322"/>
                      <a:gd name="T157" fmla="*/ 0 h 418"/>
                      <a:gd name="T158" fmla="*/ 322 w 322"/>
                      <a:gd name="T159" fmla="*/ 418 h 418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322" h="418">
                        <a:moveTo>
                          <a:pt x="37" y="298"/>
                        </a:moveTo>
                        <a:lnTo>
                          <a:pt x="35" y="299"/>
                        </a:lnTo>
                        <a:lnTo>
                          <a:pt x="30" y="303"/>
                        </a:lnTo>
                        <a:lnTo>
                          <a:pt x="27" y="308"/>
                        </a:lnTo>
                        <a:lnTo>
                          <a:pt x="20" y="319"/>
                        </a:lnTo>
                        <a:lnTo>
                          <a:pt x="14" y="329"/>
                        </a:lnTo>
                        <a:lnTo>
                          <a:pt x="10" y="341"/>
                        </a:lnTo>
                        <a:lnTo>
                          <a:pt x="7" y="343"/>
                        </a:lnTo>
                        <a:lnTo>
                          <a:pt x="6" y="344"/>
                        </a:lnTo>
                        <a:lnTo>
                          <a:pt x="5" y="347"/>
                        </a:lnTo>
                        <a:lnTo>
                          <a:pt x="2" y="351"/>
                        </a:lnTo>
                        <a:lnTo>
                          <a:pt x="1" y="357"/>
                        </a:lnTo>
                        <a:lnTo>
                          <a:pt x="0" y="363"/>
                        </a:lnTo>
                        <a:lnTo>
                          <a:pt x="1" y="369"/>
                        </a:lnTo>
                        <a:lnTo>
                          <a:pt x="1" y="386"/>
                        </a:lnTo>
                        <a:lnTo>
                          <a:pt x="2" y="387"/>
                        </a:lnTo>
                        <a:lnTo>
                          <a:pt x="3" y="389"/>
                        </a:lnTo>
                        <a:lnTo>
                          <a:pt x="5" y="392"/>
                        </a:lnTo>
                        <a:lnTo>
                          <a:pt x="7" y="393"/>
                        </a:lnTo>
                        <a:lnTo>
                          <a:pt x="8" y="398"/>
                        </a:lnTo>
                        <a:lnTo>
                          <a:pt x="11" y="402"/>
                        </a:lnTo>
                        <a:lnTo>
                          <a:pt x="15" y="406"/>
                        </a:lnTo>
                        <a:lnTo>
                          <a:pt x="21" y="408"/>
                        </a:lnTo>
                        <a:lnTo>
                          <a:pt x="21" y="409"/>
                        </a:lnTo>
                        <a:lnTo>
                          <a:pt x="23" y="410"/>
                        </a:lnTo>
                        <a:lnTo>
                          <a:pt x="27" y="411"/>
                        </a:lnTo>
                        <a:lnTo>
                          <a:pt x="34" y="414"/>
                        </a:lnTo>
                        <a:lnTo>
                          <a:pt x="41" y="415"/>
                        </a:lnTo>
                        <a:lnTo>
                          <a:pt x="48" y="416"/>
                        </a:lnTo>
                        <a:lnTo>
                          <a:pt x="54" y="417"/>
                        </a:lnTo>
                        <a:lnTo>
                          <a:pt x="60" y="418"/>
                        </a:lnTo>
                        <a:lnTo>
                          <a:pt x="66" y="417"/>
                        </a:lnTo>
                        <a:lnTo>
                          <a:pt x="72" y="416"/>
                        </a:lnTo>
                        <a:lnTo>
                          <a:pt x="78" y="415"/>
                        </a:lnTo>
                        <a:lnTo>
                          <a:pt x="83" y="413"/>
                        </a:lnTo>
                        <a:lnTo>
                          <a:pt x="89" y="410"/>
                        </a:lnTo>
                        <a:lnTo>
                          <a:pt x="96" y="407"/>
                        </a:lnTo>
                        <a:lnTo>
                          <a:pt x="101" y="404"/>
                        </a:lnTo>
                        <a:lnTo>
                          <a:pt x="106" y="400"/>
                        </a:lnTo>
                        <a:lnTo>
                          <a:pt x="107" y="399"/>
                        </a:lnTo>
                        <a:lnTo>
                          <a:pt x="109" y="398"/>
                        </a:lnTo>
                        <a:lnTo>
                          <a:pt x="111" y="396"/>
                        </a:lnTo>
                        <a:lnTo>
                          <a:pt x="116" y="391"/>
                        </a:lnTo>
                        <a:lnTo>
                          <a:pt x="119" y="386"/>
                        </a:lnTo>
                        <a:lnTo>
                          <a:pt x="120" y="384"/>
                        </a:lnTo>
                        <a:lnTo>
                          <a:pt x="120" y="383"/>
                        </a:lnTo>
                        <a:lnTo>
                          <a:pt x="120" y="382"/>
                        </a:lnTo>
                        <a:lnTo>
                          <a:pt x="121" y="380"/>
                        </a:lnTo>
                        <a:lnTo>
                          <a:pt x="120" y="379"/>
                        </a:lnTo>
                        <a:lnTo>
                          <a:pt x="121" y="378"/>
                        </a:lnTo>
                        <a:lnTo>
                          <a:pt x="124" y="375"/>
                        </a:lnTo>
                        <a:lnTo>
                          <a:pt x="126" y="373"/>
                        </a:lnTo>
                        <a:lnTo>
                          <a:pt x="127" y="372"/>
                        </a:lnTo>
                        <a:lnTo>
                          <a:pt x="128" y="371"/>
                        </a:lnTo>
                        <a:lnTo>
                          <a:pt x="133" y="362"/>
                        </a:lnTo>
                        <a:lnTo>
                          <a:pt x="136" y="357"/>
                        </a:lnTo>
                        <a:lnTo>
                          <a:pt x="137" y="355"/>
                        </a:lnTo>
                        <a:lnTo>
                          <a:pt x="139" y="352"/>
                        </a:lnTo>
                        <a:lnTo>
                          <a:pt x="144" y="342"/>
                        </a:lnTo>
                        <a:lnTo>
                          <a:pt x="150" y="333"/>
                        </a:lnTo>
                        <a:lnTo>
                          <a:pt x="151" y="331"/>
                        </a:lnTo>
                        <a:lnTo>
                          <a:pt x="151" y="329"/>
                        </a:lnTo>
                        <a:lnTo>
                          <a:pt x="157" y="315"/>
                        </a:lnTo>
                        <a:lnTo>
                          <a:pt x="164" y="301"/>
                        </a:lnTo>
                        <a:lnTo>
                          <a:pt x="171" y="288"/>
                        </a:lnTo>
                        <a:lnTo>
                          <a:pt x="180" y="276"/>
                        </a:lnTo>
                        <a:lnTo>
                          <a:pt x="191" y="262"/>
                        </a:lnTo>
                        <a:lnTo>
                          <a:pt x="203" y="249"/>
                        </a:lnTo>
                        <a:lnTo>
                          <a:pt x="219" y="222"/>
                        </a:lnTo>
                        <a:lnTo>
                          <a:pt x="237" y="196"/>
                        </a:lnTo>
                        <a:lnTo>
                          <a:pt x="295" y="113"/>
                        </a:lnTo>
                        <a:lnTo>
                          <a:pt x="300" y="108"/>
                        </a:lnTo>
                        <a:lnTo>
                          <a:pt x="306" y="102"/>
                        </a:lnTo>
                        <a:lnTo>
                          <a:pt x="310" y="97"/>
                        </a:lnTo>
                        <a:lnTo>
                          <a:pt x="315" y="90"/>
                        </a:lnTo>
                        <a:lnTo>
                          <a:pt x="315" y="89"/>
                        </a:lnTo>
                        <a:lnTo>
                          <a:pt x="316" y="88"/>
                        </a:lnTo>
                        <a:lnTo>
                          <a:pt x="318" y="85"/>
                        </a:lnTo>
                        <a:lnTo>
                          <a:pt x="320" y="81"/>
                        </a:lnTo>
                        <a:lnTo>
                          <a:pt x="321" y="76"/>
                        </a:lnTo>
                        <a:lnTo>
                          <a:pt x="321" y="75"/>
                        </a:lnTo>
                        <a:lnTo>
                          <a:pt x="321" y="74"/>
                        </a:lnTo>
                        <a:lnTo>
                          <a:pt x="322" y="74"/>
                        </a:lnTo>
                        <a:lnTo>
                          <a:pt x="322" y="72"/>
                        </a:lnTo>
                        <a:lnTo>
                          <a:pt x="322" y="65"/>
                        </a:lnTo>
                        <a:lnTo>
                          <a:pt x="322" y="59"/>
                        </a:lnTo>
                        <a:lnTo>
                          <a:pt x="321" y="54"/>
                        </a:lnTo>
                        <a:lnTo>
                          <a:pt x="321" y="48"/>
                        </a:lnTo>
                        <a:lnTo>
                          <a:pt x="319" y="42"/>
                        </a:lnTo>
                        <a:lnTo>
                          <a:pt x="317" y="38"/>
                        </a:lnTo>
                        <a:lnTo>
                          <a:pt x="315" y="32"/>
                        </a:lnTo>
                        <a:lnTo>
                          <a:pt x="312" y="28"/>
                        </a:lnTo>
                        <a:lnTo>
                          <a:pt x="309" y="24"/>
                        </a:lnTo>
                        <a:lnTo>
                          <a:pt x="306" y="20"/>
                        </a:lnTo>
                        <a:lnTo>
                          <a:pt x="301" y="16"/>
                        </a:lnTo>
                        <a:lnTo>
                          <a:pt x="298" y="12"/>
                        </a:lnTo>
                        <a:lnTo>
                          <a:pt x="293" y="9"/>
                        </a:lnTo>
                        <a:lnTo>
                          <a:pt x="288" y="6"/>
                        </a:lnTo>
                        <a:lnTo>
                          <a:pt x="277" y="1"/>
                        </a:lnTo>
                        <a:lnTo>
                          <a:pt x="225" y="0"/>
                        </a:lnTo>
                        <a:lnTo>
                          <a:pt x="222" y="1"/>
                        </a:lnTo>
                        <a:lnTo>
                          <a:pt x="218" y="2"/>
                        </a:lnTo>
                        <a:lnTo>
                          <a:pt x="214" y="4"/>
                        </a:lnTo>
                        <a:lnTo>
                          <a:pt x="211" y="6"/>
                        </a:lnTo>
                        <a:lnTo>
                          <a:pt x="209" y="10"/>
                        </a:lnTo>
                        <a:lnTo>
                          <a:pt x="207" y="12"/>
                        </a:lnTo>
                        <a:lnTo>
                          <a:pt x="207" y="16"/>
                        </a:lnTo>
                        <a:lnTo>
                          <a:pt x="207" y="22"/>
                        </a:lnTo>
                        <a:lnTo>
                          <a:pt x="207" y="24"/>
                        </a:lnTo>
                        <a:lnTo>
                          <a:pt x="203" y="33"/>
                        </a:lnTo>
                        <a:lnTo>
                          <a:pt x="198" y="44"/>
                        </a:lnTo>
                        <a:lnTo>
                          <a:pt x="192" y="54"/>
                        </a:lnTo>
                        <a:lnTo>
                          <a:pt x="187" y="63"/>
                        </a:lnTo>
                        <a:lnTo>
                          <a:pt x="185" y="66"/>
                        </a:lnTo>
                        <a:lnTo>
                          <a:pt x="185" y="68"/>
                        </a:lnTo>
                        <a:lnTo>
                          <a:pt x="182" y="73"/>
                        </a:lnTo>
                        <a:lnTo>
                          <a:pt x="176" y="83"/>
                        </a:lnTo>
                        <a:lnTo>
                          <a:pt x="164" y="103"/>
                        </a:lnTo>
                        <a:lnTo>
                          <a:pt x="163" y="105"/>
                        </a:lnTo>
                        <a:lnTo>
                          <a:pt x="162" y="108"/>
                        </a:lnTo>
                        <a:lnTo>
                          <a:pt x="159" y="115"/>
                        </a:lnTo>
                        <a:lnTo>
                          <a:pt x="157" y="121"/>
                        </a:lnTo>
                        <a:lnTo>
                          <a:pt x="150" y="134"/>
                        </a:lnTo>
                        <a:lnTo>
                          <a:pt x="144" y="140"/>
                        </a:lnTo>
                        <a:lnTo>
                          <a:pt x="139" y="147"/>
                        </a:lnTo>
                        <a:lnTo>
                          <a:pt x="128" y="163"/>
                        </a:lnTo>
                        <a:lnTo>
                          <a:pt x="116" y="180"/>
                        </a:lnTo>
                        <a:lnTo>
                          <a:pt x="96" y="213"/>
                        </a:lnTo>
                        <a:lnTo>
                          <a:pt x="52" y="280"/>
                        </a:lnTo>
                        <a:lnTo>
                          <a:pt x="48" y="282"/>
                        </a:lnTo>
                        <a:lnTo>
                          <a:pt x="43" y="286"/>
                        </a:lnTo>
                        <a:lnTo>
                          <a:pt x="39" y="292"/>
                        </a:lnTo>
                        <a:lnTo>
                          <a:pt x="38" y="296"/>
                        </a:lnTo>
                        <a:lnTo>
                          <a:pt x="37" y="298"/>
                        </a:lnTo>
                        <a:lnTo>
                          <a:pt x="69" y="328"/>
                        </a:lnTo>
                        <a:lnTo>
                          <a:pt x="67" y="327"/>
                        </a:lnTo>
                        <a:lnTo>
                          <a:pt x="65" y="327"/>
                        </a:lnTo>
                        <a:lnTo>
                          <a:pt x="40" y="328"/>
                        </a:lnTo>
                        <a:lnTo>
                          <a:pt x="48" y="318"/>
                        </a:lnTo>
                        <a:lnTo>
                          <a:pt x="66" y="294"/>
                        </a:lnTo>
                        <a:lnTo>
                          <a:pt x="75" y="282"/>
                        </a:lnTo>
                        <a:lnTo>
                          <a:pt x="83" y="270"/>
                        </a:lnTo>
                        <a:lnTo>
                          <a:pt x="95" y="254"/>
                        </a:lnTo>
                        <a:lnTo>
                          <a:pt x="106" y="238"/>
                        </a:lnTo>
                        <a:lnTo>
                          <a:pt x="128" y="205"/>
                        </a:lnTo>
                        <a:lnTo>
                          <a:pt x="138" y="188"/>
                        </a:lnTo>
                        <a:lnTo>
                          <a:pt x="144" y="180"/>
                        </a:lnTo>
                        <a:lnTo>
                          <a:pt x="150" y="172"/>
                        </a:lnTo>
                        <a:lnTo>
                          <a:pt x="170" y="138"/>
                        </a:lnTo>
                        <a:lnTo>
                          <a:pt x="170" y="137"/>
                        </a:lnTo>
                        <a:lnTo>
                          <a:pt x="171" y="136"/>
                        </a:lnTo>
                        <a:lnTo>
                          <a:pt x="172" y="133"/>
                        </a:lnTo>
                        <a:lnTo>
                          <a:pt x="180" y="119"/>
                        </a:lnTo>
                        <a:lnTo>
                          <a:pt x="181" y="117"/>
                        </a:lnTo>
                        <a:lnTo>
                          <a:pt x="181" y="116"/>
                        </a:lnTo>
                        <a:lnTo>
                          <a:pt x="182" y="115"/>
                        </a:lnTo>
                        <a:lnTo>
                          <a:pt x="184" y="112"/>
                        </a:lnTo>
                        <a:lnTo>
                          <a:pt x="188" y="104"/>
                        </a:lnTo>
                        <a:lnTo>
                          <a:pt x="196" y="90"/>
                        </a:lnTo>
                        <a:lnTo>
                          <a:pt x="204" y="76"/>
                        </a:lnTo>
                        <a:lnTo>
                          <a:pt x="218" y="54"/>
                        </a:lnTo>
                        <a:lnTo>
                          <a:pt x="222" y="46"/>
                        </a:lnTo>
                        <a:lnTo>
                          <a:pt x="226" y="38"/>
                        </a:lnTo>
                        <a:lnTo>
                          <a:pt x="228" y="31"/>
                        </a:lnTo>
                        <a:lnTo>
                          <a:pt x="229" y="24"/>
                        </a:lnTo>
                        <a:lnTo>
                          <a:pt x="231" y="21"/>
                        </a:lnTo>
                        <a:lnTo>
                          <a:pt x="268" y="20"/>
                        </a:lnTo>
                        <a:lnTo>
                          <a:pt x="269" y="21"/>
                        </a:lnTo>
                        <a:lnTo>
                          <a:pt x="277" y="26"/>
                        </a:lnTo>
                        <a:lnTo>
                          <a:pt x="286" y="32"/>
                        </a:lnTo>
                        <a:lnTo>
                          <a:pt x="290" y="34"/>
                        </a:lnTo>
                        <a:lnTo>
                          <a:pt x="293" y="40"/>
                        </a:lnTo>
                        <a:lnTo>
                          <a:pt x="297" y="47"/>
                        </a:lnTo>
                        <a:lnTo>
                          <a:pt x="299" y="51"/>
                        </a:lnTo>
                        <a:lnTo>
                          <a:pt x="301" y="54"/>
                        </a:lnTo>
                        <a:lnTo>
                          <a:pt x="303" y="64"/>
                        </a:lnTo>
                        <a:lnTo>
                          <a:pt x="303" y="66"/>
                        </a:lnTo>
                        <a:lnTo>
                          <a:pt x="291" y="83"/>
                        </a:lnTo>
                        <a:lnTo>
                          <a:pt x="268" y="114"/>
                        </a:lnTo>
                        <a:lnTo>
                          <a:pt x="247" y="146"/>
                        </a:lnTo>
                        <a:lnTo>
                          <a:pt x="226" y="178"/>
                        </a:lnTo>
                        <a:lnTo>
                          <a:pt x="222" y="179"/>
                        </a:lnTo>
                        <a:lnTo>
                          <a:pt x="220" y="181"/>
                        </a:lnTo>
                        <a:lnTo>
                          <a:pt x="217" y="184"/>
                        </a:lnTo>
                        <a:lnTo>
                          <a:pt x="212" y="192"/>
                        </a:lnTo>
                        <a:lnTo>
                          <a:pt x="208" y="200"/>
                        </a:lnTo>
                        <a:lnTo>
                          <a:pt x="207" y="202"/>
                        </a:lnTo>
                        <a:lnTo>
                          <a:pt x="203" y="208"/>
                        </a:lnTo>
                        <a:lnTo>
                          <a:pt x="199" y="215"/>
                        </a:lnTo>
                        <a:lnTo>
                          <a:pt x="190" y="227"/>
                        </a:lnTo>
                        <a:lnTo>
                          <a:pt x="180" y="241"/>
                        </a:lnTo>
                        <a:lnTo>
                          <a:pt x="171" y="253"/>
                        </a:lnTo>
                        <a:lnTo>
                          <a:pt x="165" y="259"/>
                        </a:lnTo>
                        <a:lnTo>
                          <a:pt x="161" y="266"/>
                        </a:lnTo>
                        <a:lnTo>
                          <a:pt x="153" y="280"/>
                        </a:lnTo>
                        <a:lnTo>
                          <a:pt x="148" y="285"/>
                        </a:lnTo>
                        <a:lnTo>
                          <a:pt x="145" y="292"/>
                        </a:lnTo>
                        <a:lnTo>
                          <a:pt x="134" y="316"/>
                        </a:lnTo>
                        <a:lnTo>
                          <a:pt x="133" y="317"/>
                        </a:lnTo>
                        <a:lnTo>
                          <a:pt x="132" y="317"/>
                        </a:lnTo>
                        <a:lnTo>
                          <a:pt x="132" y="318"/>
                        </a:lnTo>
                        <a:lnTo>
                          <a:pt x="131" y="319"/>
                        </a:lnTo>
                        <a:lnTo>
                          <a:pt x="130" y="321"/>
                        </a:lnTo>
                        <a:lnTo>
                          <a:pt x="130" y="324"/>
                        </a:lnTo>
                        <a:lnTo>
                          <a:pt x="127" y="331"/>
                        </a:lnTo>
                        <a:lnTo>
                          <a:pt x="123" y="338"/>
                        </a:lnTo>
                        <a:lnTo>
                          <a:pt x="120" y="345"/>
                        </a:lnTo>
                        <a:lnTo>
                          <a:pt x="116" y="351"/>
                        </a:lnTo>
                        <a:lnTo>
                          <a:pt x="113" y="355"/>
                        </a:lnTo>
                        <a:lnTo>
                          <a:pt x="111" y="358"/>
                        </a:lnTo>
                        <a:lnTo>
                          <a:pt x="110" y="361"/>
                        </a:lnTo>
                        <a:lnTo>
                          <a:pt x="107" y="364"/>
                        </a:lnTo>
                        <a:lnTo>
                          <a:pt x="103" y="371"/>
                        </a:lnTo>
                        <a:lnTo>
                          <a:pt x="96" y="377"/>
                        </a:lnTo>
                        <a:lnTo>
                          <a:pt x="93" y="380"/>
                        </a:lnTo>
                        <a:lnTo>
                          <a:pt x="90" y="384"/>
                        </a:lnTo>
                        <a:lnTo>
                          <a:pt x="83" y="389"/>
                        </a:lnTo>
                        <a:lnTo>
                          <a:pt x="79" y="393"/>
                        </a:lnTo>
                        <a:lnTo>
                          <a:pt x="75" y="395"/>
                        </a:lnTo>
                        <a:lnTo>
                          <a:pt x="70" y="397"/>
                        </a:lnTo>
                        <a:lnTo>
                          <a:pt x="65" y="398"/>
                        </a:lnTo>
                        <a:lnTo>
                          <a:pt x="55" y="399"/>
                        </a:lnTo>
                        <a:lnTo>
                          <a:pt x="51" y="398"/>
                        </a:lnTo>
                        <a:lnTo>
                          <a:pt x="46" y="398"/>
                        </a:lnTo>
                        <a:lnTo>
                          <a:pt x="36" y="394"/>
                        </a:lnTo>
                        <a:lnTo>
                          <a:pt x="33" y="393"/>
                        </a:lnTo>
                        <a:lnTo>
                          <a:pt x="27" y="387"/>
                        </a:lnTo>
                        <a:lnTo>
                          <a:pt x="25" y="384"/>
                        </a:lnTo>
                        <a:lnTo>
                          <a:pt x="22" y="380"/>
                        </a:lnTo>
                        <a:lnTo>
                          <a:pt x="21" y="378"/>
                        </a:lnTo>
                        <a:lnTo>
                          <a:pt x="21" y="374"/>
                        </a:lnTo>
                        <a:lnTo>
                          <a:pt x="21" y="369"/>
                        </a:lnTo>
                        <a:lnTo>
                          <a:pt x="21" y="366"/>
                        </a:lnTo>
                        <a:lnTo>
                          <a:pt x="25" y="360"/>
                        </a:lnTo>
                        <a:lnTo>
                          <a:pt x="29" y="356"/>
                        </a:lnTo>
                        <a:lnTo>
                          <a:pt x="34" y="351"/>
                        </a:lnTo>
                        <a:lnTo>
                          <a:pt x="37" y="350"/>
                        </a:lnTo>
                        <a:lnTo>
                          <a:pt x="41" y="349"/>
                        </a:lnTo>
                        <a:lnTo>
                          <a:pt x="47" y="347"/>
                        </a:lnTo>
                        <a:lnTo>
                          <a:pt x="55" y="346"/>
                        </a:lnTo>
                        <a:lnTo>
                          <a:pt x="57" y="348"/>
                        </a:lnTo>
                        <a:lnTo>
                          <a:pt x="62" y="350"/>
                        </a:lnTo>
                        <a:lnTo>
                          <a:pt x="68" y="354"/>
                        </a:lnTo>
                        <a:lnTo>
                          <a:pt x="73" y="358"/>
                        </a:lnTo>
                        <a:lnTo>
                          <a:pt x="77" y="364"/>
                        </a:lnTo>
                        <a:lnTo>
                          <a:pt x="80" y="365"/>
                        </a:lnTo>
                        <a:lnTo>
                          <a:pt x="89" y="365"/>
                        </a:lnTo>
                        <a:lnTo>
                          <a:pt x="89" y="364"/>
                        </a:lnTo>
                        <a:lnTo>
                          <a:pt x="90" y="362"/>
                        </a:lnTo>
                        <a:lnTo>
                          <a:pt x="90" y="361"/>
                        </a:lnTo>
                        <a:lnTo>
                          <a:pt x="91" y="355"/>
                        </a:lnTo>
                        <a:lnTo>
                          <a:pt x="90" y="350"/>
                        </a:lnTo>
                        <a:lnTo>
                          <a:pt x="89" y="345"/>
                        </a:lnTo>
                        <a:lnTo>
                          <a:pt x="87" y="341"/>
                        </a:lnTo>
                        <a:lnTo>
                          <a:pt x="83" y="336"/>
                        </a:lnTo>
                        <a:lnTo>
                          <a:pt x="80" y="334"/>
                        </a:lnTo>
                        <a:lnTo>
                          <a:pt x="75" y="330"/>
                        </a:lnTo>
                        <a:lnTo>
                          <a:pt x="69" y="328"/>
                        </a:lnTo>
                        <a:lnTo>
                          <a:pt x="37" y="29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51" name="Freeform 55"/>
                  <p:cNvSpPr>
                    <a:spLocks noChangeAspect="1"/>
                  </p:cNvSpPr>
                  <p:nvPr/>
                </p:nvSpPr>
                <p:spPr bwMode="auto">
                  <a:xfrm>
                    <a:off x="2916" y="2602"/>
                    <a:ext cx="284" cy="378"/>
                  </a:xfrm>
                  <a:custGeom>
                    <a:avLst/>
                    <a:gdLst>
                      <a:gd name="T0" fmla="*/ 46 w 284"/>
                      <a:gd name="T1" fmla="*/ 307 h 378"/>
                      <a:gd name="T2" fmla="*/ 54 w 284"/>
                      <a:gd name="T3" fmla="*/ 310 h 378"/>
                      <a:gd name="T4" fmla="*/ 63 w 284"/>
                      <a:gd name="T5" fmla="*/ 316 h 378"/>
                      <a:gd name="T6" fmla="*/ 69 w 284"/>
                      <a:gd name="T7" fmla="*/ 325 h 378"/>
                      <a:gd name="T8" fmla="*/ 71 w 284"/>
                      <a:gd name="T9" fmla="*/ 335 h 378"/>
                      <a:gd name="T10" fmla="*/ 70 w 284"/>
                      <a:gd name="T11" fmla="*/ 342 h 378"/>
                      <a:gd name="T12" fmla="*/ 68 w 284"/>
                      <a:gd name="T13" fmla="*/ 345 h 378"/>
                      <a:gd name="T14" fmla="*/ 57 w 284"/>
                      <a:gd name="T15" fmla="*/ 343 h 378"/>
                      <a:gd name="T16" fmla="*/ 47 w 284"/>
                      <a:gd name="T17" fmla="*/ 334 h 378"/>
                      <a:gd name="T18" fmla="*/ 37 w 284"/>
                      <a:gd name="T19" fmla="*/ 328 h 378"/>
                      <a:gd name="T20" fmla="*/ 26 w 284"/>
                      <a:gd name="T21" fmla="*/ 327 h 378"/>
                      <a:gd name="T22" fmla="*/ 17 w 284"/>
                      <a:gd name="T23" fmla="*/ 329 h 378"/>
                      <a:gd name="T24" fmla="*/ 9 w 284"/>
                      <a:gd name="T25" fmla="*/ 335 h 378"/>
                      <a:gd name="T26" fmla="*/ 0 w 284"/>
                      <a:gd name="T27" fmla="*/ 346 h 378"/>
                      <a:gd name="T28" fmla="*/ 0 w 284"/>
                      <a:gd name="T29" fmla="*/ 354 h 378"/>
                      <a:gd name="T30" fmla="*/ 2 w 284"/>
                      <a:gd name="T31" fmla="*/ 360 h 378"/>
                      <a:gd name="T32" fmla="*/ 7 w 284"/>
                      <a:gd name="T33" fmla="*/ 367 h 378"/>
                      <a:gd name="T34" fmla="*/ 16 w 284"/>
                      <a:gd name="T35" fmla="*/ 374 h 378"/>
                      <a:gd name="T36" fmla="*/ 31 w 284"/>
                      <a:gd name="T37" fmla="*/ 378 h 378"/>
                      <a:gd name="T38" fmla="*/ 45 w 284"/>
                      <a:gd name="T39" fmla="*/ 378 h 378"/>
                      <a:gd name="T40" fmla="*/ 55 w 284"/>
                      <a:gd name="T41" fmla="*/ 375 h 378"/>
                      <a:gd name="T42" fmla="*/ 63 w 284"/>
                      <a:gd name="T43" fmla="*/ 369 h 378"/>
                      <a:gd name="T44" fmla="*/ 73 w 284"/>
                      <a:gd name="T45" fmla="*/ 360 h 378"/>
                      <a:gd name="T46" fmla="*/ 82 w 284"/>
                      <a:gd name="T47" fmla="*/ 350 h 378"/>
                      <a:gd name="T48" fmla="*/ 89 w 284"/>
                      <a:gd name="T49" fmla="*/ 341 h 378"/>
                      <a:gd name="T50" fmla="*/ 93 w 284"/>
                      <a:gd name="T51" fmla="*/ 335 h 378"/>
                      <a:gd name="T52" fmla="*/ 100 w 284"/>
                      <a:gd name="T53" fmla="*/ 325 h 378"/>
                      <a:gd name="T54" fmla="*/ 107 w 284"/>
                      <a:gd name="T55" fmla="*/ 311 h 378"/>
                      <a:gd name="T56" fmla="*/ 110 w 284"/>
                      <a:gd name="T57" fmla="*/ 300 h 378"/>
                      <a:gd name="T58" fmla="*/ 112 w 284"/>
                      <a:gd name="T59" fmla="*/ 298 h 378"/>
                      <a:gd name="T60" fmla="*/ 112 w 284"/>
                      <a:gd name="T61" fmla="*/ 297 h 378"/>
                      <a:gd name="T62" fmla="*/ 114 w 284"/>
                      <a:gd name="T63" fmla="*/ 296 h 378"/>
                      <a:gd name="T64" fmla="*/ 128 w 284"/>
                      <a:gd name="T65" fmla="*/ 265 h 378"/>
                      <a:gd name="T66" fmla="*/ 141 w 284"/>
                      <a:gd name="T67" fmla="*/ 246 h 378"/>
                      <a:gd name="T68" fmla="*/ 151 w 284"/>
                      <a:gd name="T69" fmla="*/ 233 h 378"/>
                      <a:gd name="T70" fmla="*/ 170 w 284"/>
                      <a:gd name="T71" fmla="*/ 207 h 378"/>
                      <a:gd name="T72" fmla="*/ 183 w 284"/>
                      <a:gd name="T73" fmla="*/ 188 h 378"/>
                      <a:gd name="T74" fmla="*/ 188 w 284"/>
                      <a:gd name="T75" fmla="*/ 180 h 378"/>
                      <a:gd name="T76" fmla="*/ 197 w 284"/>
                      <a:gd name="T77" fmla="*/ 164 h 378"/>
                      <a:gd name="T78" fmla="*/ 202 w 284"/>
                      <a:gd name="T79" fmla="*/ 159 h 378"/>
                      <a:gd name="T80" fmla="*/ 227 w 284"/>
                      <a:gd name="T81" fmla="*/ 126 h 378"/>
                      <a:gd name="T82" fmla="*/ 272 w 284"/>
                      <a:gd name="T83" fmla="*/ 63 h 378"/>
                      <a:gd name="T84" fmla="*/ 284 w 284"/>
                      <a:gd name="T85" fmla="*/ 44 h 378"/>
                      <a:gd name="T86" fmla="*/ 280 w 284"/>
                      <a:gd name="T87" fmla="*/ 31 h 378"/>
                      <a:gd name="T88" fmla="*/ 273 w 284"/>
                      <a:gd name="T89" fmla="*/ 21 h 378"/>
                      <a:gd name="T90" fmla="*/ 266 w 284"/>
                      <a:gd name="T91" fmla="*/ 13 h 378"/>
                      <a:gd name="T92" fmla="*/ 250 w 284"/>
                      <a:gd name="T93" fmla="*/ 1 h 378"/>
                      <a:gd name="T94" fmla="*/ 211 w 284"/>
                      <a:gd name="T95" fmla="*/ 1 h 378"/>
                      <a:gd name="T96" fmla="*/ 209 w 284"/>
                      <a:gd name="T97" fmla="*/ 11 h 378"/>
                      <a:gd name="T98" fmla="*/ 202 w 284"/>
                      <a:gd name="T99" fmla="*/ 26 h 378"/>
                      <a:gd name="T100" fmla="*/ 184 w 284"/>
                      <a:gd name="T101" fmla="*/ 56 h 378"/>
                      <a:gd name="T102" fmla="*/ 168 w 284"/>
                      <a:gd name="T103" fmla="*/ 85 h 378"/>
                      <a:gd name="T104" fmla="*/ 162 w 284"/>
                      <a:gd name="T105" fmla="*/ 95 h 378"/>
                      <a:gd name="T106" fmla="*/ 161 w 284"/>
                      <a:gd name="T107" fmla="*/ 96 h 378"/>
                      <a:gd name="T108" fmla="*/ 160 w 284"/>
                      <a:gd name="T109" fmla="*/ 99 h 378"/>
                      <a:gd name="T110" fmla="*/ 151 w 284"/>
                      <a:gd name="T111" fmla="*/ 116 h 378"/>
                      <a:gd name="T112" fmla="*/ 150 w 284"/>
                      <a:gd name="T113" fmla="*/ 118 h 378"/>
                      <a:gd name="T114" fmla="*/ 124 w 284"/>
                      <a:gd name="T115" fmla="*/ 160 h 378"/>
                      <a:gd name="T116" fmla="*/ 108 w 284"/>
                      <a:gd name="T117" fmla="*/ 185 h 378"/>
                      <a:gd name="T118" fmla="*/ 75 w 284"/>
                      <a:gd name="T119" fmla="*/ 234 h 378"/>
                      <a:gd name="T120" fmla="*/ 54 w 284"/>
                      <a:gd name="T121" fmla="*/ 262 h 378"/>
                      <a:gd name="T122" fmla="*/ 27 w 284"/>
                      <a:gd name="T123" fmla="*/ 298 h 378"/>
                      <a:gd name="T124" fmla="*/ 45 w 284"/>
                      <a:gd name="T125" fmla="*/ 307 h 37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84"/>
                      <a:gd name="T190" fmla="*/ 0 h 378"/>
                      <a:gd name="T191" fmla="*/ 284 w 284"/>
                      <a:gd name="T192" fmla="*/ 378 h 37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84" h="378">
                        <a:moveTo>
                          <a:pt x="45" y="307"/>
                        </a:moveTo>
                        <a:lnTo>
                          <a:pt x="46" y="307"/>
                        </a:lnTo>
                        <a:lnTo>
                          <a:pt x="48" y="308"/>
                        </a:lnTo>
                        <a:lnTo>
                          <a:pt x="54" y="310"/>
                        </a:lnTo>
                        <a:lnTo>
                          <a:pt x="60" y="314"/>
                        </a:lnTo>
                        <a:lnTo>
                          <a:pt x="63" y="316"/>
                        </a:lnTo>
                        <a:lnTo>
                          <a:pt x="67" y="321"/>
                        </a:lnTo>
                        <a:lnTo>
                          <a:pt x="69" y="325"/>
                        </a:lnTo>
                        <a:lnTo>
                          <a:pt x="70" y="329"/>
                        </a:lnTo>
                        <a:lnTo>
                          <a:pt x="71" y="335"/>
                        </a:lnTo>
                        <a:lnTo>
                          <a:pt x="70" y="341"/>
                        </a:lnTo>
                        <a:lnTo>
                          <a:pt x="70" y="342"/>
                        </a:lnTo>
                        <a:lnTo>
                          <a:pt x="69" y="343"/>
                        </a:lnTo>
                        <a:lnTo>
                          <a:pt x="68" y="345"/>
                        </a:lnTo>
                        <a:lnTo>
                          <a:pt x="60" y="345"/>
                        </a:lnTo>
                        <a:lnTo>
                          <a:pt x="57" y="343"/>
                        </a:lnTo>
                        <a:lnTo>
                          <a:pt x="53" y="338"/>
                        </a:lnTo>
                        <a:lnTo>
                          <a:pt x="47" y="334"/>
                        </a:lnTo>
                        <a:lnTo>
                          <a:pt x="42" y="330"/>
                        </a:lnTo>
                        <a:lnTo>
                          <a:pt x="37" y="328"/>
                        </a:lnTo>
                        <a:lnTo>
                          <a:pt x="34" y="326"/>
                        </a:lnTo>
                        <a:lnTo>
                          <a:pt x="26" y="327"/>
                        </a:lnTo>
                        <a:lnTo>
                          <a:pt x="20" y="328"/>
                        </a:lnTo>
                        <a:lnTo>
                          <a:pt x="17" y="329"/>
                        </a:lnTo>
                        <a:lnTo>
                          <a:pt x="14" y="331"/>
                        </a:lnTo>
                        <a:lnTo>
                          <a:pt x="9" y="335"/>
                        </a:lnTo>
                        <a:lnTo>
                          <a:pt x="4" y="340"/>
                        </a:lnTo>
                        <a:lnTo>
                          <a:pt x="0" y="346"/>
                        </a:lnTo>
                        <a:lnTo>
                          <a:pt x="0" y="349"/>
                        </a:lnTo>
                        <a:lnTo>
                          <a:pt x="0" y="354"/>
                        </a:lnTo>
                        <a:lnTo>
                          <a:pt x="0" y="358"/>
                        </a:lnTo>
                        <a:lnTo>
                          <a:pt x="2" y="360"/>
                        </a:lnTo>
                        <a:lnTo>
                          <a:pt x="4" y="364"/>
                        </a:lnTo>
                        <a:lnTo>
                          <a:pt x="7" y="367"/>
                        </a:lnTo>
                        <a:lnTo>
                          <a:pt x="12" y="373"/>
                        </a:lnTo>
                        <a:lnTo>
                          <a:pt x="16" y="374"/>
                        </a:lnTo>
                        <a:lnTo>
                          <a:pt x="25" y="378"/>
                        </a:lnTo>
                        <a:lnTo>
                          <a:pt x="31" y="378"/>
                        </a:lnTo>
                        <a:lnTo>
                          <a:pt x="35" y="378"/>
                        </a:lnTo>
                        <a:lnTo>
                          <a:pt x="45" y="378"/>
                        </a:lnTo>
                        <a:lnTo>
                          <a:pt x="50" y="377"/>
                        </a:lnTo>
                        <a:lnTo>
                          <a:pt x="55" y="375"/>
                        </a:lnTo>
                        <a:lnTo>
                          <a:pt x="59" y="372"/>
                        </a:lnTo>
                        <a:lnTo>
                          <a:pt x="63" y="369"/>
                        </a:lnTo>
                        <a:lnTo>
                          <a:pt x="70" y="364"/>
                        </a:lnTo>
                        <a:lnTo>
                          <a:pt x="73" y="360"/>
                        </a:lnTo>
                        <a:lnTo>
                          <a:pt x="76" y="357"/>
                        </a:lnTo>
                        <a:lnTo>
                          <a:pt x="82" y="350"/>
                        </a:lnTo>
                        <a:lnTo>
                          <a:pt x="87" y="343"/>
                        </a:lnTo>
                        <a:lnTo>
                          <a:pt x="89" y="341"/>
                        </a:lnTo>
                        <a:lnTo>
                          <a:pt x="91" y="338"/>
                        </a:lnTo>
                        <a:lnTo>
                          <a:pt x="93" y="335"/>
                        </a:lnTo>
                        <a:lnTo>
                          <a:pt x="96" y="331"/>
                        </a:lnTo>
                        <a:lnTo>
                          <a:pt x="100" y="325"/>
                        </a:lnTo>
                        <a:lnTo>
                          <a:pt x="103" y="318"/>
                        </a:lnTo>
                        <a:lnTo>
                          <a:pt x="107" y="311"/>
                        </a:lnTo>
                        <a:lnTo>
                          <a:pt x="110" y="304"/>
                        </a:lnTo>
                        <a:lnTo>
                          <a:pt x="110" y="300"/>
                        </a:lnTo>
                        <a:lnTo>
                          <a:pt x="111" y="299"/>
                        </a:lnTo>
                        <a:lnTo>
                          <a:pt x="112" y="298"/>
                        </a:lnTo>
                        <a:lnTo>
                          <a:pt x="112" y="297"/>
                        </a:lnTo>
                        <a:lnTo>
                          <a:pt x="113" y="297"/>
                        </a:lnTo>
                        <a:lnTo>
                          <a:pt x="114" y="296"/>
                        </a:lnTo>
                        <a:lnTo>
                          <a:pt x="125" y="272"/>
                        </a:lnTo>
                        <a:lnTo>
                          <a:pt x="128" y="265"/>
                        </a:lnTo>
                        <a:lnTo>
                          <a:pt x="133" y="260"/>
                        </a:lnTo>
                        <a:lnTo>
                          <a:pt x="141" y="246"/>
                        </a:lnTo>
                        <a:lnTo>
                          <a:pt x="146" y="239"/>
                        </a:lnTo>
                        <a:lnTo>
                          <a:pt x="151" y="233"/>
                        </a:lnTo>
                        <a:lnTo>
                          <a:pt x="160" y="221"/>
                        </a:lnTo>
                        <a:lnTo>
                          <a:pt x="170" y="207"/>
                        </a:lnTo>
                        <a:lnTo>
                          <a:pt x="179" y="195"/>
                        </a:lnTo>
                        <a:lnTo>
                          <a:pt x="183" y="188"/>
                        </a:lnTo>
                        <a:lnTo>
                          <a:pt x="188" y="182"/>
                        </a:lnTo>
                        <a:lnTo>
                          <a:pt x="188" y="180"/>
                        </a:lnTo>
                        <a:lnTo>
                          <a:pt x="192" y="172"/>
                        </a:lnTo>
                        <a:lnTo>
                          <a:pt x="197" y="164"/>
                        </a:lnTo>
                        <a:lnTo>
                          <a:pt x="201" y="161"/>
                        </a:lnTo>
                        <a:lnTo>
                          <a:pt x="202" y="159"/>
                        </a:lnTo>
                        <a:lnTo>
                          <a:pt x="206" y="158"/>
                        </a:lnTo>
                        <a:lnTo>
                          <a:pt x="227" y="126"/>
                        </a:lnTo>
                        <a:lnTo>
                          <a:pt x="249" y="94"/>
                        </a:lnTo>
                        <a:lnTo>
                          <a:pt x="272" y="63"/>
                        </a:lnTo>
                        <a:lnTo>
                          <a:pt x="284" y="46"/>
                        </a:lnTo>
                        <a:lnTo>
                          <a:pt x="284" y="44"/>
                        </a:lnTo>
                        <a:lnTo>
                          <a:pt x="281" y="35"/>
                        </a:lnTo>
                        <a:lnTo>
                          <a:pt x="280" y="31"/>
                        </a:lnTo>
                        <a:lnTo>
                          <a:pt x="278" y="28"/>
                        </a:lnTo>
                        <a:lnTo>
                          <a:pt x="273" y="21"/>
                        </a:lnTo>
                        <a:lnTo>
                          <a:pt x="271" y="14"/>
                        </a:lnTo>
                        <a:lnTo>
                          <a:pt x="266" y="13"/>
                        </a:lnTo>
                        <a:lnTo>
                          <a:pt x="258" y="7"/>
                        </a:lnTo>
                        <a:lnTo>
                          <a:pt x="250" y="1"/>
                        </a:lnTo>
                        <a:lnTo>
                          <a:pt x="249" y="0"/>
                        </a:lnTo>
                        <a:lnTo>
                          <a:pt x="211" y="1"/>
                        </a:lnTo>
                        <a:lnTo>
                          <a:pt x="209" y="4"/>
                        </a:lnTo>
                        <a:lnTo>
                          <a:pt x="209" y="11"/>
                        </a:lnTo>
                        <a:lnTo>
                          <a:pt x="206" y="18"/>
                        </a:lnTo>
                        <a:lnTo>
                          <a:pt x="202" y="26"/>
                        </a:lnTo>
                        <a:lnTo>
                          <a:pt x="198" y="34"/>
                        </a:lnTo>
                        <a:lnTo>
                          <a:pt x="184" y="56"/>
                        </a:lnTo>
                        <a:lnTo>
                          <a:pt x="176" y="70"/>
                        </a:lnTo>
                        <a:lnTo>
                          <a:pt x="168" y="85"/>
                        </a:lnTo>
                        <a:lnTo>
                          <a:pt x="164" y="92"/>
                        </a:lnTo>
                        <a:lnTo>
                          <a:pt x="162" y="95"/>
                        </a:lnTo>
                        <a:lnTo>
                          <a:pt x="161" y="96"/>
                        </a:lnTo>
                        <a:lnTo>
                          <a:pt x="161" y="97"/>
                        </a:lnTo>
                        <a:lnTo>
                          <a:pt x="160" y="99"/>
                        </a:lnTo>
                        <a:lnTo>
                          <a:pt x="153" y="114"/>
                        </a:lnTo>
                        <a:lnTo>
                          <a:pt x="151" y="116"/>
                        </a:lnTo>
                        <a:lnTo>
                          <a:pt x="150" y="117"/>
                        </a:lnTo>
                        <a:lnTo>
                          <a:pt x="150" y="118"/>
                        </a:lnTo>
                        <a:lnTo>
                          <a:pt x="130" y="152"/>
                        </a:lnTo>
                        <a:lnTo>
                          <a:pt x="124" y="160"/>
                        </a:lnTo>
                        <a:lnTo>
                          <a:pt x="118" y="168"/>
                        </a:lnTo>
                        <a:lnTo>
                          <a:pt x="108" y="185"/>
                        </a:lnTo>
                        <a:lnTo>
                          <a:pt x="86" y="218"/>
                        </a:lnTo>
                        <a:lnTo>
                          <a:pt x="75" y="234"/>
                        </a:lnTo>
                        <a:lnTo>
                          <a:pt x="63" y="250"/>
                        </a:lnTo>
                        <a:lnTo>
                          <a:pt x="54" y="262"/>
                        </a:lnTo>
                        <a:lnTo>
                          <a:pt x="46" y="274"/>
                        </a:lnTo>
                        <a:lnTo>
                          <a:pt x="27" y="298"/>
                        </a:lnTo>
                        <a:lnTo>
                          <a:pt x="19" y="308"/>
                        </a:lnTo>
                        <a:lnTo>
                          <a:pt x="45" y="307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43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1471" y="2266"/>
                  <a:ext cx="1709" cy="1449"/>
                  <a:chOff x="1471" y="2266"/>
                  <a:chExt cx="1709" cy="1449"/>
                </a:xfrm>
              </p:grpSpPr>
              <p:sp>
                <p:nvSpPr>
                  <p:cNvPr id="344" name="Freeform 57"/>
                  <p:cNvSpPr>
                    <a:spLocks noChangeAspect="1"/>
                  </p:cNvSpPr>
                  <p:nvPr/>
                </p:nvSpPr>
                <p:spPr bwMode="auto">
                  <a:xfrm>
                    <a:off x="2351" y="2266"/>
                    <a:ext cx="351" cy="352"/>
                  </a:xfrm>
                  <a:custGeom>
                    <a:avLst/>
                    <a:gdLst>
                      <a:gd name="T0" fmla="*/ 201 w 351"/>
                      <a:gd name="T1" fmla="*/ 22 h 352"/>
                      <a:gd name="T2" fmla="*/ 175 w 351"/>
                      <a:gd name="T3" fmla="*/ 7 h 352"/>
                      <a:gd name="T4" fmla="*/ 151 w 351"/>
                      <a:gd name="T5" fmla="*/ 1 h 352"/>
                      <a:gd name="T6" fmla="*/ 127 w 351"/>
                      <a:gd name="T7" fmla="*/ 0 h 352"/>
                      <a:gd name="T8" fmla="*/ 100 w 351"/>
                      <a:gd name="T9" fmla="*/ 7 h 352"/>
                      <a:gd name="T10" fmla="*/ 73 w 351"/>
                      <a:gd name="T11" fmla="*/ 20 h 352"/>
                      <a:gd name="T12" fmla="*/ 55 w 351"/>
                      <a:gd name="T13" fmla="*/ 35 h 352"/>
                      <a:gd name="T14" fmla="*/ 33 w 351"/>
                      <a:gd name="T15" fmla="*/ 61 h 352"/>
                      <a:gd name="T16" fmla="*/ 15 w 351"/>
                      <a:gd name="T17" fmla="*/ 95 h 352"/>
                      <a:gd name="T18" fmla="*/ 4 w 351"/>
                      <a:gd name="T19" fmla="*/ 133 h 352"/>
                      <a:gd name="T20" fmla="*/ 0 w 351"/>
                      <a:gd name="T21" fmla="*/ 204 h 352"/>
                      <a:gd name="T22" fmla="*/ 10 w 351"/>
                      <a:gd name="T23" fmla="*/ 254 h 352"/>
                      <a:gd name="T24" fmla="*/ 24 w 351"/>
                      <a:gd name="T25" fmla="*/ 289 h 352"/>
                      <a:gd name="T26" fmla="*/ 39 w 351"/>
                      <a:gd name="T27" fmla="*/ 310 h 352"/>
                      <a:gd name="T28" fmla="*/ 53 w 351"/>
                      <a:gd name="T29" fmla="*/ 324 h 352"/>
                      <a:gd name="T30" fmla="*/ 69 w 351"/>
                      <a:gd name="T31" fmla="*/ 337 h 352"/>
                      <a:gd name="T32" fmla="*/ 93 w 351"/>
                      <a:gd name="T33" fmla="*/ 348 h 352"/>
                      <a:gd name="T34" fmla="*/ 131 w 351"/>
                      <a:gd name="T35" fmla="*/ 352 h 352"/>
                      <a:gd name="T36" fmla="*/ 158 w 351"/>
                      <a:gd name="T37" fmla="*/ 345 h 352"/>
                      <a:gd name="T38" fmla="*/ 167 w 351"/>
                      <a:gd name="T39" fmla="*/ 340 h 352"/>
                      <a:gd name="T40" fmla="*/ 180 w 351"/>
                      <a:gd name="T41" fmla="*/ 332 h 352"/>
                      <a:gd name="T42" fmla="*/ 189 w 351"/>
                      <a:gd name="T43" fmla="*/ 324 h 352"/>
                      <a:gd name="T44" fmla="*/ 198 w 351"/>
                      <a:gd name="T45" fmla="*/ 314 h 352"/>
                      <a:gd name="T46" fmla="*/ 225 w 351"/>
                      <a:gd name="T47" fmla="*/ 266 h 352"/>
                      <a:gd name="T48" fmla="*/ 248 w 351"/>
                      <a:gd name="T49" fmla="*/ 225 h 352"/>
                      <a:gd name="T50" fmla="*/ 259 w 351"/>
                      <a:gd name="T51" fmla="*/ 228 h 352"/>
                      <a:gd name="T52" fmla="*/ 269 w 351"/>
                      <a:gd name="T53" fmla="*/ 236 h 352"/>
                      <a:gd name="T54" fmla="*/ 284 w 351"/>
                      <a:gd name="T55" fmla="*/ 253 h 352"/>
                      <a:gd name="T56" fmla="*/ 296 w 351"/>
                      <a:gd name="T57" fmla="*/ 261 h 352"/>
                      <a:gd name="T58" fmla="*/ 311 w 351"/>
                      <a:gd name="T59" fmla="*/ 265 h 352"/>
                      <a:gd name="T60" fmla="*/ 325 w 351"/>
                      <a:gd name="T61" fmla="*/ 264 h 352"/>
                      <a:gd name="T62" fmla="*/ 335 w 351"/>
                      <a:gd name="T63" fmla="*/ 259 h 352"/>
                      <a:gd name="T64" fmla="*/ 344 w 351"/>
                      <a:gd name="T65" fmla="*/ 252 h 352"/>
                      <a:gd name="T66" fmla="*/ 350 w 351"/>
                      <a:gd name="T67" fmla="*/ 237 h 352"/>
                      <a:gd name="T68" fmla="*/ 349 w 351"/>
                      <a:gd name="T69" fmla="*/ 222 h 352"/>
                      <a:gd name="T70" fmla="*/ 340 w 351"/>
                      <a:gd name="T71" fmla="*/ 208 h 352"/>
                      <a:gd name="T72" fmla="*/ 328 w 351"/>
                      <a:gd name="T73" fmla="*/ 199 h 352"/>
                      <a:gd name="T74" fmla="*/ 297 w 351"/>
                      <a:gd name="T75" fmla="*/ 186 h 352"/>
                      <a:gd name="T76" fmla="*/ 277 w 351"/>
                      <a:gd name="T77" fmla="*/ 176 h 352"/>
                      <a:gd name="T78" fmla="*/ 262 w 351"/>
                      <a:gd name="T79" fmla="*/ 159 h 352"/>
                      <a:gd name="T80" fmla="*/ 253 w 351"/>
                      <a:gd name="T81" fmla="*/ 131 h 352"/>
                      <a:gd name="T82" fmla="*/ 244 w 351"/>
                      <a:gd name="T83" fmla="*/ 90 h 352"/>
                      <a:gd name="T84" fmla="*/ 227 w 351"/>
                      <a:gd name="T85" fmla="*/ 53 h 35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51"/>
                      <a:gd name="T130" fmla="*/ 0 h 352"/>
                      <a:gd name="T131" fmla="*/ 351 w 351"/>
                      <a:gd name="T132" fmla="*/ 352 h 35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51" h="352">
                        <a:moveTo>
                          <a:pt x="210" y="31"/>
                        </a:moveTo>
                        <a:lnTo>
                          <a:pt x="206" y="26"/>
                        </a:lnTo>
                        <a:lnTo>
                          <a:pt x="201" y="22"/>
                        </a:lnTo>
                        <a:lnTo>
                          <a:pt x="196" y="18"/>
                        </a:lnTo>
                        <a:lnTo>
                          <a:pt x="192" y="14"/>
                        </a:lnTo>
                        <a:lnTo>
                          <a:pt x="175" y="7"/>
                        </a:lnTo>
                        <a:lnTo>
                          <a:pt x="167" y="5"/>
                        </a:lnTo>
                        <a:lnTo>
                          <a:pt x="159" y="3"/>
                        </a:lnTo>
                        <a:lnTo>
                          <a:pt x="151" y="1"/>
                        </a:lnTo>
                        <a:lnTo>
                          <a:pt x="143" y="0"/>
                        </a:lnTo>
                        <a:lnTo>
                          <a:pt x="135" y="0"/>
                        </a:lnTo>
                        <a:lnTo>
                          <a:pt x="127" y="0"/>
                        </a:lnTo>
                        <a:lnTo>
                          <a:pt x="112" y="2"/>
                        </a:lnTo>
                        <a:lnTo>
                          <a:pt x="106" y="4"/>
                        </a:lnTo>
                        <a:lnTo>
                          <a:pt x="100" y="7"/>
                        </a:lnTo>
                        <a:lnTo>
                          <a:pt x="85" y="13"/>
                        </a:lnTo>
                        <a:lnTo>
                          <a:pt x="79" y="16"/>
                        </a:lnTo>
                        <a:lnTo>
                          <a:pt x="73" y="20"/>
                        </a:lnTo>
                        <a:lnTo>
                          <a:pt x="66" y="24"/>
                        </a:lnTo>
                        <a:lnTo>
                          <a:pt x="60" y="29"/>
                        </a:lnTo>
                        <a:lnTo>
                          <a:pt x="55" y="35"/>
                        </a:lnTo>
                        <a:lnTo>
                          <a:pt x="50" y="40"/>
                        </a:lnTo>
                        <a:lnTo>
                          <a:pt x="41" y="50"/>
                        </a:lnTo>
                        <a:lnTo>
                          <a:pt x="33" y="61"/>
                        </a:lnTo>
                        <a:lnTo>
                          <a:pt x="26" y="71"/>
                        </a:lnTo>
                        <a:lnTo>
                          <a:pt x="20" y="83"/>
                        </a:lnTo>
                        <a:lnTo>
                          <a:pt x="15" y="95"/>
                        </a:lnTo>
                        <a:lnTo>
                          <a:pt x="10" y="107"/>
                        </a:lnTo>
                        <a:lnTo>
                          <a:pt x="7" y="120"/>
                        </a:lnTo>
                        <a:lnTo>
                          <a:pt x="4" y="133"/>
                        </a:lnTo>
                        <a:lnTo>
                          <a:pt x="1" y="157"/>
                        </a:lnTo>
                        <a:lnTo>
                          <a:pt x="0" y="180"/>
                        </a:lnTo>
                        <a:lnTo>
                          <a:pt x="0" y="204"/>
                        </a:lnTo>
                        <a:lnTo>
                          <a:pt x="3" y="228"/>
                        </a:lnTo>
                        <a:lnTo>
                          <a:pt x="6" y="241"/>
                        </a:lnTo>
                        <a:lnTo>
                          <a:pt x="10" y="254"/>
                        </a:lnTo>
                        <a:lnTo>
                          <a:pt x="13" y="265"/>
                        </a:lnTo>
                        <a:lnTo>
                          <a:pt x="18" y="277"/>
                        </a:lnTo>
                        <a:lnTo>
                          <a:pt x="24" y="289"/>
                        </a:lnTo>
                        <a:lnTo>
                          <a:pt x="28" y="294"/>
                        </a:lnTo>
                        <a:lnTo>
                          <a:pt x="31" y="299"/>
                        </a:lnTo>
                        <a:lnTo>
                          <a:pt x="39" y="310"/>
                        </a:lnTo>
                        <a:lnTo>
                          <a:pt x="44" y="314"/>
                        </a:lnTo>
                        <a:lnTo>
                          <a:pt x="48" y="319"/>
                        </a:lnTo>
                        <a:lnTo>
                          <a:pt x="53" y="324"/>
                        </a:lnTo>
                        <a:lnTo>
                          <a:pt x="59" y="329"/>
                        </a:lnTo>
                        <a:lnTo>
                          <a:pt x="64" y="333"/>
                        </a:lnTo>
                        <a:lnTo>
                          <a:pt x="69" y="337"/>
                        </a:lnTo>
                        <a:lnTo>
                          <a:pt x="74" y="340"/>
                        </a:lnTo>
                        <a:lnTo>
                          <a:pt x="80" y="343"/>
                        </a:lnTo>
                        <a:lnTo>
                          <a:pt x="93" y="348"/>
                        </a:lnTo>
                        <a:lnTo>
                          <a:pt x="105" y="351"/>
                        </a:lnTo>
                        <a:lnTo>
                          <a:pt x="117" y="352"/>
                        </a:lnTo>
                        <a:lnTo>
                          <a:pt x="131" y="352"/>
                        </a:lnTo>
                        <a:lnTo>
                          <a:pt x="145" y="349"/>
                        </a:lnTo>
                        <a:lnTo>
                          <a:pt x="154" y="346"/>
                        </a:lnTo>
                        <a:lnTo>
                          <a:pt x="158" y="345"/>
                        </a:lnTo>
                        <a:lnTo>
                          <a:pt x="163" y="343"/>
                        </a:lnTo>
                        <a:lnTo>
                          <a:pt x="164" y="341"/>
                        </a:lnTo>
                        <a:lnTo>
                          <a:pt x="167" y="340"/>
                        </a:lnTo>
                        <a:lnTo>
                          <a:pt x="171" y="338"/>
                        </a:lnTo>
                        <a:lnTo>
                          <a:pt x="179" y="334"/>
                        </a:lnTo>
                        <a:lnTo>
                          <a:pt x="180" y="332"/>
                        </a:lnTo>
                        <a:lnTo>
                          <a:pt x="182" y="331"/>
                        </a:lnTo>
                        <a:lnTo>
                          <a:pt x="186" y="328"/>
                        </a:lnTo>
                        <a:lnTo>
                          <a:pt x="189" y="324"/>
                        </a:lnTo>
                        <a:lnTo>
                          <a:pt x="193" y="321"/>
                        </a:lnTo>
                        <a:lnTo>
                          <a:pt x="195" y="317"/>
                        </a:lnTo>
                        <a:lnTo>
                          <a:pt x="198" y="314"/>
                        </a:lnTo>
                        <a:lnTo>
                          <a:pt x="204" y="306"/>
                        </a:lnTo>
                        <a:lnTo>
                          <a:pt x="214" y="286"/>
                        </a:lnTo>
                        <a:lnTo>
                          <a:pt x="225" y="266"/>
                        </a:lnTo>
                        <a:lnTo>
                          <a:pt x="235" y="245"/>
                        </a:lnTo>
                        <a:lnTo>
                          <a:pt x="244" y="225"/>
                        </a:lnTo>
                        <a:lnTo>
                          <a:pt x="248" y="225"/>
                        </a:lnTo>
                        <a:lnTo>
                          <a:pt x="252" y="226"/>
                        </a:lnTo>
                        <a:lnTo>
                          <a:pt x="256" y="227"/>
                        </a:lnTo>
                        <a:lnTo>
                          <a:pt x="259" y="228"/>
                        </a:lnTo>
                        <a:lnTo>
                          <a:pt x="263" y="230"/>
                        </a:lnTo>
                        <a:lnTo>
                          <a:pt x="266" y="234"/>
                        </a:lnTo>
                        <a:lnTo>
                          <a:pt x="269" y="236"/>
                        </a:lnTo>
                        <a:lnTo>
                          <a:pt x="272" y="240"/>
                        </a:lnTo>
                        <a:lnTo>
                          <a:pt x="280" y="249"/>
                        </a:lnTo>
                        <a:lnTo>
                          <a:pt x="284" y="253"/>
                        </a:lnTo>
                        <a:lnTo>
                          <a:pt x="287" y="255"/>
                        </a:lnTo>
                        <a:lnTo>
                          <a:pt x="291" y="259"/>
                        </a:lnTo>
                        <a:lnTo>
                          <a:pt x="296" y="261"/>
                        </a:lnTo>
                        <a:lnTo>
                          <a:pt x="300" y="262"/>
                        </a:lnTo>
                        <a:lnTo>
                          <a:pt x="305" y="264"/>
                        </a:lnTo>
                        <a:lnTo>
                          <a:pt x="311" y="265"/>
                        </a:lnTo>
                        <a:lnTo>
                          <a:pt x="317" y="265"/>
                        </a:lnTo>
                        <a:lnTo>
                          <a:pt x="320" y="264"/>
                        </a:lnTo>
                        <a:lnTo>
                          <a:pt x="325" y="264"/>
                        </a:lnTo>
                        <a:lnTo>
                          <a:pt x="328" y="262"/>
                        </a:lnTo>
                        <a:lnTo>
                          <a:pt x="333" y="262"/>
                        </a:lnTo>
                        <a:lnTo>
                          <a:pt x="335" y="259"/>
                        </a:lnTo>
                        <a:lnTo>
                          <a:pt x="339" y="257"/>
                        </a:lnTo>
                        <a:lnTo>
                          <a:pt x="341" y="255"/>
                        </a:lnTo>
                        <a:lnTo>
                          <a:pt x="344" y="252"/>
                        </a:lnTo>
                        <a:lnTo>
                          <a:pt x="347" y="247"/>
                        </a:lnTo>
                        <a:lnTo>
                          <a:pt x="349" y="241"/>
                        </a:lnTo>
                        <a:lnTo>
                          <a:pt x="350" y="237"/>
                        </a:lnTo>
                        <a:lnTo>
                          <a:pt x="351" y="232"/>
                        </a:lnTo>
                        <a:lnTo>
                          <a:pt x="350" y="227"/>
                        </a:lnTo>
                        <a:lnTo>
                          <a:pt x="349" y="222"/>
                        </a:lnTo>
                        <a:lnTo>
                          <a:pt x="347" y="217"/>
                        </a:lnTo>
                        <a:lnTo>
                          <a:pt x="345" y="213"/>
                        </a:lnTo>
                        <a:lnTo>
                          <a:pt x="340" y="208"/>
                        </a:lnTo>
                        <a:lnTo>
                          <a:pt x="337" y="205"/>
                        </a:lnTo>
                        <a:lnTo>
                          <a:pt x="333" y="201"/>
                        </a:lnTo>
                        <a:lnTo>
                          <a:pt x="328" y="199"/>
                        </a:lnTo>
                        <a:lnTo>
                          <a:pt x="316" y="193"/>
                        </a:lnTo>
                        <a:lnTo>
                          <a:pt x="305" y="189"/>
                        </a:lnTo>
                        <a:lnTo>
                          <a:pt x="297" y="186"/>
                        </a:lnTo>
                        <a:lnTo>
                          <a:pt x="289" y="184"/>
                        </a:lnTo>
                        <a:lnTo>
                          <a:pt x="283" y="180"/>
                        </a:lnTo>
                        <a:lnTo>
                          <a:pt x="277" y="176"/>
                        </a:lnTo>
                        <a:lnTo>
                          <a:pt x="270" y="171"/>
                        </a:lnTo>
                        <a:lnTo>
                          <a:pt x="266" y="166"/>
                        </a:lnTo>
                        <a:lnTo>
                          <a:pt x="262" y="159"/>
                        </a:lnTo>
                        <a:lnTo>
                          <a:pt x="258" y="153"/>
                        </a:lnTo>
                        <a:lnTo>
                          <a:pt x="255" y="142"/>
                        </a:lnTo>
                        <a:lnTo>
                          <a:pt x="253" y="131"/>
                        </a:lnTo>
                        <a:lnTo>
                          <a:pt x="251" y="117"/>
                        </a:lnTo>
                        <a:lnTo>
                          <a:pt x="248" y="104"/>
                        </a:lnTo>
                        <a:lnTo>
                          <a:pt x="244" y="90"/>
                        </a:lnTo>
                        <a:lnTo>
                          <a:pt x="239" y="77"/>
                        </a:lnTo>
                        <a:lnTo>
                          <a:pt x="234" y="65"/>
                        </a:lnTo>
                        <a:lnTo>
                          <a:pt x="227" y="53"/>
                        </a:lnTo>
                        <a:lnTo>
                          <a:pt x="219" y="42"/>
                        </a:lnTo>
                        <a:lnTo>
                          <a:pt x="210" y="3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5" name="Freeform 58"/>
                  <p:cNvSpPr>
                    <a:spLocks noChangeAspect="1"/>
                  </p:cNvSpPr>
                  <p:nvPr/>
                </p:nvSpPr>
                <p:spPr bwMode="auto">
                  <a:xfrm>
                    <a:off x="2122" y="2623"/>
                    <a:ext cx="357" cy="538"/>
                  </a:xfrm>
                  <a:custGeom>
                    <a:avLst/>
                    <a:gdLst>
                      <a:gd name="T0" fmla="*/ 229 w 357"/>
                      <a:gd name="T1" fmla="*/ 2 h 538"/>
                      <a:gd name="T2" fmla="*/ 191 w 357"/>
                      <a:gd name="T3" fmla="*/ 4 h 538"/>
                      <a:gd name="T4" fmla="*/ 151 w 357"/>
                      <a:gd name="T5" fmla="*/ 18 h 538"/>
                      <a:gd name="T6" fmla="*/ 116 w 357"/>
                      <a:gd name="T7" fmla="*/ 41 h 538"/>
                      <a:gd name="T8" fmla="*/ 87 w 357"/>
                      <a:gd name="T9" fmla="*/ 67 h 538"/>
                      <a:gd name="T10" fmla="*/ 54 w 357"/>
                      <a:gd name="T11" fmla="*/ 113 h 538"/>
                      <a:gd name="T12" fmla="*/ 31 w 357"/>
                      <a:gd name="T13" fmla="*/ 159 h 538"/>
                      <a:gd name="T14" fmla="*/ 18 w 357"/>
                      <a:gd name="T15" fmla="*/ 191 h 538"/>
                      <a:gd name="T16" fmla="*/ 8 w 357"/>
                      <a:gd name="T17" fmla="*/ 237 h 538"/>
                      <a:gd name="T18" fmla="*/ 7 w 357"/>
                      <a:gd name="T19" fmla="*/ 276 h 538"/>
                      <a:gd name="T20" fmla="*/ 5 w 357"/>
                      <a:gd name="T21" fmla="*/ 307 h 538"/>
                      <a:gd name="T22" fmla="*/ 1 w 357"/>
                      <a:gd name="T23" fmla="*/ 351 h 538"/>
                      <a:gd name="T24" fmla="*/ 5 w 357"/>
                      <a:gd name="T25" fmla="*/ 406 h 538"/>
                      <a:gd name="T26" fmla="*/ 8 w 357"/>
                      <a:gd name="T27" fmla="*/ 415 h 538"/>
                      <a:gd name="T28" fmla="*/ 13 w 357"/>
                      <a:gd name="T29" fmla="*/ 433 h 538"/>
                      <a:gd name="T30" fmla="*/ 18 w 357"/>
                      <a:gd name="T31" fmla="*/ 452 h 538"/>
                      <a:gd name="T32" fmla="*/ 28 w 357"/>
                      <a:gd name="T33" fmla="*/ 472 h 538"/>
                      <a:gd name="T34" fmla="*/ 38 w 357"/>
                      <a:gd name="T35" fmla="*/ 487 h 538"/>
                      <a:gd name="T36" fmla="*/ 57 w 357"/>
                      <a:gd name="T37" fmla="*/ 504 h 538"/>
                      <a:gd name="T38" fmla="*/ 81 w 357"/>
                      <a:gd name="T39" fmla="*/ 520 h 538"/>
                      <a:gd name="T40" fmla="*/ 108 w 357"/>
                      <a:gd name="T41" fmla="*/ 531 h 538"/>
                      <a:gd name="T42" fmla="*/ 133 w 357"/>
                      <a:gd name="T43" fmla="*/ 537 h 538"/>
                      <a:gd name="T44" fmla="*/ 155 w 357"/>
                      <a:gd name="T45" fmla="*/ 538 h 538"/>
                      <a:gd name="T46" fmla="*/ 177 w 357"/>
                      <a:gd name="T47" fmla="*/ 534 h 538"/>
                      <a:gd name="T48" fmla="*/ 203 w 357"/>
                      <a:gd name="T49" fmla="*/ 526 h 538"/>
                      <a:gd name="T50" fmla="*/ 219 w 357"/>
                      <a:gd name="T51" fmla="*/ 518 h 538"/>
                      <a:gd name="T52" fmla="*/ 236 w 357"/>
                      <a:gd name="T53" fmla="*/ 500 h 538"/>
                      <a:gd name="T54" fmla="*/ 245 w 357"/>
                      <a:gd name="T55" fmla="*/ 488 h 538"/>
                      <a:gd name="T56" fmla="*/ 249 w 357"/>
                      <a:gd name="T57" fmla="*/ 485 h 538"/>
                      <a:gd name="T58" fmla="*/ 252 w 357"/>
                      <a:gd name="T59" fmla="*/ 480 h 538"/>
                      <a:gd name="T60" fmla="*/ 259 w 357"/>
                      <a:gd name="T61" fmla="*/ 464 h 538"/>
                      <a:gd name="T62" fmla="*/ 264 w 357"/>
                      <a:gd name="T63" fmla="*/ 454 h 538"/>
                      <a:gd name="T64" fmla="*/ 268 w 357"/>
                      <a:gd name="T65" fmla="*/ 440 h 538"/>
                      <a:gd name="T66" fmla="*/ 269 w 357"/>
                      <a:gd name="T67" fmla="*/ 433 h 538"/>
                      <a:gd name="T68" fmla="*/ 272 w 357"/>
                      <a:gd name="T69" fmla="*/ 412 h 538"/>
                      <a:gd name="T70" fmla="*/ 271 w 357"/>
                      <a:gd name="T71" fmla="*/ 401 h 538"/>
                      <a:gd name="T72" fmla="*/ 268 w 357"/>
                      <a:gd name="T73" fmla="*/ 379 h 538"/>
                      <a:gd name="T74" fmla="*/ 267 w 357"/>
                      <a:gd name="T75" fmla="*/ 371 h 538"/>
                      <a:gd name="T76" fmla="*/ 257 w 357"/>
                      <a:gd name="T77" fmla="*/ 342 h 538"/>
                      <a:gd name="T78" fmla="*/ 252 w 357"/>
                      <a:gd name="T79" fmla="*/ 313 h 538"/>
                      <a:gd name="T80" fmla="*/ 256 w 357"/>
                      <a:gd name="T81" fmla="*/ 283 h 538"/>
                      <a:gd name="T82" fmla="*/ 266 w 357"/>
                      <a:gd name="T83" fmla="*/ 257 h 538"/>
                      <a:gd name="T84" fmla="*/ 280 w 357"/>
                      <a:gd name="T85" fmla="*/ 234 h 538"/>
                      <a:gd name="T86" fmla="*/ 300 w 357"/>
                      <a:gd name="T87" fmla="*/ 214 h 538"/>
                      <a:gd name="T88" fmla="*/ 314 w 357"/>
                      <a:gd name="T89" fmla="*/ 200 h 538"/>
                      <a:gd name="T90" fmla="*/ 327 w 357"/>
                      <a:gd name="T91" fmla="*/ 184 h 538"/>
                      <a:gd name="T92" fmla="*/ 343 w 357"/>
                      <a:gd name="T93" fmla="*/ 158 h 538"/>
                      <a:gd name="T94" fmla="*/ 352 w 357"/>
                      <a:gd name="T95" fmla="*/ 137 h 538"/>
                      <a:gd name="T96" fmla="*/ 357 w 357"/>
                      <a:gd name="T97" fmla="*/ 110 h 538"/>
                      <a:gd name="T98" fmla="*/ 357 w 357"/>
                      <a:gd name="T99" fmla="*/ 96 h 538"/>
                      <a:gd name="T100" fmla="*/ 353 w 357"/>
                      <a:gd name="T101" fmla="*/ 77 h 538"/>
                      <a:gd name="T102" fmla="*/ 345 w 357"/>
                      <a:gd name="T103" fmla="*/ 60 h 538"/>
                      <a:gd name="T104" fmla="*/ 330 w 357"/>
                      <a:gd name="T105" fmla="*/ 43 h 538"/>
                      <a:gd name="T106" fmla="*/ 315 w 357"/>
                      <a:gd name="T107" fmla="*/ 32 h 538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57"/>
                      <a:gd name="T163" fmla="*/ 0 h 538"/>
                      <a:gd name="T164" fmla="*/ 357 w 357"/>
                      <a:gd name="T165" fmla="*/ 538 h 538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57" h="538">
                        <a:moveTo>
                          <a:pt x="304" y="26"/>
                        </a:moveTo>
                        <a:lnTo>
                          <a:pt x="266" y="13"/>
                        </a:lnTo>
                        <a:lnTo>
                          <a:pt x="229" y="2"/>
                        </a:lnTo>
                        <a:lnTo>
                          <a:pt x="221" y="0"/>
                        </a:lnTo>
                        <a:lnTo>
                          <a:pt x="214" y="0"/>
                        </a:lnTo>
                        <a:lnTo>
                          <a:pt x="191" y="4"/>
                        </a:lnTo>
                        <a:lnTo>
                          <a:pt x="181" y="5"/>
                        </a:lnTo>
                        <a:lnTo>
                          <a:pt x="170" y="10"/>
                        </a:lnTo>
                        <a:lnTo>
                          <a:pt x="151" y="18"/>
                        </a:lnTo>
                        <a:lnTo>
                          <a:pt x="141" y="24"/>
                        </a:lnTo>
                        <a:lnTo>
                          <a:pt x="132" y="30"/>
                        </a:lnTo>
                        <a:lnTo>
                          <a:pt x="116" y="41"/>
                        </a:lnTo>
                        <a:lnTo>
                          <a:pt x="108" y="47"/>
                        </a:lnTo>
                        <a:lnTo>
                          <a:pt x="101" y="54"/>
                        </a:lnTo>
                        <a:lnTo>
                          <a:pt x="87" y="67"/>
                        </a:lnTo>
                        <a:lnTo>
                          <a:pt x="75" y="82"/>
                        </a:lnTo>
                        <a:lnTo>
                          <a:pt x="63" y="97"/>
                        </a:lnTo>
                        <a:lnTo>
                          <a:pt x="54" y="113"/>
                        </a:lnTo>
                        <a:lnTo>
                          <a:pt x="44" y="130"/>
                        </a:lnTo>
                        <a:lnTo>
                          <a:pt x="36" y="147"/>
                        </a:lnTo>
                        <a:lnTo>
                          <a:pt x="31" y="159"/>
                        </a:lnTo>
                        <a:lnTo>
                          <a:pt x="27" y="169"/>
                        </a:lnTo>
                        <a:lnTo>
                          <a:pt x="21" y="181"/>
                        </a:lnTo>
                        <a:lnTo>
                          <a:pt x="18" y="191"/>
                        </a:lnTo>
                        <a:lnTo>
                          <a:pt x="12" y="215"/>
                        </a:lnTo>
                        <a:lnTo>
                          <a:pt x="9" y="225"/>
                        </a:lnTo>
                        <a:lnTo>
                          <a:pt x="8" y="237"/>
                        </a:lnTo>
                        <a:lnTo>
                          <a:pt x="7" y="250"/>
                        </a:lnTo>
                        <a:lnTo>
                          <a:pt x="8" y="261"/>
                        </a:lnTo>
                        <a:lnTo>
                          <a:pt x="7" y="276"/>
                        </a:lnTo>
                        <a:lnTo>
                          <a:pt x="7" y="292"/>
                        </a:lnTo>
                        <a:lnTo>
                          <a:pt x="6" y="300"/>
                        </a:lnTo>
                        <a:lnTo>
                          <a:pt x="5" y="307"/>
                        </a:lnTo>
                        <a:lnTo>
                          <a:pt x="7" y="323"/>
                        </a:lnTo>
                        <a:lnTo>
                          <a:pt x="4" y="334"/>
                        </a:lnTo>
                        <a:lnTo>
                          <a:pt x="1" y="351"/>
                        </a:lnTo>
                        <a:lnTo>
                          <a:pt x="0" y="370"/>
                        </a:lnTo>
                        <a:lnTo>
                          <a:pt x="2" y="388"/>
                        </a:lnTo>
                        <a:lnTo>
                          <a:pt x="5" y="406"/>
                        </a:lnTo>
                        <a:lnTo>
                          <a:pt x="6" y="409"/>
                        </a:lnTo>
                        <a:lnTo>
                          <a:pt x="7" y="413"/>
                        </a:lnTo>
                        <a:lnTo>
                          <a:pt x="8" y="415"/>
                        </a:lnTo>
                        <a:lnTo>
                          <a:pt x="11" y="418"/>
                        </a:lnTo>
                        <a:lnTo>
                          <a:pt x="12" y="425"/>
                        </a:lnTo>
                        <a:lnTo>
                          <a:pt x="13" y="433"/>
                        </a:lnTo>
                        <a:lnTo>
                          <a:pt x="14" y="439"/>
                        </a:lnTo>
                        <a:lnTo>
                          <a:pt x="16" y="446"/>
                        </a:lnTo>
                        <a:lnTo>
                          <a:pt x="18" y="452"/>
                        </a:lnTo>
                        <a:lnTo>
                          <a:pt x="21" y="459"/>
                        </a:lnTo>
                        <a:lnTo>
                          <a:pt x="24" y="465"/>
                        </a:lnTo>
                        <a:lnTo>
                          <a:pt x="28" y="472"/>
                        </a:lnTo>
                        <a:lnTo>
                          <a:pt x="30" y="478"/>
                        </a:lnTo>
                        <a:lnTo>
                          <a:pt x="35" y="483"/>
                        </a:lnTo>
                        <a:lnTo>
                          <a:pt x="38" y="487"/>
                        </a:lnTo>
                        <a:lnTo>
                          <a:pt x="43" y="492"/>
                        </a:lnTo>
                        <a:lnTo>
                          <a:pt x="49" y="498"/>
                        </a:lnTo>
                        <a:lnTo>
                          <a:pt x="57" y="504"/>
                        </a:lnTo>
                        <a:lnTo>
                          <a:pt x="64" y="509"/>
                        </a:lnTo>
                        <a:lnTo>
                          <a:pt x="73" y="514"/>
                        </a:lnTo>
                        <a:lnTo>
                          <a:pt x="81" y="520"/>
                        </a:lnTo>
                        <a:lnTo>
                          <a:pt x="91" y="524"/>
                        </a:lnTo>
                        <a:lnTo>
                          <a:pt x="98" y="527"/>
                        </a:lnTo>
                        <a:lnTo>
                          <a:pt x="108" y="531"/>
                        </a:lnTo>
                        <a:lnTo>
                          <a:pt x="116" y="534"/>
                        </a:lnTo>
                        <a:lnTo>
                          <a:pt x="126" y="536"/>
                        </a:lnTo>
                        <a:lnTo>
                          <a:pt x="133" y="537"/>
                        </a:lnTo>
                        <a:lnTo>
                          <a:pt x="143" y="538"/>
                        </a:lnTo>
                        <a:lnTo>
                          <a:pt x="151" y="538"/>
                        </a:lnTo>
                        <a:lnTo>
                          <a:pt x="155" y="538"/>
                        </a:lnTo>
                        <a:lnTo>
                          <a:pt x="160" y="538"/>
                        </a:lnTo>
                        <a:lnTo>
                          <a:pt x="168" y="536"/>
                        </a:lnTo>
                        <a:lnTo>
                          <a:pt x="177" y="534"/>
                        </a:lnTo>
                        <a:lnTo>
                          <a:pt x="186" y="533"/>
                        </a:lnTo>
                        <a:lnTo>
                          <a:pt x="195" y="529"/>
                        </a:lnTo>
                        <a:lnTo>
                          <a:pt x="203" y="526"/>
                        </a:lnTo>
                        <a:lnTo>
                          <a:pt x="212" y="522"/>
                        </a:lnTo>
                        <a:lnTo>
                          <a:pt x="217" y="520"/>
                        </a:lnTo>
                        <a:lnTo>
                          <a:pt x="219" y="518"/>
                        </a:lnTo>
                        <a:lnTo>
                          <a:pt x="221" y="516"/>
                        </a:lnTo>
                        <a:lnTo>
                          <a:pt x="229" y="508"/>
                        </a:lnTo>
                        <a:lnTo>
                          <a:pt x="236" y="500"/>
                        </a:lnTo>
                        <a:lnTo>
                          <a:pt x="239" y="496"/>
                        </a:lnTo>
                        <a:lnTo>
                          <a:pt x="243" y="492"/>
                        </a:lnTo>
                        <a:lnTo>
                          <a:pt x="245" y="488"/>
                        </a:lnTo>
                        <a:lnTo>
                          <a:pt x="247" y="486"/>
                        </a:lnTo>
                        <a:lnTo>
                          <a:pt x="248" y="485"/>
                        </a:lnTo>
                        <a:lnTo>
                          <a:pt x="249" y="485"/>
                        </a:lnTo>
                        <a:lnTo>
                          <a:pt x="249" y="483"/>
                        </a:lnTo>
                        <a:lnTo>
                          <a:pt x="250" y="482"/>
                        </a:lnTo>
                        <a:lnTo>
                          <a:pt x="252" y="480"/>
                        </a:lnTo>
                        <a:lnTo>
                          <a:pt x="254" y="476"/>
                        </a:lnTo>
                        <a:lnTo>
                          <a:pt x="259" y="467"/>
                        </a:lnTo>
                        <a:lnTo>
                          <a:pt x="259" y="464"/>
                        </a:lnTo>
                        <a:lnTo>
                          <a:pt x="260" y="463"/>
                        </a:lnTo>
                        <a:lnTo>
                          <a:pt x="262" y="458"/>
                        </a:lnTo>
                        <a:lnTo>
                          <a:pt x="264" y="454"/>
                        </a:lnTo>
                        <a:lnTo>
                          <a:pt x="266" y="450"/>
                        </a:lnTo>
                        <a:lnTo>
                          <a:pt x="266" y="445"/>
                        </a:lnTo>
                        <a:lnTo>
                          <a:pt x="268" y="440"/>
                        </a:lnTo>
                        <a:lnTo>
                          <a:pt x="269" y="435"/>
                        </a:lnTo>
                        <a:lnTo>
                          <a:pt x="269" y="434"/>
                        </a:lnTo>
                        <a:lnTo>
                          <a:pt x="269" y="433"/>
                        </a:lnTo>
                        <a:lnTo>
                          <a:pt x="270" y="431"/>
                        </a:lnTo>
                        <a:lnTo>
                          <a:pt x="271" y="421"/>
                        </a:lnTo>
                        <a:lnTo>
                          <a:pt x="272" y="412"/>
                        </a:lnTo>
                        <a:lnTo>
                          <a:pt x="271" y="409"/>
                        </a:lnTo>
                        <a:lnTo>
                          <a:pt x="271" y="407"/>
                        </a:lnTo>
                        <a:lnTo>
                          <a:pt x="271" y="401"/>
                        </a:lnTo>
                        <a:lnTo>
                          <a:pt x="271" y="392"/>
                        </a:lnTo>
                        <a:lnTo>
                          <a:pt x="269" y="381"/>
                        </a:lnTo>
                        <a:lnTo>
                          <a:pt x="268" y="379"/>
                        </a:lnTo>
                        <a:lnTo>
                          <a:pt x="267" y="377"/>
                        </a:lnTo>
                        <a:lnTo>
                          <a:pt x="267" y="376"/>
                        </a:lnTo>
                        <a:lnTo>
                          <a:pt x="267" y="371"/>
                        </a:lnTo>
                        <a:lnTo>
                          <a:pt x="264" y="361"/>
                        </a:lnTo>
                        <a:lnTo>
                          <a:pt x="261" y="351"/>
                        </a:lnTo>
                        <a:lnTo>
                          <a:pt x="257" y="342"/>
                        </a:lnTo>
                        <a:lnTo>
                          <a:pt x="254" y="332"/>
                        </a:lnTo>
                        <a:lnTo>
                          <a:pt x="252" y="322"/>
                        </a:lnTo>
                        <a:lnTo>
                          <a:pt x="252" y="313"/>
                        </a:lnTo>
                        <a:lnTo>
                          <a:pt x="252" y="302"/>
                        </a:lnTo>
                        <a:lnTo>
                          <a:pt x="253" y="293"/>
                        </a:lnTo>
                        <a:lnTo>
                          <a:pt x="256" y="283"/>
                        </a:lnTo>
                        <a:lnTo>
                          <a:pt x="259" y="274"/>
                        </a:lnTo>
                        <a:lnTo>
                          <a:pt x="263" y="265"/>
                        </a:lnTo>
                        <a:lnTo>
                          <a:pt x="266" y="257"/>
                        </a:lnTo>
                        <a:lnTo>
                          <a:pt x="271" y="249"/>
                        </a:lnTo>
                        <a:lnTo>
                          <a:pt x="276" y="241"/>
                        </a:lnTo>
                        <a:lnTo>
                          <a:pt x="280" y="234"/>
                        </a:lnTo>
                        <a:lnTo>
                          <a:pt x="287" y="227"/>
                        </a:lnTo>
                        <a:lnTo>
                          <a:pt x="293" y="220"/>
                        </a:lnTo>
                        <a:lnTo>
                          <a:pt x="300" y="214"/>
                        </a:lnTo>
                        <a:lnTo>
                          <a:pt x="303" y="210"/>
                        </a:lnTo>
                        <a:lnTo>
                          <a:pt x="307" y="207"/>
                        </a:lnTo>
                        <a:lnTo>
                          <a:pt x="314" y="200"/>
                        </a:lnTo>
                        <a:lnTo>
                          <a:pt x="317" y="195"/>
                        </a:lnTo>
                        <a:lnTo>
                          <a:pt x="321" y="191"/>
                        </a:lnTo>
                        <a:lnTo>
                          <a:pt x="327" y="184"/>
                        </a:lnTo>
                        <a:lnTo>
                          <a:pt x="333" y="175"/>
                        </a:lnTo>
                        <a:lnTo>
                          <a:pt x="338" y="166"/>
                        </a:lnTo>
                        <a:lnTo>
                          <a:pt x="343" y="158"/>
                        </a:lnTo>
                        <a:lnTo>
                          <a:pt x="349" y="148"/>
                        </a:lnTo>
                        <a:lnTo>
                          <a:pt x="350" y="143"/>
                        </a:lnTo>
                        <a:lnTo>
                          <a:pt x="352" y="137"/>
                        </a:lnTo>
                        <a:lnTo>
                          <a:pt x="356" y="125"/>
                        </a:lnTo>
                        <a:lnTo>
                          <a:pt x="357" y="114"/>
                        </a:lnTo>
                        <a:lnTo>
                          <a:pt x="357" y="110"/>
                        </a:lnTo>
                        <a:lnTo>
                          <a:pt x="357" y="108"/>
                        </a:lnTo>
                        <a:lnTo>
                          <a:pt x="357" y="103"/>
                        </a:lnTo>
                        <a:lnTo>
                          <a:pt x="357" y="96"/>
                        </a:lnTo>
                        <a:lnTo>
                          <a:pt x="356" y="89"/>
                        </a:lnTo>
                        <a:lnTo>
                          <a:pt x="354" y="82"/>
                        </a:lnTo>
                        <a:lnTo>
                          <a:pt x="353" y="77"/>
                        </a:lnTo>
                        <a:lnTo>
                          <a:pt x="350" y="71"/>
                        </a:lnTo>
                        <a:lnTo>
                          <a:pt x="348" y="66"/>
                        </a:lnTo>
                        <a:lnTo>
                          <a:pt x="345" y="60"/>
                        </a:lnTo>
                        <a:lnTo>
                          <a:pt x="343" y="56"/>
                        </a:lnTo>
                        <a:lnTo>
                          <a:pt x="335" y="46"/>
                        </a:lnTo>
                        <a:lnTo>
                          <a:pt x="330" y="43"/>
                        </a:lnTo>
                        <a:lnTo>
                          <a:pt x="326" y="39"/>
                        </a:lnTo>
                        <a:lnTo>
                          <a:pt x="321" y="35"/>
                        </a:lnTo>
                        <a:lnTo>
                          <a:pt x="315" y="32"/>
                        </a:lnTo>
                        <a:lnTo>
                          <a:pt x="310" y="29"/>
                        </a:lnTo>
                        <a:lnTo>
                          <a:pt x="304" y="2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6" name="Freeform 59"/>
                  <p:cNvSpPr>
                    <a:spLocks noChangeAspect="1"/>
                  </p:cNvSpPr>
                  <p:nvPr/>
                </p:nvSpPr>
                <p:spPr bwMode="auto">
                  <a:xfrm>
                    <a:off x="2368" y="2629"/>
                    <a:ext cx="812" cy="237"/>
                  </a:xfrm>
                  <a:custGeom>
                    <a:avLst/>
                    <a:gdLst>
                      <a:gd name="T0" fmla="*/ 368 w 812"/>
                      <a:gd name="T1" fmla="*/ 166 h 237"/>
                      <a:gd name="T2" fmla="*/ 318 w 812"/>
                      <a:gd name="T3" fmla="*/ 151 h 237"/>
                      <a:gd name="T4" fmla="*/ 243 w 812"/>
                      <a:gd name="T5" fmla="*/ 112 h 237"/>
                      <a:gd name="T6" fmla="*/ 198 w 812"/>
                      <a:gd name="T7" fmla="*/ 86 h 237"/>
                      <a:gd name="T8" fmla="*/ 155 w 812"/>
                      <a:gd name="T9" fmla="*/ 61 h 237"/>
                      <a:gd name="T10" fmla="*/ 101 w 812"/>
                      <a:gd name="T11" fmla="*/ 41 h 237"/>
                      <a:gd name="T12" fmla="*/ 60 w 812"/>
                      <a:gd name="T13" fmla="*/ 35 h 237"/>
                      <a:gd name="T14" fmla="*/ 29 w 812"/>
                      <a:gd name="T15" fmla="*/ 39 h 237"/>
                      <a:gd name="T16" fmla="*/ 8 w 812"/>
                      <a:gd name="T17" fmla="*/ 53 h 237"/>
                      <a:gd name="T18" fmla="*/ 0 w 812"/>
                      <a:gd name="T19" fmla="*/ 77 h 237"/>
                      <a:gd name="T20" fmla="*/ 8 w 812"/>
                      <a:gd name="T21" fmla="*/ 102 h 237"/>
                      <a:gd name="T22" fmla="*/ 23 w 812"/>
                      <a:gd name="T23" fmla="*/ 116 h 237"/>
                      <a:gd name="T24" fmla="*/ 79 w 812"/>
                      <a:gd name="T25" fmla="*/ 137 h 237"/>
                      <a:gd name="T26" fmla="*/ 170 w 812"/>
                      <a:gd name="T27" fmla="*/ 165 h 237"/>
                      <a:gd name="T28" fmla="*/ 261 w 812"/>
                      <a:gd name="T29" fmla="*/ 203 h 237"/>
                      <a:gd name="T30" fmla="*/ 319 w 812"/>
                      <a:gd name="T31" fmla="*/ 231 h 237"/>
                      <a:gd name="T32" fmla="*/ 353 w 812"/>
                      <a:gd name="T33" fmla="*/ 237 h 237"/>
                      <a:gd name="T34" fmla="*/ 400 w 812"/>
                      <a:gd name="T35" fmla="*/ 235 h 237"/>
                      <a:gd name="T36" fmla="*/ 434 w 812"/>
                      <a:gd name="T37" fmla="*/ 226 h 237"/>
                      <a:gd name="T38" fmla="*/ 605 w 812"/>
                      <a:gd name="T39" fmla="*/ 156 h 237"/>
                      <a:gd name="T40" fmla="*/ 637 w 812"/>
                      <a:gd name="T41" fmla="*/ 156 h 237"/>
                      <a:gd name="T42" fmla="*/ 645 w 812"/>
                      <a:gd name="T43" fmla="*/ 152 h 237"/>
                      <a:gd name="T44" fmla="*/ 657 w 812"/>
                      <a:gd name="T45" fmla="*/ 143 h 237"/>
                      <a:gd name="T46" fmla="*/ 662 w 812"/>
                      <a:gd name="T47" fmla="*/ 135 h 237"/>
                      <a:gd name="T48" fmla="*/ 686 w 812"/>
                      <a:gd name="T49" fmla="*/ 113 h 237"/>
                      <a:gd name="T50" fmla="*/ 718 w 812"/>
                      <a:gd name="T51" fmla="*/ 115 h 237"/>
                      <a:gd name="T52" fmla="*/ 743 w 812"/>
                      <a:gd name="T53" fmla="*/ 127 h 237"/>
                      <a:gd name="T54" fmla="*/ 761 w 812"/>
                      <a:gd name="T55" fmla="*/ 127 h 237"/>
                      <a:gd name="T56" fmla="*/ 779 w 812"/>
                      <a:gd name="T57" fmla="*/ 116 h 237"/>
                      <a:gd name="T58" fmla="*/ 783 w 812"/>
                      <a:gd name="T59" fmla="*/ 110 h 237"/>
                      <a:gd name="T60" fmla="*/ 784 w 812"/>
                      <a:gd name="T61" fmla="*/ 107 h 237"/>
                      <a:gd name="T62" fmla="*/ 777 w 812"/>
                      <a:gd name="T63" fmla="*/ 91 h 237"/>
                      <a:gd name="T64" fmla="*/ 762 w 812"/>
                      <a:gd name="T65" fmla="*/ 75 h 237"/>
                      <a:gd name="T66" fmla="*/ 741 w 812"/>
                      <a:gd name="T67" fmla="*/ 68 h 237"/>
                      <a:gd name="T68" fmla="*/ 727 w 812"/>
                      <a:gd name="T69" fmla="*/ 60 h 237"/>
                      <a:gd name="T70" fmla="*/ 763 w 812"/>
                      <a:gd name="T71" fmla="*/ 50 h 237"/>
                      <a:gd name="T72" fmla="*/ 782 w 812"/>
                      <a:gd name="T73" fmla="*/ 48 h 237"/>
                      <a:gd name="T74" fmla="*/ 802 w 812"/>
                      <a:gd name="T75" fmla="*/ 44 h 237"/>
                      <a:gd name="T76" fmla="*/ 806 w 812"/>
                      <a:gd name="T77" fmla="*/ 41 h 237"/>
                      <a:gd name="T78" fmla="*/ 812 w 812"/>
                      <a:gd name="T79" fmla="*/ 34 h 237"/>
                      <a:gd name="T80" fmla="*/ 812 w 812"/>
                      <a:gd name="T81" fmla="*/ 25 h 237"/>
                      <a:gd name="T82" fmla="*/ 811 w 812"/>
                      <a:gd name="T83" fmla="*/ 20 h 237"/>
                      <a:gd name="T84" fmla="*/ 803 w 812"/>
                      <a:gd name="T85" fmla="*/ 6 h 237"/>
                      <a:gd name="T86" fmla="*/ 787 w 812"/>
                      <a:gd name="T87" fmla="*/ 0 h 237"/>
                      <a:gd name="T88" fmla="*/ 752 w 812"/>
                      <a:gd name="T89" fmla="*/ 7 h 237"/>
                      <a:gd name="T90" fmla="*/ 712 w 812"/>
                      <a:gd name="T91" fmla="*/ 30 h 237"/>
                      <a:gd name="T92" fmla="*/ 688 w 812"/>
                      <a:gd name="T93" fmla="*/ 55 h 237"/>
                      <a:gd name="T94" fmla="*/ 684 w 812"/>
                      <a:gd name="T95" fmla="*/ 59 h 237"/>
                      <a:gd name="T96" fmla="*/ 672 w 812"/>
                      <a:gd name="T97" fmla="*/ 68 h 237"/>
                      <a:gd name="T98" fmla="*/ 657 w 812"/>
                      <a:gd name="T99" fmla="*/ 75 h 237"/>
                      <a:gd name="T100" fmla="*/ 647 w 812"/>
                      <a:gd name="T101" fmla="*/ 80 h 237"/>
                      <a:gd name="T102" fmla="*/ 620 w 812"/>
                      <a:gd name="T103" fmla="*/ 89 h 237"/>
                      <a:gd name="T104" fmla="*/ 594 w 812"/>
                      <a:gd name="T105" fmla="*/ 104 h 237"/>
                      <a:gd name="T106" fmla="*/ 576 w 812"/>
                      <a:gd name="T107" fmla="*/ 111 h 237"/>
                      <a:gd name="T108" fmla="*/ 535 w 812"/>
                      <a:gd name="T109" fmla="*/ 128 h 237"/>
                      <a:gd name="T110" fmla="*/ 474 w 812"/>
                      <a:gd name="T111" fmla="*/ 148 h 237"/>
                      <a:gd name="T112" fmla="*/ 400 w 812"/>
                      <a:gd name="T113" fmla="*/ 164 h 237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w 812"/>
                      <a:gd name="T172" fmla="*/ 0 h 237"/>
                      <a:gd name="T173" fmla="*/ 812 w 812"/>
                      <a:gd name="T174" fmla="*/ 237 h 237"/>
                    </a:gdLst>
                    <a:ahLst/>
                    <a:cxnLst>
                      <a:cxn ang="T114">
                        <a:pos x="T0" y="T1"/>
                      </a:cxn>
                      <a:cxn ang="T115">
                        <a:pos x="T2" y="T3"/>
                      </a:cxn>
                      <a:cxn ang="T116">
                        <a:pos x="T4" y="T5"/>
                      </a:cxn>
                      <a:cxn ang="T117">
                        <a:pos x="T6" y="T7"/>
                      </a:cxn>
                      <a:cxn ang="T118">
                        <a:pos x="T8" y="T9"/>
                      </a:cxn>
                      <a:cxn ang="T119">
                        <a:pos x="T10" y="T11"/>
                      </a:cxn>
                      <a:cxn ang="T120">
                        <a:pos x="T12" y="T13"/>
                      </a:cxn>
                      <a:cxn ang="T121">
                        <a:pos x="T14" y="T15"/>
                      </a:cxn>
                      <a:cxn ang="T122">
                        <a:pos x="T16" y="T17"/>
                      </a:cxn>
                      <a:cxn ang="T123">
                        <a:pos x="T18" y="T19"/>
                      </a:cxn>
                      <a:cxn ang="T124">
                        <a:pos x="T20" y="T21"/>
                      </a:cxn>
                      <a:cxn ang="T125">
                        <a:pos x="T22" y="T23"/>
                      </a:cxn>
                      <a:cxn ang="T126">
                        <a:pos x="T24" y="T25"/>
                      </a:cxn>
                      <a:cxn ang="T127">
                        <a:pos x="T26" y="T27"/>
                      </a:cxn>
                      <a:cxn ang="T128">
                        <a:pos x="T28" y="T29"/>
                      </a:cxn>
                      <a:cxn ang="T129">
                        <a:pos x="T30" y="T31"/>
                      </a:cxn>
                      <a:cxn ang="T130">
                        <a:pos x="T32" y="T33"/>
                      </a:cxn>
                      <a:cxn ang="T131">
                        <a:pos x="T34" y="T35"/>
                      </a:cxn>
                      <a:cxn ang="T132">
                        <a:pos x="T36" y="T37"/>
                      </a:cxn>
                      <a:cxn ang="T133">
                        <a:pos x="T38" y="T39"/>
                      </a:cxn>
                      <a:cxn ang="T134">
                        <a:pos x="T40" y="T41"/>
                      </a:cxn>
                      <a:cxn ang="T135">
                        <a:pos x="T42" y="T43"/>
                      </a:cxn>
                      <a:cxn ang="T136">
                        <a:pos x="T44" y="T45"/>
                      </a:cxn>
                      <a:cxn ang="T137">
                        <a:pos x="T46" y="T47"/>
                      </a:cxn>
                      <a:cxn ang="T138">
                        <a:pos x="T48" y="T49"/>
                      </a:cxn>
                      <a:cxn ang="T139">
                        <a:pos x="T50" y="T51"/>
                      </a:cxn>
                      <a:cxn ang="T140">
                        <a:pos x="T52" y="T53"/>
                      </a:cxn>
                      <a:cxn ang="T141">
                        <a:pos x="T54" y="T55"/>
                      </a:cxn>
                      <a:cxn ang="T142">
                        <a:pos x="T56" y="T57"/>
                      </a:cxn>
                      <a:cxn ang="T143">
                        <a:pos x="T58" y="T59"/>
                      </a:cxn>
                      <a:cxn ang="T144">
                        <a:pos x="T60" y="T61"/>
                      </a:cxn>
                      <a:cxn ang="T145">
                        <a:pos x="T62" y="T63"/>
                      </a:cxn>
                      <a:cxn ang="T146">
                        <a:pos x="T64" y="T65"/>
                      </a:cxn>
                      <a:cxn ang="T147">
                        <a:pos x="T66" y="T67"/>
                      </a:cxn>
                      <a:cxn ang="T148">
                        <a:pos x="T68" y="T69"/>
                      </a:cxn>
                      <a:cxn ang="T149">
                        <a:pos x="T70" y="T71"/>
                      </a:cxn>
                      <a:cxn ang="T150">
                        <a:pos x="T72" y="T73"/>
                      </a:cxn>
                      <a:cxn ang="T151">
                        <a:pos x="T74" y="T75"/>
                      </a:cxn>
                      <a:cxn ang="T152">
                        <a:pos x="T76" y="T77"/>
                      </a:cxn>
                      <a:cxn ang="T153">
                        <a:pos x="T78" y="T79"/>
                      </a:cxn>
                      <a:cxn ang="T154">
                        <a:pos x="T80" y="T81"/>
                      </a:cxn>
                      <a:cxn ang="T155">
                        <a:pos x="T82" y="T83"/>
                      </a:cxn>
                      <a:cxn ang="T156">
                        <a:pos x="T84" y="T85"/>
                      </a:cxn>
                      <a:cxn ang="T157">
                        <a:pos x="T86" y="T87"/>
                      </a:cxn>
                      <a:cxn ang="T158">
                        <a:pos x="T88" y="T89"/>
                      </a:cxn>
                      <a:cxn ang="T159">
                        <a:pos x="T90" y="T91"/>
                      </a:cxn>
                      <a:cxn ang="T160">
                        <a:pos x="T92" y="T93"/>
                      </a:cxn>
                      <a:cxn ang="T161">
                        <a:pos x="T94" y="T95"/>
                      </a:cxn>
                      <a:cxn ang="T162">
                        <a:pos x="T96" y="T97"/>
                      </a:cxn>
                      <a:cxn ang="T163">
                        <a:pos x="T98" y="T99"/>
                      </a:cxn>
                      <a:cxn ang="T164">
                        <a:pos x="T100" y="T101"/>
                      </a:cxn>
                      <a:cxn ang="T165">
                        <a:pos x="T102" y="T103"/>
                      </a:cxn>
                      <a:cxn ang="T166">
                        <a:pos x="T104" y="T105"/>
                      </a:cxn>
                      <a:cxn ang="T167">
                        <a:pos x="T106" y="T107"/>
                      </a:cxn>
                      <a:cxn ang="T168">
                        <a:pos x="T108" y="T109"/>
                      </a:cxn>
                      <a:cxn ang="T169">
                        <a:pos x="T110" y="T111"/>
                      </a:cxn>
                      <a:cxn ang="T170">
                        <a:pos x="T112" y="T113"/>
                      </a:cxn>
                    </a:cxnLst>
                    <a:rect l="T171" t="T172" r="T173" b="T174"/>
                    <a:pathLst>
                      <a:path w="812" h="237">
                        <a:moveTo>
                          <a:pt x="400" y="164"/>
                        </a:moveTo>
                        <a:lnTo>
                          <a:pt x="384" y="166"/>
                        </a:lnTo>
                        <a:lnTo>
                          <a:pt x="376" y="166"/>
                        </a:lnTo>
                        <a:lnTo>
                          <a:pt x="368" y="166"/>
                        </a:lnTo>
                        <a:lnTo>
                          <a:pt x="353" y="163"/>
                        </a:lnTo>
                        <a:lnTo>
                          <a:pt x="346" y="161"/>
                        </a:lnTo>
                        <a:lnTo>
                          <a:pt x="339" y="159"/>
                        </a:lnTo>
                        <a:lnTo>
                          <a:pt x="318" y="151"/>
                        </a:lnTo>
                        <a:lnTo>
                          <a:pt x="297" y="143"/>
                        </a:lnTo>
                        <a:lnTo>
                          <a:pt x="278" y="132"/>
                        </a:lnTo>
                        <a:lnTo>
                          <a:pt x="259" y="122"/>
                        </a:lnTo>
                        <a:lnTo>
                          <a:pt x="243" y="112"/>
                        </a:lnTo>
                        <a:lnTo>
                          <a:pt x="228" y="103"/>
                        </a:lnTo>
                        <a:lnTo>
                          <a:pt x="218" y="98"/>
                        </a:lnTo>
                        <a:lnTo>
                          <a:pt x="208" y="93"/>
                        </a:lnTo>
                        <a:lnTo>
                          <a:pt x="198" y="86"/>
                        </a:lnTo>
                        <a:lnTo>
                          <a:pt x="188" y="79"/>
                        </a:lnTo>
                        <a:lnTo>
                          <a:pt x="177" y="73"/>
                        </a:lnTo>
                        <a:lnTo>
                          <a:pt x="167" y="67"/>
                        </a:lnTo>
                        <a:lnTo>
                          <a:pt x="155" y="61"/>
                        </a:lnTo>
                        <a:lnTo>
                          <a:pt x="145" y="56"/>
                        </a:lnTo>
                        <a:lnTo>
                          <a:pt x="134" y="52"/>
                        </a:lnTo>
                        <a:lnTo>
                          <a:pt x="122" y="48"/>
                        </a:lnTo>
                        <a:lnTo>
                          <a:pt x="101" y="41"/>
                        </a:lnTo>
                        <a:lnTo>
                          <a:pt x="91" y="38"/>
                        </a:lnTo>
                        <a:lnTo>
                          <a:pt x="81" y="37"/>
                        </a:lnTo>
                        <a:lnTo>
                          <a:pt x="71" y="36"/>
                        </a:lnTo>
                        <a:lnTo>
                          <a:pt x="60" y="35"/>
                        </a:lnTo>
                        <a:lnTo>
                          <a:pt x="49" y="36"/>
                        </a:lnTo>
                        <a:lnTo>
                          <a:pt x="39" y="37"/>
                        </a:lnTo>
                        <a:lnTo>
                          <a:pt x="34" y="37"/>
                        </a:lnTo>
                        <a:lnTo>
                          <a:pt x="29" y="39"/>
                        </a:lnTo>
                        <a:lnTo>
                          <a:pt x="24" y="41"/>
                        </a:lnTo>
                        <a:lnTo>
                          <a:pt x="20" y="43"/>
                        </a:lnTo>
                        <a:lnTo>
                          <a:pt x="14" y="48"/>
                        </a:lnTo>
                        <a:lnTo>
                          <a:pt x="8" y="53"/>
                        </a:lnTo>
                        <a:lnTo>
                          <a:pt x="4" y="58"/>
                        </a:lnTo>
                        <a:lnTo>
                          <a:pt x="2" y="64"/>
                        </a:lnTo>
                        <a:lnTo>
                          <a:pt x="0" y="70"/>
                        </a:lnTo>
                        <a:lnTo>
                          <a:pt x="0" y="77"/>
                        </a:lnTo>
                        <a:lnTo>
                          <a:pt x="1" y="84"/>
                        </a:lnTo>
                        <a:lnTo>
                          <a:pt x="4" y="91"/>
                        </a:lnTo>
                        <a:lnTo>
                          <a:pt x="6" y="96"/>
                        </a:lnTo>
                        <a:lnTo>
                          <a:pt x="8" y="102"/>
                        </a:lnTo>
                        <a:lnTo>
                          <a:pt x="12" y="105"/>
                        </a:lnTo>
                        <a:lnTo>
                          <a:pt x="15" y="109"/>
                        </a:lnTo>
                        <a:lnTo>
                          <a:pt x="19" y="113"/>
                        </a:lnTo>
                        <a:lnTo>
                          <a:pt x="23" y="116"/>
                        </a:lnTo>
                        <a:lnTo>
                          <a:pt x="28" y="118"/>
                        </a:lnTo>
                        <a:lnTo>
                          <a:pt x="34" y="121"/>
                        </a:lnTo>
                        <a:lnTo>
                          <a:pt x="56" y="129"/>
                        </a:lnTo>
                        <a:lnTo>
                          <a:pt x="79" y="137"/>
                        </a:lnTo>
                        <a:lnTo>
                          <a:pt x="102" y="144"/>
                        </a:lnTo>
                        <a:lnTo>
                          <a:pt x="126" y="151"/>
                        </a:lnTo>
                        <a:lnTo>
                          <a:pt x="148" y="157"/>
                        </a:lnTo>
                        <a:lnTo>
                          <a:pt x="170" y="165"/>
                        </a:lnTo>
                        <a:lnTo>
                          <a:pt x="192" y="173"/>
                        </a:lnTo>
                        <a:lnTo>
                          <a:pt x="214" y="182"/>
                        </a:lnTo>
                        <a:lnTo>
                          <a:pt x="237" y="192"/>
                        </a:lnTo>
                        <a:lnTo>
                          <a:pt x="261" y="203"/>
                        </a:lnTo>
                        <a:lnTo>
                          <a:pt x="283" y="214"/>
                        </a:lnTo>
                        <a:lnTo>
                          <a:pt x="306" y="226"/>
                        </a:lnTo>
                        <a:lnTo>
                          <a:pt x="312" y="229"/>
                        </a:lnTo>
                        <a:lnTo>
                          <a:pt x="319" y="231"/>
                        </a:lnTo>
                        <a:lnTo>
                          <a:pt x="326" y="233"/>
                        </a:lnTo>
                        <a:lnTo>
                          <a:pt x="334" y="235"/>
                        </a:lnTo>
                        <a:lnTo>
                          <a:pt x="344" y="237"/>
                        </a:lnTo>
                        <a:lnTo>
                          <a:pt x="353" y="237"/>
                        </a:lnTo>
                        <a:lnTo>
                          <a:pt x="373" y="237"/>
                        </a:lnTo>
                        <a:lnTo>
                          <a:pt x="381" y="237"/>
                        </a:lnTo>
                        <a:lnTo>
                          <a:pt x="391" y="237"/>
                        </a:lnTo>
                        <a:lnTo>
                          <a:pt x="400" y="235"/>
                        </a:lnTo>
                        <a:lnTo>
                          <a:pt x="409" y="233"/>
                        </a:lnTo>
                        <a:lnTo>
                          <a:pt x="417" y="231"/>
                        </a:lnTo>
                        <a:lnTo>
                          <a:pt x="425" y="230"/>
                        </a:lnTo>
                        <a:lnTo>
                          <a:pt x="434" y="226"/>
                        </a:lnTo>
                        <a:lnTo>
                          <a:pt x="443" y="224"/>
                        </a:lnTo>
                        <a:lnTo>
                          <a:pt x="483" y="207"/>
                        </a:lnTo>
                        <a:lnTo>
                          <a:pt x="524" y="190"/>
                        </a:lnTo>
                        <a:lnTo>
                          <a:pt x="605" y="156"/>
                        </a:lnTo>
                        <a:lnTo>
                          <a:pt x="613" y="152"/>
                        </a:lnTo>
                        <a:lnTo>
                          <a:pt x="622" y="149"/>
                        </a:lnTo>
                        <a:lnTo>
                          <a:pt x="631" y="157"/>
                        </a:lnTo>
                        <a:lnTo>
                          <a:pt x="637" y="156"/>
                        </a:lnTo>
                        <a:lnTo>
                          <a:pt x="643" y="154"/>
                        </a:lnTo>
                        <a:lnTo>
                          <a:pt x="643" y="153"/>
                        </a:lnTo>
                        <a:lnTo>
                          <a:pt x="645" y="152"/>
                        </a:lnTo>
                        <a:lnTo>
                          <a:pt x="648" y="150"/>
                        </a:lnTo>
                        <a:lnTo>
                          <a:pt x="650" y="149"/>
                        </a:lnTo>
                        <a:lnTo>
                          <a:pt x="653" y="147"/>
                        </a:lnTo>
                        <a:lnTo>
                          <a:pt x="657" y="143"/>
                        </a:lnTo>
                        <a:lnTo>
                          <a:pt x="657" y="141"/>
                        </a:lnTo>
                        <a:lnTo>
                          <a:pt x="658" y="139"/>
                        </a:lnTo>
                        <a:lnTo>
                          <a:pt x="659" y="139"/>
                        </a:lnTo>
                        <a:lnTo>
                          <a:pt x="662" y="135"/>
                        </a:lnTo>
                        <a:lnTo>
                          <a:pt x="664" y="130"/>
                        </a:lnTo>
                        <a:lnTo>
                          <a:pt x="671" y="117"/>
                        </a:lnTo>
                        <a:lnTo>
                          <a:pt x="679" y="115"/>
                        </a:lnTo>
                        <a:lnTo>
                          <a:pt x="686" y="113"/>
                        </a:lnTo>
                        <a:lnTo>
                          <a:pt x="694" y="112"/>
                        </a:lnTo>
                        <a:lnTo>
                          <a:pt x="703" y="112"/>
                        </a:lnTo>
                        <a:lnTo>
                          <a:pt x="711" y="113"/>
                        </a:lnTo>
                        <a:lnTo>
                          <a:pt x="718" y="115"/>
                        </a:lnTo>
                        <a:lnTo>
                          <a:pt x="726" y="118"/>
                        </a:lnTo>
                        <a:lnTo>
                          <a:pt x="734" y="122"/>
                        </a:lnTo>
                        <a:lnTo>
                          <a:pt x="738" y="125"/>
                        </a:lnTo>
                        <a:lnTo>
                          <a:pt x="743" y="127"/>
                        </a:lnTo>
                        <a:lnTo>
                          <a:pt x="747" y="128"/>
                        </a:lnTo>
                        <a:lnTo>
                          <a:pt x="752" y="129"/>
                        </a:lnTo>
                        <a:lnTo>
                          <a:pt x="756" y="128"/>
                        </a:lnTo>
                        <a:lnTo>
                          <a:pt x="761" y="127"/>
                        </a:lnTo>
                        <a:lnTo>
                          <a:pt x="766" y="125"/>
                        </a:lnTo>
                        <a:lnTo>
                          <a:pt x="770" y="123"/>
                        </a:lnTo>
                        <a:lnTo>
                          <a:pt x="776" y="120"/>
                        </a:lnTo>
                        <a:lnTo>
                          <a:pt x="779" y="116"/>
                        </a:lnTo>
                        <a:lnTo>
                          <a:pt x="780" y="115"/>
                        </a:lnTo>
                        <a:lnTo>
                          <a:pt x="782" y="113"/>
                        </a:lnTo>
                        <a:lnTo>
                          <a:pt x="783" y="111"/>
                        </a:lnTo>
                        <a:lnTo>
                          <a:pt x="783" y="110"/>
                        </a:lnTo>
                        <a:lnTo>
                          <a:pt x="784" y="109"/>
                        </a:lnTo>
                        <a:lnTo>
                          <a:pt x="784" y="107"/>
                        </a:lnTo>
                        <a:lnTo>
                          <a:pt x="784" y="105"/>
                        </a:lnTo>
                        <a:lnTo>
                          <a:pt x="783" y="101"/>
                        </a:lnTo>
                        <a:lnTo>
                          <a:pt x="781" y="95"/>
                        </a:lnTo>
                        <a:lnTo>
                          <a:pt x="777" y="91"/>
                        </a:lnTo>
                        <a:lnTo>
                          <a:pt x="774" y="86"/>
                        </a:lnTo>
                        <a:lnTo>
                          <a:pt x="770" y="82"/>
                        </a:lnTo>
                        <a:lnTo>
                          <a:pt x="766" y="78"/>
                        </a:lnTo>
                        <a:lnTo>
                          <a:pt x="762" y="75"/>
                        </a:lnTo>
                        <a:lnTo>
                          <a:pt x="756" y="72"/>
                        </a:lnTo>
                        <a:lnTo>
                          <a:pt x="752" y="70"/>
                        </a:lnTo>
                        <a:lnTo>
                          <a:pt x="746" y="68"/>
                        </a:lnTo>
                        <a:lnTo>
                          <a:pt x="741" y="68"/>
                        </a:lnTo>
                        <a:lnTo>
                          <a:pt x="728" y="67"/>
                        </a:lnTo>
                        <a:lnTo>
                          <a:pt x="721" y="67"/>
                        </a:lnTo>
                        <a:lnTo>
                          <a:pt x="715" y="68"/>
                        </a:lnTo>
                        <a:lnTo>
                          <a:pt x="727" y="60"/>
                        </a:lnTo>
                        <a:lnTo>
                          <a:pt x="734" y="57"/>
                        </a:lnTo>
                        <a:lnTo>
                          <a:pt x="741" y="55"/>
                        </a:lnTo>
                        <a:lnTo>
                          <a:pt x="756" y="51"/>
                        </a:lnTo>
                        <a:lnTo>
                          <a:pt x="763" y="50"/>
                        </a:lnTo>
                        <a:lnTo>
                          <a:pt x="770" y="50"/>
                        </a:lnTo>
                        <a:lnTo>
                          <a:pt x="777" y="49"/>
                        </a:lnTo>
                        <a:lnTo>
                          <a:pt x="779" y="48"/>
                        </a:lnTo>
                        <a:lnTo>
                          <a:pt x="782" y="48"/>
                        </a:lnTo>
                        <a:lnTo>
                          <a:pt x="794" y="47"/>
                        </a:lnTo>
                        <a:lnTo>
                          <a:pt x="797" y="46"/>
                        </a:lnTo>
                        <a:lnTo>
                          <a:pt x="799" y="45"/>
                        </a:lnTo>
                        <a:lnTo>
                          <a:pt x="802" y="44"/>
                        </a:lnTo>
                        <a:lnTo>
                          <a:pt x="803" y="43"/>
                        </a:lnTo>
                        <a:lnTo>
                          <a:pt x="805" y="43"/>
                        </a:lnTo>
                        <a:lnTo>
                          <a:pt x="805" y="41"/>
                        </a:lnTo>
                        <a:lnTo>
                          <a:pt x="806" y="41"/>
                        </a:lnTo>
                        <a:lnTo>
                          <a:pt x="808" y="40"/>
                        </a:lnTo>
                        <a:lnTo>
                          <a:pt x="809" y="38"/>
                        </a:lnTo>
                        <a:lnTo>
                          <a:pt x="811" y="36"/>
                        </a:lnTo>
                        <a:lnTo>
                          <a:pt x="812" y="34"/>
                        </a:lnTo>
                        <a:lnTo>
                          <a:pt x="812" y="32"/>
                        </a:lnTo>
                        <a:lnTo>
                          <a:pt x="812" y="29"/>
                        </a:lnTo>
                        <a:lnTo>
                          <a:pt x="812" y="28"/>
                        </a:lnTo>
                        <a:lnTo>
                          <a:pt x="812" y="25"/>
                        </a:lnTo>
                        <a:lnTo>
                          <a:pt x="812" y="23"/>
                        </a:lnTo>
                        <a:lnTo>
                          <a:pt x="812" y="22"/>
                        </a:lnTo>
                        <a:lnTo>
                          <a:pt x="811" y="21"/>
                        </a:lnTo>
                        <a:lnTo>
                          <a:pt x="811" y="20"/>
                        </a:lnTo>
                        <a:lnTo>
                          <a:pt x="810" y="16"/>
                        </a:lnTo>
                        <a:lnTo>
                          <a:pt x="808" y="12"/>
                        </a:lnTo>
                        <a:lnTo>
                          <a:pt x="805" y="8"/>
                        </a:lnTo>
                        <a:lnTo>
                          <a:pt x="803" y="6"/>
                        </a:lnTo>
                        <a:lnTo>
                          <a:pt x="799" y="3"/>
                        </a:lnTo>
                        <a:lnTo>
                          <a:pt x="796" y="1"/>
                        </a:lnTo>
                        <a:lnTo>
                          <a:pt x="791" y="0"/>
                        </a:lnTo>
                        <a:lnTo>
                          <a:pt x="787" y="0"/>
                        </a:lnTo>
                        <a:lnTo>
                          <a:pt x="783" y="0"/>
                        </a:lnTo>
                        <a:lnTo>
                          <a:pt x="767" y="3"/>
                        </a:lnTo>
                        <a:lnTo>
                          <a:pt x="759" y="5"/>
                        </a:lnTo>
                        <a:lnTo>
                          <a:pt x="752" y="7"/>
                        </a:lnTo>
                        <a:lnTo>
                          <a:pt x="738" y="13"/>
                        </a:lnTo>
                        <a:lnTo>
                          <a:pt x="725" y="21"/>
                        </a:lnTo>
                        <a:lnTo>
                          <a:pt x="718" y="25"/>
                        </a:lnTo>
                        <a:lnTo>
                          <a:pt x="712" y="30"/>
                        </a:lnTo>
                        <a:lnTo>
                          <a:pt x="706" y="35"/>
                        </a:lnTo>
                        <a:lnTo>
                          <a:pt x="700" y="41"/>
                        </a:lnTo>
                        <a:lnTo>
                          <a:pt x="692" y="50"/>
                        </a:lnTo>
                        <a:lnTo>
                          <a:pt x="688" y="55"/>
                        </a:lnTo>
                        <a:lnTo>
                          <a:pt x="685" y="56"/>
                        </a:lnTo>
                        <a:lnTo>
                          <a:pt x="685" y="57"/>
                        </a:lnTo>
                        <a:lnTo>
                          <a:pt x="684" y="59"/>
                        </a:lnTo>
                        <a:lnTo>
                          <a:pt x="682" y="60"/>
                        </a:lnTo>
                        <a:lnTo>
                          <a:pt x="681" y="61"/>
                        </a:lnTo>
                        <a:lnTo>
                          <a:pt x="676" y="64"/>
                        </a:lnTo>
                        <a:lnTo>
                          <a:pt x="672" y="68"/>
                        </a:lnTo>
                        <a:lnTo>
                          <a:pt x="667" y="70"/>
                        </a:lnTo>
                        <a:lnTo>
                          <a:pt x="664" y="72"/>
                        </a:lnTo>
                        <a:lnTo>
                          <a:pt x="663" y="74"/>
                        </a:lnTo>
                        <a:lnTo>
                          <a:pt x="657" y="75"/>
                        </a:lnTo>
                        <a:lnTo>
                          <a:pt x="652" y="78"/>
                        </a:lnTo>
                        <a:lnTo>
                          <a:pt x="650" y="79"/>
                        </a:lnTo>
                        <a:lnTo>
                          <a:pt x="648" y="79"/>
                        </a:lnTo>
                        <a:lnTo>
                          <a:pt x="647" y="80"/>
                        </a:lnTo>
                        <a:lnTo>
                          <a:pt x="643" y="82"/>
                        </a:lnTo>
                        <a:lnTo>
                          <a:pt x="630" y="85"/>
                        </a:lnTo>
                        <a:lnTo>
                          <a:pt x="625" y="87"/>
                        </a:lnTo>
                        <a:lnTo>
                          <a:pt x="620" y="89"/>
                        </a:lnTo>
                        <a:lnTo>
                          <a:pt x="613" y="93"/>
                        </a:lnTo>
                        <a:lnTo>
                          <a:pt x="607" y="96"/>
                        </a:lnTo>
                        <a:lnTo>
                          <a:pt x="600" y="100"/>
                        </a:lnTo>
                        <a:lnTo>
                          <a:pt x="594" y="104"/>
                        </a:lnTo>
                        <a:lnTo>
                          <a:pt x="582" y="109"/>
                        </a:lnTo>
                        <a:lnTo>
                          <a:pt x="580" y="109"/>
                        </a:lnTo>
                        <a:lnTo>
                          <a:pt x="579" y="110"/>
                        </a:lnTo>
                        <a:lnTo>
                          <a:pt x="576" y="111"/>
                        </a:lnTo>
                        <a:lnTo>
                          <a:pt x="571" y="114"/>
                        </a:lnTo>
                        <a:lnTo>
                          <a:pt x="558" y="119"/>
                        </a:lnTo>
                        <a:lnTo>
                          <a:pt x="547" y="123"/>
                        </a:lnTo>
                        <a:lnTo>
                          <a:pt x="535" y="128"/>
                        </a:lnTo>
                        <a:lnTo>
                          <a:pt x="523" y="132"/>
                        </a:lnTo>
                        <a:lnTo>
                          <a:pt x="499" y="141"/>
                        </a:lnTo>
                        <a:lnTo>
                          <a:pt x="487" y="144"/>
                        </a:lnTo>
                        <a:lnTo>
                          <a:pt x="474" y="148"/>
                        </a:lnTo>
                        <a:lnTo>
                          <a:pt x="450" y="154"/>
                        </a:lnTo>
                        <a:lnTo>
                          <a:pt x="424" y="159"/>
                        </a:lnTo>
                        <a:lnTo>
                          <a:pt x="412" y="162"/>
                        </a:lnTo>
                        <a:lnTo>
                          <a:pt x="400" y="16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7" name="Freeform 60"/>
                  <p:cNvSpPr>
                    <a:spLocks noChangeAspect="1"/>
                  </p:cNvSpPr>
                  <p:nvPr/>
                </p:nvSpPr>
                <p:spPr bwMode="auto">
                  <a:xfrm>
                    <a:off x="1861" y="2608"/>
                    <a:ext cx="480" cy="486"/>
                  </a:xfrm>
                  <a:custGeom>
                    <a:avLst/>
                    <a:gdLst>
                      <a:gd name="T0" fmla="*/ 12 w 480"/>
                      <a:gd name="T1" fmla="*/ 76 h 486"/>
                      <a:gd name="T2" fmla="*/ 2 w 480"/>
                      <a:gd name="T3" fmla="*/ 99 h 486"/>
                      <a:gd name="T4" fmla="*/ 2 w 480"/>
                      <a:gd name="T5" fmla="*/ 156 h 486"/>
                      <a:gd name="T6" fmla="*/ 11 w 480"/>
                      <a:gd name="T7" fmla="*/ 205 h 486"/>
                      <a:gd name="T8" fmla="*/ 32 w 480"/>
                      <a:gd name="T9" fmla="*/ 272 h 486"/>
                      <a:gd name="T10" fmla="*/ 60 w 480"/>
                      <a:gd name="T11" fmla="*/ 338 h 486"/>
                      <a:gd name="T12" fmla="*/ 81 w 480"/>
                      <a:gd name="T13" fmla="*/ 361 h 486"/>
                      <a:gd name="T14" fmla="*/ 106 w 480"/>
                      <a:gd name="T15" fmla="*/ 375 h 486"/>
                      <a:gd name="T16" fmla="*/ 127 w 480"/>
                      <a:gd name="T17" fmla="*/ 398 h 486"/>
                      <a:gd name="T18" fmla="*/ 106 w 480"/>
                      <a:gd name="T19" fmla="*/ 437 h 486"/>
                      <a:gd name="T20" fmla="*/ 105 w 480"/>
                      <a:gd name="T21" fmla="*/ 452 h 486"/>
                      <a:gd name="T22" fmla="*/ 116 w 480"/>
                      <a:gd name="T23" fmla="*/ 465 h 486"/>
                      <a:gd name="T24" fmla="*/ 161 w 480"/>
                      <a:gd name="T25" fmla="*/ 458 h 486"/>
                      <a:gd name="T26" fmla="*/ 173 w 480"/>
                      <a:gd name="T27" fmla="*/ 484 h 486"/>
                      <a:gd name="T28" fmla="*/ 182 w 480"/>
                      <a:gd name="T29" fmla="*/ 486 h 486"/>
                      <a:gd name="T30" fmla="*/ 187 w 480"/>
                      <a:gd name="T31" fmla="*/ 486 h 486"/>
                      <a:gd name="T32" fmla="*/ 194 w 480"/>
                      <a:gd name="T33" fmla="*/ 484 h 486"/>
                      <a:gd name="T34" fmla="*/ 205 w 480"/>
                      <a:gd name="T35" fmla="*/ 474 h 486"/>
                      <a:gd name="T36" fmla="*/ 244 w 480"/>
                      <a:gd name="T37" fmla="*/ 479 h 486"/>
                      <a:gd name="T38" fmla="*/ 248 w 480"/>
                      <a:gd name="T39" fmla="*/ 474 h 486"/>
                      <a:gd name="T40" fmla="*/ 254 w 480"/>
                      <a:gd name="T41" fmla="*/ 463 h 486"/>
                      <a:gd name="T42" fmla="*/ 254 w 480"/>
                      <a:gd name="T43" fmla="*/ 458 h 486"/>
                      <a:gd name="T44" fmla="*/ 252 w 480"/>
                      <a:gd name="T45" fmla="*/ 447 h 486"/>
                      <a:gd name="T46" fmla="*/ 247 w 480"/>
                      <a:gd name="T47" fmla="*/ 430 h 486"/>
                      <a:gd name="T48" fmla="*/ 245 w 480"/>
                      <a:gd name="T49" fmla="*/ 396 h 486"/>
                      <a:gd name="T50" fmla="*/ 235 w 480"/>
                      <a:gd name="T51" fmla="*/ 371 h 486"/>
                      <a:gd name="T52" fmla="*/ 194 w 480"/>
                      <a:gd name="T53" fmla="*/ 344 h 486"/>
                      <a:gd name="T54" fmla="*/ 136 w 480"/>
                      <a:gd name="T55" fmla="*/ 323 h 486"/>
                      <a:gd name="T56" fmla="*/ 117 w 480"/>
                      <a:gd name="T57" fmla="*/ 312 h 486"/>
                      <a:gd name="T58" fmla="*/ 100 w 480"/>
                      <a:gd name="T59" fmla="*/ 290 h 486"/>
                      <a:gd name="T60" fmla="*/ 85 w 480"/>
                      <a:gd name="T61" fmla="*/ 243 h 486"/>
                      <a:gd name="T62" fmla="*/ 75 w 480"/>
                      <a:gd name="T63" fmla="*/ 187 h 486"/>
                      <a:gd name="T64" fmla="*/ 71 w 480"/>
                      <a:gd name="T65" fmla="*/ 138 h 486"/>
                      <a:gd name="T66" fmla="*/ 101 w 480"/>
                      <a:gd name="T67" fmla="*/ 103 h 486"/>
                      <a:gd name="T68" fmla="*/ 176 w 480"/>
                      <a:gd name="T69" fmla="*/ 87 h 486"/>
                      <a:gd name="T70" fmla="*/ 235 w 480"/>
                      <a:gd name="T71" fmla="*/ 88 h 486"/>
                      <a:gd name="T72" fmla="*/ 344 w 480"/>
                      <a:gd name="T73" fmla="*/ 110 h 486"/>
                      <a:gd name="T74" fmla="*/ 427 w 480"/>
                      <a:gd name="T75" fmla="*/ 125 h 486"/>
                      <a:gd name="T76" fmla="*/ 439 w 480"/>
                      <a:gd name="T77" fmla="*/ 123 h 486"/>
                      <a:gd name="T78" fmla="*/ 454 w 480"/>
                      <a:gd name="T79" fmla="*/ 116 h 486"/>
                      <a:gd name="T80" fmla="*/ 467 w 480"/>
                      <a:gd name="T81" fmla="*/ 105 h 486"/>
                      <a:gd name="T82" fmla="*/ 478 w 480"/>
                      <a:gd name="T83" fmla="*/ 79 h 486"/>
                      <a:gd name="T84" fmla="*/ 476 w 480"/>
                      <a:gd name="T85" fmla="*/ 44 h 486"/>
                      <a:gd name="T86" fmla="*/ 475 w 480"/>
                      <a:gd name="T87" fmla="*/ 40 h 486"/>
                      <a:gd name="T88" fmla="*/ 458 w 480"/>
                      <a:gd name="T89" fmla="*/ 21 h 486"/>
                      <a:gd name="T90" fmla="*/ 403 w 480"/>
                      <a:gd name="T91" fmla="*/ 8 h 486"/>
                      <a:gd name="T92" fmla="*/ 329 w 480"/>
                      <a:gd name="T93" fmla="*/ 0 h 486"/>
                      <a:gd name="T94" fmla="*/ 256 w 480"/>
                      <a:gd name="T95" fmla="*/ 4 h 486"/>
                      <a:gd name="T96" fmla="*/ 95 w 480"/>
                      <a:gd name="T97" fmla="*/ 40 h 48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80"/>
                      <a:gd name="T148" fmla="*/ 0 h 486"/>
                      <a:gd name="T149" fmla="*/ 480 w 480"/>
                      <a:gd name="T150" fmla="*/ 486 h 48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80" h="486">
                        <a:moveTo>
                          <a:pt x="28" y="65"/>
                        </a:moveTo>
                        <a:lnTo>
                          <a:pt x="22" y="68"/>
                        </a:lnTo>
                        <a:lnTo>
                          <a:pt x="17" y="72"/>
                        </a:lnTo>
                        <a:lnTo>
                          <a:pt x="12" y="76"/>
                        </a:lnTo>
                        <a:lnTo>
                          <a:pt x="9" y="81"/>
                        </a:lnTo>
                        <a:lnTo>
                          <a:pt x="5" y="86"/>
                        </a:lnTo>
                        <a:lnTo>
                          <a:pt x="4" y="92"/>
                        </a:lnTo>
                        <a:lnTo>
                          <a:pt x="2" y="99"/>
                        </a:lnTo>
                        <a:lnTo>
                          <a:pt x="2" y="106"/>
                        </a:lnTo>
                        <a:lnTo>
                          <a:pt x="0" y="119"/>
                        </a:lnTo>
                        <a:lnTo>
                          <a:pt x="0" y="131"/>
                        </a:lnTo>
                        <a:lnTo>
                          <a:pt x="2" y="156"/>
                        </a:lnTo>
                        <a:lnTo>
                          <a:pt x="3" y="169"/>
                        </a:lnTo>
                        <a:lnTo>
                          <a:pt x="4" y="181"/>
                        </a:lnTo>
                        <a:lnTo>
                          <a:pt x="7" y="193"/>
                        </a:lnTo>
                        <a:lnTo>
                          <a:pt x="11" y="205"/>
                        </a:lnTo>
                        <a:lnTo>
                          <a:pt x="15" y="222"/>
                        </a:lnTo>
                        <a:lnTo>
                          <a:pt x="20" y="239"/>
                        </a:lnTo>
                        <a:lnTo>
                          <a:pt x="26" y="256"/>
                        </a:lnTo>
                        <a:lnTo>
                          <a:pt x="32" y="272"/>
                        </a:lnTo>
                        <a:lnTo>
                          <a:pt x="42" y="297"/>
                        </a:lnTo>
                        <a:lnTo>
                          <a:pt x="53" y="323"/>
                        </a:lnTo>
                        <a:lnTo>
                          <a:pt x="56" y="331"/>
                        </a:lnTo>
                        <a:lnTo>
                          <a:pt x="60" y="338"/>
                        </a:lnTo>
                        <a:lnTo>
                          <a:pt x="64" y="345"/>
                        </a:lnTo>
                        <a:lnTo>
                          <a:pt x="69" y="351"/>
                        </a:lnTo>
                        <a:lnTo>
                          <a:pt x="75" y="356"/>
                        </a:lnTo>
                        <a:lnTo>
                          <a:pt x="81" y="361"/>
                        </a:lnTo>
                        <a:lnTo>
                          <a:pt x="88" y="366"/>
                        </a:lnTo>
                        <a:lnTo>
                          <a:pt x="97" y="370"/>
                        </a:lnTo>
                        <a:lnTo>
                          <a:pt x="102" y="373"/>
                        </a:lnTo>
                        <a:lnTo>
                          <a:pt x="106" y="375"/>
                        </a:lnTo>
                        <a:lnTo>
                          <a:pt x="114" y="381"/>
                        </a:lnTo>
                        <a:lnTo>
                          <a:pt x="121" y="389"/>
                        </a:lnTo>
                        <a:lnTo>
                          <a:pt x="124" y="394"/>
                        </a:lnTo>
                        <a:lnTo>
                          <a:pt x="127" y="398"/>
                        </a:lnTo>
                        <a:lnTo>
                          <a:pt x="119" y="407"/>
                        </a:lnTo>
                        <a:lnTo>
                          <a:pt x="114" y="416"/>
                        </a:lnTo>
                        <a:lnTo>
                          <a:pt x="109" y="426"/>
                        </a:lnTo>
                        <a:lnTo>
                          <a:pt x="106" y="437"/>
                        </a:lnTo>
                        <a:lnTo>
                          <a:pt x="104" y="440"/>
                        </a:lnTo>
                        <a:lnTo>
                          <a:pt x="104" y="445"/>
                        </a:lnTo>
                        <a:lnTo>
                          <a:pt x="104" y="449"/>
                        </a:lnTo>
                        <a:lnTo>
                          <a:pt x="105" y="452"/>
                        </a:lnTo>
                        <a:lnTo>
                          <a:pt x="107" y="456"/>
                        </a:lnTo>
                        <a:lnTo>
                          <a:pt x="109" y="459"/>
                        </a:lnTo>
                        <a:lnTo>
                          <a:pt x="112" y="462"/>
                        </a:lnTo>
                        <a:lnTo>
                          <a:pt x="116" y="465"/>
                        </a:lnTo>
                        <a:lnTo>
                          <a:pt x="123" y="468"/>
                        </a:lnTo>
                        <a:lnTo>
                          <a:pt x="131" y="471"/>
                        </a:lnTo>
                        <a:lnTo>
                          <a:pt x="140" y="472"/>
                        </a:lnTo>
                        <a:lnTo>
                          <a:pt x="161" y="458"/>
                        </a:lnTo>
                        <a:lnTo>
                          <a:pt x="162" y="474"/>
                        </a:lnTo>
                        <a:lnTo>
                          <a:pt x="165" y="478"/>
                        </a:lnTo>
                        <a:lnTo>
                          <a:pt x="169" y="481"/>
                        </a:lnTo>
                        <a:lnTo>
                          <a:pt x="173" y="484"/>
                        </a:lnTo>
                        <a:lnTo>
                          <a:pt x="177" y="486"/>
                        </a:lnTo>
                        <a:lnTo>
                          <a:pt x="180" y="486"/>
                        </a:lnTo>
                        <a:lnTo>
                          <a:pt x="181" y="486"/>
                        </a:lnTo>
                        <a:lnTo>
                          <a:pt x="182" y="486"/>
                        </a:lnTo>
                        <a:lnTo>
                          <a:pt x="183" y="486"/>
                        </a:lnTo>
                        <a:lnTo>
                          <a:pt x="186" y="486"/>
                        </a:lnTo>
                        <a:lnTo>
                          <a:pt x="187" y="486"/>
                        </a:lnTo>
                        <a:lnTo>
                          <a:pt x="189" y="486"/>
                        </a:lnTo>
                        <a:lnTo>
                          <a:pt x="190" y="485"/>
                        </a:lnTo>
                        <a:lnTo>
                          <a:pt x="191" y="485"/>
                        </a:lnTo>
                        <a:lnTo>
                          <a:pt x="194" y="484"/>
                        </a:lnTo>
                        <a:lnTo>
                          <a:pt x="196" y="482"/>
                        </a:lnTo>
                        <a:lnTo>
                          <a:pt x="200" y="480"/>
                        </a:lnTo>
                        <a:lnTo>
                          <a:pt x="202" y="478"/>
                        </a:lnTo>
                        <a:lnTo>
                          <a:pt x="205" y="474"/>
                        </a:lnTo>
                        <a:lnTo>
                          <a:pt x="210" y="474"/>
                        </a:lnTo>
                        <a:lnTo>
                          <a:pt x="222" y="482"/>
                        </a:lnTo>
                        <a:lnTo>
                          <a:pt x="242" y="481"/>
                        </a:lnTo>
                        <a:lnTo>
                          <a:pt x="244" y="479"/>
                        </a:lnTo>
                        <a:lnTo>
                          <a:pt x="246" y="477"/>
                        </a:lnTo>
                        <a:lnTo>
                          <a:pt x="247" y="475"/>
                        </a:lnTo>
                        <a:lnTo>
                          <a:pt x="247" y="474"/>
                        </a:lnTo>
                        <a:lnTo>
                          <a:pt x="248" y="474"/>
                        </a:lnTo>
                        <a:lnTo>
                          <a:pt x="250" y="472"/>
                        </a:lnTo>
                        <a:lnTo>
                          <a:pt x="252" y="467"/>
                        </a:lnTo>
                        <a:lnTo>
                          <a:pt x="253" y="465"/>
                        </a:lnTo>
                        <a:lnTo>
                          <a:pt x="254" y="463"/>
                        </a:lnTo>
                        <a:lnTo>
                          <a:pt x="254" y="460"/>
                        </a:lnTo>
                        <a:lnTo>
                          <a:pt x="254" y="458"/>
                        </a:lnTo>
                        <a:lnTo>
                          <a:pt x="254" y="455"/>
                        </a:lnTo>
                        <a:lnTo>
                          <a:pt x="254" y="452"/>
                        </a:lnTo>
                        <a:lnTo>
                          <a:pt x="252" y="447"/>
                        </a:lnTo>
                        <a:lnTo>
                          <a:pt x="251" y="441"/>
                        </a:lnTo>
                        <a:lnTo>
                          <a:pt x="248" y="435"/>
                        </a:lnTo>
                        <a:lnTo>
                          <a:pt x="247" y="432"/>
                        </a:lnTo>
                        <a:lnTo>
                          <a:pt x="247" y="430"/>
                        </a:lnTo>
                        <a:lnTo>
                          <a:pt x="246" y="423"/>
                        </a:lnTo>
                        <a:lnTo>
                          <a:pt x="247" y="416"/>
                        </a:lnTo>
                        <a:lnTo>
                          <a:pt x="247" y="406"/>
                        </a:lnTo>
                        <a:lnTo>
                          <a:pt x="245" y="396"/>
                        </a:lnTo>
                        <a:lnTo>
                          <a:pt x="244" y="391"/>
                        </a:lnTo>
                        <a:lnTo>
                          <a:pt x="244" y="387"/>
                        </a:lnTo>
                        <a:lnTo>
                          <a:pt x="240" y="379"/>
                        </a:lnTo>
                        <a:lnTo>
                          <a:pt x="235" y="371"/>
                        </a:lnTo>
                        <a:lnTo>
                          <a:pt x="229" y="364"/>
                        </a:lnTo>
                        <a:lnTo>
                          <a:pt x="222" y="359"/>
                        </a:lnTo>
                        <a:lnTo>
                          <a:pt x="214" y="353"/>
                        </a:lnTo>
                        <a:lnTo>
                          <a:pt x="194" y="344"/>
                        </a:lnTo>
                        <a:lnTo>
                          <a:pt x="176" y="335"/>
                        </a:lnTo>
                        <a:lnTo>
                          <a:pt x="156" y="328"/>
                        </a:lnTo>
                        <a:lnTo>
                          <a:pt x="146" y="325"/>
                        </a:lnTo>
                        <a:lnTo>
                          <a:pt x="136" y="323"/>
                        </a:lnTo>
                        <a:lnTo>
                          <a:pt x="132" y="322"/>
                        </a:lnTo>
                        <a:lnTo>
                          <a:pt x="129" y="321"/>
                        </a:lnTo>
                        <a:lnTo>
                          <a:pt x="124" y="317"/>
                        </a:lnTo>
                        <a:lnTo>
                          <a:pt x="117" y="312"/>
                        </a:lnTo>
                        <a:lnTo>
                          <a:pt x="112" y="308"/>
                        </a:lnTo>
                        <a:lnTo>
                          <a:pt x="108" y="302"/>
                        </a:lnTo>
                        <a:lnTo>
                          <a:pt x="103" y="296"/>
                        </a:lnTo>
                        <a:lnTo>
                          <a:pt x="100" y="290"/>
                        </a:lnTo>
                        <a:lnTo>
                          <a:pt x="96" y="283"/>
                        </a:lnTo>
                        <a:lnTo>
                          <a:pt x="94" y="276"/>
                        </a:lnTo>
                        <a:lnTo>
                          <a:pt x="92" y="270"/>
                        </a:lnTo>
                        <a:lnTo>
                          <a:pt x="85" y="243"/>
                        </a:lnTo>
                        <a:lnTo>
                          <a:pt x="81" y="229"/>
                        </a:lnTo>
                        <a:lnTo>
                          <a:pt x="80" y="215"/>
                        </a:lnTo>
                        <a:lnTo>
                          <a:pt x="77" y="201"/>
                        </a:lnTo>
                        <a:lnTo>
                          <a:pt x="75" y="187"/>
                        </a:lnTo>
                        <a:lnTo>
                          <a:pt x="74" y="173"/>
                        </a:lnTo>
                        <a:lnTo>
                          <a:pt x="74" y="159"/>
                        </a:lnTo>
                        <a:lnTo>
                          <a:pt x="73" y="148"/>
                        </a:lnTo>
                        <a:lnTo>
                          <a:pt x="71" y="138"/>
                        </a:lnTo>
                        <a:lnTo>
                          <a:pt x="67" y="119"/>
                        </a:lnTo>
                        <a:lnTo>
                          <a:pt x="78" y="113"/>
                        </a:lnTo>
                        <a:lnTo>
                          <a:pt x="89" y="108"/>
                        </a:lnTo>
                        <a:lnTo>
                          <a:pt x="101" y="103"/>
                        </a:lnTo>
                        <a:lnTo>
                          <a:pt x="112" y="99"/>
                        </a:lnTo>
                        <a:lnTo>
                          <a:pt x="137" y="92"/>
                        </a:lnTo>
                        <a:lnTo>
                          <a:pt x="162" y="89"/>
                        </a:lnTo>
                        <a:lnTo>
                          <a:pt x="176" y="87"/>
                        </a:lnTo>
                        <a:lnTo>
                          <a:pt x="191" y="86"/>
                        </a:lnTo>
                        <a:lnTo>
                          <a:pt x="206" y="85"/>
                        </a:lnTo>
                        <a:lnTo>
                          <a:pt x="221" y="86"/>
                        </a:lnTo>
                        <a:lnTo>
                          <a:pt x="235" y="88"/>
                        </a:lnTo>
                        <a:lnTo>
                          <a:pt x="250" y="90"/>
                        </a:lnTo>
                        <a:lnTo>
                          <a:pt x="265" y="92"/>
                        </a:lnTo>
                        <a:lnTo>
                          <a:pt x="279" y="96"/>
                        </a:lnTo>
                        <a:lnTo>
                          <a:pt x="344" y="110"/>
                        </a:lnTo>
                        <a:lnTo>
                          <a:pt x="377" y="117"/>
                        </a:lnTo>
                        <a:lnTo>
                          <a:pt x="410" y="123"/>
                        </a:lnTo>
                        <a:lnTo>
                          <a:pt x="418" y="124"/>
                        </a:lnTo>
                        <a:lnTo>
                          <a:pt x="427" y="125"/>
                        </a:lnTo>
                        <a:lnTo>
                          <a:pt x="433" y="124"/>
                        </a:lnTo>
                        <a:lnTo>
                          <a:pt x="435" y="123"/>
                        </a:lnTo>
                        <a:lnTo>
                          <a:pt x="437" y="123"/>
                        </a:lnTo>
                        <a:lnTo>
                          <a:pt x="439" y="123"/>
                        </a:lnTo>
                        <a:lnTo>
                          <a:pt x="444" y="121"/>
                        </a:lnTo>
                        <a:lnTo>
                          <a:pt x="449" y="119"/>
                        </a:lnTo>
                        <a:lnTo>
                          <a:pt x="452" y="117"/>
                        </a:lnTo>
                        <a:lnTo>
                          <a:pt x="454" y="116"/>
                        </a:lnTo>
                        <a:lnTo>
                          <a:pt x="456" y="114"/>
                        </a:lnTo>
                        <a:lnTo>
                          <a:pt x="459" y="113"/>
                        </a:lnTo>
                        <a:lnTo>
                          <a:pt x="462" y="109"/>
                        </a:lnTo>
                        <a:lnTo>
                          <a:pt x="467" y="105"/>
                        </a:lnTo>
                        <a:lnTo>
                          <a:pt x="472" y="96"/>
                        </a:lnTo>
                        <a:lnTo>
                          <a:pt x="476" y="88"/>
                        </a:lnTo>
                        <a:lnTo>
                          <a:pt x="477" y="83"/>
                        </a:lnTo>
                        <a:lnTo>
                          <a:pt x="478" y="79"/>
                        </a:lnTo>
                        <a:lnTo>
                          <a:pt x="480" y="70"/>
                        </a:lnTo>
                        <a:lnTo>
                          <a:pt x="480" y="62"/>
                        </a:lnTo>
                        <a:lnTo>
                          <a:pt x="478" y="53"/>
                        </a:lnTo>
                        <a:lnTo>
                          <a:pt x="476" y="44"/>
                        </a:lnTo>
                        <a:lnTo>
                          <a:pt x="476" y="42"/>
                        </a:lnTo>
                        <a:lnTo>
                          <a:pt x="475" y="42"/>
                        </a:lnTo>
                        <a:lnTo>
                          <a:pt x="475" y="40"/>
                        </a:lnTo>
                        <a:lnTo>
                          <a:pt x="473" y="35"/>
                        </a:lnTo>
                        <a:lnTo>
                          <a:pt x="469" y="29"/>
                        </a:lnTo>
                        <a:lnTo>
                          <a:pt x="464" y="25"/>
                        </a:lnTo>
                        <a:lnTo>
                          <a:pt x="458" y="21"/>
                        </a:lnTo>
                        <a:lnTo>
                          <a:pt x="455" y="20"/>
                        </a:lnTo>
                        <a:lnTo>
                          <a:pt x="452" y="19"/>
                        </a:lnTo>
                        <a:lnTo>
                          <a:pt x="427" y="13"/>
                        </a:lnTo>
                        <a:lnTo>
                          <a:pt x="403" y="8"/>
                        </a:lnTo>
                        <a:lnTo>
                          <a:pt x="378" y="4"/>
                        </a:lnTo>
                        <a:lnTo>
                          <a:pt x="354" y="2"/>
                        </a:lnTo>
                        <a:lnTo>
                          <a:pt x="342" y="1"/>
                        </a:lnTo>
                        <a:lnTo>
                          <a:pt x="329" y="0"/>
                        </a:lnTo>
                        <a:lnTo>
                          <a:pt x="305" y="0"/>
                        </a:lnTo>
                        <a:lnTo>
                          <a:pt x="292" y="0"/>
                        </a:lnTo>
                        <a:lnTo>
                          <a:pt x="280" y="1"/>
                        </a:lnTo>
                        <a:lnTo>
                          <a:pt x="256" y="4"/>
                        </a:lnTo>
                        <a:lnTo>
                          <a:pt x="214" y="9"/>
                        </a:lnTo>
                        <a:lnTo>
                          <a:pt x="174" y="17"/>
                        </a:lnTo>
                        <a:lnTo>
                          <a:pt x="134" y="28"/>
                        </a:lnTo>
                        <a:lnTo>
                          <a:pt x="95" y="40"/>
                        </a:lnTo>
                        <a:lnTo>
                          <a:pt x="61" y="52"/>
                        </a:lnTo>
                        <a:lnTo>
                          <a:pt x="28" y="65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8" name="Freeform 61"/>
                  <p:cNvSpPr>
                    <a:spLocks noChangeAspect="1"/>
                  </p:cNvSpPr>
                  <p:nvPr/>
                </p:nvSpPr>
                <p:spPr bwMode="auto">
                  <a:xfrm>
                    <a:off x="2282" y="3046"/>
                    <a:ext cx="804" cy="669"/>
                  </a:xfrm>
                  <a:custGeom>
                    <a:avLst/>
                    <a:gdLst>
                      <a:gd name="T0" fmla="*/ 4 w 804"/>
                      <a:gd name="T1" fmla="*/ 81 h 669"/>
                      <a:gd name="T2" fmla="*/ 14 w 804"/>
                      <a:gd name="T3" fmla="*/ 102 h 669"/>
                      <a:gd name="T4" fmla="*/ 33 w 804"/>
                      <a:gd name="T5" fmla="*/ 117 h 669"/>
                      <a:gd name="T6" fmla="*/ 77 w 804"/>
                      <a:gd name="T7" fmla="*/ 137 h 669"/>
                      <a:gd name="T8" fmla="*/ 292 w 804"/>
                      <a:gd name="T9" fmla="*/ 202 h 669"/>
                      <a:gd name="T10" fmla="*/ 338 w 804"/>
                      <a:gd name="T11" fmla="*/ 225 h 669"/>
                      <a:gd name="T12" fmla="*/ 351 w 804"/>
                      <a:gd name="T13" fmla="*/ 247 h 669"/>
                      <a:gd name="T14" fmla="*/ 354 w 804"/>
                      <a:gd name="T15" fmla="*/ 275 h 669"/>
                      <a:gd name="T16" fmla="*/ 346 w 804"/>
                      <a:gd name="T17" fmla="*/ 315 h 669"/>
                      <a:gd name="T18" fmla="*/ 346 w 804"/>
                      <a:gd name="T19" fmla="*/ 356 h 669"/>
                      <a:gd name="T20" fmla="*/ 358 w 804"/>
                      <a:gd name="T21" fmla="*/ 376 h 669"/>
                      <a:gd name="T22" fmla="*/ 384 w 804"/>
                      <a:gd name="T23" fmla="*/ 427 h 669"/>
                      <a:gd name="T24" fmla="*/ 429 w 804"/>
                      <a:gd name="T25" fmla="*/ 494 h 669"/>
                      <a:gd name="T26" fmla="*/ 455 w 804"/>
                      <a:gd name="T27" fmla="*/ 535 h 669"/>
                      <a:gd name="T28" fmla="*/ 482 w 804"/>
                      <a:gd name="T29" fmla="*/ 580 h 669"/>
                      <a:gd name="T30" fmla="*/ 498 w 804"/>
                      <a:gd name="T31" fmla="*/ 624 h 669"/>
                      <a:gd name="T32" fmla="*/ 510 w 804"/>
                      <a:gd name="T33" fmla="*/ 645 h 669"/>
                      <a:gd name="T34" fmla="*/ 525 w 804"/>
                      <a:gd name="T35" fmla="*/ 659 h 669"/>
                      <a:gd name="T36" fmla="*/ 547 w 804"/>
                      <a:gd name="T37" fmla="*/ 667 h 669"/>
                      <a:gd name="T38" fmla="*/ 573 w 804"/>
                      <a:gd name="T39" fmla="*/ 667 h 669"/>
                      <a:gd name="T40" fmla="*/ 577 w 804"/>
                      <a:gd name="T41" fmla="*/ 664 h 669"/>
                      <a:gd name="T42" fmla="*/ 581 w 804"/>
                      <a:gd name="T43" fmla="*/ 661 h 669"/>
                      <a:gd name="T44" fmla="*/ 600 w 804"/>
                      <a:gd name="T45" fmla="*/ 626 h 669"/>
                      <a:gd name="T46" fmla="*/ 605 w 804"/>
                      <a:gd name="T47" fmla="*/ 615 h 669"/>
                      <a:gd name="T48" fmla="*/ 621 w 804"/>
                      <a:gd name="T49" fmla="*/ 588 h 669"/>
                      <a:gd name="T50" fmla="*/ 673 w 804"/>
                      <a:gd name="T51" fmla="*/ 551 h 669"/>
                      <a:gd name="T52" fmla="*/ 732 w 804"/>
                      <a:gd name="T53" fmla="*/ 531 h 669"/>
                      <a:gd name="T54" fmla="*/ 779 w 804"/>
                      <a:gd name="T55" fmla="*/ 529 h 669"/>
                      <a:gd name="T56" fmla="*/ 784 w 804"/>
                      <a:gd name="T57" fmla="*/ 528 h 669"/>
                      <a:gd name="T58" fmla="*/ 796 w 804"/>
                      <a:gd name="T59" fmla="*/ 520 h 669"/>
                      <a:gd name="T60" fmla="*/ 803 w 804"/>
                      <a:gd name="T61" fmla="*/ 509 h 669"/>
                      <a:gd name="T62" fmla="*/ 804 w 804"/>
                      <a:gd name="T63" fmla="*/ 503 h 669"/>
                      <a:gd name="T64" fmla="*/ 803 w 804"/>
                      <a:gd name="T65" fmla="*/ 490 h 669"/>
                      <a:gd name="T66" fmla="*/ 798 w 804"/>
                      <a:gd name="T67" fmla="*/ 479 h 669"/>
                      <a:gd name="T68" fmla="*/ 789 w 804"/>
                      <a:gd name="T69" fmla="*/ 459 h 669"/>
                      <a:gd name="T70" fmla="*/ 765 w 804"/>
                      <a:gd name="T71" fmla="*/ 437 h 669"/>
                      <a:gd name="T72" fmla="*/ 741 w 804"/>
                      <a:gd name="T73" fmla="*/ 430 h 669"/>
                      <a:gd name="T74" fmla="*/ 703 w 804"/>
                      <a:gd name="T75" fmla="*/ 437 h 669"/>
                      <a:gd name="T76" fmla="*/ 670 w 804"/>
                      <a:gd name="T77" fmla="*/ 456 h 669"/>
                      <a:gd name="T78" fmla="*/ 597 w 804"/>
                      <a:gd name="T79" fmla="*/ 513 h 669"/>
                      <a:gd name="T80" fmla="*/ 571 w 804"/>
                      <a:gd name="T81" fmla="*/ 546 h 669"/>
                      <a:gd name="T82" fmla="*/ 557 w 804"/>
                      <a:gd name="T83" fmla="*/ 565 h 669"/>
                      <a:gd name="T84" fmla="*/ 529 w 804"/>
                      <a:gd name="T85" fmla="*/ 530 h 669"/>
                      <a:gd name="T86" fmla="*/ 501 w 804"/>
                      <a:gd name="T87" fmla="*/ 478 h 669"/>
                      <a:gd name="T88" fmla="*/ 471 w 804"/>
                      <a:gd name="T89" fmla="*/ 406 h 669"/>
                      <a:gd name="T90" fmla="*/ 447 w 804"/>
                      <a:gd name="T91" fmla="*/ 335 h 669"/>
                      <a:gd name="T92" fmla="*/ 438 w 804"/>
                      <a:gd name="T93" fmla="*/ 281 h 669"/>
                      <a:gd name="T94" fmla="*/ 437 w 804"/>
                      <a:gd name="T95" fmla="*/ 225 h 669"/>
                      <a:gd name="T96" fmla="*/ 439 w 804"/>
                      <a:gd name="T97" fmla="*/ 197 h 669"/>
                      <a:gd name="T98" fmla="*/ 426 w 804"/>
                      <a:gd name="T99" fmla="*/ 174 h 669"/>
                      <a:gd name="T100" fmla="*/ 388 w 804"/>
                      <a:gd name="T101" fmla="*/ 139 h 669"/>
                      <a:gd name="T102" fmla="*/ 343 w 804"/>
                      <a:gd name="T103" fmla="*/ 118 h 669"/>
                      <a:gd name="T104" fmla="*/ 328 w 804"/>
                      <a:gd name="T105" fmla="*/ 108 h 669"/>
                      <a:gd name="T106" fmla="*/ 189 w 804"/>
                      <a:gd name="T107" fmla="*/ 41 h 669"/>
                      <a:gd name="T108" fmla="*/ 135 w 804"/>
                      <a:gd name="T109" fmla="*/ 17 h 669"/>
                      <a:gd name="T110" fmla="*/ 60 w 804"/>
                      <a:gd name="T111" fmla="*/ 1 h 669"/>
                      <a:gd name="T112" fmla="*/ 26 w 804"/>
                      <a:gd name="T113" fmla="*/ 6 h 669"/>
                      <a:gd name="T114" fmla="*/ 7 w 804"/>
                      <a:gd name="T115" fmla="*/ 25 h 669"/>
                      <a:gd name="T116" fmla="*/ 0 w 804"/>
                      <a:gd name="T117" fmla="*/ 49 h 669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w 804"/>
                      <a:gd name="T178" fmla="*/ 0 h 669"/>
                      <a:gd name="T179" fmla="*/ 804 w 804"/>
                      <a:gd name="T180" fmla="*/ 669 h 669"/>
                    </a:gdLst>
                    <a:ahLst/>
                    <a:cxnLst>
                      <a:cxn ang="T118">
                        <a:pos x="T0" y="T1"/>
                      </a:cxn>
                      <a:cxn ang="T119">
                        <a:pos x="T2" y="T3"/>
                      </a:cxn>
                      <a:cxn ang="T120">
                        <a:pos x="T4" y="T5"/>
                      </a:cxn>
                      <a:cxn ang="T121">
                        <a:pos x="T6" y="T7"/>
                      </a:cxn>
                      <a:cxn ang="T122">
                        <a:pos x="T8" y="T9"/>
                      </a:cxn>
                      <a:cxn ang="T123">
                        <a:pos x="T10" y="T11"/>
                      </a:cxn>
                      <a:cxn ang="T124">
                        <a:pos x="T12" y="T13"/>
                      </a:cxn>
                      <a:cxn ang="T125">
                        <a:pos x="T14" y="T15"/>
                      </a:cxn>
                      <a:cxn ang="T126">
                        <a:pos x="T16" y="T17"/>
                      </a:cxn>
                      <a:cxn ang="T127">
                        <a:pos x="T18" y="T19"/>
                      </a:cxn>
                      <a:cxn ang="T128">
                        <a:pos x="T20" y="T21"/>
                      </a:cxn>
                      <a:cxn ang="T129">
                        <a:pos x="T22" y="T23"/>
                      </a:cxn>
                      <a:cxn ang="T130">
                        <a:pos x="T24" y="T25"/>
                      </a:cxn>
                      <a:cxn ang="T131">
                        <a:pos x="T26" y="T27"/>
                      </a:cxn>
                      <a:cxn ang="T132">
                        <a:pos x="T28" y="T29"/>
                      </a:cxn>
                      <a:cxn ang="T133">
                        <a:pos x="T30" y="T31"/>
                      </a:cxn>
                      <a:cxn ang="T134">
                        <a:pos x="T32" y="T33"/>
                      </a:cxn>
                      <a:cxn ang="T135">
                        <a:pos x="T34" y="T35"/>
                      </a:cxn>
                      <a:cxn ang="T136">
                        <a:pos x="T36" y="T37"/>
                      </a:cxn>
                      <a:cxn ang="T137">
                        <a:pos x="T38" y="T39"/>
                      </a:cxn>
                      <a:cxn ang="T138">
                        <a:pos x="T40" y="T41"/>
                      </a:cxn>
                      <a:cxn ang="T139">
                        <a:pos x="T42" y="T43"/>
                      </a:cxn>
                      <a:cxn ang="T140">
                        <a:pos x="T44" y="T45"/>
                      </a:cxn>
                      <a:cxn ang="T141">
                        <a:pos x="T46" y="T47"/>
                      </a:cxn>
                      <a:cxn ang="T142">
                        <a:pos x="T48" y="T49"/>
                      </a:cxn>
                      <a:cxn ang="T143">
                        <a:pos x="T50" y="T51"/>
                      </a:cxn>
                      <a:cxn ang="T144">
                        <a:pos x="T52" y="T53"/>
                      </a:cxn>
                      <a:cxn ang="T145">
                        <a:pos x="T54" y="T55"/>
                      </a:cxn>
                      <a:cxn ang="T146">
                        <a:pos x="T56" y="T57"/>
                      </a:cxn>
                      <a:cxn ang="T147">
                        <a:pos x="T58" y="T59"/>
                      </a:cxn>
                      <a:cxn ang="T148">
                        <a:pos x="T60" y="T61"/>
                      </a:cxn>
                      <a:cxn ang="T149">
                        <a:pos x="T62" y="T63"/>
                      </a:cxn>
                      <a:cxn ang="T150">
                        <a:pos x="T64" y="T65"/>
                      </a:cxn>
                      <a:cxn ang="T151">
                        <a:pos x="T66" y="T67"/>
                      </a:cxn>
                      <a:cxn ang="T152">
                        <a:pos x="T68" y="T69"/>
                      </a:cxn>
                      <a:cxn ang="T153">
                        <a:pos x="T70" y="T71"/>
                      </a:cxn>
                      <a:cxn ang="T154">
                        <a:pos x="T72" y="T73"/>
                      </a:cxn>
                      <a:cxn ang="T155">
                        <a:pos x="T74" y="T75"/>
                      </a:cxn>
                      <a:cxn ang="T156">
                        <a:pos x="T76" y="T77"/>
                      </a:cxn>
                      <a:cxn ang="T157">
                        <a:pos x="T78" y="T79"/>
                      </a:cxn>
                      <a:cxn ang="T158">
                        <a:pos x="T80" y="T81"/>
                      </a:cxn>
                      <a:cxn ang="T159">
                        <a:pos x="T82" y="T83"/>
                      </a:cxn>
                      <a:cxn ang="T160">
                        <a:pos x="T84" y="T85"/>
                      </a:cxn>
                      <a:cxn ang="T161">
                        <a:pos x="T86" y="T87"/>
                      </a:cxn>
                      <a:cxn ang="T162">
                        <a:pos x="T88" y="T89"/>
                      </a:cxn>
                      <a:cxn ang="T163">
                        <a:pos x="T90" y="T91"/>
                      </a:cxn>
                      <a:cxn ang="T164">
                        <a:pos x="T92" y="T93"/>
                      </a:cxn>
                      <a:cxn ang="T165">
                        <a:pos x="T94" y="T95"/>
                      </a:cxn>
                      <a:cxn ang="T166">
                        <a:pos x="T96" y="T97"/>
                      </a:cxn>
                      <a:cxn ang="T167">
                        <a:pos x="T98" y="T99"/>
                      </a:cxn>
                      <a:cxn ang="T168">
                        <a:pos x="T100" y="T101"/>
                      </a:cxn>
                      <a:cxn ang="T169">
                        <a:pos x="T102" y="T103"/>
                      </a:cxn>
                      <a:cxn ang="T170">
                        <a:pos x="T104" y="T105"/>
                      </a:cxn>
                      <a:cxn ang="T171">
                        <a:pos x="T106" y="T107"/>
                      </a:cxn>
                      <a:cxn ang="T172">
                        <a:pos x="T108" y="T109"/>
                      </a:cxn>
                      <a:cxn ang="T173">
                        <a:pos x="T110" y="T111"/>
                      </a:cxn>
                      <a:cxn ang="T174">
                        <a:pos x="T112" y="T113"/>
                      </a:cxn>
                      <a:cxn ang="T175">
                        <a:pos x="T114" y="T115"/>
                      </a:cxn>
                      <a:cxn ang="T176">
                        <a:pos x="T116" y="T117"/>
                      </a:cxn>
                    </a:cxnLst>
                    <a:rect l="T177" t="T178" r="T179" b="T180"/>
                    <a:pathLst>
                      <a:path w="804" h="669">
                        <a:moveTo>
                          <a:pt x="0" y="60"/>
                        </a:moveTo>
                        <a:lnTo>
                          <a:pt x="0" y="65"/>
                        </a:lnTo>
                        <a:lnTo>
                          <a:pt x="1" y="70"/>
                        </a:lnTo>
                        <a:lnTo>
                          <a:pt x="4" y="81"/>
                        </a:lnTo>
                        <a:lnTo>
                          <a:pt x="7" y="89"/>
                        </a:lnTo>
                        <a:lnTo>
                          <a:pt x="9" y="93"/>
                        </a:lnTo>
                        <a:lnTo>
                          <a:pt x="12" y="98"/>
                        </a:lnTo>
                        <a:lnTo>
                          <a:pt x="14" y="102"/>
                        </a:lnTo>
                        <a:lnTo>
                          <a:pt x="17" y="105"/>
                        </a:lnTo>
                        <a:lnTo>
                          <a:pt x="21" y="108"/>
                        </a:lnTo>
                        <a:lnTo>
                          <a:pt x="24" y="111"/>
                        </a:lnTo>
                        <a:lnTo>
                          <a:pt x="33" y="117"/>
                        </a:lnTo>
                        <a:lnTo>
                          <a:pt x="42" y="124"/>
                        </a:lnTo>
                        <a:lnTo>
                          <a:pt x="44" y="125"/>
                        </a:lnTo>
                        <a:lnTo>
                          <a:pt x="47" y="127"/>
                        </a:lnTo>
                        <a:lnTo>
                          <a:pt x="77" y="137"/>
                        </a:lnTo>
                        <a:lnTo>
                          <a:pt x="108" y="147"/>
                        </a:lnTo>
                        <a:lnTo>
                          <a:pt x="196" y="174"/>
                        </a:lnTo>
                        <a:lnTo>
                          <a:pt x="285" y="201"/>
                        </a:lnTo>
                        <a:lnTo>
                          <a:pt x="292" y="202"/>
                        </a:lnTo>
                        <a:lnTo>
                          <a:pt x="299" y="204"/>
                        </a:lnTo>
                        <a:lnTo>
                          <a:pt x="312" y="210"/>
                        </a:lnTo>
                        <a:lnTo>
                          <a:pt x="325" y="217"/>
                        </a:lnTo>
                        <a:lnTo>
                          <a:pt x="338" y="225"/>
                        </a:lnTo>
                        <a:lnTo>
                          <a:pt x="340" y="229"/>
                        </a:lnTo>
                        <a:lnTo>
                          <a:pt x="344" y="235"/>
                        </a:lnTo>
                        <a:lnTo>
                          <a:pt x="349" y="242"/>
                        </a:lnTo>
                        <a:lnTo>
                          <a:pt x="351" y="247"/>
                        </a:lnTo>
                        <a:lnTo>
                          <a:pt x="353" y="254"/>
                        </a:lnTo>
                        <a:lnTo>
                          <a:pt x="354" y="261"/>
                        </a:lnTo>
                        <a:lnTo>
                          <a:pt x="355" y="268"/>
                        </a:lnTo>
                        <a:lnTo>
                          <a:pt x="354" y="275"/>
                        </a:lnTo>
                        <a:lnTo>
                          <a:pt x="353" y="282"/>
                        </a:lnTo>
                        <a:lnTo>
                          <a:pt x="350" y="284"/>
                        </a:lnTo>
                        <a:lnTo>
                          <a:pt x="350" y="288"/>
                        </a:lnTo>
                        <a:lnTo>
                          <a:pt x="346" y="315"/>
                        </a:lnTo>
                        <a:lnTo>
                          <a:pt x="345" y="343"/>
                        </a:lnTo>
                        <a:lnTo>
                          <a:pt x="345" y="347"/>
                        </a:lnTo>
                        <a:lnTo>
                          <a:pt x="345" y="352"/>
                        </a:lnTo>
                        <a:lnTo>
                          <a:pt x="346" y="356"/>
                        </a:lnTo>
                        <a:lnTo>
                          <a:pt x="348" y="360"/>
                        </a:lnTo>
                        <a:lnTo>
                          <a:pt x="350" y="365"/>
                        </a:lnTo>
                        <a:lnTo>
                          <a:pt x="352" y="368"/>
                        </a:lnTo>
                        <a:lnTo>
                          <a:pt x="358" y="376"/>
                        </a:lnTo>
                        <a:lnTo>
                          <a:pt x="365" y="394"/>
                        </a:lnTo>
                        <a:lnTo>
                          <a:pt x="374" y="411"/>
                        </a:lnTo>
                        <a:lnTo>
                          <a:pt x="378" y="419"/>
                        </a:lnTo>
                        <a:lnTo>
                          <a:pt x="384" y="427"/>
                        </a:lnTo>
                        <a:lnTo>
                          <a:pt x="395" y="444"/>
                        </a:lnTo>
                        <a:lnTo>
                          <a:pt x="407" y="460"/>
                        </a:lnTo>
                        <a:lnTo>
                          <a:pt x="419" y="477"/>
                        </a:lnTo>
                        <a:lnTo>
                          <a:pt x="429" y="494"/>
                        </a:lnTo>
                        <a:lnTo>
                          <a:pt x="440" y="512"/>
                        </a:lnTo>
                        <a:lnTo>
                          <a:pt x="443" y="518"/>
                        </a:lnTo>
                        <a:lnTo>
                          <a:pt x="447" y="524"/>
                        </a:lnTo>
                        <a:lnTo>
                          <a:pt x="455" y="535"/>
                        </a:lnTo>
                        <a:lnTo>
                          <a:pt x="463" y="545"/>
                        </a:lnTo>
                        <a:lnTo>
                          <a:pt x="470" y="557"/>
                        </a:lnTo>
                        <a:lnTo>
                          <a:pt x="476" y="568"/>
                        </a:lnTo>
                        <a:lnTo>
                          <a:pt x="482" y="580"/>
                        </a:lnTo>
                        <a:lnTo>
                          <a:pt x="488" y="593"/>
                        </a:lnTo>
                        <a:lnTo>
                          <a:pt x="492" y="605"/>
                        </a:lnTo>
                        <a:lnTo>
                          <a:pt x="496" y="618"/>
                        </a:lnTo>
                        <a:lnTo>
                          <a:pt x="498" y="624"/>
                        </a:lnTo>
                        <a:lnTo>
                          <a:pt x="501" y="629"/>
                        </a:lnTo>
                        <a:lnTo>
                          <a:pt x="503" y="636"/>
                        </a:lnTo>
                        <a:lnTo>
                          <a:pt x="506" y="641"/>
                        </a:lnTo>
                        <a:lnTo>
                          <a:pt x="510" y="645"/>
                        </a:lnTo>
                        <a:lnTo>
                          <a:pt x="513" y="650"/>
                        </a:lnTo>
                        <a:lnTo>
                          <a:pt x="517" y="653"/>
                        </a:lnTo>
                        <a:lnTo>
                          <a:pt x="521" y="657"/>
                        </a:lnTo>
                        <a:lnTo>
                          <a:pt x="525" y="659"/>
                        </a:lnTo>
                        <a:lnTo>
                          <a:pt x="531" y="662"/>
                        </a:lnTo>
                        <a:lnTo>
                          <a:pt x="536" y="664"/>
                        </a:lnTo>
                        <a:lnTo>
                          <a:pt x="541" y="666"/>
                        </a:lnTo>
                        <a:lnTo>
                          <a:pt x="547" y="667"/>
                        </a:lnTo>
                        <a:lnTo>
                          <a:pt x="553" y="668"/>
                        </a:lnTo>
                        <a:lnTo>
                          <a:pt x="567" y="669"/>
                        </a:lnTo>
                        <a:lnTo>
                          <a:pt x="571" y="668"/>
                        </a:lnTo>
                        <a:lnTo>
                          <a:pt x="573" y="667"/>
                        </a:lnTo>
                        <a:lnTo>
                          <a:pt x="575" y="666"/>
                        </a:lnTo>
                        <a:lnTo>
                          <a:pt x="576" y="665"/>
                        </a:lnTo>
                        <a:lnTo>
                          <a:pt x="577" y="665"/>
                        </a:lnTo>
                        <a:lnTo>
                          <a:pt x="577" y="664"/>
                        </a:lnTo>
                        <a:lnTo>
                          <a:pt x="578" y="664"/>
                        </a:lnTo>
                        <a:lnTo>
                          <a:pt x="580" y="662"/>
                        </a:lnTo>
                        <a:lnTo>
                          <a:pt x="581" y="661"/>
                        </a:lnTo>
                        <a:lnTo>
                          <a:pt x="588" y="650"/>
                        </a:lnTo>
                        <a:lnTo>
                          <a:pt x="594" y="638"/>
                        </a:lnTo>
                        <a:lnTo>
                          <a:pt x="600" y="627"/>
                        </a:lnTo>
                        <a:lnTo>
                          <a:pt x="600" y="626"/>
                        </a:lnTo>
                        <a:lnTo>
                          <a:pt x="600" y="625"/>
                        </a:lnTo>
                        <a:lnTo>
                          <a:pt x="601" y="623"/>
                        </a:lnTo>
                        <a:lnTo>
                          <a:pt x="601" y="621"/>
                        </a:lnTo>
                        <a:lnTo>
                          <a:pt x="605" y="615"/>
                        </a:lnTo>
                        <a:lnTo>
                          <a:pt x="607" y="610"/>
                        </a:lnTo>
                        <a:lnTo>
                          <a:pt x="608" y="605"/>
                        </a:lnTo>
                        <a:lnTo>
                          <a:pt x="615" y="597"/>
                        </a:lnTo>
                        <a:lnTo>
                          <a:pt x="621" y="588"/>
                        </a:lnTo>
                        <a:lnTo>
                          <a:pt x="629" y="581"/>
                        </a:lnTo>
                        <a:lnTo>
                          <a:pt x="643" y="569"/>
                        </a:lnTo>
                        <a:lnTo>
                          <a:pt x="659" y="558"/>
                        </a:lnTo>
                        <a:lnTo>
                          <a:pt x="673" y="551"/>
                        </a:lnTo>
                        <a:lnTo>
                          <a:pt x="687" y="544"/>
                        </a:lnTo>
                        <a:lnTo>
                          <a:pt x="702" y="539"/>
                        </a:lnTo>
                        <a:lnTo>
                          <a:pt x="717" y="535"/>
                        </a:lnTo>
                        <a:lnTo>
                          <a:pt x="732" y="531"/>
                        </a:lnTo>
                        <a:lnTo>
                          <a:pt x="748" y="530"/>
                        </a:lnTo>
                        <a:lnTo>
                          <a:pt x="763" y="529"/>
                        </a:lnTo>
                        <a:lnTo>
                          <a:pt x="779" y="529"/>
                        </a:lnTo>
                        <a:lnTo>
                          <a:pt x="780" y="529"/>
                        </a:lnTo>
                        <a:lnTo>
                          <a:pt x="781" y="529"/>
                        </a:lnTo>
                        <a:lnTo>
                          <a:pt x="782" y="529"/>
                        </a:lnTo>
                        <a:lnTo>
                          <a:pt x="784" y="528"/>
                        </a:lnTo>
                        <a:lnTo>
                          <a:pt x="786" y="528"/>
                        </a:lnTo>
                        <a:lnTo>
                          <a:pt x="787" y="527"/>
                        </a:lnTo>
                        <a:lnTo>
                          <a:pt x="790" y="526"/>
                        </a:lnTo>
                        <a:lnTo>
                          <a:pt x="796" y="520"/>
                        </a:lnTo>
                        <a:lnTo>
                          <a:pt x="798" y="517"/>
                        </a:lnTo>
                        <a:lnTo>
                          <a:pt x="800" y="515"/>
                        </a:lnTo>
                        <a:lnTo>
                          <a:pt x="802" y="512"/>
                        </a:lnTo>
                        <a:lnTo>
                          <a:pt x="803" y="509"/>
                        </a:lnTo>
                        <a:lnTo>
                          <a:pt x="803" y="508"/>
                        </a:lnTo>
                        <a:lnTo>
                          <a:pt x="804" y="506"/>
                        </a:lnTo>
                        <a:lnTo>
                          <a:pt x="804" y="503"/>
                        </a:lnTo>
                        <a:lnTo>
                          <a:pt x="804" y="500"/>
                        </a:lnTo>
                        <a:lnTo>
                          <a:pt x="804" y="496"/>
                        </a:lnTo>
                        <a:lnTo>
                          <a:pt x="804" y="493"/>
                        </a:lnTo>
                        <a:lnTo>
                          <a:pt x="803" y="490"/>
                        </a:lnTo>
                        <a:lnTo>
                          <a:pt x="802" y="486"/>
                        </a:lnTo>
                        <a:lnTo>
                          <a:pt x="800" y="482"/>
                        </a:lnTo>
                        <a:lnTo>
                          <a:pt x="799" y="480"/>
                        </a:lnTo>
                        <a:lnTo>
                          <a:pt x="798" y="479"/>
                        </a:lnTo>
                        <a:lnTo>
                          <a:pt x="797" y="475"/>
                        </a:lnTo>
                        <a:lnTo>
                          <a:pt x="795" y="471"/>
                        </a:lnTo>
                        <a:lnTo>
                          <a:pt x="793" y="466"/>
                        </a:lnTo>
                        <a:lnTo>
                          <a:pt x="789" y="459"/>
                        </a:lnTo>
                        <a:lnTo>
                          <a:pt x="783" y="452"/>
                        </a:lnTo>
                        <a:lnTo>
                          <a:pt x="778" y="447"/>
                        </a:lnTo>
                        <a:lnTo>
                          <a:pt x="772" y="442"/>
                        </a:lnTo>
                        <a:lnTo>
                          <a:pt x="765" y="437"/>
                        </a:lnTo>
                        <a:lnTo>
                          <a:pt x="757" y="433"/>
                        </a:lnTo>
                        <a:lnTo>
                          <a:pt x="749" y="430"/>
                        </a:lnTo>
                        <a:lnTo>
                          <a:pt x="745" y="430"/>
                        </a:lnTo>
                        <a:lnTo>
                          <a:pt x="741" y="430"/>
                        </a:lnTo>
                        <a:lnTo>
                          <a:pt x="731" y="430"/>
                        </a:lnTo>
                        <a:lnTo>
                          <a:pt x="721" y="431"/>
                        </a:lnTo>
                        <a:lnTo>
                          <a:pt x="712" y="433"/>
                        </a:lnTo>
                        <a:lnTo>
                          <a:pt x="703" y="437"/>
                        </a:lnTo>
                        <a:lnTo>
                          <a:pt x="694" y="440"/>
                        </a:lnTo>
                        <a:lnTo>
                          <a:pt x="685" y="444"/>
                        </a:lnTo>
                        <a:lnTo>
                          <a:pt x="678" y="450"/>
                        </a:lnTo>
                        <a:lnTo>
                          <a:pt x="670" y="456"/>
                        </a:lnTo>
                        <a:lnTo>
                          <a:pt x="642" y="478"/>
                        </a:lnTo>
                        <a:lnTo>
                          <a:pt x="614" y="499"/>
                        </a:lnTo>
                        <a:lnTo>
                          <a:pt x="605" y="506"/>
                        </a:lnTo>
                        <a:lnTo>
                          <a:pt x="597" y="513"/>
                        </a:lnTo>
                        <a:lnTo>
                          <a:pt x="589" y="521"/>
                        </a:lnTo>
                        <a:lnTo>
                          <a:pt x="583" y="529"/>
                        </a:lnTo>
                        <a:lnTo>
                          <a:pt x="576" y="537"/>
                        </a:lnTo>
                        <a:lnTo>
                          <a:pt x="571" y="546"/>
                        </a:lnTo>
                        <a:lnTo>
                          <a:pt x="566" y="556"/>
                        </a:lnTo>
                        <a:lnTo>
                          <a:pt x="560" y="565"/>
                        </a:lnTo>
                        <a:lnTo>
                          <a:pt x="557" y="565"/>
                        </a:lnTo>
                        <a:lnTo>
                          <a:pt x="556" y="565"/>
                        </a:lnTo>
                        <a:lnTo>
                          <a:pt x="546" y="554"/>
                        </a:lnTo>
                        <a:lnTo>
                          <a:pt x="538" y="542"/>
                        </a:lnTo>
                        <a:lnTo>
                          <a:pt x="529" y="530"/>
                        </a:lnTo>
                        <a:lnTo>
                          <a:pt x="521" y="517"/>
                        </a:lnTo>
                        <a:lnTo>
                          <a:pt x="513" y="504"/>
                        </a:lnTo>
                        <a:lnTo>
                          <a:pt x="507" y="492"/>
                        </a:lnTo>
                        <a:lnTo>
                          <a:pt x="501" y="478"/>
                        </a:lnTo>
                        <a:lnTo>
                          <a:pt x="496" y="465"/>
                        </a:lnTo>
                        <a:lnTo>
                          <a:pt x="489" y="446"/>
                        </a:lnTo>
                        <a:lnTo>
                          <a:pt x="481" y="430"/>
                        </a:lnTo>
                        <a:lnTo>
                          <a:pt x="471" y="406"/>
                        </a:lnTo>
                        <a:lnTo>
                          <a:pt x="466" y="394"/>
                        </a:lnTo>
                        <a:lnTo>
                          <a:pt x="461" y="382"/>
                        </a:lnTo>
                        <a:lnTo>
                          <a:pt x="454" y="359"/>
                        </a:lnTo>
                        <a:lnTo>
                          <a:pt x="447" y="335"/>
                        </a:lnTo>
                        <a:lnTo>
                          <a:pt x="446" y="329"/>
                        </a:lnTo>
                        <a:lnTo>
                          <a:pt x="445" y="324"/>
                        </a:lnTo>
                        <a:lnTo>
                          <a:pt x="440" y="302"/>
                        </a:lnTo>
                        <a:lnTo>
                          <a:pt x="438" y="281"/>
                        </a:lnTo>
                        <a:lnTo>
                          <a:pt x="436" y="258"/>
                        </a:lnTo>
                        <a:lnTo>
                          <a:pt x="436" y="236"/>
                        </a:lnTo>
                        <a:lnTo>
                          <a:pt x="436" y="231"/>
                        </a:lnTo>
                        <a:lnTo>
                          <a:pt x="437" y="225"/>
                        </a:lnTo>
                        <a:lnTo>
                          <a:pt x="439" y="217"/>
                        </a:lnTo>
                        <a:lnTo>
                          <a:pt x="440" y="210"/>
                        </a:lnTo>
                        <a:lnTo>
                          <a:pt x="439" y="203"/>
                        </a:lnTo>
                        <a:lnTo>
                          <a:pt x="439" y="197"/>
                        </a:lnTo>
                        <a:lnTo>
                          <a:pt x="436" y="190"/>
                        </a:lnTo>
                        <a:lnTo>
                          <a:pt x="433" y="184"/>
                        </a:lnTo>
                        <a:lnTo>
                          <a:pt x="430" y="179"/>
                        </a:lnTo>
                        <a:lnTo>
                          <a:pt x="426" y="174"/>
                        </a:lnTo>
                        <a:lnTo>
                          <a:pt x="418" y="164"/>
                        </a:lnTo>
                        <a:lnTo>
                          <a:pt x="408" y="155"/>
                        </a:lnTo>
                        <a:lnTo>
                          <a:pt x="399" y="147"/>
                        </a:lnTo>
                        <a:lnTo>
                          <a:pt x="388" y="139"/>
                        </a:lnTo>
                        <a:lnTo>
                          <a:pt x="378" y="133"/>
                        </a:lnTo>
                        <a:lnTo>
                          <a:pt x="366" y="127"/>
                        </a:lnTo>
                        <a:lnTo>
                          <a:pt x="355" y="122"/>
                        </a:lnTo>
                        <a:lnTo>
                          <a:pt x="343" y="118"/>
                        </a:lnTo>
                        <a:lnTo>
                          <a:pt x="339" y="115"/>
                        </a:lnTo>
                        <a:lnTo>
                          <a:pt x="336" y="112"/>
                        </a:lnTo>
                        <a:lnTo>
                          <a:pt x="331" y="110"/>
                        </a:lnTo>
                        <a:lnTo>
                          <a:pt x="328" y="108"/>
                        </a:lnTo>
                        <a:lnTo>
                          <a:pt x="292" y="92"/>
                        </a:lnTo>
                        <a:lnTo>
                          <a:pt x="258" y="76"/>
                        </a:lnTo>
                        <a:lnTo>
                          <a:pt x="223" y="59"/>
                        </a:lnTo>
                        <a:lnTo>
                          <a:pt x="189" y="41"/>
                        </a:lnTo>
                        <a:lnTo>
                          <a:pt x="172" y="32"/>
                        </a:lnTo>
                        <a:lnTo>
                          <a:pt x="154" y="24"/>
                        </a:lnTo>
                        <a:lnTo>
                          <a:pt x="144" y="20"/>
                        </a:lnTo>
                        <a:lnTo>
                          <a:pt x="135" y="17"/>
                        </a:lnTo>
                        <a:lnTo>
                          <a:pt x="117" y="11"/>
                        </a:lnTo>
                        <a:lnTo>
                          <a:pt x="98" y="7"/>
                        </a:lnTo>
                        <a:lnTo>
                          <a:pt x="79" y="3"/>
                        </a:lnTo>
                        <a:lnTo>
                          <a:pt x="60" y="1"/>
                        </a:lnTo>
                        <a:lnTo>
                          <a:pt x="50" y="0"/>
                        </a:lnTo>
                        <a:lnTo>
                          <a:pt x="41" y="0"/>
                        </a:lnTo>
                        <a:lnTo>
                          <a:pt x="30" y="4"/>
                        </a:lnTo>
                        <a:lnTo>
                          <a:pt x="26" y="6"/>
                        </a:lnTo>
                        <a:lnTo>
                          <a:pt x="21" y="9"/>
                        </a:lnTo>
                        <a:lnTo>
                          <a:pt x="14" y="15"/>
                        </a:lnTo>
                        <a:lnTo>
                          <a:pt x="9" y="22"/>
                        </a:lnTo>
                        <a:lnTo>
                          <a:pt x="7" y="25"/>
                        </a:lnTo>
                        <a:lnTo>
                          <a:pt x="5" y="30"/>
                        </a:lnTo>
                        <a:lnTo>
                          <a:pt x="3" y="34"/>
                        </a:lnTo>
                        <a:lnTo>
                          <a:pt x="2" y="39"/>
                        </a:lnTo>
                        <a:lnTo>
                          <a:pt x="0" y="49"/>
                        </a:lnTo>
                        <a:lnTo>
                          <a:pt x="0" y="54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9" name="Freeform 62"/>
                  <p:cNvSpPr>
                    <a:spLocks noChangeAspect="1"/>
                  </p:cNvSpPr>
                  <p:nvPr/>
                </p:nvSpPr>
                <p:spPr bwMode="auto">
                  <a:xfrm>
                    <a:off x="1471" y="3026"/>
                    <a:ext cx="788" cy="432"/>
                  </a:xfrm>
                  <a:custGeom>
                    <a:avLst/>
                    <a:gdLst>
                      <a:gd name="T0" fmla="*/ 787 w 788"/>
                      <a:gd name="T1" fmla="*/ 82 h 432"/>
                      <a:gd name="T2" fmla="*/ 777 w 788"/>
                      <a:gd name="T3" fmla="*/ 48 h 432"/>
                      <a:gd name="T4" fmla="*/ 750 w 788"/>
                      <a:gd name="T5" fmla="*/ 26 h 432"/>
                      <a:gd name="T6" fmla="*/ 714 w 788"/>
                      <a:gd name="T7" fmla="*/ 22 h 432"/>
                      <a:gd name="T8" fmla="*/ 691 w 788"/>
                      <a:gd name="T9" fmla="*/ 34 h 432"/>
                      <a:gd name="T10" fmla="*/ 634 w 788"/>
                      <a:gd name="T11" fmla="*/ 105 h 432"/>
                      <a:gd name="T12" fmla="*/ 566 w 788"/>
                      <a:gd name="T13" fmla="*/ 213 h 432"/>
                      <a:gd name="T14" fmla="*/ 530 w 788"/>
                      <a:gd name="T15" fmla="*/ 286 h 432"/>
                      <a:gd name="T16" fmla="*/ 510 w 788"/>
                      <a:gd name="T17" fmla="*/ 314 h 432"/>
                      <a:gd name="T18" fmla="*/ 478 w 788"/>
                      <a:gd name="T19" fmla="*/ 331 h 432"/>
                      <a:gd name="T20" fmla="*/ 431 w 788"/>
                      <a:gd name="T21" fmla="*/ 280 h 432"/>
                      <a:gd name="T22" fmla="*/ 371 w 788"/>
                      <a:gd name="T23" fmla="*/ 226 h 432"/>
                      <a:gd name="T24" fmla="*/ 300 w 788"/>
                      <a:gd name="T25" fmla="*/ 178 h 432"/>
                      <a:gd name="T26" fmla="*/ 257 w 788"/>
                      <a:gd name="T27" fmla="*/ 144 h 432"/>
                      <a:gd name="T28" fmla="*/ 228 w 788"/>
                      <a:gd name="T29" fmla="*/ 94 h 432"/>
                      <a:gd name="T30" fmla="*/ 198 w 788"/>
                      <a:gd name="T31" fmla="*/ 21 h 432"/>
                      <a:gd name="T32" fmla="*/ 184 w 788"/>
                      <a:gd name="T33" fmla="*/ 6 h 432"/>
                      <a:gd name="T34" fmla="*/ 155 w 788"/>
                      <a:gd name="T35" fmla="*/ 0 h 432"/>
                      <a:gd name="T36" fmla="*/ 123 w 788"/>
                      <a:gd name="T37" fmla="*/ 22 h 432"/>
                      <a:gd name="T38" fmla="*/ 120 w 788"/>
                      <a:gd name="T39" fmla="*/ 57 h 432"/>
                      <a:gd name="T40" fmla="*/ 118 w 788"/>
                      <a:gd name="T41" fmla="*/ 89 h 432"/>
                      <a:gd name="T42" fmla="*/ 106 w 788"/>
                      <a:gd name="T43" fmla="*/ 127 h 432"/>
                      <a:gd name="T44" fmla="*/ 95 w 788"/>
                      <a:gd name="T45" fmla="*/ 146 h 432"/>
                      <a:gd name="T46" fmla="*/ 80 w 788"/>
                      <a:gd name="T47" fmla="*/ 162 h 432"/>
                      <a:gd name="T48" fmla="*/ 25 w 788"/>
                      <a:gd name="T49" fmla="*/ 219 h 432"/>
                      <a:gd name="T50" fmla="*/ 0 w 788"/>
                      <a:gd name="T51" fmla="*/ 266 h 432"/>
                      <a:gd name="T52" fmla="*/ 3 w 788"/>
                      <a:gd name="T53" fmla="*/ 287 h 432"/>
                      <a:gd name="T54" fmla="*/ 32 w 788"/>
                      <a:gd name="T55" fmla="*/ 300 h 432"/>
                      <a:gd name="T56" fmla="*/ 50 w 788"/>
                      <a:gd name="T57" fmla="*/ 295 h 432"/>
                      <a:gd name="T58" fmla="*/ 74 w 788"/>
                      <a:gd name="T59" fmla="*/ 283 h 432"/>
                      <a:gd name="T60" fmla="*/ 91 w 788"/>
                      <a:gd name="T61" fmla="*/ 269 h 432"/>
                      <a:gd name="T62" fmla="*/ 97 w 788"/>
                      <a:gd name="T63" fmla="*/ 264 h 432"/>
                      <a:gd name="T64" fmla="*/ 118 w 788"/>
                      <a:gd name="T65" fmla="*/ 237 h 432"/>
                      <a:gd name="T66" fmla="*/ 130 w 788"/>
                      <a:gd name="T67" fmla="*/ 211 h 432"/>
                      <a:gd name="T68" fmla="*/ 140 w 788"/>
                      <a:gd name="T69" fmla="*/ 169 h 432"/>
                      <a:gd name="T70" fmla="*/ 150 w 788"/>
                      <a:gd name="T71" fmla="*/ 131 h 432"/>
                      <a:gd name="T72" fmla="*/ 172 w 788"/>
                      <a:gd name="T73" fmla="*/ 116 h 432"/>
                      <a:gd name="T74" fmla="*/ 190 w 788"/>
                      <a:gd name="T75" fmla="*/ 130 h 432"/>
                      <a:gd name="T76" fmla="*/ 207 w 788"/>
                      <a:gd name="T77" fmla="*/ 158 h 432"/>
                      <a:gd name="T78" fmla="*/ 250 w 788"/>
                      <a:gd name="T79" fmla="*/ 223 h 432"/>
                      <a:gd name="T80" fmla="*/ 373 w 788"/>
                      <a:gd name="T81" fmla="*/ 329 h 432"/>
                      <a:gd name="T82" fmla="*/ 433 w 788"/>
                      <a:gd name="T83" fmla="*/ 377 h 432"/>
                      <a:gd name="T84" fmla="*/ 454 w 788"/>
                      <a:gd name="T85" fmla="*/ 413 h 432"/>
                      <a:gd name="T86" fmla="*/ 496 w 788"/>
                      <a:gd name="T87" fmla="*/ 432 h 432"/>
                      <a:gd name="T88" fmla="*/ 517 w 788"/>
                      <a:gd name="T89" fmla="*/ 427 h 432"/>
                      <a:gd name="T90" fmla="*/ 561 w 788"/>
                      <a:gd name="T91" fmla="*/ 399 h 432"/>
                      <a:gd name="T92" fmla="*/ 577 w 788"/>
                      <a:gd name="T93" fmla="*/ 384 h 432"/>
                      <a:gd name="T94" fmla="*/ 646 w 788"/>
                      <a:gd name="T95" fmla="*/ 310 h 432"/>
                      <a:gd name="T96" fmla="*/ 693 w 788"/>
                      <a:gd name="T97" fmla="*/ 253 h 432"/>
                      <a:gd name="T98" fmla="*/ 714 w 788"/>
                      <a:gd name="T99" fmla="*/ 225 h 432"/>
                      <a:gd name="T100" fmla="*/ 753 w 788"/>
                      <a:gd name="T101" fmla="*/ 165 h 432"/>
                      <a:gd name="T102" fmla="*/ 782 w 788"/>
                      <a:gd name="T103" fmla="*/ 106 h 43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788"/>
                      <a:gd name="T157" fmla="*/ 0 h 432"/>
                      <a:gd name="T158" fmla="*/ 788 w 788"/>
                      <a:gd name="T159" fmla="*/ 432 h 43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788" h="432">
                        <a:moveTo>
                          <a:pt x="782" y="106"/>
                        </a:moveTo>
                        <a:lnTo>
                          <a:pt x="784" y="98"/>
                        </a:lnTo>
                        <a:lnTo>
                          <a:pt x="786" y="91"/>
                        </a:lnTo>
                        <a:lnTo>
                          <a:pt x="786" y="87"/>
                        </a:lnTo>
                        <a:lnTo>
                          <a:pt x="787" y="82"/>
                        </a:lnTo>
                        <a:lnTo>
                          <a:pt x="788" y="75"/>
                        </a:lnTo>
                        <a:lnTo>
                          <a:pt x="785" y="64"/>
                        </a:lnTo>
                        <a:lnTo>
                          <a:pt x="784" y="60"/>
                        </a:lnTo>
                        <a:lnTo>
                          <a:pt x="782" y="55"/>
                        </a:lnTo>
                        <a:lnTo>
                          <a:pt x="777" y="48"/>
                        </a:lnTo>
                        <a:lnTo>
                          <a:pt x="770" y="39"/>
                        </a:lnTo>
                        <a:lnTo>
                          <a:pt x="766" y="35"/>
                        </a:lnTo>
                        <a:lnTo>
                          <a:pt x="763" y="33"/>
                        </a:lnTo>
                        <a:lnTo>
                          <a:pt x="755" y="27"/>
                        </a:lnTo>
                        <a:lnTo>
                          <a:pt x="750" y="26"/>
                        </a:lnTo>
                        <a:lnTo>
                          <a:pt x="747" y="24"/>
                        </a:lnTo>
                        <a:lnTo>
                          <a:pt x="738" y="21"/>
                        </a:lnTo>
                        <a:lnTo>
                          <a:pt x="728" y="21"/>
                        </a:lnTo>
                        <a:lnTo>
                          <a:pt x="719" y="21"/>
                        </a:lnTo>
                        <a:lnTo>
                          <a:pt x="714" y="22"/>
                        </a:lnTo>
                        <a:lnTo>
                          <a:pt x="708" y="24"/>
                        </a:lnTo>
                        <a:lnTo>
                          <a:pt x="703" y="25"/>
                        </a:lnTo>
                        <a:lnTo>
                          <a:pt x="699" y="27"/>
                        </a:lnTo>
                        <a:lnTo>
                          <a:pt x="694" y="31"/>
                        </a:lnTo>
                        <a:lnTo>
                          <a:pt x="691" y="34"/>
                        </a:lnTo>
                        <a:lnTo>
                          <a:pt x="679" y="48"/>
                        </a:lnTo>
                        <a:lnTo>
                          <a:pt x="667" y="62"/>
                        </a:lnTo>
                        <a:lnTo>
                          <a:pt x="656" y="76"/>
                        </a:lnTo>
                        <a:lnTo>
                          <a:pt x="644" y="90"/>
                        </a:lnTo>
                        <a:lnTo>
                          <a:pt x="634" y="105"/>
                        </a:lnTo>
                        <a:lnTo>
                          <a:pt x="623" y="120"/>
                        </a:lnTo>
                        <a:lnTo>
                          <a:pt x="603" y="150"/>
                        </a:lnTo>
                        <a:lnTo>
                          <a:pt x="583" y="182"/>
                        </a:lnTo>
                        <a:lnTo>
                          <a:pt x="573" y="198"/>
                        </a:lnTo>
                        <a:lnTo>
                          <a:pt x="566" y="213"/>
                        </a:lnTo>
                        <a:lnTo>
                          <a:pt x="558" y="232"/>
                        </a:lnTo>
                        <a:lnTo>
                          <a:pt x="549" y="250"/>
                        </a:lnTo>
                        <a:lnTo>
                          <a:pt x="544" y="259"/>
                        </a:lnTo>
                        <a:lnTo>
                          <a:pt x="539" y="267"/>
                        </a:lnTo>
                        <a:lnTo>
                          <a:pt x="530" y="286"/>
                        </a:lnTo>
                        <a:lnTo>
                          <a:pt x="525" y="293"/>
                        </a:lnTo>
                        <a:lnTo>
                          <a:pt x="523" y="296"/>
                        </a:lnTo>
                        <a:lnTo>
                          <a:pt x="521" y="300"/>
                        </a:lnTo>
                        <a:lnTo>
                          <a:pt x="516" y="307"/>
                        </a:lnTo>
                        <a:lnTo>
                          <a:pt x="510" y="314"/>
                        </a:lnTo>
                        <a:lnTo>
                          <a:pt x="504" y="320"/>
                        </a:lnTo>
                        <a:lnTo>
                          <a:pt x="499" y="327"/>
                        </a:lnTo>
                        <a:lnTo>
                          <a:pt x="493" y="333"/>
                        </a:lnTo>
                        <a:lnTo>
                          <a:pt x="486" y="339"/>
                        </a:lnTo>
                        <a:lnTo>
                          <a:pt x="478" y="331"/>
                        </a:lnTo>
                        <a:lnTo>
                          <a:pt x="470" y="324"/>
                        </a:lnTo>
                        <a:lnTo>
                          <a:pt x="455" y="309"/>
                        </a:lnTo>
                        <a:lnTo>
                          <a:pt x="448" y="301"/>
                        </a:lnTo>
                        <a:lnTo>
                          <a:pt x="441" y="292"/>
                        </a:lnTo>
                        <a:lnTo>
                          <a:pt x="431" y="280"/>
                        </a:lnTo>
                        <a:lnTo>
                          <a:pt x="419" y="267"/>
                        </a:lnTo>
                        <a:lnTo>
                          <a:pt x="408" y="256"/>
                        </a:lnTo>
                        <a:lnTo>
                          <a:pt x="397" y="246"/>
                        </a:lnTo>
                        <a:lnTo>
                          <a:pt x="383" y="235"/>
                        </a:lnTo>
                        <a:lnTo>
                          <a:pt x="371" y="226"/>
                        </a:lnTo>
                        <a:lnTo>
                          <a:pt x="358" y="216"/>
                        </a:lnTo>
                        <a:lnTo>
                          <a:pt x="344" y="208"/>
                        </a:lnTo>
                        <a:lnTo>
                          <a:pt x="328" y="198"/>
                        </a:lnTo>
                        <a:lnTo>
                          <a:pt x="313" y="188"/>
                        </a:lnTo>
                        <a:lnTo>
                          <a:pt x="300" y="178"/>
                        </a:lnTo>
                        <a:lnTo>
                          <a:pt x="288" y="170"/>
                        </a:lnTo>
                        <a:lnTo>
                          <a:pt x="276" y="160"/>
                        </a:lnTo>
                        <a:lnTo>
                          <a:pt x="264" y="151"/>
                        </a:lnTo>
                        <a:lnTo>
                          <a:pt x="260" y="147"/>
                        </a:lnTo>
                        <a:lnTo>
                          <a:pt x="257" y="144"/>
                        </a:lnTo>
                        <a:lnTo>
                          <a:pt x="254" y="139"/>
                        </a:lnTo>
                        <a:lnTo>
                          <a:pt x="251" y="136"/>
                        </a:lnTo>
                        <a:lnTo>
                          <a:pt x="243" y="122"/>
                        </a:lnTo>
                        <a:lnTo>
                          <a:pt x="235" y="108"/>
                        </a:lnTo>
                        <a:lnTo>
                          <a:pt x="228" y="94"/>
                        </a:lnTo>
                        <a:lnTo>
                          <a:pt x="221" y="80"/>
                        </a:lnTo>
                        <a:lnTo>
                          <a:pt x="215" y="65"/>
                        </a:lnTo>
                        <a:lnTo>
                          <a:pt x="208" y="51"/>
                        </a:lnTo>
                        <a:lnTo>
                          <a:pt x="203" y="36"/>
                        </a:lnTo>
                        <a:lnTo>
                          <a:pt x="198" y="21"/>
                        </a:lnTo>
                        <a:lnTo>
                          <a:pt x="196" y="17"/>
                        </a:lnTo>
                        <a:lnTo>
                          <a:pt x="193" y="14"/>
                        </a:lnTo>
                        <a:lnTo>
                          <a:pt x="190" y="10"/>
                        </a:lnTo>
                        <a:lnTo>
                          <a:pt x="187" y="7"/>
                        </a:lnTo>
                        <a:lnTo>
                          <a:pt x="184" y="6"/>
                        </a:lnTo>
                        <a:lnTo>
                          <a:pt x="180" y="4"/>
                        </a:lnTo>
                        <a:lnTo>
                          <a:pt x="176" y="2"/>
                        </a:lnTo>
                        <a:lnTo>
                          <a:pt x="172" y="1"/>
                        </a:lnTo>
                        <a:lnTo>
                          <a:pt x="163" y="0"/>
                        </a:lnTo>
                        <a:lnTo>
                          <a:pt x="155" y="0"/>
                        </a:lnTo>
                        <a:lnTo>
                          <a:pt x="148" y="2"/>
                        </a:lnTo>
                        <a:lnTo>
                          <a:pt x="141" y="5"/>
                        </a:lnTo>
                        <a:lnTo>
                          <a:pt x="135" y="9"/>
                        </a:lnTo>
                        <a:lnTo>
                          <a:pt x="128" y="15"/>
                        </a:lnTo>
                        <a:lnTo>
                          <a:pt x="123" y="22"/>
                        </a:lnTo>
                        <a:lnTo>
                          <a:pt x="120" y="26"/>
                        </a:lnTo>
                        <a:lnTo>
                          <a:pt x="118" y="30"/>
                        </a:lnTo>
                        <a:lnTo>
                          <a:pt x="116" y="39"/>
                        </a:lnTo>
                        <a:lnTo>
                          <a:pt x="118" y="48"/>
                        </a:lnTo>
                        <a:lnTo>
                          <a:pt x="120" y="57"/>
                        </a:lnTo>
                        <a:lnTo>
                          <a:pt x="121" y="68"/>
                        </a:lnTo>
                        <a:lnTo>
                          <a:pt x="121" y="77"/>
                        </a:lnTo>
                        <a:lnTo>
                          <a:pt x="120" y="83"/>
                        </a:lnTo>
                        <a:lnTo>
                          <a:pt x="119" y="86"/>
                        </a:lnTo>
                        <a:lnTo>
                          <a:pt x="118" y="89"/>
                        </a:lnTo>
                        <a:lnTo>
                          <a:pt x="116" y="96"/>
                        </a:lnTo>
                        <a:lnTo>
                          <a:pt x="116" y="103"/>
                        </a:lnTo>
                        <a:lnTo>
                          <a:pt x="113" y="109"/>
                        </a:lnTo>
                        <a:lnTo>
                          <a:pt x="111" y="115"/>
                        </a:lnTo>
                        <a:lnTo>
                          <a:pt x="106" y="127"/>
                        </a:lnTo>
                        <a:lnTo>
                          <a:pt x="103" y="131"/>
                        </a:lnTo>
                        <a:lnTo>
                          <a:pt x="101" y="137"/>
                        </a:lnTo>
                        <a:lnTo>
                          <a:pt x="99" y="138"/>
                        </a:lnTo>
                        <a:lnTo>
                          <a:pt x="97" y="141"/>
                        </a:lnTo>
                        <a:lnTo>
                          <a:pt x="95" y="146"/>
                        </a:lnTo>
                        <a:lnTo>
                          <a:pt x="90" y="150"/>
                        </a:lnTo>
                        <a:lnTo>
                          <a:pt x="87" y="154"/>
                        </a:lnTo>
                        <a:lnTo>
                          <a:pt x="85" y="156"/>
                        </a:lnTo>
                        <a:lnTo>
                          <a:pt x="83" y="158"/>
                        </a:lnTo>
                        <a:lnTo>
                          <a:pt x="80" y="162"/>
                        </a:lnTo>
                        <a:lnTo>
                          <a:pt x="64" y="177"/>
                        </a:lnTo>
                        <a:lnTo>
                          <a:pt x="49" y="192"/>
                        </a:lnTo>
                        <a:lnTo>
                          <a:pt x="38" y="204"/>
                        </a:lnTo>
                        <a:lnTo>
                          <a:pt x="32" y="210"/>
                        </a:lnTo>
                        <a:lnTo>
                          <a:pt x="25" y="219"/>
                        </a:lnTo>
                        <a:lnTo>
                          <a:pt x="18" y="228"/>
                        </a:lnTo>
                        <a:lnTo>
                          <a:pt x="11" y="241"/>
                        </a:lnTo>
                        <a:lnTo>
                          <a:pt x="4" y="254"/>
                        </a:lnTo>
                        <a:lnTo>
                          <a:pt x="2" y="260"/>
                        </a:lnTo>
                        <a:lnTo>
                          <a:pt x="0" y="266"/>
                        </a:lnTo>
                        <a:lnTo>
                          <a:pt x="0" y="267"/>
                        </a:lnTo>
                        <a:lnTo>
                          <a:pt x="0" y="271"/>
                        </a:lnTo>
                        <a:lnTo>
                          <a:pt x="0" y="276"/>
                        </a:lnTo>
                        <a:lnTo>
                          <a:pt x="1" y="281"/>
                        </a:lnTo>
                        <a:lnTo>
                          <a:pt x="3" y="287"/>
                        </a:lnTo>
                        <a:lnTo>
                          <a:pt x="5" y="291"/>
                        </a:lnTo>
                        <a:lnTo>
                          <a:pt x="9" y="297"/>
                        </a:lnTo>
                        <a:lnTo>
                          <a:pt x="18" y="299"/>
                        </a:lnTo>
                        <a:lnTo>
                          <a:pt x="28" y="300"/>
                        </a:lnTo>
                        <a:lnTo>
                          <a:pt x="32" y="300"/>
                        </a:lnTo>
                        <a:lnTo>
                          <a:pt x="37" y="300"/>
                        </a:lnTo>
                        <a:lnTo>
                          <a:pt x="42" y="299"/>
                        </a:lnTo>
                        <a:lnTo>
                          <a:pt x="47" y="297"/>
                        </a:lnTo>
                        <a:lnTo>
                          <a:pt x="48" y="296"/>
                        </a:lnTo>
                        <a:lnTo>
                          <a:pt x="50" y="295"/>
                        </a:lnTo>
                        <a:lnTo>
                          <a:pt x="53" y="294"/>
                        </a:lnTo>
                        <a:lnTo>
                          <a:pt x="60" y="291"/>
                        </a:lnTo>
                        <a:lnTo>
                          <a:pt x="67" y="288"/>
                        </a:lnTo>
                        <a:lnTo>
                          <a:pt x="70" y="285"/>
                        </a:lnTo>
                        <a:lnTo>
                          <a:pt x="74" y="283"/>
                        </a:lnTo>
                        <a:lnTo>
                          <a:pt x="76" y="281"/>
                        </a:lnTo>
                        <a:lnTo>
                          <a:pt x="80" y="279"/>
                        </a:lnTo>
                        <a:lnTo>
                          <a:pt x="82" y="276"/>
                        </a:lnTo>
                        <a:lnTo>
                          <a:pt x="85" y="274"/>
                        </a:lnTo>
                        <a:lnTo>
                          <a:pt x="91" y="269"/>
                        </a:lnTo>
                        <a:lnTo>
                          <a:pt x="94" y="267"/>
                        </a:lnTo>
                        <a:lnTo>
                          <a:pt x="95" y="266"/>
                        </a:lnTo>
                        <a:lnTo>
                          <a:pt x="95" y="265"/>
                        </a:lnTo>
                        <a:lnTo>
                          <a:pt x="96" y="264"/>
                        </a:lnTo>
                        <a:lnTo>
                          <a:pt x="97" y="264"/>
                        </a:lnTo>
                        <a:lnTo>
                          <a:pt x="104" y="255"/>
                        </a:lnTo>
                        <a:lnTo>
                          <a:pt x="113" y="247"/>
                        </a:lnTo>
                        <a:lnTo>
                          <a:pt x="117" y="240"/>
                        </a:lnTo>
                        <a:lnTo>
                          <a:pt x="118" y="237"/>
                        </a:lnTo>
                        <a:lnTo>
                          <a:pt x="118" y="236"/>
                        </a:lnTo>
                        <a:lnTo>
                          <a:pt x="119" y="235"/>
                        </a:lnTo>
                        <a:lnTo>
                          <a:pt x="122" y="232"/>
                        </a:lnTo>
                        <a:lnTo>
                          <a:pt x="130" y="211"/>
                        </a:lnTo>
                        <a:lnTo>
                          <a:pt x="133" y="199"/>
                        </a:lnTo>
                        <a:lnTo>
                          <a:pt x="135" y="194"/>
                        </a:lnTo>
                        <a:lnTo>
                          <a:pt x="137" y="189"/>
                        </a:lnTo>
                        <a:lnTo>
                          <a:pt x="139" y="178"/>
                        </a:lnTo>
                        <a:lnTo>
                          <a:pt x="140" y="169"/>
                        </a:lnTo>
                        <a:lnTo>
                          <a:pt x="141" y="161"/>
                        </a:lnTo>
                        <a:lnTo>
                          <a:pt x="142" y="153"/>
                        </a:lnTo>
                        <a:lnTo>
                          <a:pt x="144" y="145"/>
                        </a:lnTo>
                        <a:lnTo>
                          <a:pt x="146" y="138"/>
                        </a:lnTo>
                        <a:lnTo>
                          <a:pt x="150" y="131"/>
                        </a:lnTo>
                        <a:lnTo>
                          <a:pt x="153" y="125"/>
                        </a:lnTo>
                        <a:lnTo>
                          <a:pt x="158" y="119"/>
                        </a:lnTo>
                        <a:lnTo>
                          <a:pt x="163" y="113"/>
                        </a:lnTo>
                        <a:lnTo>
                          <a:pt x="168" y="114"/>
                        </a:lnTo>
                        <a:lnTo>
                          <a:pt x="172" y="116"/>
                        </a:lnTo>
                        <a:lnTo>
                          <a:pt x="177" y="117"/>
                        </a:lnTo>
                        <a:lnTo>
                          <a:pt x="180" y="120"/>
                        </a:lnTo>
                        <a:lnTo>
                          <a:pt x="184" y="123"/>
                        </a:lnTo>
                        <a:lnTo>
                          <a:pt x="187" y="126"/>
                        </a:lnTo>
                        <a:lnTo>
                          <a:pt x="190" y="130"/>
                        </a:lnTo>
                        <a:lnTo>
                          <a:pt x="193" y="135"/>
                        </a:lnTo>
                        <a:lnTo>
                          <a:pt x="196" y="141"/>
                        </a:lnTo>
                        <a:lnTo>
                          <a:pt x="200" y="147"/>
                        </a:lnTo>
                        <a:lnTo>
                          <a:pt x="203" y="152"/>
                        </a:lnTo>
                        <a:lnTo>
                          <a:pt x="207" y="158"/>
                        </a:lnTo>
                        <a:lnTo>
                          <a:pt x="215" y="174"/>
                        </a:lnTo>
                        <a:lnTo>
                          <a:pt x="225" y="190"/>
                        </a:lnTo>
                        <a:lnTo>
                          <a:pt x="235" y="204"/>
                        </a:lnTo>
                        <a:lnTo>
                          <a:pt x="245" y="217"/>
                        </a:lnTo>
                        <a:lnTo>
                          <a:pt x="250" y="223"/>
                        </a:lnTo>
                        <a:lnTo>
                          <a:pt x="257" y="230"/>
                        </a:lnTo>
                        <a:lnTo>
                          <a:pt x="270" y="242"/>
                        </a:lnTo>
                        <a:lnTo>
                          <a:pt x="327" y="293"/>
                        </a:lnTo>
                        <a:lnTo>
                          <a:pt x="357" y="317"/>
                        </a:lnTo>
                        <a:lnTo>
                          <a:pt x="373" y="329"/>
                        </a:lnTo>
                        <a:lnTo>
                          <a:pt x="389" y="341"/>
                        </a:lnTo>
                        <a:lnTo>
                          <a:pt x="400" y="349"/>
                        </a:lnTo>
                        <a:lnTo>
                          <a:pt x="412" y="358"/>
                        </a:lnTo>
                        <a:lnTo>
                          <a:pt x="422" y="367"/>
                        </a:lnTo>
                        <a:lnTo>
                          <a:pt x="433" y="377"/>
                        </a:lnTo>
                        <a:lnTo>
                          <a:pt x="436" y="381"/>
                        </a:lnTo>
                        <a:lnTo>
                          <a:pt x="440" y="385"/>
                        </a:lnTo>
                        <a:lnTo>
                          <a:pt x="446" y="394"/>
                        </a:lnTo>
                        <a:lnTo>
                          <a:pt x="450" y="403"/>
                        </a:lnTo>
                        <a:lnTo>
                          <a:pt x="454" y="413"/>
                        </a:lnTo>
                        <a:lnTo>
                          <a:pt x="462" y="419"/>
                        </a:lnTo>
                        <a:lnTo>
                          <a:pt x="470" y="425"/>
                        </a:lnTo>
                        <a:lnTo>
                          <a:pt x="479" y="428"/>
                        </a:lnTo>
                        <a:lnTo>
                          <a:pt x="489" y="432"/>
                        </a:lnTo>
                        <a:lnTo>
                          <a:pt x="496" y="432"/>
                        </a:lnTo>
                        <a:lnTo>
                          <a:pt x="500" y="432"/>
                        </a:lnTo>
                        <a:lnTo>
                          <a:pt x="503" y="432"/>
                        </a:lnTo>
                        <a:lnTo>
                          <a:pt x="510" y="431"/>
                        </a:lnTo>
                        <a:lnTo>
                          <a:pt x="514" y="429"/>
                        </a:lnTo>
                        <a:lnTo>
                          <a:pt x="517" y="427"/>
                        </a:lnTo>
                        <a:lnTo>
                          <a:pt x="523" y="424"/>
                        </a:lnTo>
                        <a:lnTo>
                          <a:pt x="529" y="421"/>
                        </a:lnTo>
                        <a:lnTo>
                          <a:pt x="540" y="414"/>
                        </a:lnTo>
                        <a:lnTo>
                          <a:pt x="551" y="406"/>
                        </a:lnTo>
                        <a:lnTo>
                          <a:pt x="561" y="399"/>
                        </a:lnTo>
                        <a:lnTo>
                          <a:pt x="570" y="391"/>
                        </a:lnTo>
                        <a:lnTo>
                          <a:pt x="573" y="387"/>
                        </a:lnTo>
                        <a:lnTo>
                          <a:pt x="576" y="385"/>
                        </a:lnTo>
                        <a:lnTo>
                          <a:pt x="576" y="384"/>
                        </a:lnTo>
                        <a:lnTo>
                          <a:pt x="577" y="384"/>
                        </a:lnTo>
                        <a:lnTo>
                          <a:pt x="578" y="384"/>
                        </a:lnTo>
                        <a:lnTo>
                          <a:pt x="587" y="375"/>
                        </a:lnTo>
                        <a:lnTo>
                          <a:pt x="595" y="367"/>
                        </a:lnTo>
                        <a:lnTo>
                          <a:pt x="621" y="338"/>
                        </a:lnTo>
                        <a:lnTo>
                          <a:pt x="646" y="310"/>
                        </a:lnTo>
                        <a:lnTo>
                          <a:pt x="653" y="301"/>
                        </a:lnTo>
                        <a:lnTo>
                          <a:pt x="658" y="295"/>
                        </a:lnTo>
                        <a:lnTo>
                          <a:pt x="662" y="291"/>
                        </a:lnTo>
                        <a:lnTo>
                          <a:pt x="677" y="273"/>
                        </a:lnTo>
                        <a:lnTo>
                          <a:pt x="693" y="253"/>
                        </a:lnTo>
                        <a:lnTo>
                          <a:pt x="700" y="243"/>
                        </a:lnTo>
                        <a:lnTo>
                          <a:pt x="704" y="239"/>
                        </a:lnTo>
                        <a:lnTo>
                          <a:pt x="708" y="233"/>
                        </a:lnTo>
                        <a:lnTo>
                          <a:pt x="713" y="227"/>
                        </a:lnTo>
                        <a:lnTo>
                          <a:pt x="714" y="225"/>
                        </a:lnTo>
                        <a:lnTo>
                          <a:pt x="717" y="221"/>
                        </a:lnTo>
                        <a:lnTo>
                          <a:pt x="726" y="210"/>
                        </a:lnTo>
                        <a:lnTo>
                          <a:pt x="734" y="198"/>
                        </a:lnTo>
                        <a:lnTo>
                          <a:pt x="742" y="185"/>
                        </a:lnTo>
                        <a:lnTo>
                          <a:pt x="753" y="165"/>
                        </a:lnTo>
                        <a:lnTo>
                          <a:pt x="763" y="146"/>
                        </a:lnTo>
                        <a:lnTo>
                          <a:pt x="766" y="141"/>
                        </a:lnTo>
                        <a:lnTo>
                          <a:pt x="768" y="136"/>
                        </a:lnTo>
                        <a:lnTo>
                          <a:pt x="773" y="126"/>
                        </a:lnTo>
                        <a:lnTo>
                          <a:pt x="782" y="10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328" name="Text Box 63"/>
              <p:cNvSpPr txBox="1">
                <a:spLocks noChangeArrowheads="1"/>
              </p:cNvSpPr>
              <p:nvPr/>
            </p:nvSpPr>
            <p:spPr bwMode="auto">
              <a:xfrm>
                <a:off x="368" y="1440"/>
                <a:ext cx="325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 i="0" dirty="0">
                    <a:solidFill>
                      <a:schemeClr val="bg2"/>
                    </a:solidFill>
                  </a:rPr>
                  <a:t>0</a:t>
                </a:r>
                <a:endParaRPr lang="en-CA" altLang="en-US" sz="1400" i="0" dirty="0">
                  <a:solidFill>
                    <a:schemeClr val="bg2"/>
                  </a:solidFill>
                </a:endParaRPr>
              </a:p>
            </p:txBody>
          </p:sp>
          <p:grpSp>
            <p:nvGrpSpPr>
              <p:cNvPr id="329" name="Group 64"/>
              <p:cNvGrpSpPr>
                <a:grpSpLocks/>
              </p:cNvGrpSpPr>
              <p:nvPr/>
            </p:nvGrpSpPr>
            <p:grpSpPr bwMode="auto">
              <a:xfrm rot="-2627108">
                <a:off x="1918" y="1147"/>
                <a:ext cx="827" cy="603"/>
                <a:chOff x="1320" y="1966"/>
                <a:chExt cx="655" cy="603"/>
              </a:xfrm>
            </p:grpSpPr>
            <p:grpSp>
              <p:nvGrpSpPr>
                <p:cNvPr id="331" name="Group 65"/>
                <p:cNvGrpSpPr>
                  <a:grpSpLocks noChangeAspect="1"/>
                </p:cNvGrpSpPr>
                <p:nvPr/>
              </p:nvGrpSpPr>
              <p:grpSpPr bwMode="auto">
                <a:xfrm>
                  <a:off x="1320" y="1966"/>
                  <a:ext cx="647" cy="603"/>
                  <a:chOff x="2836" y="2439"/>
                  <a:chExt cx="1451" cy="1352"/>
                </a:xfrm>
              </p:grpSpPr>
              <p:sp>
                <p:nvSpPr>
                  <p:cNvPr id="336" name="Freeform 66"/>
                  <p:cNvSpPr>
                    <a:spLocks noChangeAspect="1"/>
                  </p:cNvSpPr>
                  <p:nvPr/>
                </p:nvSpPr>
                <p:spPr bwMode="auto">
                  <a:xfrm>
                    <a:off x="3551" y="2439"/>
                    <a:ext cx="406" cy="277"/>
                  </a:xfrm>
                  <a:custGeom>
                    <a:avLst/>
                    <a:gdLst>
                      <a:gd name="T0" fmla="*/ 360 w 406"/>
                      <a:gd name="T1" fmla="*/ 13 h 277"/>
                      <a:gd name="T2" fmla="*/ 319 w 406"/>
                      <a:gd name="T3" fmla="*/ 4 h 277"/>
                      <a:gd name="T4" fmla="*/ 256 w 406"/>
                      <a:gd name="T5" fmla="*/ 4 h 277"/>
                      <a:gd name="T6" fmla="*/ 215 w 406"/>
                      <a:gd name="T7" fmla="*/ 22 h 277"/>
                      <a:gd name="T8" fmla="*/ 193 w 406"/>
                      <a:gd name="T9" fmla="*/ 40 h 277"/>
                      <a:gd name="T10" fmla="*/ 147 w 406"/>
                      <a:gd name="T11" fmla="*/ 96 h 277"/>
                      <a:gd name="T12" fmla="*/ 130 w 406"/>
                      <a:gd name="T13" fmla="*/ 118 h 277"/>
                      <a:gd name="T14" fmla="*/ 121 w 406"/>
                      <a:gd name="T15" fmla="*/ 121 h 277"/>
                      <a:gd name="T16" fmla="*/ 97 w 406"/>
                      <a:gd name="T17" fmla="*/ 127 h 277"/>
                      <a:gd name="T18" fmla="*/ 95 w 406"/>
                      <a:gd name="T19" fmla="*/ 127 h 277"/>
                      <a:gd name="T20" fmla="*/ 73 w 406"/>
                      <a:gd name="T21" fmla="*/ 128 h 277"/>
                      <a:gd name="T22" fmla="*/ 62 w 406"/>
                      <a:gd name="T23" fmla="*/ 128 h 277"/>
                      <a:gd name="T24" fmla="*/ 39 w 406"/>
                      <a:gd name="T25" fmla="*/ 127 h 277"/>
                      <a:gd name="T26" fmla="*/ 18 w 406"/>
                      <a:gd name="T27" fmla="*/ 132 h 277"/>
                      <a:gd name="T28" fmla="*/ 4 w 406"/>
                      <a:gd name="T29" fmla="*/ 143 h 277"/>
                      <a:gd name="T30" fmla="*/ 0 w 406"/>
                      <a:gd name="T31" fmla="*/ 155 h 277"/>
                      <a:gd name="T32" fmla="*/ 4 w 406"/>
                      <a:gd name="T33" fmla="*/ 172 h 277"/>
                      <a:gd name="T34" fmla="*/ 11 w 406"/>
                      <a:gd name="T35" fmla="*/ 178 h 277"/>
                      <a:gd name="T36" fmla="*/ 39 w 406"/>
                      <a:gd name="T37" fmla="*/ 183 h 277"/>
                      <a:gd name="T38" fmla="*/ 41 w 406"/>
                      <a:gd name="T39" fmla="*/ 183 h 277"/>
                      <a:gd name="T40" fmla="*/ 72 w 406"/>
                      <a:gd name="T41" fmla="*/ 183 h 277"/>
                      <a:gd name="T42" fmla="*/ 97 w 406"/>
                      <a:gd name="T43" fmla="*/ 176 h 277"/>
                      <a:gd name="T44" fmla="*/ 119 w 406"/>
                      <a:gd name="T45" fmla="*/ 169 h 277"/>
                      <a:gd name="T46" fmla="*/ 128 w 406"/>
                      <a:gd name="T47" fmla="*/ 182 h 277"/>
                      <a:gd name="T48" fmla="*/ 130 w 406"/>
                      <a:gd name="T49" fmla="*/ 218 h 277"/>
                      <a:gd name="T50" fmla="*/ 134 w 406"/>
                      <a:gd name="T51" fmla="*/ 231 h 277"/>
                      <a:gd name="T52" fmla="*/ 146 w 406"/>
                      <a:gd name="T53" fmla="*/ 252 h 277"/>
                      <a:gd name="T54" fmla="*/ 161 w 406"/>
                      <a:gd name="T55" fmla="*/ 264 h 277"/>
                      <a:gd name="T56" fmla="*/ 181 w 406"/>
                      <a:gd name="T57" fmla="*/ 272 h 277"/>
                      <a:gd name="T58" fmla="*/ 221 w 406"/>
                      <a:gd name="T59" fmla="*/ 277 h 277"/>
                      <a:gd name="T60" fmla="*/ 250 w 406"/>
                      <a:gd name="T61" fmla="*/ 273 h 277"/>
                      <a:gd name="T62" fmla="*/ 279 w 406"/>
                      <a:gd name="T63" fmla="*/ 264 h 277"/>
                      <a:gd name="T64" fmla="*/ 298 w 406"/>
                      <a:gd name="T65" fmla="*/ 254 h 277"/>
                      <a:gd name="T66" fmla="*/ 324 w 406"/>
                      <a:gd name="T67" fmla="*/ 235 h 277"/>
                      <a:gd name="T68" fmla="*/ 333 w 406"/>
                      <a:gd name="T69" fmla="*/ 226 h 277"/>
                      <a:gd name="T70" fmla="*/ 342 w 406"/>
                      <a:gd name="T71" fmla="*/ 217 h 277"/>
                      <a:gd name="T72" fmla="*/ 365 w 406"/>
                      <a:gd name="T73" fmla="*/ 187 h 277"/>
                      <a:gd name="T74" fmla="*/ 388 w 406"/>
                      <a:gd name="T75" fmla="*/ 154 h 277"/>
                      <a:gd name="T76" fmla="*/ 395 w 406"/>
                      <a:gd name="T77" fmla="*/ 142 h 277"/>
                      <a:gd name="T78" fmla="*/ 403 w 406"/>
                      <a:gd name="T79" fmla="*/ 116 h 277"/>
                      <a:gd name="T80" fmla="*/ 406 w 406"/>
                      <a:gd name="T81" fmla="*/ 98 h 277"/>
                      <a:gd name="T82" fmla="*/ 406 w 406"/>
                      <a:gd name="T83" fmla="*/ 89 h 277"/>
                      <a:gd name="T84" fmla="*/ 400 w 406"/>
                      <a:gd name="T85" fmla="*/ 57 h 277"/>
                      <a:gd name="T86" fmla="*/ 384 w 406"/>
                      <a:gd name="T87" fmla="*/ 31 h 27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406"/>
                      <a:gd name="T133" fmla="*/ 0 h 277"/>
                      <a:gd name="T134" fmla="*/ 406 w 406"/>
                      <a:gd name="T135" fmla="*/ 277 h 277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406" h="277">
                        <a:moveTo>
                          <a:pt x="368" y="17"/>
                        </a:moveTo>
                        <a:lnTo>
                          <a:pt x="364" y="15"/>
                        </a:lnTo>
                        <a:lnTo>
                          <a:pt x="360" y="13"/>
                        </a:lnTo>
                        <a:lnTo>
                          <a:pt x="356" y="11"/>
                        </a:lnTo>
                        <a:lnTo>
                          <a:pt x="352" y="10"/>
                        </a:lnTo>
                        <a:lnTo>
                          <a:pt x="319" y="4"/>
                        </a:lnTo>
                        <a:lnTo>
                          <a:pt x="286" y="0"/>
                        </a:lnTo>
                        <a:lnTo>
                          <a:pt x="270" y="2"/>
                        </a:lnTo>
                        <a:lnTo>
                          <a:pt x="256" y="4"/>
                        </a:lnTo>
                        <a:lnTo>
                          <a:pt x="242" y="9"/>
                        </a:lnTo>
                        <a:lnTo>
                          <a:pt x="228" y="15"/>
                        </a:lnTo>
                        <a:lnTo>
                          <a:pt x="215" y="22"/>
                        </a:lnTo>
                        <a:lnTo>
                          <a:pt x="204" y="31"/>
                        </a:lnTo>
                        <a:lnTo>
                          <a:pt x="198" y="35"/>
                        </a:lnTo>
                        <a:lnTo>
                          <a:pt x="193" y="40"/>
                        </a:lnTo>
                        <a:lnTo>
                          <a:pt x="182" y="51"/>
                        </a:lnTo>
                        <a:lnTo>
                          <a:pt x="165" y="73"/>
                        </a:lnTo>
                        <a:lnTo>
                          <a:pt x="147" y="96"/>
                        </a:lnTo>
                        <a:lnTo>
                          <a:pt x="140" y="106"/>
                        </a:lnTo>
                        <a:lnTo>
                          <a:pt x="136" y="116"/>
                        </a:lnTo>
                        <a:lnTo>
                          <a:pt x="130" y="118"/>
                        </a:lnTo>
                        <a:lnTo>
                          <a:pt x="125" y="120"/>
                        </a:lnTo>
                        <a:lnTo>
                          <a:pt x="123" y="121"/>
                        </a:lnTo>
                        <a:lnTo>
                          <a:pt x="121" y="121"/>
                        </a:lnTo>
                        <a:lnTo>
                          <a:pt x="111" y="124"/>
                        </a:lnTo>
                        <a:lnTo>
                          <a:pt x="102" y="126"/>
                        </a:lnTo>
                        <a:lnTo>
                          <a:pt x="97" y="127"/>
                        </a:lnTo>
                        <a:lnTo>
                          <a:pt x="95" y="127"/>
                        </a:lnTo>
                        <a:lnTo>
                          <a:pt x="92" y="128"/>
                        </a:lnTo>
                        <a:lnTo>
                          <a:pt x="82" y="128"/>
                        </a:lnTo>
                        <a:lnTo>
                          <a:pt x="73" y="128"/>
                        </a:lnTo>
                        <a:lnTo>
                          <a:pt x="70" y="128"/>
                        </a:lnTo>
                        <a:lnTo>
                          <a:pt x="67" y="128"/>
                        </a:lnTo>
                        <a:lnTo>
                          <a:pt x="62" y="128"/>
                        </a:lnTo>
                        <a:lnTo>
                          <a:pt x="53" y="128"/>
                        </a:lnTo>
                        <a:lnTo>
                          <a:pt x="46" y="127"/>
                        </a:lnTo>
                        <a:lnTo>
                          <a:pt x="39" y="127"/>
                        </a:lnTo>
                        <a:lnTo>
                          <a:pt x="32" y="128"/>
                        </a:lnTo>
                        <a:lnTo>
                          <a:pt x="26" y="129"/>
                        </a:lnTo>
                        <a:lnTo>
                          <a:pt x="18" y="132"/>
                        </a:lnTo>
                        <a:lnTo>
                          <a:pt x="12" y="135"/>
                        </a:lnTo>
                        <a:lnTo>
                          <a:pt x="7" y="139"/>
                        </a:lnTo>
                        <a:lnTo>
                          <a:pt x="4" y="143"/>
                        </a:lnTo>
                        <a:lnTo>
                          <a:pt x="1" y="148"/>
                        </a:lnTo>
                        <a:lnTo>
                          <a:pt x="0" y="151"/>
                        </a:lnTo>
                        <a:lnTo>
                          <a:pt x="0" y="155"/>
                        </a:lnTo>
                        <a:lnTo>
                          <a:pt x="1" y="161"/>
                        </a:lnTo>
                        <a:lnTo>
                          <a:pt x="3" y="169"/>
                        </a:lnTo>
                        <a:lnTo>
                          <a:pt x="4" y="172"/>
                        </a:lnTo>
                        <a:lnTo>
                          <a:pt x="5" y="175"/>
                        </a:lnTo>
                        <a:lnTo>
                          <a:pt x="8" y="176"/>
                        </a:lnTo>
                        <a:lnTo>
                          <a:pt x="11" y="178"/>
                        </a:lnTo>
                        <a:lnTo>
                          <a:pt x="23" y="182"/>
                        </a:lnTo>
                        <a:lnTo>
                          <a:pt x="35" y="183"/>
                        </a:lnTo>
                        <a:lnTo>
                          <a:pt x="39" y="183"/>
                        </a:lnTo>
                        <a:lnTo>
                          <a:pt x="40" y="183"/>
                        </a:lnTo>
                        <a:lnTo>
                          <a:pt x="41" y="183"/>
                        </a:lnTo>
                        <a:lnTo>
                          <a:pt x="47" y="184"/>
                        </a:lnTo>
                        <a:lnTo>
                          <a:pt x="60" y="184"/>
                        </a:lnTo>
                        <a:lnTo>
                          <a:pt x="72" y="183"/>
                        </a:lnTo>
                        <a:lnTo>
                          <a:pt x="85" y="181"/>
                        </a:lnTo>
                        <a:lnTo>
                          <a:pt x="90" y="178"/>
                        </a:lnTo>
                        <a:lnTo>
                          <a:pt x="97" y="176"/>
                        </a:lnTo>
                        <a:lnTo>
                          <a:pt x="109" y="172"/>
                        </a:lnTo>
                        <a:lnTo>
                          <a:pt x="115" y="169"/>
                        </a:lnTo>
                        <a:lnTo>
                          <a:pt x="119" y="169"/>
                        </a:lnTo>
                        <a:lnTo>
                          <a:pt x="129" y="170"/>
                        </a:lnTo>
                        <a:lnTo>
                          <a:pt x="128" y="176"/>
                        </a:lnTo>
                        <a:lnTo>
                          <a:pt x="128" y="182"/>
                        </a:lnTo>
                        <a:lnTo>
                          <a:pt x="128" y="193"/>
                        </a:lnTo>
                        <a:lnTo>
                          <a:pt x="129" y="205"/>
                        </a:lnTo>
                        <a:lnTo>
                          <a:pt x="130" y="218"/>
                        </a:lnTo>
                        <a:lnTo>
                          <a:pt x="130" y="222"/>
                        </a:lnTo>
                        <a:lnTo>
                          <a:pt x="132" y="227"/>
                        </a:lnTo>
                        <a:lnTo>
                          <a:pt x="134" y="231"/>
                        </a:lnTo>
                        <a:lnTo>
                          <a:pt x="136" y="237"/>
                        </a:lnTo>
                        <a:lnTo>
                          <a:pt x="140" y="245"/>
                        </a:lnTo>
                        <a:lnTo>
                          <a:pt x="146" y="252"/>
                        </a:lnTo>
                        <a:lnTo>
                          <a:pt x="153" y="259"/>
                        </a:lnTo>
                        <a:lnTo>
                          <a:pt x="157" y="261"/>
                        </a:lnTo>
                        <a:lnTo>
                          <a:pt x="161" y="264"/>
                        </a:lnTo>
                        <a:lnTo>
                          <a:pt x="165" y="266"/>
                        </a:lnTo>
                        <a:lnTo>
                          <a:pt x="170" y="268"/>
                        </a:lnTo>
                        <a:lnTo>
                          <a:pt x="181" y="272"/>
                        </a:lnTo>
                        <a:lnTo>
                          <a:pt x="194" y="274"/>
                        </a:lnTo>
                        <a:lnTo>
                          <a:pt x="208" y="276"/>
                        </a:lnTo>
                        <a:lnTo>
                          <a:pt x="221" y="277"/>
                        </a:lnTo>
                        <a:lnTo>
                          <a:pt x="235" y="276"/>
                        </a:lnTo>
                        <a:lnTo>
                          <a:pt x="243" y="275"/>
                        </a:lnTo>
                        <a:lnTo>
                          <a:pt x="250" y="273"/>
                        </a:lnTo>
                        <a:lnTo>
                          <a:pt x="257" y="272"/>
                        </a:lnTo>
                        <a:lnTo>
                          <a:pt x="265" y="270"/>
                        </a:lnTo>
                        <a:lnTo>
                          <a:pt x="279" y="264"/>
                        </a:lnTo>
                        <a:lnTo>
                          <a:pt x="293" y="258"/>
                        </a:lnTo>
                        <a:lnTo>
                          <a:pt x="296" y="256"/>
                        </a:lnTo>
                        <a:lnTo>
                          <a:pt x="298" y="254"/>
                        </a:lnTo>
                        <a:lnTo>
                          <a:pt x="304" y="251"/>
                        </a:lnTo>
                        <a:lnTo>
                          <a:pt x="314" y="243"/>
                        </a:lnTo>
                        <a:lnTo>
                          <a:pt x="324" y="235"/>
                        </a:lnTo>
                        <a:lnTo>
                          <a:pt x="326" y="232"/>
                        </a:lnTo>
                        <a:lnTo>
                          <a:pt x="328" y="231"/>
                        </a:lnTo>
                        <a:lnTo>
                          <a:pt x="333" y="226"/>
                        </a:lnTo>
                        <a:lnTo>
                          <a:pt x="338" y="221"/>
                        </a:lnTo>
                        <a:lnTo>
                          <a:pt x="340" y="219"/>
                        </a:lnTo>
                        <a:lnTo>
                          <a:pt x="342" y="217"/>
                        </a:lnTo>
                        <a:lnTo>
                          <a:pt x="350" y="207"/>
                        </a:lnTo>
                        <a:lnTo>
                          <a:pt x="358" y="197"/>
                        </a:lnTo>
                        <a:lnTo>
                          <a:pt x="365" y="187"/>
                        </a:lnTo>
                        <a:lnTo>
                          <a:pt x="375" y="171"/>
                        </a:lnTo>
                        <a:lnTo>
                          <a:pt x="385" y="158"/>
                        </a:lnTo>
                        <a:lnTo>
                          <a:pt x="388" y="154"/>
                        </a:lnTo>
                        <a:lnTo>
                          <a:pt x="389" y="152"/>
                        </a:lnTo>
                        <a:lnTo>
                          <a:pt x="390" y="150"/>
                        </a:lnTo>
                        <a:lnTo>
                          <a:pt x="395" y="142"/>
                        </a:lnTo>
                        <a:lnTo>
                          <a:pt x="398" y="134"/>
                        </a:lnTo>
                        <a:lnTo>
                          <a:pt x="402" y="126"/>
                        </a:lnTo>
                        <a:lnTo>
                          <a:pt x="403" y="116"/>
                        </a:lnTo>
                        <a:lnTo>
                          <a:pt x="405" y="107"/>
                        </a:lnTo>
                        <a:lnTo>
                          <a:pt x="405" y="103"/>
                        </a:lnTo>
                        <a:lnTo>
                          <a:pt x="406" y="98"/>
                        </a:lnTo>
                        <a:lnTo>
                          <a:pt x="406" y="93"/>
                        </a:lnTo>
                        <a:lnTo>
                          <a:pt x="406" y="91"/>
                        </a:lnTo>
                        <a:lnTo>
                          <a:pt x="406" y="89"/>
                        </a:lnTo>
                        <a:lnTo>
                          <a:pt x="405" y="77"/>
                        </a:lnTo>
                        <a:lnTo>
                          <a:pt x="403" y="67"/>
                        </a:lnTo>
                        <a:lnTo>
                          <a:pt x="400" y="57"/>
                        </a:lnTo>
                        <a:lnTo>
                          <a:pt x="396" y="48"/>
                        </a:lnTo>
                        <a:lnTo>
                          <a:pt x="390" y="39"/>
                        </a:lnTo>
                        <a:lnTo>
                          <a:pt x="384" y="31"/>
                        </a:lnTo>
                        <a:lnTo>
                          <a:pt x="376" y="24"/>
                        </a:lnTo>
                        <a:lnTo>
                          <a:pt x="368" y="17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7" name="Freeform 67"/>
                  <p:cNvSpPr>
                    <a:spLocks noChangeAspect="1"/>
                  </p:cNvSpPr>
                  <p:nvPr/>
                </p:nvSpPr>
                <p:spPr bwMode="auto">
                  <a:xfrm>
                    <a:off x="3450" y="2729"/>
                    <a:ext cx="368" cy="512"/>
                  </a:xfrm>
                  <a:custGeom>
                    <a:avLst/>
                    <a:gdLst>
                      <a:gd name="T0" fmla="*/ 188 w 368"/>
                      <a:gd name="T1" fmla="*/ 19 h 512"/>
                      <a:gd name="T2" fmla="*/ 161 w 368"/>
                      <a:gd name="T3" fmla="*/ 38 h 512"/>
                      <a:gd name="T4" fmla="*/ 96 w 368"/>
                      <a:gd name="T5" fmla="*/ 104 h 512"/>
                      <a:gd name="T6" fmla="*/ 63 w 368"/>
                      <a:gd name="T7" fmla="*/ 150 h 512"/>
                      <a:gd name="T8" fmla="*/ 43 w 368"/>
                      <a:gd name="T9" fmla="*/ 189 h 512"/>
                      <a:gd name="T10" fmla="*/ 39 w 368"/>
                      <a:gd name="T11" fmla="*/ 203 h 512"/>
                      <a:gd name="T12" fmla="*/ 16 w 368"/>
                      <a:gd name="T13" fmla="*/ 271 h 512"/>
                      <a:gd name="T14" fmla="*/ 14 w 368"/>
                      <a:gd name="T15" fmla="*/ 282 h 512"/>
                      <a:gd name="T16" fmla="*/ 2 w 368"/>
                      <a:gd name="T17" fmla="*/ 337 h 512"/>
                      <a:gd name="T18" fmla="*/ 0 w 368"/>
                      <a:gd name="T19" fmla="*/ 398 h 512"/>
                      <a:gd name="T20" fmla="*/ 3 w 368"/>
                      <a:gd name="T21" fmla="*/ 418 h 512"/>
                      <a:gd name="T22" fmla="*/ 16 w 368"/>
                      <a:gd name="T23" fmla="*/ 456 h 512"/>
                      <a:gd name="T24" fmla="*/ 31 w 368"/>
                      <a:gd name="T25" fmla="*/ 477 h 512"/>
                      <a:gd name="T26" fmla="*/ 51 w 368"/>
                      <a:gd name="T27" fmla="*/ 497 h 512"/>
                      <a:gd name="T28" fmla="*/ 83 w 368"/>
                      <a:gd name="T29" fmla="*/ 509 h 512"/>
                      <a:gd name="T30" fmla="*/ 117 w 368"/>
                      <a:gd name="T31" fmla="*/ 512 h 512"/>
                      <a:gd name="T32" fmla="*/ 146 w 368"/>
                      <a:gd name="T33" fmla="*/ 507 h 512"/>
                      <a:gd name="T34" fmla="*/ 154 w 368"/>
                      <a:gd name="T35" fmla="*/ 504 h 512"/>
                      <a:gd name="T36" fmla="*/ 167 w 368"/>
                      <a:gd name="T37" fmla="*/ 498 h 512"/>
                      <a:gd name="T38" fmla="*/ 178 w 368"/>
                      <a:gd name="T39" fmla="*/ 491 h 512"/>
                      <a:gd name="T40" fmla="*/ 183 w 368"/>
                      <a:gd name="T41" fmla="*/ 488 h 512"/>
                      <a:gd name="T42" fmla="*/ 197 w 368"/>
                      <a:gd name="T43" fmla="*/ 475 h 512"/>
                      <a:gd name="T44" fmla="*/ 206 w 368"/>
                      <a:gd name="T45" fmla="*/ 464 h 512"/>
                      <a:gd name="T46" fmla="*/ 209 w 368"/>
                      <a:gd name="T47" fmla="*/ 461 h 512"/>
                      <a:gd name="T48" fmla="*/ 211 w 368"/>
                      <a:gd name="T49" fmla="*/ 456 h 512"/>
                      <a:gd name="T50" fmla="*/ 218 w 368"/>
                      <a:gd name="T51" fmla="*/ 445 h 512"/>
                      <a:gd name="T52" fmla="*/ 227 w 368"/>
                      <a:gd name="T53" fmla="*/ 423 h 512"/>
                      <a:gd name="T54" fmla="*/ 231 w 368"/>
                      <a:gd name="T55" fmla="*/ 406 h 512"/>
                      <a:gd name="T56" fmla="*/ 230 w 368"/>
                      <a:gd name="T57" fmla="*/ 379 h 512"/>
                      <a:gd name="T58" fmla="*/ 227 w 368"/>
                      <a:gd name="T59" fmla="*/ 359 h 512"/>
                      <a:gd name="T60" fmla="*/ 220 w 368"/>
                      <a:gd name="T61" fmla="*/ 342 h 512"/>
                      <a:gd name="T62" fmla="*/ 216 w 368"/>
                      <a:gd name="T63" fmla="*/ 319 h 512"/>
                      <a:gd name="T64" fmla="*/ 218 w 368"/>
                      <a:gd name="T65" fmla="*/ 297 h 512"/>
                      <a:gd name="T66" fmla="*/ 229 w 368"/>
                      <a:gd name="T67" fmla="*/ 270 h 512"/>
                      <a:gd name="T68" fmla="*/ 251 w 368"/>
                      <a:gd name="T69" fmla="*/ 248 h 512"/>
                      <a:gd name="T70" fmla="*/ 278 w 368"/>
                      <a:gd name="T71" fmla="*/ 233 h 512"/>
                      <a:gd name="T72" fmla="*/ 301 w 368"/>
                      <a:gd name="T73" fmla="*/ 216 h 512"/>
                      <a:gd name="T74" fmla="*/ 315 w 368"/>
                      <a:gd name="T75" fmla="*/ 203 h 512"/>
                      <a:gd name="T76" fmla="*/ 325 w 368"/>
                      <a:gd name="T77" fmla="*/ 192 h 512"/>
                      <a:gd name="T78" fmla="*/ 334 w 368"/>
                      <a:gd name="T79" fmla="*/ 182 h 512"/>
                      <a:gd name="T80" fmla="*/ 345 w 368"/>
                      <a:gd name="T81" fmla="*/ 166 h 512"/>
                      <a:gd name="T82" fmla="*/ 354 w 368"/>
                      <a:gd name="T83" fmla="*/ 148 h 512"/>
                      <a:gd name="T84" fmla="*/ 366 w 368"/>
                      <a:gd name="T85" fmla="*/ 119 h 512"/>
                      <a:gd name="T86" fmla="*/ 368 w 368"/>
                      <a:gd name="T87" fmla="*/ 88 h 512"/>
                      <a:gd name="T88" fmla="*/ 362 w 368"/>
                      <a:gd name="T89" fmla="*/ 60 h 512"/>
                      <a:gd name="T90" fmla="*/ 350 w 368"/>
                      <a:gd name="T91" fmla="*/ 35 h 512"/>
                      <a:gd name="T92" fmla="*/ 337 w 368"/>
                      <a:gd name="T93" fmla="*/ 21 h 512"/>
                      <a:gd name="T94" fmla="*/ 322 w 368"/>
                      <a:gd name="T95" fmla="*/ 11 h 512"/>
                      <a:gd name="T96" fmla="*/ 300 w 368"/>
                      <a:gd name="T97" fmla="*/ 5 h 512"/>
                      <a:gd name="T98" fmla="*/ 273 w 368"/>
                      <a:gd name="T99" fmla="*/ 1 h 512"/>
                      <a:gd name="T100" fmla="*/ 236 w 368"/>
                      <a:gd name="T101" fmla="*/ 2 h 512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368"/>
                      <a:gd name="T154" fmla="*/ 0 h 512"/>
                      <a:gd name="T155" fmla="*/ 368 w 368"/>
                      <a:gd name="T156" fmla="*/ 512 h 512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368" h="512">
                        <a:moveTo>
                          <a:pt x="208" y="11"/>
                        </a:moveTo>
                        <a:lnTo>
                          <a:pt x="194" y="16"/>
                        </a:lnTo>
                        <a:lnTo>
                          <a:pt x="188" y="19"/>
                        </a:lnTo>
                        <a:lnTo>
                          <a:pt x="183" y="22"/>
                        </a:lnTo>
                        <a:lnTo>
                          <a:pt x="171" y="30"/>
                        </a:lnTo>
                        <a:lnTo>
                          <a:pt x="161" y="38"/>
                        </a:lnTo>
                        <a:lnTo>
                          <a:pt x="133" y="64"/>
                        </a:lnTo>
                        <a:lnTo>
                          <a:pt x="108" y="91"/>
                        </a:lnTo>
                        <a:lnTo>
                          <a:pt x="96" y="104"/>
                        </a:lnTo>
                        <a:lnTo>
                          <a:pt x="85" y="119"/>
                        </a:lnTo>
                        <a:lnTo>
                          <a:pt x="74" y="134"/>
                        </a:lnTo>
                        <a:lnTo>
                          <a:pt x="63" y="150"/>
                        </a:lnTo>
                        <a:lnTo>
                          <a:pt x="55" y="168"/>
                        </a:lnTo>
                        <a:lnTo>
                          <a:pt x="47" y="184"/>
                        </a:lnTo>
                        <a:lnTo>
                          <a:pt x="43" y="189"/>
                        </a:lnTo>
                        <a:lnTo>
                          <a:pt x="40" y="194"/>
                        </a:lnTo>
                        <a:lnTo>
                          <a:pt x="39" y="200"/>
                        </a:lnTo>
                        <a:lnTo>
                          <a:pt x="39" y="203"/>
                        </a:lnTo>
                        <a:lnTo>
                          <a:pt x="36" y="209"/>
                        </a:lnTo>
                        <a:lnTo>
                          <a:pt x="26" y="239"/>
                        </a:lnTo>
                        <a:lnTo>
                          <a:pt x="16" y="271"/>
                        </a:lnTo>
                        <a:lnTo>
                          <a:pt x="15" y="274"/>
                        </a:lnTo>
                        <a:lnTo>
                          <a:pt x="15" y="279"/>
                        </a:lnTo>
                        <a:lnTo>
                          <a:pt x="14" y="282"/>
                        </a:lnTo>
                        <a:lnTo>
                          <a:pt x="12" y="287"/>
                        </a:lnTo>
                        <a:lnTo>
                          <a:pt x="7" y="312"/>
                        </a:lnTo>
                        <a:lnTo>
                          <a:pt x="2" y="337"/>
                        </a:lnTo>
                        <a:lnTo>
                          <a:pt x="0" y="364"/>
                        </a:lnTo>
                        <a:lnTo>
                          <a:pt x="0" y="391"/>
                        </a:lnTo>
                        <a:lnTo>
                          <a:pt x="0" y="398"/>
                        </a:lnTo>
                        <a:lnTo>
                          <a:pt x="1" y="404"/>
                        </a:lnTo>
                        <a:lnTo>
                          <a:pt x="1" y="411"/>
                        </a:lnTo>
                        <a:lnTo>
                          <a:pt x="3" y="418"/>
                        </a:lnTo>
                        <a:lnTo>
                          <a:pt x="7" y="431"/>
                        </a:lnTo>
                        <a:lnTo>
                          <a:pt x="11" y="443"/>
                        </a:lnTo>
                        <a:lnTo>
                          <a:pt x="16" y="456"/>
                        </a:lnTo>
                        <a:lnTo>
                          <a:pt x="20" y="461"/>
                        </a:lnTo>
                        <a:lnTo>
                          <a:pt x="23" y="467"/>
                        </a:lnTo>
                        <a:lnTo>
                          <a:pt x="31" y="477"/>
                        </a:lnTo>
                        <a:lnTo>
                          <a:pt x="41" y="489"/>
                        </a:lnTo>
                        <a:lnTo>
                          <a:pt x="46" y="492"/>
                        </a:lnTo>
                        <a:lnTo>
                          <a:pt x="51" y="497"/>
                        </a:lnTo>
                        <a:lnTo>
                          <a:pt x="62" y="501"/>
                        </a:lnTo>
                        <a:lnTo>
                          <a:pt x="72" y="505"/>
                        </a:lnTo>
                        <a:lnTo>
                          <a:pt x="83" y="509"/>
                        </a:lnTo>
                        <a:lnTo>
                          <a:pt x="94" y="511"/>
                        </a:lnTo>
                        <a:lnTo>
                          <a:pt x="105" y="512"/>
                        </a:lnTo>
                        <a:lnTo>
                          <a:pt x="117" y="512"/>
                        </a:lnTo>
                        <a:lnTo>
                          <a:pt x="128" y="511"/>
                        </a:lnTo>
                        <a:lnTo>
                          <a:pt x="140" y="509"/>
                        </a:lnTo>
                        <a:lnTo>
                          <a:pt x="146" y="507"/>
                        </a:lnTo>
                        <a:lnTo>
                          <a:pt x="149" y="505"/>
                        </a:lnTo>
                        <a:lnTo>
                          <a:pt x="152" y="505"/>
                        </a:lnTo>
                        <a:lnTo>
                          <a:pt x="154" y="504"/>
                        </a:lnTo>
                        <a:lnTo>
                          <a:pt x="157" y="503"/>
                        </a:lnTo>
                        <a:lnTo>
                          <a:pt x="162" y="500"/>
                        </a:lnTo>
                        <a:lnTo>
                          <a:pt x="167" y="498"/>
                        </a:lnTo>
                        <a:lnTo>
                          <a:pt x="173" y="495"/>
                        </a:lnTo>
                        <a:lnTo>
                          <a:pt x="178" y="491"/>
                        </a:lnTo>
                        <a:lnTo>
                          <a:pt x="179" y="490"/>
                        </a:lnTo>
                        <a:lnTo>
                          <a:pt x="180" y="490"/>
                        </a:lnTo>
                        <a:lnTo>
                          <a:pt x="183" y="488"/>
                        </a:lnTo>
                        <a:lnTo>
                          <a:pt x="187" y="484"/>
                        </a:lnTo>
                        <a:lnTo>
                          <a:pt x="193" y="479"/>
                        </a:lnTo>
                        <a:lnTo>
                          <a:pt x="197" y="475"/>
                        </a:lnTo>
                        <a:lnTo>
                          <a:pt x="201" y="470"/>
                        </a:lnTo>
                        <a:lnTo>
                          <a:pt x="205" y="466"/>
                        </a:lnTo>
                        <a:lnTo>
                          <a:pt x="206" y="464"/>
                        </a:lnTo>
                        <a:lnTo>
                          <a:pt x="206" y="463"/>
                        </a:lnTo>
                        <a:lnTo>
                          <a:pt x="207" y="463"/>
                        </a:lnTo>
                        <a:lnTo>
                          <a:pt x="209" y="461"/>
                        </a:lnTo>
                        <a:lnTo>
                          <a:pt x="210" y="458"/>
                        </a:lnTo>
                        <a:lnTo>
                          <a:pt x="211" y="457"/>
                        </a:lnTo>
                        <a:lnTo>
                          <a:pt x="211" y="456"/>
                        </a:lnTo>
                        <a:lnTo>
                          <a:pt x="212" y="456"/>
                        </a:lnTo>
                        <a:lnTo>
                          <a:pt x="215" y="451"/>
                        </a:lnTo>
                        <a:lnTo>
                          <a:pt x="218" y="445"/>
                        </a:lnTo>
                        <a:lnTo>
                          <a:pt x="221" y="441"/>
                        </a:lnTo>
                        <a:lnTo>
                          <a:pt x="225" y="429"/>
                        </a:lnTo>
                        <a:lnTo>
                          <a:pt x="227" y="423"/>
                        </a:lnTo>
                        <a:lnTo>
                          <a:pt x="229" y="418"/>
                        </a:lnTo>
                        <a:lnTo>
                          <a:pt x="229" y="411"/>
                        </a:lnTo>
                        <a:lnTo>
                          <a:pt x="231" y="406"/>
                        </a:lnTo>
                        <a:lnTo>
                          <a:pt x="231" y="399"/>
                        </a:lnTo>
                        <a:lnTo>
                          <a:pt x="231" y="392"/>
                        </a:lnTo>
                        <a:lnTo>
                          <a:pt x="230" y="379"/>
                        </a:lnTo>
                        <a:lnTo>
                          <a:pt x="229" y="372"/>
                        </a:lnTo>
                        <a:lnTo>
                          <a:pt x="229" y="365"/>
                        </a:lnTo>
                        <a:lnTo>
                          <a:pt x="227" y="359"/>
                        </a:lnTo>
                        <a:lnTo>
                          <a:pt x="224" y="353"/>
                        </a:lnTo>
                        <a:lnTo>
                          <a:pt x="222" y="348"/>
                        </a:lnTo>
                        <a:lnTo>
                          <a:pt x="220" y="342"/>
                        </a:lnTo>
                        <a:lnTo>
                          <a:pt x="218" y="330"/>
                        </a:lnTo>
                        <a:lnTo>
                          <a:pt x="217" y="325"/>
                        </a:lnTo>
                        <a:lnTo>
                          <a:pt x="216" y="319"/>
                        </a:lnTo>
                        <a:lnTo>
                          <a:pt x="216" y="313"/>
                        </a:lnTo>
                        <a:lnTo>
                          <a:pt x="217" y="308"/>
                        </a:lnTo>
                        <a:lnTo>
                          <a:pt x="218" y="297"/>
                        </a:lnTo>
                        <a:lnTo>
                          <a:pt x="221" y="288"/>
                        </a:lnTo>
                        <a:lnTo>
                          <a:pt x="224" y="278"/>
                        </a:lnTo>
                        <a:lnTo>
                          <a:pt x="229" y="270"/>
                        </a:lnTo>
                        <a:lnTo>
                          <a:pt x="236" y="262"/>
                        </a:lnTo>
                        <a:lnTo>
                          <a:pt x="243" y="255"/>
                        </a:lnTo>
                        <a:lnTo>
                          <a:pt x="251" y="248"/>
                        </a:lnTo>
                        <a:lnTo>
                          <a:pt x="262" y="243"/>
                        </a:lnTo>
                        <a:lnTo>
                          <a:pt x="270" y="238"/>
                        </a:lnTo>
                        <a:lnTo>
                          <a:pt x="278" y="233"/>
                        </a:lnTo>
                        <a:lnTo>
                          <a:pt x="286" y="227"/>
                        </a:lnTo>
                        <a:lnTo>
                          <a:pt x="294" y="222"/>
                        </a:lnTo>
                        <a:lnTo>
                          <a:pt x="301" y="216"/>
                        </a:lnTo>
                        <a:lnTo>
                          <a:pt x="309" y="210"/>
                        </a:lnTo>
                        <a:lnTo>
                          <a:pt x="312" y="206"/>
                        </a:lnTo>
                        <a:lnTo>
                          <a:pt x="315" y="203"/>
                        </a:lnTo>
                        <a:lnTo>
                          <a:pt x="319" y="199"/>
                        </a:lnTo>
                        <a:lnTo>
                          <a:pt x="322" y="196"/>
                        </a:lnTo>
                        <a:lnTo>
                          <a:pt x="325" y="192"/>
                        </a:lnTo>
                        <a:lnTo>
                          <a:pt x="328" y="189"/>
                        </a:lnTo>
                        <a:lnTo>
                          <a:pt x="331" y="185"/>
                        </a:lnTo>
                        <a:lnTo>
                          <a:pt x="334" y="182"/>
                        </a:lnTo>
                        <a:lnTo>
                          <a:pt x="336" y="177"/>
                        </a:lnTo>
                        <a:lnTo>
                          <a:pt x="340" y="174"/>
                        </a:lnTo>
                        <a:lnTo>
                          <a:pt x="345" y="166"/>
                        </a:lnTo>
                        <a:lnTo>
                          <a:pt x="347" y="161"/>
                        </a:lnTo>
                        <a:lnTo>
                          <a:pt x="349" y="157"/>
                        </a:lnTo>
                        <a:lnTo>
                          <a:pt x="354" y="148"/>
                        </a:lnTo>
                        <a:lnTo>
                          <a:pt x="358" y="140"/>
                        </a:lnTo>
                        <a:lnTo>
                          <a:pt x="362" y="131"/>
                        </a:lnTo>
                        <a:lnTo>
                          <a:pt x="366" y="119"/>
                        </a:lnTo>
                        <a:lnTo>
                          <a:pt x="368" y="107"/>
                        </a:lnTo>
                        <a:lnTo>
                          <a:pt x="368" y="97"/>
                        </a:lnTo>
                        <a:lnTo>
                          <a:pt x="368" y="88"/>
                        </a:lnTo>
                        <a:lnTo>
                          <a:pt x="367" y="78"/>
                        </a:lnTo>
                        <a:lnTo>
                          <a:pt x="365" y="70"/>
                        </a:lnTo>
                        <a:lnTo>
                          <a:pt x="362" y="60"/>
                        </a:lnTo>
                        <a:lnTo>
                          <a:pt x="359" y="51"/>
                        </a:lnTo>
                        <a:lnTo>
                          <a:pt x="354" y="43"/>
                        </a:lnTo>
                        <a:lnTo>
                          <a:pt x="350" y="35"/>
                        </a:lnTo>
                        <a:lnTo>
                          <a:pt x="346" y="29"/>
                        </a:lnTo>
                        <a:lnTo>
                          <a:pt x="341" y="25"/>
                        </a:lnTo>
                        <a:lnTo>
                          <a:pt x="337" y="21"/>
                        </a:lnTo>
                        <a:lnTo>
                          <a:pt x="333" y="17"/>
                        </a:lnTo>
                        <a:lnTo>
                          <a:pt x="327" y="14"/>
                        </a:lnTo>
                        <a:lnTo>
                          <a:pt x="322" y="11"/>
                        </a:lnTo>
                        <a:lnTo>
                          <a:pt x="316" y="9"/>
                        </a:lnTo>
                        <a:lnTo>
                          <a:pt x="310" y="7"/>
                        </a:lnTo>
                        <a:lnTo>
                          <a:pt x="300" y="5"/>
                        </a:lnTo>
                        <a:lnTo>
                          <a:pt x="292" y="3"/>
                        </a:lnTo>
                        <a:lnTo>
                          <a:pt x="282" y="2"/>
                        </a:lnTo>
                        <a:lnTo>
                          <a:pt x="273" y="1"/>
                        </a:lnTo>
                        <a:lnTo>
                          <a:pt x="254" y="0"/>
                        </a:lnTo>
                        <a:lnTo>
                          <a:pt x="244" y="1"/>
                        </a:lnTo>
                        <a:lnTo>
                          <a:pt x="236" y="2"/>
                        </a:lnTo>
                        <a:lnTo>
                          <a:pt x="222" y="6"/>
                        </a:lnTo>
                        <a:lnTo>
                          <a:pt x="208" y="1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8" name="Freeform 68"/>
                  <p:cNvSpPr>
                    <a:spLocks noChangeAspect="1"/>
                  </p:cNvSpPr>
                  <p:nvPr/>
                </p:nvSpPr>
                <p:spPr bwMode="auto">
                  <a:xfrm>
                    <a:off x="3743" y="2767"/>
                    <a:ext cx="544" cy="306"/>
                  </a:xfrm>
                  <a:custGeom>
                    <a:avLst/>
                    <a:gdLst>
                      <a:gd name="T0" fmla="*/ 41 w 544"/>
                      <a:gd name="T1" fmla="*/ 158 h 306"/>
                      <a:gd name="T2" fmla="*/ 58 w 544"/>
                      <a:gd name="T3" fmla="*/ 184 h 306"/>
                      <a:gd name="T4" fmla="*/ 96 w 544"/>
                      <a:gd name="T5" fmla="*/ 230 h 306"/>
                      <a:gd name="T6" fmla="*/ 119 w 544"/>
                      <a:gd name="T7" fmla="*/ 270 h 306"/>
                      <a:gd name="T8" fmla="*/ 126 w 544"/>
                      <a:gd name="T9" fmla="*/ 289 h 306"/>
                      <a:gd name="T10" fmla="*/ 139 w 544"/>
                      <a:gd name="T11" fmla="*/ 296 h 306"/>
                      <a:gd name="T12" fmla="*/ 197 w 544"/>
                      <a:gd name="T13" fmla="*/ 296 h 306"/>
                      <a:gd name="T14" fmla="*/ 343 w 544"/>
                      <a:gd name="T15" fmla="*/ 272 h 306"/>
                      <a:gd name="T16" fmla="*/ 353 w 544"/>
                      <a:gd name="T17" fmla="*/ 284 h 306"/>
                      <a:gd name="T18" fmla="*/ 374 w 544"/>
                      <a:gd name="T19" fmla="*/ 300 h 306"/>
                      <a:gd name="T20" fmla="*/ 395 w 544"/>
                      <a:gd name="T21" fmla="*/ 304 h 306"/>
                      <a:gd name="T22" fmla="*/ 399 w 544"/>
                      <a:gd name="T23" fmla="*/ 299 h 306"/>
                      <a:gd name="T24" fmla="*/ 402 w 544"/>
                      <a:gd name="T25" fmla="*/ 291 h 306"/>
                      <a:gd name="T26" fmla="*/ 401 w 544"/>
                      <a:gd name="T27" fmla="*/ 285 h 306"/>
                      <a:gd name="T28" fmla="*/ 416 w 544"/>
                      <a:gd name="T29" fmla="*/ 265 h 306"/>
                      <a:gd name="T30" fmla="*/ 445 w 544"/>
                      <a:gd name="T31" fmla="*/ 291 h 306"/>
                      <a:gd name="T32" fmla="*/ 481 w 544"/>
                      <a:gd name="T33" fmla="*/ 303 h 306"/>
                      <a:gd name="T34" fmla="*/ 484 w 544"/>
                      <a:gd name="T35" fmla="*/ 301 h 306"/>
                      <a:gd name="T36" fmla="*/ 487 w 544"/>
                      <a:gd name="T37" fmla="*/ 299 h 306"/>
                      <a:gd name="T38" fmla="*/ 490 w 544"/>
                      <a:gd name="T39" fmla="*/ 294 h 306"/>
                      <a:gd name="T40" fmla="*/ 490 w 544"/>
                      <a:gd name="T41" fmla="*/ 290 h 306"/>
                      <a:gd name="T42" fmla="*/ 484 w 544"/>
                      <a:gd name="T43" fmla="*/ 273 h 306"/>
                      <a:gd name="T44" fmla="*/ 464 w 544"/>
                      <a:gd name="T45" fmla="*/ 251 h 306"/>
                      <a:gd name="T46" fmla="*/ 458 w 544"/>
                      <a:gd name="T47" fmla="*/ 245 h 306"/>
                      <a:gd name="T48" fmla="*/ 495 w 544"/>
                      <a:gd name="T49" fmla="*/ 256 h 306"/>
                      <a:gd name="T50" fmla="*/ 514 w 544"/>
                      <a:gd name="T51" fmla="*/ 268 h 306"/>
                      <a:gd name="T52" fmla="*/ 527 w 544"/>
                      <a:gd name="T53" fmla="*/ 272 h 306"/>
                      <a:gd name="T54" fmla="*/ 540 w 544"/>
                      <a:gd name="T55" fmla="*/ 267 h 306"/>
                      <a:gd name="T56" fmla="*/ 544 w 544"/>
                      <a:gd name="T57" fmla="*/ 256 h 306"/>
                      <a:gd name="T58" fmla="*/ 531 w 544"/>
                      <a:gd name="T59" fmla="*/ 236 h 306"/>
                      <a:gd name="T60" fmla="*/ 513 w 544"/>
                      <a:gd name="T61" fmla="*/ 219 h 306"/>
                      <a:gd name="T62" fmla="*/ 490 w 544"/>
                      <a:gd name="T63" fmla="*/ 207 h 306"/>
                      <a:gd name="T64" fmla="*/ 463 w 544"/>
                      <a:gd name="T65" fmla="*/ 203 h 306"/>
                      <a:gd name="T66" fmla="*/ 386 w 544"/>
                      <a:gd name="T67" fmla="*/ 216 h 306"/>
                      <a:gd name="T68" fmla="*/ 329 w 544"/>
                      <a:gd name="T69" fmla="*/ 234 h 306"/>
                      <a:gd name="T70" fmla="*/ 313 w 544"/>
                      <a:gd name="T71" fmla="*/ 239 h 306"/>
                      <a:gd name="T72" fmla="*/ 261 w 544"/>
                      <a:gd name="T73" fmla="*/ 248 h 306"/>
                      <a:gd name="T74" fmla="*/ 214 w 544"/>
                      <a:gd name="T75" fmla="*/ 248 h 306"/>
                      <a:gd name="T76" fmla="*/ 198 w 544"/>
                      <a:gd name="T77" fmla="*/ 247 h 306"/>
                      <a:gd name="T78" fmla="*/ 165 w 544"/>
                      <a:gd name="T79" fmla="*/ 226 h 306"/>
                      <a:gd name="T80" fmla="*/ 131 w 544"/>
                      <a:gd name="T81" fmla="*/ 186 h 306"/>
                      <a:gd name="T82" fmla="*/ 106 w 544"/>
                      <a:gd name="T83" fmla="*/ 141 h 306"/>
                      <a:gd name="T84" fmla="*/ 86 w 544"/>
                      <a:gd name="T85" fmla="*/ 54 h 306"/>
                      <a:gd name="T86" fmla="*/ 76 w 544"/>
                      <a:gd name="T87" fmla="*/ 33 h 306"/>
                      <a:gd name="T88" fmla="*/ 60 w 544"/>
                      <a:gd name="T89" fmla="*/ 16 h 306"/>
                      <a:gd name="T90" fmla="*/ 35 w 544"/>
                      <a:gd name="T91" fmla="*/ 3 h 306"/>
                      <a:gd name="T92" fmla="*/ 14 w 544"/>
                      <a:gd name="T93" fmla="*/ 2 h 306"/>
                      <a:gd name="T94" fmla="*/ 7 w 544"/>
                      <a:gd name="T95" fmla="*/ 21 h 306"/>
                      <a:gd name="T96" fmla="*/ 1 w 544"/>
                      <a:gd name="T97" fmla="*/ 44 h 306"/>
                      <a:gd name="T98" fmla="*/ 0 w 544"/>
                      <a:gd name="T99" fmla="*/ 73 h 306"/>
                      <a:gd name="T100" fmla="*/ 14 w 544"/>
                      <a:gd name="T101" fmla="*/ 114 h 30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w 544"/>
                      <a:gd name="T154" fmla="*/ 0 h 306"/>
                      <a:gd name="T155" fmla="*/ 544 w 544"/>
                      <a:gd name="T156" fmla="*/ 306 h 306"/>
                    </a:gdLst>
                    <a:ahLst/>
                    <a:cxnLst>
                      <a:cxn ang="T102">
                        <a:pos x="T0" y="T1"/>
                      </a:cxn>
                      <a:cxn ang="T103">
                        <a:pos x="T2" y="T3"/>
                      </a:cxn>
                      <a:cxn ang="T104">
                        <a:pos x="T4" y="T5"/>
                      </a:cxn>
                      <a:cxn ang="T105">
                        <a:pos x="T6" y="T7"/>
                      </a:cxn>
                      <a:cxn ang="T106">
                        <a:pos x="T8" y="T9"/>
                      </a:cxn>
                      <a:cxn ang="T107">
                        <a:pos x="T10" y="T11"/>
                      </a:cxn>
                      <a:cxn ang="T108">
                        <a:pos x="T12" y="T13"/>
                      </a:cxn>
                      <a:cxn ang="T109">
                        <a:pos x="T14" y="T15"/>
                      </a:cxn>
                      <a:cxn ang="T110">
                        <a:pos x="T16" y="T17"/>
                      </a:cxn>
                      <a:cxn ang="T111">
                        <a:pos x="T18" y="T19"/>
                      </a:cxn>
                      <a:cxn ang="T112">
                        <a:pos x="T20" y="T21"/>
                      </a:cxn>
                      <a:cxn ang="T113">
                        <a:pos x="T22" y="T23"/>
                      </a:cxn>
                      <a:cxn ang="T114">
                        <a:pos x="T24" y="T25"/>
                      </a:cxn>
                      <a:cxn ang="T115">
                        <a:pos x="T26" y="T27"/>
                      </a:cxn>
                      <a:cxn ang="T116">
                        <a:pos x="T28" y="T29"/>
                      </a:cxn>
                      <a:cxn ang="T117">
                        <a:pos x="T30" y="T31"/>
                      </a:cxn>
                      <a:cxn ang="T118">
                        <a:pos x="T32" y="T33"/>
                      </a:cxn>
                      <a:cxn ang="T119">
                        <a:pos x="T34" y="T35"/>
                      </a:cxn>
                      <a:cxn ang="T120">
                        <a:pos x="T36" y="T37"/>
                      </a:cxn>
                      <a:cxn ang="T121">
                        <a:pos x="T38" y="T39"/>
                      </a:cxn>
                      <a:cxn ang="T122">
                        <a:pos x="T40" y="T41"/>
                      </a:cxn>
                      <a:cxn ang="T123">
                        <a:pos x="T42" y="T43"/>
                      </a:cxn>
                      <a:cxn ang="T124">
                        <a:pos x="T44" y="T45"/>
                      </a:cxn>
                      <a:cxn ang="T125">
                        <a:pos x="T46" y="T47"/>
                      </a:cxn>
                      <a:cxn ang="T126">
                        <a:pos x="T48" y="T49"/>
                      </a:cxn>
                      <a:cxn ang="T127">
                        <a:pos x="T50" y="T51"/>
                      </a:cxn>
                      <a:cxn ang="T128">
                        <a:pos x="T52" y="T53"/>
                      </a:cxn>
                      <a:cxn ang="T129">
                        <a:pos x="T54" y="T55"/>
                      </a:cxn>
                      <a:cxn ang="T130">
                        <a:pos x="T56" y="T57"/>
                      </a:cxn>
                      <a:cxn ang="T131">
                        <a:pos x="T58" y="T59"/>
                      </a:cxn>
                      <a:cxn ang="T132">
                        <a:pos x="T60" y="T61"/>
                      </a:cxn>
                      <a:cxn ang="T133">
                        <a:pos x="T62" y="T63"/>
                      </a:cxn>
                      <a:cxn ang="T134">
                        <a:pos x="T64" y="T65"/>
                      </a:cxn>
                      <a:cxn ang="T135">
                        <a:pos x="T66" y="T67"/>
                      </a:cxn>
                      <a:cxn ang="T136">
                        <a:pos x="T68" y="T69"/>
                      </a:cxn>
                      <a:cxn ang="T137">
                        <a:pos x="T70" y="T71"/>
                      </a:cxn>
                      <a:cxn ang="T138">
                        <a:pos x="T72" y="T73"/>
                      </a:cxn>
                      <a:cxn ang="T139">
                        <a:pos x="T74" y="T75"/>
                      </a:cxn>
                      <a:cxn ang="T140">
                        <a:pos x="T76" y="T77"/>
                      </a:cxn>
                      <a:cxn ang="T141">
                        <a:pos x="T78" y="T79"/>
                      </a:cxn>
                      <a:cxn ang="T142">
                        <a:pos x="T80" y="T81"/>
                      </a:cxn>
                      <a:cxn ang="T143">
                        <a:pos x="T82" y="T83"/>
                      </a:cxn>
                      <a:cxn ang="T144">
                        <a:pos x="T84" y="T85"/>
                      </a:cxn>
                      <a:cxn ang="T145">
                        <a:pos x="T86" y="T87"/>
                      </a:cxn>
                      <a:cxn ang="T146">
                        <a:pos x="T88" y="T89"/>
                      </a:cxn>
                      <a:cxn ang="T147">
                        <a:pos x="T90" y="T91"/>
                      </a:cxn>
                      <a:cxn ang="T148">
                        <a:pos x="T92" y="T93"/>
                      </a:cxn>
                      <a:cxn ang="T149">
                        <a:pos x="T94" y="T95"/>
                      </a:cxn>
                      <a:cxn ang="T150">
                        <a:pos x="T96" y="T97"/>
                      </a:cxn>
                      <a:cxn ang="T151">
                        <a:pos x="T98" y="T99"/>
                      </a:cxn>
                      <a:cxn ang="T152">
                        <a:pos x="T100" y="T101"/>
                      </a:cxn>
                    </a:cxnLst>
                    <a:rect l="T153" t="T154" r="T155" b="T156"/>
                    <a:pathLst>
                      <a:path w="544" h="306">
                        <a:moveTo>
                          <a:pt x="32" y="138"/>
                        </a:moveTo>
                        <a:lnTo>
                          <a:pt x="34" y="145"/>
                        </a:lnTo>
                        <a:lnTo>
                          <a:pt x="37" y="152"/>
                        </a:lnTo>
                        <a:lnTo>
                          <a:pt x="41" y="158"/>
                        </a:lnTo>
                        <a:lnTo>
                          <a:pt x="45" y="165"/>
                        </a:lnTo>
                        <a:lnTo>
                          <a:pt x="49" y="171"/>
                        </a:lnTo>
                        <a:lnTo>
                          <a:pt x="53" y="178"/>
                        </a:lnTo>
                        <a:lnTo>
                          <a:pt x="58" y="184"/>
                        </a:lnTo>
                        <a:lnTo>
                          <a:pt x="64" y="190"/>
                        </a:lnTo>
                        <a:lnTo>
                          <a:pt x="76" y="203"/>
                        </a:lnTo>
                        <a:lnTo>
                          <a:pt x="86" y="216"/>
                        </a:lnTo>
                        <a:lnTo>
                          <a:pt x="96" y="230"/>
                        </a:lnTo>
                        <a:lnTo>
                          <a:pt x="106" y="245"/>
                        </a:lnTo>
                        <a:lnTo>
                          <a:pt x="111" y="253"/>
                        </a:lnTo>
                        <a:lnTo>
                          <a:pt x="115" y="262"/>
                        </a:lnTo>
                        <a:lnTo>
                          <a:pt x="119" y="270"/>
                        </a:lnTo>
                        <a:lnTo>
                          <a:pt x="121" y="279"/>
                        </a:lnTo>
                        <a:lnTo>
                          <a:pt x="122" y="283"/>
                        </a:lnTo>
                        <a:lnTo>
                          <a:pt x="124" y="286"/>
                        </a:lnTo>
                        <a:lnTo>
                          <a:pt x="126" y="289"/>
                        </a:lnTo>
                        <a:lnTo>
                          <a:pt x="128" y="292"/>
                        </a:lnTo>
                        <a:lnTo>
                          <a:pt x="131" y="293"/>
                        </a:lnTo>
                        <a:lnTo>
                          <a:pt x="134" y="295"/>
                        </a:lnTo>
                        <a:lnTo>
                          <a:pt x="139" y="296"/>
                        </a:lnTo>
                        <a:lnTo>
                          <a:pt x="143" y="297"/>
                        </a:lnTo>
                        <a:lnTo>
                          <a:pt x="164" y="298"/>
                        </a:lnTo>
                        <a:lnTo>
                          <a:pt x="186" y="298"/>
                        </a:lnTo>
                        <a:lnTo>
                          <a:pt x="197" y="296"/>
                        </a:lnTo>
                        <a:lnTo>
                          <a:pt x="207" y="296"/>
                        </a:lnTo>
                        <a:lnTo>
                          <a:pt x="229" y="292"/>
                        </a:lnTo>
                        <a:lnTo>
                          <a:pt x="285" y="283"/>
                        </a:lnTo>
                        <a:lnTo>
                          <a:pt x="343" y="272"/>
                        </a:lnTo>
                        <a:lnTo>
                          <a:pt x="346" y="275"/>
                        </a:lnTo>
                        <a:lnTo>
                          <a:pt x="348" y="277"/>
                        </a:lnTo>
                        <a:lnTo>
                          <a:pt x="350" y="278"/>
                        </a:lnTo>
                        <a:lnTo>
                          <a:pt x="353" y="284"/>
                        </a:lnTo>
                        <a:lnTo>
                          <a:pt x="359" y="289"/>
                        </a:lnTo>
                        <a:lnTo>
                          <a:pt x="363" y="293"/>
                        </a:lnTo>
                        <a:lnTo>
                          <a:pt x="368" y="298"/>
                        </a:lnTo>
                        <a:lnTo>
                          <a:pt x="374" y="300"/>
                        </a:lnTo>
                        <a:lnTo>
                          <a:pt x="380" y="303"/>
                        </a:lnTo>
                        <a:lnTo>
                          <a:pt x="385" y="305"/>
                        </a:lnTo>
                        <a:lnTo>
                          <a:pt x="392" y="306"/>
                        </a:lnTo>
                        <a:lnTo>
                          <a:pt x="395" y="304"/>
                        </a:lnTo>
                        <a:lnTo>
                          <a:pt x="397" y="302"/>
                        </a:lnTo>
                        <a:lnTo>
                          <a:pt x="398" y="300"/>
                        </a:lnTo>
                        <a:lnTo>
                          <a:pt x="398" y="299"/>
                        </a:lnTo>
                        <a:lnTo>
                          <a:pt x="399" y="299"/>
                        </a:lnTo>
                        <a:lnTo>
                          <a:pt x="401" y="298"/>
                        </a:lnTo>
                        <a:lnTo>
                          <a:pt x="402" y="294"/>
                        </a:lnTo>
                        <a:lnTo>
                          <a:pt x="402" y="292"/>
                        </a:lnTo>
                        <a:lnTo>
                          <a:pt x="402" y="291"/>
                        </a:lnTo>
                        <a:lnTo>
                          <a:pt x="402" y="290"/>
                        </a:lnTo>
                        <a:lnTo>
                          <a:pt x="402" y="289"/>
                        </a:lnTo>
                        <a:lnTo>
                          <a:pt x="401" y="285"/>
                        </a:lnTo>
                        <a:lnTo>
                          <a:pt x="398" y="280"/>
                        </a:lnTo>
                        <a:lnTo>
                          <a:pt x="396" y="275"/>
                        </a:lnTo>
                        <a:lnTo>
                          <a:pt x="389" y="265"/>
                        </a:lnTo>
                        <a:lnTo>
                          <a:pt x="416" y="265"/>
                        </a:lnTo>
                        <a:lnTo>
                          <a:pt x="422" y="272"/>
                        </a:lnTo>
                        <a:lnTo>
                          <a:pt x="430" y="279"/>
                        </a:lnTo>
                        <a:lnTo>
                          <a:pt x="437" y="285"/>
                        </a:lnTo>
                        <a:lnTo>
                          <a:pt x="445" y="291"/>
                        </a:lnTo>
                        <a:lnTo>
                          <a:pt x="454" y="294"/>
                        </a:lnTo>
                        <a:lnTo>
                          <a:pt x="463" y="298"/>
                        </a:lnTo>
                        <a:lnTo>
                          <a:pt x="472" y="301"/>
                        </a:lnTo>
                        <a:lnTo>
                          <a:pt x="481" y="303"/>
                        </a:lnTo>
                        <a:lnTo>
                          <a:pt x="482" y="303"/>
                        </a:lnTo>
                        <a:lnTo>
                          <a:pt x="482" y="302"/>
                        </a:lnTo>
                        <a:lnTo>
                          <a:pt x="484" y="301"/>
                        </a:lnTo>
                        <a:lnTo>
                          <a:pt x="485" y="300"/>
                        </a:lnTo>
                        <a:lnTo>
                          <a:pt x="487" y="299"/>
                        </a:lnTo>
                        <a:lnTo>
                          <a:pt x="487" y="298"/>
                        </a:lnTo>
                        <a:lnTo>
                          <a:pt x="489" y="297"/>
                        </a:lnTo>
                        <a:lnTo>
                          <a:pt x="490" y="294"/>
                        </a:lnTo>
                        <a:lnTo>
                          <a:pt x="490" y="292"/>
                        </a:lnTo>
                        <a:lnTo>
                          <a:pt x="491" y="291"/>
                        </a:lnTo>
                        <a:lnTo>
                          <a:pt x="490" y="290"/>
                        </a:lnTo>
                        <a:lnTo>
                          <a:pt x="490" y="289"/>
                        </a:lnTo>
                        <a:lnTo>
                          <a:pt x="490" y="287"/>
                        </a:lnTo>
                        <a:lnTo>
                          <a:pt x="487" y="280"/>
                        </a:lnTo>
                        <a:lnTo>
                          <a:pt x="484" y="273"/>
                        </a:lnTo>
                        <a:lnTo>
                          <a:pt x="480" y="267"/>
                        </a:lnTo>
                        <a:lnTo>
                          <a:pt x="475" y="261"/>
                        </a:lnTo>
                        <a:lnTo>
                          <a:pt x="470" y="256"/>
                        </a:lnTo>
                        <a:lnTo>
                          <a:pt x="464" y="251"/>
                        </a:lnTo>
                        <a:lnTo>
                          <a:pt x="458" y="247"/>
                        </a:lnTo>
                        <a:lnTo>
                          <a:pt x="451" y="243"/>
                        </a:lnTo>
                        <a:lnTo>
                          <a:pt x="454" y="243"/>
                        </a:lnTo>
                        <a:lnTo>
                          <a:pt x="458" y="245"/>
                        </a:lnTo>
                        <a:lnTo>
                          <a:pt x="466" y="249"/>
                        </a:lnTo>
                        <a:lnTo>
                          <a:pt x="476" y="252"/>
                        </a:lnTo>
                        <a:lnTo>
                          <a:pt x="486" y="255"/>
                        </a:lnTo>
                        <a:lnTo>
                          <a:pt x="495" y="256"/>
                        </a:lnTo>
                        <a:lnTo>
                          <a:pt x="498" y="258"/>
                        </a:lnTo>
                        <a:lnTo>
                          <a:pt x="509" y="262"/>
                        </a:lnTo>
                        <a:lnTo>
                          <a:pt x="512" y="265"/>
                        </a:lnTo>
                        <a:lnTo>
                          <a:pt x="514" y="268"/>
                        </a:lnTo>
                        <a:lnTo>
                          <a:pt x="516" y="270"/>
                        </a:lnTo>
                        <a:lnTo>
                          <a:pt x="518" y="270"/>
                        </a:lnTo>
                        <a:lnTo>
                          <a:pt x="522" y="272"/>
                        </a:lnTo>
                        <a:lnTo>
                          <a:pt x="527" y="272"/>
                        </a:lnTo>
                        <a:lnTo>
                          <a:pt x="534" y="272"/>
                        </a:lnTo>
                        <a:lnTo>
                          <a:pt x="536" y="270"/>
                        </a:lnTo>
                        <a:lnTo>
                          <a:pt x="538" y="269"/>
                        </a:lnTo>
                        <a:lnTo>
                          <a:pt x="540" y="267"/>
                        </a:lnTo>
                        <a:lnTo>
                          <a:pt x="543" y="265"/>
                        </a:lnTo>
                        <a:lnTo>
                          <a:pt x="544" y="262"/>
                        </a:lnTo>
                        <a:lnTo>
                          <a:pt x="544" y="259"/>
                        </a:lnTo>
                        <a:lnTo>
                          <a:pt x="544" y="256"/>
                        </a:lnTo>
                        <a:lnTo>
                          <a:pt x="543" y="254"/>
                        </a:lnTo>
                        <a:lnTo>
                          <a:pt x="539" y="248"/>
                        </a:lnTo>
                        <a:lnTo>
                          <a:pt x="536" y="242"/>
                        </a:lnTo>
                        <a:lnTo>
                          <a:pt x="531" y="236"/>
                        </a:lnTo>
                        <a:lnTo>
                          <a:pt x="527" y="231"/>
                        </a:lnTo>
                        <a:lnTo>
                          <a:pt x="523" y="227"/>
                        </a:lnTo>
                        <a:lnTo>
                          <a:pt x="518" y="222"/>
                        </a:lnTo>
                        <a:lnTo>
                          <a:pt x="513" y="219"/>
                        </a:lnTo>
                        <a:lnTo>
                          <a:pt x="508" y="215"/>
                        </a:lnTo>
                        <a:lnTo>
                          <a:pt x="502" y="212"/>
                        </a:lnTo>
                        <a:lnTo>
                          <a:pt x="496" y="210"/>
                        </a:lnTo>
                        <a:lnTo>
                          <a:pt x="490" y="207"/>
                        </a:lnTo>
                        <a:lnTo>
                          <a:pt x="484" y="206"/>
                        </a:lnTo>
                        <a:lnTo>
                          <a:pt x="477" y="204"/>
                        </a:lnTo>
                        <a:lnTo>
                          <a:pt x="470" y="203"/>
                        </a:lnTo>
                        <a:lnTo>
                          <a:pt x="463" y="203"/>
                        </a:lnTo>
                        <a:lnTo>
                          <a:pt x="455" y="203"/>
                        </a:lnTo>
                        <a:lnTo>
                          <a:pt x="439" y="204"/>
                        </a:lnTo>
                        <a:lnTo>
                          <a:pt x="424" y="206"/>
                        </a:lnTo>
                        <a:lnTo>
                          <a:pt x="386" y="216"/>
                        </a:lnTo>
                        <a:lnTo>
                          <a:pt x="367" y="222"/>
                        </a:lnTo>
                        <a:lnTo>
                          <a:pt x="348" y="228"/>
                        </a:lnTo>
                        <a:lnTo>
                          <a:pt x="331" y="234"/>
                        </a:lnTo>
                        <a:lnTo>
                          <a:pt x="329" y="234"/>
                        </a:lnTo>
                        <a:lnTo>
                          <a:pt x="328" y="235"/>
                        </a:lnTo>
                        <a:lnTo>
                          <a:pt x="325" y="235"/>
                        </a:lnTo>
                        <a:lnTo>
                          <a:pt x="322" y="236"/>
                        </a:lnTo>
                        <a:lnTo>
                          <a:pt x="313" y="239"/>
                        </a:lnTo>
                        <a:lnTo>
                          <a:pt x="296" y="242"/>
                        </a:lnTo>
                        <a:lnTo>
                          <a:pt x="287" y="244"/>
                        </a:lnTo>
                        <a:lnTo>
                          <a:pt x="279" y="246"/>
                        </a:lnTo>
                        <a:lnTo>
                          <a:pt x="261" y="248"/>
                        </a:lnTo>
                        <a:lnTo>
                          <a:pt x="243" y="249"/>
                        </a:lnTo>
                        <a:lnTo>
                          <a:pt x="225" y="249"/>
                        </a:lnTo>
                        <a:lnTo>
                          <a:pt x="216" y="249"/>
                        </a:lnTo>
                        <a:lnTo>
                          <a:pt x="214" y="248"/>
                        </a:lnTo>
                        <a:lnTo>
                          <a:pt x="213" y="248"/>
                        </a:lnTo>
                        <a:lnTo>
                          <a:pt x="211" y="248"/>
                        </a:lnTo>
                        <a:lnTo>
                          <a:pt x="207" y="248"/>
                        </a:lnTo>
                        <a:lnTo>
                          <a:pt x="198" y="247"/>
                        </a:lnTo>
                        <a:lnTo>
                          <a:pt x="191" y="244"/>
                        </a:lnTo>
                        <a:lnTo>
                          <a:pt x="183" y="241"/>
                        </a:lnTo>
                        <a:lnTo>
                          <a:pt x="177" y="235"/>
                        </a:lnTo>
                        <a:lnTo>
                          <a:pt x="165" y="226"/>
                        </a:lnTo>
                        <a:lnTo>
                          <a:pt x="154" y="215"/>
                        </a:lnTo>
                        <a:lnTo>
                          <a:pt x="144" y="204"/>
                        </a:lnTo>
                        <a:lnTo>
                          <a:pt x="135" y="192"/>
                        </a:lnTo>
                        <a:lnTo>
                          <a:pt x="131" y="186"/>
                        </a:lnTo>
                        <a:lnTo>
                          <a:pt x="127" y="180"/>
                        </a:lnTo>
                        <a:lnTo>
                          <a:pt x="120" y="167"/>
                        </a:lnTo>
                        <a:lnTo>
                          <a:pt x="113" y="154"/>
                        </a:lnTo>
                        <a:lnTo>
                          <a:pt x="106" y="141"/>
                        </a:lnTo>
                        <a:lnTo>
                          <a:pt x="103" y="118"/>
                        </a:lnTo>
                        <a:lnTo>
                          <a:pt x="99" y="96"/>
                        </a:lnTo>
                        <a:lnTo>
                          <a:pt x="92" y="75"/>
                        </a:lnTo>
                        <a:lnTo>
                          <a:pt x="86" y="54"/>
                        </a:lnTo>
                        <a:lnTo>
                          <a:pt x="84" y="48"/>
                        </a:lnTo>
                        <a:lnTo>
                          <a:pt x="81" y="43"/>
                        </a:lnTo>
                        <a:lnTo>
                          <a:pt x="78" y="37"/>
                        </a:lnTo>
                        <a:lnTo>
                          <a:pt x="76" y="33"/>
                        </a:lnTo>
                        <a:lnTo>
                          <a:pt x="72" y="28"/>
                        </a:lnTo>
                        <a:lnTo>
                          <a:pt x="69" y="23"/>
                        </a:lnTo>
                        <a:lnTo>
                          <a:pt x="64" y="20"/>
                        </a:lnTo>
                        <a:lnTo>
                          <a:pt x="60" y="16"/>
                        </a:lnTo>
                        <a:lnTo>
                          <a:pt x="56" y="13"/>
                        </a:lnTo>
                        <a:lnTo>
                          <a:pt x="51" y="10"/>
                        </a:lnTo>
                        <a:lnTo>
                          <a:pt x="41" y="6"/>
                        </a:lnTo>
                        <a:lnTo>
                          <a:pt x="35" y="3"/>
                        </a:lnTo>
                        <a:lnTo>
                          <a:pt x="29" y="2"/>
                        </a:lnTo>
                        <a:lnTo>
                          <a:pt x="23" y="1"/>
                        </a:lnTo>
                        <a:lnTo>
                          <a:pt x="17" y="0"/>
                        </a:lnTo>
                        <a:lnTo>
                          <a:pt x="14" y="2"/>
                        </a:lnTo>
                        <a:lnTo>
                          <a:pt x="11" y="5"/>
                        </a:lnTo>
                        <a:lnTo>
                          <a:pt x="9" y="8"/>
                        </a:lnTo>
                        <a:lnTo>
                          <a:pt x="8" y="13"/>
                        </a:lnTo>
                        <a:lnTo>
                          <a:pt x="7" y="21"/>
                        </a:lnTo>
                        <a:lnTo>
                          <a:pt x="6" y="22"/>
                        </a:lnTo>
                        <a:lnTo>
                          <a:pt x="6" y="24"/>
                        </a:lnTo>
                        <a:lnTo>
                          <a:pt x="5" y="28"/>
                        </a:lnTo>
                        <a:lnTo>
                          <a:pt x="1" y="44"/>
                        </a:lnTo>
                        <a:lnTo>
                          <a:pt x="0" y="51"/>
                        </a:lnTo>
                        <a:lnTo>
                          <a:pt x="0" y="59"/>
                        </a:lnTo>
                        <a:lnTo>
                          <a:pt x="0" y="66"/>
                        </a:lnTo>
                        <a:lnTo>
                          <a:pt x="0" y="73"/>
                        </a:lnTo>
                        <a:lnTo>
                          <a:pt x="4" y="87"/>
                        </a:lnTo>
                        <a:lnTo>
                          <a:pt x="7" y="100"/>
                        </a:lnTo>
                        <a:lnTo>
                          <a:pt x="10" y="107"/>
                        </a:lnTo>
                        <a:lnTo>
                          <a:pt x="14" y="114"/>
                        </a:lnTo>
                        <a:lnTo>
                          <a:pt x="21" y="126"/>
                        </a:lnTo>
                        <a:lnTo>
                          <a:pt x="26" y="132"/>
                        </a:lnTo>
                        <a:lnTo>
                          <a:pt x="32" y="13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9" name="Freeform 69"/>
                  <p:cNvSpPr>
                    <a:spLocks noChangeAspect="1"/>
                  </p:cNvSpPr>
                  <p:nvPr/>
                </p:nvSpPr>
                <p:spPr bwMode="auto">
                  <a:xfrm>
                    <a:off x="2836" y="3137"/>
                    <a:ext cx="760" cy="438"/>
                  </a:xfrm>
                  <a:custGeom>
                    <a:avLst/>
                    <a:gdLst>
                      <a:gd name="T0" fmla="*/ 753 w 760"/>
                      <a:gd name="T1" fmla="*/ 23 h 438"/>
                      <a:gd name="T2" fmla="*/ 731 w 760"/>
                      <a:gd name="T3" fmla="*/ 4 h 438"/>
                      <a:gd name="T4" fmla="*/ 704 w 760"/>
                      <a:gd name="T5" fmla="*/ 0 h 438"/>
                      <a:gd name="T6" fmla="*/ 659 w 760"/>
                      <a:gd name="T7" fmla="*/ 16 h 438"/>
                      <a:gd name="T8" fmla="*/ 632 w 760"/>
                      <a:gd name="T9" fmla="*/ 46 h 438"/>
                      <a:gd name="T10" fmla="*/ 576 w 760"/>
                      <a:gd name="T11" fmla="*/ 208 h 438"/>
                      <a:gd name="T12" fmla="*/ 532 w 760"/>
                      <a:gd name="T13" fmla="*/ 313 h 438"/>
                      <a:gd name="T14" fmla="*/ 517 w 760"/>
                      <a:gd name="T15" fmla="*/ 341 h 438"/>
                      <a:gd name="T16" fmla="*/ 499 w 760"/>
                      <a:gd name="T17" fmla="*/ 357 h 438"/>
                      <a:gd name="T18" fmla="*/ 484 w 760"/>
                      <a:gd name="T19" fmla="*/ 364 h 438"/>
                      <a:gd name="T20" fmla="*/ 467 w 760"/>
                      <a:gd name="T21" fmla="*/ 364 h 438"/>
                      <a:gd name="T22" fmla="*/ 432 w 760"/>
                      <a:gd name="T23" fmla="*/ 330 h 438"/>
                      <a:gd name="T24" fmla="*/ 378 w 760"/>
                      <a:gd name="T25" fmla="*/ 283 h 438"/>
                      <a:gd name="T26" fmla="*/ 322 w 760"/>
                      <a:gd name="T27" fmla="*/ 250 h 438"/>
                      <a:gd name="T28" fmla="*/ 292 w 760"/>
                      <a:gd name="T29" fmla="*/ 224 h 438"/>
                      <a:gd name="T30" fmla="*/ 262 w 760"/>
                      <a:gd name="T31" fmla="*/ 182 h 438"/>
                      <a:gd name="T32" fmla="*/ 246 w 760"/>
                      <a:gd name="T33" fmla="*/ 126 h 438"/>
                      <a:gd name="T34" fmla="*/ 231 w 760"/>
                      <a:gd name="T35" fmla="*/ 97 h 438"/>
                      <a:gd name="T36" fmla="*/ 196 w 760"/>
                      <a:gd name="T37" fmla="*/ 89 h 438"/>
                      <a:gd name="T38" fmla="*/ 164 w 760"/>
                      <a:gd name="T39" fmla="*/ 111 h 438"/>
                      <a:gd name="T40" fmla="*/ 106 w 760"/>
                      <a:gd name="T41" fmla="*/ 174 h 438"/>
                      <a:gd name="T42" fmla="*/ 66 w 760"/>
                      <a:gd name="T43" fmla="*/ 208 h 438"/>
                      <a:gd name="T44" fmla="*/ 47 w 760"/>
                      <a:gd name="T45" fmla="*/ 219 h 438"/>
                      <a:gd name="T46" fmla="*/ 32 w 760"/>
                      <a:gd name="T47" fmla="*/ 225 h 438"/>
                      <a:gd name="T48" fmla="*/ 13 w 760"/>
                      <a:gd name="T49" fmla="*/ 237 h 438"/>
                      <a:gd name="T50" fmla="*/ 2 w 760"/>
                      <a:gd name="T51" fmla="*/ 269 h 438"/>
                      <a:gd name="T52" fmla="*/ 4 w 760"/>
                      <a:gd name="T53" fmla="*/ 314 h 438"/>
                      <a:gd name="T54" fmla="*/ 15 w 760"/>
                      <a:gd name="T55" fmla="*/ 336 h 438"/>
                      <a:gd name="T56" fmla="*/ 38 w 760"/>
                      <a:gd name="T57" fmla="*/ 352 h 438"/>
                      <a:gd name="T58" fmla="*/ 63 w 760"/>
                      <a:gd name="T59" fmla="*/ 356 h 438"/>
                      <a:gd name="T60" fmla="*/ 88 w 760"/>
                      <a:gd name="T61" fmla="*/ 344 h 438"/>
                      <a:gd name="T62" fmla="*/ 89 w 760"/>
                      <a:gd name="T63" fmla="*/ 341 h 438"/>
                      <a:gd name="T64" fmla="*/ 129 w 760"/>
                      <a:gd name="T65" fmla="*/ 258 h 438"/>
                      <a:gd name="T66" fmla="*/ 140 w 760"/>
                      <a:gd name="T67" fmla="*/ 239 h 438"/>
                      <a:gd name="T68" fmla="*/ 169 w 760"/>
                      <a:gd name="T69" fmla="*/ 204 h 438"/>
                      <a:gd name="T70" fmla="*/ 222 w 760"/>
                      <a:gd name="T71" fmla="*/ 234 h 438"/>
                      <a:gd name="T72" fmla="*/ 294 w 760"/>
                      <a:gd name="T73" fmla="*/ 334 h 438"/>
                      <a:gd name="T74" fmla="*/ 338 w 760"/>
                      <a:gd name="T75" fmla="*/ 381 h 438"/>
                      <a:gd name="T76" fmla="*/ 387 w 760"/>
                      <a:gd name="T77" fmla="*/ 412 h 438"/>
                      <a:gd name="T78" fmla="*/ 457 w 760"/>
                      <a:gd name="T79" fmla="*/ 435 h 438"/>
                      <a:gd name="T80" fmla="*/ 501 w 760"/>
                      <a:gd name="T81" fmla="*/ 435 h 438"/>
                      <a:gd name="T82" fmla="*/ 529 w 760"/>
                      <a:gd name="T83" fmla="*/ 426 h 438"/>
                      <a:gd name="T84" fmla="*/ 542 w 760"/>
                      <a:gd name="T85" fmla="*/ 419 h 438"/>
                      <a:gd name="T86" fmla="*/ 588 w 760"/>
                      <a:gd name="T87" fmla="*/ 377 h 438"/>
                      <a:gd name="T88" fmla="*/ 623 w 760"/>
                      <a:gd name="T89" fmla="*/ 332 h 438"/>
                      <a:gd name="T90" fmla="*/ 666 w 760"/>
                      <a:gd name="T91" fmla="*/ 264 h 438"/>
                      <a:gd name="T92" fmla="*/ 687 w 760"/>
                      <a:gd name="T93" fmla="*/ 224 h 438"/>
                      <a:gd name="T94" fmla="*/ 730 w 760"/>
                      <a:gd name="T95" fmla="*/ 159 h 438"/>
                      <a:gd name="T96" fmla="*/ 733 w 760"/>
                      <a:gd name="T97" fmla="*/ 157 h 438"/>
                      <a:gd name="T98" fmla="*/ 749 w 760"/>
                      <a:gd name="T99" fmla="*/ 123 h 438"/>
                      <a:gd name="T100" fmla="*/ 751 w 760"/>
                      <a:gd name="T101" fmla="*/ 113 h 438"/>
                      <a:gd name="T102" fmla="*/ 758 w 760"/>
                      <a:gd name="T103" fmla="*/ 79 h 438"/>
                      <a:gd name="T104" fmla="*/ 760 w 760"/>
                      <a:gd name="T105" fmla="*/ 59 h 438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w 760"/>
                      <a:gd name="T160" fmla="*/ 0 h 438"/>
                      <a:gd name="T161" fmla="*/ 760 w 760"/>
                      <a:gd name="T162" fmla="*/ 438 h 438"/>
                    </a:gdLst>
                    <a:ahLst/>
                    <a:cxnLst>
                      <a:cxn ang="T106">
                        <a:pos x="T0" y="T1"/>
                      </a:cxn>
                      <a:cxn ang="T107">
                        <a:pos x="T2" y="T3"/>
                      </a:cxn>
                      <a:cxn ang="T108">
                        <a:pos x="T4" y="T5"/>
                      </a:cxn>
                      <a:cxn ang="T109">
                        <a:pos x="T6" y="T7"/>
                      </a:cxn>
                      <a:cxn ang="T110">
                        <a:pos x="T8" y="T9"/>
                      </a:cxn>
                      <a:cxn ang="T111">
                        <a:pos x="T10" y="T11"/>
                      </a:cxn>
                      <a:cxn ang="T112">
                        <a:pos x="T12" y="T13"/>
                      </a:cxn>
                      <a:cxn ang="T113">
                        <a:pos x="T14" y="T15"/>
                      </a:cxn>
                      <a:cxn ang="T114">
                        <a:pos x="T16" y="T17"/>
                      </a:cxn>
                      <a:cxn ang="T115">
                        <a:pos x="T18" y="T19"/>
                      </a:cxn>
                      <a:cxn ang="T116">
                        <a:pos x="T20" y="T21"/>
                      </a:cxn>
                      <a:cxn ang="T117">
                        <a:pos x="T22" y="T23"/>
                      </a:cxn>
                      <a:cxn ang="T118">
                        <a:pos x="T24" y="T25"/>
                      </a:cxn>
                      <a:cxn ang="T119">
                        <a:pos x="T26" y="T27"/>
                      </a:cxn>
                      <a:cxn ang="T120">
                        <a:pos x="T28" y="T29"/>
                      </a:cxn>
                      <a:cxn ang="T121">
                        <a:pos x="T30" y="T31"/>
                      </a:cxn>
                      <a:cxn ang="T122">
                        <a:pos x="T32" y="T33"/>
                      </a:cxn>
                      <a:cxn ang="T123">
                        <a:pos x="T34" y="T35"/>
                      </a:cxn>
                      <a:cxn ang="T124">
                        <a:pos x="T36" y="T37"/>
                      </a:cxn>
                      <a:cxn ang="T125">
                        <a:pos x="T38" y="T39"/>
                      </a:cxn>
                      <a:cxn ang="T126">
                        <a:pos x="T40" y="T41"/>
                      </a:cxn>
                      <a:cxn ang="T127">
                        <a:pos x="T42" y="T43"/>
                      </a:cxn>
                      <a:cxn ang="T128">
                        <a:pos x="T44" y="T45"/>
                      </a:cxn>
                      <a:cxn ang="T129">
                        <a:pos x="T46" y="T47"/>
                      </a:cxn>
                      <a:cxn ang="T130">
                        <a:pos x="T48" y="T49"/>
                      </a:cxn>
                      <a:cxn ang="T131">
                        <a:pos x="T50" y="T51"/>
                      </a:cxn>
                      <a:cxn ang="T132">
                        <a:pos x="T52" y="T53"/>
                      </a:cxn>
                      <a:cxn ang="T133">
                        <a:pos x="T54" y="T55"/>
                      </a:cxn>
                      <a:cxn ang="T134">
                        <a:pos x="T56" y="T57"/>
                      </a:cxn>
                      <a:cxn ang="T135">
                        <a:pos x="T58" y="T59"/>
                      </a:cxn>
                      <a:cxn ang="T136">
                        <a:pos x="T60" y="T61"/>
                      </a:cxn>
                      <a:cxn ang="T137">
                        <a:pos x="T62" y="T63"/>
                      </a:cxn>
                      <a:cxn ang="T138">
                        <a:pos x="T64" y="T65"/>
                      </a:cxn>
                      <a:cxn ang="T139">
                        <a:pos x="T66" y="T67"/>
                      </a:cxn>
                      <a:cxn ang="T140">
                        <a:pos x="T68" y="T69"/>
                      </a:cxn>
                      <a:cxn ang="T141">
                        <a:pos x="T70" y="T71"/>
                      </a:cxn>
                      <a:cxn ang="T142">
                        <a:pos x="T72" y="T73"/>
                      </a:cxn>
                      <a:cxn ang="T143">
                        <a:pos x="T74" y="T75"/>
                      </a:cxn>
                      <a:cxn ang="T144">
                        <a:pos x="T76" y="T77"/>
                      </a:cxn>
                      <a:cxn ang="T145">
                        <a:pos x="T78" y="T79"/>
                      </a:cxn>
                      <a:cxn ang="T146">
                        <a:pos x="T80" y="T81"/>
                      </a:cxn>
                      <a:cxn ang="T147">
                        <a:pos x="T82" y="T83"/>
                      </a:cxn>
                      <a:cxn ang="T148">
                        <a:pos x="T84" y="T85"/>
                      </a:cxn>
                      <a:cxn ang="T149">
                        <a:pos x="T86" y="T87"/>
                      </a:cxn>
                      <a:cxn ang="T150">
                        <a:pos x="T88" y="T89"/>
                      </a:cxn>
                      <a:cxn ang="T151">
                        <a:pos x="T90" y="T91"/>
                      </a:cxn>
                      <a:cxn ang="T152">
                        <a:pos x="T92" y="T93"/>
                      </a:cxn>
                      <a:cxn ang="T153">
                        <a:pos x="T94" y="T95"/>
                      </a:cxn>
                      <a:cxn ang="T154">
                        <a:pos x="T96" y="T97"/>
                      </a:cxn>
                      <a:cxn ang="T155">
                        <a:pos x="T98" y="T99"/>
                      </a:cxn>
                      <a:cxn ang="T156">
                        <a:pos x="T100" y="T101"/>
                      </a:cxn>
                      <a:cxn ang="T157">
                        <a:pos x="T102" y="T103"/>
                      </a:cxn>
                      <a:cxn ang="T158">
                        <a:pos x="T104" y="T105"/>
                      </a:cxn>
                    </a:cxnLst>
                    <a:rect l="T159" t="T160" r="T161" b="T162"/>
                    <a:pathLst>
                      <a:path w="760" h="438">
                        <a:moveTo>
                          <a:pt x="759" y="39"/>
                        </a:moveTo>
                        <a:lnTo>
                          <a:pt x="757" y="34"/>
                        </a:lnTo>
                        <a:lnTo>
                          <a:pt x="756" y="30"/>
                        </a:lnTo>
                        <a:lnTo>
                          <a:pt x="755" y="26"/>
                        </a:lnTo>
                        <a:lnTo>
                          <a:pt x="753" y="23"/>
                        </a:lnTo>
                        <a:lnTo>
                          <a:pt x="749" y="16"/>
                        </a:lnTo>
                        <a:lnTo>
                          <a:pt x="744" y="11"/>
                        </a:lnTo>
                        <a:lnTo>
                          <a:pt x="737" y="6"/>
                        </a:lnTo>
                        <a:lnTo>
                          <a:pt x="734" y="4"/>
                        </a:lnTo>
                        <a:lnTo>
                          <a:pt x="731" y="4"/>
                        </a:lnTo>
                        <a:lnTo>
                          <a:pt x="727" y="2"/>
                        </a:lnTo>
                        <a:lnTo>
                          <a:pt x="723" y="1"/>
                        </a:lnTo>
                        <a:lnTo>
                          <a:pt x="719" y="0"/>
                        </a:lnTo>
                        <a:lnTo>
                          <a:pt x="714" y="0"/>
                        </a:lnTo>
                        <a:lnTo>
                          <a:pt x="704" y="0"/>
                        </a:lnTo>
                        <a:lnTo>
                          <a:pt x="694" y="2"/>
                        </a:lnTo>
                        <a:lnTo>
                          <a:pt x="685" y="4"/>
                        </a:lnTo>
                        <a:lnTo>
                          <a:pt x="676" y="7"/>
                        </a:lnTo>
                        <a:lnTo>
                          <a:pt x="668" y="11"/>
                        </a:lnTo>
                        <a:lnTo>
                          <a:pt x="659" y="16"/>
                        </a:lnTo>
                        <a:lnTo>
                          <a:pt x="652" y="21"/>
                        </a:lnTo>
                        <a:lnTo>
                          <a:pt x="645" y="29"/>
                        </a:lnTo>
                        <a:lnTo>
                          <a:pt x="640" y="34"/>
                        </a:lnTo>
                        <a:lnTo>
                          <a:pt x="636" y="40"/>
                        </a:lnTo>
                        <a:lnTo>
                          <a:pt x="632" y="46"/>
                        </a:lnTo>
                        <a:lnTo>
                          <a:pt x="630" y="53"/>
                        </a:lnTo>
                        <a:lnTo>
                          <a:pt x="617" y="88"/>
                        </a:lnTo>
                        <a:lnTo>
                          <a:pt x="605" y="123"/>
                        </a:lnTo>
                        <a:lnTo>
                          <a:pt x="591" y="166"/>
                        </a:lnTo>
                        <a:lnTo>
                          <a:pt x="576" y="208"/>
                        </a:lnTo>
                        <a:lnTo>
                          <a:pt x="553" y="269"/>
                        </a:lnTo>
                        <a:lnTo>
                          <a:pt x="545" y="287"/>
                        </a:lnTo>
                        <a:lnTo>
                          <a:pt x="541" y="296"/>
                        </a:lnTo>
                        <a:lnTo>
                          <a:pt x="538" y="305"/>
                        </a:lnTo>
                        <a:lnTo>
                          <a:pt x="532" y="313"/>
                        </a:lnTo>
                        <a:lnTo>
                          <a:pt x="531" y="317"/>
                        </a:lnTo>
                        <a:lnTo>
                          <a:pt x="528" y="321"/>
                        </a:lnTo>
                        <a:lnTo>
                          <a:pt x="518" y="339"/>
                        </a:lnTo>
                        <a:lnTo>
                          <a:pt x="517" y="339"/>
                        </a:lnTo>
                        <a:lnTo>
                          <a:pt x="517" y="341"/>
                        </a:lnTo>
                        <a:lnTo>
                          <a:pt x="516" y="343"/>
                        </a:lnTo>
                        <a:lnTo>
                          <a:pt x="513" y="346"/>
                        </a:lnTo>
                        <a:lnTo>
                          <a:pt x="510" y="350"/>
                        </a:lnTo>
                        <a:lnTo>
                          <a:pt x="506" y="353"/>
                        </a:lnTo>
                        <a:lnTo>
                          <a:pt x="499" y="357"/>
                        </a:lnTo>
                        <a:lnTo>
                          <a:pt x="496" y="360"/>
                        </a:lnTo>
                        <a:lnTo>
                          <a:pt x="492" y="362"/>
                        </a:lnTo>
                        <a:lnTo>
                          <a:pt x="488" y="363"/>
                        </a:lnTo>
                        <a:lnTo>
                          <a:pt x="486" y="364"/>
                        </a:lnTo>
                        <a:lnTo>
                          <a:pt x="484" y="364"/>
                        </a:lnTo>
                        <a:lnTo>
                          <a:pt x="475" y="364"/>
                        </a:lnTo>
                        <a:lnTo>
                          <a:pt x="473" y="364"/>
                        </a:lnTo>
                        <a:lnTo>
                          <a:pt x="471" y="364"/>
                        </a:lnTo>
                        <a:lnTo>
                          <a:pt x="467" y="364"/>
                        </a:lnTo>
                        <a:lnTo>
                          <a:pt x="462" y="364"/>
                        </a:lnTo>
                        <a:lnTo>
                          <a:pt x="458" y="363"/>
                        </a:lnTo>
                        <a:lnTo>
                          <a:pt x="445" y="346"/>
                        </a:lnTo>
                        <a:lnTo>
                          <a:pt x="438" y="338"/>
                        </a:lnTo>
                        <a:lnTo>
                          <a:pt x="432" y="330"/>
                        </a:lnTo>
                        <a:lnTo>
                          <a:pt x="424" y="323"/>
                        </a:lnTo>
                        <a:lnTo>
                          <a:pt x="417" y="316"/>
                        </a:lnTo>
                        <a:lnTo>
                          <a:pt x="402" y="302"/>
                        </a:lnTo>
                        <a:lnTo>
                          <a:pt x="386" y="289"/>
                        </a:lnTo>
                        <a:lnTo>
                          <a:pt x="378" y="283"/>
                        </a:lnTo>
                        <a:lnTo>
                          <a:pt x="370" y="278"/>
                        </a:lnTo>
                        <a:lnTo>
                          <a:pt x="353" y="266"/>
                        </a:lnTo>
                        <a:lnTo>
                          <a:pt x="344" y="262"/>
                        </a:lnTo>
                        <a:lnTo>
                          <a:pt x="335" y="257"/>
                        </a:lnTo>
                        <a:lnTo>
                          <a:pt x="322" y="250"/>
                        </a:lnTo>
                        <a:lnTo>
                          <a:pt x="316" y="245"/>
                        </a:lnTo>
                        <a:lnTo>
                          <a:pt x="310" y="241"/>
                        </a:lnTo>
                        <a:lnTo>
                          <a:pt x="304" y="236"/>
                        </a:lnTo>
                        <a:lnTo>
                          <a:pt x="298" y="230"/>
                        </a:lnTo>
                        <a:lnTo>
                          <a:pt x="292" y="224"/>
                        </a:lnTo>
                        <a:lnTo>
                          <a:pt x="287" y="219"/>
                        </a:lnTo>
                        <a:lnTo>
                          <a:pt x="282" y="214"/>
                        </a:lnTo>
                        <a:lnTo>
                          <a:pt x="278" y="208"/>
                        </a:lnTo>
                        <a:lnTo>
                          <a:pt x="270" y="195"/>
                        </a:lnTo>
                        <a:lnTo>
                          <a:pt x="262" y="182"/>
                        </a:lnTo>
                        <a:lnTo>
                          <a:pt x="259" y="175"/>
                        </a:lnTo>
                        <a:lnTo>
                          <a:pt x="257" y="169"/>
                        </a:lnTo>
                        <a:lnTo>
                          <a:pt x="252" y="155"/>
                        </a:lnTo>
                        <a:lnTo>
                          <a:pt x="250" y="140"/>
                        </a:lnTo>
                        <a:lnTo>
                          <a:pt x="246" y="126"/>
                        </a:lnTo>
                        <a:lnTo>
                          <a:pt x="243" y="114"/>
                        </a:lnTo>
                        <a:lnTo>
                          <a:pt x="241" y="109"/>
                        </a:lnTo>
                        <a:lnTo>
                          <a:pt x="238" y="104"/>
                        </a:lnTo>
                        <a:lnTo>
                          <a:pt x="235" y="101"/>
                        </a:lnTo>
                        <a:lnTo>
                          <a:pt x="231" y="97"/>
                        </a:lnTo>
                        <a:lnTo>
                          <a:pt x="227" y="95"/>
                        </a:lnTo>
                        <a:lnTo>
                          <a:pt x="222" y="93"/>
                        </a:lnTo>
                        <a:lnTo>
                          <a:pt x="212" y="90"/>
                        </a:lnTo>
                        <a:lnTo>
                          <a:pt x="204" y="89"/>
                        </a:lnTo>
                        <a:lnTo>
                          <a:pt x="196" y="89"/>
                        </a:lnTo>
                        <a:lnTo>
                          <a:pt x="189" y="91"/>
                        </a:lnTo>
                        <a:lnTo>
                          <a:pt x="181" y="95"/>
                        </a:lnTo>
                        <a:lnTo>
                          <a:pt x="175" y="98"/>
                        </a:lnTo>
                        <a:lnTo>
                          <a:pt x="169" y="104"/>
                        </a:lnTo>
                        <a:lnTo>
                          <a:pt x="164" y="111"/>
                        </a:lnTo>
                        <a:lnTo>
                          <a:pt x="153" y="124"/>
                        </a:lnTo>
                        <a:lnTo>
                          <a:pt x="142" y="138"/>
                        </a:lnTo>
                        <a:lnTo>
                          <a:pt x="130" y="150"/>
                        </a:lnTo>
                        <a:lnTo>
                          <a:pt x="118" y="162"/>
                        </a:lnTo>
                        <a:lnTo>
                          <a:pt x="106" y="174"/>
                        </a:lnTo>
                        <a:lnTo>
                          <a:pt x="99" y="180"/>
                        </a:lnTo>
                        <a:lnTo>
                          <a:pt x="93" y="186"/>
                        </a:lnTo>
                        <a:lnTo>
                          <a:pt x="80" y="197"/>
                        </a:lnTo>
                        <a:lnTo>
                          <a:pt x="73" y="202"/>
                        </a:lnTo>
                        <a:lnTo>
                          <a:pt x="66" y="208"/>
                        </a:lnTo>
                        <a:lnTo>
                          <a:pt x="61" y="210"/>
                        </a:lnTo>
                        <a:lnTo>
                          <a:pt x="59" y="212"/>
                        </a:lnTo>
                        <a:lnTo>
                          <a:pt x="56" y="214"/>
                        </a:lnTo>
                        <a:lnTo>
                          <a:pt x="52" y="216"/>
                        </a:lnTo>
                        <a:lnTo>
                          <a:pt x="47" y="219"/>
                        </a:lnTo>
                        <a:lnTo>
                          <a:pt x="42" y="221"/>
                        </a:lnTo>
                        <a:lnTo>
                          <a:pt x="37" y="223"/>
                        </a:lnTo>
                        <a:lnTo>
                          <a:pt x="34" y="223"/>
                        </a:lnTo>
                        <a:lnTo>
                          <a:pt x="32" y="224"/>
                        </a:lnTo>
                        <a:lnTo>
                          <a:pt x="32" y="225"/>
                        </a:lnTo>
                        <a:lnTo>
                          <a:pt x="27" y="227"/>
                        </a:lnTo>
                        <a:lnTo>
                          <a:pt x="24" y="228"/>
                        </a:lnTo>
                        <a:lnTo>
                          <a:pt x="21" y="229"/>
                        </a:lnTo>
                        <a:lnTo>
                          <a:pt x="17" y="232"/>
                        </a:lnTo>
                        <a:lnTo>
                          <a:pt x="13" y="237"/>
                        </a:lnTo>
                        <a:lnTo>
                          <a:pt x="11" y="239"/>
                        </a:lnTo>
                        <a:lnTo>
                          <a:pt x="10" y="242"/>
                        </a:lnTo>
                        <a:lnTo>
                          <a:pt x="6" y="251"/>
                        </a:lnTo>
                        <a:lnTo>
                          <a:pt x="4" y="260"/>
                        </a:lnTo>
                        <a:lnTo>
                          <a:pt x="2" y="269"/>
                        </a:lnTo>
                        <a:lnTo>
                          <a:pt x="1" y="279"/>
                        </a:lnTo>
                        <a:lnTo>
                          <a:pt x="0" y="287"/>
                        </a:lnTo>
                        <a:lnTo>
                          <a:pt x="1" y="296"/>
                        </a:lnTo>
                        <a:lnTo>
                          <a:pt x="2" y="306"/>
                        </a:lnTo>
                        <a:lnTo>
                          <a:pt x="4" y="314"/>
                        </a:lnTo>
                        <a:lnTo>
                          <a:pt x="5" y="319"/>
                        </a:lnTo>
                        <a:lnTo>
                          <a:pt x="8" y="323"/>
                        </a:lnTo>
                        <a:lnTo>
                          <a:pt x="10" y="328"/>
                        </a:lnTo>
                        <a:lnTo>
                          <a:pt x="12" y="332"/>
                        </a:lnTo>
                        <a:lnTo>
                          <a:pt x="15" y="336"/>
                        </a:lnTo>
                        <a:lnTo>
                          <a:pt x="18" y="339"/>
                        </a:lnTo>
                        <a:lnTo>
                          <a:pt x="22" y="343"/>
                        </a:lnTo>
                        <a:lnTo>
                          <a:pt x="27" y="346"/>
                        </a:lnTo>
                        <a:lnTo>
                          <a:pt x="34" y="350"/>
                        </a:lnTo>
                        <a:lnTo>
                          <a:pt x="38" y="352"/>
                        </a:lnTo>
                        <a:lnTo>
                          <a:pt x="39" y="353"/>
                        </a:lnTo>
                        <a:lnTo>
                          <a:pt x="41" y="354"/>
                        </a:lnTo>
                        <a:lnTo>
                          <a:pt x="48" y="356"/>
                        </a:lnTo>
                        <a:lnTo>
                          <a:pt x="56" y="357"/>
                        </a:lnTo>
                        <a:lnTo>
                          <a:pt x="63" y="356"/>
                        </a:lnTo>
                        <a:lnTo>
                          <a:pt x="67" y="355"/>
                        </a:lnTo>
                        <a:lnTo>
                          <a:pt x="70" y="355"/>
                        </a:lnTo>
                        <a:lnTo>
                          <a:pt x="77" y="351"/>
                        </a:lnTo>
                        <a:lnTo>
                          <a:pt x="85" y="347"/>
                        </a:lnTo>
                        <a:lnTo>
                          <a:pt x="88" y="344"/>
                        </a:lnTo>
                        <a:lnTo>
                          <a:pt x="88" y="343"/>
                        </a:lnTo>
                        <a:lnTo>
                          <a:pt x="89" y="341"/>
                        </a:lnTo>
                        <a:lnTo>
                          <a:pt x="100" y="311"/>
                        </a:lnTo>
                        <a:lnTo>
                          <a:pt x="105" y="297"/>
                        </a:lnTo>
                        <a:lnTo>
                          <a:pt x="111" y="284"/>
                        </a:lnTo>
                        <a:lnTo>
                          <a:pt x="119" y="271"/>
                        </a:lnTo>
                        <a:lnTo>
                          <a:pt x="129" y="258"/>
                        </a:lnTo>
                        <a:lnTo>
                          <a:pt x="131" y="253"/>
                        </a:lnTo>
                        <a:lnTo>
                          <a:pt x="133" y="251"/>
                        </a:lnTo>
                        <a:lnTo>
                          <a:pt x="135" y="249"/>
                        </a:lnTo>
                        <a:lnTo>
                          <a:pt x="137" y="244"/>
                        </a:lnTo>
                        <a:lnTo>
                          <a:pt x="140" y="239"/>
                        </a:lnTo>
                        <a:lnTo>
                          <a:pt x="144" y="230"/>
                        </a:lnTo>
                        <a:lnTo>
                          <a:pt x="150" y="223"/>
                        </a:lnTo>
                        <a:lnTo>
                          <a:pt x="156" y="215"/>
                        </a:lnTo>
                        <a:lnTo>
                          <a:pt x="162" y="209"/>
                        </a:lnTo>
                        <a:lnTo>
                          <a:pt x="169" y="204"/>
                        </a:lnTo>
                        <a:lnTo>
                          <a:pt x="177" y="200"/>
                        </a:lnTo>
                        <a:lnTo>
                          <a:pt x="186" y="195"/>
                        </a:lnTo>
                        <a:lnTo>
                          <a:pt x="195" y="193"/>
                        </a:lnTo>
                        <a:lnTo>
                          <a:pt x="208" y="214"/>
                        </a:lnTo>
                        <a:lnTo>
                          <a:pt x="222" y="234"/>
                        </a:lnTo>
                        <a:lnTo>
                          <a:pt x="236" y="255"/>
                        </a:lnTo>
                        <a:lnTo>
                          <a:pt x="250" y="275"/>
                        </a:lnTo>
                        <a:lnTo>
                          <a:pt x="264" y="294"/>
                        </a:lnTo>
                        <a:lnTo>
                          <a:pt x="278" y="314"/>
                        </a:lnTo>
                        <a:lnTo>
                          <a:pt x="294" y="334"/>
                        </a:lnTo>
                        <a:lnTo>
                          <a:pt x="310" y="353"/>
                        </a:lnTo>
                        <a:lnTo>
                          <a:pt x="317" y="361"/>
                        </a:lnTo>
                        <a:lnTo>
                          <a:pt x="324" y="368"/>
                        </a:lnTo>
                        <a:lnTo>
                          <a:pt x="331" y="374"/>
                        </a:lnTo>
                        <a:lnTo>
                          <a:pt x="338" y="381"/>
                        </a:lnTo>
                        <a:lnTo>
                          <a:pt x="348" y="388"/>
                        </a:lnTo>
                        <a:lnTo>
                          <a:pt x="357" y="394"/>
                        </a:lnTo>
                        <a:lnTo>
                          <a:pt x="367" y="400"/>
                        </a:lnTo>
                        <a:lnTo>
                          <a:pt x="377" y="406"/>
                        </a:lnTo>
                        <a:lnTo>
                          <a:pt x="387" y="412"/>
                        </a:lnTo>
                        <a:lnTo>
                          <a:pt x="398" y="417"/>
                        </a:lnTo>
                        <a:lnTo>
                          <a:pt x="409" y="421"/>
                        </a:lnTo>
                        <a:lnTo>
                          <a:pt x="420" y="426"/>
                        </a:lnTo>
                        <a:lnTo>
                          <a:pt x="434" y="429"/>
                        </a:lnTo>
                        <a:lnTo>
                          <a:pt x="457" y="435"/>
                        </a:lnTo>
                        <a:lnTo>
                          <a:pt x="465" y="437"/>
                        </a:lnTo>
                        <a:lnTo>
                          <a:pt x="473" y="438"/>
                        </a:lnTo>
                        <a:lnTo>
                          <a:pt x="481" y="438"/>
                        </a:lnTo>
                        <a:lnTo>
                          <a:pt x="489" y="437"/>
                        </a:lnTo>
                        <a:lnTo>
                          <a:pt x="501" y="435"/>
                        </a:lnTo>
                        <a:lnTo>
                          <a:pt x="506" y="434"/>
                        </a:lnTo>
                        <a:lnTo>
                          <a:pt x="512" y="432"/>
                        </a:lnTo>
                        <a:lnTo>
                          <a:pt x="524" y="428"/>
                        </a:lnTo>
                        <a:lnTo>
                          <a:pt x="526" y="427"/>
                        </a:lnTo>
                        <a:lnTo>
                          <a:pt x="529" y="426"/>
                        </a:lnTo>
                        <a:lnTo>
                          <a:pt x="534" y="423"/>
                        </a:lnTo>
                        <a:lnTo>
                          <a:pt x="539" y="420"/>
                        </a:lnTo>
                        <a:lnTo>
                          <a:pt x="540" y="420"/>
                        </a:lnTo>
                        <a:lnTo>
                          <a:pt x="542" y="419"/>
                        </a:lnTo>
                        <a:lnTo>
                          <a:pt x="545" y="417"/>
                        </a:lnTo>
                        <a:lnTo>
                          <a:pt x="554" y="411"/>
                        </a:lnTo>
                        <a:lnTo>
                          <a:pt x="564" y="403"/>
                        </a:lnTo>
                        <a:lnTo>
                          <a:pt x="573" y="394"/>
                        </a:lnTo>
                        <a:lnTo>
                          <a:pt x="588" y="377"/>
                        </a:lnTo>
                        <a:lnTo>
                          <a:pt x="595" y="368"/>
                        </a:lnTo>
                        <a:lnTo>
                          <a:pt x="602" y="359"/>
                        </a:lnTo>
                        <a:lnTo>
                          <a:pt x="616" y="341"/>
                        </a:lnTo>
                        <a:lnTo>
                          <a:pt x="620" y="336"/>
                        </a:lnTo>
                        <a:lnTo>
                          <a:pt x="623" y="332"/>
                        </a:lnTo>
                        <a:lnTo>
                          <a:pt x="630" y="322"/>
                        </a:lnTo>
                        <a:lnTo>
                          <a:pt x="643" y="303"/>
                        </a:lnTo>
                        <a:lnTo>
                          <a:pt x="655" y="284"/>
                        </a:lnTo>
                        <a:lnTo>
                          <a:pt x="661" y="273"/>
                        </a:lnTo>
                        <a:lnTo>
                          <a:pt x="666" y="264"/>
                        </a:lnTo>
                        <a:lnTo>
                          <a:pt x="668" y="261"/>
                        </a:lnTo>
                        <a:lnTo>
                          <a:pt x="669" y="258"/>
                        </a:lnTo>
                        <a:lnTo>
                          <a:pt x="672" y="254"/>
                        </a:lnTo>
                        <a:lnTo>
                          <a:pt x="678" y="244"/>
                        </a:lnTo>
                        <a:lnTo>
                          <a:pt x="687" y="224"/>
                        </a:lnTo>
                        <a:lnTo>
                          <a:pt x="699" y="206"/>
                        </a:lnTo>
                        <a:lnTo>
                          <a:pt x="711" y="187"/>
                        </a:lnTo>
                        <a:lnTo>
                          <a:pt x="724" y="170"/>
                        </a:lnTo>
                        <a:lnTo>
                          <a:pt x="728" y="163"/>
                        </a:lnTo>
                        <a:lnTo>
                          <a:pt x="730" y="159"/>
                        </a:lnTo>
                        <a:lnTo>
                          <a:pt x="731" y="159"/>
                        </a:lnTo>
                        <a:lnTo>
                          <a:pt x="732" y="158"/>
                        </a:lnTo>
                        <a:lnTo>
                          <a:pt x="733" y="157"/>
                        </a:lnTo>
                        <a:lnTo>
                          <a:pt x="737" y="150"/>
                        </a:lnTo>
                        <a:lnTo>
                          <a:pt x="741" y="143"/>
                        </a:lnTo>
                        <a:lnTo>
                          <a:pt x="746" y="130"/>
                        </a:lnTo>
                        <a:lnTo>
                          <a:pt x="749" y="124"/>
                        </a:lnTo>
                        <a:lnTo>
                          <a:pt x="749" y="123"/>
                        </a:lnTo>
                        <a:lnTo>
                          <a:pt x="749" y="122"/>
                        </a:lnTo>
                        <a:lnTo>
                          <a:pt x="749" y="121"/>
                        </a:lnTo>
                        <a:lnTo>
                          <a:pt x="751" y="117"/>
                        </a:lnTo>
                        <a:lnTo>
                          <a:pt x="751" y="114"/>
                        </a:lnTo>
                        <a:lnTo>
                          <a:pt x="751" y="113"/>
                        </a:lnTo>
                        <a:lnTo>
                          <a:pt x="752" y="112"/>
                        </a:lnTo>
                        <a:lnTo>
                          <a:pt x="753" y="111"/>
                        </a:lnTo>
                        <a:lnTo>
                          <a:pt x="755" y="105"/>
                        </a:lnTo>
                        <a:lnTo>
                          <a:pt x="757" y="92"/>
                        </a:lnTo>
                        <a:lnTo>
                          <a:pt x="758" y="79"/>
                        </a:lnTo>
                        <a:lnTo>
                          <a:pt x="758" y="75"/>
                        </a:lnTo>
                        <a:lnTo>
                          <a:pt x="758" y="74"/>
                        </a:lnTo>
                        <a:lnTo>
                          <a:pt x="759" y="73"/>
                        </a:lnTo>
                        <a:lnTo>
                          <a:pt x="760" y="66"/>
                        </a:lnTo>
                        <a:lnTo>
                          <a:pt x="760" y="59"/>
                        </a:lnTo>
                        <a:lnTo>
                          <a:pt x="760" y="53"/>
                        </a:lnTo>
                        <a:lnTo>
                          <a:pt x="759" y="3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0" name="Freeform 70"/>
                  <p:cNvSpPr>
                    <a:spLocks noChangeAspect="1"/>
                  </p:cNvSpPr>
                  <p:nvPr/>
                </p:nvSpPr>
                <p:spPr bwMode="auto">
                  <a:xfrm>
                    <a:off x="3004" y="2741"/>
                    <a:ext cx="682" cy="256"/>
                  </a:xfrm>
                  <a:custGeom>
                    <a:avLst/>
                    <a:gdLst>
                      <a:gd name="T0" fmla="*/ 635 w 682"/>
                      <a:gd name="T1" fmla="*/ 0 h 256"/>
                      <a:gd name="T2" fmla="*/ 605 w 682"/>
                      <a:gd name="T3" fmla="*/ 4 h 256"/>
                      <a:gd name="T4" fmla="*/ 552 w 682"/>
                      <a:gd name="T5" fmla="*/ 31 h 256"/>
                      <a:gd name="T6" fmla="*/ 472 w 682"/>
                      <a:gd name="T7" fmla="*/ 81 h 256"/>
                      <a:gd name="T8" fmla="*/ 343 w 682"/>
                      <a:gd name="T9" fmla="*/ 172 h 256"/>
                      <a:gd name="T10" fmla="*/ 314 w 682"/>
                      <a:gd name="T11" fmla="*/ 191 h 256"/>
                      <a:gd name="T12" fmla="*/ 306 w 682"/>
                      <a:gd name="T13" fmla="*/ 195 h 256"/>
                      <a:gd name="T14" fmla="*/ 298 w 682"/>
                      <a:gd name="T15" fmla="*/ 197 h 256"/>
                      <a:gd name="T16" fmla="*/ 295 w 682"/>
                      <a:gd name="T17" fmla="*/ 198 h 256"/>
                      <a:gd name="T18" fmla="*/ 269 w 682"/>
                      <a:gd name="T19" fmla="*/ 199 h 256"/>
                      <a:gd name="T20" fmla="*/ 227 w 682"/>
                      <a:gd name="T21" fmla="*/ 186 h 256"/>
                      <a:gd name="T22" fmla="*/ 181 w 682"/>
                      <a:gd name="T23" fmla="*/ 174 h 256"/>
                      <a:gd name="T24" fmla="*/ 142 w 682"/>
                      <a:gd name="T25" fmla="*/ 168 h 256"/>
                      <a:gd name="T26" fmla="*/ 98 w 682"/>
                      <a:gd name="T27" fmla="*/ 159 h 256"/>
                      <a:gd name="T28" fmla="*/ 90 w 682"/>
                      <a:gd name="T29" fmla="*/ 153 h 256"/>
                      <a:gd name="T30" fmla="*/ 90 w 682"/>
                      <a:gd name="T31" fmla="*/ 132 h 256"/>
                      <a:gd name="T32" fmla="*/ 91 w 682"/>
                      <a:gd name="T33" fmla="*/ 105 h 256"/>
                      <a:gd name="T34" fmla="*/ 87 w 682"/>
                      <a:gd name="T35" fmla="*/ 81 h 256"/>
                      <a:gd name="T36" fmla="*/ 78 w 682"/>
                      <a:gd name="T37" fmla="*/ 65 h 256"/>
                      <a:gd name="T38" fmla="*/ 65 w 682"/>
                      <a:gd name="T39" fmla="*/ 56 h 256"/>
                      <a:gd name="T40" fmla="*/ 50 w 682"/>
                      <a:gd name="T41" fmla="*/ 53 h 256"/>
                      <a:gd name="T42" fmla="*/ 38 w 682"/>
                      <a:gd name="T43" fmla="*/ 60 h 256"/>
                      <a:gd name="T44" fmla="*/ 33 w 682"/>
                      <a:gd name="T45" fmla="*/ 70 h 256"/>
                      <a:gd name="T46" fmla="*/ 37 w 682"/>
                      <a:gd name="T47" fmla="*/ 160 h 256"/>
                      <a:gd name="T48" fmla="*/ 4 w 682"/>
                      <a:gd name="T49" fmla="*/ 203 h 256"/>
                      <a:gd name="T50" fmla="*/ 1 w 682"/>
                      <a:gd name="T51" fmla="*/ 215 h 256"/>
                      <a:gd name="T52" fmla="*/ 10 w 682"/>
                      <a:gd name="T53" fmla="*/ 226 h 256"/>
                      <a:gd name="T54" fmla="*/ 87 w 682"/>
                      <a:gd name="T55" fmla="*/ 204 h 256"/>
                      <a:gd name="T56" fmla="*/ 135 w 682"/>
                      <a:gd name="T57" fmla="*/ 213 h 256"/>
                      <a:gd name="T58" fmla="*/ 207 w 682"/>
                      <a:gd name="T59" fmla="*/ 237 h 256"/>
                      <a:gd name="T60" fmla="*/ 284 w 682"/>
                      <a:gd name="T61" fmla="*/ 256 h 256"/>
                      <a:gd name="T62" fmla="*/ 305 w 682"/>
                      <a:gd name="T63" fmla="*/ 255 h 256"/>
                      <a:gd name="T64" fmla="*/ 326 w 682"/>
                      <a:gd name="T65" fmla="*/ 248 h 256"/>
                      <a:gd name="T66" fmla="*/ 345 w 682"/>
                      <a:gd name="T67" fmla="*/ 238 h 256"/>
                      <a:gd name="T68" fmla="*/ 399 w 682"/>
                      <a:gd name="T69" fmla="*/ 203 h 256"/>
                      <a:gd name="T70" fmla="*/ 469 w 682"/>
                      <a:gd name="T71" fmla="*/ 172 h 256"/>
                      <a:gd name="T72" fmla="*/ 571 w 682"/>
                      <a:gd name="T73" fmla="*/ 133 h 256"/>
                      <a:gd name="T74" fmla="*/ 595 w 682"/>
                      <a:gd name="T75" fmla="*/ 123 h 256"/>
                      <a:gd name="T76" fmla="*/ 620 w 682"/>
                      <a:gd name="T77" fmla="*/ 107 h 256"/>
                      <a:gd name="T78" fmla="*/ 638 w 682"/>
                      <a:gd name="T79" fmla="*/ 94 h 256"/>
                      <a:gd name="T80" fmla="*/ 656 w 682"/>
                      <a:gd name="T81" fmla="*/ 76 h 256"/>
                      <a:gd name="T82" fmla="*/ 675 w 682"/>
                      <a:gd name="T83" fmla="*/ 57 h 256"/>
                      <a:gd name="T84" fmla="*/ 681 w 682"/>
                      <a:gd name="T85" fmla="*/ 45 h 256"/>
                      <a:gd name="T86" fmla="*/ 682 w 682"/>
                      <a:gd name="T87" fmla="*/ 39 h 256"/>
                      <a:gd name="T88" fmla="*/ 682 w 682"/>
                      <a:gd name="T89" fmla="*/ 31 h 256"/>
                      <a:gd name="T90" fmla="*/ 681 w 682"/>
                      <a:gd name="T91" fmla="*/ 24 h 256"/>
                      <a:gd name="T92" fmla="*/ 675 w 682"/>
                      <a:gd name="T93" fmla="*/ 14 h 256"/>
                      <a:gd name="T94" fmla="*/ 666 w 682"/>
                      <a:gd name="T95" fmla="*/ 7 h 256"/>
                      <a:gd name="T96" fmla="*/ 647 w 682"/>
                      <a:gd name="T97" fmla="*/ 4 h 25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682"/>
                      <a:gd name="T148" fmla="*/ 0 h 256"/>
                      <a:gd name="T149" fmla="*/ 682 w 682"/>
                      <a:gd name="T150" fmla="*/ 256 h 256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682" h="256">
                        <a:moveTo>
                          <a:pt x="647" y="4"/>
                        </a:moveTo>
                        <a:lnTo>
                          <a:pt x="641" y="1"/>
                        </a:lnTo>
                        <a:lnTo>
                          <a:pt x="635" y="0"/>
                        </a:lnTo>
                        <a:lnTo>
                          <a:pt x="623" y="0"/>
                        </a:lnTo>
                        <a:lnTo>
                          <a:pt x="611" y="2"/>
                        </a:lnTo>
                        <a:lnTo>
                          <a:pt x="605" y="4"/>
                        </a:lnTo>
                        <a:lnTo>
                          <a:pt x="599" y="6"/>
                        </a:lnTo>
                        <a:lnTo>
                          <a:pt x="575" y="18"/>
                        </a:lnTo>
                        <a:lnTo>
                          <a:pt x="552" y="31"/>
                        </a:lnTo>
                        <a:lnTo>
                          <a:pt x="528" y="44"/>
                        </a:lnTo>
                        <a:lnTo>
                          <a:pt x="506" y="59"/>
                        </a:lnTo>
                        <a:lnTo>
                          <a:pt x="472" y="81"/>
                        </a:lnTo>
                        <a:lnTo>
                          <a:pt x="440" y="103"/>
                        </a:lnTo>
                        <a:lnTo>
                          <a:pt x="352" y="165"/>
                        </a:lnTo>
                        <a:lnTo>
                          <a:pt x="343" y="172"/>
                        </a:lnTo>
                        <a:lnTo>
                          <a:pt x="337" y="174"/>
                        </a:lnTo>
                        <a:lnTo>
                          <a:pt x="333" y="178"/>
                        </a:lnTo>
                        <a:lnTo>
                          <a:pt x="314" y="191"/>
                        </a:lnTo>
                        <a:lnTo>
                          <a:pt x="308" y="194"/>
                        </a:lnTo>
                        <a:lnTo>
                          <a:pt x="307" y="194"/>
                        </a:lnTo>
                        <a:lnTo>
                          <a:pt x="306" y="195"/>
                        </a:lnTo>
                        <a:lnTo>
                          <a:pt x="305" y="195"/>
                        </a:lnTo>
                        <a:lnTo>
                          <a:pt x="302" y="196"/>
                        </a:lnTo>
                        <a:lnTo>
                          <a:pt x="298" y="197"/>
                        </a:lnTo>
                        <a:lnTo>
                          <a:pt x="297" y="197"/>
                        </a:lnTo>
                        <a:lnTo>
                          <a:pt x="296" y="197"/>
                        </a:lnTo>
                        <a:lnTo>
                          <a:pt x="295" y="198"/>
                        </a:lnTo>
                        <a:lnTo>
                          <a:pt x="288" y="200"/>
                        </a:lnTo>
                        <a:lnTo>
                          <a:pt x="279" y="200"/>
                        </a:lnTo>
                        <a:lnTo>
                          <a:pt x="269" y="199"/>
                        </a:lnTo>
                        <a:lnTo>
                          <a:pt x="260" y="197"/>
                        </a:lnTo>
                        <a:lnTo>
                          <a:pt x="251" y="195"/>
                        </a:lnTo>
                        <a:lnTo>
                          <a:pt x="227" y="186"/>
                        </a:lnTo>
                        <a:lnTo>
                          <a:pt x="204" y="180"/>
                        </a:lnTo>
                        <a:lnTo>
                          <a:pt x="192" y="177"/>
                        </a:lnTo>
                        <a:lnTo>
                          <a:pt x="181" y="174"/>
                        </a:lnTo>
                        <a:lnTo>
                          <a:pt x="169" y="173"/>
                        </a:lnTo>
                        <a:lnTo>
                          <a:pt x="158" y="171"/>
                        </a:lnTo>
                        <a:lnTo>
                          <a:pt x="142" y="168"/>
                        </a:lnTo>
                        <a:lnTo>
                          <a:pt x="127" y="166"/>
                        </a:lnTo>
                        <a:lnTo>
                          <a:pt x="112" y="162"/>
                        </a:lnTo>
                        <a:lnTo>
                          <a:pt x="98" y="159"/>
                        </a:lnTo>
                        <a:lnTo>
                          <a:pt x="93" y="157"/>
                        </a:lnTo>
                        <a:lnTo>
                          <a:pt x="91" y="155"/>
                        </a:lnTo>
                        <a:lnTo>
                          <a:pt x="90" y="153"/>
                        </a:lnTo>
                        <a:lnTo>
                          <a:pt x="86" y="149"/>
                        </a:lnTo>
                        <a:lnTo>
                          <a:pt x="88" y="139"/>
                        </a:lnTo>
                        <a:lnTo>
                          <a:pt x="90" y="132"/>
                        </a:lnTo>
                        <a:lnTo>
                          <a:pt x="91" y="123"/>
                        </a:lnTo>
                        <a:lnTo>
                          <a:pt x="91" y="114"/>
                        </a:lnTo>
                        <a:lnTo>
                          <a:pt x="91" y="105"/>
                        </a:lnTo>
                        <a:lnTo>
                          <a:pt x="90" y="97"/>
                        </a:lnTo>
                        <a:lnTo>
                          <a:pt x="89" y="89"/>
                        </a:lnTo>
                        <a:lnTo>
                          <a:pt x="87" y="81"/>
                        </a:lnTo>
                        <a:lnTo>
                          <a:pt x="84" y="74"/>
                        </a:lnTo>
                        <a:lnTo>
                          <a:pt x="80" y="68"/>
                        </a:lnTo>
                        <a:lnTo>
                          <a:pt x="78" y="65"/>
                        </a:lnTo>
                        <a:lnTo>
                          <a:pt x="76" y="62"/>
                        </a:lnTo>
                        <a:lnTo>
                          <a:pt x="71" y="59"/>
                        </a:lnTo>
                        <a:lnTo>
                          <a:pt x="65" y="56"/>
                        </a:lnTo>
                        <a:lnTo>
                          <a:pt x="60" y="54"/>
                        </a:lnTo>
                        <a:lnTo>
                          <a:pt x="55" y="53"/>
                        </a:lnTo>
                        <a:lnTo>
                          <a:pt x="50" y="53"/>
                        </a:lnTo>
                        <a:lnTo>
                          <a:pt x="45" y="55"/>
                        </a:lnTo>
                        <a:lnTo>
                          <a:pt x="42" y="58"/>
                        </a:lnTo>
                        <a:lnTo>
                          <a:pt x="38" y="60"/>
                        </a:lnTo>
                        <a:lnTo>
                          <a:pt x="35" y="63"/>
                        </a:lnTo>
                        <a:lnTo>
                          <a:pt x="34" y="66"/>
                        </a:lnTo>
                        <a:lnTo>
                          <a:pt x="33" y="70"/>
                        </a:lnTo>
                        <a:lnTo>
                          <a:pt x="56" y="132"/>
                        </a:lnTo>
                        <a:lnTo>
                          <a:pt x="50" y="147"/>
                        </a:lnTo>
                        <a:lnTo>
                          <a:pt x="37" y="160"/>
                        </a:lnTo>
                        <a:lnTo>
                          <a:pt x="26" y="174"/>
                        </a:lnTo>
                        <a:lnTo>
                          <a:pt x="14" y="188"/>
                        </a:lnTo>
                        <a:lnTo>
                          <a:pt x="4" y="203"/>
                        </a:lnTo>
                        <a:lnTo>
                          <a:pt x="1" y="206"/>
                        </a:lnTo>
                        <a:lnTo>
                          <a:pt x="0" y="210"/>
                        </a:lnTo>
                        <a:lnTo>
                          <a:pt x="1" y="215"/>
                        </a:lnTo>
                        <a:lnTo>
                          <a:pt x="3" y="218"/>
                        </a:lnTo>
                        <a:lnTo>
                          <a:pt x="7" y="222"/>
                        </a:lnTo>
                        <a:lnTo>
                          <a:pt x="10" y="226"/>
                        </a:lnTo>
                        <a:lnTo>
                          <a:pt x="55" y="202"/>
                        </a:lnTo>
                        <a:lnTo>
                          <a:pt x="70" y="203"/>
                        </a:lnTo>
                        <a:lnTo>
                          <a:pt x="87" y="204"/>
                        </a:lnTo>
                        <a:lnTo>
                          <a:pt x="103" y="207"/>
                        </a:lnTo>
                        <a:lnTo>
                          <a:pt x="120" y="210"/>
                        </a:lnTo>
                        <a:lnTo>
                          <a:pt x="135" y="213"/>
                        </a:lnTo>
                        <a:lnTo>
                          <a:pt x="151" y="217"/>
                        </a:lnTo>
                        <a:lnTo>
                          <a:pt x="183" y="228"/>
                        </a:lnTo>
                        <a:lnTo>
                          <a:pt x="207" y="237"/>
                        </a:lnTo>
                        <a:lnTo>
                          <a:pt x="232" y="245"/>
                        </a:lnTo>
                        <a:lnTo>
                          <a:pt x="258" y="251"/>
                        </a:lnTo>
                        <a:lnTo>
                          <a:pt x="284" y="256"/>
                        </a:lnTo>
                        <a:lnTo>
                          <a:pt x="295" y="256"/>
                        </a:lnTo>
                        <a:lnTo>
                          <a:pt x="300" y="256"/>
                        </a:lnTo>
                        <a:lnTo>
                          <a:pt x="305" y="255"/>
                        </a:lnTo>
                        <a:lnTo>
                          <a:pt x="312" y="253"/>
                        </a:lnTo>
                        <a:lnTo>
                          <a:pt x="320" y="252"/>
                        </a:lnTo>
                        <a:lnTo>
                          <a:pt x="326" y="248"/>
                        </a:lnTo>
                        <a:lnTo>
                          <a:pt x="333" y="245"/>
                        </a:lnTo>
                        <a:lnTo>
                          <a:pt x="338" y="241"/>
                        </a:lnTo>
                        <a:lnTo>
                          <a:pt x="345" y="238"/>
                        </a:lnTo>
                        <a:lnTo>
                          <a:pt x="362" y="225"/>
                        </a:lnTo>
                        <a:lnTo>
                          <a:pt x="380" y="214"/>
                        </a:lnTo>
                        <a:lnTo>
                          <a:pt x="399" y="203"/>
                        </a:lnTo>
                        <a:lnTo>
                          <a:pt x="418" y="193"/>
                        </a:lnTo>
                        <a:lnTo>
                          <a:pt x="443" y="181"/>
                        </a:lnTo>
                        <a:lnTo>
                          <a:pt x="469" y="172"/>
                        </a:lnTo>
                        <a:lnTo>
                          <a:pt x="516" y="154"/>
                        </a:lnTo>
                        <a:lnTo>
                          <a:pt x="563" y="137"/>
                        </a:lnTo>
                        <a:lnTo>
                          <a:pt x="571" y="133"/>
                        </a:lnTo>
                        <a:lnTo>
                          <a:pt x="579" y="130"/>
                        </a:lnTo>
                        <a:lnTo>
                          <a:pt x="587" y="126"/>
                        </a:lnTo>
                        <a:lnTo>
                          <a:pt x="595" y="123"/>
                        </a:lnTo>
                        <a:lnTo>
                          <a:pt x="610" y="114"/>
                        </a:lnTo>
                        <a:lnTo>
                          <a:pt x="617" y="109"/>
                        </a:lnTo>
                        <a:lnTo>
                          <a:pt x="620" y="107"/>
                        </a:lnTo>
                        <a:lnTo>
                          <a:pt x="624" y="104"/>
                        </a:lnTo>
                        <a:lnTo>
                          <a:pt x="631" y="99"/>
                        </a:lnTo>
                        <a:lnTo>
                          <a:pt x="638" y="94"/>
                        </a:lnTo>
                        <a:lnTo>
                          <a:pt x="644" y="88"/>
                        </a:lnTo>
                        <a:lnTo>
                          <a:pt x="651" y="82"/>
                        </a:lnTo>
                        <a:lnTo>
                          <a:pt x="656" y="76"/>
                        </a:lnTo>
                        <a:lnTo>
                          <a:pt x="663" y="70"/>
                        </a:lnTo>
                        <a:lnTo>
                          <a:pt x="668" y="63"/>
                        </a:lnTo>
                        <a:lnTo>
                          <a:pt x="675" y="57"/>
                        </a:lnTo>
                        <a:lnTo>
                          <a:pt x="677" y="53"/>
                        </a:lnTo>
                        <a:lnTo>
                          <a:pt x="679" y="49"/>
                        </a:lnTo>
                        <a:lnTo>
                          <a:pt x="681" y="45"/>
                        </a:lnTo>
                        <a:lnTo>
                          <a:pt x="681" y="43"/>
                        </a:lnTo>
                        <a:lnTo>
                          <a:pt x="682" y="41"/>
                        </a:lnTo>
                        <a:lnTo>
                          <a:pt x="682" y="39"/>
                        </a:lnTo>
                        <a:lnTo>
                          <a:pt x="682" y="36"/>
                        </a:lnTo>
                        <a:lnTo>
                          <a:pt x="682" y="32"/>
                        </a:lnTo>
                        <a:lnTo>
                          <a:pt x="682" y="31"/>
                        </a:lnTo>
                        <a:lnTo>
                          <a:pt x="682" y="30"/>
                        </a:lnTo>
                        <a:lnTo>
                          <a:pt x="682" y="27"/>
                        </a:lnTo>
                        <a:lnTo>
                          <a:pt x="681" y="24"/>
                        </a:lnTo>
                        <a:lnTo>
                          <a:pt x="679" y="20"/>
                        </a:lnTo>
                        <a:lnTo>
                          <a:pt x="678" y="18"/>
                        </a:lnTo>
                        <a:lnTo>
                          <a:pt x="675" y="14"/>
                        </a:lnTo>
                        <a:lnTo>
                          <a:pt x="674" y="12"/>
                        </a:lnTo>
                        <a:lnTo>
                          <a:pt x="669" y="9"/>
                        </a:lnTo>
                        <a:lnTo>
                          <a:pt x="666" y="7"/>
                        </a:lnTo>
                        <a:lnTo>
                          <a:pt x="663" y="6"/>
                        </a:lnTo>
                        <a:lnTo>
                          <a:pt x="655" y="4"/>
                        </a:lnTo>
                        <a:lnTo>
                          <a:pt x="647" y="4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41" name="Freeform 71"/>
                  <p:cNvSpPr>
                    <a:spLocks noChangeAspect="1"/>
                  </p:cNvSpPr>
                  <p:nvPr/>
                </p:nvSpPr>
                <p:spPr bwMode="auto">
                  <a:xfrm>
                    <a:off x="3580" y="3105"/>
                    <a:ext cx="345" cy="686"/>
                  </a:xfrm>
                  <a:custGeom>
                    <a:avLst/>
                    <a:gdLst>
                      <a:gd name="T0" fmla="*/ 57 w 345"/>
                      <a:gd name="T1" fmla="*/ 2 h 686"/>
                      <a:gd name="T2" fmla="*/ 89 w 345"/>
                      <a:gd name="T3" fmla="*/ 0 h 686"/>
                      <a:gd name="T4" fmla="*/ 113 w 345"/>
                      <a:gd name="T5" fmla="*/ 15 h 686"/>
                      <a:gd name="T6" fmla="*/ 169 w 345"/>
                      <a:gd name="T7" fmla="*/ 64 h 686"/>
                      <a:gd name="T8" fmla="*/ 227 w 345"/>
                      <a:gd name="T9" fmla="*/ 121 h 686"/>
                      <a:gd name="T10" fmla="*/ 278 w 345"/>
                      <a:gd name="T11" fmla="*/ 176 h 686"/>
                      <a:gd name="T12" fmla="*/ 315 w 345"/>
                      <a:gd name="T13" fmla="*/ 225 h 686"/>
                      <a:gd name="T14" fmla="*/ 337 w 345"/>
                      <a:gd name="T15" fmla="*/ 263 h 686"/>
                      <a:gd name="T16" fmla="*/ 345 w 345"/>
                      <a:gd name="T17" fmla="*/ 293 h 686"/>
                      <a:gd name="T18" fmla="*/ 341 w 345"/>
                      <a:gd name="T19" fmla="*/ 321 h 686"/>
                      <a:gd name="T20" fmla="*/ 329 w 345"/>
                      <a:gd name="T21" fmla="*/ 349 h 686"/>
                      <a:gd name="T22" fmla="*/ 302 w 345"/>
                      <a:gd name="T23" fmla="*/ 382 h 686"/>
                      <a:gd name="T24" fmla="*/ 262 w 345"/>
                      <a:gd name="T25" fmla="*/ 416 h 686"/>
                      <a:gd name="T26" fmla="*/ 201 w 345"/>
                      <a:gd name="T27" fmla="*/ 467 h 686"/>
                      <a:gd name="T28" fmla="*/ 154 w 345"/>
                      <a:gd name="T29" fmla="*/ 496 h 686"/>
                      <a:gd name="T30" fmla="*/ 127 w 345"/>
                      <a:gd name="T31" fmla="*/ 521 h 686"/>
                      <a:gd name="T32" fmla="*/ 115 w 345"/>
                      <a:gd name="T33" fmla="*/ 544 h 686"/>
                      <a:gd name="T34" fmla="*/ 117 w 345"/>
                      <a:gd name="T35" fmla="*/ 559 h 686"/>
                      <a:gd name="T36" fmla="*/ 133 w 345"/>
                      <a:gd name="T37" fmla="*/ 575 h 686"/>
                      <a:gd name="T38" fmla="*/ 171 w 345"/>
                      <a:gd name="T39" fmla="*/ 600 h 686"/>
                      <a:gd name="T40" fmla="*/ 203 w 345"/>
                      <a:gd name="T41" fmla="*/ 619 h 686"/>
                      <a:gd name="T42" fmla="*/ 241 w 345"/>
                      <a:gd name="T43" fmla="*/ 631 h 686"/>
                      <a:gd name="T44" fmla="*/ 264 w 345"/>
                      <a:gd name="T45" fmla="*/ 638 h 686"/>
                      <a:gd name="T46" fmla="*/ 269 w 345"/>
                      <a:gd name="T47" fmla="*/ 654 h 686"/>
                      <a:gd name="T48" fmla="*/ 262 w 345"/>
                      <a:gd name="T49" fmla="*/ 664 h 686"/>
                      <a:gd name="T50" fmla="*/ 229 w 345"/>
                      <a:gd name="T51" fmla="*/ 678 h 686"/>
                      <a:gd name="T52" fmla="*/ 224 w 345"/>
                      <a:gd name="T53" fmla="*/ 680 h 686"/>
                      <a:gd name="T54" fmla="*/ 180 w 345"/>
                      <a:gd name="T55" fmla="*/ 686 h 686"/>
                      <a:gd name="T56" fmla="*/ 157 w 345"/>
                      <a:gd name="T57" fmla="*/ 686 h 686"/>
                      <a:gd name="T58" fmla="*/ 134 w 345"/>
                      <a:gd name="T59" fmla="*/ 668 h 686"/>
                      <a:gd name="T60" fmla="*/ 112 w 345"/>
                      <a:gd name="T61" fmla="*/ 635 h 686"/>
                      <a:gd name="T62" fmla="*/ 89 w 345"/>
                      <a:gd name="T63" fmla="*/ 614 h 686"/>
                      <a:gd name="T64" fmla="*/ 56 w 345"/>
                      <a:gd name="T65" fmla="*/ 596 h 686"/>
                      <a:gd name="T66" fmla="*/ 33 w 345"/>
                      <a:gd name="T67" fmla="*/ 575 h 686"/>
                      <a:gd name="T68" fmla="*/ 31 w 345"/>
                      <a:gd name="T69" fmla="*/ 547 h 686"/>
                      <a:gd name="T70" fmla="*/ 36 w 345"/>
                      <a:gd name="T71" fmla="*/ 526 h 686"/>
                      <a:gd name="T72" fmla="*/ 57 w 345"/>
                      <a:gd name="T73" fmla="*/ 505 h 686"/>
                      <a:gd name="T74" fmla="*/ 91 w 345"/>
                      <a:gd name="T75" fmla="*/ 486 h 686"/>
                      <a:gd name="T76" fmla="*/ 119 w 345"/>
                      <a:gd name="T77" fmla="*/ 463 h 686"/>
                      <a:gd name="T78" fmla="*/ 145 w 345"/>
                      <a:gd name="T79" fmla="*/ 424 h 686"/>
                      <a:gd name="T80" fmla="*/ 169 w 345"/>
                      <a:gd name="T81" fmla="*/ 381 h 686"/>
                      <a:gd name="T82" fmla="*/ 201 w 345"/>
                      <a:gd name="T83" fmla="*/ 339 h 686"/>
                      <a:gd name="T84" fmla="*/ 234 w 345"/>
                      <a:gd name="T85" fmla="*/ 314 h 686"/>
                      <a:gd name="T86" fmla="*/ 252 w 345"/>
                      <a:gd name="T87" fmla="*/ 302 h 686"/>
                      <a:gd name="T88" fmla="*/ 255 w 345"/>
                      <a:gd name="T89" fmla="*/ 291 h 686"/>
                      <a:gd name="T90" fmla="*/ 238 w 345"/>
                      <a:gd name="T91" fmla="*/ 279 h 686"/>
                      <a:gd name="T92" fmla="*/ 185 w 345"/>
                      <a:gd name="T93" fmla="*/ 237 h 686"/>
                      <a:gd name="T94" fmla="*/ 115 w 345"/>
                      <a:gd name="T95" fmla="*/ 193 h 686"/>
                      <a:gd name="T96" fmla="*/ 63 w 345"/>
                      <a:gd name="T97" fmla="*/ 153 h 686"/>
                      <a:gd name="T98" fmla="*/ 19 w 345"/>
                      <a:gd name="T99" fmla="*/ 102 h 686"/>
                      <a:gd name="T100" fmla="*/ 0 w 345"/>
                      <a:gd name="T101" fmla="*/ 53 h 686"/>
                      <a:gd name="T102" fmla="*/ 7 w 345"/>
                      <a:gd name="T103" fmla="*/ 27 h 686"/>
                      <a:gd name="T104" fmla="*/ 33 w 345"/>
                      <a:gd name="T105" fmla="*/ 9 h 686"/>
                      <a:gd name="T106" fmla="*/ 57 w 345"/>
                      <a:gd name="T107" fmla="*/ 2 h 68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345"/>
                      <a:gd name="T163" fmla="*/ 0 h 686"/>
                      <a:gd name="T164" fmla="*/ 345 w 345"/>
                      <a:gd name="T165" fmla="*/ 686 h 68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345" h="686">
                        <a:moveTo>
                          <a:pt x="57" y="2"/>
                        </a:moveTo>
                        <a:lnTo>
                          <a:pt x="89" y="0"/>
                        </a:lnTo>
                        <a:lnTo>
                          <a:pt x="113" y="15"/>
                        </a:lnTo>
                        <a:lnTo>
                          <a:pt x="169" y="64"/>
                        </a:lnTo>
                        <a:lnTo>
                          <a:pt x="227" y="121"/>
                        </a:lnTo>
                        <a:lnTo>
                          <a:pt x="278" y="176"/>
                        </a:lnTo>
                        <a:lnTo>
                          <a:pt x="315" y="225"/>
                        </a:lnTo>
                        <a:lnTo>
                          <a:pt x="337" y="263"/>
                        </a:lnTo>
                        <a:lnTo>
                          <a:pt x="345" y="293"/>
                        </a:lnTo>
                        <a:lnTo>
                          <a:pt x="341" y="321"/>
                        </a:lnTo>
                        <a:lnTo>
                          <a:pt x="329" y="349"/>
                        </a:lnTo>
                        <a:lnTo>
                          <a:pt x="302" y="382"/>
                        </a:lnTo>
                        <a:lnTo>
                          <a:pt x="262" y="416"/>
                        </a:lnTo>
                        <a:lnTo>
                          <a:pt x="201" y="467"/>
                        </a:lnTo>
                        <a:lnTo>
                          <a:pt x="154" y="496"/>
                        </a:lnTo>
                        <a:lnTo>
                          <a:pt x="127" y="521"/>
                        </a:lnTo>
                        <a:lnTo>
                          <a:pt x="115" y="544"/>
                        </a:lnTo>
                        <a:lnTo>
                          <a:pt x="117" y="559"/>
                        </a:lnTo>
                        <a:lnTo>
                          <a:pt x="133" y="575"/>
                        </a:lnTo>
                        <a:lnTo>
                          <a:pt x="171" y="600"/>
                        </a:lnTo>
                        <a:lnTo>
                          <a:pt x="203" y="619"/>
                        </a:lnTo>
                        <a:lnTo>
                          <a:pt x="241" y="631"/>
                        </a:lnTo>
                        <a:lnTo>
                          <a:pt x="264" y="638"/>
                        </a:lnTo>
                        <a:lnTo>
                          <a:pt x="269" y="654"/>
                        </a:lnTo>
                        <a:lnTo>
                          <a:pt x="262" y="664"/>
                        </a:lnTo>
                        <a:lnTo>
                          <a:pt x="229" y="678"/>
                        </a:lnTo>
                        <a:lnTo>
                          <a:pt x="224" y="680"/>
                        </a:lnTo>
                        <a:lnTo>
                          <a:pt x="180" y="686"/>
                        </a:lnTo>
                        <a:lnTo>
                          <a:pt x="157" y="686"/>
                        </a:lnTo>
                        <a:lnTo>
                          <a:pt x="134" y="668"/>
                        </a:lnTo>
                        <a:lnTo>
                          <a:pt x="112" y="635"/>
                        </a:lnTo>
                        <a:lnTo>
                          <a:pt x="89" y="614"/>
                        </a:lnTo>
                        <a:lnTo>
                          <a:pt x="56" y="596"/>
                        </a:lnTo>
                        <a:lnTo>
                          <a:pt x="33" y="575"/>
                        </a:lnTo>
                        <a:lnTo>
                          <a:pt x="31" y="547"/>
                        </a:lnTo>
                        <a:lnTo>
                          <a:pt x="36" y="526"/>
                        </a:lnTo>
                        <a:lnTo>
                          <a:pt x="57" y="505"/>
                        </a:lnTo>
                        <a:lnTo>
                          <a:pt x="91" y="486"/>
                        </a:lnTo>
                        <a:lnTo>
                          <a:pt x="119" y="463"/>
                        </a:lnTo>
                        <a:lnTo>
                          <a:pt x="145" y="424"/>
                        </a:lnTo>
                        <a:lnTo>
                          <a:pt x="169" y="381"/>
                        </a:lnTo>
                        <a:lnTo>
                          <a:pt x="201" y="339"/>
                        </a:lnTo>
                        <a:lnTo>
                          <a:pt x="234" y="314"/>
                        </a:lnTo>
                        <a:lnTo>
                          <a:pt x="252" y="302"/>
                        </a:lnTo>
                        <a:lnTo>
                          <a:pt x="255" y="291"/>
                        </a:lnTo>
                        <a:lnTo>
                          <a:pt x="238" y="279"/>
                        </a:lnTo>
                        <a:lnTo>
                          <a:pt x="185" y="237"/>
                        </a:lnTo>
                        <a:lnTo>
                          <a:pt x="115" y="193"/>
                        </a:lnTo>
                        <a:lnTo>
                          <a:pt x="63" y="153"/>
                        </a:lnTo>
                        <a:lnTo>
                          <a:pt x="19" y="102"/>
                        </a:lnTo>
                        <a:lnTo>
                          <a:pt x="0" y="53"/>
                        </a:lnTo>
                        <a:lnTo>
                          <a:pt x="7" y="27"/>
                        </a:lnTo>
                        <a:lnTo>
                          <a:pt x="33" y="9"/>
                        </a:lnTo>
                        <a:lnTo>
                          <a:pt x="57" y="2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2" name="Group 72"/>
                <p:cNvGrpSpPr>
                  <a:grpSpLocks noChangeAspect="1"/>
                </p:cNvGrpSpPr>
                <p:nvPr/>
              </p:nvGrpSpPr>
              <p:grpSpPr bwMode="auto">
                <a:xfrm>
                  <a:off x="1346" y="2030"/>
                  <a:ext cx="144" cy="186"/>
                  <a:chOff x="2895" y="2582"/>
                  <a:chExt cx="322" cy="418"/>
                </a:xfrm>
              </p:grpSpPr>
              <p:sp>
                <p:nvSpPr>
                  <p:cNvPr id="334" name="Freeform 73"/>
                  <p:cNvSpPr>
                    <a:spLocks noChangeAspect="1"/>
                  </p:cNvSpPr>
                  <p:nvPr/>
                </p:nvSpPr>
                <p:spPr bwMode="auto">
                  <a:xfrm>
                    <a:off x="2895" y="2582"/>
                    <a:ext cx="322" cy="418"/>
                  </a:xfrm>
                  <a:custGeom>
                    <a:avLst/>
                    <a:gdLst>
                      <a:gd name="T0" fmla="*/ 20 w 322"/>
                      <a:gd name="T1" fmla="*/ 319 h 418"/>
                      <a:gd name="T2" fmla="*/ 5 w 322"/>
                      <a:gd name="T3" fmla="*/ 347 h 418"/>
                      <a:gd name="T4" fmla="*/ 1 w 322"/>
                      <a:gd name="T5" fmla="*/ 386 h 418"/>
                      <a:gd name="T6" fmla="*/ 8 w 322"/>
                      <a:gd name="T7" fmla="*/ 398 h 418"/>
                      <a:gd name="T8" fmla="*/ 23 w 322"/>
                      <a:gd name="T9" fmla="*/ 410 h 418"/>
                      <a:gd name="T10" fmla="*/ 54 w 322"/>
                      <a:gd name="T11" fmla="*/ 417 h 418"/>
                      <a:gd name="T12" fmla="*/ 83 w 322"/>
                      <a:gd name="T13" fmla="*/ 413 h 418"/>
                      <a:gd name="T14" fmla="*/ 107 w 322"/>
                      <a:gd name="T15" fmla="*/ 399 h 418"/>
                      <a:gd name="T16" fmla="*/ 120 w 322"/>
                      <a:gd name="T17" fmla="*/ 384 h 418"/>
                      <a:gd name="T18" fmla="*/ 121 w 322"/>
                      <a:gd name="T19" fmla="*/ 378 h 418"/>
                      <a:gd name="T20" fmla="*/ 133 w 322"/>
                      <a:gd name="T21" fmla="*/ 362 h 418"/>
                      <a:gd name="T22" fmla="*/ 150 w 322"/>
                      <a:gd name="T23" fmla="*/ 333 h 418"/>
                      <a:gd name="T24" fmla="*/ 171 w 322"/>
                      <a:gd name="T25" fmla="*/ 288 h 418"/>
                      <a:gd name="T26" fmla="*/ 237 w 322"/>
                      <a:gd name="T27" fmla="*/ 196 h 418"/>
                      <a:gd name="T28" fmla="*/ 315 w 322"/>
                      <a:gd name="T29" fmla="*/ 90 h 418"/>
                      <a:gd name="T30" fmla="*/ 321 w 322"/>
                      <a:gd name="T31" fmla="*/ 76 h 418"/>
                      <a:gd name="T32" fmla="*/ 322 w 322"/>
                      <a:gd name="T33" fmla="*/ 72 h 418"/>
                      <a:gd name="T34" fmla="*/ 319 w 322"/>
                      <a:gd name="T35" fmla="*/ 42 h 418"/>
                      <a:gd name="T36" fmla="*/ 306 w 322"/>
                      <a:gd name="T37" fmla="*/ 20 h 418"/>
                      <a:gd name="T38" fmla="*/ 277 w 322"/>
                      <a:gd name="T39" fmla="*/ 1 h 418"/>
                      <a:gd name="T40" fmla="*/ 211 w 322"/>
                      <a:gd name="T41" fmla="*/ 6 h 418"/>
                      <a:gd name="T42" fmla="*/ 207 w 322"/>
                      <a:gd name="T43" fmla="*/ 24 h 418"/>
                      <a:gd name="T44" fmla="*/ 185 w 322"/>
                      <a:gd name="T45" fmla="*/ 66 h 418"/>
                      <a:gd name="T46" fmla="*/ 163 w 322"/>
                      <a:gd name="T47" fmla="*/ 105 h 418"/>
                      <a:gd name="T48" fmla="*/ 144 w 322"/>
                      <a:gd name="T49" fmla="*/ 140 h 418"/>
                      <a:gd name="T50" fmla="*/ 52 w 322"/>
                      <a:gd name="T51" fmla="*/ 280 h 418"/>
                      <a:gd name="T52" fmla="*/ 37 w 322"/>
                      <a:gd name="T53" fmla="*/ 298 h 418"/>
                      <a:gd name="T54" fmla="*/ 48 w 322"/>
                      <a:gd name="T55" fmla="*/ 318 h 418"/>
                      <a:gd name="T56" fmla="*/ 106 w 322"/>
                      <a:gd name="T57" fmla="*/ 238 h 418"/>
                      <a:gd name="T58" fmla="*/ 170 w 322"/>
                      <a:gd name="T59" fmla="*/ 138 h 418"/>
                      <a:gd name="T60" fmla="*/ 181 w 322"/>
                      <a:gd name="T61" fmla="*/ 117 h 418"/>
                      <a:gd name="T62" fmla="*/ 188 w 322"/>
                      <a:gd name="T63" fmla="*/ 104 h 418"/>
                      <a:gd name="T64" fmla="*/ 226 w 322"/>
                      <a:gd name="T65" fmla="*/ 38 h 418"/>
                      <a:gd name="T66" fmla="*/ 269 w 322"/>
                      <a:gd name="T67" fmla="*/ 21 h 418"/>
                      <a:gd name="T68" fmla="*/ 297 w 322"/>
                      <a:gd name="T69" fmla="*/ 47 h 418"/>
                      <a:gd name="T70" fmla="*/ 291 w 322"/>
                      <a:gd name="T71" fmla="*/ 83 h 418"/>
                      <a:gd name="T72" fmla="*/ 220 w 322"/>
                      <a:gd name="T73" fmla="*/ 181 h 418"/>
                      <a:gd name="T74" fmla="*/ 203 w 322"/>
                      <a:gd name="T75" fmla="*/ 208 h 418"/>
                      <a:gd name="T76" fmla="*/ 165 w 322"/>
                      <a:gd name="T77" fmla="*/ 259 h 418"/>
                      <a:gd name="T78" fmla="*/ 134 w 322"/>
                      <a:gd name="T79" fmla="*/ 316 h 418"/>
                      <a:gd name="T80" fmla="*/ 131 w 322"/>
                      <a:gd name="T81" fmla="*/ 319 h 418"/>
                      <a:gd name="T82" fmla="*/ 120 w 322"/>
                      <a:gd name="T83" fmla="*/ 345 h 418"/>
                      <a:gd name="T84" fmla="*/ 107 w 322"/>
                      <a:gd name="T85" fmla="*/ 364 h 418"/>
                      <a:gd name="T86" fmla="*/ 83 w 322"/>
                      <a:gd name="T87" fmla="*/ 389 h 418"/>
                      <a:gd name="T88" fmla="*/ 55 w 322"/>
                      <a:gd name="T89" fmla="*/ 399 h 418"/>
                      <a:gd name="T90" fmla="*/ 27 w 322"/>
                      <a:gd name="T91" fmla="*/ 387 h 418"/>
                      <a:gd name="T92" fmla="*/ 21 w 322"/>
                      <a:gd name="T93" fmla="*/ 369 h 418"/>
                      <a:gd name="T94" fmla="*/ 37 w 322"/>
                      <a:gd name="T95" fmla="*/ 350 h 418"/>
                      <a:gd name="T96" fmla="*/ 62 w 322"/>
                      <a:gd name="T97" fmla="*/ 350 h 418"/>
                      <a:gd name="T98" fmla="*/ 89 w 322"/>
                      <a:gd name="T99" fmla="*/ 365 h 418"/>
                      <a:gd name="T100" fmla="*/ 90 w 322"/>
                      <a:gd name="T101" fmla="*/ 350 h 418"/>
                      <a:gd name="T102" fmla="*/ 75 w 322"/>
                      <a:gd name="T103" fmla="*/ 330 h 418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322"/>
                      <a:gd name="T157" fmla="*/ 0 h 418"/>
                      <a:gd name="T158" fmla="*/ 322 w 322"/>
                      <a:gd name="T159" fmla="*/ 418 h 418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322" h="418">
                        <a:moveTo>
                          <a:pt x="37" y="298"/>
                        </a:moveTo>
                        <a:lnTo>
                          <a:pt x="35" y="299"/>
                        </a:lnTo>
                        <a:lnTo>
                          <a:pt x="30" y="303"/>
                        </a:lnTo>
                        <a:lnTo>
                          <a:pt x="27" y="308"/>
                        </a:lnTo>
                        <a:lnTo>
                          <a:pt x="20" y="319"/>
                        </a:lnTo>
                        <a:lnTo>
                          <a:pt x="14" y="329"/>
                        </a:lnTo>
                        <a:lnTo>
                          <a:pt x="10" y="341"/>
                        </a:lnTo>
                        <a:lnTo>
                          <a:pt x="7" y="343"/>
                        </a:lnTo>
                        <a:lnTo>
                          <a:pt x="6" y="344"/>
                        </a:lnTo>
                        <a:lnTo>
                          <a:pt x="5" y="347"/>
                        </a:lnTo>
                        <a:lnTo>
                          <a:pt x="2" y="351"/>
                        </a:lnTo>
                        <a:lnTo>
                          <a:pt x="1" y="357"/>
                        </a:lnTo>
                        <a:lnTo>
                          <a:pt x="0" y="363"/>
                        </a:lnTo>
                        <a:lnTo>
                          <a:pt x="1" y="369"/>
                        </a:lnTo>
                        <a:lnTo>
                          <a:pt x="1" y="386"/>
                        </a:lnTo>
                        <a:lnTo>
                          <a:pt x="2" y="387"/>
                        </a:lnTo>
                        <a:lnTo>
                          <a:pt x="3" y="389"/>
                        </a:lnTo>
                        <a:lnTo>
                          <a:pt x="5" y="392"/>
                        </a:lnTo>
                        <a:lnTo>
                          <a:pt x="7" y="393"/>
                        </a:lnTo>
                        <a:lnTo>
                          <a:pt x="8" y="398"/>
                        </a:lnTo>
                        <a:lnTo>
                          <a:pt x="11" y="402"/>
                        </a:lnTo>
                        <a:lnTo>
                          <a:pt x="15" y="406"/>
                        </a:lnTo>
                        <a:lnTo>
                          <a:pt x="21" y="408"/>
                        </a:lnTo>
                        <a:lnTo>
                          <a:pt x="21" y="409"/>
                        </a:lnTo>
                        <a:lnTo>
                          <a:pt x="23" y="410"/>
                        </a:lnTo>
                        <a:lnTo>
                          <a:pt x="27" y="411"/>
                        </a:lnTo>
                        <a:lnTo>
                          <a:pt x="34" y="414"/>
                        </a:lnTo>
                        <a:lnTo>
                          <a:pt x="41" y="415"/>
                        </a:lnTo>
                        <a:lnTo>
                          <a:pt x="48" y="416"/>
                        </a:lnTo>
                        <a:lnTo>
                          <a:pt x="54" y="417"/>
                        </a:lnTo>
                        <a:lnTo>
                          <a:pt x="60" y="418"/>
                        </a:lnTo>
                        <a:lnTo>
                          <a:pt x="66" y="417"/>
                        </a:lnTo>
                        <a:lnTo>
                          <a:pt x="72" y="416"/>
                        </a:lnTo>
                        <a:lnTo>
                          <a:pt x="78" y="415"/>
                        </a:lnTo>
                        <a:lnTo>
                          <a:pt x="83" y="413"/>
                        </a:lnTo>
                        <a:lnTo>
                          <a:pt x="89" y="410"/>
                        </a:lnTo>
                        <a:lnTo>
                          <a:pt x="96" y="407"/>
                        </a:lnTo>
                        <a:lnTo>
                          <a:pt x="101" y="404"/>
                        </a:lnTo>
                        <a:lnTo>
                          <a:pt x="106" y="400"/>
                        </a:lnTo>
                        <a:lnTo>
                          <a:pt x="107" y="399"/>
                        </a:lnTo>
                        <a:lnTo>
                          <a:pt x="109" y="398"/>
                        </a:lnTo>
                        <a:lnTo>
                          <a:pt x="111" y="396"/>
                        </a:lnTo>
                        <a:lnTo>
                          <a:pt x="116" y="391"/>
                        </a:lnTo>
                        <a:lnTo>
                          <a:pt x="119" y="386"/>
                        </a:lnTo>
                        <a:lnTo>
                          <a:pt x="120" y="384"/>
                        </a:lnTo>
                        <a:lnTo>
                          <a:pt x="120" y="383"/>
                        </a:lnTo>
                        <a:lnTo>
                          <a:pt x="120" y="382"/>
                        </a:lnTo>
                        <a:lnTo>
                          <a:pt x="121" y="380"/>
                        </a:lnTo>
                        <a:lnTo>
                          <a:pt x="120" y="379"/>
                        </a:lnTo>
                        <a:lnTo>
                          <a:pt x="121" y="378"/>
                        </a:lnTo>
                        <a:lnTo>
                          <a:pt x="124" y="375"/>
                        </a:lnTo>
                        <a:lnTo>
                          <a:pt x="126" y="373"/>
                        </a:lnTo>
                        <a:lnTo>
                          <a:pt x="127" y="372"/>
                        </a:lnTo>
                        <a:lnTo>
                          <a:pt x="128" y="371"/>
                        </a:lnTo>
                        <a:lnTo>
                          <a:pt x="133" y="362"/>
                        </a:lnTo>
                        <a:lnTo>
                          <a:pt x="136" y="357"/>
                        </a:lnTo>
                        <a:lnTo>
                          <a:pt x="137" y="355"/>
                        </a:lnTo>
                        <a:lnTo>
                          <a:pt x="139" y="352"/>
                        </a:lnTo>
                        <a:lnTo>
                          <a:pt x="144" y="342"/>
                        </a:lnTo>
                        <a:lnTo>
                          <a:pt x="150" y="333"/>
                        </a:lnTo>
                        <a:lnTo>
                          <a:pt x="151" y="331"/>
                        </a:lnTo>
                        <a:lnTo>
                          <a:pt x="151" y="329"/>
                        </a:lnTo>
                        <a:lnTo>
                          <a:pt x="157" y="315"/>
                        </a:lnTo>
                        <a:lnTo>
                          <a:pt x="164" y="301"/>
                        </a:lnTo>
                        <a:lnTo>
                          <a:pt x="171" y="288"/>
                        </a:lnTo>
                        <a:lnTo>
                          <a:pt x="180" y="276"/>
                        </a:lnTo>
                        <a:lnTo>
                          <a:pt x="191" y="262"/>
                        </a:lnTo>
                        <a:lnTo>
                          <a:pt x="203" y="249"/>
                        </a:lnTo>
                        <a:lnTo>
                          <a:pt x="219" y="222"/>
                        </a:lnTo>
                        <a:lnTo>
                          <a:pt x="237" y="196"/>
                        </a:lnTo>
                        <a:lnTo>
                          <a:pt x="295" y="113"/>
                        </a:lnTo>
                        <a:lnTo>
                          <a:pt x="300" y="108"/>
                        </a:lnTo>
                        <a:lnTo>
                          <a:pt x="306" y="102"/>
                        </a:lnTo>
                        <a:lnTo>
                          <a:pt x="310" y="97"/>
                        </a:lnTo>
                        <a:lnTo>
                          <a:pt x="315" y="90"/>
                        </a:lnTo>
                        <a:lnTo>
                          <a:pt x="315" y="89"/>
                        </a:lnTo>
                        <a:lnTo>
                          <a:pt x="316" y="88"/>
                        </a:lnTo>
                        <a:lnTo>
                          <a:pt x="318" y="85"/>
                        </a:lnTo>
                        <a:lnTo>
                          <a:pt x="320" y="81"/>
                        </a:lnTo>
                        <a:lnTo>
                          <a:pt x="321" y="76"/>
                        </a:lnTo>
                        <a:lnTo>
                          <a:pt x="321" y="75"/>
                        </a:lnTo>
                        <a:lnTo>
                          <a:pt x="321" y="74"/>
                        </a:lnTo>
                        <a:lnTo>
                          <a:pt x="322" y="74"/>
                        </a:lnTo>
                        <a:lnTo>
                          <a:pt x="322" y="72"/>
                        </a:lnTo>
                        <a:lnTo>
                          <a:pt x="322" y="65"/>
                        </a:lnTo>
                        <a:lnTo>
                          <a:pt x="322" y="59"/>
                        </a:lnTo>
                        <a:lnTo>
                          <a:pt x="321" y="54"/>
                        </a:lnTo>
                        <a:lnTo>
                          <a:pt x="321" y="48"/>
                        </a:lnTo>
                        <a:lnTo>
                          <a:pt x="319" y="42"/>
                        </a:lnTo>
                        <a:lnTo>
                          <a:pt x="317" y="38"/>
                        </a:lnTo>
                        <a:lnTo>
                          <a:pt x="315" y="32"/>
                        </a:lnTo>
                        <a:lnTo>
                          <a:pt x="312" y="28"/>
                        </a:lnTo>
                        <a:lnTo>
                          <a:pt x="309" y="24"/>
                        </a:lnTo>
                        <a:lnTo>
                          <a:pt x="306" y="20"/>
                        </a:lnTo>
                        <a:lnTo>
                          <a:pt x="301" y="16"/>
                        </a:lnTo>
                        <a:lnTo>
                          <a:pt x="298" y="12"/>
                        </a:lnTo>
                        <a:lnTo>
                          <a:pt x="293" y="9"/>
                        </a:lnTo>
                        <a:lnTo>
                          <a:pt x="288" y="6"/>
                        </a:lnTo>
                        <a:lnTo>
                          <a:pt x="277" y="1"/>
                        </a:lnTo>
                        <a:lnTo>
                          <a:pt x="225" y="0"/>
                        </a:lnTo>
                        <a:lnTo>
                          <a:pt x="222" y="1"/>
                        </a:lnTo>
                        <a:lnTo>
                          <a:pt x="218" y="2"/>
                        </a:lnTo>
                        <a:lnTo>
                          <a:pt x="214" y="4"/>
                        </a:lnTo>
                        <a:lnTo>
                          <a:pt x="211" y="6"/>
                        </a:lnTo>
                        <a:lnTo>
                          <a:pt x="209" y="10"/>
                        </a:lnTo>
                        <a:lnTo>
                          <a:pt x="207" y="12"/>
                        </a:lnTo>
                        <a:lnTo>
                          <a:pt x="207" y="16"/>
                        </a:lnTo>
                        <a:lnTo>
                          <a:pt x="207" y="22"/>
                        </a:lnTo>
                        <a:lnTo>
                          <a:pt x="207" y="24"/>
                        </a:lnTo>
                        <a:lnTo>
                          <a:pt x="203" y="33"/>
                        </a:lnTo>
                        <a:lnTo>
                          <a:pt x="198" y="44"/>
                        </a:lnTo>
                        <a:lnTo>
                          <a:pt x="192" y="54"/>
                        </a:lnTo>
                        <a:lnTo>
                          <a:pt x="187" y="63"/>
                        </a:lnTo>
                        <a:lnTo>
                          <a:pt x="185" y="66"/>
                        </a:lnTo>
                        <a:lnTo>
                          <a:pt x="185" y="68"/>
                        </a:lnTo>
                        <a:lnTo>
                          <a:pt x="182" y="73"/>
                        </a:lnTo>
                        <a:lnTo>
                          <a:pt x="176" y="83"/>
                        </a:lnTo>
                        <a:lnTo>
                          <a:pt x="164" y="103"/>
                        </a:lnTo>
                        <a:lnTo>
                          <a:pt x="163" y="105"/>
                        </a:lnTo>
                        <a:lnTo>
                          <a:pt x="162" y="108"/>
                        </a:lnTo>
                        <a:lnTo>
                          <a:pt x="159" y="115"/>
                        </a:lnTo>
                        <a:lnTo>
                          <a:pt x="157" y="121"/>
                        </a:lnTo>
                        <a:lnTo>
                          <a:pt x="150" y="134"/>
                        </a:lnTo>
                        <a:lnTo>
                          <a:pt x="144" y="140"/>
                        </a:lnTo>
                        <a:lnTo>
                          <a:pt x="139" y="147"/>
                        </a:lnTo>
                        <a:lnTo>
                          <a:pt x="128" y="163"/>
                        </a:lnTo>
                        <a:lnTo>
                          <a:pt x="116" y="180"/>
                        </a:lnTo>
                        <a:lnTo>
                          <a:pt x="96" y="213"/>
                        </a:lnTo>
                        <a:lnTo>
                          <a:pt x="52" y="280"/>
                        </a:lnTo>
                        <a:lnTo>
                          <a:pt x="48" y="282"/>
                        </a:lnTo>
                        <a:lnTo>
                          <a:pt x="43" y="286"/>
                        </a:lnTo>
                        <a:lnTo>
                          <a:pt x="39" y="292"/>
                        </a:lnTo>
                        <a:lnTo>
                          <a:pt x="38" y="296"/>
                        </a:lnTo>
                        <a:lnTo>
                          <a:pt x="37" y="298"/>
                        </a:lnTo>
                        <a:lnTo>
                          <a:pt x="69" y="328"/>
                        </a:lnTo>
                        <a:lnTo>
                          <a:pt x="67" y="327"/>
                        </a:lnTo>
                        <a:lnTo>
                          <a:pt x="65" y="327"/>
                        </a:lnTo>
                        <a:lnTo>
                          <a:pt x="40" y="328"/>
                        </a:lnTo>
                        <a:lnTo>
                          <a:pt x="48" y="318"/>
                        </a:lnTo>
                        <a:lnTo>
                          <a:pt x="66" y="294"/>
                        </a:lnTo>
                        <a:lnTo>
                          <a:pt x="75" y="282"/>
                        </a:lnTo>
                        <a:lnTo>
                          <a:pt x="83" y="270"/>
                        </a:lnTo>
                        <a:lnTo>
                          <a:pt x="95" y="254"/>
                        </a:lnTo>
                        <a:lnTo>
                          <a:pt x="106" y="238"/>
                        </a:lnTo>
                        <a:lnTo>
                          <a:pt x="128" y="205"/>
                        </a:lnTo>
                        <a:lnTo>
                          <a:pt x="138" y="188"/>
                        </a:lnTo>
                        <a:lnTo>
                          <a:pt x="144" y="180"/>
                        </a:lnTo>
                        <a:lnTo>
                          <a:pt x="150" y="172"/>
                        </a:lnTo>
                        <a:lnTo>
                          <a:pt x="170" y="138"/>
                        </a:lnTo>
                        <a:lnTo>
                          <a:pt x="170" y="137"/>
                        </a:lnTo>
                        <a:lnTo>
                          <a:pt x="171" y="136"/>
                        </a:lnTo>
                        <a:lnTo>
                          <a:pt x="172" y="133"/>
                        </a:lnTo>
                        <a:lnTo>
                          <a:pt x="180" y="119"/>
                        </a:lnTo>
                        <a:lnTo>
                          <a:pt x="181" y="117"/>
                        </a:lnTo>
                        <a:lnTo>
                          <a:pt x="181" y="116"/>
                        </a:lnTo>
                        <a:lnTo>
                          <a:pt x="182" y="115"/>
                        </a:lnTo>
                        <a:lnTo>
                          <a:pt x="184" y="112"/>
                        </a:lnTo>
                        <a:lnTo>
                          <a:pt x="188" y="104"/>
                        </a:lnTo>
                        <a:lnTo>
                          <a:pt x="196" y="90"/>
                        </a:lnTo>
                        <a:lnTo>
                          <a:pt x="204" y="76"/>
                        </a:lnTo>
                        <a:lnTo>
                          <a:pt x="218" y="54"/>
                        </a:lnTo>
                        <a:lnTo>
                          <a:pt x="222" y="46"/>
                        </a:lnTo>
                        <a:lnTo>
                          <a:pt x="226" y="38"/>
                        </a:lnTo>
                        <a:lnTo>
                          <a:pt x="228" y="31"/>
                        </a:lnTo>
                        <a:lnTo>
                          <a:pt x="229" y="24"/>
                        </a:lnTo>
                        <a:lnTo>
                          <a:pt x="231" y="21"/>
                        </a:lnTo>
                        <a:lnTo>
                          <a:pt x="268" y="20"/>
                        </a:lnTo>
                        <a:lnTo>
                          <a:pt x="269" y="21"/>
                        </a:lnTo>
                        <a:lnTo>
                          <a:pt x="277" y="26"/>
                        </a:lnTo>
                        <a:lnTo>
                          <a:pt x="286" y="32"/>
                        </a:lnTo>
                        <a:lnTo>
                          <a:pt x="290" y="34"/>
                        </a:lnTo>
                        <a:lnTo>
                          <a:pt x="293" y="40"/>
                        </a:lnTo>
                        <a:lnTo>
                          <a:pt x="297" y="47"/>
                        </a:lnTo>
                        <a:lnTo>
                          <a:pt x="299" y="51"/>
                        </a:lnTo>
                        <a:lnTo>
                          <a:pt x="301" y="54"/>
                        </a:lnTo>
                        <a:lnTo>
                          <a:pt x="303" y="64"/>
                        </a:lnTo>
                        <a:lnTo>
                          <a:pt x="303" y="66"/>
                        </a:lnTo>
                        <a:lnTo>
                          <a:pt x="291" y="83"/>
                        </a:lnTo>
                        <a:lnTo>
                          <a:pt x="268" y="114"/>
                        </a:lnTo>
                        <a:lnTo>
                          <a:pt x="247" y="146"/>
                        </a:lnTo>
                        <a:lnTo>
                          <a:pt x="226" y="178"/>
                        </a:lnTo>
                        <a:lnTo>
                          <a:pt x="222" y="179"/>
                        </a:lnTo>
                        <a:lnTo>
                          <a:pt x="220" y="181"/>
                        </a:lnTo>
                        <a:lnTo>
                          <a:pt x="217" y="184"/>
                        </a:lnTo>
                        <a:lnTo>
                          <a:pt x="212" y="192"/>
                        </a:lnTo>
                        <a:lnTo>
                          <a:pt x="208" y="200"/>
                        </a:lnTo>
                        <a:lnTo>
                          <a:pt x="207" y="202"/>
                        </a:lnTo>
                        <a:lnTo>
                          <a:pt x="203" y="208"/>
                        </a:lnTo>
                        <a:lnTo>
                          <a:pt x="199" y="215"/>
                        </a:lnTo>
                        <a:lnTo>
                          <a:pt x="190" y="227"/>
                        </a:lnTo>
                        <a:lnTo>
                          <a:pt x="180" y="241"/>
                        </a:lnTo>
                        <a:lnTo>
                          <a:pt x="171" y="253"/>
                        </a:lnTo>
                        <a:lnTo>
                          <a:pt x="165" y="259"/>
                        </a:lnTo>
                        <a:lnTo>
                          <a:pt x="161" y="266"/>
                        </a:lnTo>
                        <a:lnTo>
                          <a:pt x="153" y="280"/>
                        </a:lnTo>
                        <a:lnTo>
                          <a:pt x="148" y="285"/>
                        </a:lnTo>
                        <a:lnTo>
                          <a:pt x="145" y="292"/>
                        </a:lnTo>
                        <a:lnTo>
                          <a:pt x="134" y="316"/>
                        </a:lnTo>
                        <a:lnTo>
                          <a:pt x="133" y="317"/>
                        </a:lnTo>
                        <a:lnTo>
                          <a:pt x="132" y="317"/>
                        </a:lnTo>
                        <a:lnTo>
                          <a:pt x="132" y="318"/>
                        </a:lnTo>
                        <a:lnTo>
                          <a:pt x="131" y="319"/>
                        </a:lnTo>
                        <a:lnTo>
                          <a:pt x="130" y="321"/>
                        </a:lnTo>
                        <a:lnTo>
                          <a:pt x="130" y="324"/>
                        </a:lnTo>
                        <a:lnTo>
                          <a:pt x="127" y="331"/>
                        </a:lnTo>
                        <a:lnTo>
                          <a:pt x="123" y="338"/>
                        </a:lnTo>
                        <a:lnTo>
                          <a:pt x="120" y="345"/>
                        </a:lnTo>
                        <a:lnTo>
                          <a:pt x="116" y="351"/>
                        </a:lnTo>
                        <a:lnTo>
                          <a:pt x="113" y="355"/>
                        </a:lnTo>
                        <a:lnTo>
                          <a:pt x="111" y="358"/>
                        </a:lnTo>
                        <a:lnTo>
                          <a:pt x="110" y="361"/>
                        </a:lnTo>
                        <a:lnTo>
                          <a:pt x="107" y="364"/>
                        </a:lnTo>
                        <a:lnTo>
                          <a:pt x="103" y="371"/>
                        </a:lnTo>
                        <a:lnTo>
                          <a:pt x="96" y="377"/>
                        </a:lnTo>
                        <a:lnTo>
                          <a:pt x="93" y="380"/>
                        </a:lnTo>
                        <a:lnTo>
                          <a:pt x="90" y="384"/>
                        </a:lnTo>
                        <a:lnTo>
                          <a:pt x="83" y="389"/>
                        </a:lnTo>
                        <a:lnTo>
                          <a:pt x="79" y="393"/>
                        </a:lnTo>
                        <a:lnTo>
                          <a:pt x="75" y="395"/>
                        </a:lnTo>
                        <a:lnTo>
                          <a:pt x="70" y="397"/>
                        </a:lnTo>
                        <a:lnTo>
                          <a:pt x="65" y="398"/>
                        </a:lnTo>
                        <a:lnTo>
                          <a:pt x="55" y="399"/>
                        </a:lnTo>
                        <a:lnTo>
                          <a:pt x="51" y="398"/>
                        </a:lnTo>
                        <a:lnTo>
                          <a:pt x="46" y="398"/>
                        </a:lnTo>
                        <a:lnTo>
                          <a:pt x="36" y="394"/>
                        </a:lnTo>
                        <a:lnTo>
                          <a:pt x="33" y="393"/>
                        </a:lnTo>
                        <a:lnTo>
                          <a:pt x="27" y="387"/>
                        </a:lnTo>
                        <a:lnTo>
                          <a:pt x="25" y="384"/>
                        </a:lnTo>
                        <a:lnTo>
                          <a:pt x="22" y="380"/>
                        </a:lnTo>
                        <a:lnTo>
                          <a:pt x="21" y="378"/>
                        </a:lnTo>
                        <a:lnTo>
                          <a:pt x="21" y="374"/>
                        </a:lnTo>
                        <a:lnTo>
                          <a:pt x="21" y="369"/>
                        </a:lnTo>
                        <a:lnTo>
                          <a:pt x="21" y="366"/>
                        </a:lnTo>
                        <a:lnTo>
                          <a:pt x="25" y="360"/>
                        </a:lnTo>
                        <a:lnTo>
                          <a:pt x="29" y="356"/>
                        </a:lnTo>
                        <a:lnTo>
                          <a:pt x="34" y="351"/>
                        </a:lnTo>
                        <a:lnTo>
                          <a:pt x="37" y="350"/>
                        </a:lnTo>
                        <a:lnTo>
                          <a:pt x="41" y="349"/>
                        </a:lnTo>
                        <a:lnTo>
                          <a:pt x="47" y="347"/>
                        </a:lnTo>
                        <a:lnTo>
                          <a:pt x="55" y="346"/>
                        </a:lnTo>
                        <a:lnTo>
                          <a:pt x="57" y="348"/>
                        </a:lnTo>
                        <a:lnTo>
                          <a:pt x="62" y="350"/>
                        </a:lnTo>
                        <a:lnTo>
                          <a:pt x="68" y="354"/>
                        </a:lnTo>
                        <a:lnTo>
                          <a:pt x="73" y="358"/>
                        </a:lnTo>
                        <a:lnTo>
                          <a:pt x="77" y="364"/>
                        </a:lnTo>
                        <a:lnTo>
                          <a:pt x="80" y="365"/>
                        </a:lnTo>
                        <a:lnTo>
                          <a:pt x="89" y="365"/>
                        </a:lnTo>
                        <a:lnTo>
                          <a:pt x="89" y="364"/>
                        </a:lnTo>
                        <a:lnTo>
                          <a:pt x="90" y="362"/>
                        </a:lnTo>
                        <a:lnTo>
                          <a:pt x="90" y="361"/>
                        </a:lnTo>
                        <a:lnTo>
                          <a:pt x="91" y="355"/>
                        </a:lnTo>
                        <a:lnTo>
                          <a:pt x="90" y="350"/>
                        </a:lnTo>
                        <a:lnTo>
                          <a:pt x="89" y="345"/>
                        </a:lnTo>
                        <a:lnTo>
                          <a:pt x="87" y="341"/>
                        </a:lnTo>
                        <a:lnTo>
                          <a:pt x="83" y="336"/>
                        </a:lnTo>
                        <a:lnTo>
                          <a:pt x="80" y="334"/>
                        </a:lnTo>
                        <a:lnTo>
                          <a:pt x="75" y="330"/>
                        </a:lnTo>
                        <a:lnTo>
                          <a:pt x="69" y="328"/>
                        </a:lnTo>
                        <a:lnTo>
                          <a:pt x="37" y="298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35" name="Freeform 74"/>
                  <p:cNvSpPr>
                    <a:spLocks noChangeAspect="1"/>
                  </p:cNvSpPr>
                  <p:nvPr/>
                </p:nvSpPr>
                <p:spPr bwMode="auto">
                  <a:xfrm>
                    <a:off x="2916" y="2602"/>
                    <a:ext cx="284" cy="378"/>
                  </a:xfrm>
                  <a:custGeom>
                    <a:avLst/>
                    <a:gdLst>
                      <a:gd name="T0" fmla="*/ 46 w 284"/>
                      <a:gd name="T1" fmla="*/ 307 h 378"/>
                      <a:gd name="T2" fmla="*/ 54 w 284"/>
                      <a:gd name="T3" fmla="*/ 310 h 378"/>
                      <a:gd name="T4" fmla="*/ 63 w 284"/>
                      <a:gd name="T5" fmla="*/ 316 h 378"/>
                      <a:gd name="T6" fmla="*/ 69 w 284"/>
                      <a:gd name="T7" fmla="*/ 325 h 378"/>
                      <a:gd name="T8" fmla="*/ 71 w 284"/>
                      <a:gd name="T9" fmla="*/ 335 h 378"/>
                      <a:gd name="T10" fmla="*/ 70 w 284"/>
                      <a:gd name="T11" fmla="*/ 342 h 378"/>
                      <a:gd name="T12" fmla="*/ 68 w 284"/>
                      <a:gd name="T13" fmla="*/ 345 h 378"/>
                      <a:gd name="T14" fmla="*/ 57 w 284"/>
                      <a:gd name="T15" fmla="*/ 343 h 378"/>
                      <a:gd name="T16" fmla="*/ 47 w 284"/>
                      <a:gd name="T17" fmla="*/ 334 h 378"/>
                      <a:gd name="T18" fmla="*/ 37 w 284"/>
                      <a:gd name="T19" fmla="*/ 328 h 378"/>
                      <a:gd name="T20" fmla="*/ 26 w 284"/>
                      <a:gd name="T21" fmla="*/ 327 h 378"/>
                      <a:gd name="T22" fmla="*/ 17 w 284"/>
                      <a:gd name="T23" fmla="*/ 329 h 378"/>
                      <a:gd name="T24" fmla="*/ 9 w 284"/>
                      <a:gd name="T25" fmla="*/ 335 h 378"/>
                      <a:gd name="T26" fmla="*/ 0 w 284"/>
                      <a:gd name="T27" fmla="*/ 346 h 378"/>
                      <a:gd name="T28" fmla="*/ 0 w 284"/>
                      <a:gd name="T29" fmla="*/ 354 h 378"/>
                      <a:gd name="T30" fmla="*/ 2 w 284"/>
                      <a:gd name="T31" fmla="*/ 360 h 378"/>
                      <a:gd name="T32" fmla="*/ 7 w 284"/>
                      <a:gd name="T33" fmla="*/ 367 h 378"/>
                      <a:gd name="T34" fmla="*/ 16 w 284"/>
                      <a:gd name="T35" fmla="*/ 374 h 378"/>
                      <a:gd name="T36" fmla="*/ 31 w 284"/>
                      <a:gd name="T37" fmla="*/ 378 h 378"/>
                      <a:gd name="T38" fmla="*/ 45 w 284"/>
                      <a:gd name="T39" fmla="*/ 378 h 378"/>
                      <a:gd name="T40" fmla="*/ 55 w 284"/>
                      <a:gd name="T41" fmla="*/ 375 h 378"/>
                      <a:gd name="T42" fmla="*/ 63 w 284"/>
                      <a:gd name="T43" fmla="*/ 369 h 378"/>
                      <a:gd name="T44" fmla="*/ 73 w 284"/>
                      <a:gd name="T45" fmla="*/ 360 h 378"/>
                      <a:gd name="T46" fmla="*/ 82 w 284"/>
                      <a:gd name="T47" fmla="*/ 350 h 378"/>
                      <a:gd name="T48" fmla="*/ 89 w 284"/>
                      <a:gd name="T49" fmla="*/ 341 h 378"/>
                      <a:gd name="T50" fmla="*/ 93 w 284"/>
                      <a:gd name="T51" fmla="*/ 335 h 378"/>
                      <a:gd name="T52" fmla="*/ 100 w 284"/>
                      <a:gd name="T53" fmla="*/ 325 h 378"/>
                      <a:gd name="T54" fmla="*/ 107 w 284"/>
                      <a:gd name="T55" fmla="*/ 311 h 378"/>
                      <a:gd name="T56" fmla="*/ 110 w 284"/>
                      <a:gd name="T57" fmla="*/ 300 h 378"/>
                      <a:gd name="T58" fmla="*/ 112 w 284"/>
                      <a:gd name="T59" fmla="*/ 298 h 378"/>
                      <a:gd name="T60" fmla="*/ 112 w 284"/>
                      <a:gd name="T61" fmla="*/ 297 h 378"/>
                      <a:gd name="T62" fmla="*/ 114 w 284"/>
                      <a:gd name="T63" fmla="*/ 296 h 378"/>
                      <a:gd name="T64" fmla="*/ 128 w 284"/>
                      <a:gd name="T65" fmla="*/ 265 h 378"/>
                      <a:gd name="T66" fmla="*/ 141 w 284"/>
                      <a:gd name="T67" fmla="*/ 246 h 378"/>
                      <a:gd name="T68" fmla="*/ 151 w 284"/>
                      <a:gd name="T69" fmla="*/ 233 h 378"/>
                      <a:gd name="T70" fmla="*/ 170 w 284"/>
                      <a:gd name="T71" fmla="*/ 207 h 378"/>
                      <a:gd name="T72" fmla="*/ 183 w 284"/>
                      <a:gd name="T73" fmla="*/ 188 h 378"/>
                      <a:gd name="T74" fmla="*/ 188 w 284"/>
                      <a:gd name="T75" fmla="*/ 180 h 378"/>
                      <a:gd name="T76" fmla="*/ 197 w 284"/>
                      <a:gd name="T77" fmla="*/ 164 h 378"/>
                      <a:gd name="T78" fmla="*/ 202 w 284"/>
                      <a:gd name="T79" fmla="*/ 159 h 378"/>
                      <a:gd name="T80" fmla="*/ 227 w 284"/>
                      <a:gd name="T81" fmla="*/ 126 h 378"/>
                      <a:gd name="T82" fmla="*/ 272 w 284"/>
                      <a:gd name="T83" fmla="*/ 63 h 378"/>
                      <a:gd name="T84" fmla="*/ 284 w 284"/>
                      <a:gd name="T85" fmla="*/ 44 h 378"/>
                      <a:gd name="T86" fmla="*/ 280 w 284"/>
                      <a:gd name="T87" fmla="*/ 31 h 378"/>
                      <a:gd name="T88" fmla="*/ 273 w 284"/>
                      <a:gd name="T89" fmla="*/ 21 h 378"/>
                      <a:gd name="T90" fmla="*/ 266 w 284"/>
                      <a:gd name="T91" fmla="*/ 13 h 378"/>
                      <a:gd name="T92" fmla="*/ 250 w 284"/>
                      <a:gd name="T93" fmla="*/ 1 h 378"/>
                      <a:gd name="T94" fmla="*/ 211 w 284"/>
                      <a:gd name="T95" fmla="*/ 1 h 378"/>
                      <a:gd name="T96" fmla="*/ 209 w 284"/>
                      <a:gd name="T97" fmla="*/ 11 h 378"/>
                      <a:gd name="T98" fmla="*/ 202 w 284"/>
                      <a:gd name="T99" fmla="*/ 26 h 378"/>
                      <a:gd name="T100" fmla="*/ 184 w 284"/>
                      <a:gd name="T101" fmla="*/ 56 h 378"/>
                      <a:gd name="T102" fmla="*/ 168 w 284"/>
                      <a:gd name="T103" fmla="*/ 85 h 378"/>
                      <a:gd name="T104" fmla="*/ 162 w 284"/>
                      <a:gd name="T105" fmla="*/ 95 h 378"/>
                      <a:gd name="T106" fmla="*/ 161 w 284"/>
                      <a:gd name="T107" fmla="*/ 96 h 378"/>
                      <a:gd name="T108" fmla="*/ 160 w 284"/>
                      <a:gd name="T109" fmla="*/ 99 h 378"/>
                      <a:gd name="T110" fmla="*/ 151 w 284"/>
                      <a:gd name="T111" fmla="*/ 116 h 378"/>
                      <a:gd name="T112" fmla="*/ 150 w 284"/>
                      <a:gd name="T113" fmla="*/ 118 h 378"/>
                      <a:gd name="T114" fmla="*/ 124 w 284"/>
                      <a:gd name="T115" fmla="*/ 160 h 378"/>
                      <a:gd name="T116" fmla="*/ 108 w 284"/>
                      <a:gd name="T117" fmla="*/ 185 h 378"/>
                      <a:gd name="T118" fmla="*/ 75 w 284"/>
                      <a:gd name="T119" fmla="*/ 234 h 378"/>
                      <a:gd name="T120" fmla="*/ 54 w 284"/>
                      <a:gd name="T121" fmla="*/ 262 h 378"/>
                      <a:gd name="T122" fmla="*/ 27 w 284"/>
                      <a:gd name="T123" fmla="*/ 298 h 378"/>
                      <a:gd name="T124" fmla="*/ 45 w 284"/>
                      <a:gd name="T125" fmla="*/ 307 h 37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84"/>
                      <a:gd name="T190" fmla="*/ 0 h 378"/>
                      <a:gd name="T191" fmla="*/ 284 w 284"/>
                      <a:gd name="T192" fmla="*/ 378 h 37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84" h="378">
                        <a:moveTo>
                          <a:pt x="45" y="307"/>
                        </a:moveTo>
                        <a:lnTo>
                          <a:pt x="46" y="307"/>
                        </a:lnTo>
                        <a:lnTo>
                          <a:pt x="48" y="308"/>
                        </a:lnTo>
                        <a:lnTo>
                          <a:pt x="54" y="310"/>
                        </a:lnTo>
                        <a:lnTo>
                          <a:pt x="60" y="314"/>
                        </a:lnTo>
                        <a:lnTo>
                          <a:pt x="63" y="316"/>
                        </a:lnTo>
                        <a:lnTo>
                          <a:pt x="67" y="321"/>
                        </a:lnTo>
                        <a:lnTo>
                          <a:pt x="69" y="325"/>
                        </a:lnTo>
                        <a:lnTo>
                          <a:pt x="70" y="329"/>
                        </a:lnTo>
                        <a:lnTo>
                          <a:pt x="71" y="335"/>
                        </a:lnTo>
                        <a:lnTo>
                          <a:pt x="70" y="341"/>
                        </a:lnTo>
                        <a:lnTo>
                          <a:pt x="70" y="342"/>
                        </a:lnTo>
                        <a:lnTo>
                          <a:pt x="69" y="343"/>
                        </a:lnTo>
                        <a:lnTo>
                          <a:pt x="68" y="345"/>
                        </a:lnTo>
                        <a:lnTo>
                          <a:pt x="60" y="345"/>
                        </a:lnTo>
                        <a:lnTo>
                          <a:pt x="57" y="343"/>
                        </a:lnTo>
                        <a:lnTo>
                          <a:pt x="53" y="338"/>
                        </a:lnTo>
                        <a:lnTo>
                          <a:pt x="47" y="334"/>
                        </a:lnTo>
                        <a:lnTo>
                          <a:pt x="42" y="330"/>
                        </a:lnTo>
                        <a:lnTo>
                          <a:pt x="37" y="328"/>
                        </a:lnTo>
                        <a:lnTo>
                          <a:pt x="34" y="326"/>
                        </a:lnTo>
                        <a:lnTo>
                          <a:pt x="26" y="327"/>
                        </a:lnTo>
                        <a:lnTo>
                          <a:pt x="20" y="328"/>
                        </a:lnTo>
                        <a:lnTo>
                          <a:pt x="17" y="329"/>
                        </a:lnTo>
                        <a:lnTo>
                          <a:pt x="14" y="331"/>
                        </a:lnTo>
                        <a:lnTo>
                          <a:pt x="9" y="335"/>
                        </a:lnTo>
                        <a:lnTo>
                          <a:pt x="4" y="340"/>
                        </a:lnTo>
                        <a:lnTo>
                          <a:pt x="0" y="346"/>
                        </a:lnTo>
                        <a:lnTo>
                          <a:pt x="0" y="349"/>
                        </a:lnTo>
                        <a:lnTo>
                          <a:pt x="0" y="354"/>
                        </a:lnTo>
                        <a:lnTo>
                          <a:pt x="0" y="358"/>
                        </a:lnTo>
                        <a:lnTo>
                          <a:pt x="2" y="360"/>
                        </a:lnTo>
                        <a:lnTo>
                          <a:pt x="4" y="364"/>
                        </a:lnTo>
                        <a:lnTo>
                          <a:pt x="7" y="367"/>
                        </a:lnTo>
                        <a:lnTo>
                          <a:pt x="12" y="373"/>
                        </a:lnTo>
                        <a:lnTo>
                          <a:pt x="16" y="374"/>
                        </a:lnTo>
                        <a:lnTo>
                          <a:pt x="25" y="378"/>
                        </a:lnTo>
                        <a:lnTo>
                          <a:pt x="31" y="378"/>
                        </a:lnTo>
                        <a:lnTo>
                          <a:pt x="35" y="378"/>
                        </a:lnTo>
                        <a:lnTo>
                          <a:pt x="45" y="378"/>
                        </a:lnTo>
                        <a:lnTo>
                          <a:pt x="50" y="377"/>
                        </a:lnTo>
                        <a:lnTo>
                          <a:pt x="55" y="375"/>
                        </a:lnTo>
                        <a:lnTo>
                          <a:pt x="59" y="372"/>
                        </a:lnTo>
                        <a:lnTo>
                          <a:pt x="63" y="369"/>
                        </a:lnTo>
                        <a:lnTo>
                          <a:pt x="70" y="364"/>
                        </a:lnTo>
                        <a:lnTo>
                          <a:pt x="73" y="360"/>
                        </a:lnTo>
                        <a:lnTo>
                          <a:pt x="76" y="357"/>
                        </a:lnTo>
                        <a:lnTo>
                          <a:pt x="82" y="350"/>
                        </a:lnTo>
                        <a:lnTo>
                          <a:pt x="87" y="343"/>
                        </a:lnTo>
                        <a:lnTo>
                          <a:pt x="89" y="341"/>
                        </a:lnTo>
                        <a:lnTo>
                          <a:pt x="91" y="338"/>
                        </a:lnTo>
                        <a:lnTo>
                          <a:pt x="93" y="335"/>
                        </a:lnTo>
                        <a:lnTo>
                          <a:pt x="96" y="331"/>
                        </a:lnTo>
                        <a:lnTo>
                          <a:pt x="100" y="325"/>
                        </a:lnTo>
                        <a:lnTo>
                          <a:pt x="103" y="318"/>
                        </a:lnTo>
                        <a:lnTo>
                          <a:pt x="107" y="311"/>
                        </a:lnTo>
                        <a:lnTo>
                          <a:pt x="110" y="304"/>
                        </a:lnTo>
                        <a:lnTo>
                          <a:pt x="110" y="300"/>
                        </a:lnTo>
                        <a:lnTo>
                          <a:pt x="111" y="299"/>
                        </a:lnTo>
                        <a:lnTo>
                          <a:pt x="112" y="298"/>
                        </a:lnTo>
                        <a:lnTo>
                          <a:pt x="112" y="297"/>
                        </a:lnTo>
                        <a:lnTo>
                          <a:pt x="113" y="297"/>
                        </a:lnTo>
                        <a:lnTo>
                          <a:pt x="114" y="296"/>
                        </a:lnTo>
                        <a:lnTo>
                          <a:pt x="125" y="272"/>
                        </a:lnTo>
                        <a:lnTo>
                          <a:pt x="128" y="265"/>
                        </a:lnTo>
                        <a:lnTo>
                          <a:pt x="133" y="260"/>
                        </a:lnTo>
                        <a:lnTo>
                          <a:pt x="141" y="246"/>
                        </a:lnTo>
                        <a:lnTo>
                          <a:pt x="146" y="239"/>
                        </a:lnTo>
                        <a:lnTo>
                          <a:pt x="151" y="233"/>
                        </a:lnTo>
                        <a:lnTo>
                          <a:pt x="160" y="221"/>
                        </a:lnTo>
                        <a:lnTo>
                          <a:pt x="170" y="207"/>
                        </a:lnTo>
                        <a:lnTo>
                          <a:pt x="179" y="195"/>
                        </a:lnTo>
                        <a:lnTo>
                          <a:pt x="183" y="188"/>
                        </a:lnTo>
                        <a:lnTo>
                          <a:pt x="188" y="182"/>
                        </a:lnTo>
                        <a:lnTo>
                          <a:pt x="188" y="180"/>
                        </a:lnTo>
                        <a:lnTo>
                          <a:pt x="192" y="172"/>
                        </a:lnTo>
                        <a:lnTo>
                          <a:pt x="197" y="164"/>
                        </a:lnTo>
                        <a:lnTo>
                          <a:pt x="201" y="161"/>
                        </a:lnTo>
                        <a:lnTo>
                          <a:pt x="202" y="159"/>
                        </a:lnTo>
                        <a:lnTo>
                          <a:pt x="206" y="158"/>
                        </a:lnTo>
                        <a:lnTo>
                          <a:pt x="227" y="126"/>
                        </a:lnTo>
                        <a:lnTo>
                          <a:pt x="249" y="94"/>
                        </a:lnTo>
                        <a:lnTo>
                          <a:pt x="272" y="63"/>
                        </a:lnTo>
                        <a:lnTo>
                          <a:pt x="284" y="46"/>
                        </a:lnTo>
                        <a:lnTo>
                          <a:pt x="284" y="44"/>
                        </a:lnTo>
                        <a:lnTo>
                          <a:pt x="281" y="35"/>
                        </a:lnTo>
                        <a:lnTo>
                          <a:pt x="280" y="31"/>
                        </a:lnTo>
                        <a:lnTo>
                          <a:pt x="278" y="28"/>
                        </a:lnTo>
                        <a:lnTo>
                          <a:pt x="273" y="21"/>
                        </a:lnTo>
                        <a:lnTo>
                          <a:pt x="271" y="14"/>
                        </a:lnTo>
                        <a:lnTo>
                          <a:pt x="266" y="13"/>
                        </a:lnTo>
                        <a:lnTo>
                          <a:pt x="258" y="7"/>
                        </a:lnTo>
                        <a:lnTo>
                          <a:pt x="250" y="1"/>
                        </a:lnTo>
                        <a:lnTo>
                          <a:pt x="249" y="0"/>
                        </a:lnTo>
                        <a:lnTo>
                          <a:pt x="211" y="1"/>
                        </a:lnTo>
                        <a:lnTo>
                          <a:pt x="209" y="4"/>
                        </a:lnTo>
                        <a:lnTo>
                          <a:pt x="209" y="11"/>
                        </a:lnTo>
                        <a:lnTo>
                          <a:pt x="206" y="18"/>
                        </a:lnTo>
                        <a:lnTo>
                          <a:pt x="202" y="26"/>
                        </a:lnTo>
                        <a:lnTo>
                          <a:pt x="198" y="34"/>
                        </a:lnTo>
                        <a:lnTo>
                          <a:pt x="184" y="56"/>
                        </a:lnTo>
                        <a:lnTo>
                          <a:pt x="176" y="70"/>
                        </a:lnTo>
                        <a:lnTo>
                          <a:pt x="168" y="85"/>
                        </a:lnTo>
                        <a:lnTo>
                          <a:pt x="164" y="92"/>
                        </a:lnTo>
                        <a:lnTo>
                          <a:pt x="162" y="95"/>
                        </a:lnTo>
                        <a:lnTo>
                          <a:pt x="161" y="96"/>
                        </a:lnTo>
                        <a:lnTo>
                          <a:pt x="161" y="97"/>
                        </a:lnTo>
                        <a:lnTo>
                          <a:pt x="160" y="99"/>
                        </a:lnTo>
                        <a:lnTo>
                          <a:pt x="153" y="114"/>
                        </a:lnTo>
                        <a:lnTo>
                          <a:pt x="151" y="116"/>
                        </a:lnTo>
                        <a:lnTo>
                          <a:pt x="150" y="117"/>
                        </a:lnTo>
                        <a:lnTo>
                          <a:pt x="150" y="118"/>
                        </a:lnTo>
                        <a:lnTo>
                          <a:pt x="130" y="152"/>
                        </a:lnTo>
                        <a:lnTo>
                          <a:pt x="124" y="160"/>
                        </a:lnTo>
                        <a:lnTo>
                          <a:pt x="118" y="168"/>
                        </a:lnTo>
                        <a:lnTo>
                          <a:pt x="108" y="185"/>
                        </a:lnTo>
                        <a:lnTo>
                          <a:pt x="86" y="218"/>
                        </a:lnTo>
                        <a:lnTo>
                          <a:pt x="75" y="234"/>
                        </a:lnTo>
                        <a:lnTo>
                          <a:pt x="63" y="250"/>
                        </a:lnTo>
                        <a:lnTo>
                          <a:pt x="54" y="262"/>
                        </a:lnTo>
                        <a:lnTo>
                          <a:pt x="46" y="274"/>
                        </a:lnTo>
                        <a:lnTo>
                          <a:pt x="27" y="298"/>
                        </a:lnTo>
                        <a:lnTo>
                          <a:pt x="19" y="308"/>
                        </a:lnTo>
                        <a:lnTo>
                          <a:pt x="45" y="307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3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1521" y="2134"/>
                  <a:ext cx="454" cy="3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400" i="0" dirty="0">
                      <a:solidFill>
                        <a:schemeClr val="bg2"/>
                      </a:solidFill>
                    </a:rPr>
                    <a:t>T+1</a:t>
                  </a:r>
                  <a:endParaRPr lang="en-CA" altLang="en-US" sz="1400" i="0" dirty="0">
                    <a:solidFill>
                      <a:schemeClr val="bg2"/>
                    </a:solidFill>
                  </a:endParaRPr>
                </a:p>
              </p:txBody>
            </p:sp>
          </p:grpSp>
          <p:pic>
            <p:nvPicPr>
              <p:cNvPr id="330" name="Picture 7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0" y="1226"/>
                <a:ext cx="480" cy="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7" name="Rounded Rectangular Callout 316"/>
            <p:cNvSpPr/>
            <p:nvPr/>
          </p:nvSpPr>
          <p:spPr bwMode="auto">
            <a:xfrm>
              <a:off x="5270721" y="4648200"/>
              <a:ext cx="3676039" cy="1355708"/>
            </a:xfrm>
            <a:prstGeom prst="wedgeRoundRectCallout">
              <a:avLst>
                <a:gd name="adj1" fmla="val -71355"/>
                <a:gd name="adj2" fmla="val -35508"/>
                <a:gd name="adj3" fmla="val 16667"/>
              </a:avLst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ts val="0"/>
                </a:spcBef>
                <a:buNone/>
              </a:pPr>
              <a:r>
                <a:rPr lang="en-US" altLang="en-US" i="0" dirty="0"/>
                <a:t>Trust who passes you </a:t>
              </a:r>
              <a:br>
                <a:rPr lang="en-US" altLang="en-US" i="0" dirty="0"/>
              </a:br>
              <a:r>
                <a:rPr lang="en-US" altLang="en-US" i="0" dirty="0"/>
                <a:t>the baton</a:t>
              </a:r>
              <a:br>
                <a:rPr lang="en-US" altLang="en-US" i="0" dirty="0"/>
              </a:br>
              <a:r>
                <a:rPr lang="en-US" altLang="en-US" i="0" dirty="0"/>
                <a:t>and go around once</a:t>
              </a:r>
            </a:p>
          </p:txBody>
        </p:sp>
      </p:grpSp>
      <p:sp>
        <p:nvSpPr>
          <p:cNvPr id="241" name="Rectangle 2"/>
          <p:cNvSpPr txBox="1">
            <a:spLocks noChangeArrowheads="1"/>
          </p:cNvSpPr>
          <p:nvPr/>
        </p:nvSpPr>
        <p:spPr bwMode="auto">
          <a:xfrm>
            <a:off x="3048000" y="228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Algorithms </a:t>
            </a:r>
            <a:b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19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107" grpId="0" animBg="1"/>
      <p:bldP spid="2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6" descr="http://www.cen.ulaval.ca/pingualuit/CraterLake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198438" y="1689100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Picture 13" descr="C:\Users\home\Documents\swimming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51363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3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33613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233" name="Rounded Rectangular Callout 8"/>
          <p:cNvSpPr>
            <a:spLocks noChangeArrowheads="1"/>
          </p:cNvSpPr>
          <p:nvPr/>
        </p:nvSpPr>
        <p:spPr bwMode="auto">
          <a:xfrm>
            <a:off x="3733800" y="1752600"/>
            <a:ext cx="5181600" cy="1295400"/>
          </a:xfrm>
          <a:prstGeom prst="wedgeRoundRectCallout">
            <a:avLst>
              <a:gd name="adj1" fmla="val -22380"/>
              <a:gd name="adj2" fmla="val 87403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i="0" dirty="0"/>
              <a:t>I run infinitely faster than the monster.</a:t>
            </a:r>
            <a:br>
              <a:rPr lang="en-US" altLang="en-US" sz="2400" i="0" dirty="0"/>
            </a:br>
            <a:r>
              <a:rPr lang="en-US" altLang="en-US" sz="2400" i="0" dirty="0"/>
              <a:t>so my only goal is to get to </a:t>
            </a:r>
            <a:br>
              <a:rPr lang="en-US" altLang="en-US" sz="2400" i="0" dirty="0"/>
            </a:br>
            <a:r>
              <a:rPr lang="en-US" altLang="en-US" sz="2400" i="0" dirty="0"/>
              <a:t>shore without him there.</a:t>
            </a:r>
          </a:p>
        </p:txBody>
      </p:sp>
      <p:sp>
        <p:nvSpPr>
          <p:cNvPr id="146" name="Rounded Rectangular Callout 145"/>
          <p:cNvSpPr>
            <a:spLocks noChangeArrowheads="1"/>
          </p:cNvSpPr>
          <p:nvPr/>
        </p:nvSpPr>
        <p:spPr bwMode="auto">
          <a:xfrm>
            <a:off x="3352800" y="4495800"/>
            <a:ext cx="4800600" cy="914400"/>
          </a:xfrm>
          <a:prstGeom prst="wedgeRoundRectCallout">
            <a:avLst>
              <a:gd name="adj1" fmla="val -13421"/>
              <a:gd name="adj2" fmla="val -111852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The only problem is that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he runs 4 times faster than I swim.</a:t>
            </a:r>
          </a:p>
        </p:txBody>
      </p:sp>
      <p:sp>
        <p:nvSpPr>
          <p:cNvPr id="124" name="Rounded Rectangular Callout 123"/>
          <p:cNvSpPr>
            <a:spLocks noChangeArrowheads="1"/>
          </p:cNvSpPr>
          <p:nvPr/>
        </p:nvSpPr>
        <p:spPr bwMode="auto">
          <a:xfrm>
            <a:off x="2514600" y="5486400"/>
            <a:ext cx="5562600" cy="1152525"/>
          </a:xfrm>
          <a:prstGeom prst="wedgeRoundRectCallout">
            <a:avLst>
              <a:gd name="adj1" fmla="val -8940"/>
              <a:gd name="adj2" fmla="val -78259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Me: Radius 1, speed 1, time 1.</a:t>
            </a:r>
            <a:br>
              <a:rPr lang="en-US" altLang="en-US" sz="2400" i="0"/>
            </a:br>
            <a:r>
              <a:rPr lang="en-US" altLang="en-US" sz="2400" i="0"/>
              <a:t>Him: Half circ., speed 4, time = 3.14/4 &lt; 1</a:t>
            </a:r>
            <a:br>
              <a:rPr lang="en-US" altLang="en-US" sz="2400" i="0"/>
            </a:br>
            <a:r>
              <a:rPr lang="en-US" altLang="en-US" sz="2400" i="0"/>
              <a:t>He wins.</a:t>
            </a:r>
          </a:p>
        </p:txBody>
      </p:sp>
    </p:spTree>
    <p:extLst>
      <p:ext uri="{BB962C8B-B14F-4D97-AF65-F5344CB8AC3E}">
        <p14:creationId xmlns:p14="http://schemas.microsoft.com/office/powerpoint/2010/main" val="122849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4736E-6 L 0.09444 -0.03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1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77521E-8 L 0.13368 0.00786 C 0.16615 0.00648 0.22743 0.01688 0.26059 0.03145 C 0.29618 0.0636 0.34236 0.05481 0.35677 0.08302 " pathEditMode="relative" rAng="0" ptsTypes="FffF">
                                      <p:cBhvr>
                                        <p:cTn id="34" dur="20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0" y="4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6" grpId="0"/>
      <p:bldP spid="218233" grpId="0" animBg="1"/>
      <p:bldP spid="146" grpId="0" animBg="1"/>
      <p:bldP spid="1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6" descr="http://www.cen.ulaval.ca/pingualuit/CraterLake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198438" y="1689100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59" name="Picture 13" descr="C:\Users\home\Documents\swimming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51363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7" name="Picture 14" descr="C:\Users\home\Document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33613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Rounded Rectangular Callout 122"/>
          <p:cNvSpPr>
            <a:spLocks noChangeArrowheads="1"/>
          </p:cNvSpPr>
          <p:nvPr/>
        </p:nvSpPr>
        <p:spPr bwMode="auto">
          <a:xfrm>
            <a:off x="3162300" y="4191000"/>
            <a:ext cx="5486400" cy="1219200"/>
          </a:xfrm>
          <a:prstGeom prst="wedgeRoundRectCallout">
            <a:avLst>
              <a:gd name="adj1" fmla="val -15588"/>
              <a:gd name="adj2" fmla="val -58606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He runs back and forth to catch me.</a:t>
            </a:r>
            <a:br>
              <a:rPr lang="en-US" altLang="en-US" sz="2400" i="0" dirty="0"/>
            </a:br>
            <a:r>
              <a:rPr lang="en-US" altLang="en-US" sz="2400" i="0" dirty="0"/>
              <a:t>And I change my direction to avoid him.</a:t>
            </a:r>
            <a:br>
              <a:rPr lang="en-US" altLang="en-US" sz="2400" i="0" dirty="0"/>
            </a:br>
            <a:r>
              <a:rPr lang="en-US" altLang="en-US" sz="2400" i="0" dirty="0"/>
              <a:t>Can I get away?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571E8DD2-D5BE-48B0-B28A-D1E1B8585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6C12DDE2-4F55-4508-9B72-43365635D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36" y="119440"/>
            <a:ext cx="16769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0" dirty="0"/>
              <a:t> Precond: </a:t>
            </a:r>
          </a:p>
          <a:p>
            <a:pPr eaLnBrk="1" hangingPunct="1">
              <a:spcBef>
                <a:spcPct val="0"/>
              </a:spcBef>
            </a:pPr>
            <a:endParaRPr lang="en-US" altLang="en-US" sz="2400" i="0" dirty="0"/>
          </a:p>
          <a:p>
            <a:pPr eaLnBrk="1" hangingPunct="1">
              <a:spcBef>
                <a:spcPct val="0"/>
              </a:spcBef>
            </a:pPr>
            <a:r>
              <a:rPr lang="en-US" altLang="en-US" sz="2400" i="0" dirty="0"/>
              <a:t> Postcond:</a:t>
            </a:r>
            <a:endParaRPr lang="en-US" altLang="en-US" sz="2400" baseline="30000" dirty="0">
              <a:solidFill>
                <a:schemeClr val="accent1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A3AE62-FF42-44C4-89A5-949DBE940D09}"/>
              </a:ext>
            </a:extLst>
          </p:cNvPr>
          <p:cNvGrpSpPr/>
          <p:nvPr/>
        </p:nvGrpSpPr>
        <p:grpSpPr>
          <a:xfrm>
            <a:off x="76200" y="196849"/>
            <a:ext cx="914400" cy="863351"/>
            <a:chOff x="496867" y="813020"/>
            <a:chExt cx="2203491" cy="2203491"/>
          </a:xfrm>
        </p:grpSpPr>
        <p:pic>
          <p:nvPicPr>
            <p:cNvPr id="18" name="Picture 42">
              <a:extLst>
                <a:ext uri="{FF2B5EF4-FFF2-40B4-BE49-F238E27FC236}">
                  <a16:creationId xmlns:a16="http://schemas.microsoft.com/office/drawing/2014/main" id="{8348F222-C3BA-4987-BAAE-9BC9EDEA6A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44641" y="1319423"/>
              <a:ext cx="870734" cy="785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3">
              <a:extLst>
                <a:ext uri="{FF2B5EF4-FFF2-40B4-BE49-F238E27FC236}">
                  <a16:creationId xmlns:a16="http://schemas.microsoft.com/office/drawing/2014/main" id="{D48C2E71-A5CC-45FC-8E7E-D7CF48332F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386" y="1365162"/>
              <a:ext cx="542398" cy="79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E8F0EDCA-1FB7-4DB5-BC7C-5D9E385A0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400" y="2133600"/>
              <a:ext cx="1371600" cy="165100"/>
            </a:xfrm>
            <a:custGeom>
              <a:avLst/>
              <a:gdLst>
                <a:gd name="T0" fmla="*/ 0 w 864"/>
                <a:gd name="T1" fmla="*/ 2147483647 h 104"/>
                <a:gd name="T2" fmla="*/ 2147483647 w 864"/>
                <a:gd name="T3" fmla="*/ 2147483647 h 104"/>
                <a:gd name="T4" fmla="*/ 2147483647 w 864"/>
                <a:gd name="T5" fmla="*/ 0 h 104"/>
                <a:gd name="T6" fmla="*/ 2147483647 w 864"/>
                <a:gd name="T7" fmla="*/ 2147483647 h 104"/>
                <a:gd name="T8" fmla="*/ 2147483647 w 864"/>
                <a:gd name="T9" fmla="*/ 0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4"/>
                <a:gd name="T16" fmla="*/ 0 h 104"/>
                <a:gd name="T17" fmla="*/ 864 w 864"/>
                <a:gd name="T18" fmla="*/ 104 h 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4" h="104">
                  <a:moveTo>
                    <a:pt x="0" y="48"/>
                  </a:moveTo>
                  <a:cubicBezTo>
                    <a:pt x="80" y="76"/>
                    <a:pt x="160" y="104"/>
                    <a:pt x="240" y="96"/>
                  </a:cubicBezTo>
                  <a:cubicBezTo>
                    <a:pt x="320" y="88"/>
                    <a:pt x="392" y="0"/>
                    <a:pt x="480" y="0"/>
                  </a:cubicBezTo>
                  <a:cubicBezTo>
                    <a:pt x="568" y="0"/>
                    <a:pt x="704" y="96"/>
                    <a:pt x="768" y="96"/>
                  </a:cubicBezTo>
                  <a:cubicBezTo>
                    <a:pt x="832" y="96"/>
                    <a:pt x="848" y="48"/>
                    <a:pt x="864" y="0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1" name="Oval 197">
              <a:extLst>
                <a:ext uri="{FF2B5EF4-FFF2-40B4-BE49-F238E27FC236}">
                  <a16:creationId xmlns:a16="http://schemas.microsoft.com/office/drawing/2014/main" id="{A036C902-65EA-4D6D-A132-D40E411D49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96867" y="813020"/>
              <a:ext cx="2203491" cy="2203491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22" name="Rectangle 13">
            <a:extLst>
              <a:ext uri="{FF2B5EF4-FFF2-40B4-BE49-F238E27FC236}">
                <a16:creationId xmlns:a16="http://schemas.microsoft.com/office/drawing/2014/main" id="{2B4126B8-1449-43DB-9081-41C89B015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35105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I’m in somewhere in the lake.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He runs 4</a:t>
            </a:r>
            <a:r>
              <a:rPr lang="en-US" altLang="en-US" sz="2400" i="0" dirty="0">
                <a:sym typeface="Symbol" pitchFamily="18" charset="2"/>
              </a:rPr>
              <a:t> I swim.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Get to shore without him there.</a:t>
            </a:r>
            <a:endParaRPr lang="en-US" altLang="en-US" sz="2400" baseline="30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40477E-6 C 0.01529 -0.00093 0.0297 -0.00208 0.04497 -0.00116 C 0.05886 -0.00185 0.07119 -0.00046 0.0849 0.00116 C 0.09167 0.00324 0.09289 0.0037 0.1014 0.00416 C 0.11164 0.00532 0.1198 0.0074 0.13056 0.00787 C 0.13334 0.00833 0.13299 0.00949 0.13508 0.01088 C 0.13768 0.01273 0.14081 0.0118 0.14358 0.0125 C 0.14914 0.01365 0.15331 0.01504 0.15921 0.0155 C 0.1632 0.0199 0.15886 0.0155 0.17101 0.01736 C 0.17744 0.01828 0.18334 0.01944 0.19029 0.01967 C 0.21095 0.02198 0.23143 0.02314 0.25209 0.02569 C 0.2573 0.02754 0.2606 0.02985 0.26598 0.03055 C 0.27744 0.03425 0.25765 0.02731 0.26772 0.03286 C 0.27709 0.03818 0.28803 0.03379 0.29827 0.03402 C 0.30053 0.03541 0.30226 0.03633 0.30452 0.03703 C 0.3073 0.03888 0.30869 0.03957 0.31129 0.04073 C 0.31286 0.04281 0.31372 0.04281 0.31581 0.04374 C 0.31754 0.04582 0.31893 0.04605 0.32119 0.04675 C 0.32345 0.04814 0.32553 0.04906 0.32796 0.04976 C 0.33074 0.05161 0.33386 0.05346 0.33681 0.05438 C 0.33803 0.05485 0.34046 0.05554 0.34046 0.05554 C 0.34306 0.05809 0.34393 0.06086 0.34723 0.06156 C 0.35088 0.06503 0.34931 0.06364 0.35174 0.06572 C 0.34636 0.07174 0.33959 0.06711 0.3323 0.06688 C 0.32605 0.06503 0.32032 0.06248 0.31407 0.0604 C 0.30956 0.0567 0.30331 0.05531 0.29827 0.05392 C 0.28577 0.04374 0.27015 0.03471 0.25574 0.02985 C 0.25036 0.0243 0.23751 0.02013 0.23108 0.01921 C 0.2264 0.01643 0.22084 0.01666 0.21581 0.0162 C 0.19306 0.01782 0.17101 0.02152 0.14845 0.02453 C 0.14376 0.02777 0.1356 0.03101 0.13022 0.0324 C 0.12935 0.03309 0.12692 0.03356 0.12744 0.0324 C 0.129 0.02893 0.14862 0.02823 0.14897 0.02823 C 0.16928 0.02939 0.18803 0.03309 0.20869 0.03356 C 0.22292 0.03448 0.23716 0.03541 0.25122 0.03772 C 0.25661 0.0398 0.26216 0.03957 0.26772 0.04073 C 0.27084 0.04328 0.27258 0.04304 0.2764 0.04374 C 0.28161 0.04698 0.28855 0.04814 0.29428 0.04837 C 0.29758 0.04929 0.30018 0.05091 0.30365 0.05138 C 0.30661 0.05462 0.31112 0.0567 0.31494 0.05739 C 0.31945 0.05971 0.32414 0.06086 0.32883 0.06156 C 0.33525 0.06387 0.34167 0.06619 0.3481 0.06873 C 0.35001 0.07128 0.35174 0.07244 0.35435 0.07359 C 0.35661 0.07753 0.35834 0.07868 0.36199 0.07961 C 0.36303 0.0803 0.36424 0.08054 0.36511 0.08123 C 0.36702 0.08285 0.36563 0.08401 0.36824 0.08493 C 0.3698 0.08702 0.37084 0.08702 0.37275 0.0884 C 0.3764 0.09095 0.37709 0.09326 0.38126 0.09442 C 0.38386 0.10229 0.38022 0.09974 0.37414 0.09859 C 0.36997 0.09604 0.36615 0.0935 0.36147 0.0928 C 0.35522 0.09002 0.34931 0.08609 0.34272 0.08493 C 0.33629 0.08169 0.32935 0.07915 0.32292 0.07544 C 0.31685 0.07197 0.31129 0.06734 0.30504 0.06457 C 0.29671 0.06086 0.28699 0.05971 0.27848 0.05693 C 0.2731 0.05346 0.2665 0.05091 0.2606 0.04906 C 0.25695 0.04582 0.25331 0.04536 0.24897 0.0449 C 0.24324 0.04119 0.23681 0.04004 0.23056 0.03957 C 0.2132 0.03078 0.18629 0.03332 0.16997 0.03286 C 0.1639 0.03078 0.14046 0.03656 0.15036 0.02939 C 0.16286 0.03101 0.17449 0.03541 0.18664 0.03772 C 0.19358 0.04513 0.2073 0.04721 0.21581 0.04906 C 0.22188 0.05045 0.22726 0.05392 0.23334 0.05554 C 0.24688 0.06572 0.26581 0.06503 0.28074 0.06758 C 0.28143 0.07012 0.28664 0.07058 0.28664 0.07058 C 0.29254 0.07429 0.29254 0.07475 0.30001 0.07544 C 0.30313 0.07868 0.30608 0.07776 0.30956 0.07961 C 0.31025 0.08239 0.31233 0.08216 0.31442 0.08262 C 0.31424 0.08331 0.31459 0.0847 0.31407 0.08493 C 0.3099 0.08609 0.30522 0.07892 0.3014 0.07776 C 0.30001 0.07429 0.29983 0.07313 0.29688 0.07174 C 0.29532 0.06734 0.28976 0.06688 0.28664 0.06572 C 0.28161 0.06387 0.27726 0.05994 0.27223 0.05809 C 0.26424 0.05508 0.25574 0.05253 0.24758 0.05091 C 0.24393 0.0479 0.24167 0.04675 0.23733 0.04605 C 0.23108 0.04374 0.22935 0.04258 0.22206 0.04189 C 0.21216 0.03772 0.22345 0.04189 0.20643 0.03957 C 0.20192 0.03888 0.1981 0.03656 0.19376 0.03587 C 0.19167 0.03263 0.19358 0.03471 0.18924 0.03356 C 0.18334 0.03194 0.17726 0.02939 0.17136 0.02823 C 0.16442 0.02476 0.1573 0.02569 0.14983 0.02569 " pathEditMode="relative" ptsTypes="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82342E-6 C 0.02101 -0.00069 0.04184 0.00046 0.06285 0.00116 C 0.06736 0.00347 0.07205 0.00347 0.07674 0.00417 C 0.08056 0.00602 0.08351 0.00671 0.0875 0.00718 C 0.0915 0.00903 0.09549 0.01111 0.09966 0.01204 C 0.10278 0.01389 0.10313 0.01134 0.10191 0.01736 C 0.09219 0.0125 0.08229 0.00787 0.07275 0.00255 C 0.06684 -0.00069 0.06163 -0.00764 0.05573 -0.01064 C 0.05157 -0.01273 0.04723 -0.01458 0.04306 -0.01666 C 0.03907 -0.01851 0.03473 -0.01712 0.03056 -0.01736 C 0.01493 -0.02083 0.00035 -0.01898 -0.01562 -0.01782 C -0.02691 -0.01574 -0.0375 -0.01134 -0.04878 -0.00949 C -0.05729 -0.00648 -0.04618 -0.01018 -0.06996 -0.00764 C -0.07673 -0.00694 -0.08333 -0.0037 -0.0901 -0.00162 C -0.09583 0.00023 -0.10764 0.0007 -0.10764 0.0007 C -0.10659 0.00093 -0.10555 0.0007 -0.10451 0.00116 C -0.10156 0.00278 -0.10521 0.0037 -0.10225 0.00255 C -0.10104 -0.00092 -0.10052 -0.00139 -0.09774 -0.00231 C -0.08923 -0.01111 -0.08611 -0.00602 -0.07343 -0.00301 C -0.05937 -0.00578 -0.04496 -0.0044 -0.03142 -0.00949 C -0.02812 -0.01273 -0.0092 -0.00833 -0.00399 -0.00717 C 0.00417 -0.00347 0.00816 -0.00416 0.01841 -0.00347 C 0.02361 -0.00069 0.02865 0.00116 0.0342 0.00301 C 0.03577 0.00347 0.03698 0.00509 0.03854 0.00556 C 0.0441 0.00694 0.05 0.00671 0.05573 0.00718 C 0.06632 0.01157 0.05209 0.00602 0.06823 0.00972 C 0.0691 0.00995 0.06962 0.01111 0.07049 0.01134 C 0.07153 0.0118 0.07275 0.0118 0.07396 0.01204 C 0.07587 0.01296 0.07604 0.01435 0.07813 0.01504 C 0.08004 0.0169 0.08195 0.01921 0.08386 0.02106 C 0.08611 0.02708 0.08282 0.01967 0.08698 0.02453 C 0.09028 0.02847 0.08525 0.02638 0.08976 0.02754 C 0.09184 0.02986 0.09393 0.03263 0.09653 0.03356 C 0.09809 0.03911 0.10157 0.04004 0.09688 0.0486 C 0.09341 0.04768 0.09115 0.04582 0.08785 0.0442 C 0.08733 0.04143 0.08542 0.04189 0.08351 0.04143 C 0.08177 0.03911 0.07848 0.03703 0.07622 0.03657 C 0.06702 0.03796 0.0592 0.04073 0.05035 0.04258 C 0.03663 0.04906 0.02396 0.04814 0.00938 0.0486 C 0.00608 0.04953 0.00365 0.05068 0.00052 0.04906 C -0.00104 0.04374 0.00139 0.05068 -0.00139 0.04606 C -0.0026 0.04397 -0.00173 0.04305 -0.00399 0.04189 C -0.00555 0.04027 -0.00868 0.03703 -0.01024 0.03657 C -0.01076 0.03286 -0.01076 0.03055 -0.0125 0.02754 C -0.01319 0.02314 -0.0125 0.01574 -0.01527 0.01204 C -0.01684 0.00995 -0.02968 0.00625 -0.03177 0.00602 C -0.03871 0.0037 -0.03524 0.0044 -0.04218 0.0037 C -0.04566 0.00232 -0.04218 0.00394 -0.04618 0.0007 C -0.04809 -0.00092 -0.05243 -0.00139 -0.05382 -0.00162 C -0.05434 -0.00116 -0.05955 0.00139 -0.05503 0.00301 C -0.05364 0.00347 -0.05243 0.00139 -0.05104 0.00116 C -0.04913 0.0007 -0.04722 0.00093 -0.04531 0.0007 C -0.03663 -0.00116 -0.02795 -0.00046 -0.01927 -0.00231 C -0.00816 -0.00208 0.00591 -0.00324 0.01754 -0.00162 C 0.02153 0.00023 0.02587 -2.82342E-6 0.03004 0.00116 C 0.03212 0.00324 0.03229 0.0037 0.03229 0.00718 " pathEditMode="relative" ptsTypes="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6" descr="http://www.cen.ulaval.ca/pingualuit/CraterLake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198438" y="1689100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283" name="Picture 13" descr="C:\Users\home\Documents\swimming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51363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H="1">
            <a:off x="1371600" y="3962400"/>
            <a:ext cx="2743200" cy="5334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33613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24200" y="2057400"/>
            <a:ext cx="4114800" cy="2133600"/>
            <a:chOff x="3124200" y="2057400"/>
            <a:chExt cx="4114800" cy="2133600"/>
          </a:xfrm>
        </p:grpSpPr>
        <p:sp>
          <p:nvSpPr>
            <p:cNvPr id="225399" name="Oval 2"/>
            <p:cNvSpPr>
              <a:spLocks noChangeArrowheads="1"/>
            </p:cNvSpPr>
            <p:nvPr/>
          </p:nvSpPr>
          <p:spPr bwMode="auto">
            <a:xfrm>
              <a:off x="3124200" y="3733800"/>
              <a:ext cx="1981200" cy="4572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cxnSp>
          <p:nvCxnSpPr>
            <p:cNvPr id="225400" name="Straight Arrow Connector 4"/>
            <p:cNvCxnSpPr>
              <a:cxnSpLocks noChangeShapeType="1"/>
              <a:endCxn id="225399" idx="7"/>
            </p:cNvCxnSpPr>
            <p:nvPr/>
          </p:nvCxnSpPr>
          <p:spPr bwMode="auto">
            <a:xfrm flipV="1">
              <a:off x="4114800" y="3800755"/>
              <a:ext cx="700460" cy="16164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5401" name="Rounded Rectangular Callout 8"/>
            <p:cNvSpPr>
              <a:spLocks noChangeArrowheads="1"/>
            </p:cNvSpPr>
            <p:nvPr/>
          </p:nvSpPr>
          <p:spPr bwMode="auto">
            <a:xfrm>
              <a:off x="3733800" y="2057400"/>
              <a:ext cx="3505200" cy="685800"/>
            </a:xfrm>
            <a:prstGeom prst="wedgeRoundRectCallout">
              <a:avLst>
                <a:gd name="adj1" fmla="val -16648"/>
                <a:gd name="adj2" fmla="val 149741"/>
                <a:gd name="adj3" fmla="val 16667"/>
              </a:avLst>
            </a:prstGeom>
            <a:noFill/>
            <a:ln w="25400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/>
                <a:t>My progress is the distance </a:t>
              </a:r>
              <a:br>
                <a:rPr lang="en-US" altLang="en-US" sz="2400" i="0"/>
              </a:br>
              <a:r>
                <a:rPr lang="en-US" altLang="en-US" sz="2400" i="0"/>
                <a:t>swum from the center. 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2819400"/>
            <a:ext cx="2674938" cy="2405063"/>
            <a:chOff x="5943600" y="2819400"/>
            <a:chExt cx="2674865" cy="2405403"/>
          </a:xfrm>
        </p:grpSpPr>
        <p:grpSp>
          <p:nvGrpSpPr>
            <p:cNvPr id="4" name="Group 40"/>
            <p:cNvGrpSpPr>
              <a:grpSpLocks/>
            </p:cNvGrpSpPr>
            <p:nvPr/>
          </p:nvGrpSpPr>
          <p:grpSpPr bwMode="auto">
            <a:xfrm flipH="1">
              <a:off x="7509596" y="3786528"/>
              <a:ext cx="804069" cy="1438275"/>
              <a:chOff x="3915" y="446"/>
              <a:chExt cx="678" cy="1433"/>
            </a:xfrm>
          </p:grpSpPr>
          <p:sp>
            <p:nvSpPr>
              <p:cNvPr id="225298" name="Rectangle 41"/>
              <p:cNvSpPr>
                <a:spLocks noChangeArrowheads="1"/>
              </p:cNvSpPr>
              <p:nvPr/>
            </p:nvSpPr>
            <p:spPr bwMode="auto">
              <a:xfrm>
                <a:off x="3951" y="544"/>
                <a:ext cx="532" cy="114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/>
              </a:p>
            </p:txBody>
          </p:sp>
          <p:sp>
            <p:nvSpPr>
              <p:cNvPr id="225299" name="Freeform 42"/>
              <p:cNvSpPr>
                <a:spLocks/>
              </p:cNvSpPr>
              <p:nvPr/>
            </p:nvSpPr>
            <p:spPr bwMode="auto">
              <a:xfrm>
                <a:off x="3959" y="556"/>
                <a:ext cx="516" cy="448"/>
              </a:xfrm>
              <a:custGeom>
                <a:avLst/>
                <a:gdLst>
                  <a:gd name="T0" fmla="*/ 0 w 2580"/>
                  <a:gd name="T1" fmla="*/ 0 h 2240"/>
                  <a:gd name="T2" fmla="*/ 0 w 2580"/>
                  <a:gd name="T3" fmla="*/ 0 h 2240"/>
                  <a:gd name="T4" fmla="*/ 0 w 2580"/>
                  <a:gd name="T5" fmla="*/ 0 h 2240"/>
                  <a:gd name="T6" fmla="*/ 0 w 2580"/>
                  <a:gd name="T7" fmla="*/ 0 h 2240"/>
                  <a:gd name="T8" fmla="*/ 0 w 2580"/>
                  <a:gd name="T9" fmla="*/ 0 h 2240"/>
                  <a:gd name="T10" fmla="*/ 0 w 2580"/>
                  <a:gd name="T11" fmla="*/ 0 h 2240"/>
                  <a:gd name="T12" fmla="*/ 0 w 2580"/>
                  <a:gd name="T13" fmla="*/ 0 h 2240"/>
                  <a:gd name="T14" fmla="*/ 0 w 2580"/>
                  <a:gd name="T15" fmla="*/ 0 h 2240"/>
                  <a:gd name="T16" fmla="*/ 0 w 2580"/>
                  <a:gd name="T17" fmla="*/ 0 h 2240"/>
                  <a:gd name="T18" fmla="*/ 0 w 2580"/>
                  <a:gd name="T19" fmla="*/ 0 h 2240"/>
                  <a:gd name="T20" fmla="*/ 0 w 2580"/>
                  <a:gd name="T21" fmla="*/ 0 h 2240"/>
                  <a:gd name="T22" fmla="*/ 0 w 2580"/>
                  <a:gd name="T23" fmla="*/ 0 h 2240"/>
                  <a:gd name="T24" fmla="*/ 0 w 2580"/>
                  <a:gd name="T25" fmla="*/ 0 h 2240"/>
                  <a:gd name="T26" fmla="*/ 0 w 2580"/>
                  <a:gd name="T27" fmla="*/ 0 h 2240"/>
                  <a:gd name="T28" fmla="*/ 0 w 2580"/>
                  <a:gd name="T29" fmla="*/ 0 h 2240"/>
                  <a:gd name="T30" fmla="*/ 0 w 2580"/>
                  <a:gd name="T31" fmla="*/ 0 h 2240"/>
                  <a:gd name="T32" fmla="*/ 0 w 2580"/>
                  <a:gd name="T33" fmla="*/ 0 h 2240"/>
                  <a:gd name="T34" fmla="*/ 0 w 2580"/>
                  <a:gd name="T35" fmla="*/ 0 h 2240"/>
                  <a:gd name="T36" fmla="*/ 0 w 2580"/>
                  <a:gd name="T37" fmla="*/ 0 h 2240"/>
                  <a:gd name="T38" fmla="*/ 0 w 2580"/>
                  <a:gd name="T39" fmla="*/ 0 h 2240"/>
                  <a:gd name="T40" fmla="*/ 0 w 2580"/>
                  <a:gd name="T41" fmla="*/ 0 h 2240"/>
                  <a:gd name="T42" fmla="*/ 0 w 2580"/>
                  <a:gd name="T43" fmla="*/ 0 h 2240"/>
                  <a:gd name="T44" fmla="*/ 0 w 2580"/>
                  <a:gd name="T45" fmla="*/ 0 h 2240"/>
                  <a:gd name="T46" fmla="*/ 0 w 2580"/>
                  <a:gd name="T47" fmla="*/ 0 h 2240"/>
                  <a:gd name="T48" fmla="*/ 0 w 2580"/>
                  <a:gd name="T49" fmla="*/ 0 h 2240"/>
                  <a:gd name="T50" fmla="*/ 0 w 2580"/>
                  <a:gd name="T51" fmla="*/ 0 h 2240"/>
                  <a:gd name="T52" fmla="*/ 0 w 2580"/>
                  <a:gd name="T53" fmla="*/ 0 h 2240"/>
                  <a:gd name="T54" fmla="*/ 0 w 2580"/>
                  <a:gd name="T55" fmla="*/ 0 h 2240"/>
                  <a:gd name="T56" fmla="*/ 0 w 2580"/>
                  <a:gd name="T57" fmla="*/ 0 h 2240"/>
                  <a:gd name="T58" fmla="*/ 0 w 2580"/>
                  <a:gd name="T59" fmla="*/ 0 h 2240"/>
                  <a:gd name="T60" fmla="*/ 0 w 2580"/>
                  <a:gd name="T61" fmla="*/ 0 h 2240"/>
                  <a:gd name="T62" fmla="*/ 0 w 2580"/>
                  <a:gd name="T63" fmla="*/ 0 h 2240"/>
                  <a:gd name="T64" fmla="*/ 0 w 2580"/>
                  <a:gd name="T65" fmla="*/ 0 h 2240"/>
                  <a:gd name="T66" fmla="*/ 0 w 2580"/>
                  <a:gd name="T67" fmla="*/ 0 h 2240"/>
                  <a:gd name="T68" fmla="*/ 0 w 2580"/>
                  <a:gd name="T69" fmla="*/ 0 h 224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80" h="2240">
                    <a:moveTo>
                      <a:pt x="2559" y="0"/>
                    </a:moveTo>
                    <a:lnTo>
                      <a:pt x="2580" y="1783"/>
                    </a:lnTo>
                    <a:lnTo>
                      <a:pt x="2456" y="1774"/>
                    </a:lnTo>
                    <a:lnTo>
                      <a:pt x="2330" y="1808"/>
                    </a:lnTo>
                    <a:lnTo>
                      <a:pt x="2201" y="1867"/>
                    </a:lnTo>
                    <a:lnTo>
                      <a:pt x="2073" y="1933"/>
                    </a:lnTo>
                    <a:lnTo>
                      <a:pt x="1945" y="1989"/>
                    </a:lnTo>
                    <a:lnTo>
                      <a:pt x="1820" y="2018"/>
                    </a:lnTo>
                    <a:lnTo>
                      <a:pt x="1699" y="2003"/>
                    </a:lnTo>
                    <a:lnTo>
                      <a:pt x="1584" y="1928"/>
                    </a:lnTo>
                    <a:lnTo>
                      <a:pt x="1477" y="1997"/>
                    </a:lnTo>
                    <a:lnTo>
                      <a:pt x="1369" y="2053"/>
                    </a:lnTo>
                    <a:lnTo>
                      <a:pt x="1260" y="2097"/>
                    </a:lnTo>
                    <a:lnTo>
                      <a:pt x="1150" y="2133"/>
                    </a:lnTo>
                    <a:lnTo>
                      <a:pt x="1038" y="2162"/>
                    </a:lnTo>
                    <a:lnTo>
                      <a:pt x="927" y="2188"/>
                    </a:lnTo>
                    <a:lnTo>
                      <a:pt x="814" y="2212"/>
                    </a:lnTo>
                    <a:lnTo>
                      <a:pt x="702" y="2240"/>
                    </a:lnTo>
                    <a:lnTo>
                      <a:pt x="608" y="2151"/>
                    </a:lnTo>
                    <a:lnTo>
                      <a:pt x="504" y="2089"/>
                    </a:lnTo>
                    <a:lnTo>
                      <a:pt x="395" y="2049"/>
                    </a:lnTo>
                    <a:lnTo>
                      <a:pt x="289" y="2025"/>
                    </a:lnTo>
                    <a:lnTo>
                      <a:pt x="189" y="2014"/>
                    </a:lnTo>
                    <a:lnTo>
                      <a:pt x="106" y="2012"/>
                    </a:lnTo>
                    <a:lnTo>
                      <a:pt x="42" y="2016"/>
                    </a:lnTo>
                    <a:lnTo>
                      <a:pt x="7" y="2022"/>
                    </a:lnTo>
                    <a:lnTo>
                      <a:pt x="9" y="1794"/>
                    </a:lnTo>
                    <a:lnTo>
                      <a:pt x="9" y="1553"/>
                    </a:lnTo>
                    <a:lnTo>
                      <a:pt x="6" y="1300"/>
                    </a:lnTo>
                    <a:lnTo>
                      <a:pt x="4" y="1041"/>
                    </a:lnTo>
                    <a:lnTo>
                      <a:pt x="1" y="777"/>
                    </a:lnTo>
                    <a:lnTo>
                      <a:pt x="0" y="513"/>
                    </a:lnTo>
                    <a:lnTo>
                      <a:pt x="1" y="252"/>
                    </a:lnTo>
                    <a:lnTo>
                      <a:pt x="7" y="0"/>
                    </a:lnTo>
                    <a:lnTo>
                      <a:pt x="2559" y="0"/>
                    </a:lnTo>
                    <a:close/>
                  </a:path>
                </a:pathLst>
              </a:custGeom>
              <a:solidFill>
                <a:srgbClr val="3F7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0" name="Freeform 43"/>
              <p:cNvSpPr>
                <a:spLocks/>
              </p:cNvSpPr>
              <p:nvPr/>
            </p:nvSpPr>
            <p:spPr bwMode="auto">
              <a:xfrm>
                <a:off x="4110" y="929"/>
                <a:ext cx="363" cy="136"/>
              </a:xfrm>
              <a:custGeom>
                <a:avLst/>
                <a:gdLst>
                  <a:gd name="T0" fmla="*/ 0 w 1815"/>
                  <a:gd name="T1" fmla="*/ 0 h 676"/>
                  <a:gd name="T2" fmla="*/ 0 w 1815"/>
                  <a:gd name="T3" fmla="*/ 0 h 676"/>
                  <a:gd name="T4" fmla="*/ 0 w 1815"/>
                  <a:gd name="T5" fmla="*/ 0 h 676"/>
                  <a:gd name="T6" fmla="*/ 0 w 1815"/>
                  <a:gd name="T7" fmla="*/ 0 h 676"/>
                  <a:gd name="T8" fmla="*/ 0 w 1815"/>
                  <a:gd name="T9" fmla="*/ 0 h 676"/>
                  <a:gd name="T10" fmla="*/ 0 w 1815"/>
                  <a:gd name="T11" fmla="*/ 0 h 676"/>
                  <a:gd name="T12" fmla="*/ 0 w 1815"/>
                  <a:gd name="T13" fmla="*/ 0 h 676"/>
                  <a:gd name="T14" fmla="*/ 0 w 1815"/>
                  <a:gd name="T15" fmla="*/ 0 h 676"/>
                  <a:gd name="T16" fmla="*/ 0 w 1815"/>
                  <a:gd name="T17" fmla="*/ 0 h 676"/>
                  <a:gd name="T18" fmla="*/ 0 w 1815"/>
                  <a:gd name="T19" fmla="*/ 0 h 676"/>
                  <a:gd name="T20" fmla="*/ 0 w 1815"/>
                  <a:gd name="T21" fmla="*/ 0 h 676"/>
                  <a:gd name="T22" fmla="*/ 0 w 1815"/>
                  <a:gd name="T23" fmla="*/ 0 h 676"/>
                  <a:gd name="T24" fmla="*/ 0 w 1815"/>
                  <a:gd name="T25" fmla="*/ 0 h 676"/>
                  <a:gd name="T26" fmla="*/ 0 w 1815"/>
                  <a:gd name="T27" fmla="*/ 0 h 676"/>
                  <a:gd name="T28" fmla="*/ 0 w 1815"/>
                  <a:gd name="T29" fmla="*/ 0 h 676"/>
                  <a:gd name="T30" fmla="*/ 0 w 1815"/>
                  <a:gd name="T31" fmla="*/ 0 h 676"/>
                  <a:gd name="T32" fmla="*/ 0 w 1815"/>
                  <a:gd name="T33" fmla="*/ 0 h 676"/>
                  <a:gd name="T34" fmla="*/ 0 w 1815"/>
                  <a:gd name="T35" fmla="*/ 0 h 676"/>
                  <a:gd name="T36" fmla="*/ 0 w 1815"/>
                  <a:gd name="T37" fmla="*/ 0 h 676"/>
                  <a:gd name="T38" fmla="*/ 0 w 1815"/>
                  <a:gd name="T39" fmla="*/ 0 h 676"/>
                  <a:gd name="T40" fmla="*/ 0 w 1815"/>
                  <a:gd name="T41" fmla="*/ 0 h 676"/>
                  <a:gd name="T42" fmla="*/ 0 w 1815"/>
                  <a:gd name="T43" fmla="*/ 0 h 676"/>
                  <a:gd name="T44" fmla="*/ 0 w 1815"/>
                  <a:gd name="T45" fmla="*/ 0 h 676"/>
                  <a:gd name="T46" fmla="*/ 0 w 1815"/>
                  <a:gd name="T47" fmla="*/ 0 h 676"/>
                  <a:gd name="T48" fmla="*/ 0 w 1815"/>
                  <a:gd name="T49" fmla="*/ 0 h 676"/>
                  <a:gd name="T50" fmla="*/ 0 w 1815"/>
                  <a:gd name="T51" fmla="*/ 0 h 676"/>
                  <a:gd name="T52" fmla="*/ 0 w 1815"/>
                  <a:gd name="T53" fmla="*/ 0 h 676"/>
                  <a:gd name="T54" fmla="*/ 0 w 1815"/>
                  <a:gd name="T55" fmla="*/ 0 h 676"/>
                  <a:gd name="T56" fmla="*/ 0 w 1815"/>
                  <a:gd name="T57" fmla="*/ 0 h 67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815" h="676">
                    <a:moveTo>
                      <a:pt x="1815" y="674"/>
                    </a:moveTo>
                    <a:lnTo>
                      <a:pt x="1684" y="676"/>
                    </a:lnTo>
                    <a:lnTo>
                      <a:pt x="1550" y="656"/>
                    </a:lnTo>
                    <a:lnTo>
                      <a:pt x="1412" y="618"/>
                    </a:lnTo>
                    <a:lnTo>
                      <a:pt x="1274" y="572"/>
                    </a:lnTo>
                    <a:lnTo>
                      <a:pt x="1134" y="527"/>
                    </a:lnTo>
                    <a:lnTo>
                      <a:pt x="996" y="492"/>
                    </a:lnTo>
                    <a:lnTo>
                      <a:pt x="859" y="475"/>
                    </a:lnTo>
                    <a:lnTo>
                      <a:pt x="726" y="488"/>
                    </a:lnTo>
                    <a:lnTo>
                      <a:pt x="425" y="622"/>
                    </a:lnTo>
                    <a:lnTo>
                      <a:pt x="0" y="426"/>
                    </a:lnTo>
                    <a:lnTo>
                      <a:pt x="87" y="402"/>
                    </a:lnTo>
                    <a:lnTo>
                      <a:pt x="187" y="380"/>
                    </a:lnTo>
                    <a:lnTo>
                      <a:pt x="292" y="358"/>
                    </a:lnTo>
                    <a:lnTo>
                      <a:pt x="402" y="333"/>
                    </a:lnTo>
                    <a:lnTo>
                      <a:pt x="509" y="301"/>
                    </a:lnTo>
                    <a:lnTo>
                      <a:pt x="612" y="263"/>
                    </a:lnTo>
                    <a:lnTo>
                      <a:pt x="706" y="214"/>
                    </a:lnTo>
                    <a:lnTo>
                      <a:pt x="788" y="156"/>
                    </a:lnTo>
                    <a:lnTo>
                      <a:pt x="879" y="194"/>
                    </a:lnTo>
                    <a:lnTo>
                      <a:pt x="976" y="213"/>
                    </a:lnTo>
                    <a:lnTo>
                      <a:pt x="1074" y="213"/>
                    </a:lnTo>
                    <a:lnTo>
                      <a:pt x="1175" y="197"/>
                    </a:lnTo>
                    <a:lnTo>
                      <a:pt x="1272" y="166"/>
                    </a:lnTo>
                    <a:lnTo>
                      <a:pt x="1368" y="122"/>
                    </a:lnTo>
                    <a:lnTo>
                      <a:pt x="1459" y="65"/>
                    </a:lnTo>
                    <a:lnTo>
                      <a:pt x="1545" y="0"/>
                    </a:lnTo>
                    <a:lnTo>
                      <a:pt x="1815" y="0"/>
                    </a:lnTo>
                    <a:lnTo>
                      <a:pt x="1815" y="674"/>
                    </a:lnTo>
                    <a:close/>
                  </a:path>
                </a:pathLst>
              </a:custGeom>
              <a:solidFill>
                <a:srgbClr val="00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1" name="Freeform 44"/>
              <p:cNvSpPr>
                <a:spLocks/>
              </p:cNvSpPr>
              <p:nvPr/>
            </p:nvSpPr>
            <p:spPr bwMode="auto">
              <a:xfrm>
                <a:off x="3961" y="973"/>
                <a:ext cx="224" cy="137"/>
              </a:xfrm>
              <a:custGeom>
                <a:avLst/>
                <a:gdLst>
                  <a:gd name="T0" fmla="*/ 0 w 1120"/>
                  <a:gd name="T1" fmla="*/ 0 h 684"/>
                  <a:gd name="T2" fmla="*/ 0 w 1120"/>
                  <a:gd name="T3" fmla="*/ 0 h 684"/>
                  <a:gd name="T4" fmla="*/ 0 w 1120"/>
                  <a:gd name="T5" fmla="*/ 0 h 684"/>
                  <a:gd name="T6" fmla="*/ 0 w 1120"/>
                  <a:gd name="T7" fmla="*/ 0 h 684"/>
                  <a:gd name="T8" fmla="*/ 0 w 1120"/>
                  <a:gd name="T9" fmla="*/ 0 h 684"/>
                  <a:gd name="T10" fmla="*/ 0 w 1120"/>
                  <a:gd name="T11" fmla="*/ 0 h 684"/>
                  <a:gd name="T12" fmla="*/ 0 w 1120"/>
                  <a:gd name="T13" fmla="*/ 0 h 684"/>
                  <a:gd name="T14" fmla="*/ 0 w 1120"/>
                  <a:gd name="T15" fmla="*/ 0 h 684"/>
                  <a:gd name="T16" fmla="*/ 0 w 1120"/>
                  <a:gd name="T17" fmla="*/ 0 h 684"/>
                  <a:gd name="T18" fmla="*/ 0 w 1120"/>
                  <a:gd name="T19" fmla="*/ 0 h 684"/>
                  <a:gd name="T20" fmla="*/ 0 w 1120"/>
                  <a:gd name="T21" fmla="*/ 0 h 684"/>
                  <a:gd name="T22" fmla="*/ 0 w 1120"/>
                  <a:gd name="T23" fmla="*/ 0 h 684"/>
                  <a:gd name="T24" fmla="*/ 0 w 1120"/>
                  <a:gd name="T25" fmla="*/ 0 h 684"/>
                  <a:gd name="T26" fmla="*/ 0 w 1120"/>
                  <a:gd name="T27" fmla="*/ 0 h 684"/>
                  <a:gd name="T28" fmla="*/ 0 w 1120"/>
                  <a:gd name="T29" fmla="*/ 0 h 684"/>
                  <a:gd name="T30" fmla="*/ 0 w 1120"/>
                  <a:gd name="T31" fmla="*/ 0 h 684"/>
                  <a:gd name="T32" fmla="*/ 0 w 1120"/>
                  <a:gd name="T33" fmla="*/ 0 h 684"/>
                  <a:gd name="T34" fmla="*/ 0 w 1120"/>
                  <a:gd name="T35" fmla="*/ 0 h 684"/>
                  <a:gd name="T36" fmla="*/ 0 w 1120"/>
                  <a:gd name="T37" fmla="*/ 0 h 684"/>
                  <a:gd name="T38" fmla="*/ 0 w 1120"/>
                  <a:gd name="T39" fmla="*/ 0 h 684"/>
                  <a:gd name="T40" fmla="*/ 0 w 1120"/>
                  <a:gd name="T41" fmla="*/ 0 h 684"/>
                  <a:gd name="T42" fmla="*/ 0 w 1120"/>
                  <a:gd name="T43" fmla="*/ 0 h 684"/>
                  <a:gd name="T44" fmla="*/ 0 w 1120"/>
                  <a:gd name="T45" fmla="*/ 0 h 684"/>
                  <a:gd name="T46" fmla="*/ 0 w 1120"/>
                  <a:gd name="T47" fmla="*/ 0 h 684"/>
                  <a:gd name="T48" fmla="*/ 0 w 1120"/>
                  <a:gd name="T49" fmla="*/ 0 h 684"/>
                  <a:gd name="T50" fmla="*/ 0 w 1120"/>
                  <a:gd name="T51" fmla="*/ 0 h 684"/>
                  <a:gd name="T52" fmla="*/ 0 w 1120"/>
                  <a:gd name="T53" fmla="*/ 0 h 684"/>
                  <a:gd name="T54" fmla="*/ 0 w 1120"/>
                  <a:gd name="T55" fmla="*/ 0 h 684"/>
                  <a:gd name="T56" fmla="*/ 0 w 1120"/>
                  <a:gd name="T57" fmla="*/ 0 h 684"/>
                  <a:gd name="T58" fmla="*/ 0 w 1120"/>
                  <a:gd name="T59" fmla="*/ 0 h 684"/>
                  <a:gd name="T60" fmla="*/ 0 w 1120"/>
                  <a:gd name="T61" fmla="*/ 0 h 684"/>
                  <a:gd name="T62" fmla="*/ 0 w 1120"/>
                  <a:gd name="T63" fmla="*/ 0 h 684"/>
                  <a:gd name="T64" fmla="*/ 0 w 1120"/>
                  <a:gd name="T65" fmla="*/ 0 h 684"/>
                  <a:gd name="T66" fmla="*/ 0 w 1120"/>
                  <a:gd name="T67" fmla="*/ 0 h 68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20" h="684">
                    <a:moveTo>
                      <a:pt x="1120" y="456"/>
                    </a:moveTo>
                    <a:lnTo>
                      <a:pt x="1031" y="543"/>
                    </a:lnTo>
                    <a:lnTo>
                      <a:pt x="945" y="598"/>
                    </a:lnTo>
                    <a:lnTo>
                      <a:pt x="863" y="623"/>
                    </a:lnTo>
                    <a:lnTo>
                      <a:pt x="785" y="624"/>
                    </a:lnTo>
                    <a:lnTo>
                      <a:pt x="709" y="601"/>
                    </a:lnTo>
                    <a:lnTo>
                      <a:pt x="640" y="560"/>
                    </a:lnTo>
                    <a:lnTo>
                      <a:pt x="576" y="502"/>
                    </a:lnTo>
                    <a:lnTo>
                      <a:pt x="519" y="435"/>
                    </a:lnTo>
                    <a:lnTo>
                      <a:pt x="455" y="462"/>
                    </a:lnTo>
                    <a:lnTo>
                      <a:pt x="390" y="491"/>
                    </a:lnTo>
                    <a:lnTo>
                      <a:pt x="325" y="520"/>
                    </a:lnTo>
                    <a:lnTo>
                      <a:pt x="259" y="551"/>
                    </a:lnTo>
                    <a:lnTo>
                      <a:pt x="193" y="581"/>
                    </a:lnTo>
                    <a:lnTo>
                      <a:pt x="127" y="615"/>
                    </a:lnTo>
                    <a:lnTo>
                      <a:pt x="63" y="648"/>
                    </a:lnTo>
                    <a:lnTo>
                      <a:pt x="0" y="684"/>
                    </a:lnTo>
                    <a:lnTo>
                      <a:pt x="0" y="0"/>
                    </a:lnTo>
                    <a:lnTo>
                      <a:pt x="67" y="12"/>
                    </a:lnTo>
                    <a:lnTo>
                      <a:pt x="138" y="14"/>
                    </a:lnTo>
                    <a:lnTo>
                      <a:pt x="210" y="12"/>
                    </a:lnTo>
                    <a:lnTo>
                      <a:pt x="283" y="10"/>
                    </a:lnTo>
                    <a:lnTo>
                      <a:pt x="353" y="9"/>
                    </a:lnTo>
                    <a:lnTo>
                      <a:pt x="423" y="19"/>
                    </a:lnTo>
                    <a:lnTo>
                      <a:pt x="489" y="41"/>
                    </a:lnTo>
                    <a:lnTo>
                      <a:pt x="551" y="82"/>
                    </a:lnTo>
                    <a:lnTo>
                      <a:pt x="608" y="153"/>
                    </a:lnTo>
                    <a:lnTo>
                      <a:pt x="675" y="215"/>
                    </a:lnTo>
                    <a:lnTo>
                      <a:pt x="747" y="269"/>
                    </a:lnTo>
                    <a:lnTo>
                      <a:pt x="823" y="315"/>
                    </a:lnTo>
                    <a:lnTo>
                      <a:pt x="900" y="354"/>
                    </a:lnTo>
                    <a:lnTo>
                      <a:pt x="977" y="391"/>
                    </a:lnTo>
                    <a:lnTo>
                      <a:pt x="1050" y="423"/>
                    </a:lnTo>
                    <a:lnTo>
                      <a:pt x="1120" y="456"/>
                    </a:lnTo>
                    <a:close/>
                  </a:path>
                </a:pathLst>
              </a:custGeom>
              <a:solidFill>
                <a:srgbClr val="00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2" name="Freeform 45"/>
              <p:cNvSpPr>
                <a:spLocks/>
              </p:cNvSpPr>
              <p:nvPr/>
            </p:nvSpPr>
            <p:spPr bwMode="auto">
              <a:xfrm>
                <a:off x="4133" y="1034"/>
                <a:ext cx="340" cy="109"/>
              </a:xfrm>
              <a:custGeom>
                <a:avLst/>
                <a:gdLst>
                  <a:gd name="T0" fmla="*/ 0 w 1700"/>
                  <a:gd name="T1" fmla="*/ 0 h 544"/>
                  <a:gd name="T2" fmla="*/ 0 w 1700"/>
                  <a:gd name="T3" fmla="*/ 0 h 544"/>
                  <a:gd name="T4" fmla="*/ 0 w 1700"/>
                  <a:gd name="T5" fmla="*/ 0 h 544"/>
                  <a:gd name="T6" fmla="*/ 0 w 1700"/>
                  <a:gd name="T7" fmla="*/ 0 h 544"/>
                  <a:gd name="T8" fmla="*/ 0 w 1700"/>
                  <a:gd name="T9" fmla="*/ 0 h 544"/>
                  <a:gd name="T10" fmla="*/ 0 w 1700"/>
                  <a:gd name="T11" fmla="*/ 0 h 544"/>
                  <a:gd name="T12" fmla="*/ 0 w 1700"/>
                  <a:gd name="T13" fmla="*/ 0 h 544"/>
                  <a:gd name="T14" fmla="*/ 0 w 1700"/>
                  <a:gd name="T15" fmla="*/ 0 h 544"/>
                  <a:gd name="T16" fmla="*/ 0 w 1700"/>
                  <a:gd name="T17" fmla="*/ 0 h 544"/>
                  <a:gd name="T18" fmla="*/ 0 w 1700"/>
                  <a:gd name="T19" fmla="*/ 0 h 544"/>
                  <a:gd name="T20" fmla="*/ 0 w 1700"/>
                  <a:gd name="T21" fmla="*/ 0 h 544"/>
                  <a:gd name="T22" fmla="*/ 0 w 1700"/>
                  <a:gd name="T23" fmla="*/ 0 h 544"/>
                  <a:gd name="T24" fmla="*/ 0 w 1700"/>
                  <a:gd name="T25" fmla="*/ 0 h 544"/>
                  <a:gd name="T26" fmla="*/ 0 w 1700"/>
                  <a:gd name="T27" fmla="*/ 0 h 544"/>
                  <a:gd name="T28" fmla="*/ 0 w 1700"/>
                  <a:gd name="T29" fmla="*/ 0 h 544"/>
                  <a:gd name="T30" fmla="*/ 0 w 1700"/>
                  <a:gd name="T31" fmla="*/ 0 h 544"/>
                  <a:gd name="T32" fmla="*/ 0 w 1700"/>
                  <a:gd name="T33" fmla="*/ 0 h 544"/>
                  <a:gd name="T34" fmla="*/ 0 w 1700"/>
                  <a:gd name="T35" fmla="*/ 0 h 544"/>
                  <a:gd name="T36" fmla="*/ 0 w 1700"/>
                  <a:gd name="T37" fmla="*/ 0 h 544"/>
                  <a:gd name="T38" fmla="*/ 0 w 1700"/>
                  <a:gd name="T39" fmla="*/ 0 h 544"/>
                  <a:gd name="T40" fmla="*/ 0 w 1700"/>
                  <a:gd name="T41" fmla="*/ 0 h 544"/>
                  <a:gd name="T42" fmla="*/ 0 w 1700"/>
                  <a:gd name="T43" fmla="*/ 0 h 544"/>
                  <a:gd name="T44" fmla="*/ 0 w 1700"/>
                  <a:gd name="T45" fmla="*/ 0 h 544"/>
                  <a:gd name="T46" fmla="*/ 0 w 1700"/>
                  <a:gd name="T47" fmla="*/ 0 h 544"/>
                  <a:gd name="T48" fmla="*/ 0 w 1700"/>
                  <a:gd name="T49" fmla="*/ 0 h 544"/>
                  <a:gd name="T50" fmla="*/ 0 w 1700"/>
                  <a:gd name="T51" fmla="*/ 0 h 544"/>
                  <a:gd name="T52" fmla="*/ 0 w 1700"/>
                  <a:gd name="T53" fmla="*/ 0 h 544"/>
                  <a:gd name="T54" fmla="*/ 0 w 1700"/>
                  <a:gd name="T55" fmla="*/ 0 h 544"/>
                  <a:gd name="T56" fmla="*/ 0 w 1700"/>
                  <a:gd name="T57" fmla="*/ 0 h 544"/>
                  <a:gd name="T58" fmla="*/ 0 w 1700"/>
                  <a:gd name="T59" fmla="*/ 0 h 544"/>
                  <a:gd name="T60" fmla="*/ 0 w 1700"/>
                  <a:gd name="T61" fmla="*/ 0 h 544"/>
                  <a:gd name="T62" fmla="*/ 0 w 1700"/>
                  <a:gd name="T63" fmla="*/ 0 h 544"/>
                  <a:gd name="T64" fmla="*/ 0 w 1700"/>
                  <a:gd name="T65" fmla="*/ 0 h 544"/>
                  <a:gd name="T66" fmla="*/ 0 w 1700"/>
                  <a:gd name="T67" fmla="*/ 0 h 544"/>
                  <a:gd name="T68" fmla="*/ 0 w 1700"/>
                  <a:gd name="T69" fmla="*/ 0 h 5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00" h="544">
                    <a:moveTo>
                      <a:pt x="1700" y="213"/>
                    </a:moveTo>
                    <a:lnTo>
                      <a:pt x="1690" y="452"/>
                    </a:lnTo>
                    <a:lnTo>
                      <a:pt x="1612" y="427"/>
                    </a:lnTo>
                    <a:lnTo>
                      <a:pt x="1524" y="410"/>
                    </a:lnTo>
                    <a:lnTo>
                      <a:pt x="1428" y="396"/>
                    </a:lnTo>
                    <a:lnTo>
                      <a:pt x="1329" y="388"/>
                    </a:lnTo>
                    <a:lnTo>
                      <a:pt x="1227" y="383"/>
                    </a:lnTo>
                    <a:lnTo>
                      <a:pt x="1129" y="380"/>
                    </a:lnTo>
                    <a:lnTo>
                      <a:pt x="1036" y="379"/>
                    </a:lnTo>
                    <a:lnTo>
                      <a:pt x="953" y="379"/>
                    </a:lnTo>
                    <a:lnTo>
                      <a:pt x="862" y="345"/>
                    </a:lnTo>
                    <a:lnTo>
                      <a:pt x="775" y="333"/>
                    </a:lnTo>
                    <a:lnTo>
                      <a:pt x="690" y="336"/>
                    </a:lnTo>
                    <a:lnTo>
                      <a:pt x="610" y="357"/>
                    </a:lnTo>
                    <a:lnTo>
                      <a:pt x="529" y="388"/>
                    </a:lnTo>
                    <a:lnTo>
                      <a:pt x="449" y="432"/>
                    </a:lnTo>
                    <a:lnTo>
                      <a:pt x="370" y="484"/>
                    </a:lnTo>
                    <a:lnTo>
                      <a:pt x="290" y="544"/>
                    </a:lnTo>
                    <a:lnTo>
                      <a:pt x="0" y="389"/>
                    </a:lnTo>
                    <a:lnTo>
                      <a:pt x="119" y="310"/>
                    </a:lnTo>
                    <a:lnTo>
                      <a:pt x="243" y="225"/>
                    </a:lnTo>
                    <a:lnTo>
                      <a:pt x="368" y="139"/>
                    </a:lnTo>
                    <a:lnTo>
                      <a:pt x="499" y="66"/>
                    </a:lnTo>
                    <a:lnTo>
                      <a:pt x="636" y="16"/>
                    </a:lnTo>
                    <a:lnTo>
                      <a:pt x="784" y="0"/>
                    </a:lnTo>
                    <a:lnTo>
                      <a:pt x="940" y="27"/>
                    </a:lnTo>
                    <a:lnTo>
                      <a:pt x="1109" y="109"/>
                    </a:lnTo>
                    <a:lnTo>
                      <a:pt x="1190" y="130"/>
                    </a:lnTo>
                    <a:lnTo>
                      <a:pt x="1282" y="148"/>
                    </a:lnTo>
                    <a:lnTo>
                      <a:pt x="1380" y="162"/>
                    </a:lnTo>
                    <a:lnTo>
                      <a:pt x="1474" y="176"/>
                    </a:lnTo>
                    <a:lnTo>
                      <a:pt x="1559" y="186"/>
                    </a:lnTo>
                    <a:lnTo>
                      <a:pt x="1630" y="196"/>
                    </a:lnTo>
                    <a:lnTo>
                      <a:pt x="1679" y="204"/>
                    </a:lnTo>
                    <a:lnTo>
                      <a:pt x="1700" y="213"/>
                    </a:lnTo>
                    <a:close/>
                  </a:path>
                </a:pathLst>
              </a:custGeom>
              <a:solidFill>
                <a:srgbClr val="00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3" name="Freeform 46"/>
              <p:cNvSpPr>
                <a:spLocks/>
              </p:cNvSpPr>
              <p:nvPr/>
            </p:nvSpPr>
            <p:spPr bwMode="auto">
              <a:xfrm>
                <a:off x="3959" y="1075"/>
                <a:ext cx="516" cy="606"/>
              </a:xfrm>
              <a:custGeom>
                <a:avLst/>
                <a:gdLst>
                  <a:gd name="T0" fmla="*/ 0 w 2583"/>
                  <a:gd name="T1" fmla="*/ 0 h 3030"/>
                  <a:gd name="T2" fmla="*/ 0 w 2583"/>
                  <a:gd name="T3" fmla="*/ 0 h 3030"/>
                  <a:gd name="T4" fmla="*/ 0 w 2583"/>
                  <a:gd name="T5" fmla="*/ 0 h 3030"/>
                  <a:gd name="T6" fmla="*/ 0 w 2583"/>
                  <a:gd name="T7" fmla="*/ 0 h 3030"/>
                  <a:gd name="T8" fmla="*/ 0 w 2583"/>
                  <a:gd name="T9" fmla="*/ 0 h 3030"/>
                  <a:gd name="T10" fmla="*/ 0 w 2583"/>
                  <a:gd name="T11" fmla="*/ 0 h 3030"/>
                  <a:gd name="T12" fmla="*/ 0 w 2583"/>
                  <a:gd name="T13" fmla="*/ 0 h 3030"/>
                  <a:gd name="T14" fmla="*/ 0 w 2583"/>
                  <a:gd name="T15" fmla="*/ 0 h 3030"/>
                  <a:gd name="T16" fmla="*/ 0 w 2583"/>
                  <a:gd name="T17" fmla="*/ 0 h 3030"/>
                  <a:gd name="T18" fmla="*/ 0 w 2583"/>
                  <a:gd name="T19" fmla="*/ 0 h 3030"/>
                  <a:gd name="T20" fmla="*/ 0 w 2583"/>
                  <a:gd name="T21" fmla="*/ 0 h 3030"/>
                  <a:gd name="T22" fmla="*/ 0 w 2583"/>
                  <a:gd name="T23" fmla="*/ 0 h 3030"/>
                  <a:gd name="T24" fmla="*/ 0 w 2583"/>
                  <a:gd name="T25" fmla="*/ 0 h 3030"/>
                  <a:gd name="T26" fmla="*/ 0 w 2583"/>
                  <a:gd name="T27" fmla="*/ 0 h 3030"/>
                  <a:gd name="T28" fmla="*/ 0 w 2583"/>
                  <a:gd name="T29" fmla="*/ 0 h 3030"/>
                  <a:gd name="T30" fmla="*/ 0 w 2583"/>
                  <a:gd name="T31" fmla="*/ 0 h 3030"/>
                  <a:gd name="T32" fmla="*/ 0 w 2583"/>
                  <a:gd name="T33" fmla="*/ 0 h 3030"/>
                  <a:gd name="T34" fmla="*/ 0 w 2583"/>
                  <a:gd name="T35" fmla="*/ 0 h 3030"/>
                  <a:gd name="T36" fmla="*/ 0 w 2583"/>
                  <a:gd name="T37" fmla="*/ 0 h 3030"/>
                  <a:gd name="T38" fmla="*/ 0 w 2583"/>
                  <a:gd name="T39" fmla="*/ 0 h 3030"/>
                  <a:gd name="T40" fmla="*/ 0 w 2583"/>
                  <a:gd name="T41" fmla="*/ 0 h 3030"/>
                  <a:gd name="T42" fmla="*/ 0 w 2583"/>
                  <a:gd name="T43" fmla="*/ 0 h 3030"/>
                  <a:gd name="T44" fmla="*/ 0 w 2583"/>
                  <a:gd name="T45" fmla="*/ 0 h 3030"/>
                  <a:gd name="T46" fmla="*/ 0 w 2583"/>
                  <a:gd name="T47" fmla="*/ 0 h 3030"/>
                  <a:gd name="T48" fmla="*/ 0 w 2583"/>
                  <a:gd name="T49" fmla="*/ 0 h 3030"/>
                  <a:gd name="T50" fmla="*/ 0 w 2583"/>
                  <a:gd name="T51" fmla="*/ 0 h 3030"/>
                  <a:gd name="T52" fmla="*/ 0 w 2583"/>
                  <a:gd name="T53" fmla="*/ 0 h 3030"/>
                  <a:gd name="T54" fmla="*/ 0 w 2583"/>
                  <a:gd name="T55" fmla="*/ 0 h 3030"/>
                  <a:gd name="T56" fmla="*/ 0 w 2583"/>
                  <a:gd name="T57" fmla="*/ 0 h 3030"/>
                  <a:gd name="T58" fmla="*/ 0 w 2583"/>
                  <a:gd name="T59" fmla="*/ 0 h 3030"/>
                  <a:gd name="T60" fmla="*/ 0 w 2583"/>
                  <a:gd name="T61" fmla="*/ 0 h 3030"/>
                  <a:gd name="T62" fmla="*/ 0 w 2583"/>
                  <a:gd name="T63" fmla="*/ 0 h 3030"/>
                  <a:gd name="T64" fmla="*/ 0 w 2583"/>
                  <a:gd name="T65" fmla="*/ 0 h 3030"/>
                  <a:gd name="T66" fmla="*/ 0 w 2583"/>
                  <a:gd name="T67" fmla="*/ 0 h 3030"/>
                  <a:gd name="T68" fmla="*/ 0 w 2583"/>
                  <a:gd name="T69" fmla="*/ 0 h 3030"/>
                  <a:gd name="T70" fmla="*/ 0 w 2583"/>
                  <a:gd name="T71" fmla="*/ 0 h 3030"/>
                  <a:gd name="T72" fmla="*/ 0 w 2583"/>
                  <a:gd name="T73" fmla="*/ 0 h 3030"/>
                  <a:gd name="T74" fmla="*/ 0 w 2583"/>
                  <a:gd name="T75" fmla="*/ 0 h 3030"/>
                  <a:gd name="T76" fmla="*/ 0 w 2583"/>
                  <a:gd name="T77" fmla="*/ 0 h 3030"/>
                  <a:gd name="T78" fmla="*/ 0 w 2583"/>
                  <a:gd name="T79" fmla="*/ 0 h 3030"/>
                  <a:gd name="T80" fmla="*/ 0 w 2583"/>
                  <a:gd name="T81" fmla="*/ 0 h 3030"/>
                  <a:gd name="T82" fmla="*/ 0 w 2583"/>
                  <a:gd name="T83" fmla="*/ 0 h 3030"/>
                  <a:gd name="T84" fmla="*/ 0 w 2583"/>
                  <a:gd name="T85" fmla="*/ 0 h 3030"/>
                  <a:gd name="T86" fmla="*/ 0 w 2583"/>
                  <a:gd name="T87" fmla="*/ 0 h 3030"/>
                  <a:gd name="T88" fmla="*/ 0 w 2583"/>
                  <a:gd name="T89" fmla="*/ 0 h 3030"/>
                  <a:gd name="T90" fmla="*/ 0 w 2583"/>
                  <a:gd name="T91" fmla="*/ 0 h 3030"/>
                  <a:gd name="T92" fmla="*/ 0 w 2583"/>
                  <a:gd name="T93" fmla="*/ 0 h 3030"/>
                  <a:gd name="T94" fmla="*/ 0 w 2583"/>
                  <a:gd name="T95" fmla="*/ 0 h 3030"/>
                  <a:gd name="T96" fmla="*/ 0 w 2583"/>
                  <a:gd name="T97" fmla="*/ 0 h 3030"/>
                  <a:gd name="T98" fmla="*/ 0 w 2583"/>
                  <a:gd name="T99" fmla="*/ 0 h 3030"/>
                  <a:gd name="T100" fmla="*/ 0 w 2583"/>
                  <a:gd name="T101" fmla="*/ 0 h 3030"/>
                  <a:gd name="T102" fmla="*/ 0 w 2583"/>
                  <a:gd name="T103" fmla="*/ 0 h 3030"/>
                  <a:gd name="T104" fmla="*/ 0 w 2583"/>
                  <a:gd name="T105" fmla="*/ 0 h 3030"/>
                  <a:gd name="T106" fmla="*/ 0 w 2583"/>
                  <a:gd name="T107" fmla="*/ 0 h 3030"/>
                  <a:gd name="T108" fmla="*/ 0 w 2583"/>
                  <a:gd name="T109" fmla="*/ 0 h 3030"/>
                  <a:gd name="T110" fmla="*/ 0 w 2583"/>
                  <a:gd name="T111" fmla="*/ 0 h 3030"/>
                  <a:gd name="T112" fmla="*/ 0 w 2583"/>
                  <a:gd name="T113" fmla="*/ 0 h 30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583" h="3030">
                    <a:moveTo>
                      <a:pt x="1172" y="415"/>
                    </a:moveTo>
                    <a:lnTo>
                      <a:pt x="1223" y="355"/>
                    </a:lnTo>
                    <a:lnTo>
                      <a:pt x="1277" y="310"/>
                    </a:lnTo>
                    <a:lnTo>
                      <a:pt x="1334" y="275"/>
                    </a:lnTo>
                    <a:lnTo>
                      <a:pt x="1391" y="251"/>
                    </a:lnTo>
                    <a:lnTo>
                      <a:pt x="1449" y="232"/>
                    </a:lnTo>
                    <a:lnTo>
                      <a:pt x="1510" y="218"/>
                    </a:lnTo>
                    <a:lnTo>
                      <a:pt x="1569" y="207"/>
                    </a:lnTo>
                    <a:lnTo>
                      <a:pt x="1629" y="197"/>
                    </a:lnTo>
                    <a:lnTo>
                      <a:pt x="1738" y="229"/>
                    </a:lnTo>
                    <a:lnTo>
                      <a:pt x="1857" y="243"/>
                    </a:lnTo>
                    <a:lnTo>
                      <a:pt x="1981" y="242"/>
                    </a:lnTo>
                    <a:lnTo>
                      <a:pt x="2109" y="236"/>
                    </a:lnTo>
                    <a:lnTo>
                      <a:pt x="2235" y="231"/>
                    </a:lnTo>
                    <a:lnTo>
                      <a:pt x="2358" y="235"/>
                    </a:lnTo>
                    <a:lnTo>
                      <a:pt x="2474" y="255"/>
                    </a:lnTo>
                    <a:lnTo>
                      <a:pt x="2583" y="301"/>
                    </a:lnTo>
                    <a:lnTo>
                      <a:pt x="2572" y="417"/>
                    </a:lnTo>
                    <a:lnTo>
                      <a:pt x="2569" y="661"/>
                    </a:lnTo>
                    <a:lnTo>
                      <a:pt x="2567" y="1001"/>
                    </a:lnTo>
                    <a:lnTo>
                      <a:pt x="2569" y="1404"/>
                    </a:lnTo>
                    <a:lnTo>
                      <a:pt x="2570" y="1837"/>
                    </a:lnTo>
                    <a:lnTo>
                      <a:pt x="2572" y="2271"/>
                    </a:lnTo>
                    <a:lnTo>
                      <a:pt x="2574" y="2671"/>
                    </a:lnTo>
                    <a:lnTo>
                      <a:pt x="2572" y="3006"/>
                    </a:lnTo>
                    <a:lnTo>
                      <a:pt x="2307" y="3012"/>
                    </a:lnTo>
                    <a:lnTo>
                      <a:pt x="1955" y="3019"/>
                    </a:lnTo>
                    <a:lnTo>
                      <a:pt x="1552" y="3023"/>
                    </a:lnTo>
                    <a:lnTo>
                      <a:pt x="1134" y="3028"/>
                    </a:lnTo>
                    <a:lnTo>
                      <a:pt x="734" y="3029"/>
                    </a:lnTo>
                    <a:lnTo>
                      <a:pt x="389" y="3030"/>
                    </a:lnTo>
                    <a:lnTo>
                      <a:pt x="131" y="3029"/>
                    </a:lnTo>
                    <a:lnTo>
                      <a:pt x="0" y="3027"/>
                    </a:lnTo>
                    <a:lnTo>
                      <a:pt x="1" y="2692"/>
                    </a:lnTo>
                    <a:lnTo>
                      <a:pt x="3" y="2349"/>
                    </a:lnTo>
                    <a:lnTo>
                      <a:pt x="1" y="1997"/>
                    </a:lnTo>
                    <a:lnTo>
                      <a:pt x="1" y="1644"/>
                    </a:lnTo>
                    <a:lnTo>
                      <a:pt x="0" y="1289"/>
                    </a:lnTo>
                    <a:lnTo>
                      <a:pt x="1" y="940"/>
                    </a:lnTo>
                    <a:lnTo>
                      <a:pt x="4" y="598"/>
                    </a:lnTo>
                    <a:lnTo>
                      <a:pt x="10" y="269"/>
                    </a:lnTo>
                    <a:lnTo>
                      <a:pt x="65" y="210"/>
                    </a:lnTo>
                    <a:lnTo>
                      <a:pt x="126" y="166"/>
                    </a:lnTo>
                    <a:lnTo>
                      <a:pt x="192" y="132"/>
                    </a:lnTo>
                    <a:lnTo>
                      <a:pt x="262" y="106"/>
                    </a:lnTo>
                    <a:lnTo>
                      <a:pt x="331" y="83"/>
                    </a:lnTo>
                    <a:lnTo>
                      <a:pt x="400" y="60"/>
                    </a:lnTo>
                    <a:lnTo>
                      <a:pt x="467" y="33"/>
                    </a:lnTo>
                    <a:lnTo>
                      <a:pt x="529" y="0"/>
                    </a:lnTo>
                    <a:lnTo>
                      <a:pt x="600" y="78"/>
                    </a:lnTo>
                    <a:lnTo>
                      <a:pt x="678" y="141"/>
                    </a:lnTo>
                    <a:lnTo>
                      <a:pt x="759" y="191"/>
                    </a:lnTo>
                    <a:lnTo>
                      <a:pt x="842" y="234"/>
                    </a:lnTo>
                    <a:lnTo>
                      <a:pt x="926" y="272"/>
                    </a:lnTo>
                    <a:lnTo>
                      <a:pt x="1009" y="312"/>
                    </a:lnTo>
                    <a:lnTo>
                      <a:pt x="1092" y="358"/>
                    </a:lnTo>
                    <a:lnTo>
                      <a:pt x="1172" y="415"/>
                    </a:lnTo>
                    <a:close/>
                  </a:path>
                </a:pathLst>
              </a:custGeom>
              <a:solidFill>
                <a:srgbClr val="33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4" name="Freeform 47"/>
              <p:cNvSpPr>
                <a:spLocks/>
              </p:cNvSpPr>
              <p:nvPr/>
            </p:nvSpPr>
            <p:spPr bwMode="auto">
              <a:xfrm>
                <a:off x="4519" y="446"/>
                <a:ext cx="29" cy="46"/>
              </a:xfrm>
              <a:custGeom>
                <a:avLst/>
                <a:gdLst>
                  <a:gd name="T0" fmla="*/ 0 w 144"/>
                  <a:gd name="T1" fmla="*/ 0 h 228"/>
                  <a:gd name="T2" fmla="*/ 0 w 144"/>
                  <a:gd name="T3" fmla="*/ 0 h 228"/>
                  <a:gd name="T4" fmla="*/ 0 w 144"/>
                  <a:gd name="T5" fmla="*/ 0 h 228"/>
                  <a:gd name="T6" fmla="*/ 0 w 144"/>
                  <a:gd name="T7" fmla="*/ 0 h 228"/>
                  <a:gd name="T8" fmla="*/ 0 w 144"/>
                  <a:gd name="T9" fmla="*/ 0 h 228"/>
                  <a:gd name="T10" fmla="*/ 0 w 144"/>
                  <a:gd name="T11" fmla="*/ 0 h 228"/>
                  <a:gd name="T12" fmla="*/ 0 w 144"/>
                  <a:gd name="T13" fmla="*/ 0 h 228"/>
                  <a:gd name="T14" fmla="*/ 0 w 144"/>
                  <a:gd name="T15" fmla="*/ 0 h 228"/>
                  <a:gd name="T16" fmla="*/ 0 w 144"/>
                  <a:gd name="T17" fmla="*/ 0 h 2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4" h="228">
                    <a:moveTo>
                      <a:pt x="144" y="0"/>
                    </a:moveTo>
                    <a:lnTo>
                      <a:pt x="30" y="228"/>
                    </a:lnTo>
                    <a:lnTo>
                      <a:pt x="0" y="228"/>
                    </a:lnTo>
                    <a:lnTo>
                      <a:pt x="0" y="218"/>
                    </a:lnTo>
                    <a:lnTo>
                      <a:pt x="124" y="0"/>
                    </a:lnTo>
                    <a:lnTo>
                      <a:pt x="131" y="0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5" name="Freeform 48"/>
              <p:cNvSpPr>
                <a:spLocks/>
              </p:cNvSpPr>
              <p:nvPr/>
            </p:nvSpPr>
            <p:spPr bwMode="auto">
              <a:xfrm>
                <a:off x="4502" y="451"/>
                <a:ext cx="10" cy="28"/>
              </a:xfrm>
              <a:custGeom>
                <a:avLst/>
                <a:gdLst>
                  <a:gd name="T0" fmla="*/ 0 w 52"/>
                  <a:gd name="T1" fmla="*/ 0 h 144"/>
                  <a:gd name="T2" fmla="*/ 0 w 52"/>
                  <a:gd name="T3" fmla="*/ 0 h 144"/>
                  <a:gd name="T4" fmla="*/ 0 w 52"/>
                  <a:gd name="T5" fmla="*/ 0 h 144"/>
                  <a:gd name="T6" fmla="*/ 0 w 52"/>
                  <a:gd name="T7" fmla="*/ 0 h 144"/>
                  <a:gd name="T8" fmla="*/ 0 w 52"/>
                  <a:gd name="T9" fmla="*/ 0 h 144"/>
                  <a:gd name="T10" fmla="*/ 0 w 52"/>
                  <a:gd name="T11" fmla="*/ 0 h 144"/>
                  <a:gd name="T12" fmla="*/ 0 w 52"/>
                  <a:gd name="T13" fmla="*/ 0 h 144"/>
                  <a:gd name="T14" fmla="*/ 0 w 52"/>
                  <a:gd name="T15" fmla="*/ 0 h 1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2" h="144">
                    <a:moveTo>
                      <a:pt x="52" y="10"/>
                    </a:moveTo>
                    <a:lnTo>
                      <a:pt x="32" y="144"/>
                    </a:lnTo>
                    <a:lnTo>
                      <a:pt x="0" y="134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6" name="Freeform 49"/>
              <p:cNvSpPr>
                <a:spLocks/>
              </p:cNvSpPr>
              <p:nvPr/>
            </p:nvSpPr>
            <p:spPr bwMode="auto">
              <a:xfrm>
                <a:off x="4452" y="453"/>
                <a:ext cx="17" cy="37"/>
              </a:xfrm>
              <a:custGeom>
                <a:avLst/>
                <a:gdLst>
                  <a:gd name="T0" fmla="*/ 0 w 83"/>
                  <a:gd name="T1" fmla="*/ 0 h 182"/>
                  <a:gd name="T2" fmla="*/ 0 w 83"/>
                  <a:gd name="T3" fmla="*/ 0 h 182"/>
                  <a:gd name="T4" fmla="*/ 0 w 83"/>
                  <a:gd name="T5" fmla="*/ 0 h 182"/>
                  <a:gd name="T6" fmla="*/ 0 w 83"/>
                  <a:gd name="T7" fmla="*/ 0 h 182"/>
                  <a:gd name="T8" fmla="*/ 0 w 83"/>
                  <a:gd name="T9" fmla="*/ 0 h 182"/>
                  <a:gd name="T10" fmla="*/ 0 w 83"/>
                  <a:gd name="T11" fmla="*/ 0 h 182"/>
                  <a:gd name="T12" fmla="*/ 0 w 83"/>
                  <a:gd name="T13" fmla="*/ 0 h 182"/>
                  <a:gd name="T14" fmla="*/ 0 w 83"/>
                  <a:gd name="T15" fmla="*/ 0 h 182"/>
                  <a:gd name="T16" fmla="*/ 0 w 83"/>
                  <a:gd name="T17" fmla="*/ 0 h 182"/>
                  <a:gd name="T18" fmla="*/ 0 w 83"/>
                  <a:gd name="T19" fmla="*/ 0 h 182"/>
                  <a:gd name="T20" fmla="*/ 0 w 83"/>
                  <a:gd name="T21" fmla="*/ 0 h 182"/>
                  <a:gd name="T22" fmla="*/ 0 w 83"/>
                  <a:gd name="T23" fmla="*/ 0 h 182"/>
                  <a:gd name="T24" fmla="*/ 0 w 83"/>
                  <a:gd name="T25" fmla="*/ 0 h 182"/>
                  <a:gd name="T26" fmla="*/ 0 w 83"/>
                  <a:gd name="T27" fmla="*/ 0 h 182"/>
                  <a:gd name="T28" fmla="*/ 0 w 83"/>
                  <a:gd name="T29" fmla="*/ 0 h 182"/>
                  <a:gd name="T30" fmla="*/ 0 w 83"/>
                  <a:gd name="T31" fmla="*/ 0 h 182"/>
                  <a:gd name="T32" fmla="*/ 0 w 83"/>
                  <a:gd name="T33" fmla="*/ 0 h 182"/>
                  <a:gd name="T34" fmla="*/ 0 w 83"/>
                  <a:gd name="T35" fmla="*/ 0 h 182"/>
                  <a:gd name="T36" fmla="*/ 0 w 83"/>
                  <a:gd name="T37" fmla="*/ 0 h 182"/>
                  <a:gd name="T38" fmla="*/ 0 w 83"/>
                  <a:gd name="T39" fmla="*/ 0 h 182"/>
                  <a:gd name="T40" fmla="*/ 0 w 83"/>
                  <a:gd name="T41" fmla="*/ 0 h 182"/>
                  <a:gd name="T42" fmla="*/ 0 w 83"/>
                  <a:gd name="T43" fmla="*/ 0 h 18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83" h="182">
                    <a:moveTo>
                      <a:pt x="11" y="6"/>
                    </a:moveTo>
                    <a:lnTo>
                      <a:pt x="21" y="25"/>
                    </a:lnTo>
                    <a:lnTo>
                      <a:pt x="32" y="46"/>
                    </a:lnTo>
                    <a:lnTo>
                      <a:pt x="41" y="67"/>
                    </a:lnTo>
                    <a:lnTo>
                      <a:pt x="50" y="90"/>
                    </a:lnTo>
                    <a:lnTo>
                      <a:pt x="58" y="112"/>
                    </a:lnTo>
                    <a:lnTo>
                      <a:pt x="67" y="135"/>
                    </a:lnTo>
                    <a:lnTo>
                      <a:pt x="75" y="158"/>
                    </a:lnTo>
                    <a:lnTo>
                      <a:pt x="83" y="182"/>
                    </a:lnTo>
                    <a:lnTo>
                      <a:pt x="73" y="182"/>
                    </a:lnTo>
                    <a:lnTo>
                      <a:pt x="58" y="164"/>
                    </a:lnTo>
                    <a:lnTo>
                      <a:pt x="47" y="145"/>
                    </a:lnTo>
                    <a:lnTo>
                      <a:pt x="36" y="123"/>
                    </a:lnTo>
                    <a:lnTo>
                      <a:pt x="29" y="101"/>
                    </a:lnTo>
                    <a:lnTo>
                      <a:pt x="21" y="77"/>
                    </a:lnTo>
                    <a:lnTo>
                      <a:pt x="14" y="53"/>
                    </a:lnTo>
                    <a:lnTo>
                      <a:pt x="7" y="2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7" name="Freeform 50"/>
              <p:cNvSpPr>
                <a:spLocks/>
              </p:cNvSpPr>
              <p:nvPr/>
            </p:nvSpPr>
            <p:spPr bwMode="auto">
              <a:xfrm>
                <a:off x="4477" y="459"/>
                <a:ext cx="9" cy="16"/>
              </a:xfrm>
              <a:custGeom>
                <a:avLst/>
                <a:gdLst>
                  <a:gd name="T0" fmla="*/ 0 w 42"/>
                  <a:gd name="T1" fmla="*/ 0 h 84"/>
                  <a:gd name="T2" fmla="*/ 0 w 42"/>
                  <a:gd name="T3" fmla="*/ 0 h 84"/>
                  <a:gd name="T4" fmla="*/ 0 w 42"/>
                  <a:gd name="T5" fmla="*/ 0 h 84"/>
                  <a:gd name="T6" fmla="*/ 0 w 42"/>
                  <a:gd name="T7" fmla="*/ 0 h 84"/>
                  <a:gd name="T8" fmla="*/ 0 w 42"/>
                  <a:gd name="T9" fmla="*/ 0 h 84"/>
                  <a:gd name="T10" fmla="*/ 0 w 42"/>
                  <a:gd name="T11" fmla="*/ 0 h 84"/>
                  <a:gd name="T12" fmla="*/ 0 w 42"/>
                  <a:gd name="T13" fmla="*/ 0 h 84"/>
                  <a:gd name="T14" fmla="*/ 0 w 42"/>
                  <a:gd name="T15" fmla="*/ 0 h 84"/>
                  <a:gd name="T16" fmla="*/ 0 w 42"/>
                  <a:gd name="T17" fmla="*/ 0 h 84"/>
                  <a:gd name="T18" fmla="*/ 0 w 42"/>
                  <a:gd name="T19" fmla="*/ 0 h 84"/>
                  <a:gd name="T20" fmla="*/ 0 w 42"/>
                  <a:gd name="T21" fmla="*/ 0 h 84"/>
                  <a:gd name="T22" fmla="*/ 0 w 42"/>
                  <a:gd name="T23" fmla="*/ 0 h 84"/>
                  <a:gd name="T24" fmla="*/ 0 w 42"/>
                  <a:gd name="T25" fmla="*/ 0 h 84"/>
                  <a:gd name="T26" fmla="*/ 0 w 42"/>
                  <a:gd name="T27" fmla="*/ 0 h 84"/>
                  <a:gd name="T28" fmla="*/ 0 w 42"/>
                  <a:gd name="T29" fmla="*/ 0 h 84"/>
                  <a:gd name="T30" fmla="*/ 0 w 42"/>
                  <a:gd name="T31" fmla="*/ 0 h 84"/>
                  <a:gd name="T32" fmla="*/ 0 w 42"/>
                  <a:gd name="T33" fmla="*/ 0 h 84"/>
                  <a:gd name="T34" fmla="*/ 0 w 42"/>
                  <a:gd name="T35" fmla="*/ 0 h 84"/>
                  <a:gd name="T36" fmla="*/ 0 w 42"/>
                  <a:gd name="T37" fmla="*/ 0 h 84"/>
                  <a:gd name="T38" fmla="*/ 0 w 42"/>
                  <a:gd name="T39" fmla="*/ 0 h 84"/>
                  <a:gd name="T40" fmla="*/ 0 w 42"/>
                  <a:gd name="T41" fmla="*/ 0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84">
                    <a:moveTo>
                      <a:pt x="42" y="74"/>
                    </a:moveTo>
                    <a:lnTo>
                      <a:pt x="34" y="75"/>
                    </a:lnTo>
                    <a:lnTo>
                      <a:pt x="26" y="78"/>
                    </a:lnTo>
                    <a:lnTo>
                      <a:pt x="18" y="82"/>
                    </a:lnTo>
                    <a:lnTo>
                      <a:pt x="10" y="84"/>
                    </a:lnTo>
                    <a:lnTo>
                      <a:pt x="8" y="71"/>
                    </a:lnTo>
                    <a:lnTo>
                      <a:pt x="7" y="59"/>
                    </a:lnTo>
                    <a:lnTo>
                      <a:pt x="3" y="46"/>
                    </a:lnTo>
                    <a:lnTo>
                      <a:pt x="2" y="34"/>
                    </a:lnTo>
                    <a:lnTo>
                      <a:pt x="0" y="22"/>
                    </a:lnTo>
                    <a:lnTo>
                      <a:pt x="1" y="13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16" y="5"/>
                    </a:lnTo>
                    <a:lnTo>
                      <a:pt x="21" y="13"/>
                    </a:lnTo>
                    <a:lnTo>
                      <a:pt x="25" y="22"/>
                    </a:lnTo>
                    <a:lnTo>
                      <a:pt x="29" y="33"/>
                    </a:lnTo>
                    <a:lnTo>
                      <a:pt x="31" y="43"/>
                    </a:lnTo>
                    <a:lnTo>
                      <a:pt x="35" y="53"/>
                    </a:lnTo>
                    <a:lnTo>
                      <a:pt x="37" y="64"/>
                    </a:lnTo>
                    <a:lnTo>
                      <a:pt x="4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8" name="Freeform 51"/>
              <p:cNvSpPr>
                <a:spLocks/>
              </p:cNvSpPr>
              <p:nvPr/>
            </p:nvSpPr>
            <p:spPr bwMode="auto">
              <a:xfrm>
                <a:off x="4542" y="485"/>
                <a:ext cx="20" cy="16"/>
              </a:xfrm>
              <a:custGeom>
                <a:avLst/>
                <a:gdLst>
                  <a:gd name="T0" fmla="*/ 0 w 103"/>
                  <a:gd name="T1" fmla="*/ 0 h 76"/>
                  <a:gd name="T2" fmla="*/ 0 w 103"/>
                  <a:gd name="T3" fmla="*/ 0 h 76"/>
                  <a:gd name="T4" fmla="*/ 0 w 103"/>
                  <a:gd name="T5" fmla="*/ 0 h 76"/>
                  <a:gd name="T6" fmla="*/ 0 w 103"/>
                  <a:gd name="T7" fmla="*/ 0 h 76"/>
                  <a:gd name="T8" fmla="*/ 0 w 103"/>
                  <a:gd name="T9" fmla="*/ 0 h 76"/>
                  <a:gd name="T10" fmla="*/ 0 w 103"/>
                  <a:gd name="T11" fmla="*/ 0 h 76"/>
                  <a:gd name="T12" fmla="*/ 0 w 103"/>
                  <a:gd name="T13" fmla="*/ 0 h 76"/>
                  <a:gd name="T14" fmla="*/ 0 w 103"/>
                  <a:gd name="T15" fmla="*/ 0 h 76"/>
                  <a:gd name="T16" fmla="*/ 0 w 103"/>
                  <a:gd name="T17" fmla="*/ 0 h 76"/>
                  <a:gd name="T18" fmla="*/ 0 w 103"/>
                  <a:gd name="T19" fmla="*/ 0 h 76"/>
                  <a:gd name="T20" fmla="*/ 0 w 103"/>
                  <a:gd name="T21" fmla="*/ 0 h 76"/>
                  <a:gd name="T22" fmla="*/ 0 w 103"/>
                  <a:gd name="T23" fmla="*/ 0 h 76"/>
                  <a:gd name="T24" fmla="*/ 0 w 103"/>
                  <a:gd name="T25" fmla="*/ 0 h 76"/>
                  <a:gd name="T26" fmla="*/ 0 w 103"/>
                  <a:gd name="T27" fmla="*/ 0 h 76"/>
                  <a:gd name="T28" fmla="*/ 0 w 103"/>
                  <a:gd name="T29" fmla="*/ 0 h 76"/>
                  <a:gd name="T30" fmla="*/ 0 w 103"/>
                  <a:gd name="T31" fmla="*/ 0 h 76"/>
                  <a:gd name="T32" fmla="*/ 0 w 103"/>
                  <a:gd name="T33" fmla="*/ 0 h 76"/>
                  <a:gd name="T34" fmla="*/ 0 w 103"/>
                  <a:gd name="T35" fmla="*/ 0 h 76"/>
                  <a:gd name="T36" fmla="*/ 0 w 103"/>
                  <a:gd name="T37" fmla="*/ 0 h 76"/>
                  <a:gd name="T38" fmla="*/ 0 w 103"/>
                  <a:gd name="T39" fmla="*/ 0 h 76"/>
                  <a:gd name="T40" fmla="*/ 0 w 103"/>
                  <a:gd name="T41" fmla="*/ 0 h 76"/>
                  <a:gd name="T42" fmla="*/ 0 w 103"/>
                  <a:gd name="T43" fmla="*/ 0 h 76"/>
                  <a:gd name="T44" fmla="*/ 0 w 103"/>
                  <a:gd name="T45" fmla="*/ 0 h 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76">
                    <a:moveTo>
                      <a:pt x="103" y="2"/>
                    </a:moveTo>
                    <a:lnTo>
                      <a:pt x="95" y="9"/>
                    </a:lnTo>
                    <a:lnTo>
                      <a:pt x="87" y="18"/>
                    </a:lnTo>
                    <a:lnTo>
                      <a:pt x="79" y="28"/>
                    </a:lnTo>
                    <a:lnTo>
                      <a:pt x="71" y="38"/>
                    </a:lnTo>
                    <a:lnTo>
                      <a:pt x="63" y="47"/>
                    </a:lnTo>
                    <a:lnTo>
                      <a:pt x="55" y="56"/>
                    </a:lnTo>
                    <a:lnTo>
                      <a:pt x="47" y="65"/>
                    </a:lnTo>
                    <a:lnTo>
                      <a:pt x="41" y="74"/>
                    </a:lnTo>
                    <a:lnTo>
                      <a:pt x="33" y="75"/>
                    </a:lnTo>
                    <a:lnTo>
                      <a:pt x="26" y="76"/>
                    </a:lnTo>
                    <a:lnTo>
                      <a:pt x="20" y="74"/>
                    </a:lnTo>
                    <a:lnTo>
                      <a:pt x="16" y="72"/>
                    </a:lnTo>
                    <a:lnTo>
                      <a:pt x="7" y="66"/>
                    </a:lnTo>
                    <a:lnTo>
                      <a:pt x="0" y="64"/>
                    </a:lnTo>
                    <a:lnTo>
                      <a:pt x="10" y="54"/>
                    </a:lnTo>
                    <a:lnTo>
                      <a:pt x="23" y="43"/>
                    </a:lnTo>
                    <a:lnTo>
                      <a:pt x="34" y="31"/>
                    </a:lnTo>
                    <a:lnTo>
                      <a:pt x="47" y="21"/>
                    </a:lnTo>
                    <a:lnTo>
                      <a:pt x="60" y="10"/>
                    </a:lnTo>
                    <a:lnTo>
                      <a:pt x="73" y="3"/>
                    </a:lnTo>
                    <a:lnTo>
                      <a:pt x="87" y="0"/>
                    </a:lnTo>
                    <a:lnTo>
                      <a:pt x="10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09" name="Freeform 52"/>
              <p:cNvSpPr>
                <a:spLocks/>
              </p:cNvSpPr>
              <p:nvPr/>
            </p:nvSpPr>
            <p:spPr bwMode="auto">
              <a:xfrm>
                <a:off x="4429" y="487"/>
                <a:ext cx="115" cy="115"/>
              </a:xfrm>
              <a:custGeom>
                <a:avLst/>
                <a:gdLst>
                  <a:gd name="T0" fmla="*/ 0 w 571"/>
                  <a:gd name="T1" fmla="*/ 0 h 573"/>
                  <a:gd name="T2" fmla="*/ 0 w 571"/>
                  <a:gd name="T3" fmla="*/ 0 h 573"/>
                  <a:gd name="T4" fmla="*/ 0 w 571"/>
                  <a:gd name="T5" fmla="*/ 0 h 573"/>
                  <a:gd name="T6" fmla="*/ 0 w 571"/>
                  <a:gd name="T7" fmla="*/ 0 h 573"/>
                  <a:gd name="T8" fmla="*/ 0 w 571"/>
                  <a:gd name="T9" fmla="*/ 0 h 573"/>
                  <a:gd name="T10" fmla="*/ 0 w 571"/>
                  <a:gd name="T11" fmla="*/ 0 h 573"/>
                  <a:gd name="T12" fmla="*/ 0 w 571"/>
                  <a:gd name="T13" fmla="*/ 0 h 573"/>
                  <a:gd name="T14" fmla="*/ 0 w 571"/>
                  <a:gd name="T15" fmla="*/ 0 h 573"/>
                  <a:gd name="T16" fmla="*/ 0 w 571"/>
                  <a:gd name="T17" fmla="*/ 0 h 573"/>
                  <a:gd name="T18" fmla="*/ 0 w 571"/>
                  <a:gd name="T19" fmla="*/ 0 h 573"/>
                  <a:gd name="T20" fmla="*/ 0 w 571"/>
                  <a:gd name="T21" fmla="*/ 0 h 573"/>
                  <a:gd name="T22" fmla="*/ 0 w 571"/>
                  <a:gd name="T23" fmla="*/ 0 h 573"/>
                  <a:gd name="T24" fmla="*/ 0 w 571"/>
                  <a:gd name="T25" fmla="*/ 0 h 573"/>
                  <a:gd name="T26" fmla="*/ 0 w 571"/>
                  <a:gd name="T27" fmla="*/ 0 h 573"/>
                  <a:gd name="T28" fmla="*/ 0 w 571"/>
                  <a:gd name="T29" fmla="*/ 0 h 573"/>
                  <a:gd name="T30" fmla="*/ 0 w 571"/>
                  <a:gd name="T31" fmla="*/ 0 h 573"/>
                  <a:gd name="T32" fmla="*/ 0 w 571"/>
                  <a:gd name="T33" fmla="*/ 0 h 573"/>
                  <a:gd name="T34" fmla="*/ 0 w 571"/>
                  <a:gd name="T35" fmla="*/ 0 h 573"/>
                  <a:gd name="T36" fmla="*/ 0 w 571"/>
                  <a:gd name="T37" fmla="*/ 0 h 573"/>
                  <a:gd name="T38" fmla="*/ 0 w 571"/>
                  <a:gd name="T39" fmla="*/ 0 h 573"/>
                  <a:gd name="T40" fmla="*/ 0 w 571"/>
                  <a:gd name="T41" fmla="*/ 0 h 573"/>
                  <a:gd name="T42" fmla="*/ 0 w 571"/>
                  <a:gd name="T43" fmla="*/ 0 h 573"/>
                  <a:gd name="T44" fmla="*/ 0 w 571"/>
                  <a:gd name="T45" fmla="*/ 0 h 573"/>
                  <a:gd name="T46" fmla="*/ 0 w 571"/>
                  <a:gd name="T47" fmla="*/ 0 h 573"/>
                  <a:gd name="T48" fmla="*/ 0 w 571"/>
                  <a:gd name="T49" fmla="*/ 0 h 573"/>
                  <a:gd name="T50" fmla="*/ 0 w 571"/>
                  <a:gd name="T51" fmla="*/ 0 h 573"/>
                  <a:gd name="T52" fmla="*/ 0 w 571"/>
                  <a:gd name="T53" fmla="*/ 0 h 573"/>
                  <a:gd name="T54" fmla="*/ 0 w 571"/>
                  <a:gd name="T55" fmla="*/ 0 h 573"/>
                  <a:gd name="T56" fmla="*/ 0 w 571"/>
                  <a:gd name="T57" fmla="*/ 0 h 573"/>
                  <a:gd name="T58" fmla="*/ 0 w 571"/>
                  <a:gd name="T59" fmla="*/ 0 h 573"/>
                  <a:gd name="T60" fmla="*/ 0 w 571"/>
                  <a:gd name="T61" fmla="*/ 0 h 573"/>
                  <a:gd name="T62" fmla="*/ 0 w 571"/>
                  <a:gd name="T63" fmla="*/ 0 h 573"/>
                  <a:gd name="T64" fmla="*/ 0 w 571"/>
                  <a:gd name="T65" fmla="*/ 0 h 573"/>
                  <a:gd name="T66" fmla="*/ 0 w 571"/>
                  <a:gd name="T67" fmla="*/ 0 h 573"/>
                  <a:gd name="T68" fmla="*/ 0 w 571"/>
                  <a:gd name="T69" fmla="*/ 0 h 573"/>
                  <a:gd name="T70" fmla="*/ 0 w 571"/>
                  <a:gd name="T71" fmla="*/ 0 h 573"/>
                  <a:gd name="T72" fmla="*/ 0 w 571"/>
                  <a:gd name="T73" fmla="*/ 0 h 573"/>
                  <a:gd name="T74" fmla="*/ 0 w 571"/>
                  <a:gd name="T75" fmla="*/ 0 h 573"/>
                  <a:gd name="T76" fmla="*/ 0 w 571"/>
                  <a:gd name="T77" fmla="*/ 0 h 573"/>
                  <a:gd name="T78" fmla="*/ 0 w 571"/>
                  <a:gd name="T79" fmla="*/ 0 h 573"/>
                  <a:gd name="T80" fmla="*/ 0 w 571"/>
                  <a:gd name="T81" fmla="*/ 0 h 573"/>
                  <a:gd name="T82" fmla="*/ 0 w 571"/>
                  <a:gd name="T83" fmla="*/ 0 h 573"/>
                  <a:gd name="T84" fmla="*/ 0 w 571"/>
                  <a:gd name="T85" fmla="*/ 0 h 573"/>
                  <a:gd name="T86" fmla="*/ 0 w 571"/>
                  <a:gd name="T87" fmla="*/ 0 h 573"/>
                  <a:gd name="T88" fmla="*/ 0 w 571"/>
                  <a:gd name="T89" fmla="*/ 0 h 573"/>
                  <a:gd name="T90" fmla="*/ 0 w 571"/>
                  <a:gd name="T91" fmla="*/ 0 h 573"/>
                  <a:gd name="T92" fmla="*/ 0 w 571"/>
                  <a:gd name="T93" fmla="*/ 0 h 573"/>
                  <a:gd name="T94" fmla="*/ 0 w 571"/>
                  <a:gd name="T95" fmla="*/ 0 h 573"/>
                  <a:gd name="T96" fmla="*/ 0 w 571"/>
                  <a:gd name="T97" fmla="*/ 0 h 573"/>
                  <a:gd name="T98" fmla="*/ 0 w 571"/>
                  <a:gd name="T99" fmla="*/ 0 h 573"/>
                  <a:gd name="T100" fmla="*/ 0 w 571"/>
                  <a:gd name="T101" fmla="*/ 0 h 573"/>
                  <a:gd name="T102" fmla="*/ 0 w 571"/>
                  <a:gd name="T103" fmla="*/ 0 h 573"/>
                  <a:gd name="T104" fmla="*/ 0 w 571"/>
                  <a:gd name="T105" fmla="*/ 0 h 573"/>
                  <a:gd name="T106" fmla="*/ 0 w 571"/>
                  <a:gd name="T107" fmla="*/ 0 h 57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71" h="573">
                    <a:moveTo>
                      <a:pt x="322" y="74"/>
                    </a:moveTo>
                    <a:lnTo>
                      <a:pt x="373" y="178"/>
                    </a:lnTo>
                    <a:lnTo>
                      <a:pt x="396" y="181"/>
                    </a:lnTo>
                    <a:lnTo>
                      <a:pt x="420" y="183"/>
                    </a:lnTo>
                    <a:lnTo>
                      <a:pt x="443" y="184"/>
                    </a:lnTo>
                    <a:lnTo>
                      <a:pt x="468" y="186"/>
                    </a:lnTo>
                    <a:lnTo>
                      <a:pt x="492" y="186"/>
                    </a:lnTo>
                    <a:lnTo>
                      <a:pt x="518" y="187"/>
                    </a:lnTo>
                    <a:lnTo>
                      <a:pt x="544" y="187"/>
                    </a:lnTo>
                    <a:lnTo>
                      <a:pt x="571" y="188"/>
                    </a:lnTo>
                    <a:lnTo>
                      <a:pt x="568" y="196"/>
                    </a:lnTo>
                    <a:lnTo>
                      <a:pt x="561" y="209"/>
                    </a:lnTo>
                    <a:lnTo>
                      <a:pt x="558" y="220"/>
                    </a:lnTo>
                    <a:lnTo>
                      <a:pt x="561" y="230"/>
                    </a:lnTo>
                    <a:lnTo>
                      <a:pt x="467" y="334"/>
                    </a:lnTo>
                    <a:lnTo>
                      <a:pt x="470" y="360"/>
                    </a:lnTo>
                    <a:lnTo>
                      <a:pt x="474" y="386"/>
                    </a:lnTo>
                    <a:lnTo>
                      <a:pt x="477" y="411"/>
                    </a:lnTo>
                    <a:lnTo>
                      <a:pt x="482" y="437"/>
                    </a:lnTo>
                    <a:lnTo>
                      <a:pt x="485" y="462"/>
                    </a:lnTo>
                    <a:lnTo>
                      <a:pt x="490" y="488"/>
                    </a:lnTo>
                    <a:lnTo>
                      <a:pt x="494" y="514"/>
                    </a:lnTo>
                    <a:lnTo>
                      <a:pt x="499" y="541"/>
                    </a:lnTo>
                    <a:lnTo>
                      <a:pt x="498" y="542"/>
                    </a:lnTo>
                    <a:lnTo>
                      <a:pt x="496" y="547"/>
                    </a:lnTo>
                    <a:lnTo>
                      <a:pt x="493" y="553"/>
                    </a:lnTo>
                    <a:lnTo>
                      <a:pt x="487" y="561"/>
                    </a:lnTo>
                    <a:lnTo>
                      <a:pt x="475" y="555"/>
                    </a:lnTo>
                    <a:lnTo>
                      <a:pt x="465" y="547"/>
                    </a:lnTo>
                    <a:lnTo>
                      <a:pt x="455" y="535"/>
                    </a:lnTo>
                    <a:lnTo>
                      <a:pt x="446" y="525"/>
                    </a:lnTo>
                    <a:lnTo>
                      <a:pt x="435" y="513"/>
                    </a:lnTo>
                    <a:lnTo>
                      <a:pt x="425" y="503"/>
                    </a:lnTo>
                    <a:lnTo>
                      <a:pt x="415" y="494"/>
                    </a:lnTo>
                    <a:lnTo>
                      <a:pt x="405" y="489"/>
                    </a:lnTo>
                    <a:lnTo>
                      <a:pt x="333" y="427"/>
                    </a:lnTo>
                    <a:lnTo>
                      <a:pt x="309" y="436"/>
                    </a:lnTo>
                    <a:lnTo>
                      <a:pt x="289" y="449"/>
                    </a:lnTo>
                    <a:lnTo>
                      <a:pt x="268" y="465"/>
                    </a:lnTo>
                    <a:lnTo>
                      <a:pt x="249" y="483"/>
                    </a:lnTo>
                    <a:lnTo>
                      <a:pt x="229" y="500"/>
                    </a:lnTo>
                    <a:lnTo>
                      <a:pt x="209" y="517"/>
                    </a:lnTo>
                    <a:lnTo>
                      <a:pt x="188" y="531"/>
                    </a:lnTo>
                    <a:lnTo>
                      <a:pt x="166" y="541"/>
                    </a:lnTo>
                    <a:lnTo>
                      <a:pt x="168" y="547"/>
                    </a:lnTo>
                    <a:lnTo>
                      <a:pt x="168" y="553"/>
                    </a:lnTo>
                    <a:lnTo>
                      <a:pt x="165" y="559"/>
                    </a:lnTo>
                    <a:lnTo>
                      <a:pt x="162" y="564"/>
                    </a:lnTo>
                    <a:lnTo>
                      <a:pt x="155" y="566"/>
                    </a:lnTo>
                    <a:lnTo>
                      <a:pt x="150" y="569"/>
                    </a:lnTo>
                    <a:lnTo>
                      <a:pt x="142" y="571"/>
                    </a:lnTo>
                    <a:lnTo>
                      <a:pt x="135" y="573"/>
                    </a:lnTo>
                    <a:lnTo>
                      <a:pt x="125" y="573"/>
                    </a:lnTo>
                    <a:lnTo>
                      <a:pt x="126" y="549"/>
                    </a:lnTo>
                    <a:lnTo>
                      <a:pt x="130" y="526"/>
                    </a:lnTo>
                    <a:lnTo>
                      <a:pt x="137" y="505"/>
                    </a:lnTo>
                    <a:lnTo>
                      <a:pt x="146" y="484"/>
                    </a:lnTo>
                    <a:lnTo>
                      <a:pt x="154" y="462"/>
                    </a:lnTo>
                    <a:lnTo>
                      <a:pt x="163" y="440"/>
                    </a:lnTo>
                    <a:lnTo>
                      <a:pt x="170" y="418"/>
                    </a:lnTo>
                    <a:lnTo>
                      <a:pt x="177" y="396"/>
                    </a:lnTo>
                    <a:lnTo>
                      <a:pt x="156" y="379"/>
                    </a:lnTo>
                    <a:lnTo>
                      <a:pt x="138" y="362"/>
                    </a:lnTo>
                    <a:lnTo>
                      <a:pt x="121" y="346"/>
                    </a:lnTo>
                    <a:lnTo>
                      <a:pt x="104" y="331"/>
                    </a:lnTo>
                    <a:lnTo>
                      <a:pt x="86" y="315"/>
                    </a:lnTo>
                    <a:lnTo>
                      <a:pt x="68" y="303"/>
                    </a:lnTo>
                    <a:lnTo>
                      <a:pt x="50" y="290"/>
                    </a:lnTo>
                    <a:lnTo>
                      <a:pt x="32" y="282"/>
                    </a:lnTo>
                    <a:lnTo>
                      <a:pt x="30" y="273"/>
                    </a:lnTo>
                    <a:lnTo>
                      <a:pt x="26" y="266"/>
                    </a:lnTo>
                    <a:lnTo>
                      <a:pt x="21" y="261"/>
                    </a:lnTo>
                    <a:lnTo>
                      <a:pt x="16" y="255"/>
                    </a:lnTo>
                    <a:lnTo>
                      <a:pt x="9" y="248"/>
                    </a:lnTo>
                    <a:lnTo>
                      <a:pt x="5" y="243"/>
                    </a:lnTo>
                    <a:lnTo>
                      <a:pt x="0" y="236"/>
                    </a:lnTo>
                    <a:lnTo>
                      <a:pt x="0" y="230"/>
                    </a:lnTo>
                    <a:lnTo>
                      <a:pt x="11" y="220"/>
                    </a:lnTo>
                    <a:lnTo>
                      <a:pt x="33" y="218"/>
                    </a:lnTo>
                    <a:lnTo>
                      <a:pt x="57" y="216"/>
                    </a:lnTo>
                    <a:lnTo>
                      <a:pt x="79" y="211"/>
                    </a:lnTo>
                    <a:lnTo>
                      <a:pt x="103" y="208"/>
                    </a:lnTo>
                    <a:lnTo>
                      <a:pt x="126" y="202"/>
                    </a:lnTo>
                    <a:lnTo>
                      <a:pt x="150" y="196"/>
                    </a:lnTo>
                    <a:lnTo>
                      <a:pt x="173" y="192"/>
                    </a:lnTo>
                    <a:lnTo>
                      <a:pt x="197" y="188"/>
                    </a:lnTo>
                    <a:lnTo>
                      <a:pt x="202" y="168"/>
                    </a:lnTo>
                    <a:lnTo>
                      <a:pt x="209" y="150"/>
                    </a:lnTo>
                    <a:lnTo>
                      <a:pt x="218" y="133"/>
                    </a:lnTo>
                    <a:lnTo>
                      <a:pt x="229" y="116"/>
                    </a:lnTo>
                    <a:lnTo>
                      <a:pt x="238" y="98"/>
                    </a:lnTo>
                    <a:lnTo>
                      <a:pt x="247" y="80"/>
                    </a:lnTo>
                    <a:lnTo>
                      <a:pt x="254" y="62"/>
                    </a:lnTo>
                    <a:lnTo>
                      <a:pt x="260" y="44"/>
                    </a:lnTo>
                    <a:lnTo>
                      <a:pt x="266" y="38"/>
                    </a:lnTo>
                    <a:lnTo>
                      <a:pt x="269" y="34"/>
                    </a:lnTo>
                    <a:lnTo>
                      <a:pt x="272" y="28"/>
                    </a:lnTo>
                    <a:lnTo>
                      <a:pt x="273" y="22"/>
                    </a:lnTo>
                    <a:lnTo>
                      <a:pt x="272" y="10"/>
                    </a:lnTo>
                    <a:lnTo>
                      <a:pt x="270" y="2"/>
                    </a:lnTo>
                    <a:lnTo>
                      <a:pt x="283" y="0"/>
                    </a:lnTo>
                    <a:lnTo>
                      <a:pt x="292" y="5"/>
                    </a:lnTo>
                    <a:lnTo>
                      <a:pt x="298" y="13"/>
                    </a:lnTo>
                    <a:lnTo>
                      <a:pt x="303" y="26"/>
                    </a:lnTo>
                    <a:lnTo>
                      <a:pt x="307" y="38"/>
                    </a:lnTo>
                    <a:lnTo>
                      <a:pt x="310" y="52"/>
                    </a:lnTo>
                    <a:lnTo>
                      <a:pt x="315" y="64"/>
                    </a:lnTo>
                    <a:lnTo>
                      <a:pt x="322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0" name="Freeform 53"/>
              <p:cNvSpPr>
                <a:spLocks/>
              </p:cNvSpPr>
              <p:nvPr/>
            </p:nvSpPr>
            <p:spPr bwMode="auto">
              <a:xfrm>
                <a:off x="4432" y="490"/>
                <a:ext cx="16" cy="17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0 w 83"/>
                  <a:gd name="T5" fmla="*/ 0 h 84"/>
                  <a:gd name="T6" fmla="*/ 0 w 83"/>
                  <a:gd name="T7" fmla="*/ 0 h 84"/>
                  <a:gd name="T8" fmla="*/ 0 w 83"/>
                  <a:gd name="T9" fmla="*/ 0 h 84"/>
                  <a:gd name="T10" fmla="*/ 0 w 83"/>
                  <a:gd name="T11" fmla="*/ 0 h 84"/>
                  <a:gd name="T12" fmla="*/ 0 w 83"/>
                  <a:gd name="T13" fmla="*/ 0 h 84"/>
                  <a:gd name="T14" fmla="*/ 0 w 83"/>
                  <a:gd name="T15" fmla="*/ 0 h 84"/>
                  <a:gd name="T16" fmla="*/ 0 w 83"/>
                  <a:gd name="T17" fmla="*/ 0 h 84"/>
                  <a:gd name="T18" fmla="*/ 0 w 83"/>
                  <a:gd name="T19" fmla="*/ 0 h 84"/>
                  <a:gd name="T20" fmla="*/ 0 w 83"/>
                  <a:gd name="T21" fmla="*/ 0 h 84"/>
                  <a:gd name="T22" fmla="*/ 0 w 83"/>
                  <a:gd name="T23" fmla="*/ 0 h 84"/>
                  <a:gd name="T24" fmla="*/ 0 w 83"/>
                  <a:gd name="T25" fmla="*/ 0 h 84"/>
                  <a:gd name="T26" fmla="*/ 0 w 83"/>
                  <a:gd name="T27" fmla="*/ 0 h 84"/>
                  <a:gd name="T28" fmla="*/ 0 w 83"/>
                  <a:gd name="T29" fmla="*/ 0 h 84"/>
                  <a:gd name="T30" fmla="*/ 0 w 83"/>
                  <a:gd name="T31" fmla="*/ 0 h 84"/>
                  <a:gd name="T32" fmla="*/ 0 w 83"/>
                  <a:gd name="T33" fmla="*/ 0 h 84"/>
                  <a:gd name="T34" fmla="*/ 0 w 83"/>
                  <a:gd name="T35" fmla="*/ 0 h 84"/>
                  <a:gd name="T36" fmla="*/ 0 w 83"/>
                  <a:gd name="T37" fmla="*/ 0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3" h="84">
                    <a:moveTo>
                      <a:pt x="83" y="52"/>
                    </a:moveTo>
                    <a:lnTo>
                      <a:pt x="73" y="84"/>
                    </a:lnTo>
                    <a:lnTo>
                      <a:pt x="61" y="77"/>
                    </a:lnTo>
                    <a:lnTo>
                      <a:pt x="50" y="71"/>
                    </a:lnTo>
                    <a:lnTo>
                      <a:pt x="40" y="63"/>
                    </a:lnTo>
                    <a:lnTo>
                      <a:pt x="32" y="56"/>
                    </a:lnTo>
                    <a:lnTo>
                      <a:pt x="22" y="47"/>
                    </a:lnTo>
                    <a:lnTo>
                      <a:pt x="14" y="38"/>
                    </a:lnTo>
                    <a:lnTo>
                      <a:pt x="6" y="27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16" y="7"/>
                    </a:lnTo>
                    <a:lnTo>
                      <a:pt x="27" y="15"/>
                    </a:lnTo>
                    <a:lnTo>
                      <a:pt x="36" y="22"/>
                    </a:lnTo>
                    <a:lnTo>
                      <a:pt x="46" y="30"/>
                    </a:lnTo>
                    <a:lnTo>
                      <a:pt x="55" y="35"/>
                    </a:lnTo>
                    <a:lnTo>
                      <a:pt x="65" y="42"/>
                    </a:lnTo>
                    <a:lnTo>
                      <a:pt x="74" y="47"/>
                    </a:lnTo>
                    <a:lnTo>
                      <a:pt x="83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1" name="Freeform 54"/>
              <p:cNvSpPr>
                <a:spLocks/>
              </p:cNvSpPr>
              <p:nvPr/>
            </p:nvSpPr>
            <p:spPr bwMode="auto">
              <a:xfrm>
                <a:off x="4392" y="498"/>
                <a:ext cx="35" cy="21"/>
              </a:xfrm>
              <a:custGeom>
                <a:avLst/>
                <a:gdLst>
                  <a:gd name="T0" fmla="*/ 0 w 176"/>
                  <a:gd name="T1" fmla="*/ 0 h 106"/>
                  <a:gd name="T2" fmla="*/ 0 w 176"/>
                  <a:gd name="T3" fmla="*/ 0 h 106"/>
                  <a:gd name="T4" fmla="*/ 0 w 176"/>
                  <a:gd name="T5" fmla="*/ 0 h 106"/>
                  <a:gd name="T6" fmla="*/ 0 w 176"/>
                  <a:gd name="T7" fmla="*/ 0 h 106"/>
                  <a:gd name="T8" fmla="*/ 0 w 176"/>
                  <a:gd name="T9" fmla="*/ 0 h 106"/>
                  <a:gd name="T10" fmla="*/ 0 w 176"/>
                  <a:gd name="T11" fmla="*/ 0 h 106"/>
                  <a:gd name="T12" fmla="*/ 0 w 176"/>
                  <a:gd name="T13" fmla="*/ 0 h 106"/>
                  <a:gd name="T14" fmla="*/ 0 w 176"/>
                  <a:gd name="T15" fmla="*/ 0 h 106"/>
                  <a:gd name="T16" fmla="*/ 0 w 176"/>
                  <a:gd name="T17" fmla="*/ 0 h 106"/>
                  <a:gd name="T18" fmla="*/ 0 w 176"/>
                  <a:gd name="T19" fmla="*/ 0 h 106"/>
                  <a:gd name="T20" fmla="*/ 0 w 176"/>
                  <a:gd name="T21" fmla="*/ 0 h 106"/>
                  <a:gd name="T22" fmla="*/ 0 w 176"/>
                  <a:gd name="T23" fmla="*/ 0 h 106"/>
                  <a:gd name="T24" fmla="*/ 0 w 176"/>
                  <a:gd name="T25" fmla="*/ 0 h 106"/>
                  <a:gd name="T26" fmla="*/ 0 w 176"/>
                  <a:gd name="T27" fmla="*/ 0 h 106"/>
                  <a:gd name="T28" fmla="*/ 0 w 176"/>
                  <a:gd name="T29" fmla="*/ 0 h 106"/>
                  <a:gd name="T30" fmla="*/ 0 w 176"/>
                  <a:gd name="T31" fmla="*/ 0 h 106"/>
                  <a:gd name="T32" fmla="*/ 0 w 176"/>
                  <a:gd name="T33" fmla="*/ 0 h 106"/>
                  <a:gd name="T34" fmla="*/ 0 w 176"/>
                  <a:gd name="T35" fmla="*/ 0 h 106"/>
                  <a:gd name="T36" fmla="*/ 0 w 176"/>
                  <a:gd name="T37" fmla="*/ 0 h 106"/>
                  <a:gd name="T38" fmla="*/ 0 w 176"/>
                  <a:gd name="T39" fmla="*/ 0 h 106"/>
                  <a:gd name="T40" fmla="*/ 0 w 176"/>
                  <a:gd name="T41" fmla="*/ 0 h 106"/>
                  <a:gd name="T42" fmla="*/ 0 w 176"/>
                  <a:gd name="T43" fmla="*/ 0 h 106"/>
                  <a:gd name="T44" fmla="*/ 0 w 176"/>
                  <a:gd name="T45" fmla="*/ 0 h 106"/>
                  <a:gd name="T46" fmla="*/ 0 w 176"/>
                  <a:gd name="T47" fmla="*/ 0 h 106"/>
                  <a:gd name="T48" fmla="*/ 0 w 176"/>
                  <a:gd name="T49" fmla="*/ 0 h 106"/>
                  <a:gd name="T50" fmla="*/ 0 w 176"/>
                  <a:gd name="T51" fmla="*/ 0 h 1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76" h="106">
                    <a:moveTo>
                      <a:pt x="166" y="74"/>
                    </a:moveTo>
                    <a:lnTo>
                      <a:pt x="176" y="106"/>
                    </a:lnTo>
                    <a:lnTo>
                      <a:pt x="152" y="97"/>
                    </a:lnTo>
                    <a:lnTo>
                      <a:pt x="129" y="88"/>
                    </a:lnTo>
                    <a:lnTo>
                      <a:pt x="106" y="77"/>
                    </a:lnTo>
                    <a:lnTo>
                      <a:pt x="84" y="66"/>
                    </a:lnTo>
                    <a:lnTo>
                      <a:pt x="61" y="53"/>
                    </a:lnTo>
                    <a:lnTo>
                      <a:pt x="39" y="40"/>
                    </a:lnTo>
                    <a:lnTo>
                      <a:pt x="19" y="26"/>
                    </a:lnTo>
                    <a:lnTo>
                      <a:pt x="0" y="12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2" y="1"/>
                    </a:lnTo>
                    <a:lnTo>
                      <a:pt x="30" y="5"/>
                    </a:lnTo>
                    <a:lnTo>
                      <a:pt x="37" y="10"/>
                    </a:lnTo>
                    <a:lnTo>
                      <a:pt x="46" y="16"/>
                    </a:lnTo>
                    <a:lnTo>
                      <a:pt x="53" y="20"/>
                    </a:lnTo>
                    <a:lnTo>
                      <a:pt x="62" y="22"/>
                    </a:lnTo>
                    <a:lnTo>
                      <a:pt x="73" y="29"/>
                    </a:lnTo>
                    <a:lnTo>
                      <a:pt x="85" y="39"/>
                    </a:lnTo>
                    <a:lnTo>
                      <a:pt x="96" y="47"/>
                    </a:lnTo>
                    <a:lnTo>
                      <a:pt x="110" y="56"/>
                    </a:lnTo>
                    <a:lnTo>
                      <a:pt x="122" y="62"/>
                    </a:lnTo>
                    <a:lnTo>
                      <a:pt x="135" y="69"/>
                    </a:lnTo>
                    <a:lnTo>
                      <a:pt x="149" y="72"/>
                    </a:lnTo>
                    <a:lnTo>
                      <a:pt x="166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2" name="Freeform 55"/>
              <p:cNvSpPr>
                <a:spLocks/>
              </p:cNvSpPr>
              <p:nvPr/>
            </p:nvSpPr>
            <p:spPr bwMode="auto">
              <a:xfrm>
                <a:off x="4438" y="498"/>
                <a:ext cx="97" cy="91"/>
              </a:xfrm>
              <a:custGeom>
                <a:avLst/>
                <a:gdLst>
                  <a:gd name="T0" fmla="*/ 0 w 487"/>
                  <a:gd name="T1" fmla="*/ 0 h 456"/>
                  <a:gd name="T2" fmla="*/ 0 w 487"/>
                  <a:gd name="T3" fmla="*/ 0 h 456"/>
                  <a:gd name="T4" fmla="*/ 0 w 487"/>
                  <a:gd name="T5" fmla="*/ 0 h 456"/>
                  <a:gd name="T6" fmla="*/ 0 w 487"/>
                  <a:gd name="T7" fmla="*/ 0 h 456"/>
                  <a:gd name="T8" fmla="*/ 0 w 487"/>
                  <a:gd name="T9" fmla="*/ 0 h 456"/>
                  <a:gd name="T10" fmla="*/ 0 w 487"/>
                  <a:gd name="T11" fmla="*/ 0 h 456"/>
                  <a:gd name="T12" fmla="*/ 0 w 487"/>
                  <a:gd name="T13" fmla="*/ 0 h 456"/>
                  <a:gd name="T14" fmla="*/ 0 w 487"/>
                  <a:gd name="T15" fmla="*/ 0 h 456"/>
                  <a:gd name="T16" fmla="*/ 0 w 487"/>
                  <a:gd name="T17" fmla="*/ 0 h 456"/>
                  <a:gd name="T18" fmla="*/ 0 w 487"/>
                  <a:gd name="T19" fmla="*/ 0 h 456"/>
                  <a:gd name="T20" fmla="*/ 0 w 487"/>
                  <a:gd name="T21" fmla="*/ 0 h 456"/>
                  <a:gd name="T22" fmla="*/ 0 w 487"/>
                  <a:gd name="T23" fmla="*/ 0 h 456"/>
                  <a:gd name="T24" fmla="*/ 0 w 487"/>
                  <a:gd name="T25" fmla="*/ 0 h 456"/>
                  <a:gd name="T26" fmla="*/ 0 w 487"/>
                  <a:gd name="T27" fmla="*/ 0 h 456"/>
                  <a:gd name="T28" fmla="*/ 0 w 487"/>
                  <a:gd name="T29" fmla="*/ 0 h 456"/>
                  <a:gd name="T30" fmla="*/ 0 w 487"/>
                  <a:gd name="T31" fmla="*/ 0 h 456"/>
                  <a:gd name="T32" fmla="*/ 0 w 487"/>
                  <a:gd name="T33" fmla="*/ 0 h 456"/>
                  <a:gd name="T34" fmla="*/ 0 w 487"/>
                  <a:gd name="T35" fmla="*/ 0 h 456"/>
                  <a:gd name="T36" fmla="*/ 0 w 487"/>
                  <a:gd name="T37" fmla="*/ 0 h 456"/>
                  <a:gd name="T38" fmla="*/ 0 w 487"/>
                  <a:gd name="T39" fmla="*/ 0 h 456"/>
                  <a:gd name="T40" fmla="*/ 0 w 487"/>
                  <a:gd name="T41" fmla="*/ 0 h 456"/>
                  <a:gd name="T42" fmla="*/ 0 w 487"/>
                  <a:gd name="T43" fmla="*/ 0 h 456"/>
                  <a:gd name="T44" fmla="*/ 0 w 487"/>
                  <a:gd name="T45" fmla="*/ 0 h 456"/>
                  <a:gd name="T46" fmla="*/ 0 w 487"/>
                  <a:gd name="T47" fmla="*/ 0 h 456"/>
                  <a:gd name="T48" fmla="*/ 0 w 487"/>
                  <a:gd name="T49" fmla="*/ 0 h 456"/>
                  <a:gd name="T50" fmla="*/ 0 w 487"/>
                  <a:gd name="T51" fmla="*/ 0 h 456"/>
                  <a:gd name="T52" fmla="*/ 0 w 487"/>
                  <a:gd name="T53" fmla="*/ 0 h 456"/>
                  <a:gd name="T54" fmla="*/ 0 w 487"/>
                  <a:gd name="T55" fmla="*/ 0 h 456"/>
                  <a:gd name="T56" fmla="*/ 0 w 487"/>
                  <a:gd name="T57" fmla="*/ 0 h 456"/>
                  <a:gd name="T58" fmla="*/ 0 w 487"/>
                  <a:gd name="T59" fmla="*/ 0 h 456"/>
                  <a:gd name="T60" fmla="*/ 0 w 487"/>
                  <a:gd name="T61" fmla="*/ 0 h 456"/>
                  <a:gd name="T62" fmla="*/ 0 w 487"/>
                  <a:gd name="T63" fmla="*/ 0 h 456"/>
                  <a:gd name="T64" fmla="*/ 0 w 487"/>
                  <a:gd name="T65" fmla="*/ 0 h 456"/>
                  <a:gd name="T66" fmla="*/ 0 w 487"/>
                  <a:gd name="T67" fmla="*/ 0 h 456"/>
                  <a:gd name="T68" fmla="*/ 0 w 487"/>
                  <a:gd name="T69" fmla="*/ 0 h 456"/>
                  <a:gd name="T70" fmla="*/ 0 w 487"/>
                  <a:gd name="T71" fmla="*/ 0 h 456"/>
                  <a:gd name="T72" fmla="*/ 0 w 487"/>
                  <a:gd name="T73" fmla="*/ 0 h 456"/>
                  <a:gd name="T74" fmla="*/ 0 w 487"/>
                  <a:gd name="T75" fmla="*/ 0 h 456"/>
                  <a:gd name="T76" fmla="*/ 0 w 487"/>
                  <a:gd name="T77" fmla="*/ 0 h 456"/>
                  <a:gd name="T78" fmla="*/ 0 w 487"/>
                  <a:gd name="T79" fmla="*/ 0 h 456"/>
                  <a:gd name="T80" fmla="*/ 0 w 487"/>
                  <a:gd name="T81" fmla="*/ 0 h 456"/>
                  <a:gd name="T82" fmla="*/ 0 w 487"/>
                  <a:gd name="T83" fmla="*/ 0 h 456"/>
                  <a:gd name="T84" fmla="*/ 0 w 487"/>
                  <a:gd name="T85" fmla="*/ 0 h 456"/>
                  <a:gd name="T86" fmla="*/ 0 w 487"/>
                  <a:gd name="T87" fmla="*/ 0 h 456"/>
                  <a:gd name="T88" fmla="*/ 0 w 487"/>
                  <a:gd name="T89" fmla="*/ 0 h 456"/>
                  <a:gd name="T90" fmla="*/ 0 w 487"/>
                  <a:gd name="T91" fmla="*/ 0 h 456"/>
                  <a:gd name="T92" fmla="*/ 0 w 487"/>
                  <a:gd name="T93" fmla="*/ 0 h 456"/>
                  <a:gd name="T94" fmla="*/ 0 w 487"/>
                  <a:gd name="T95" fmla="*/ 0 h 456"/>
                  <a:gd name="T96" fmla="*/ 0 w 487"/>
                  <a:gd name="T97" fmla="*/ 0 h 456"/>
                  <a:gd name="T98" fmla="*/ 0 w 487"/>
                  <a:gd name="T99" fmla="*/ 0 h 456"/>
                  <a:gd name="T100" fmla="*/ 0 w 487"/>
                  <a:gd name="T101" fmla="*/ 0 h 456"/>
                  <a:gd name="T102" fmla="*/ 0 w 487"/>
                  <a:gd name="T103" fmla="*/ 0 h 456"/>
                  <a:gd name="T104" fmla="*/ 0 w 487"/>
                  <a:gd name="T105" fmla="*/ 0 h 456"/>
                  <a:gd name="T106" fmla="*/ 0 w 487"/>
                  <a:gd name="T107" fmla="*/ 0 h 456"/>
                  <a:gd name="T108" fmla="*/ 0 w 487"/>
                  <a:gd name="T109" fmla="*/ 0 h 456"/>
                  <a:gd name="T110" fmla="*/ 0 w 487"/>
                  <a:gd name="T111" fmla="*/ 0 h 456"/>
                  <a:gd name="T112" fmla="*/ 0 w 487"/>
                  <a:gd name="T113" fmla="*/ 0 h 456"/>
                  <a:gd name="T114" fmla="*/ 0 w 487"/>
                  <a:gd name="T115" fmla="*/ 0 h 456"/>
                  <a:gd name="T116" fmla="*/ 0 w 487"/>
                  <a:gd name="T117" fmla="*/ 0 h 456"/>
                  <a:gd name="T118" fmla="*/ 0 w 487"/>
                  <a:gd name="T119" fmla="*/ 0 h 456"/>
                  <a:gd name="T120" fmla="*/ 0 w 487"/>
                  <a:gd name="T121" fmla="*/ 0 h 456"/>
                  <a:gd name="T122" fmla="*/ 0 w 487"/>
                  <a:gd name="T123" fmla="*/ 0 h 4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87" h="456">
                    <a:moveTo>
                      <a:pt x="331" y="176"/>
                    </a:moveTo>
                    <a:lnTo>
                      <a:pt x="347" y="166"/>
                    </a:lnTo>
                    <a:lnTo>
                      <a:pt x="365" y="160"/>
                    </a:lnTo>
                    <a:lnTo>
                      <a:pt x="384" y="158"/>
                    </a:lnTo>
                    <a:lnTo>
                      <a:pt x="405" y="159"/>
                    </a:lnTo>
                    <a:lnTo>
                      <a:pt x="425" y="160"/>
                    </a:lnTo>
                    <a:lnTo>
                      <a:pt x="445" y="163"/>
                    </a:lnTo>
                    <a:lnTo>
                      <a:pt x="466" y="164"/>
                    </a:lnTo>
                    <a:lnTo>
                      <a:pt x="487" y="166"/>
                    </a:lnTo>
                    <a:lnTo>
                      <a:pt x="393" y="280"/>
                    </a:lnTo>
                    <a:lnTo>
                      <a:pt x="425" y="445"/>
                    </a:lnTo>
                    <a:lnTo>
                      <a:pt x="413" y="435"/>
                    </a:lnTo>
                    <a:lnTo>
                      <a:pt x="403" y="421"/>
                    </a:lnTo>
                    <a:lnTo>
                      <a:pt x="391" y="407"/>
                    </a:lnTo>
                    <a:lnTo>
                      <a:pt x="381" y="393"/>
                    </a:lnTo>
                    <a:lnTo>
                      <a:pt x="370" y="381"/>
                    </a:lnTo>
                    <a:lnTo>
                      <a:pt x="358" y="372"/>
                    </a:lnTo>
                    <a:lnTo>
                      <a:pt x="345" y="368"/>
                    </a:lnTo>
                    <a:lnTo>
                      <a:pt x="331" y="373"/>
                    </a:lnTo>
                    <a:lnTo>
                      <a:pt x="325" y="364"/>
                    </a:lnTo>
                    <a:lnTo>
                      <a:pt x="318" y="357"/>
                    </a:lnTo>
                    <a:lnTo>
                      <a:pt x="308" y="350"/>
                    </a:lnTo>
                    <a:lnTo>
                      <a:pt x="299" y="347"/>
                    </a:lnTo>
                    <a:lnTo>
                      <a:pt x="287" y="342"/>
                    </a:lnTo>
                    <a:lnTo>
                      <a:pt x="277" y="342"/>
                    </a:lnTo>
                    <a:lnTo>
                      <a:pt x="267" y="346"/>
                    </a:lnTo>
                    <a:lnTo>
                      <a:pt x="259" y="353"/>
                    </a:lnTo>
                    <a:lnTo>
                      <a:pt x="135" y="456"/>
                    </a:lnTo>
                    <a:lnTo>
                      <a:pt x="135" y="440"/>
                    </a:lnTo>
                    <a:lnTo>
                      <a:pt x="139" y="425"/>
                    </a:lnTo>
                    <a:lnTo>
                      <a:pt x="144" y="408"/>
                    </a:lnTo>
                    <a:lnTo>
                      <a:pt x="150" y="393"/>
                    </a:lnTo>
                    <a:lnTo>
                      <a:pt x="155" y="377"/>
                    </a:lnTo>
                    <a:lnTo>
                      <a:pt x="161" y="362"/>
                    </a:lnTo>
                    <a:lnTo>
                      <a:pt x="164" y="346"/>
                    </a:lnTo>
                    <a:lnTo>
                      <a:pt x="166" y="331"/>
                    </a:lnTo>
                    <a:lnTo>
                      <a:pt x="0" y="186"/>
                    </a:lnTo>
                    <a:lnTo>
                      <a:pt x="15" y="184"/>
                    </a:lnTo>
                    <a:lnTo>
                      <a:pt x="32" y="181"/>
                    </a:lnTo>
                    <a:lnTo>
                      <a:pt x="49" y="176"/>
                    </a:lnTo>
                    <a:lnTo>
                      <a:pt x="67" y="173"/>
                    </a:lnTo>
                    <a:lnTo>
                      <a:pt x="84" y="168"/>
                    </a:lnTo>
                    <a:lnTo>
                      <a:pt x="101" y="167"/>
                    </a:lnTo>
                    <a:lnTo>
                      <a:pt x="118" y="169"/>
                    </a:lnTo>
                    <a:lnTo>
                      <a:pt x="135" y="176"/>
                    </a:lnTo>
                    <a:lnTo>
                      <a:pt x="141" y="172"/>
                    </a:lnTo>
                    <a:lnTo>
                      <a:pt x="148" y="171"/>
                    </a:lnTo>
                    <a:lnTo>
                      <a:pt x="154" y="171"/>
                    </a:lnTo>
                    <a:lnTo>
                      <a:pt x="161" y="171"/>
                    </a:lnTo>
                    <a:lnTo>
                      <a:pt x="166" y="169"/>
                    </a:lnTo>
                    <a:lnTo>
                      <a:pt x="172" y="169"/>
                    </a:lnTo>
                    <a:lnTo>
                      <a:pt x="179" y="168"/>
                    </a:lnTo>
                    <a:lnTo>
                      <a:pt x="187" y="166"/>
                    </a:lnTo>
                    <a:lnTo>
                      <a:pt x="239" y="0"/>
                    </a:lnTo>
                    <a:lnTo>
                      <a:pt x="249" y="23"/>
                    </a:lnTo>
                    <a:lnTo>
                      <a:pt x="259" y="45"/>
                    </a:lnTo>
                    <a:lnTo>
                      <a:pt x="269" y="68"/>
                    </a:lnTo>
                    <a:lnTo>
                      <a:pt x="280" y="92"/>
                    </a:lnTo>
                    <a:lnTo>
                      <a:pt x="291" y="113"/>
                    </a:lnTo>
                    <a:lnTo>
                      <a:pt x="303" y="134"/>
                    </a:lnTo>
                    <a:lnTo>
                      <a:pt x="317" y="155"/>
                    </a:lnTo>
                    <a:lnTo>
                      <a:pt x="331" y="176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3" name="Freeform 56"/>
              <p:cNvSpPr>
                <a:spLocks/>
              </p:cNvSpPr>
              <p:nvPr/>
            </p:nvSpPr>
            <p:spPr bwMode="auto">
              <a:xfrm>
                <a:off x="4557" y="525"/>
                <a:ext cx="36" cy="10"/>
              </a:xfrm>
              <a:custGeom>
                <a:avLst/>
                <a:gdLst>
                  <a:gd name="T0" fmla="*/ 0 w 182"/>
                  <a:gd name="T1" fmla="*/ 0 h 52"/>
                  <a:gd name="T2" fmla="*/ 0 w 182"/>
                  <a:gd name="T3" fmla="*/ 0 h 52"/>
                  <a:gd name="T4" fmla="*/ 0 w 182"/>
                  <a:gd name="T5" fmla="*/ 0 h 52"/>
                  <a:gd name="T6" fmla="*/ 0 w 182"/>
                  <a:gd name="T7" fmla="*/ 0 h 52"/>
                  <a:gd name="T8" fmla="*/ 0 w 182"/>
                  <a:gd name="T9" fmla="*/ 0 h 52"/>
                  <a:gd name="T10" fmla="*/ 0 w 182"/>
                  <a:gd name="T11" fmla="*/ 0 h 52"/>
                  <a:gd name="T12" fmla="*/ 0 w 182"/>
                  <a:gd name="T13" fmla="*/ 0 h 52"/>
                  <a:gd name="T14" fmla="*/ 0 w 182"/>
                  <a:gd name="T15" fmla="*/ 0 h 52"/>
                  <a:gd name="T16" fmla="*/ 0 w 182"/>
                  <a:gd name="T17" fmla="*/ 0 h 52"/>
                  <a:gd name="T18" fmla="*/ 0 w 182"/>
                  <a:gd name="T19" fmla="*/ 0 h 52"/>
                  <a:gd name="T20" fmla="*/ 0 w 182"/>
                  <a:gd name="T21" fmla="*/ 0 h 52"/>
                  <a:gd name="T22" fmla="*/ 0 w 182"/>
                  <a:gd name="T23" fmla="*/ 0 h 52"/>
                  <a:gd name="T24" fmla="*/ 0 w 182"/>
                  <a:gd name="T25" fmla="*/ 0 h 52"/>
                  <a:gd name="T26" fmla="*/ 0 w 182"/>
                  <a:gd name="T27" fmla="*/ 0 h 52"/>
                  <a:gd name="T28" fmla="*/ 0 w 182"/>
                  <a:gd name="T29" fmla="*/ 0 h 52"/>
                  <a:gd name="T30" fmla="*/ 0 w 182"/>
                  <a:gd name="T31" fmla="*/ 0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2" h="52">
                    <a:moveTo>
                      <a:pt x="182" y="11"/>
                    </a:moveTo>
                    <a:lnTo>
                      <a:pt x="182" y="21"/>
                    </a:lnTo>
                    <a:lnTo>
                      <a:pt x="16" y="52"/>
                    </a:lnTo>
                    <a:lnTo>
                      <a:pt x="8" y="50"/>
                    </a:lnTo>
                    <a:lnTo>
                      <a:pt x="2" y="46"/>
                    </a:lnTo>
                    <a:lnTo>
                      <a:pt x="0" y="39"/>
                    </a:lnTo>
                    <a:lnTo>
                      <a:pt x="5" y="32"/>
                    </a:lnTo>
                    <a:lnTo>
                      <a:pt x="28" y="30"/>
                    </a:lnTo>
                    <a:lnTo>
                      <a:pt x="51" y="26"/>
                    </a:lnTo>
                    <a:lnTo>
                      <a:pt x="73" y="21"/>
                    </a:lnTo>
                    <a:lnTo>
                      <a:pt x="97" y="16"/>
                    </a:lnTo>
                    <a:lnTo>
                      <a:pt x="118" y="10"/>
                    </a:lnTo>
                    <a:lnTo>
                      <a:pt x="140" y="5"/>
                    </a:lnTo>
                    <a:lnTo>
                      <a:pt x="160" y="0"/>
                    </a:lnTo>
                    <a:lnTo>
                      <a:pt x="182" y="0"/>
                    </a:lnTo>
                    <a:lnTo>
                      <a:pt x="18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4" name="Freeform 57"/>
              <p:cNvSpPr>
                <a:spLocks/>
              </p:cNvSpPr>
              <p:nvPr/>
            </p:nvSpPr>
            <p:spPr bwMode="auto">
              <a:xfrm>
                <a:off x="4396" y="535"/>
                <a:ext cx="21" cy="9"/>
              </a:xfrm>
              <a:custGeom>
                <a:avLst/>
                <a:gdLst>
                  <a:gd name="T0" fmla="*/ 0 w 104"/>
                  <a:gd name="T1" fmla="*/ 0 h 43"/>
                  <a:gd name="T2" fmla="*/ 0 w 104"/>
                  <a:gd name="T3" fmla="*/ 0 h 43"/>
                  <a:gd name="T4" fmla="*/ 0 w 104"/>
                  <a:gd name="T5" fmla="*/ 0 h 43"/>
                  <a:gd name="T6" fmla="*/ 0 w 104"/>
                  <a:gd name="T7" fmla="*/ 0 h 43"/>
                  <a:gd name="T8" fmla="*/ 0 w 104"/>
                  <a:gd name="T9" fmla="*/ 0 h 43"/>
                  <a:gd name="T10" fmla="*/ 0 w 104"/>
                  <a:gd name="T11" fmla="*/ 0 h 43"/>
                  <a:gd name="T12" fmla="*/ 0 w 104"/>
                  <a:gd name="T13" fmla="*/ 0 h 43"/>
                  <a:gd name="T14" fmla="*/ 0 w 104"/>
                  <a:gd name="T15" fmla="*/ 0 h 43"/>
                  <a:gd name="T16" fmla="*/ 0 w 104"/>
                  <a:gd name="T17" fmla="*/ 0 h 43"/>
                  <a:gd name="T18" fmla="*/ 0 w 104"/>
                  <a:gd name="T19" fmla="*/ 0 h 43"/>
                  <a:gd name="T20" fmla="*/ 0 w 104"/>
                  <a:gd name="T21" fmla="*/ 0 h 43"/>
                  <a:gd name="T22" fmla="*/ 0 w 104"/>
                  <a:gd name="T23" fmla="*/ 0 h 43"/>
                  <a:gd name="T24" fmla="*/ 0 w 104"/>
                  <a:gd name="T25" fmla="*/ 0 h 43"/>
                  <a:gd name="T26" fmla="*/ 0 w 104"/>
                  <a:gd name="T27" fmla="*/ 0 h 43"/>
                  <a:gd name="T28" fmla="*/ 0 w 104"/>
                  <a:gd name="T29" fmla="*/ 0 h 43"/>
                  <a:gd name="T30" fmla="*/ 0 w 104"/>
                  <a:gd name="T31" fmla="*/ 0 h 43"/>
                  <a:gd name="T32" fmla="*/ 0 w 104"/>
                  <a:gd name="T33" fmla="*/ 0 h 43"/>
                  <a:gd name="T34" fmla="*/ 0 w 104"/>
                  <a:gd name="T35" fmla="*/ 0 h 43"/>
                  <a:gd name="T36" fmla="*/ 0 w 104"/>
                  <a:gd name="T37" fmla="*/ 0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43">
                    <a:moveTo>
                      <a:pt x="104" y="0"/>
                    </a:moveTo>
                    <a:lnTo>
                      <a:pt x="103" y="7"/>
                    </a:lnTo>
                    <a:lnTo>
                      <a:pt x="103" y="16"/>
                    </a:lnTo>
                    <a:lnTo>
                      <a:pt x="102" y="24"/>
                    </a:lnTo>
                    <a:lnTo>
                      <a:pt x="100" y="32"/>
                    </a:lnTo>
                    <a:lnTo>
                      <a:pt x="95" y="38"/>
                    </a:lnTo>
                    <a:lnTo>
                      <a:pt x="91" y="42"/>
                    </a:lnTo>
                    <a:lnTo>
                      <a:pt x="83" y="43"/>
                    </a:lnTo>
                    <a:lnTo>
                      <a:pt x="74" y="42"/>
                    </a:lnTo>
                    <a:lnTo>
                      <a:pt x="0" y="31"/>
                    </a:lnTo>
                    <a:lnTo>
                      <a:pt x="6" y="21"/>
                    </a:lnTo>
                    <a:lnTo>
                      <a:pt x="15" y="16"/>
                    </a:lnTo>
                    <a:lnTo>
                      <a:pt x="27" y="15"/>
                    </a:lnTo>
                    <a:lnTo>
                      <a:pt x="43" y="15"/>
                    </a:lnTo>
                    <a:lnTo>
                      <a:pt x="57" y="14"/>
                    </a:lnTo>
                    <a:lnTo>
                      <a:pt x="71" y="13"/>
                    </a:lnTo>
                    <a:lnTo>
                      <a:pt x="84" y="8"/>
                    </a:lnTo>
                    <a:lnTo>
                      <a:pt x="94" y="0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5" name="Freeform 58"/>
              <p:cNvSpPr>
                <a:spLocks/>
              </p:cNvSpPr>
              <p:nvPr/>
            </p:nvSpPr>
            <p:spPr bwMode="auto">
              <a:xfrm>
                <a:off x="4556" y="552"/>
                <a:ext cx="23" cy="5"/>
              </a:xfrm>
              <a:custGeom>
                <a:avLst/>
                <a:gdLst>
                  <a:gd name="T0" fmla="*/ 0 w 114"/>
                  <a:gd name="T1" fmla="*/ 0 h 27"/>
                  <a:gd name="T2" fmla="*/ 0 w 114"/>
                  <a:gd name="T3" fmla="*/ 0 h 27"/>
                  <a:gd name="T4" fmla="*/ 0 w 114"/>
                  <a:gd name="T5" fmla="*/ 0 h 27"/>
                  <a:gd name="T6" fmla="*/ 0 w 114"/>
                  <a:gd name="T7" fmla="*/ 0 h 27"/>
                  <a:gd name="T8" fmla="*/ 0 w 114"/>
                  <a:gd name="T9" fmla="*/ 0 h 27"/>
                  <a:gd name="T10" fmla="*/ 0 w 114"/>
                  <a:gd name="T11" fmla="*/ 0 h 27"/>
                  <a:gd name="T12" fmla="*/ 0 w 114"/>
                  <a:gd name="T13" fmla="*/ 0 h 27"/>
                  <a:gd name="T14" fmla="*/ 0 w 114"/>
                  <a:gd name="T15" fmla="*/ 0 h 27"/>
                  <a:gd name="T16" fmla="*/ 0 w 114"/>
                  <a:gd name="T17" fmla="*/ 0 h 27"/>
                  <a:gd name="T18" fmla="*/ 0 w 114"/>
                  <a:gd name="T19" fmla="*/ 0 h 27"/>
                  <a:gd name="T20" fmla="*/ 0 w 114"/>
                  <a:gd name="T21" fmla="*/ 0 h 27"/>
                  <a:gd name="T22" fmla="*/ 0 w 114"/>
                  <a:gd name="T23" fmla="*/ 0 h 27"/>
                  <a:gd name="T24" fmla="*/ 0 w 114"/>
                  <a:gd name="T25" fmla="*/ 0 h 27"/>
                  <a:gd name="T26" fmla="*/ 0 w 114"/>
                  <a:gd name="T27" fmla="*/ 0 h 27"/>
                  <a:gd name="T28" fmla="*/ 0 w 114"/>
                  <a:gd name="T29" fmla="*/ 0 h 27"/>
                  <a:gd name="T30" fmla="*/ 0 w 114"/>
                  <a:gd name="T31" fmla="*/ 0 h 27"/>
                  <a:gd name="T32" fmla="*/ 0 w 114"/>
                  <a:gd name="T33" fmla="*/ 0 h 27"/>
                  <a:gd name="T34" fmla="*/ 0 w 114"/>
                  <a:gd name="T35" fmla="*/ 0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4" h="27">
                    <a:moveTo>
                      <a:pt x="114" y="21"/>
                    </a:moveTo>
                    <a:lnTo>
                      <a:pt x="101" y="24"/>
                    </a:lnTo>
                    <a:lnTo>
                      <a:pt x="88" y="26"/>
                    </a:lnTo>
                    <a:lnTo>
                      <a:pt x="74" y="26"/>
                    </a:lnTo>
                    <a:lnTo>
                      <a:pt x="60" y="27"/>
                    </a:lnTo>
                    <a:lnTo>
                      <a:pt x="44" y="25"/>
                    </a:lnTo>
                    <a:lnTo>
                      <a:pt x="30" y="23"/>
                    </a:lnTo>
                    <a:lnTo>
                      <a:pt x="15" y="17"/>
                    </a:lnTo>
                    <a:lnTo>
                      <a:pt x="0" y="11"/>
                    </a:lnTo>
                    <a:lnTo>
                      <a:pt x="15" y="4"/>
                    </a:lnTo>
                    <a:lnTo>
                      <a:pt x="30" y="1"/>
                    </a:lnTo>
                    <a:lnTo>
                      <a:pt x="44" y="0"/>
                    </a:lnTo>
                    <a:lnTo>
                      <a:pt x="60" y="2"/>
                    </a:lnTo>
                    <a:lnTo>
                      <a:pt x="74" y="4"/>
                    </a:lnTo>
                    <a:lnTo>
                      <a:pt x="88" y="8"/>
                    </a:lnTo>
                    <a:lnTo>
                      <a:pt x="101" y="9"/>
                    </a:lnTo>
                    <a:lnTo>
                      <a:pt x="114" y="11"/>
                    </a:lnTo>
                    <a:lnTo>
                      <a:pt x="11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6" name="Freeform 59"/>
              <p:cNvSpPr>
                <a:spLocks/>
              </p:cNvSpPr>
              <p:nvPr/>
            </p:nvSpPr>
            <p:spPr bwMode="auto">
              <a:xfrm>
                <a:off x="4380" y="562"/>
                <a:ext cx="49" cy="9"/>
              </a:xfrm>
              <a:custGeom>
                <a:avLst/>
                <a:gdLst>
                  <a:gd name="T0" fmla="*/ 0 w 248"/>
                  <a:gd name="T1" fmla="*/ 0 h 42"/>
                  <a:gd name="T2" fmla="*/ 0 w 248"/>
                  <a:gd name="T3" fmla="*/ 0 h 42"/>
                  <a:gd name="T4" fmla="*/ 0 w 248"/>
                  <a:gd name="T5" fmla="*/ 0 h 42"/>
                  <a:gd name="T6" fmla="*/ 0 w 248"/>
                  <a:gd name="T7" fmla="*/ 0 h 42"/>
                  <a:gd name="T8" fmla="*/ 0 w 248"/>
                  <a:gd name="T9" fmla="*/ 0 h 42"/>
                  <a:gd name="T10" fmla="*/ 0 w 248"/>
                  <a:gd name="T11" fmla="*/ 0 h 42"/>
                  <a:gd name="T12" fmla="*/ 0 w 248"/>
                  <a:gd name="T13" fmla="*/ 0 h 42"/>
                  <a:gd name="T14" fmla="*/ 0 w 248"/>
                  <a:gd name="T15" fmla="*/ 0 h 42"/>
                  <a:gd name="T16" fmla="*/ 0 w 248"/>
                  <a:gd name="T17" fmla="*/ 0 h 42"/>
                  <a:gd name="T18" fmla="*/ 0 w 248"/>
                  <a:gd name="T19" fmla="*/ 0 h 42"/>
                  <a:gd name="T20" fmla="*/ 0 w 248"/>
                  <a:gd name="T21" fmla="*/ 0 h 42"/>
                  <a:gd name="T22" fmla="*/ 0 w 248"/>
                  <a:gd name="T23" fmla="*/ 0 h 42"/>
                  <a:gd name="T24" fmla="*/ 0 w 248"/>
                  <a:gd name="T25" fmla="*/ 0 h 42"/>
                  <a:gd name="T26" fmla="*/ 0 w 248"/>
                  <a:gd name="T27" fmla="*/ 0 h 42"/>
                  <a:gd name="T28" fmla="*/ 0 w 248"/>
                  <a:gd name="T29" fmla="*/ 0 h 42"/>
                  <a:gd name="T30" fmla="*/ 0 w 248"/>
                  <a:gd name="T31" fmla="*/ 0 h 42"/>
                  <a:gd name="T32" fmla="*/ 0 w 248"/>
                  <a:gd name="T33" fmla="*/ 0 h 42"/>
                  <a:gd name="T34" fmla="*/ 0 w 248"/>
                  <a:gd name="T35" fmla="*/ 0 h 42"/>
                  <a:gd name="T36" fmla="*/ 0 w 248"/>
                  <a:gd name="T37" fmla="*/ 0 h 42"/>
                  <a:gd name="T38" fmla="*/ 0 w 248"/>
                  <a:gd name="T39" fmla="*/ 0 h 42"/>
                  <a:gd name="T40" fmla="*/ 0 w 248"/>
                  <a:gd name="T41" fmla="*/ 0 h 42"/>
                  <a:gd name="T42" fmla="*/ 0 w 248"/>
                  <a:gd name="T43" fmla="*/ 0 h 42"/>
                  <a:gd name="T44" fmla="*/ 0 w 248"/>
                  <a:gd name="T45" fmla="*/ 0 h 42"/>
                  <a:gd name="T46" fmla="*/ 0 w 248"/>
                  <a:gd name="T47" fmla="*/ 0 h 42"/>
                  <a:gd name="T48" fmla="*/ 0 w 248"/>
                  <a:gd name="T49" fmla="*/ 0 h 42"/>
                  <a:gd name="T50" fmla="*/ 0 w 248"/>
                  <a:gd name="T51" fmla="*/ 0 h 42"/>
                  <a:gd name="T52" fmla="*/ 0 w 248"/>
                  <a:gd name="T53" fmla="*/ 0 h 42"/>
                  <a:gd name="T54" fmla="*/ 0 w 248"/>
                  <a:gd name="T55" fmla="*/ 0 h 42"/>
                  <a:gd name="T56" fmla="*/ 0 w 248"/>
                  <a:gd name="T57" fmla="*/ 0 h 42"/>
                  <a:gd name="T58" fmla="*/ 0 w 248"/>
                  <a:gd name="T59" fmla="*/ 0 h 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48" h="42">
                    <a:moveTo>
                      <a:pt x="248" y="0"/>
                    </a:moveTo>
                    <a:lnTo>
                      <a:pt x="246" y="7"/>
                    </a:lnTo>
                    <a:lnTo>
                      <a:pt x="244" y="13"/>
                    </a:lnTo>
                    <a:lnTo>
                      <a:pt x="239" y="18"/>
                    </a:lnTo>
                    <a:lnTo>
                      <a:pt x="236" y="24"/>
                    </a:lnTo>
                    <a:lnTo>
                      <a:pt x="226" y="29"/>
                    </a:lnTo>
                    <a:lnTo>
                      <a:pt x="218" y="32"/>
                    </a:lnTo>
                    <a:lnTo>
                      <a:pt x="190" y="34"/>
                    </a:lnTo>
                    <a:lnTo>
                      <a:pt x="162" y="35"/>
                    </a:lnTo>
                    <a:lnTo>
                      <a:pt x="135" y="35"/>
                    </a:lnTo>
                    <a:lnTo>
                      <a:pt x="108" y="36"/>
                    </a:lnTo>
                    <a:lnTo>
                      <a:pt x="81" y="36"/>
                    </a:lnTo>
                    <a:lnTo>
                      <a:pt x="54" y="36"/>
                    </a:lnTo>
                    <a:lnTo>
                      <a:pt x="27" y="37"/>
                    </a:lnTo>
                    <a:lnTo>
                      <a:pt x="0" y="42"/>
                    </a:lnTo>
                    <a:lnTo>
                      <a:pt x="0" y="32"/>
                    </a:lnTo>
                    <a:lnTo>
                      <a:pt x="26" y="21"/>
                    </a:lnTo>
                    <a:lnTo>
                      <a:pt x="53" y="17"/>
                    </a:lnTo>
                    <a:lnTo>
                      <a:pt x="79" y="16"/>
                    </a:lnTo>
                    <a:lnTo>
                      <a:pt x="106" y="16"/>
                    </a:lnTo>
                    <a:lnTo>
                      <a:pt x="131" y="15"/>
                    </a:lnTo>
                    <a:lnTo>
                      <a:pt x="157" y="13"/>
                    </a:lnTo>
                    <a:lnTo>
                      <a:pt x="182" y="8"/>
                    </a:lnTo>
                    <a:lnTo>
                      <a:pt x="207" y="0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28" y="0"/>
                    </a:lnTo>
                    <a:lnTo>
                      <a:pt x="234" y="0"/>
                    </a:lnTo>
                    <a:lnTo>
                      <a:pt x="240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7" name="Freeform 60"/>
              <p:cNvSpPr>
                <a:spLocks/>
              </p:cNvSpPr>
              <p:nvPr/>
            </p:nvSpPr>
            <p:spPr bwMode="auto">
              <a:xfrm>
                <a:off x="4554" y="575"/>
                <a:ext cx="35" cy="19"/>
              </a:xfrm>
              <a:custGeom>
                <a:avLst/>
                <a:gdLst>
                  <a:gd name="T0" fmla="*/ 0 w 176"/>
                  <a:gd name="T1" fmla="*/ 0 h 94"/>
                  <a:gd name="T2" fmla="*/ 0 w 176"/>
                  <a:gd name="T3" fmla="*/ 0 h 94"/>
                  <a:gd name="T4" fmla="*/ 0 w 176"/>
                  <a:gd name="T5" fmla="*/ 0 h 94"/>
                  <a:gd name="T6" fmla="*/ 0 w 176"/>
                  <a:gd name="T7" fmla="*/ 0 h 94"/>
                  <a:gd name="T8" fmla="*/ 0 w 176"/>
                  <a:gd name="T9" fmla="*/ 0 h 94"/>
                  <a:gd name="T10" fmla="*/ 0 w 176"/>
                  <a:gd name="T11" fmla="*/ 0 h 94"/>
                  <a:gd name="T12" fmla="*/ 0 w 176"/>
                  <a:gd name="T13" fmla="*/ 0 h 94"/>
                  <a:gd name="T14" fmla="*/ 0 w 176"/>
                  <a:gd name="T15" fmla="*/ 0 h 94"/>
                  <a:gd name="T16" fmla="*/ 0 w 176"/>
                  <a:gd name="T17" fmla="*/ 0 h 94"/>
                  <a:gd name="T18" fmla="*/ 0 w 176"/>
                  <a:gd name="T19" fmla="*/ 0 h 94"/>
                  <a:gd name="T20" fmla="*/ 0 w 176"/>
                  <a:gd name="T21" fmla="*/ 0 h 94"/>
                  <a:gd name="T22" fmla="*/ 0 w 176"/>
                  <a:gd name="T23" fmla="*/ 0 h 94"/>
                  <a:gd name="T24" fmla="*/ 0 w 176"/>
                  <a:gd name="T25" fmla="*/ 0 h 94"/>
                  <a:gd name="T26" fmla="*/ 0 w 176"/>
                  <a:gd name="T27" fmla="*/ 0 h 94"/>
                  <a:gd name="T28" fmla="*/ 0 w 176"/>
                  <a:gd name="T29" fmla="*/ 0 h 94"/>
                  <a:gd name="T30" fmla="*/ 0 w 176"/>
                  <a:gd name="T31" fmla="*/ 0 h 94"/>
                  <a:gd name="T32" fmla="*/ 0 w 176"/>
                  <a:gd name="T33" fmla="*/ 0 h 94"/>
                  <a:gd name="T34" fmla="*/ 0 w 176"/>
                  <a:gd name="T35" fmla="*/ 0 h 94"/>
                  <a:gd name="T36" fmla="*/ 0 w 176"/>
                  <a:gd name="T37" fmla="*/ 0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76" h="94">
                    <a:moveTo>
                      <a:pt x="176" y="84"/>
                    </a:moveTo>
                    <a:lnTo>
                      <a:pt x="176" y="94"/>
                    </a:lnTo>
                    <a:lnTo>
                      <a:pt x="149" y="90"/>
                    </a:lnTo>
                    <a:lnTo>
                      <a:pt x="126" y="84"/>
                    </a:lnTo>
                    <a:lnTo>
                      <a:pt x="104" y="72"/>
                    </a:lnTo>
                    <a:lnTo>
                      <a:pt x="84" y="61"/>
                    </a:lnTo>
                    <a:lnTo>
                      <a:pt x="63" y="47"/>
                    </a:lnTo>
                    <a:lnTo>
                      <a:pt x="43" y="36"/>
                    </a:lnTo>
                    <a:lnTo>
                      <a:pt x="22" y="27"/>
                    </a:lnTo>
                    <a:lnTo>
                      <a:pt x="0" y="21"/>
                    </a:lnTo>
                    <a:lnTo>
                      <a:pt x="10" y="0"/>
                    </a:lnTo>
                    <a:lnTo>
                      <a:pt x="29" y="7"/>
                    </a:lnTo>
                    <a:lnTo>
                      <a:pt x="50" y="15"/>
                    </a:lnTo>
                    <a:lnTo>
                      <a:pt x="71" y="24"/>
                    </a:lnTo>
                    <a:lnTo>
                      <a:pt x="93" y="34"/>
                    </a:lnTo>
                    <a:lnTo>
                      <a:pt x="113" y="43"/>
                    </a:lnTo>
                    <a:lnTo>
                      <a:pt x="135" y="55"/>
                    </a:lnTo>
                    <a:lnTo>
                      <a:pt x="155" y="68"/>
                    </a:lnTo>
                    <a:lnTo>
                      <a:pt x="176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8" name="Freeform 61"/>
              <p:cNvSpPr>
                <a:spLocks/>
              </p:cNvSpPr>
              <p:nvPr/>
            </p:nvSpPr>
            <p:spPr bwMode="auto">
              <a:xfrm>
                <a:off x="4417" y="582"/>
                <a:ext cx="21" cy="14"/>
              </a:xfrm>
              <a:custGeom>
                <a:avLst/>
                <a:gdLst>
                  <a:gd name="T0" fmla="*/ 0 w 104"/>
                  <a:gd name="T1" fmla="*/ 0 h 68"/>
                  <a:gd name="T2" fmla="*/ 0 w 104"/>
                  <a:gd name="T3" fmla="*/ 0 h 68"/>
                  <a:gd name="T4" fmla="*/ 0 w 104"/>
                  <a:gd name="T5" fmla="*/ 0 h 68"/>
                  <a:gd name="T6" fmla="*/ 0 w 104"/>
                  <a:gd name="T7" fmla="*/ 0 h 68"/>
                  <a:gd name="T8" fmla="*/ 0 w 104"/>
                  <a:gd name="T9" fmla="*/ 0 h 68"/>
                  <a:gd name="T10" fmla="*/ 0 w 104"/>
                  <a:gd name="T11" fmla="*/ 0 h 68"/>
                  <a:gd name="T12" fmla="*/ 0 w 104"/>
                  <a:gd name="T13" fmla="*/ 0 h 68"/>
                  <a:gd name="T14" fmla="*/ 0 w 104"/>
                  <a:gd name="T15" fmla="*/ 0 h 68"/>
                  <a:gd name="T16" fmla="*/ 0 w 104"/>
                  <a:gd name="T17" fmla="*/ 0 h 68"/>
                  <a:gd name="T18" fmla="*/ 0 w 104"/>
                  <a:gd name="T19" fmla="*/ 0 h 68"/>
                  <a:gd name="T20" fmla="*/ 0 w 104"/>
                  <a:gd name="T21" fmla="*/ 0 h 68"/>
                  <a:gd name="T22" fmla="*/ 0 w 104"/>
                  <a:gd name="T23" fmla="*/ 0 h 68"/>
                  <a:gd name="T24" fmla="*/ 0 w 104"/>
                  <a:gd name="T25" fmla="*/ 0 h 68"/>
                  <a:gd name="T26" fmla="*/ 0 w 104"/>
                  <a:gd name="T27" fmla="*/ 0 h 68"/>
                  <a:gd name="T28" fmla="*/ 0 w 104"/>
                  <a:gd name="T29" fmla="*/ 0 h 68"/>
                  <a:gd name="T30" fmla="*/ 0 w 104"/>
                  <a:gd name="T31" fmla="*/ 0 h 68"/>
                  <a:gd name="T32" fmla="*/ 0 w 104"/>
                  <a:gd name="T33" fmla="*/ 0 h 68"/>
                  <a:gd name="T34" fmla="*/ 0 w 104"/>
                  <a:gd name="T35" fmla="*/ 0 h 68"/>
                  <a:gd name="T36" fmla="*/ 0 w 104"/>
                  <a:gd name="T37" fmla="*/ 0 h 68"/>
                  <a:gd name="T38" fmla="*/ 0 w 104"/>
                  <a:gd name="T39" fmla="*/ 0 h 68"/>
                  <a:gd name="T40" fmla="*/ 0 w 104"/>
                  <a:gd name="T41" fmla="*/ 0 h 68"/>
                  <a:gd name="T42" fmla="*/ 0 w 104"/>
                  <a:gd name="T43" fmla="*/ 0 h 68"/>
                  <a:gd name="T44" fmla="*/ 0 w 104"/>
                  <a:gd name="T45" fmla="*/ 0 h 68"/>
                  <a:gd name="T46" fmla="*/ 0 w 104"/>
                  <a:gd name="T47" fmla="*/ 0 h 68"/>
                  <a:gd name="T48" fmla="*/ 0 w 104"/>
                  <a:gd name="T49" fmla="*/ 0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4" h="68">
                    <a:moveTo>
                      <a:pt x="104" y="6"/>
                    </a:moveTo>
                    <a:lnTo>
                      <a:pt x="94" y="16"/>
                    </a:lnTo>
                    <a:lnTo>
                      <a:pt x="84" y="25"/>
                    </a:lnTo>
                    <a:lnTo>
                      <a:pt x="71" y="33"/>
                    </a:lnTo>
                    <a:lnTo>
                      <a:pt x="60" y="41"/>
                    </a:lnTo>
                    <a:lnTo>
                      <a:pt x="48" y="46"/>
                    </a:lnTo>
                    <a:lnTo>
                      <a:pt x="35" y="53"/>
                    </a:lnTo>
                    <a:lnTo>
                      <a:pt x="22" y="60"/>
                    </a:lnTo>
                    <a:lnTo>
                      <a:pt x="10" y="68"/>
                    </a:lnTo>
                    <a:lnTo>
                      <a:pt x="8" y="68"/>
                    </a:lnTo>
                    <a:lnTo>
                      <a:pt x="5" y="68"/>
                    </a:lnTo>
                    <a:lnTo>
                      <a:pt x="1" y="68"/>
                    </a:lnTo>
                    <a:lnTo>
                      <a:pt x="0" y="68"/>
                    </a:lnTo>
                    <a:lnTo>
                      <a:pt x="5" y="57"/>
                    </a:lnTo>
                    <a:lnTo>
                      <a:pt x="13" y="48"/>
                    </a:lnTo>
                    <a:lnTo>
                      <a:pt x="22" y="40"/>
                    </a:lnTo>
                    <a:lnTo>
                      <a:pt x="32" y="33"/>
                    </a:lnTo>
                    <a:lnTo>
                      <a:pt x="42" y="26"/>
                    </a:lnTo>
                    <a:lnTo>
                      <a:pt x="53" y="19"/>
                    </a:lnTo>
                    <a:lnTo>
                      <a:pt x="62" y="13"/>
                    </a:lnTo>
                    <a:lnTo>
                      <a:pt x="73" y="6"/>
                    </a:lnTo>
                    <a:lnTo>
                      <a:pt x="80" y="4"/>
                    </a:lnTo>
                    <a:lnTo>
                      <a:pt x="92" y="1"/>
                    </a:lnTo>
                    <a:lnTo>
                      <a:pt x="100" y="0"/>
                    </a:lnTo>
                    <a:lnTo>
                      <a:pt x="10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19" name="Freeform 62"/>
              <p:cNvSpPr>
                <a:spLocks/>
              </p:cNvSpPr>
              <p:nvPr/>
            </p:nvSpPr>
            <p:spPr bwMode="auto">
              <a:xfrm>
                <a:off x="4550" y="602"/>
                <a:ext cx="18" cy="12"/>
              </a:xfrm>
              <a:custGeom>
                <a:avLst/>
                <a:gdLst>
                  <a:gd name="T0" fmla="*/ 0 w 93"/>
                  <a:gd name="T1" fmla="*/ 0 h 62"/>
                  <a:gd name="T2" fmla="*/ 0 w 93"/>
                  <a:gd name="T3" fmla="*/ 0 h 62"/>
                  <a:gd name="T4" fmla="*/ 0 w 93"/>
                  <a:gd name="T5" fmla="*/ 0 h 62"/>
                  <a:gd name="T6" fmla="*/ 0 w 93"/>
                  <a:gd name="T7" fmla="*/ 0 h 62"/>
                  <a:gd name="T8" fmla="*/ 0 w 93"/>
                  <a:gd name="T9" fmla="*/ 0 h 62"/>
                  <a:gd name="T10" fmla="*/ 0 w 93"/>
                  <a:gd name="T11" fmla="*/ 0 h 62"/>
                  <a:gd name="T12" fmla="*/ 0 w 93"/>
                  <a:gd name="T13" fmla="*/ 0 h 62"/>
                  <a:gd name="T14" fmla="*/ 0 w 93"/>
                  <a:gd name="T15" fmla="*/ 0 h 62"/>
                  <a:gd name="T16" fmla="*/ 0 w 93"/>
                  <a:gd name="T17" fmla="*/ 0 h 62"/>
                  <a:gd name="T18" fmla="*/ 0 w 93"/>
                  <a:gd name="T19" fmla="*/ 0 h 62"/>
                  <a:gd name="T20" fmla="*/ 0 w 93"/>
                  <a:gd name="T21" fmla="*/ 0 h 62"/>
                  <a:gd name="T22" fmla="*/ 0 w 93"/>
                  <a:gd name="T23" fmla="*/ 0 h 62"/>
                  <a:gd name="T24" fmla="*/ 0 w 93"/>
                  <a:gd name="T25" fmla="*/ 0 h 62"/>
                  <a:gd name="T26" fmla="*/ 0 w 93"/>
                  <a:gd name="T27" fmla="*/ 0 h 62"/>
                  <a:gd name="T28" fmla="*/ 0 w 93"/>
                  <a:gd name="T29" fmla="*/ 0 h 62"/>
                  <a:gd name="T30" fmla="*/ 0 w 93"/>
                  <a:gd name="T31" fmla="*/ 0 h 62"/>
                  <a:gd name="T32" fmla="*/ 0 w 93"/>
                  <a:gd name="T33" fmla="*/ 0 h 62"/>
                  <a:gd name="T34" fmla="*/ 0 w 93"/>
                  <a:gd name="T35" fmla="*/ 0 h 62"/>
                  <a:gd name="T36" fmla="*/ 0 w 93"/>
                  <a:gd name="T37" fmla="*/ 0 h 62"/>
                  <a:gd name="T38" fmla="*/ 0 w 93"/>
                  <a:gd name="T39" fmla="*/ 0 h 62"/>
                  <a:gd name="T40" fmla="*/ 0 w 93"/>
                  <a:gd name="T41" fmla="*/ 0 h 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62">
                    <a:moveTo>
                      <a:pt x="93" y="62"/>
                    </a:moveTo>
                    <a:lnTo>
                      <a:pt x="87" y="62"/>
                    </a:lnTo>
                    <a:lnTo>
                      <a:pt x="84" y="62"/>
                    </a:lnTo>
                    <a:lnTo>
                      <a:pt x="83" y="62"/>
                    </a:lnTo>
                    <a:lnTo>
                      <a:pt x="71" y="62"/>
                    </a:lnTo>
                    <a:lnTo>
                      <a:pt x="61" y="59"/>
                    </a:lnTo>
                    <a:lnTo>
                      <a:pt x="50" y="54"/>
                    </a:lnTo>
                    <a:lnTo>
                      <a:pt x="41" y="48"/>
                    </a:lnTo>
                    <a:lnTo>
                      <a:pt x="31" y="39"/>
                    </a:lnTo>
                    <a:lnTo>
                      <a:pt x="21" y="31"/>
                    </a:lnTo>
                    <a:lnTo>
                      <a:pt x="10" y="24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11" y="5"/>
                    </a:lnTo>
                    <a:lnTo>
                      <a:pt x="22" y="12"/>
                    </a:lnTo>
                    <a:lnTo>
                      <a:pt x="33" y="19"/>
                    </a:lnTo>
                    <a:lnTo>
                      <a:pt x="46" y="26"/>
                    </a:lnTo>
                    <a:lnTo>
                      <a:pt x="57" y="32"/>
                    </a:lnTo>
                    <a:lnTo>
                      <a:pt x="70" y="40"/>
                    </a:lnTo>
                    <a:lnTo>
                      <a:pt x="81" y="50"/>
                    </a:lnTo>
                    <a:lnTo>
                      <a:pt x="9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0" name="Freeform 63"/>
              <p:cNvSpPr>
                <a:spLocks/>
              </p:cNvSpPr>
              <p:nvPr/>
            </p:nvSpPr>
            <p:spPr bwMode="auto">
              <a:xfrm>
                <a:off x="4401" y="604"/>
                <a:ext cx="41" cy="35"/>
              </a:xfrm>
              <a:custGeom>
                <a:avLst/>
                <a:gdLst>
                  <a:gd name="T0" fmla="*/ 0 w 207"/>
                  <a:gd name="T1" fmla="*/ 0 h 176"/>
                  <a:gd name="T2" fmla="*/ 0 w 207"/>
                  <a:gd name="T3" fmla="*/ 0 h 176"/>
                  <a:gd name="T4" fmla="*/ 0 w 207"/>
                  <a:gd name="T5" fmla="*/ 0 h 176"/>
                  <a:gd name="T6" fmla="*/ 0 w 207"/>
                  <a:gd name="T7" fmla="*/ 0 h 176"/>
                  <a:gd name="T8" fmla="*/ 0 w 207"/>
                  <a:gd name="T9" fmla="*/ 0 h 176"/>
                  <a:gd name="T10" fmla="*/ 0 w 207"/>
                  <a:gd name="T11" fmla="*/ 0 h 176"/>
                  <a:gd name="T12" fmla="*/ 0 w 207"/>
                  <a:gd name="T13" fmla="*/ 0 h 176"/>
                  <a:gd name="T14" fmla="*/ 0 w 207"/>
                  <a:gd name="T15" fmla="*/ 0 h 176"/>
                  <a:gd name="T16" fmla="*/ 0 w 207"/>
                  <a:gd name="T17" fmla="*/ 0 h 176"/>
                  <a:gd name="T18" fmla="*/ 0 w 207"/>
                  <a:gd name="T19" fmla="*/ 0 h 1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7" h="176">
                    <a:moveTo>
                      <a:pt x="196" y="20"/>
                    </a:moveTo>
                    <a:lnTo>
                      <a:pt x="20" y="176"/>
                    </a:lnTo>
                    <a:lnTo>
                      <a:pt x="18" y="175"/>
                    </a:lnTo>
                    <a:lnTo>
                      <a:pt x="13" y="174"/>
                    </a:lnTo>
                    <a:lnTo>
                      <a:pt x="6" y="170"/>
                    </a:lnTo>
                    <a:lnTo>
                      <a:pt x="0" y="166"/>
                    </a:lnTo>
                    <a:lnTo>
                      <a:pt x="0" y="155"/>
                    </a:lnTo>
                    <a:lnTo>
                      <a:pt x="186" y="0"/>
                    </a:lnTo>
                    <a:lnTo>
                      <a:pt x="207" y="0"/>
                    </a:lnTo>
                    <a:lnTo>
                      <a:pt x="196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1" name="Freeform 64"/>
              <p:cNvSpPr>
                <a:spLocks/>
              </p:cNvSpPr>
              <p:nvPr/>
            </p:nvSpPr>
            <p:spPr bwMode="auto">
              <a:xfrm>
                <a:off x="4469" y="606"/>
                <a:ext cx="12" cy="54"/>
              </a:xfrm>
              <a:custGeom>
                <a:avLst/>
                <a:gdLst>
                  <a:gd name="T0" fmla="*/ 0 w 63"/>
                  <a:gd name="T1" fmla="*/ 0 h 270"/>
                  <a:gd name="T2" fmla="*/ 0 w 63"/>
                  <a:gd name="T3" fmla="*/ 0 h 270"/>
                  <a:gd name="T4" fmla="*/ 0 w 63"/>
                  <a:gd name="T5" fmla="*/ 0 h 270"/>
                  <a:gd name="T6" fmla="*/ 0 w 63"/>
                  <a:gd name="T7" fmla="*/ 0 h 270"/>
                  <a:gd name="T8" fmla="*/ 0 w 63"/>
                  <a:gd name="T9" fmla="*/ 0 h 270"/>
                  <a:gd name="T10" fmla="*/ 0 w 63"/>
                  <a:gd name="T11" fmla="*/ 0 h 270"/>
                  <a:gd name="T12" fmla="*/ 0 w 63"/>
                  <a:gd name="T13" fmla="*/ 0 h 270"/>
                  <a:gd name="T14" fmla="*/ 0 w 63"/>
                  <a:gd name="T15" fmla="*/ 0 h 270"/>
                  <a:gd name="T16" fmla="*/ 0 w 63"/>
                  <a:gd name="T17" fmla="*/ 0 h 270"/>
                  <a:gd name="T18" fmla="*/ 0 w 63"/>
                  <a:gd name="T19" fmla="*/ 0 h 270"/>
                  <a:gd name="T20" fmla="*/ 0 w 63"/>
                  <a:gd name="T21" fmla="*/ 0 h 270"/>
                  <a:gd name="T22" fmla="*/ 0 w 63"/>
                  <a:gd name="T23" fmla="*/ 0 h 270"/>
                  <a:gd name="T24" fmla="*/ 0 w 63"/>
                  <a:gd name="T25" fmla="*/ 0 h 270"/>
                  <a:gd name="T26" fmla="*/ 0 w 63"/>
                  <a:gd name="T27" fmla="*/ 0 h 270"/>
                  <a:gd name="T28" fmla="*/ 0 w 63"/>
                  <a:gd name="T29" fmla="*/ 0 h 270"/>
                  <a:gd name="T30" fmla="*/ 0 w 63"/>
                  <a:gd name="T31" fmla="*/ 0 h 270"/>
                  <a:gd name="T32" fmla="*/ 0 w 63"/>
                  <a:gd name="T33" fmla="*/ 0 h 270"/>
                  <a:gd name="T34" fmla="*/ 0 w 63"/>
                  <a:gd name="T35" fmla="*/ 0 h 270"/>
                  <a:gd name="T36" fmla="*/ 0 w 63"/>
                  <a:gd name="T37" fmla="*/ 0 h 270"/>
                  <a:gd name="T38" fmla="*/ 0 w 63"/>
                  <a:gd name="T39" fmla="*/ 0 h 270"/>
                  <a:gd name="T40" fmla="*/ 0 w 63"/>
                  <a:gd name="T41" fmla="*/ 0 h 270"/>
                  <a:gd name="T42" fmla="*/ 0 w 63"/>
                  <a:gd name="T43" fmla="*/ 0 h 270"/>
                  <a:gd name="T44" fmla="*/ 0 w 63"/>
                  <a:gd name="T45" fmla="*/ 0 h 270"/>
                  <a:gd name="T46" fmla="*/ 0 w 63"/>
                  <a:gd name="T47" fmla="*/ 0 h 270"/>
                  <a:gd name="T48" fmla="*/ 0 w 63"/>
                  <a:gd name="T49" fmla="*/ 0 h 270"/>
                  <a:gd name="T50" fmla="*/ 0 w 63"/>
                  <a:gd name="T51" fmla="*/ 0 h 270"/>
                  <a:gd name="T52" fmla="*/ 0 w 63"/>
                  <a:gd name="T53" fmla="*/ 0 h 270"/>
                  <a:gd name="T54" fmla="*/ 0 w 63"/>
                  <a:gd name="T55" fmla="*/ 0 h 270"/>
                  <a:gd name="T56" fmla="*/ 0 w 63"/>
                  <a:gd name="T57" fmla="*/ 0 h 2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3" h="270">
                    <a:moveTo>
                      <a:pt x="63" y="10"/>
                    </a:moveTo>
                    <a:lnTo>
                      <a:pt x="55" y="41"/>
                    </a:lnTo>
                    <a:lnTo>
                      <a:pt x="50" y="73"/>
                    </a:lnTo>
                    <a:lnTo>
                      <a:pt x="45" y="106"/>
                    </a:lnTo>
                    <a:lnTo>
                      <a:pt x="42" y="140"/>
                    </a:lnTo>
                    <a:lnTo>
                      <a:pt x="37" y="173"/>
                    </a:lnTo>
                    <a:lnTo>
                      <a:pt x="33" y="206"/>
                    </a:lnTo>
                    <a:lnTo>
                      <a:pt x="27" y="237"/>
                    </a:lnTo>
                    <a:lnTo>
                      <a:pt x="21" y="270"/>
                    </a:lnTo>
                    <a:lnTo>
                      <a:pt x="12" y="267"/>
                    </a:lnTo>
                    <a:lnTo>
                      <a:pt x="7" y="261"/>
                    </a:lnTo>
                    <a:lnTo>
                      <a:pt x="3" y="256"/>
                    </a:lnTo>
                    <a:lnTo>
                      <a:pt x="1" y="251"/>
                    </a:lnTo>
                    <a:lnTo>
                      <a:pt x="0" y="244"/>
                    </a:lnTo>
                    <a:lnTo>
                      <a:pt x="0" y="238"/>
                    </a:lnTo>
                    <a:lnTo>
                      <a:pt x="3" y="207"/>
                    </a:lnTo>
                    <a:lnTo>
                      <a:pt x="9" y="177"/>
                    </a:lnTo>
                    <a:lnTo>
                      <a:pt x="15" y="147"/>
                    </a:lnTo>
                    <a:lnTo>
                      <a:pt x="20" y="119"/>
                    </a:lnTo>
                    <a:lnTo>
                      <a:pt x="26" y="89"/>
                    </a:lnTo>
                    <a:lnTo>
                      <a:pt x="32" y="60"/>
                    </a:lnTo>
                    <a:lnTo>
                      <a:pt x="36" y="29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3" y="1"/>
                    </a:lnTo>
                    <a:lnTo>
                      <a:pt x="57" y="2"/>
                    </a:lnTo>
                    <a:lnTo>
                      <a:pt x="60" y="4"/>
                    </a:lnTo>
                    <a:lnTo>
                      <a:pt x="62" y="8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2" name="Freeform 65"/>
              <p:cNvSpPr>
                <a:spLocks/>
              </p:cNvSpPr>
              <p:nvPr/>
            </p:nvSpPr>
            <p:spPr bwMode="auto">
              <a:xfrm>
                <a:off x="4506" y="610"/>
                <a:ext cx="6" cy="24"/>
              </a:xfrm>
              <a:custGeom>
                <a:avLst/>
                <a:gdLst>
                  <a:gd name="T0" fmla="*/ 0 w 30"/>
                  <a:gd name="T1" fmla="*/ 0 h 118"/>
                  <a:gd name="T2" fmla="*/ 0 w 30"/>
                  <a:gd name="T3" fmla="*/ 0 h 118"/>
                  <a:gd name="T4" fmla="*/ 0 w 30"/>
                  <a:gd name="T5" fmla="*/ 0 h 118"/>
                  <a:gd name="T6" fmla="*/ 0 w 30"/>
                  <a:gd name="T7" fmla="*/ 0 h 118"/>
                  <a:gd name="T8" fmla="*/ 0 w 30"/>
                  <a:gd name="T9" fmla="*/ 0 h 118"/>
                  <a:gd name="T10" fmla="*/ 0 w 30"/>
                  <a:gd name="T11" fmla="*/ 0 h 118"/>
                  <a:gd name="T12" fmla="*/ 0 w 30"/>
                  <a:gd name="T13" fmla="*/ 0 h 118"/>
                  <a:gd name="T14" fmla="*/ 0 w 30"/>
                  <a:gd name="T15" fmla="*/ 0 h 118"/>
                  <a:gd name="T16" fmla="*/ 0 w 30"/>
                  <a:gd name="T17" fmla="*/ 0 h 118"/>
                  <a:gd name="T18" fmla="*/ 0 w 30"/>
                  <a:gd name="T19" fmla="*/ 0 h 118"/>
                  <a:gd name="T20" fmla="*/ 0 w 30"/>
                  <a:gd name="T21" fmla="*/ 0 h 118"/>
                  <a:gd name="T22" fmla="*/ 0 w 30"/>
                  <a:gd name="T23" fmla="*/ 0 h 118"/>
                  <a:gd name="T24" fmla="*/ 0 w 30"/>
                  <a:gd name="T25" fmla="*/ 0 h 118"/>
                  <a:gd name="T26" fmla="*/ 0 w 30"/>
                  <a:gd name="T27" fmla="*/ 0 h 1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0" h="118">
                    <a:moveTo>
                      <a:pt x="30" y="114"/>
                    </a:moveTo>
                    <a:lnTo>
                      <a:pt x="22" y="115"/>
                    </a:lnTo>
                    <a:lnTo>
                      <a:pt x="14" y="118"/>
                    </a:lnTo>
                    <a:lnTo>
                      <a:pt x="6" y="118"/>
                    </a:lnTo>
                    <a:lnTo>
                      <a:pt x="0" y="114"/>
                    </a:lnTo>
                    <a:lnTo>
                      <a:pt x="0" y="0"/>
                    </a:lnTo>
                    <a:lnTo>
                      <a:pt x="8" y="8"/>
                    </a:lnTo>
                    <a:lnTo>
                      <a:pt x="13" y="21"/>
                    </a:lnTo>
                    <a:lnTo>
                      <a:pt x="15" y="33"/>
                    </a:lnTo>
                    <a:lnTo>
                      <a:pt x="18" y="50"/>
                    </a:lnTo>
                    <a:lnTo>
                      <a:pt x="19" y="65"/>
                    </a:lnTo>
                    <a:lnTo>
                      <a:pt x="20" y="82"/>
                    </a:lnTo>
                    <a:lnTo>
                      <a:pt x="23" y="97"/>
                    </a:lnTo>
                    <a:lnTo>
                      <a:pt x="30" y="1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3" name="Freeform 66"/>
              <p:cNvSpPr>
                <a:spLocks/>
              </p:cNvSpPr>
              <p:nvPr/>
            </p:nvSpPr>
            <p:spPr bwMode="auto">
              <a:xfrm>
                <a:off x="4446" y="612"/>
                <a:ext cx="10" cy="24"/>
              </a:xfrm>
              <a:custGeom>
                <a:avLst/>
                <a:gdLst>
                  <a:gd name="T0" fmla="*/ 0 w 50"/>
                  <a:gd name="T1" fmla="*/ 0 h 119"/>
                  <a:gd name="T2" fmla="*/ 0 w 50"/>
                  <a:gd name="T3" fmla="*/ 0 h 119"/>
                  <a:gd name="T4" fmla="*/ 0 w 50"/>
                  <a:gd name="T5" fmla="*/ 0 h 119"/>
                  <a:gd name="T6" fmla="*/ 0 w 50"/>
                  <a:gd name="T7" fmla="*/ 0 h 119"/>
                  <a:gd name="T8" fmla="*/ 0 w 50"/>
                  <a:gd name="T9" fmla="*/ 0 h 119"/>
                  <a:gd name="T10" fmla="*/ 0 w 50"/>
                  <a:gd name="T11" fmla="*/ 0 h 119"/>
                  <a:gd name="T12" fmla="*/ 0 w 50"/>
                  <a:gd name="T13" fmla="*/ 0 h 119"/>
                  <a:gd name="T14" fmla="*/ 0 w 50"/>
                  <a:gd name="T15" fmla="*/ 0 h 119"/>
                  <a:gd name="T16" fmla="*/ 0 w 50"/>
                  <a:gd name="T17" fmla="*/ 0 h 119"/>
                  <a:gd name="T18" fmla="*/ 0 w 50"/>
                  <a:gd name="T19" fmla="*/ 0 h 119"/>
                  <a:gd name="T20" fmla="*/ 0 w 50"/>
                  <a:gd name="T21" fmla="*/ 0 h 119"/>
                  <a:gd name="T22" fmla="*/ 0 w 50"/>
                  <a:gd name="T23" fmla="*/ 0 h 119"/>
                  <a:gd name="T24" fmla="*/ 0 w 50"/>
                  <a:gd name="T25" fmla="*/ 0 h 119"/>
                  <a:gd name="T26" fmla="*/ 0 w 50"/>
                  <a:gd name="T27" fmla="*/ 0 h 119"/>
                  <a:gd name="T28" fmla="*/ 0 w 50"/>
                  <a:gd name="T29" fmla="*/ 0 h 119"/>
                  <a:gd name="T30" fmla="*/ 0 w 50"/>
                  <a:gd name="T31" fmla="*/ 0 h 119"/>
                  <a:gd name="T32" fmla="*/ 0 w 50"/>
                  <a:gd name="T33" fmla="*/ 0 h 119"/>
                  <a:gd name="T34" fmla="*/ 0 w 50"/>
                  <a:gd name="T35" fmla="*/ 0 h 119"/>
                  <a:gd name="T36" fmla="*/ 0 w 50"/>
                  <a:gd name="T37" fmla="*/ 0 h 119"/>
                  <a:gd name="T38" fmla="*/ 0 w 50"/>
                  <a:gd name="T39" fmla="*/ 0 h 119"/>
                  <a:gd name="T40" fmla="*/ 0 w 50"/>
                  <a:gd name="T41" fmla="*/ 0 h 1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0" h="119">
                    <a:moveTo>
                      <a:pt x="10" y="115"/>
                    </a:moveTo>
                    <a:lnTo>
                      <a:pt x="8" y="116"/>
                    </a:lnTo>
                    <a:lnTo>
                      <a:pt x="5" y="118"/>
                    </a:lnTo>
                    <a:lnTo>
                      <a:pt x="1" y="119"/>
                    </a:lnTo>
                    <a:lnTo>
                      <a:pt x="0" y="115"/>
                    </a:lnTo>
                    <a:lnTo>
                      <a:pt x="0" y="99"/>
                    </a:lnTo>
                    <a:lnTo>
                      <a:pt x="2" y="85"/>
                    </a:lnTo>
                    <a:lnTo>
                      <a:pt x="6" y="70"/>
                    </a:lnTo>
                    <a:lnTo>
                      <a:pt x="12" y="57"/>
                    </a:lnTo>
                    <a:lnTo>
                      <a:pt x="18" y="42"/>
                    </a:lnTo>
                    <a:lnTo>
                      <a:pt x="25" y="29"/>
                    </a:lnTo>
                    <a:lnTo>
                      <a:pt x="33" y="14"/>
                    </a:lnTo>
                    <a:lnTo>
                      <a:pt x="41" y="0"/>
                    </a:lnTo>
                    <a:lnTo>
                      <a:pt x="49" y="12"/>
                    </a:lnTo>
                    <a:lnTo>
                      <a:pt x="50" y="25"/>
                    </a:lnTo>
                    <a:lnTo>
                      <a:pt x="46" y="39"/>
                    </a:lnTo>
                    <a:lnTo>
                      <a:pt x="41" y="54"/>
                    </a:lnTo>
                    <a:lnTo>
                      <a:pt x="32" y="67"/>
                    </a:lnTo>
                    <a:lnTo>
                      <a:pt x="23" y="83"/>
                    </a:lnTo>
                    <a:lnTo>
                      <a:pt x="15" y="99"/>
                    </a:lnTo>
                    <a:lnTo>
                      <a:pt x="10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4" name="Freeform 67"/>
              <p:cNvSpPr>
                <a:spLocks/>
              </p:cNvSpPr>
              <p:nvPr/>
            </p:nvSpPr>
            <p:spPr bwMode="auto">
              <a:xfrm>
                <a:off x="4527" y="616"/>
                <a:ext cx="23" cy="39"/>
              </a:xfrm>
              <a:custGeom>
                <a:avLst/>
                <a:gdLst>
                  <a:gd name="T0" fmla="*/ 0 w 115"/>
                  <a:gd name="T1" fmla="*/ 0 h 198"/>
                  <a:gd name="T2" fmla="*/ 0 w 115"/>
                  <a:gd name="T3" fmla="*/ 0 h 198"/>
                  <a:gd name="T4" fmla="*/ 0 w 115"/>
                  <a:gd name="T5" fmla="*/ 0 h 198"/>
                  <a:gd name="T6" fmla="*/ 0 w 115"/>
                  <a:gd name="T7" fmla="*/ 0 h 198"/>
                  <a:gd name="T8" fmla="*/ 0 w 115"/>
                  <a:gd name="T9" fmla="*/ 0 h 198"/>
                  <a:gd name="T10" fmla="*/ 0 w 115"/>
                  <a:gd name="T11" fmla="*/ 0 h 198"/>
                  <a:gd name="T12" fmla="*/ 0 w 115"/>
                  <a:gd name="T13" fmla="*/ 0 h 198"/>
                  <a:gd name="T14" fmla="*/ 0 w 115"/>
                  <a:gd name="T15" fmla="*/ 0 h 198"/>
                  <a:gd name="T16" fmla="*/ 0 w 115"/>
                  <a:gd name="T17" fmla="*/ 0 h 198"/>
                  <a:gd name="T18" fmla="*/ 0 w 115"/>
                  <a:gd name="T19" fmla="*/ 0 h 198"/>
                  <a:gd name="T20" fmla="*/ 0 w 115"/>
                  <a:gd name="T21" fmla="*/ 0 h 198"/>
                  <a:gd name="T22" fmla="*/ 0 w 115"/>
                  <a:gd name="T23" fmla="*/ 0 h 198"/>
                  <a:gd name="T24" fmla="*/ 0 w 115"/>
                  <a:gd name="T25" fmla="*/ 0 h 198"/>
                  <a:gd name="T26" fmla="*/ 0 w 115"/>
                  <a:gd name="T27" fmla="*/ 0 h 198"/>
                  <a:gd name="T28" fmla="*/ 0 w 115"/>
                  <a:gd name="T29" fmla="*/ 0 h 198"/>
                  <a:gd name="T30" fmla="*/ 0 w 115"/>
                  <a:gd name="T31" fmla="*/ 0 h 198"/>
                  <a:gd name="T32" fmla="*/ 0 w 115"/>
                  <a:gd name="T33" fmla="*/ 0 h 198"/>
                  <a:gd name="T34" fmla="*/ 0 w 115"/>
                  <a:gd name="T35" fmla="*/ 0 h 198"/>
                  <a:gd name="T36" fmla="*/ 0 w 115"/>
                  <a:gd name="T37" fmla="*/ 0 h 198"/>
                  <a:gd name="T38" fmla="*/ 0 w 115"/>
                  <a:gd name="T39" fmla="*/ 0 h 198"/>
                  <a:gd name="T40" fmla="*/ 0 w 115"/>
                  <a:gd name="T41" fmla="*/ 0 h 198"/>
                  <a:gd name="T42" fmla="*/ 0 w 115"/>
                  <a:gd name="T43" fmla="*/ 0 h 198"/>
                  <a:gd name="T44" fmla="*/ 0 w 115"/>
                  <a:gd name="T45" fmla="*/ 0 h 198"/>
                  <a:gd name="T46" fmla="*/ 0 w 115"/>
                  <a:gd name="T47" fmla="*/ 0 h 198"/>
                  <a:gd name="T48" fmla="*/ 0 w 115"/>
                  <a:gd name="T49" fmla="*/ 0 h 198"/>
                  <a:gd name="T50" fmla="*/ 0 w 115"/>
                  <a:gd name="T51" fmla="*/ 0 h 198"/>
                  <a:gd name="T52" fmla="*/ 0 w 115"/>
                  <a:gd name="T53" fmla="*/ 0 h 198"/>
                  <a:gd name="T54" fmla="*/ 0 w 115"/>
                  <a:gd name="T55" fmla="*/ 0 h 198"/>
                  <a:gd name="T56" fmla="*/ 0 w 115"/>
                  <a:gd name="T57" fmla="*/ 0 h 198"/>
                  <a:gd name="T58" fmla="*/ 0 w 115"/>
                  <a:gd name="T59" fmla="*/ 0 h 198"/>
                  <a:gd name="T60" fmla="*/ 0 w 115"/>
                  <a:gd name="T61" fmla="*/ 0 h 1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5" h="198">
                    <a:moveTo>
                      <a:pt x="115" y="190"/>
                    </a:moveTo>
                    <a:lnTo>
                      <a:pt x="110" y="195"/>
                    </a:lnTo>
                    <a:lnTo>
                      <a:pt x="107" y="198"/>
                    </a:lnTo>
                    <a:lnTo>
                      <a:pt x="102" y="198"/>
                    </a:lnTo>
                    <a:lnTo>
                      <a:pt x="99" y="196"/>
                    </a:lnTo>
                    <a:lnTo>
                      <a:pt x="91" y="188"/>
                    </a:lnTo>
                    <a:lnTo>
                      <a:pt x="84" y="180"/>
                    </a:lnTo>
                    <a:lnTo>
                      <a:pt x="75" y="156"/>
                    </a:lnTo>
                    <a:lnTo>
                      <a:pt x="67" y="133"/>
                    </a:lnTo>
                    <a:lnTo>
                      <a:pt x="58" y="110"/>
                    </a:lnTo>
                    <a:lnTo>
                      <a:pt x="49" y="87"/>
                    </a:lnTo>
                    <a:lnTo>
                      <a:pt x="38" y="65"/>
                    </a:lnTo>
                    <a:lnTo>
                      <a:pt x="28" y="43"/>
                    </a:lnTo>
                    <a:lnTo>
                      <a:pt x="14" y="23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2" y="2"/>
                    </a:lnTo>
                    <a:lnTo>
                      <a:pt x="30" y="6"/>
                    </a:lnTo>
                    <a:lnTo>
                      <a:pt x="35" y="10"/>
                    </a:lnTo>
                    <a:lnTo>
                      <a:pt x="42" y="14"/>
                    </a:lnTo>
                    <a:lnTo>
                      <a:pt x="47" y="19"/>
                    </a:lnTo>
                    <a:lnTo>
                      <a:pt x="52" y="24"/>
                    </a:lnTo>
                    <a:lnTo>
                      <a:pt x="59" y="46"/>
                    </a:lnTo>
                    <a:lnTo>
                      <a:pt x="69" y="68"/>
                    </a:lnTo>
                    <a:lnTo>
                      <a:pt x="78" y="89"/>
                    </a:lnTo>
                    <a:lnTo>
                      <a:pt x="87" y="110"/>
                    </a:lnTo>
                    <a:lnTo>
                      <a:pt x="94" y="130"/>
                    </a:lnTo>
                    <a:lnTo>
                      <a:pt x="102" y="151"/>
                    </a:lnTo>
                    <a:lnTo>
                      <a:pt x="109" y="170"/>
                    </a:lnTo>
                    <a:lnTo>
                      <a:pt x="115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5" name="Freeform 68"/>
              <p:cNvSpPr>
                <a:spLocks/>
              </p:cNvSpPr>
              <p:nvPr/>
            </p:nvSpPr>
            <p:spPr bwMode="auto">
              <a:xfrm>
                <a:off x="4014" y="695"/>
                <a:ext cx="523" cy="1184"/>
              </a:xfrm>
              <a:custGeom>
                <a:avLst/>
                <a:gdLst>
                  <a:gd name="T0" fmla="*/ 0 w 2616"/>
                  <a:gd name="T1" fmla="*/ 0 h 5921"/>
                  <a:gd name="T2" fmla="*/ 0 w 2616"/>
                  <a:gd name="T3" fmla="*/ 0 h 5921"/>
                  <a:gd name="T4" fmla="*/ 0 w 2616"/>
                  <a:gd name="T5" fmla="*/ 0 h 5921"/>
                  <a:gd name="T6" fmla="*/ 0 w 2616"/>
                  <a:gd name="T7" fmla="*/ 0 h 5921"/>
                  <a:gd name="T8" fmla="*/ 0 w 2616"/>
                  <a:gd name="T9" fmla="*/ 0 h 5921"/>
                  <a:gd name="T10" fmla="*/ 0 w 2616"/>
                  <a:gd name="T11" fmla="*/ 0 h 5921"/>
                  <a:gd name="T12" fmla="*/ 0 w 2616"/>
                  <a:gd name="T13" fmla="*/ 0 h 5921"/>
                  <a:gd name="T14" fmla="*/ 0 w 2616"/>
                  <a:gd name="T15" fmla="*/ 0 h 5921"/>
                  <a:gd name="T16" fmla="*/ 0 w 2616"/>
                  <a:gd name="T17" fmla="*/ 0 h 5921"/>
                  <a:gd name="T18" fmla="*/ 0 w 2616"/>
                  <a:gd name="T19" fmla="*/ 0 h 5921"/>
                  <a:gd name="T20" fmla="*/ 0 w 2616"/>
                  <a:gd name="T21" fmla="*/ 0 h 5921"/>
                  <a:gd name="T22" fmla="*/ 0 w 2616"/>
                  <a:gd name="T23" fmla="*/ 0 h 5921"/>
                  <a:gd name="T24" fmla="*/ 0 w 2616"/>
                  <a:gd name="T25" fmla="*/ 0 h 5921"/>
                  <a:gd name="T26" fmla="*/ 0 w 2616"/>
                  <a:gd name="T27" fmla="*/ 0 h 5921"/>
                  <a:gd name="T28" fmla="*/ 0 w 2616"/>
                  <a:gd name="T29" fmla="*/ 0 h 5921"/>
                  <a:gd name="T30" fmla="*/ 0 w 2616"/>
                  <a:gd name="T31" fmla="*/ 0 h 5921"/>
                  <a:gd name="T32" fmla="*/ 0 w 2616"/>
                  <a:gd name="T33" fmla="*/ 0 h 5921"/>
                  <a:gd name="T34" fmla="*/ 0 w 2616"/>
                  <a:gd name="T35" fmla="*/ 0 h 5921"/>
                  <a:gd name="T36" fmla="*/ 0 w 2616"/>
                  <a:gd name="T37" fmla="*/ 0 h 5921"/>
                  <a:gd name="T38" fmla="*/ 0 w 2616"/>
                  <a:gd name="T39" fmla="*/ 0 h 5921"/>
                  <a:gd name="T40" fmla="*/ 0 w 2616"/>
                  <a:gd name="T41" fmla="*/ 0 h 5921"/>
                  <a:gd name="T42" fmla="*/ 0 w 2616"/>
                  <a:gd name="T43" fmla="*/ 0 h 5921"/>
                  <a:gd name="T44" fmla="*/ 0 w 2616"/>
                  <a:gd name="T45" fmla="*/ 0 h 5921"/>
                  <a:gd name="T46" fmla="*/ 0 w 2616"/>
                  <a:gd name="T47" fmla="*/ 0 h 5921"/>
                  <a:gd name="T48" fmla="*/ 0 w 2616"/>
                  <a:gd name="T49" fmla="*/ 0 h 5921"/>
                  <a:gd name="T50" fmla="*/ 0 w 2616"/>
                  <a:gd name="T51" fmla="*/ 0 h 5921"/>
                  <a:gd name="T52" fmla="*/ 0 w 2616"/>
                  <a:gd name="T53" fmla="*/ 0 h 5921"/>
                  <a:gd name="T54" fmla="*/ 0 w 2616"/>
                  <a:gd name="T55" fmla="*/ 0 h 5921"/>
                  <a:gd name="T56" fmla="*/ 0 w 2616"/>
                  <a:gd name="T57" fmla="*/ 0 h 5921"/>
                  <a:gd name="T58" fmla="*/ 0 w 2616"/>
                  <a:gd name="T59" fmla="*/ 0 h 5921"/>
                  <a:gd name="T60" fmla="*/ 0 w 2616"/>
                  <a:gd name="T61" fmla="*/ 0 h 5921"/>
                  <a:gd name="T62" fmla="*/ 0 w 2616"/>
                  <a:gd name="T63" fmla="*/ 0 h 5921"/>
                  <a:gd name="T64" fmla="*/ 0 w 2616"/>
                  <a:gd name="T65" fmla="*/ 0 h 5921"/>
                  <a:gd name="T66" fmla="*/ 0 w 2616"/>
                  <a:gd name="T67" fmla="*/ 0 h 5921"/>
                  <a:gd name="T68" fmla="*/ 0 w 2616"/>
                  <a:gd name="T69" fmla="*/ 0 h 5921"/>
                  <a:gd name="T70" fmla="*/ 0 w 2616"/>
                  <a:gd name="T71" fmla="*/ 0 h 5921"/>
                  <a:gd name="T72" fmla="*/ 0 w 2616"/>
                  <a:gd name="T73" fmla="*/ 0 h 5921"/>
                  <a:gd name="T74" fmla="*/ 0 w 2616"/>
                  <a:gd name="T75" fmla="*/ 0 h 5921"/>
                  <a:gd name="T76" fmla="*/ 0 w 2616"/>
                  <a:gd name="T77" fmla="*/ 0 h 5921"/>
                  <a:gd name="T78" fmla="*/ 0 w 2616"/>
                  <a:gd name="T79" fmla="*/ 0 h 5921"/>
                  <a:gd name="T80" fmla="*/ 0 w 2616"/>
                  <a:gd name="T81" fmla="*/ 0 h 5921"/>
                  <a:gd name="T82" fmla="*/ 0 w 2616"/>
                  <a:gd name="T83" fmla="*/ 0 h 5921"/>
                  <a:gd name="T84" fmla="*/ 0 w 2616"/>
                  <a:gd name="T85" fmla="*/ 0 h 5921"/>
                  <a:gd name="T86" fmla="*/ 0 w 2616"/>
                  <a:gd name="T87" fmla="*/ 0 h 5921"/>
                  <a:gd name="T88" fmla="*/ 0 w 2616"/>
                  <a:gd name="T89" fmla="*/ 0 h 5921"/>
                  <a:gd name="T90" fmla="*/ 0 w 2616"/>
                  <a:gd name="T91" fmla="*/ 0 h 5921"/>
                  <a:gd name="T92" fmla="*/ 0 w 2616"/>
                  <a:gd name="T93" fmla="*/ 0 h 5921"/>
                  <a:gd name="T94" fmla="*/ 0 w 2616"/>
                  <a:gd name="T95" fmla="*/ 0 h 5921"/>
                  <a:gd name="T96" fmla="*/ 0 w 2616"/>
                  <a:gd name="T97" fmla="*/ 0 h 5921"/>
                  <a:gd name="T98" fmla="*/ 0 w 2616"/>
                  <a:gd name="T99" fmla="*/ 0 h 5921"/>
                  <a:gd name="T100" fmla="*/ 0 w 2616"/>
                  <a:gd name="T101" fmla="*/ 0 h 5921"/>
                  <a:gd name="T102" fmla="*/ 0 w 2616"/>
                  <a:gd name="T103" fmla="*/ 0 h 5921"/>
                  <a:gd name="T104" fmla="*/ 0 w 2616"/>
                  <a:gd name="T105" fmla="*/ 0 h 5921"/>
                  <a:gd name="T106" fmla="*/ 0 w 2616"/>
                  <a:gd name="T107" fmla="*/ 0 h 5921"/>
                  <a:gd name="T108" fmla="*/ 0 w 2616"/>
                  <a:gd name="T109" fmla="*/ 0 h 5921"/>
                  <a:gd name="T110" fmla="*/ 0 w 2616"/>
                  <a:gd name="T111" fmla="*/ 0 h 5921"/>
                  <a:gd name="T112" fmla="*/ 0 w 2616"/>
                  <a:gd name="T113" fmla="*/ 0 h 5921"/>
                  <a:gd name="T114" fmla="*/ 0 w 2616"/>
                  <a:gd name="T115" fmla="*/ 0 h 5921"/>
                  <a:gd name="T116" fmla="*/ 0 w 2616"/>
                  <a:gd name="T117" fmla="*/ 0 h 5921"/>
                  <a:gd name="T118" fmla="*/ 0 w 2616"/>
                  <a:gd name="T119" fmla="*/ 0 h 59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616" h="5921">
                    <a:moveTo>
                      <a:pt x="2191" y="95"/>
                    </a:moveTo>
                    <a:lnTo>
                      <a:pt x="2171" y="271"/>
                    </a:lnTo>
                    <a:lnTo>
                      <a:pt x="2195" y="251"/>
                    </a:lnTo>
                    <a:lnTo>
                      <a:pt x="2216" y="226"/>
                    </a:lnTo>
                    <a:lnTo>
                      <a:pt x="2236" y="196"/>
                    </a:lnTo>
                    <a:lnTo>
                      <a:pt x="2256" y="168"/>
                    </a:lnTo>
                    <a:lnTo>
                      <a:pt x="2275" y="138"/>
                    </a:lnTo>
                    <a:lnTo>
                      <a:pt x="2298" y="111"/>
                    </a:lnTo>
                    <a:lnTo>
                      <a:pt x="2325" y="89"/>
                    </a:lnTo>
                    <a:lnTo>
                      <a:pt x="2358" y="74"/>
                    </a:lnTo>
                    <a:lnTo>
                      <a:pt x="2367" y="108"/>
                    </a:lnTo>
                    <a:lnTo>
                      <a:pt x="2369" y="143"/>
                    </a:lnTo>
                    <a:lnTo>
                      <a:pt x="2363" y="177"/>
                    </a:lnTo>
                    <a:lnTo>
                      <a:pt x="2353" y="212"/>
                    </a:lnTo>
                    <a:lnTo>
                      <a:pt x="2338" y="245"/>
                    </a:lnTo>
                    <a:lnTo>
                      <a:pt x="2323" y="279"/>
                    </a:lnTo>
                    <a:lnTo>
                      <a:pt x="2307" y="311"/>
                    </a:lnTo>
                    <a:lnTo>
                      <a:pt x="2295" y="343"/>
                    </a:lnTo>
                    <a:lnTo>
                      <a:pt x="2325" y="341"/>
                    </a:lnTo>
                    <a:lnTo>
                      <a:pt x="2353" y="333"/>
                    </a:lnTo>
                    <a:lnTo>
                      <a:pt x="2381" y="319"/>
                    </a:lnTo>
                    <a:lnTo>
                      <a:pt x="2410" y="303"/>
                    </a:lnTo>
                    <a:lnTo>
                      <a:pt x="2438" y="287"/>
                    </a:lnTo>
                    <a:lnTo>
                      <a:pt x="2468" y="274"/>
                    </a:lnTo>
                    <a:lnTo>
                      <a:pt x="2499" y="268"/>
                    </a:lnTo>
                    <a:lnTo>
                      <a:pt x="2534" y="271"/>
                    </a:lnTo>
                    <a:lnTo>
                      <a:pt x="2537" y="294"/>
                    </a:lnTo>
                    <a:lnTo>
                      <a:pt x="2534" y="316"/>
                    </a:lnTo>
                    <a:lnTo>
                      <a:pt x="2526" y="339"/>
                    </a:lnTo>
                    <a:lnTo>
                      <a:pt x="2515" y="360"/>
                    </a:lnTo>
                    <a:lnTo>
                      <a:pt x="2499" y="380"/>
                    </a:lnTo>
                    <a:lnTo>
                      <a:pt x="2483" y="398"/>
                    </a:lnTo>
                    <a:lnTo>
                      <a:pt x="2466" y="413"/>
                    </a:lnTo>
                    <a:lnTo>
                      <a:pt x="2450" y="427"/>
                    </a:lnTo>
                    <a:lnTo>
                      <a:pt x="2440" y="433"/>
                    </a:lnTo>
                    <a:lnTo>
                      <a:pt x="2431" y="437"/>
                    </a:lnTo>
                    <a:lnTo>
                      <a:pt x="2420" y="439"/>
                    </a:lnTo>
                    <a:lnTo>
                      <a:pt x="2410" y="443"/>
                    </a:lnTo>
                    <a:lnTo>
                      <a:pt x="2399" y="446"/>
                    </a:lnTo>
                    <a:lnTo>
                      <a:pt x="2390" y="451"/>
                    </a:lnTo>
                    <a:lnTo>
                      <a:pt x="2382" y="457"/>
                    </a:lnTo>
                    <a:lnTo>
                      <a:pt x="2378" y="468"/>
                    </a:lnTo>
                    <a:lnTo>
                      <a:pt x="2390" y="478"/>
                    </a:lnTo>
                    <a:lnTo>
                      <a:pt x="2406" y="488"/>
                    </a:lnTo>
                    <a:lnTo>
                      <a:pt x="2422" y="496"/>
                    </a:lnTo>
                    <a:lnTo>
                      <a:pt x="2441" y="504"/>
                    </a:lnTo>
                    <a:lnTo>
                      <a:pt x="2459" y="507"/>
                    </a:lnTo>
                    <a:lnTo>
                      <a:pt x="2479" y="511"/>
                    </a:lnTo>
                    <a:lnTo>
                      <a:pt x="2496" y="511"/>
                    </a:lnTo>
                    <a:lnTo>
                      <a:pt x="2512" y="509"/>
                    </a:lnTo>
                    <a:lnTo>
                      <a:pt x="2514" y="521"/>
                    </a:lnTo>
                    <a:lnTo>
                      <a:pt x="2512" y="533"/>
                    </a:lnTo>
                    <a:lnTo>
                      <a:pt x="2508" y="546"/>
                    </a:lnTo>
                    <a:lnTo>
                      <a:pt x="2502" y="557"/>
                    </a:lnTo>
                    <a:lnTo>
                      <a:pt x="2492" y="566"/>
                    </a:lnTo>
                    <a:lnTo>
                      <a:pt x="2483" y="574"/>
                    </a:lnTo>
                    <a:lnTo>
                      <a:pt x="2472" y="579"/>
                    </a:lnTo>
                    <a:lnTo>
                      <a:pt x="2462" y="582"/>
                    </a:lnTo>
                    <a:lnTo>
                      <a:pt x="2393" y="596"/>
                    </a:lnTo>
                    <a:lnTo>
                      <a:pt x="2324" y="613"/>
                    </a:lnTo>
                    <a:lnTo>
                      <a:pt x="2256" y="634"/>
                    </a:lnTo>
                    <a:lnTo>
                      <a:pt x="2193" y="661"/>
                    </a:lnTo>
                    <a:lnTo>
                      <a:pt x="2134" y="695"/>
                    </a:lnTo>
                    <a:lnTo>
                      <a:pt x="2085" y="741"/>
                    </a:lnTo>
                    <a:lnTo>
                      <a:pt x="2048" y="799"/>
                    </a:lnTo>
                    <a:lnTo>
                      <a:pt x="2025" y="872"/>
                    </a:lnTo>
                    <a:lnTo>
                      <a:pt x="2007" y="891"/>
                    </a:lnTo>
                    <a:lnTo>
                      <a:pt x="2002" y="912"/>
                    </a:lnTo>
                    <a:lnTo>
                      <a:pt x="2004" y="933"/>
                    </a:lnTo>
                    <a:lnTo>
                      <a:pt x="2014" y="955"/>
                    </a:lnTo>
                    <a:lnTo>
                      <a:pt x="2025" y="975"/>
                    </a:lnTo>
                    <a:lnTo>
                      <a:pt x="2038" y="996"/>
                    </a:lnTo>
                    <a:lnTo>
                      <a:pt x="2049" y="1017"/>
                    </a:lnTo>
                    <a:lnTo>
                      <a:pt x="2057" y="1038"/>
                    </a:lnTo>
                    <a:lnTo>
                      <a:pt x="2073" y="1000"/>
                    </a:lnTo>
                    <a:lnTo>
                      <a:pt x="2090" y="962"/>
                    </a:lnTo>
                    <a:lnTo>
                      <a:pt x="2108" y="926"/>
                    </a:lnTo>
                    <a:lnTo>
                      <a:pt x="2126" y="892"/>
                    </a:lnTo>
                    <a:lnTo>
                      <a:pt x="2142" y="856"/>
                    </a:lnTo>
                    <a:lnTo>
                      <a:pt x="2159" y="821"/>
                    </a:lnTo>
                    <a:lnTo>
                      <a:pt x="2171" y="785"/>
                    </a:lnTo>
                    <a:lnTo>
                      <a:pt x="2181" y="748"/>
                    </a:lnTo>
                    <a:lnTo>
                      <a:pt x="2195" y="735"/>
                    </a:lnTo>
                    <a:lnTo>
                      <a:pt x="2208" y="733"/>
                    </a:lnTo>
                    <a:lnTo>
                      <a:pt x="2219" y="737"/>
                    </a:lnTo>
                    <a:lnTo>
                      <a:pt x="2230" y="747"/>
                    </a:lnTo>
                    <a:lnTo>
                      <a:pt x="2239" y="758"/>
                    </a:lnTo>
                    <a:lnTo>
                      <a:pt x="2248" y="772"/>
                    </a:lnTo>
                    <a:lnTo>
                      <a:pt x="2256" y="786"/>
                    </a:lnTo>
                    <a:lnTo>
                      <a:pt x="2264" y="800"/>
                    </a:lnTo>
                    <a:lnTo>
                      <a:pt x="2274" y="956"/>
                    </a:lnTo>
                    <a:lnTo>
                      <a:pt x="2299" y="930"/>
                    </a:lnTo>
                    <a:lnTo>
                      <a:pt x="2321" y="901"/>
                    </a:lnTo>
                    <a:lnTo>
                      <a:pt x="2343" y="872"/>
                    </a:lnTo>
                    <a:lnTo>
                      <a:pt x="2366" y="843"/>
                    </a:lnTo>
                    <a:lnTo>
                      <a:pt x="2388" y="812"/>
                    </a:lnTo>
                    <a:lnTo>
                      <a:pt x="2415" y="784"/>
                    </a:lnTo>
                    <a:lnTo>
                      <a:pt x="2446" y="758"/>
                    </a:lnTo>
                    <a:lnTo>
                      <a:pt x="2482" y="738"/>
                    </a:lnTo>
                    <a:lnTo>
                      <a:pt x="2497" y="747"/>
                    </a:lnTo>
                    <a:lnTo>
                      <a:pt x="2505" y="763"/>
                    </a:lnTo>
                    <a:lnTo>
                      <a:pt x="2507" y="781"/>
                    </a:lnTo>
                    <a:lnTo>
                      <a:pt x="2506" y="802"/>
                    </a:lnTo>
                    <a:lnTo>
                      <a:pt x="2501" y="822"/>
                    </a:lnTo>
                    <a:lnTo>
                      <a:pt x="2497" y="845"/>
                    </a:lnTo>
                    <a:lnTo>
                      <a:pt x="2493" y="864"/>
                    </a:lnTo>
                    <a:lnTo>
                      <a:pt x="2492" y="882"/>
                    </a:lnTo>
                    <a:lnTo>
                      <a:pt x="2481" y="907"/>
                    </a:lnTo>
                    <a:lnTo>
                      <a:pt x="2467" y="931"/>
                    </a:lnTo>
                    <a:lnTo>
                      <a:pt x="2450" y="951"/>
                    </a:lnTo>
                    <a:lnTo>
                      <a:pt x="2433" y="973"/>
                    </a:lnTo>
                    <a:lnTo>
                      <a:pt x="2414" y="991"/>
                    </a:lnTo>
                    <a:lnTo>
                      <a:pt x="2397" y="1010"/>
                    </a:lnTo>
                    <a:lnTo>
                      <a:pt x="2380" y="1028"/>
                    </a:lnTo>
                    <a:lnTo>
                      <a:pt x="2368" y="1048"/>
                    </a:lnTo>
                    <a:lnTo>
                      <a:pt x="2398" y="1062"/>
                    </a:lnTo>
                    <a:lnTo>
                      <a:pt x="2429" y="1066"/>
                    </a:lnTo>
                    <a:lnTo>
                      <a:pt x="2460" y="1065"/>
                    </a:lnTo>
                    <a:lnTo>
                      <a:pt x="2492" y="1061"/>
                    </a:lnTo>
                    <a:lnTo>
                      <a:pt x="2523" y="1054"/>
                    </a:lnTo>
                    <a:lnTo>
                      <a:pt x="2553" y="1051"/>
                    </a:lnTo>
                    <a:lnTo>
                      <a:pt x="2585" y="1051"/>
                    </a:lnTo>
                    <a:lnTo>
                      <a:pt x="2616" y="1059"/>
                    </a:lnTo>
                    <a:lnTo>
                      <a:pt x="2599" y="1099"/>
                    </a:lnTo>
                    <a:lnTo>
                      <a:pt x="2575" y="1132"/>
                    </a:lnTo>
                    <a:lnTo>
                      <a:pt x="2544" y="1157"/>
                    </a:lnTo>
                    <a:lnTo>
                      <a:pt x="2509" y="1177"/>
                    </a:lnTo>
                    <a:lnTo>
                      <a:pt x="2468" y="1191"/>
                    </a:lnTo>
                    <a:lnTo>
                      <a:pt x="2428" y="1202"/>
                    </a:lnTo>
                    <a:lnTo>
                      <a:pt x="2386" y="1213"/>
                    </a:lnTo>
                    <a:lnTo>
                      <a:pt x="2347" y="1225"/>
                    </a:lnTo>
                    <a:lnTo>
                      <a:pt x="2370" y="1234"/>
                    </a:lnTo>
                    <a:lnTo>
                      <a:pt x="2396" y="1242"/>
                    </a:lnTo>
                    <a:lnTo>
                      <a:pt x="2422" y="1246"/>
                    </a:lnTo>
                    <a:lnTo>
                      <a:pt x="2448" y="1253"/>
                    </a:lnTo>
                    <a:lnTo>
                      <a:pt x="2472" y="1258"/>
                    </a:lnTo>
                    <a:lnTo>
                      <a:pt x="2496" y="1268"/>
                    </a:lnTo>
                    <a:lnTo>
                      <a:pt x="2516" y="1279"/>
                    </a:lnTo>
                    <a:lnTo>
                      <a:pt x="2534" y="1297"/>
                    </a:lnTo>
                    <a:lnTo>
                      <a:pt x="2516" y="1332"/>
                    </a:lnTo>
                    <a:lnTo>
                      <a:pt x="2488" y="1355"/>
                    </a:lnTo>
                    <a:lnTo>
                      <a:pt x="2451" y="1367"/>
                    </a:lnTo>
                    <a:lnTo>
                      <a:pt x="2411" y="1373"/>
                    </a:lnTo>
                    <a:lnTo>
                      <a:pt x="2364" y="1371"/>
                    </a:lnTo>
                    <a:lnTo>
                      <a:pt x="2319" y="1369"/>
                    </a:lnTo>
                    <a:lnTo>
                      <a:pt x="2274" y="1368"/>
                    </a:lnTo>
                    <a:lnTo>
                      <a:pt x="2233" y="1370"/>
                    </a:lnTo>
                    <a:lnTo>
                      <a:pt x="2129" y="1418"/>
                    </a:lnTo>
                    <a:lnTo>
                      <a:pt x="2045" y="1483"/>
                    </a:lnTo>
                    <a:lnTo>
                      <a:pt x="1970" y="1562"/>
                    </a:lnTo>
                    <a:lnTo>
                      <a:pt x="1907" y="1652"/>
                    </a:lnTo>
                    <a:lnTo>
                      <a:pt x="1847" y="1744"/>
                    </a:lnTo>
                    <a:lnTo>
                      <a:pt x="1787" y="1839"/>
                    </a:lnTo>
                    <a:lnTo>
                      <a:pt x="1722" y="1930"/>
                    </a:lnTo>
                    <a:lnTo>
                      <a:pt x="1652" y="2013"/>
                    </a:lnTo>
                    <a:lnTo>
                      <a:pt x="1621" y="2048"/>
                    </a:lnTo>
                    <a:lnTo>
                      <a:pt x="1585" y="2080"/>
                    </a:lnTo>
                    <a:lnTo>
                      <a:pt x="1545" y="2110"/>
                    </a:lnTo>
                    <a:lnTo>
                      <a:pt x="1508" y="2141"/>
                    </a:lnTo>
                    <a:lnTo>
                      <a:pt x="1474" y="2171"/>
                    </a:lnTo>
                    <a:lnTo>
                      <a:pt x="1449" y="2205"/>
                    </a:lnTo>
                    <a:lnTo>
                      <a:pt x="1434" y="2245"/>
                    </a:lnTo>
                    <a:lnTo>
                      <a:pt x="1434" y="2292"/>
                    </a:lnTo>
                    <a:lnTo>
                      <a:pt x="1451" y="2372"/>
                    </a:lnTo>
                    <a:lnTo>
                      <a:pt x="1464" y="2456"/>
                    </a:lnTo>
                    <a:lnTo>
                      <a:pt x="1469" y="2541"/>
                    </a:lnTo>
                    <a:lnTo>
                      <a:pt x="1467" y="2627"/>
                    </a:lnTo>
                    <a:lnTo>
                      <a:pt x="1452" y="2707"/>
                    </a:lnTo>
                    <a:lnTo>
                      <a:pt x="1428" y="2784"/>
                    </a:lnTo>
                    <a:lnTo>
                      <a:pt x="1387" y="2854"/>
                    </a:lnTo>
                    <a:lnTo>
                      <a:pt x="1330" y="2915"/>
                    </a:lnTo>
                    <a:lnTo>
                      <a:pt x="1343" y="2936"/>
                    </a:lnTo>
                    <a:lnTo>
                      <a:pt x="1352" y="2959"/>
                    </a:lnTo>
                    <a:lnTo>
                      <a:pt x="1357" y="2980"/>
                    </a:lnTo>
                    <a:lnTo>
                      <a:pt x="1363" y="3003"/>
                    </a:lnTo>
                    <a:lnTo>
                      <a:pt x="1368" y="3023"/>
                    </a:lnTo>
                    <a:lnTo>
                      <a:pt x="1376" y="3045"/>
                    </a:lnTo>
                    <a:lnTo>
                      <a:pt x="1387" y="3067"/>
                    </a:lnTo>
                    <a:lnTo>
                      <a:pt x="1404" y="3091"/>
                    </a:lnTo>
                    <a:lnTo>
                      <a:pt x="1467" y="3251"/>
                    </a:lnTo>
                    <a:lnTo>
                      <a:pt x="1509" y="3416"/>
                    </a:lnTo>
                    <a:lnTo>
                      <a:pt x="1534" y="3584"/>
                    </a:lnTo>
                    <a:lnTo>
                      <a:pt x="1550" y="3754"/>
                    </a:lnTo>
                    <a:lnTo>
                      <a:pt x="1557" y="3926"/>
                    </a:lnTo>
                    <a:lnTo>
                      <a:pt x="1568" y="4099"/>
                    </a:lnTo>
                    <a:lnTo>
                      <a:pt x="1582" y="4273"/>
                    </a:lnTo>
                    <a:lnTo>
                      <a:pt x="1611" y="4449"/>
                    </a:lnTo>
                    <a:lnTo>
                      <a:pt x="1624" y="4526"/>
                    </a:lnTo>
                    <a:lnTo>
                      <a:pt x="1639" y="4603"/>
                    </a:lnTo>
                    <a:lnTo>
                      <a:pt x="1654" y="4678"/>
                    </a:lnTo>
                    <a:lnTo>
                      <a:pt x="1672" y="4754"/>
                    </a:lnTo>
                    <a:lnTo>
                      <a:pt x="1691" y="4826"/>
                    </a:lnTo>
                    <a:lnTo>
                      <a:pt x="1716" y="4896"/>
                    </a:lnTo>
                    <a:lnTo>
                      <a:pt x="1747" y="4964"/>
                    </a:lnTo>
                    <a:lnTo>
                      <a:pt x="1787" y="5030"/>
                    </a:lnTo>
                    <a:lnTo>
                      <a:pt x="1787" y="5044"/>
                    </a:lnTo>
                    <a:lnTo>
                      <a:pt x="1789" y="5061"/>
                    </a:lnTo>
                    <a:lnTo>
                      <a:pt x="1790" y="5078"/>
                    </a:lnTo>
                    <a:lnTo>
                      <a:pt x="1791" y="5095"/>
                    </a:lnTo>
                    <a:lnTo>
                      <a:pt x="1790" y="5110"/>
                    </a:lnTo>
                    <a:lnTo>
                      <a:pt x="1787" y="5126"/>
                    </a:lnTo>
                    <a:lnTo>
                      <a:pt x="1778" y="5140"/>
                    </a:lnTo>
                    <a:lnTo>
                      <a:pt x="1767" y="5154"/>
                    </a:lnTo>
                    <a:lnTo>
                      <a:pt x="1744" y="5180"/>
                    </a:lnTo>
                    <a:lnTo>
                      <a:pt x="1720" y="5200"/>
                    </a:lnTo>
                    <a:lnTo>
                      <a:pt x="1692" y="5215"/>
                    </a:lnTo>
                    <a:lnTo>
                      <a:pt x="1664" y="5227"/>
                    </a:lnTo>
                    <a:lnTo>
                      <a:pt x="1632" y="5234"/>
                    </a:lnTo>
                    <a:lnTo>
                      <a:pt x="1600" y="5239"/>
                    </a:lnTo>
                    <a:lnTo>
                      <a:pt x="1569" y="5242"/>
                    </a:lnTo>
                    <a:lnTo>
                      <a:pt x="1538" y="5247"/>
                    </a:lnTo>
                    <a:lnTo>
                      <a:pt x="1424" y="5206"/>
                    </a:lnTo>
                    <a:lnTo>
                      <a:pt x="1420" y="5218"/>
                    </a:lnTo>
                    <a:lnTo>
                      <a:pt x="1416" y="5235"/>
                    </a:lnTo>
                    <a:lnTo>
                      <a:pt x="1415" y="5253"/>
                    </a:lnTo>
                    <a:lnTo>
                      <a:pt x="1416" y="5273"/>
                    </a:lnTo>
                    <a:lnTo>
                      <a:pt x="1420" y="5288"/>
                    </a:lnTo>
                    <a:lnTo>
                      <a:pt x="1426" y="5301"/>
                    </a:lnTo>
                    <a:lnTo>
                      <a:pt x="1438" y="5309"/>
                    </a:lnTo>
                    <a:lnTo>
                      <a:pt x="1456" y="5310"/>
                    </a:lnTo>
                    <a:lnTo>
                      <a:pt x="1496" y="5362"/>
                    </a:lnTo>
                    <a:lnTo>
                      <a:pt x="1552" y="5414"/>
                    </a:lnTo>
                    <a:lnTo>
                      <a:pt x="1614" y="5466"/>
                    </a:lnTo>
                    <a:lnTo>
                      <a:pt x="1674" y="5520"/>
                    </a:lnTo>
                    <a:lnTo>
                      <a:pt x="1722" y="5576"/>
                    </a:lnTo>
                    <a:lnTo>
                      <a:pt x="1751" y="5640"/>
                    </a:lnTo>
                    <a:lnTo>
                      <a:pt x="1751" y="5709"/>
                    </a:lnTo>
                    <a:lnTo>
                      <a:pt x="1715" y="5787"/>
                    </a:lnTo>
                    <a:lnTo>
                      <a:pt x="1651" y="5775"/>
                    </a:lnTo>
                    <a:lnTo>
                      <a:pt x="1591" y="5762"/>
                    </a:lnTo>
                    <a:lnTo>
                      <a:pt x="1533" y="5743"/>
                    </a:lnTo>
                    <a:lnTo>
                      <a:pt x="1476" y="5720"/>
                    </a:lnTo>
                    <a:lnTo>
                      <a:pt x="1420" y="5689"/>
                    </a:lnTo>
                    <a:lnTo>
                      <a:pt x="1366" y="5656"/>
                    </a:lnTo>
                    <a:lnTo>
                      <a:pt x="1316" y="5615"/>
                    </a:lnTo>
                    <a:lnTo>
                      <a:pt x="1268" y="5569"/>
                    </a:lnTo>
                    <a:lnTo>
                      <a:pt x="1258" y="5423"/>
                    </a:lnTo>
                    <a:lnTo>
                      <a:pt x="1226" y="5423"/>
                    </a:lnTo>
                    <a:lnTo>
                      <a:pt x="1197" y="5424"/>
                    </a:lnTo>
                    <a:lnTo>
                      <a:pt x="1169" y="5425"/>
                    </a:lnTo>
                    <a:lnTo>
                      <a:pt x="1142" y="5426"/>
                    </a:lnTo>
                    <a:lnTo>
                      <a:pt x="1114" y="5423"/>
                    </a:lnTo>
                    <a:lnTo>
                      <a:pt x="1088" y="5418"/>
                    </a:lnTo>
                    <a:lnTo>
                      <a:pt x="1064" y="5407"/>
                    </a:lnTo>
                    <a:lnTo>
                      <a:pt x="1041" y="5392"/>
                    </a:lnTo>
                    <a:lnTo>
                      <a:pt x="1020" y="5278"/>
                    </a:lnTo>
                    <a:lnTo>
                      <a:pt x="999" y="5280"/>
                    </a:lnTo>
                    <a:lnTo>
                      <a:pt x="981" y="5278"/>
                    </a:lnTo>
                    <a:lnTo>
                      <a:pt x="962" y="5270"/>
                    </a:lnTo>
                    <a:lnTo>
                      <a:pt x="944" y="5262"/>
                    </a:lnTo>
                    <a:lnTo>
                      <a:pt x="922" y="5252"/>
                    </a:lnTo>
                    <a:lnTo>
                      <a:pt x="902" y="5245"/>
                    </a:lnTo>
                    <a:lnTo>
                      <a:pt x="878" y="5242"/>
                    </a:lnTo>
                    <a:lnTo>
                      <a:pt x="853" y="5247"/>
                    </a:lnTo>
                    <a:lnTo>
                      <a:pt x="850" y="5261"/>
                    </a:lnTo>
                    <a:lnTo>
                      <a:pt x="849" y="5278"/>
                    </a:lnTo>
                    <a:lnTo>
                      <a:pt x="848" y="5295"/>
                    </a:lnTo>
                    <a:lnTo>
                      <a:pt x="848" y="5312"/>
                    </a:lnTo>
                    <a:lnTo>
                      <a:pt x="844" y="5328"/>
                    </a:lnTo>
                    <a:lnTo>
                      <a:pt x="839" y="5344"/>
                    </a:lnTo>
                    <a:lnTo>
                      <a:pt x="827" y="5358"/>
                    </a:lnTo>
                    <a:lnTo>
                      <a:pt x="813" y="5372"/>
                    </a:lnTo>
                    <a:lnTo>
                      <a:pt x="809" y="5434"/>
                    </a:lnTo>
                    <a:lnTo>
                      <a:pt x="823" y="5493"/>
                    </a:lnTo>
                    <a:lnTo>
                      <a:pt x="847" y="5548"/>
                    </a:lnTo>
                    <a:lnTo>
                      <a:pt x="882" y="5600"/>
                    </a:lnTo>
                    <a:lnTo>
                      <a:pt x="920" y="5651"/>
                    </a:lnTo>
                    <a:lnTo>
                      <a:pt x="961" y="5702"/>
                    </a:lnTo>
                    <a:lnTo>
                      <a:pt x="998" y="5753"/>
                    </a:lnTo>
                    <a:lnTo>
                      <a:pt x="1030" y="5807"/>
                    </a:lnTo>
                    <a:lnTo>
                      <a:pt x="1025" y="5823"/>
                    </a:lnTo>
                    <a:lnTo>
                      <a:pt x="1023" y="5840"/>
                    </a:lnTo>
                    <a:lnTo>
                      <a:pt x="1021" y="5858"/>
                    </a:lnTo>
                    <a:lnTo>
                      <a:pt x="1017" y="5876"/>
                    </a:lnTo>
                    <a:lnTo>
                      <a:pt x="1010" y="5891"/>
                    </a:lnTo>
                    <a:lnTo>
                      <a:pt x="1001" y="5904"/>
                    </a:lnTo>
                    <a:lnTo>
                      <a:pt x="987" y="5914"/>
                    </a:lnTo>
                    <a:lnTo>
                      <a:pt x="968" y="5921"/>
                    </a:lnTo>
                    <a:lnTo>
                      <a:pt x="910" y="5912"/>
                    </a:lnTo>
                    <a:lnTo>
                      <a:pt x="856" y="5896"/>
                    </a:lnTo>
                    <a:lnTo>
                      <a:pt x="804" y="5874"/>
                    </a:lnTo>
                    <a:lnTo>
                      <a:pt x="754" y="5846"/>
                    </a:lnTo>
                    <a:lnTo>
                      <a:pt x="704" y="5814"/>
                    </a:lnTo>
                    <a:lnTo>
                      <a:pt x="657" y="5779"/>
                    </a:lnTo>
                    <a:lnTo>
                      <a:pt x="609" y="5741"/>
                    </a:lnTo>
                    <a:lnTo>
                      <a:pt x="563" y="5703"/>
                    </a:lnTo>
                    <a:lnTo>
                      <a:pt x="543" y="5659"/>
                    </a:lnTo>
                    <a:lnTo>
                      <a:pt x="540" y="5609"/>
                    </a:lnTo>
                    <a:lnTo>
                      <a:pt x="547" y="5557"/>
                    </a:lnTo>
                    <a:lnTo>
                      <a:pt x="558" y="5505"/>
                    </a:lnTo>
                    <a:lnTo>
                      <a:pt x="563" y="5457"/>
                    </a:lnTo>
                    <a:lnTo>
                      <a:pt x="555" y="5417"/>
                    </a:lnTo>
                    <a:lnTo>
                      <a:pt x="526" y="5387"/>
                    </a:lnTo>
                    <a:lnTo>
                      <a:pt x="470" y="5372"/>
                    </a:lnTo>
                    <a:lnTo>
                      <a:pt x="450" y="5364"/>
                    </a:lnTo>
                    <a:lnTo>
                      <a:pt x="436" y="5354"/>
                    </a:lnTo>
                    <a:lnTo>
                      <a:pt x="427" y="5340"/>
                    </a:lnTo>
                    <a:lnTo>
                      <a:pt x="422" y="5326"/>
                    </a:lnTo>
                    <a:lnTo>
                      <a:pt x="417" y="5308"/>
                    </a:lnTo>
                    <a:lnTo>
                      <a:pt x="413" y="5291"/>
                    </a:lnTo>
                    <a:lnTo>
                      <a:pt x="406" y="5274"/>
                    </a:lnTo>
                    <a:lnTo>
                      <a:pt x="398" y="5258"/>
                    </a:lnTo>
                    <a:lnTo>
                      <a:pt x="358" y="5258"/>
                    </a:lnTo>
                    <a:lnTo>
                      <a:pt x="320" y="5254"/>
                    </a:lnTo>
                    <a:lnTo>
                      <a:pt x="280" y="5247"/>
                    </a:lnTo>
                    <a:lnTo>
                      <a:pt x="243" y="5236"/>
                    </a:lnTo>
                    <a:lnTo>
                      <a:pt x="205" y="5223"/>
                    </a:lnTo>
                    <a:lnTo>
                      <a:pt x="169" y="5210"/>
                    </a:lnTo>
                    <a:lnTo>
                      <a:pt x="131" y="5197"/>
                    </a:lnTo>
                    <a:lnTo>
                      <a:pt x="97" y="5184"/>
                    </a:lnTo>
                    <a:lnTo>
                      <a:pt x="133" y="5117"/>
                    </a:lnTo>
                    <a:lnTo>
                      <a:pt x="159" y="5042"/>
                    </a:lnTo>
                    <a:lnTo>
                      <a:pt x="176" y="4961"/>
                    </a:lnTo>
                    <a:lnTo>
                      <a:pt x="188" y="4876"/>
                    </a:lnTo>
                    <a:lnTo>
                      <a:pt x="195" y="4787"/>
                    </a:lnTo>
                    <a:lnTo>
                      <a:pt x="199" y="4697"/>
                    </a:lnTo>
                    <a:lnTo>
                      <a:pt x="204" y="4607"/>
                    </a:lnTo>
                    <a:lnTo>
                      <a:pt x="210" y="4521"/>
                    </a:lnTo>
                    <a:lnTo>
                      <a:pt x="206" y="4514"/>
                    </a:lnTo>
                    <a:lnTo>
                      <a:pt x="198" y="4512"/>
                    </a:lnTo>
                    <a:lnTo>
                      <a:pt x="188" y="4511"/>
                    </a:lnTo>
                    <a:lnTo>
                      <a:pt x="180" y="4511"/>
                    </a:lnTo>
                    <a:lnTo>
                      <a:pt x="176" y="4505"/>
                    </a:lnTo>
                    <a:lnTo>
                      <a:pt x="176" y="4500"/>
                    </a:lnTo>
                    <a:lnTo>
                      <a:pt x="178" y="4493"/>
                    </a:lnTo>
                    <a:lnTo>
                      <a:pt x="182" y="4486"/>
                    </a:lnTo>
                    <a:lnTo>
                      <a:pt x="185" y="4479"/>
                    </a:lnTo>
                    <a:lnTo>
                      <a:pt x="190" y="4474"/>
                    </a:lnTo>
                    <a:lnTo>
                      <a:pt x="195" y="4469"/>
                    </a:lnTo>
                    <a:lnTo>
                      <a:pt x="200" y="4469"/>
                    </a:lnTo>
                    <a:lnTo>
                      <a:pt x="211" y="4401"/>
                    </a:lnTo>
                    <a:lnTo>
                      <a:pt x="221" y="4331"/>
                    </a:lnTo>
                    <a:lnTo>
                      <a:pt x="225" y="4260"/>
                    </a:lnTo>
                    <a:lnTo>
                      <a:pt x="228" y="4190"/>
                    </a:lnTo>
                    <a:lnTo>
                      <a:pt x="230" y="4119"/>
                    </a:lnTo>
                    <a:lnTo>
                      <a:pt x="232" y="4050"/>
                    </a:lnTo>
                    <a:lnTo>
                      <a:pt x="235" y="3983"/>
                    </a:lnTo>
                    <a:lnTo>
                      <a:pt x="242" y="3920"/>
                    </a:lnTo>
                    <a:lnTo>
                      <a:pt x="263" y="3813"/>
                    </a:lnTo>
                    <a:lnTo>
                      <a:pt x="287" y="3711"/>
                    </a:lnTo>
                    <a:lnTo>
                      <a:pt x="310" y="3613"/>
                    </a:lnTo>
                    <a:lnTo>
                      <a:pt x="337" y="3519"/>
                    </a:lnTo>
                    <a:lnTo>
                      <a:pt x="365" y="3424"/>
                    </a:lnTo>
                    <a:lnTo>
                      <a:pt x="399" y="3332"/>
                    </a:lnTo>
                    <a:lnTo>
                      <a:pt x="436" y="3238"/>
                    </a:lnTo>
                    <a:lnTo>
                      <a:pt x="480" y="3143"/>
                    </a:lnTo>
                    <a:lnTo>
                      <a:pt x="491" y="3007"/>
                    </a:lnTo>
                    <a:lnTo>
                      <a:pt x="445" y="2951"/>
                    </a:lnTo>
                    <a:lnTo>
                      <a:pt x="417" y="2893"/>
                    </a:lnTo>
                    <a:lnTo>
                      <a:pt x="400" y="2832"/>
                    </a:lnTo>
                    <a:lnTo>
                      <a:pt x="391" y="2770"/>
                    </a:lnTo>
                    <a:lnTo>
                      <a:pt x="384" y="2706"/>
                    </a:lnTo>
                    <a:lnTo>
                      <a:pt x="379" y="2641"/>
                    </a:lnTo>
                    <a:lnTo>
                      <a:pt x="366" y="2576"/>
                    </a:lnTo>
                    <a:lnTo>
                      <a:pt x="346" y="2510"/>
                    </a:lnTo>
                    <a:lnTo>
                      <a:pt x="335" y="2505"/>
                    </a:lnTo>
                    <a:lnTo>
                      <a:pt x="327" y="2507"/>
                    </a:lnTo>
                    <a:lnTo>
                      <a:pt x="320" y="2511"/>
                    </a:lnTo>
                    <a:lnTo>
                      <a:pt x="317" y="2520"/>
                    </a:lnTo>
                    <a:lnTo>
                      <a:pt x="312" y="2531"/>
                    </a:lnTo>
                    <a:lnTo>
                      <a:pt x="310" y="2542"/>
                    </a:lnTo>
                    <a:lnTo>
                      <a:pt x="306" y="2552"/>
                    </a:lnTo>
                    <a:lnTo>
                      <a:pt x="304" y="2562"/>
                    </a:lnTo>
                    <a:lnTo>
                      <a:pt x="277" y="2562"/>
                    </a:lnTo>
                    <a:lnTo>
                      <a:pt x="254" y="2560"/>
                    </a:lnTo>
                    <a:lnTo>
                      <a:pt x="233" y="2554"/>
                    </a:lnTo>
                    <a:lnTo>
                      <a:pt x="214" y="2548"/>
                    </a:lnTo>
                    <a:lnTo>
                      <a:pt x="196" y="2537"/>
                    </a:lnTo>
                    <a:lnTo>
                      <a:pt x="179" y="2527"/>
                    </a:lnTo>
                    <a:lnTo>
                      <a:pt x="163" y="2518"/>
                    </a:lnTo>
                    <a:lnTo>
                      <a:pt x="148" y="2510"/>
                    </a:lnTo>
                    <a:lnTo>
                      <a:pt x="131" y="2492"/>
                    </a:lnTo>
                    <a:lnTo>
                      <a:pt x="121" y="2473"/>
                    </a:lnTo>
                    <a:lnTo>
                      <a:pt x="115" y="2453"/>
                    </a:lnTo>
                    <a:lnTo>
                      <a:pt x="115" y="2432"/>
                    </a:lnTo>
                    <a:lnTo>
                      <a:pt x="118" y="2410"/>
                    </a:lnTo>
                    <a:lnTo>
                      <a:pt x="123" y="2389"/>
                    </a:lnTo>
                    <a:lnTo>
                      <a:pt x="130" y="2370"/>
                    </a:lnTo>
                    <a:lnTo>
                      <a:pt x="138" y="2354"/>
                    </a:lnTo>
                    <a:lnTo>
                      <a:pt x="170" y="2314"/>
                    </a:lnTo>
                    <a:lnTo>
                      <a:pt x="153" y="2301"/>
                    </a:lnTo>
                    <a:lnTo>
                      <a:pt x="138" y="2289"/>
                    </a:lnTo>
                    <a:lnTo>
                      <a:pt x="123" y="2276"/>
                    </a:lnTo>
                    <a:lnTo>
                      <a:pt x="111" y="2264"/>
                    </a:lnTo>
                    <a:lnTo>
                      <a:pt x="97" y="2249"/>
                    </a:lnTo>
                    <a:lnTo>
                      <a:pt x="88" y="2235"/>
                    </a:lnTo>
                    <a:lnTo>
                      <a:pt x="80" y="2217"/>
                    </a:lnTo>
                    <a:lnTo>
                      <a:pt x="76" y="2200"/>
                    </a:lnTo>
                    <a:lnTo>
                      <a:pt x="108" y="2137"/>
                    </a:lnTo>
                    <a:lnTo>
                      <a:pt x="94" y="2128"/>
                    </a:lnTo>
                    <a:lnTo>
                      <a:pt x="82" y="2119"/>
                    </a:lnTo>
                    <a:lnTo>
                      <a:pt x="69" y="2108"/>
                    </a:lnTo>
                    <a:lnTo>
                      <a:pt x="59" y="2098"/>
                    </a:lnTo>
                    <a:lnTo>
                      <a:pt x="48" y="2084"/>
                    </a:lnTo>
                    <a:lnTo>
                      <a:pt x="41" y="2072"/>
                    </a:lnTo>
                    <a:lnTo>
                      <a:pt x="35" y="2057"/>
                    </a:lnTo>
                    <a:lnTo>
                      <a:pt x="34" y="2044"/>
                    </a:lnTo>
                    <a:lnTo>
                      <a:pt x="34" y="2023"/>
                    </a:lnTo>
                    <a:lnTo>
                      <a:pt x="39" y="2006"/>
                    </a:lnTo>
                    <a:lnTo>
                      <a:pt x="44" y="1988"/>
                    </a:lnTo>
                    <a:lnTo>
                      <a:pt x="53" y="1972"/>
                    </a:lnTo>
                    <a:lnTo>
                      <a:pt x="62" y="1956"/>
                    </a:lnTo>
                    <a:lnTo>
                      <a:pt x="74" y="1940"/>
                    </a:lnTo>
                    <a:lnTo>
                      <a:pt x="85" y="1924"/>
                    </a:lnTo>
                    <a:lnTo>
                      <a:pt x="97" y="1909"/>
                    </a:lnTo>
                    <a:lnTo>
                      <a:pt x="94" y="1898"/>
                    </a:lnTo>
                    <a:lnTo>
                      <a:pt x="86" y="1890"/>
                    </a:lnTo>
                    <a:lnTo>
                      <a:pt x="75" y="1882"/>
                    </a:lnTo>
                    <a:lnTo>
                      <a:pt x="62" y="1874"/>
                    </a:lnTo>
                    <a:lnTo>
                      <a:pt x="48" y="1865"/>
                    </a:lnTo>
                    <a:lnTo>
                      <a:pt x="34" y="1855"/>
                    </a:lnTo>
                    <a:lnTo>
                      <a:pt x="22" y="1841"/>
                    </a:lnTo>
                    <a:lnTo>
                      <a:pt x="14" y="1826"/>
                    </a:lnTo>
                    <a:lnTo>
                      <a:pt x="2" y="1791"/>
                    </a:lnTo>
                    <a:lnTo>
                      <a:pt x="6" y="1759"/>
                    </a:lnTo>
                    <a:lnTo>
                      <a:pt x="17" y="1728"/>
                    </a:lnTo>
                    <a:lnTo>
                      <a:pt x="33" y="1700"/>
                    </a:lnTo>
                    <a:lnTo>
                      <a:pt x="44" y="1672"/>
                    </a:lnTo>
                    <a:lnTo>
                      <a:pt x="50" y="1646"/>
                    </a:lnTo>
                    <a:lnTo>
                      <a:pt x="41" y="1621"/>
                    </a:lnTo>
                    <a:lnTo>
                      <a:pt x="14" y="1599"/>
                    </a:lnTo>
                    <a:lnTo>
                      <a:pt x="1" y="1570"/>
                    </a:lnTo>
                    <a:lnTo>
                      <a:pt x="0" y="1543"/>
                    </a:lnTo>
                    <a:lnTo>
                      <a:pt x="6" y="1516"/>
                    </a:lnTo>
                    <a:lnTo>
                      <a:pt x="18" y="1492"/>
                    </a:lnTo>
                    <a:lnTo>
                      <a:pt x="33" y="1467"/>
                    </a:lnTo>
                    <a:lnTo>
                      <a:pt x="51" y="1446"/>
                    </a:lnTo>
                    <a:lnTo>
                      <a:pt x="69" y="1427"/>
                    </a:lnTo>
                    <a:lnTo>
                      <a:pt x="86" y="1411"/>
                    </a:lnTo>
                    <a:lnTo>
                      <a:pt x="70" y="1404"/>
                    </a:lnTo>
                    <a:lnTo>
                      <a:pt x="57" y="1397"/>
                    </a:lnTo>
                    <a:lnTo>
                      <a:pt x="43" y="1387"/>
                    </a:lnTo>
                    <a:lnTo>
                      <a:pt x="33" y="1376"/>
                    </a:lnTo>
                    <a:lnTo>
                      <a:pt x="22" y="1361"/>
                    </a:lnTo>
                    <a:lnTo>
                      <a:pt x="14" y="1348"/>
                    </a:lnTo>
                    <a:lnTo>
                      <a:pt x="7" y="1333"/>
                    </a:lnTo>
                    <a:lnTo>
                      <a:pt x="4" y="1318"/>
                    </a:lnTo>
                    <a:lnTo>
                      <a:pt x="2" y="1288"/>
                    </a:lnTo>
                    <a:lnTo>
                      <a:pt x="9" y="1261"/>
                    </a:lnTo>
                    <a:lnTo>
                      <a:pt x="20" y="1236"/>
                    </a:lnTo>
                    <a:lnTo>
                      <a:pt x="36" y="1213"/>
                    </a:lnTo>
                    <a:lnTo>
                      <a:pt x="54" y="1191"/>
                    </a:lnTo>
                    <a:lnTo>
                      <a:pt x="76" y="1170"/>
                    </a:lnTo>
                    <a:lnTo>
                      <a:pt x="96" y="1150"/>
                    </a:lnTo>
                    <a:lnTo>
                      <a:pt x="118" y="1132"/>
                    </a:lnTo>
                    <a:lnTo>
                      <a:pt x="101" y="1112"/>
                    </a:lnTo>
                    <a:lnTo>
                      <a:pt x="84" y="1092"/>
                    </a:lnTo>
                    <a:lnTo>
                      <a:pt x="67" y="1072"/>
                    </a:lnTo>
                    <a:lnTo>
                      <a:pt x="54" y="1052"/>
                    </a:lnTo>
                    <a:lnTo>
                      <a:pt x="44" y="1030"/>
                    </a:lnTo>
                    <a:lnTo>
                      <a:pt x="41" y="1010"/>
                    </a:lnTo>
                    <a:lnTo>
                      <a:pt x="43" y="987"/>
                    </a:lnTo>
                    <a:lnTo>
                      <a:pt x="56" y="966"/>
                    </a:lnTo>
                    <a:lnTo>
                      <a:pt x="66" y="949"/>
                    </a:lnTo>
                    <a:lnTo>
                      <a:pt x="79" y="934"/>
                    </a:lnTo>
                    <a:lnTo>
                      <a:pt x="93" y="920"/>
                    </a:lnTo>
                    <a:lnTo>
                      <a:pt x="108" y="907"/>
                    </a:lnTo>
                    <a:lnTo>
                      <a:pt x="122" y="894"/>
                    </a:lnTo>
                    <a:lnTo>
                      <a:pt x="138" y="885"/>
                    </a:lnTo>
                    <a:lnTo>
                      <a:pt x="153" y="877"/>
                    </a:lnTo>
                    <a:lnTo>
                      <a:pt x="170" y="872"/>
                    </a:lnTo>
                    <a:lnTo>
                      <a:pt x="172" y="860"/>
                    </a:lnTo>
                    <a:lnTo>
                      <a:pt x="170" y="850"/>
                    </a:lnTo>
                    <a:lnTo>
                      <a:pt x="161" y="839"/>
                    </a:lnTo>
                    <a:lnTo>
                      <a:pt x="152" y="829"/>
                    </a:lnTo>
                    <a:lnTo>
                      <a:pt x="140" y="817"/>
                    </a:lnTo>
                    <a:lnTo>
                      <a:pt x="132" y="805"/>
                    </a:lnTo>
                    <a:lnTo>
                      <a:pt x="127" y="793"/>
                    </a:lnTo>
                    <a:lnTo>
                      <a:pt x="128" y="779"/>
                    </a:lnTo>
                    <a:lnTo>
                      <a:pt x="138" y="763"/>
                    </a:lnTo>
                    <a:lnTo>
                      <a:pt x="149" y="748"/>
                    </a:lnTo>
                    <a:lnTo>
                      <a:pt x="161" y="732"/>
                    </a:lnTo>
                    <a:lnTo>
                      <a:pt x="173" y="718"/>
                    </a:lnTo>
                    <a:lnTo>
                      <a:pt x="185" y="705"/>
                    </a:lnTo>
                    <a:lnTo>
                      <a:pt x="201" y="694"/>
                    </a:lnTo>
                    <a:lnTo>
                      <a:pt x="219" y="683"/>
                    </a:lnTo>
                    <a:lnTo>
                      <a:pt x="242" y="676"/>
                    </a:lnTo>
                    <a:lnTo>
                      <a:pt x="236" y="653"/>
                    </a:lnTo>
                    <a:lnTo>
                      <a:pt x="233" y="629"/>
                    </a:lnTo>
                    <a:lnTo>
                      <a:pt x="231" y="604"/>
                    </a:lnTo>
                    <a:lnTo>
                      <a:pt x="232" y="581"/>
                    </a:lnTo>
                    <a:lnTo>
                      <a:pt x="236" y="557"/>
                    </a:lnTo>
                    <a:lnTo>
                      <a:pt x="249" y="537"/>
                    </a:lnTo>
                    <a:lnTo>
                      <a:pt x="266" y="520"/>
                    </a:lnTo>
                    <a:lnTo>
                      <a:pt x="294" y="509"/>
                    </a:lnTo>
                    <a:lnTo>
                      <a:pt x="321" y="506"/>
                    </a:lnTo>
                    <a:lnTo>
                      <a:pt x="350" y="507"/>
                    </a:lnTo>
                    <a:lnTo>
                      <a:pt x="379" y="508"/>
                    </a:lnTo>
                    <a:lnTo>
                      <a:pt x="407" y="509"/>
                    </a:lnTo>
                    <a:lnTo>
                      <a:pt x="433" y="507"/>
                    </a:lnTo>
                    <a:lnTo>
                      <a:pt x="457" y="503"/>
                    </a:lnTo>
                    <a:lnTo>
                      <a:pt x="475" y="494"/>
                    </a:lnTo>
                    <a:lnTo>
                      <a:pt x="491" y="479"/>
                    </a:lnTo>
                    <a:lnTo>
                      <a:pt x="500" y="461"/>
                    </a:lnTo>
                    <a:lnTo>
                      <a:pt x="512" y="447"/>
                    </a:lnTo>
                    <a:lnTo>
                      <a:pt x="527" y="437"/>
                    </a:lnTo>
                    <a:lnTo>
                      <a:pt x="544" y="430"/>
                    </a:lnTo>
                    <a:lnTo>
                      <a:pt x="560" y="424"/>
                    </a:lnTo>
                    <a:lnTo>
                      <a:pt x="577" y="418"/>
                    </a:lnTo>
                    <a:lnTo>
                      <a:pt x="591" y="411"/>
                    </a:lnTo>
                    <a:lnTo>
                      <a:pt x="605" y="406"/>
                    </a:lnTo>
                    <a:lnTo>
                      <a:pt x="634" y="416"/>
                    </a:lnTo>
                    <a:lnTo>
                      <a:pt x="664" y="412"/>
                    </a:lnTo>
                    <a:lnTo>
                      <a:pt x="692" y="399"/>
                    </a:lnTo>
                    <a:lnTo>
                      <a:pt x="720" y="382"/>
                    </a:lnTo>
                    <a:lnTo>
                      <a:pt x="747" y="365"/>
                    </a:lnTo>
                    <a:lnTo>
                      <a:pt x="778" y="356"/>
                    </a:lnTo>
                    <a:lnTo>
                      <a:pt x="808" y="357"/>
                    </a:lnTo>
                    <a:lnTo>
                      <a:pt x="843" y="375"/>
                    </a:lnTo>
                    <a:lnTo>
                      <a:pt x="878" y="395"/>
                    </a:lnTo>
                    <a:lnTo>
                      <a:pt x="899" y="427"/>
                    </a:lnTo>
                    <a:lnTo>
                      <a:pt x="909" y="464"/>
                    </a:lnTo>
                    <a:lnTo>
                      <a:pt x="914" y="504"/>
                    </a:lnTo>
                    <a:lnTo>
                      <a:pt x="920" y="541"/>
                    </a:lnTo>
                    <a:lnTo>
                      <a:pt x="935" y="573"/>
                    </a:lnTo>
                    <a:lnTo>
                      <a:pt x="962" y="594"/>
                    </a:lnTo>
                    <a:lnTo>
                      <a:pt x="1009" y="603"/>
                    </a:lnTo>
                    <a:lnTo>
                      <a:pt x="1031" y="596"/>
                    </a:lnTo>
                    <a:lnTo>
                      <a:pt x="1053" y="593"/>
                    </a:lnTo>
                    <a:lnTo>
                      <a:pt x="1074" y="593"/>
                    </a:lnTo>
                    <a:lnTo>
                      <a:pt x="1095" y="598"/>
                    </a:lnTo>
                    <a:lnTo>
                      <a:pt x="1116" y="601"/>
                    </a:lnTo>
                    <a:lnTo>
                      <a:pt x="1136" y="608"/>
                    </a:lnTo>
                    <a:lnTo>
                      <a:pt x="1155" y="615"/>
                    </a:lnTo>
                    <a:lnTo>
                      <a:pt x="1175" y="624"/>
                    </a:lnTo>
                    <a:lnTo>
                      <a:pt x="1187" y="643"/>
                    </a:lnTo>
                    <a:lnTo>
                      <a:pt x="1195" y="664"/>
                    </a:lnTo>
                    <a:lnTo>
                      <a:pt x="1199" y="685"/>
                    </a:lnTo>
                    <a:lnTo>
                      <a:pt x="1205" y="706"/>
                    </a:lnTo>
                    <a:lnTo>
                      <a:pt x="1211" y="723"/>
                    </a:lnTo>
                    <a:lnTo>
                      <a:pt x="1220" y="739"/>
                    </a:lnTo>
                    <a:lnTo>
                      <a:pt x="1234" y="750"/>
                    </a:lnTo>
                    <a:lnTo>
                      <a:pt x="1258" y="758"/>
                    </a:lnTo>
                    <a:lnTo>
                      <a:pt x="1281" y="774"/>
                    </a:lnTo>
                    <a:lnTo>
                      <a:pt x="1293" y="798"/>
                    </a:lnTo>
                    <a:lnTo>
                      <a:pt x="1298" y="826"/>
                    </a:lnTo>
                    <a:lnTo>
                      <a:pt x="1301" y="855"/>
                    </a:lnTo>
                    <a:lnTo>
                      <a:pt x="1304" y="880"/>
                    </a:lnTo>
                    <a:lnTo>
                      <a:pt x="1317" y="901"/>
                    </a:lnTo>
                    <a:lnTo>
                      <a:pt x="1340" y="913"/>
                    </a:lnTo>
                    <a:lnTo>
                      <a:pt x="1382" y="914"/>
                    </a:lnTo>
                    <a:lnTo>
                      <a:pt x="1405" y="932"/>
                    </a:lnTo>
                    <a:lnTo>
                      <a:pt x="1421" y="956"/>
                    </a:lnTo>
                    <a:lnTo>
                      <a:pt x="1430" y="983"/>
                    </a:lnTo>
                    <a:lnTo>
                      <a:pt x="1435" y="1013"/>
                    </a:lnTo>
                    <a:lnTo>
                      <a:pt x="1435" y="1043"/>
                    </a:lnTo>
                    <a:lnTo>
                      <a:pt x="1435" y="1072"/>
                    </a:lnTo>
                    <a:lnTo>
                      <a:pt x="1434" y="1098"/>
                    </a:lnTo>
                    <a:lnTo>
                      <a:pt x="1434" y="1121"/>
                    </a:lnTo>
                    <a:lnTo>
                      <a:pt x="1435" y="1139"/>
                    </a:lnTo>
                    <a:lnTo>
                      <a:pt x="1434" y="1157"/>
                    </a:lnTo>
                    <a:lnTo>
                      <a:pt x="1431" y="1175"/>
                    </a:lnTo>
                    <a:lnTo>
                      <a:pt x="1425" y="1193"/>
                    </a:lnTo>
                    <a:lnTo>
                      <a:pt x="1417" y="1210"/>
                    </a:lnTo>
                    <a:lnTo>
                      <a:pt x="1409" y="1228"/>
                    </a:lnTo>
                    <a:lnTo>
                      <a:pt x="1400" y="1246"/>
                    </a:lnTo>
                    <a:lnTo>
                      <a:pt x="1394" y="1266"/>
                    </a:lnTo>
                    <a:lnTo>
                      <a:pt x="1420" y="1281"/>
                    </a:lnTo>
                    <a:lnTo>
                      <a:pt x="1446" y="1286"/>
                    </a:lnTo>
                    <a:lnTo>
                      <a:pt x="1470" y="1280"/>
                    </a:lnTo>
                    <a:lnTo>
                      <a:pt x="1496" y="1269"/>
                    </a:lnTo>
                    <a:lnTo>
                      <a:pt x="1521" y="1254"/>
                    </a:lnTo>
                    <a:lnTo>
                      <a:pt x="1547" y="1239"/>
                    </a:lnTo>
                    <a:lnTo>
                      <a:pt x="1573" y="1228"/>
                    </a:lnTo>
                    <a:lnTo>
                      <a:pt x="1600" y="1225"/>
                    </a:lnTo>
                    <a:lnTo>
                      <a:pt x="1639" y="1139"/>
                    </a:lnTo>
                    <a:lnTo>
                      <a:pt x="1678" y="1054"/>
                    </a:lnTo>
                    <a:lnTo>
                      <a:pt x="1717" y="969"/>
                    </a:lnTo>
                    <a:lnTo>
                      <a:pt x="1755" y="886"/>
                    </a:lnTo>
                    <a:lnTo>
                      <a:pt x="1790" y="800"/>
                    </a:lnTo>
                    <a:lnTo>
                      <a:pt x="1824" y="715"/>
                    </a:lnTo>
                    <a:lnTo>
                      <a:pt x="1854" y="628"/>
                    </a:lnTo>
                    <a:lnTo>
                      <a:pt x="1881" y="541"/>
                    </a:lnTo>
                    <a:lnTo>
                      <a:pt x="1877" y="494"/>
                    </a:lnTo>
                    <a:lnTo>
                      <a:pt x="1869" y="446"/>
                    </a:lnTo>
                    <a:lnTo>
                      <a:pt x="1859" y="399"/>
                    </a:lnTo>
                    <a:lnTo>
                      <a:pt x="1849" y="352"/>
                    </a:lnTo>
                    <a:lnTo>
                      <a:pt x="1840" y="304"/>
                    </a:lnTo>
                    <a:lnTo>
                      <a:pt x="1837" y="255"/>
                    </a:lnTo>
                    <a:lnTo>
                      <a:pt x="1838" y="206"/>
                    </a:lnTo>
                    <a:lnTo>
                      <a:pt x="1849" y="157"/>
                    </a:lnTo>
                    <a:lnTo>
                      <a:pt x="1884" y="156"/>
                    </a:lnTo>
                    <a:lnTo>
                      <a:pt x="1910" y="168"/>
                    </a:lnTo>
                    <a:lnTo>
                      <a:pt x="1927" y="190"/>
                    </a:lnTo>
                    <a:lnTo>
                      <a:pt x="1939" y="219"/>
                    </a:lnTo>
                    <a:lnTo>
                      <a:pt x="1947" y="251"/>
                    </a:lnTo>
                    <a:lnTo>
                      <a:pt x="1956" y="285"/>
                    </a:lnTo>
                    <a:lnTo>
                      <a:pt x="1968" y="315"/>
                    </a:lnTo>
                    <a:lnTo>
                      <a:pt x="1985" y="343"/>
                    </a:lnTo>
                    <a:lnTo>
                      <a:pt x="2005" y="343"/>
                    </a:lnTo>
                    <a:lnTo>
                      <a:pt x="2013" y="296"/>
                    </a:lnTo>
                    <a:lnTo>
                      <a:pt x="2023" y="250"/>
                    </a:lnTo>
                    <a:lnTo>
                      <a:pt x="2036" y="204"/>
                    </a:lnTo>
                    <a:lnTo>
                      <a:pt x="2051" y="160"/>
                    </a:lnTo>
                    <a:lnTo>
                      <a:pt x="2067" y="116"/>
                    </a:lnTo>
                    <a:lnTo>
                      <a:pt x="2085" y="77"/>
                    </a:lnTo>
                    <a:lnTo>
                      <a:pt x="2106" y="37"/>
                    </a:lnTo>
                    <a:lnTo>
                      <a:pt x="2129" y="2"/>
                    </a:lnTo>
                    <a:lnTo>
                      <a:pt x="2145" y="0"/>
                    </a:lnTo>
                    <a:lnTo>
                      <a:pt x="2159" y="6"/>
                    </a:lnTo>
                    <a:lnTo>
                      <a:pt x="2168" y="15"/>
                    </a:lnTo>
                    <a:lnTo>
                      <a:pt x="2176" y="28"/>
                    </a:lnTo>
                    <a:lnTo>
                      <a:pt x="2179" y="43"/>
                    </a:lnTo>
                    <a:lnTo>
                      <a:pt x="2184" y="60"/>
                    </a:lnTo>
                    <a:lnTo>
                      <a:pt x="2187" y="77"/>
                    </a:lnTo>
                    <a:lnTo>
                      <a:pt x="2191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6" name="Freeform 69"/>
              <p:cNvSpPr>
                <a:spLocks/>
              </p:cNvSpPr>
              <p:nvPr/>
            </p:nvSpPr>
            <p:spPr bwMode="auto">
              <a:xfrm>
                <a:off x="4313" y="705"/>
                <a:ext cx="197" cy="305"/>
              </a:xfrm>
              <a:custGeom>
                <a:avLst/>
                <a:gdLst>
                  <a:gd name="T0" fmla="*/ 0 w 986"/>
                  <a:gd name="T1" fmla="*/ 0 h 1524"/>
                  <a:gd name="T2" fmla="*/ 0 w 986"/>
                  <a:gd name="T3" fmla="*/ 0 h 1524"/>
                  <a:gd name="T4" fmla="*/ 0 w 986"/>
                  <a:gd name="T5" fmla="*/ 0 h 1524"/>
                  <a:gd name="T6" fmla="*/ 0 w 986"/>
                  <a:gd name="T7" fmla="*/ 0 h 1524"/>
                  <a:gd name="T8" fmla="*/ 0 w 986"/>
                  <a:gd name="T9" fmla="*/ 0 h 1524"/>
                  <a:gd name="T10" fmla="*/ 0 w 986"/>
                  <a:gd name="T11" fmla="*/ 0 h 1524"/>
                  <a:gd name="T12" fmla="*/ 0 w 986"/>
                  <a:gd name="T13" fmla="*/ 0 h 1524"/>
                  <a:gd name="T14" fmla="*/ 0 w 986"/>
                  <a:gd name="T15" fmla="*/ 0 h 1524"/>
                  <a:gd name="T16" fmla="*/ 0 w 986"/>
                  <a:gd name="T17" fmla="*/ 0 h 1524"/>
                  <a:gd name="T18" fmla="*/ 0 w 986"/>
                  <a:gd name="T19" fmla="*/ 0 h 1524"/>
                  <a:gd name="T20" fmla="*/ 0 w 986"/>
                  <a:gd name="T21" fmla="*/ 0 h 1524"/>
                  <a:gd name="T22" fmla="*/ 0 w 986"/>
                  <a:gd name="T23" fmla="*/ 0 h 1524"/>
                  <a:gd name="T24" fmla="*/ 0 w 986"/>
                  <a:gd name="T25" fmla="*/ 0 h 1524"/>
                  <a:gd name="T26" fmla="*/ 0 w 986"/>
                  <a:gd name="T27" fmla="*/ 0 h 1524"/>
                  <a:gd name="T28" fmla="*/ 0 w 986"/>
                  <a:gd name="T29" fmla="*/ 0 h 1524"/>
                  <a:gd name="T30" fmla="*/ 0 w 986"/>
                  <a:gd name="T31" fmla="*/ 0 h 1524"/>
                  <a:gd name="T32" fmla="*/ 0 w 986"/>
                  <a:gd name="T33" fmla="*/ 0 h 1524"/>
                  <a:gd name="T34" fmla="*/ 0 w 986"/>
                  <a:gd name="T35" fmla="*/ 0 h 1524"/>
                  <a:gd name="T36" fmla="*/ 0 w 986"/>
                  <a:gd name="T37" fmla="*/ 0 h 1524"/>
                  <a:gd name="T38" fmla="*/ 0 w 986"/>
                  <a:gd name="T39" fmla="*/ 0 h 1524"/>
                  <a:gd name="T40" fmla="*/ 0 w 986"/>
                  <a:gd name="T41" fmla="*/ 0 h 1524"/>
                  <a:gd name="T42" fmla="*/ 0 w 986"/>
                  <a:gd name="T43" fmla="*/ 0 h 1524"/>
                  <a:gd name="T44" fmla="*/ 0 w 986"/>
                  <a:gd name="T45" fmla="*/ 0 h 1524"/>
                  <a:gd name="T46" fmla="*/ 0 w 986"/>
                  <a:gd name="T47" fmla="*/ 0 h 1524"/>
                  <a:gd name="T48" fmla="*/ 0 w 986"/>
                  <a:gd name="T49" fmla="*/ 0 h 1524"/>
                  <a:gd name="T50" fmla="*/ 0 w 986"/>
                  <a:gd name="T51" fmla="*/ 0 h 1524"/>
                  <a:gd name="T52" fmla="*/ 0 w 986"/>
                  <a:gd name="T53" fmla="*/ 0 h 1524"/>
                  <a:gd name="T54" fmla="*/ 0 w 986"/>
                  <a:gd name="T55" fmla="*/ 0 h 1524"/>
                  <a:gd name="T56" fmla="*/ 0 w 986"/>
                  <a:gd name="T57" fmla="*/ 0 h 1524"/>
                  <a:gd name="T58" fmla="*/ 0 w 986"/>
                  <a:gd name="T59" fmla="*/ 0 h 1524"/>
                  <a:gd name="T60" fmla="*/ 0 w 986"/>
                  <a:gd name="T61" fmla="*/ 0 h 1524"/>
                  <a:gd name="T62" fmla="*/ 0 w 986"/>
                  <a:gd name="T63" fmla="*/ 0 h 1524"/>
                  <a:gd name="T64" fmla="*/ 0 w 986"/>
                  <a:gd name="T65" fmla="*/ 0 h 1524"/>
                  <a:gd name="T66" fmla="*/ 0 w 986"/>
                  <a:gd name="T67" fmla="*/ 0 h 1524"/>
                  <a:gd name="T68" fmla="*/ 0 w 986"/>
                  <a:gd name="T69" fmla="*/ 0 h 1524"/>
                  <a:gd name="T70" fmla="*/ 0 w 986"/>
                  <a:gd name="T71" fmla="*/ 0 h 1524"/>
                  <a:gd name="T72" fmla="*/ 0 w 986"/>
                  <a:gd name="T73" fmla="*/ 0 h 1524"/>
                  <a:gd name="T74" fmla="*/ 0 w 986"/>
                  <a:gd name="T75" fmla="*/ 0 h 1524"/>
                  <a:gd name="T76" fmla="*/ 0 w 986"/>
                  <a:gd name="T77" fmla="*/ 0 h 1524"/>
                  <a:gd name="T78" fmla="*/ 0 w 986"/>
                  <a:gd name="T79" fmla="*/ 0 h 1524"/>
                  <a:gd name="T80" fmla="*/ 0 w 986"/>
                  <a:gd name="T81" fmla="*/ 0 h 1524"/>
                  <a:gd name="T82" fmla="*/ 0 w 986"/>
                  <a:gd name="T83" fmla="*/ 0 h 1524"/>
                  <a:gd name="T84" fmla="*/ 0 w 986"/>
                  <a:gd name="T85" fmla="*/ 0 h 1524"/>
                  <a:gd name="T86" fmla="*/ 0 w 986"/>
                  <a:gd name="T87" fmla="*/ 0 h 1524"/>
                  <a:gd name="T88" fmla="*/ 0 w 986"/>
                  <a:gd name="T89" fmla="*/ 0 h 1524"/>
                  <a:gd name="T90" fmla="*/ 0 w 986"/>
                  <a:gd name="T91" fmla="*/ 0 h 1524"/>
                  <a:gd name="T92" fmla="*/ 0 w 986"/>
                  <a:gd name="T93" fmla="*/ 0 h 1524"/>
                  <a:gd name="T94" fmla="*/ 0 w 986"/>
                  <a:gd name="T95" fmla="*/ 0 h 1524"/>
                  <a:gd name="T96" fmla="*/ 0 w 986"/>
                  <a:gd name="T97" fmla="*/ 0 h 1524"/>
                  <a:gd name="T98" fmla="*/ 0 w 986"/>
                  <a:gd name="T99" fmla="*/ 0 h 1524"/>
                  <a:gd name="T100" fmla="*/ 0 w 986"/>
                  <a:gd name="T101" fmla="*/ 0 h 1524"/>
                  <a:gd name="T102" fmla="*/ 0 w 986"/>
                  <a:gd name="T103" fmla="*/ 0 h 1524"/>
                  <a:gd name="T104" fmla="*/ 0 w 986"/>
                  <a:gd name="T105" fmla="*/ 0 h 1524"/>
                  <a:gd name="T106" fmla="*/ 0 w 986"/>
                  <a:gd name="T107" fmla="*/ 0 h 1524"/>
                  <a:gd name="T108" fmla="*/ 0 w 986"/>
                  <a:gd name="T109" fmla="*/ 0 h 1524"/>
                  <a:gd name="T110" fmla="*/ 0 w 986"/>
                  <a:gd name="T111" fmla="*/ 0 h 1524"/>
                  <a:gd name="T112" fmla="*/ 0 w 986"/>
                  <a:gd name="T113" fmla="*/ 0 h 1524"/>
                  <a:gd name="T114" fmla="*/ 0 w 986"/>
                  <a:gd name="T115" fmla="*/ 0 h 1524"/>
                  <a:gd name="T116" fmla="*/ 0 w 986"/>
                  <a:gd name="T117" fmla="*/ 0 h 15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86" h="1524">
                    <a:moveTo>
                      <a:pt x="644" y="301"/>
                    </a:moveTo>
                    <a:lnTo>
                      <a:pt x="680" y="290"/>
                    </a:lnTo>
                    <a:lnTo>
                      <a:pt x="709" y="273"/>
                    </a:lnTo>
                    <a:lnTo>
                      <a:pt x="732" y="249"/>
                    </a:lnTo>
                    <a:lnTo>
                      <a:pt x="751" y="220"/>
                    </a:lnTo>
                    <a:lnTo>
                      <a:pt x="766" y="188"/>
                    </a:lnTo>
                    <a:lnTo>
                      <a:pt x="781" y="155"/>
                    </a:lnTo>
                    <a:lnTo>
                      <a:pt x="798" y="122"/>
                    </a:lnTo>
                    <a:lnTo>
                      <a:pt x="820" y="94"/>
                    </a:lnTo>
                    <a:lnTo>
                      <a:pt x="820" y="128"/>
                    </a:lnTo>
                    <a:lnTo>
                      <a:pt x="810" y="162"/>
                    </a:lnTo>
                    <a:lnTo>
                      <a:pt x="793" y="194"/>
                    </a:lnTo>
                    <a:lnTo>
                      <a:pt x="775" y="227"/>
                    </a:lnTo>
                    <a:lnTo>
                      <a:pt x="758" y="258"/>
                    </a:lnTo>
                    <a:lnTo>
                      <a:pt x="747" y="289"/>
                    </a:lnTo>
                    <a:lnTo>
                      <a:pt x="750" y="321"/>
                    </a:lnTo>
                    <a:lnTo>
                      <a:pt x="768" y="353"/>
                    </a:lnTo>
                    <a:lnTo>
                      <a:pt x="799" y="351"/>
                    </a:lnTo>
                    <a:lnTo>
                      <a:pt x="829" y="345"/>
                    </a:lnTo>
                    <a:lnTo>
                      <a:pt x="855" y="332"/>
                    </a:lnTo>
                    <a:lnTo>
                      <a:pt x="881" y="317"/>
                    </a:lnTo>
                    <a:lnTo>
                      <a:pt x="905" y="301"/>
                    </a:lnTo>
                    <a:lnTo>
                      <a:pt x="929" y="284"/>
                    </a:lnTo>
                    <a:lnTo>
                      <a:pt x="955" y="269"/>
                    </a:lnTo>
                    <a:lnTo>
                      <a:pt x="986" y="260"/>
                    </a:lnTo>
                    <a:lnTo>
                      <a:pt x="971" y="291"/>
                    </a:lnTo>
                    <a:lnTo>
                      <a:pt x="936" y="321"/>
                    </a:lnTo>
                    <a:lnTo>
                      <a:pt x="891" y="347"/>
                    </a:lnTo>
                    <a:lnTo>
                      <a:pt x="847" y="373"/>
                    </a:lnTo>
                    <a:lnTo>
                      <a:pt x="811" y="398"/>
                    </a:lnTo>
                    <a:lnTo>
                      <a:pt x="796" y="425"/>
                    </a:lnTo>
                    <a:lnTo>
                      <a:pt x="813" y="454"/>
                    </a:lnTo>
                    <a:lnTo>
                      <a:pt x="872" y="488"/>
                    </a:lnTo>
                    <a:lnTo>
                      <a:pt x="934" y="488"/>
                    </a:lnTo>
                    <a:lnTo>
                      <a:pt x="934" y="498"/>
                    </a:lnTo>
                    <a:lnTo>
                      <a:pt x="872" y="511"/>
                    </a:lnTo>
                    <a:lnTo>
                      <a:pt x="809" y="524"/>
                    </a:lnTo>
                    <a:lnTo>
                      <a:pt x="744" y="539"/>
                    </a:lnTo>
                    <a:lnTo>
                      <a:pt x="684" y="560"/>
                    </a:lnTo>
                    <a:lnTo>
                      <a:pt x="629" y="586"/>
                    </a:lnTo>
                    <a:lnTo>
                      <a:pt x="584" y="626"/>
                    </a:lnTo>
                    <a:lnTo>
                      <a:pt x="549" y="678"/>
                    </a:lnTo>
                    <a:lnTo>
                      <a:pt x="529" y="747"/>
                    </a:lnTo>
                    <a:lnTo>
                      <a:pt x="517" y="777"/>
                    </a:lnTo>
                    <a:lnTo>
                      <a:pt x="494" y="797"/>
                    </a:lnTo>
                    <a:lnTo>
                      <a:pt x="465" y="808"/>
                    </a:lnTo>
                    <a:lnTo>
                      <a:pt x="436" y="816"/>
                    </a:lnTo>
                    <a:lnTo>
                      <a:pt x="408" y="822"/>
                    </a:lnTo>
                    <a:lnTo>
                      <a:pt x="391" y="835"/>
                    </a:lnTo>
                    <a:lnTo>
                      <a:pt x="388" y="856"/>
                    </a:lnTo>
                    <a:lnTo>
                      <a:pt x="405" y="891"/>
                    </a:lnTo>
                    <a:lnTo>
                      <a:pt x="396" y="926"/>
                    </a:lnTo>
                    <a:lnTo>
                      <a:pt x="394" y="964"/>
                    </a:lnTo>
                    <a:lnTo>
                      <a:pt x="395" y="1001"/>
                    </a:lnTo>
                    <a:lnTo>
                      <a:pt x="399" y="1041"/>
                    </a:lnTo>
                    <a:lnTo>
                      <a:pt x="402" y="1077"/>
                    </a:lnTo>
                    <a:lnTo>
                      <a:pt x="404" y="1114"/>
                    </a:lnTo>
                    <a:lnTo>
                      <a:pt x="402" y="1148"/>
                    </a:lnTo>
                    <a:lnTo>
                      <a:pt x="395" y="1182"/>
                    </a:lnTo>
                    <a:lnTo>
                      <a:pt x="385" y="1244"/>
                    </a:lnTo>
                    <a:lnTo>
                      <a:pt x="104" y="1524"/>
                    </a:lnTo>
                    <a:lnTo>
                      <a:pt x="104" y="1513"/>
                    </a:lnTo>
                    <a:lnTo>
                      <a:pt x="102" y="1505"/>
                    </a:lnTo>
                    <a:lnTo>
                      <a:pt x="97" y="1499"/>
                    </a:lnTo>
                    <a:lnTo>
                      <a:pt x="90" y="1496"/>
                    </a:lnTo>
                    <a:lnTo>
                      <a:pt x="80" y="1491"/>
                    </a:lnTo>
                    <a:lnTo>
                      <a:pt x="69" y="1489"/>
                    </a:lnTo>
                    <a:lnTo>
                      <a:pt x="60" y="1486"/>
                    </a:lnTo>
                    <a:lnTo>
                      <a:pt x="52" y="1483"/>
                    </a:lnTo>
                    <a:lnTo>
                      <a:pt x="43" y="1459"/>
                    </a:lnTo>
                    <a:lnTo>
                      <a:pt x="35" y="1435"/>
                    </a:lnTo>
                    <a:lnTo>
                      <a:pt x="25" y="1410"/>
                    </a:lnTo>
                    <a:lnTo>
                      <a:pt x="19" y="1386"/>
                    </a:lnTo>
                    <a:lnTo>
                      <a:pt x="11" y="1359"/>
                    </a:lnTo>
                    <a:lnTo>
                      <a:pt x="5" y="1333"/>
                    </a:lnTo>
                    <a:lnTo>
                      <a:pt x="0" y="1305"/>
                    </a:lnTo>
                    <a:lnTo>
                      <a:pt x="0" y="1276"/>
                    </a:lnTo>
                    <a:lnTo>
                      <a:pt x="13" y="1259"/>
                    </a:lnTo>
                    <a:lnTo>
                      <a:pt x="29" y="1247"/>
                    </a:lnTo>
                    <a:lnTo>
                      <a:pt x="45" y="1239"/>
                    </a:lnTo>
                    <a:lnTo>
                      <a:pt x="64" y="1235"/>
                    </a:lnTo>
                    <a:lnTo>
                      <a:pt x="82" y="1229"/>
                    </a:lnTo>
                    <a:lnTo>
                      <a:pt x="101" y="1224"/>
                    </a:lnTo>
                    <a:lnTo>
                      <a:pt x="118" y="1215"/>
                    </a:lnTo>
                    <a:lnTo>
                      <a:pt x="136" y="1203"/>
                    </a:lnTo>
                    <a:lnTo>
                      <a:pt x="177" y="1117"/>
                    </a:lnTo>
                    <a:lnTo>
                      <a:pt x="219" y="1031"/>
                    </a:lnTo>
                    <a:lnTo>
                      <a:pt x="258" y="946"/>
                    </a:lnTo>
                    <a:lnTo>
                      <a:pt x="297" y="861"/>
                    </a:lnTo>
                    <a:lnTo>
                      <a:pt x="333" y="775"/>
                    </a:lnTo>
                    <a:lnTo>
                      <a:pt x="370" y="689"/>
                    </a:lnTo>
                    <a:lnTo>
                      <a:pt x="403" y="603"/>
                    </a:lnTo>
                    <a:lnTo>
                      <a:pt x="437" y="519"/>
                    </a:lnTo>
                    <a:lnTo>
                      <a:pt x="430" y="472"/>
                    </a:lnTo>
                    <a:lnTo>
                      <a:pt x="423" y="428"/>
                    </a:lnTo>
                    <a:lnTo>
                      <a:pt x="414" y="384"/>
                    </a:lnTo>
                    <a:lnTo>
                      <a:pt x="406" y="342"/>
                    </a:lnTo>
                    <a:lnTo>
                      <a:pt x="397" y="298"/>
                    </a:lnTo>
                    <a:lnTo>
                      <a:pt x="390" y="255"/>
                    </a:lnTo>
                    <a:lnTo>
                      <a:pt x="386" y="210"/>
                    </a:lnTo>
                    <a:lnTo>
                      <a:pt x="385" y="166"/>
                    </a:lnTo>
                    <a:lnTo>
                      <a:pt x="447" y="353"/>
                    </a:lnTo>
                    <a:lnTo>
                      <a:pt x="506" y="338"/>
                    </a:lnTo>
                    <a:lnTo>
                      <a:pt x="544" y="308"/>
                    </a:lnTo>
                    <a:lnTo>
                      <a:pt x="564" y="266"/>
                    </a:lnTo>
                    <a:lnTo>
                      <a:pt x="576" y="215"/>
                    </a:lnTo>
                    <a:lnTo>
                      <a:pt x="581" y="158"/>
                    </a:lnTo>
                    <a:lnTo>
                      <a:pt x="592" y="101"/>
                    </a:lnTo>
                    <a:lnTo>
                      <a:pt x="608" y="46"/>
                    </a:lnTo>
                    <a:lnTo>
                      <a:pt x="644" y="0"/>
                    </a:lnTo>
                    <a:lnTo>
                      <a:pt x="647" y="41"/>
                    </a:lnTo>
                    <a:lnTo>
                      <a:pt x="647" y="80"/>
                    </a:lnTo>
                    <a:lnTo>
                      <a:pt x="644" y="116"/>
                    </a:lnTo>
                    <a:lnTo>
                      <a:pt x="640" y="154"/>
                    </a:lnTo>
                    <a:lnTo>
                      <a:pt x="634" y="189"/>
                    </a:lnTo>
                    <a:lnTo>
                      <a:pt x="633" y="225"/>
                    </a:lnTo>
                    <a:lnTo>
                      <a:pt x="634" y="262"/>
                    </a:lnTo>
                    <a:lnTo>
                      <a:pt x="644" y="301"/>
                    </a:lnTo>
                    <a:close/>
                  </a:path>
                </a:pathLst>
              </a:custGeom>
              <a:solidFill>
                <a:srgbClr val="F2D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7" name="Freeform 70"/>
              <p:cNvSpPr>
                <a:spLocks/>
              </p:cNvSpPr>
              <p:nvPr/>
            </p:nvSpPr>
            <p:spPr bwMode="auto">
              <a:xfrm>
                <a:off x="4023" y="778"/>
                <a:ext cx="167" cy="286"/>
              </a:xfrm>
              <a:custGeom>
                <a:avLst/>
                <a:gdLst>
                  <a:gd name="T0" fmla="*/ 0 w 834"/>
                  <a:gd name="T1" fmla="*/ 0 h 1430"/>
                  <a:gd name="T2" fmla="*/ 0 w 834"/>
                  <a:gd name="T3" fmla="*/ 0 h 1430"/>
                  <a:gd name="T4" fmla="*/ 0 w 834"/>
                  <a:gd name="T5" fmla="*/ 0 h 1430"/>
                  <a:gd name="T6" fmla="*/ 0 w 834"/>
                  <a:gd name="T7" fmla="*/ 0 h 1430"/>
                  <a:gd name="T8" fmla="*/ 0 w 834"/>
                  <a:gd name="T9" fmla="*/ 0 h 1430"/>
                  <a:gd name="T10" fmla="*/ 0 w 834"/>
                  <a:gd name="T11" fmla="*/ 0 h 1430"/>
                  <a:gd name="T12" fmla="*/ 0 w 834"/>
                  <a:gd name="T13" fmla="*/ 0 h 1430"/>
                  <a:gd name="T14" fmla="*/ 0 w 834"/>
                  <a:gd name="T15" fmla="*/ 0 h 1430"/>
                  <a:gd name="T16" fmla="*/ 0 w 834"/>
                  <a:gd name="T17" fmla="*/ 0 h 1430"/>
                  <a:gd name="T18" fmla="*/ 0 w 834"/>
                  <a:gd name="T19" fmla="*/ 0 h 1430"/>
                  <a:gd name="T20" fmla="*/ 0 w 834"/>
                  <a:gd name="T21" fmla="*/ 0 h 1430"/>
                  <a:gd name="T22" fmla="*/ 0 w 834"/>
                  <a:gd name="T23" fmla="*/ 0 h 1430"/>
                  <a:gd name="T24" fmla="*/ 0 w 834"/>
                  <a:gd name="T25" fmla="*/ 0 h 1430"/>
                  <a:gd name="T26" fmla="*/ 0 w 834"/>
                  <a:gd name="T27" fmla="*/ 0 h 1430"/>
                  <a:gd name="T28" fmla="*/ 0 w 834"/>
                  <a:gd name="T29" fmla="*/ 0 h 1430"/>
                  <a:gd name="T30" fmla="*/ 0 w 834"/>
                  <a:gd name="T31" fmla="*/ 0 h 1430"/>
                  <a:gd name="T32" fmla="*/ 0 w 834"/>
                  <a:gd name="T33" fmla="*/ 0 h 1430"/>
                  <a:gd name="T34" fmla="*/ 0 w 834"/>
                  <a:gd name="T35" fmla="*/ 0 h 1430"/>
                  <a:gd name="T36" fmla="*/ 0 w 834"/>
                  <a:gd name="T37" fmla="*/ 0 h 1430"/>
                  <a:gd name="T38" fmla="*/ 0 w 834"/>
                  <a:gd name="T39" fmla="*/ 0 h 1430"/>
                  <a:gd name="T40" fmla="*/ 0 w 834"/>
                  <a:gd name="T41" fmla="*/ 0 h 1430"/>
                  <a:gd name="T42" fmla="*/ 0 w 834"/>
                  <a:gd name="T43" fmla="*/ 0 h 1430"/>
                  <a:gd name="T44" fmla="*/ 0 w 834"/>
                  <a:gd name="T45" fmla="*/ 0 h 1430"/>
                  <a:gd name="T46" fmla="*/ 0 w 834"/>
                  <a:gd name="T47" fmla="*/ 0 h 1430"/>
                  <a:gd name="T48" fmla="*/ 0 w 834"/>
                  <a:gd name="T49" fmla="*/ 0 h 1430"/>
                  <a:gd name="T50" fmla="*/ 0 w 834"/>
                  <a:gd name="T51" fmla="*/ 0 h 1430"/>
                  <a:gd name="T52" fmla="*/ 0 w 834"/>
                  <a:gd name="T53" fmla="*/ 0 h 1430"/>
                  <a:gd name="T54" fmla="*/ 0 w 834"/>
                  <a:gd name="T55" fmla="*/ 0 h 1430"/>
                  <a:gd name="T56" fmla="*/ 0 w 834"/>
                  <a:gd name="T57" fmla="*/ 0 h 1430"/>
                  <a:gd name="T58" fmla="*/ 0 w 834"/>
                  <a:gd name="T59" fmla="*/ 0 h 1430"/>
                  <a:gd name="T60" fmla="*/ 0 w 834"/>
                  <a:gd name="T61" fmla="*/ 0 h 1430"/>
                  <a:gd name="T62" fmla="*/ 0 w 834"/>
                  <a:gd name="T63" fmla="*/ 0 h 1430"/>
                  <a:gd name="T64" fmla="*/ 0 w 834"/>
                  <a:gd name="T65" fmla="*/ 0 h 1430"/>
                  <a:gd name="T66" fmla="*/ 0 w 834"/>
                  <a:gd name="T67" fmla="*/ 0 h 1430"/>
                  <a:gd name="T68" fmla="*/ 0 w 834"/>
                  <a:gd name="T69" fmla="*/ 0 h 1430"/>
                  <a:gd name="T70" fmla="*/ 0 w 834"/>
                  <a:gd name="T71" fmla="*/ 0 h 1430"/>
                  <a:gd name="T72" fmla="*/ 0 w 834"/>
                  <a:gd name="T73" fmla="*/ 0 h 1430"/>
                  <a:gd name="T74" fmla="*/ 0 w 834"/>
                  <a:gd name="T75" fmla="*/ 0 h 1430"/>
                  <a:gd name="T76" fmla="*/ 0 w 834"/>
                  <a:gd name="T77" fmla="*/ 0 h 1430"/>
                  <a:gd name="T78" fmla="*/ 0 w 834"/>
                  <a:gd name="T79" fmla="*/ 0 h 1430"/>
                  <a:gd name="T80" fmla="*/ 0 w 834"/>
                  <a:gd name="T81" fmla="*/ 0 h 1430"/>
                  <a:gd name="T82" fmla="*/ 0 w 834"/>
                  <a:gd name="T83" fmla="*/ 0 h 1430"/>
                  <a:gd name="T84" fmla="*/ 0 w 834"/>
                  <a:gd name="T85" fmla="*/ 0 h 1430"/>
                  <a:gd name="T86" fmla="*/ 0 w 834"/>
                  <a:gd name="T87" fmla="*/ 0 h 1430"/>
                  <a:gd name="T88" fmla="*/ 0 w 834"/>
                  <a:gd name="T89" fmla="*/ 0 h 1430"/>
                  <a:gd name="T90" fmla="*/ 0 w 834"/>
                  <a:gd name="T91" fmla="*/ 0 h 1430"/>
                  <a:gd name="T92" fmla="*/ 0 w 834"/>
                  <a:gd name="T93" fmla="*/ 0 h 1430"/>
                  <a:gd name="T94" fmla="*/ 0 w 834"/>
                  <a:gd name="T95" fmla="*/ 0 h 1430"/>
                  <a:gd name="T96" fmla="*/ 0 w 834"/>
                  <a:gd name="T97" fmla="*/ 0 h 1430"/>
                  <a:gd name="T98" fmla="*/ 0 w 834"/>
                  <a:gd name="T99" fmla="*/ 0 h 1430"/>
                  <a:gd name="T100" fmla="*/ 0 w 834"/>
                  <a:gd name="T101" fmla="*/ 0 h 1430"/>
                  <a:gd name="T102" fmla="*/ 0 w 834"/>
                  <a:gd name="T103" fmla="*/ 0 h 1430"/>
                  <a:gd name="T104" fmla="*/ 0 w 834"/>
                  <a:gd name="T105" fmla="*/ 0 h 1430"/>
                  <a:gd name="T106" fmla="*/ 0 w 834"/>
                  <a:gd name="T107" fmla="*/ 0 h 1430"/>
                  <a:gd name="T108" fmla="*/ 0 w 834"/>
                  <a:gd name="T109" fmla="*/ 0 h 1430"/>
                  <a:gd name="T110" fmla="*/ 0 w 834"/>
                  <a:gd name="T111" fmla="*/ 0 h 1430"/>
                  <a:gd name="T112" fmla="*/ 0 w 834"/>
                  <a:gd name="T113" fmla="*/ 0 h 143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834" h="1430">
                    <a:moveTo>
                      <a:pt x="830" y="73"/>
                    </a:moveTo>
                    <a:lnTo>
                      <a:pt x="834" y="99"/>
                    </a:lnTo>
                    <a:lnTo>
                      <a:pt x="830" y="115"/>
                    </a:lnTo>
                    <a:lnTo>
                      <a:pt x="817" y="121"/>
                    </a:lnTo>
                    <a:lnTo>
                      <a:pt x="800" y="122"/>
                    </a:lnTo>
                    <a:lnTo>
                      <a:pt x="779" y="118"/>
                    </a:lnTo>
                    <a:lnTo>
                      <a:pt x="759" y="116"/>
                    </a:lnTo>
                    <a:lnTo>
                      <a:pt x="739" y="117"/>
                    </a:lnTo>
                    <a:lnTo>
                      <a:pt x="726" y="125"/>
                    </a:lnTo>
                    <a:lnTo>
                      <a:pt x="711" y="108"/>
                    </a:lnTo>
                    <a:lnTo>
                      <a:pt x="695" y="99"/>
                    </a:lnTo>
                    <a:lnTo>
                      <a:pt x="676" y="96"/>
                    </a:lnTo>
                    <a:lnTo>
                      <a:pt x="658" y="97"/>
                    </a:lnTo>
                    <a:lnTo>
                      <a:pt x="638" y="100"/>
                    </a:lnTo>
                    <a:lnTo>
                      <a:pt x="620" y="108"/>
                    </a:lnTo>
                    <a:lnTo>
                      <a:pt x="604" y="116"/>
                    </a:lnTo>
                    <a:lnTo>
                      <a:pt x="591" y="125"/>
                    </a:lnTo>
                    <a:lnTo>
                      <a:pt x="582" y="135"/>
                    </a:lnTo>
                    <a:lnTo>
                      <a:pt x="573" y="145"/>
                    </a:lnTo>
                    <a:lnTo>
                      <a:pt x="564" y="156"/>
                    </a:lnTo>
                    <a:lnTo>
                      <a:pt x="556" y="167"/>
                    </a:lnTo>
                    <a:lnTo>
                      <a:pt x="548" y="177"/>
                    </a:lnTo>
                    <a:lnTo>
                      <a:pt x="544" y="189"/>
                    </a:lnTo>
                    <a:lnTo>
                      <a:pt x="539" y="203"/>
                    </a:lnTo>
                    <a:lnTo>
                      <a:pt x="539" y="218"/>
                    </a:lnTo>
                    <a:lnTo>
                      <a:pt x="508" y="210"/>
                    </a:lnTo>
                    <a:lnTo>
                      <a:pt x="478" y="213"/>
                    </a:lnTo>
                    <a:lnTo>
                      <a:pt x="449" y="222"/>
                    </a:lnTo>
                    <a:lnTo>
                      <a:pt x="423" y="239"/>
                    </a:lnTo>
                    <a:lnTo>
                      <a:pt x="397" y="258"/>
                    </a:lnTo>
                    <a:lnTo>
                      <a:pt x="373" y="282"/>
                    </a:lnTo>
                    <a:lnTo>
                      <a:pt x="351" y="307"/>
                    </a:lnTo>
                    <a:lnTo>
                      <a:pt x="331" y="332"/>
                    </a:lnTo>
                    <a:lnTo>
                      <a:pt x="330" y="345"/>
                    </a:lnTo>
                    <a:lnTo>
                      <a:pt x="329" y="360"/>
                    </a:lnTo>
                    <a:lnTo>
                      <a:pt x="328" y="374"/>
                    </a:lnTo>
                    <a:lnTo>
                      <a:pt x="328" y="387"/>
                    </a:lnTo>
                    <a:lnTo>
                      <a:pt x="328" y="398"/>
                    </a:lnTo>
                    <a:lnTo>
                      <a:pt x="330" y="411"/>
                    </a:lnTo>
                    <a:lnTo>
                      <a:pt x="334" y="423"/>
                    </a:lnTo>
                    <a:lnTo>
                      <a:pt x="342" y="436"/>
                    </a:lnTo>
                    <a:lnTo>
                      <a:pt x="321" y="445"/>
                    </a:lnTo>
                    <a:lnTo>
                      <a:pt x="304" y="457"/>
                    </a:lnTo>
                    <a:lnTo>
                      <a:pt x="286" y="472"/>
                    </a:lnTo>
                    <a:lnTo>
                      <a:pt x="269" y="489"/>
                    </a:lnTo>
                    <a:lnTo>
                      <a:pt x="251" y="506"/>
                    </a:lnTo>
                    <a:lnTo>
                      <a:pt x="233" y="525"/>
                    </a:lnTo>
                    <a:lnTo>
                      <a:pt x="215" y="542"/>
                    </a:lnTo>
                    <a:lnTo>
                      <a:pt x="197" y="560"/>
                    </a:lnTo>
                    <a:lnTo>
                      <a:pt x="198" y="577"/>
                    </a:lnTo>
                    <a:lnTo>
                      <a:pt x="203" y="595"/>
                    </a:lnTo>
                    <a:lnTo>
                      <a:pt x="209" y="611"/>
                    </a:lnTo>
                    <a:lnTo>
                      <a:pt x="218" y="627"/>
                    </a:lnTo>
                    <a:lnTo>
                      <a:pt x="226" y="641"/>
                    </a:lnTo>
                    <a:lnTo>
                      <a:pt x="235" y="658"/>
                    </a:lnTo>
                    <a:lnTo>
                      <a:pt x="242" y="675"/>
                    </a:lnTo>
                    <a:lnTo>
                      <a:pt x="249" y="694"/>
                    </a:lnTo>
                    <a:lnTo>
                      <a:pt x="235" y="717"/>
                    </a:lnTo>
                    <a:lnTo>
                      <a:pt x="223" y="741"/>
                    </a:lnTo>
                    <a:lnTo>
                      <a:pt x="211" y="765"/>
                    </a:lnTo>
                    <a:lnTo>
                      <a:pt x="202" y="788"/>
                    </a:lnTo>
                    <a:lnTo>
                      <a:pt x="195" y="812"/>
                    </a:lnTo>
                    <a:lnTo>
                      <a:pt x="196" y="838"/>
                    </a:lnTo>
                    <a:lnTo>
                      <a:pt x="202" y="864"/>
                    </a:lnTo>
                    <a:lnTo>
                      <a:pt x="217" y="892"/>
                    </a:lnTo>
                    <a:lnTo>
                      <a:pt x="228" y="906"/>
                    </a:lnTo>
                    <a:lnTo>
                      <a:pt x="239" y="917"/>
                    </a:lnTo>
                    <a:lnTo>
                      <a:pt x="249" y="925"/>
                    </a:lnTo>
                    <a:lnTo>
                      <a:pt x="261" y="932"/>
                    </a:lnTo>
                    <a:lnTo>
                      <a:pt x="273" y="935"/>
                    </a:lnTo>
                    <a:lnTo>
                      <a:pt x="287" y="936"/>
                    </a:lnTo>
                    <a:lnTo>
                      <a:pt x="302" y="935"/>
                    </a:lnTo>
                    <a:lnTo>
                      <a:pt x="321" y="933"/>
                    </a:lnTo>
                    <a:lnTo>
                      <a:pt x="321" y="941"/>
                    </a:lnTo>
                    <a:lnTo>
                      <a:pt x="321" y="951"/>
                    </a:lnTo>
                    <a:lnTo>
                      <a:pt x="321" y="962"/>
                    </a:lnTo>
                    <a:lnTo>
                      <a:pt x="324" y="975"/>
                    </a:lnTo>
                    <a:lnTo>
                      <a:pt x="325" y="985"/>
                    </a:lnTo>
                    <a:lnTo>
                      <a:pt x="329" y="996"/>
                    </a:lnTo>
                    <a:lnTo>
                      <a:pt x="334" y="1006"/>
                    </a:lnTo>
                    <a:lnTo>
                      <a:pt x="342" y="1016"/>
                    </a:lnTo>
                    <a:lnTo>
                      <a:pt x="315" y="1041"/>
                    </a:lnTo>
                    <a:lnTo>
                      <a:pt x="303" y="1072"/>
                    </a:lnTo>
                    <a:lnTo>
                      <a:pt x="300" y="1103"/>
                    </a:lnTo>
                    <a:lnTo>
                      <a:pt x="302" y="1137"/>
                    </a:lnTo>
                    <a:lnTo>
                      <a:pt x="301" y="1169"/>
                    </a:lnTo>
                    <a:lnTo>
                      <a:pt x="294" y="1199"/>
                    </a:lnTo>
                    <a:lnTo>
                      <a:pt x="274" y="1224"/>
                    </a:lnTo>
                    <a:lnTo>
                      <a:pt x="239" y="1245"/>
                    </a:lnTo>
                    <a:lnTo>
                      <a:pt x="231" y="1270"/>
                    </a:lnTo>
                    <a:lnTo>
                      <a:pt x="221" y="1293"/>
                    </a:lnTo>
                    <a:lnTo>
                      <a:pt x="206" y="1315"/>
                    </a:lnTo>
                    <a:lnTo>
                      <a:pt x="191" y="1336"/>
                    </a:lnTo>
                    <a:lnTo>
                      <a:pt x="176" y="1355"/>
                    </a:lnTo>
                    <a:lnTo>
                      <a:pt x="162" y="1377"/>
                    </a:lnTo>
                    <a:lnTo>
                      <a:pt x="151" y="1397"/>
                    </a:lnTo>
                    <a:lnTo>
                      <a:pt x="145" y="1421"/>
                    </a:lnTo>
                    <a:lnTo>
                      <a:pt x="128" y="1427"/>
                    </a:lnTo>
                    <a:lnTo>
                      <a:pt x="111" y="1430"/>
                    </a:lnTo>
                    <a:lnTo>
                      <a:pt x="94" y="1430"/>
                    </a:lnTo>
                    <a:lnTo>
                      <a:pt x="78" y="1429"/>
                    </a:lnTo>
                    <a:lnTo>
                      <a:pt x="61" y="1424"/>
                    </a:lnTo>
                    <a:lnTo>
                      <a:pt x="47" y="1419"/>
                    </a:lnTo>
                    <a:lnTo>
                      <a:pt x="33" y="1410"/>
                    </a:lnTo>
                    <a:lnTo>
                      <a:pt x="21" y="1399"/>
                    </a:lnTo>
                    <a:lnTo>
                      <a:pt x="40" y="1393"/>
                    </a:lnTo>
                    <a:lnTo>
                      <a:pt x="60" y="1386"/>
                    </a:lnTo>
                    <a:lnTo>
                      <a:pt x="79" y="1376"/>
                    </a:lnTo>
                    <a:lnTo>
                      <a:pt x="100" y="1364"/>
                    </a:lnTo>
                    <a:lnTo>
                      <a:pt x="116" y="1350"/>
                    </a:lnTo>
                    <a:lnTo>
                      <a:pt x="133" y="1336"/>
                    </a:lnTo>
                    <a:lnTo>
                      <a:pt x="145" y="1321"/>
                    </a:lnTo>
                    <a:lnTo>
                      <a:pt x="155" y="1307"/>
                    </a:lnTo>
                    <a:lnTo>
                      <a:pt x="135" y="1285"/>
                    </a:lnTo>
                    <a:lnTo>
                      <a:pt x="11" y="1359"/>
                    </a:lnTo>
                    <a:lnTo>
                      <a:pt x="9" y="1317"/>
                    </a:lnTo>
                    <a:lnTo>
                      <a:pt x="22" y="1288"/>
                    </a:lnTo>
                    <a:lnTo>
                      <a:pt x="43" y="1265"/>
                    </a:lnTo>
                    <a:lnTo>
                      <a:pt x="73" y="1249"/>
                    </a:lnTo>
                    <a:lnTo>
                      <a:pt x="103" y="1233"/>
                    </a:lnTo>
                    <a:lnTo>
                      <a:pt x="134" y="1218"/>
                    </a:lnTo>
                    <a:lnTo>
                      <a:pt x="159" y="1197"/>
                    </a:lnTo>
                    <a:lnTo>
                      <a:pt x="177" y="1171"/>
                    </a:lnTo>
                    <a:lnTo>
                      <a:pt x="160" y="1166"/>
                    </a:lnTo>
                    <a:lnTo>
                      <a:pt x="146" y="1166"/>
                    </a:lnTo>
                    <a:lnTo>
                      <a:pt x="131" y="1168"/>
                    </a:lnTo>
                    <a:lnTo>
                      <a:pt x="118" y="1173"/>
                    </a:lnTo>
                    <a:lnTo>
                      <a:pt x="102" y="1179"/>
                    </a:lnTo>
                    <a:lnTo>
                      <a:pt x="86" y="1186"/>
                    </a:lnTo>
                    <a:lnTo>
                      <a:pt x="69" y="1190"/>
                    </a:lnTo>
                    <a:lnTo>
                      <a:pt x="52" y="1193"/>
                    </a:lnTo>
                    <a:lnTo>
                      <a:pt x="64" y="1170"/>
                    </a:lnTo>
                    <a:lnTo>
                      <a:pt x="79" y="1152"/>
                    </a:lnTo>
                    <a:lnTo>
                      <a:pt x="96" y="1135"/>
                    </a:lnTo>
                    <a:lnTo>
                      <a:pt x="114" y="1122"/>
                    </a:lnTo>
                    <a:lnTo>
                      <a:pt x="133" y="1108"/>
                    </a:lnTo>
                    <a:lnTo>
                      <a:pt x="152" y="1096"/>
                    </a:lnTo>
                    <a:lnTo>
                      <a:pt x="169" y="1082"/>
                    </a:lnTo>
                    <a:lnTo>
                      <a:pt x="187" y="1068"/>
                    </a:lnTo>
                    <a:lnTo>
                      <a:pt x="174" y="1059"/>
                    </a:lnTo>
                    <a:lnTo>
                      <a:pt x="163" y="1056"/>
                    </a:lnTo>
                    <a:lnTo>
                      <a:pt x="151" y="1057"/>
                    </a:lnTo>
                    <a:lnTo>
                      <a:pt x="139" y="1063"/>
                    </a:lnTo>
                    <a:lnTo>
                      <a:pt x="127" y="1068"/>
                    </a:lnTo>
                    <a:lnTo>
                      <a:pt x="116" y="1076"/>
                    </a:lnTo>
                    <a:lnTo>
                      <a:pt x="104" y="1082"/>
                    </a:lnTo>
                    <a:lnTo>
                      <a:pt x="93" y="1089"/>
                    </a:lnTo>
                    <a:lnTo>
                      <a:pt x="21" y="1151"/>
                    </a:lnTo>
                    <a:lnTo>
                      <a:pt x="13" y="1149"/>
                    </a:lnTo>
                    <a:lnTo>
                      <a:pt x="9" y="1143"/>
                    </a:lnTo>
                    <a:lnTo>
                      <a:pt x="7" y="1135"/>
                    </a:lnTo>
                    <a:lnTo>
                      <a:pt x="7" y="1127"/>
                    </a:lnTo>
                    <a:lnTo>
                      <a:pt x="7" y="1116"/>
                    </a:lnTo>
                    <a:lnTo>
                      <a:pt x="8" y="1106"/>
                    </a:lnTo>
                    <a:lnTo>
                      <a:pt x="9" y="1097"/>
                    </a:lnTo>
                    <a:lnTo>
                      <a:pt x="11" y="1089"/>
                    </a:lnTo>
                    <a:lnTo>
                      <a:pt x="30" y="1082"/>
                    </a:lnTo>
                    <a:lnTo>
                      <a:pt x="50" y="1073"/>
                    </a:lnTo>
                    <a:lnTo>
                      <a:pt x="70" y="1062"/>
                    </a:lnTo>
                    <a:lnTo>
                      <a:pt x="92" y="1049"/>
                    </a:lnTo>
                    <a:lnTo>
                      <a:pt x="111" y="1035"/>
                    </a:lnTo>
                    <a:lnTo>
                      <a:pt x="130" y="1021"/>
                    </a:lnTo>
                    <a:lnTo>
                      <a:pt x="148" y="1007"/>
                    </a:lnTo>
                    <a:lnTo>
                      <a:pt x="165" y="995"/>
                    </a:lnTo>
                    <a:lnTo>
                      <a:pt x="147" y="996"/>
                    </a:lnTo>
                    <a:lnTo>
                      <a:pt x="136" y="992"/>
                    </a:lnTo>
                    <a:lnTo>
                      <a:pt x="126" y="980"/>
                    </a:lnTo>
                    <a:lnTo>
                      <a:pt x="119" y="968"/>
                    </a:lnTo>
                    <a:lnTo>
                      <a:pt x="110" y="952"/>
                    </a:lnTo>
                    <a:lnTo>
                      <a:pt x="101" y="941"/>
                    </a:lnTo>
                    <a:lnTo>
                      <a:pt x="88" y="933"/>
                    </a:lnTo>
                    <a:lnTo>
                      <a:pt x="73" y="933"/>
                    </a:lnTo>
                    <a:lnTo>
                      <a:pt x="81" y="925"/>
                    </a:lnTo>
                    <a:lnTo>
                      <a:pt x="91" y="919"/>
                    </a:lnTo>
                    <a:lnTo>
                      <a:pt x="101" y="914"/>
                    </a:lnTo>
                    <a:lnTo>
                      <a:pt x="112" y="909"/>
                    </a:lnTo>
                    <a:lnTo>
                      <a:pt x="121" y="901"/>
                    </a:lnTo>
                    <a:lnTo>
                      <a:pt x="131" y="894"/>
                    </a:lnTo>
                    <a:lnTo>
                      <a:pt x="138" y="883"/>
                    </a:lnTo>
                    <a:lnTo>
                      <a:pt x="145" y="871"/>
                    </a:lnTo>
                    <a:lnTo>
                      <a:pt x="126" y="865"/>
                    </a:lnTo>
                    <a:lnTo>
                      <a:pt x="109" y="867"/>
                    </a:lnTo>
                    <a:lnTo>
                      <a:pt x="92" y="872"/>
                    </a:lnTo>
                    <a:lnTo>
                      <a:pt x="78" y="881"/>
                    </a:lnTo>
                    <a:lnTo>
                      <a:pt x="64" y="891"/>
                    </a:lnTo>
                    <a:lnTo>
                      <a:pt x="49" y="902"/>
                    </a:lnTo>
                    <a:lnTo>
                      <a:pt x="34" y="913"/>
                    </a:lnTo>
                    <a:lnTo>
                      <a:pt x="21" y="923"/>
                    </a:lnTo>
                    <a:lnTo>
                      <a:pt x="13" y="917"/>
                    </a:lnTo>
                    <a:lnTo>
                      <a:pt x="8" y="913"/>
                    </a:lnTo>
                    <a:lnTo>
                      <a:pt x="4" y="906"/>
                    </a:lnTo>
                    <a:lnTo>
                      <a:pt x="3" y="900"/>
                    </a:lnTo>
                    <a:lnTo>
                      <a:pt x="0" y="892"/>
                    </a:lnTo>
                    <a:lnTo>
                      <a:pt x="0" y="885"/>
                    </a:lnTo>
                    <a:lnTo>
                      <a:pt x="0" y="878"/>
                    </a:lnTo>
                    <a:lnTo>
                      <a:pt x="0" y="871"/>
                    </a:lnTo>
                    <a:lnTo>
                      <a:pt x="22" y="866"/>
                    </a:lnTo>
                    <a:lnTo>
                      <a:pt x="44" y="857"/>
                    </a:lnTo>
                    <a:lnTo>
                      <a:pt x="65" y="842"/>
                    </a:lnTo>
                    <a:lnTo>
                      <a:pt x="86" y="827"/>
                    </a:lnTo>
                    <a:lnTo>
                      <a:pt x="105" y="807"/>
                    </a:lnTo>
                    <a:lnTo>
                      <a:pt x="126" y="792"/>
                    </a:lnTo>
                    <a:lnTo>
                      <a:pt x="145" y="777"/>
                    </a:lnTo>
                    <a:lnTo>
                      <a:pt x="165" y="768"/>
                    </a:lnTo>
                    <a:lnTo>
                      <a:pt x="160" y="760"/>
                    </a:lnTo>
                    <a:lnTo>
                      <a:pt x="155" y="757"/>
                    </a:lnTo>
                    <a:lnTo>
                      <a:pt x="150" y="753"/>
                    </a:lnTo>
                    <a:lnTo>
                      <a:pt x="145" y="753"/>
                    </a:lnTo>
                    <a:lnTo>
                      <a:pt x="133" y="754"/>
                    </a:lnTo>
                    <a:lnTo>
                      <a:pt x="125" y="757"/>
                    </a:lnTo>
                    <a:lnTo>
                      <a:pt x="135" y="744"/>
                    </a:lnTo>
                    <a:lnTo>
                      <a:pt x="137" y="733"/>
                    </a:lnTo>
                    <a:lnTo>
                      <a:pt x="134" y="722"/>
                    </a:lnTo>
                    <a:lnTo>
                      <a:pt x="127" y="711"/>
                    </a:lnTo>
                    <a:lnTo>
                      <a:pt x="117" y="700"/>
                    </a:lnTo>
                    <a:lnTo>
                      <a:pt x="107" y="691"/>
                    </a:lnTo>
                    <a:lnTo>
                      <a:pt x="98" y="681"/>
                    </a:lnTo>
                    <a:lnTo>
                      <a:pt x="93" y="674"/>
                    </a:lnTo>
                    <a:lnTo>
                      <a:pt x="104" y="667"/>
                    </a:lnTo>
                    <a:lnTo>
                      <a:pt x="117" y="661"/>
                    </a:lnTo>
                    <a:lnTo>
                      <a:pt x="129" y="650"/>
                    </a:lnTo>
                    <a:lnTo>
                      <a:pt x="142" y="640"/>
                    </a:lnTo>
                    <a:lnTo>
                      <a:pt x="152" y="628"/>
                    </a:lnTo>
                    <a:lnTo>
                      <a:pt x="162" y="615"/>
                    </a:lnTo>
                    <a:lnTo>
                      <a:pt x="170" y="602"/>
                    </a:lnTo>
                    <a:lnTo>
                      <a:pt x="177" y="592"/>
                    </a:lnTo>
                    <a:lnTo>
                      <a:pt x="157" y="586"/>
                    </a:lnTo>
                    <a:lnTo>
                      <a:pt x="142" y="588"/>
                    </a:lnTo>
                    <a:lnTo>
                      <a:pt x="127" y="594"/>
                    </a:lnTo>
                    <a:lnTo>
                      <a:pt x="114" y="603"/>
                    </a:lnTo>
                    <a:lnTo>
                      <a:pt x="101" y="612"/>
                    </a:lnTo>
                    <a:lnTo>
                      <a:pt x="90" y="622"/>
                    </a:lnTo>
                    <a:lnTo>
                      <a:pt x="76" y="629"/>
                    </a:lnTo>
                    <a:lnTo>
                      <a:pt x="63" y="632"/>
                    </a:lnTo>
                    <a:lnTo>
                      <a:pt x="41" y="602"/>
                    </a:lnTo>
                    <a:lnTo>
                      <a:pt x="57" y="589"/>
                    </a:lnTo>
                    <a:lnTo>
                      <a:pt x="76" y="579"/>
                    </a:lnTo>
                    <a:lnTo>
                      <a:pt x="96" y="569"/>
                    </a:lnTo>
                    <a:lnTo>
                      <a:pt x="119" y="560"/>
                    </a:lnTo>
                    <a:lnTo>
                      <a:pt x="139" y="550"/>
                    </a:lnTo>
                    <a:lnTo>
                      <a:pt x="160" y="540"/>
                    </a:lnTo>
                    <a:lnTo>
                      <a:pt x="179" y="528"/>
                    </a:lnTo>
                    <a:lnTo>
                      <a:pt x="197" y="518"/>
                    </a:lnTo>
                    <a:lnTo>
                      <a:pt x="183" y="509"/>
                    </a:lnTo>
                    <a:lnTo>
                      <a:pt x="170" y="506"/>
                    </a:lnTo>
                    <a:lnTo>
                      <a:pt x="154" y="507"/>
                    </a:lnTo>
                    <a:lnTo>
                      <a:pt x="139" y="513"/>
                    </a:lnTo>
                    <a:lnTo>
                      <a:pt x="124" y="518"/>
                    </a:lnTo>
                    <a:lnTo>
                      <a:pt x="109" y="526"/>
                    </a:lnTo>
                    <a:lnTo>
                      <a:pt x="95" y="533"/>
                    </a:lnTo>
                    <a:lnTo>
                      <a:pt x="83" y="540"/>
                    </a:lnTo>
                    <a:lnTo>
                      <a:pt x="93" y="520"/>
                    </a:lnTo>
                    <a:lnTo>
                      <a:pt x="110" y="511"/>
                    </a:lnTo>
                    <a:lnTo>
                      <a:pt x="129" y="507"/>
                    </a:lnTo>
                    <a:lnTo>
                      <a:pt x="151" y="506"/>
                    </a:lnTo>
                    <a:lnTo>
                      <a:pt x="170" y="501"/>
                    </a:lnTo>
                    <a:lnTo>
                      <a:pt x="186" y="495"/>
                    </a:lnTo>
                    <a:lnTo>
                      <a:pt x="195" y="480"/>
                    </a:lnTo>
                    <a:lnTo>
                      <a:pt x="197" y="456"/>
                    </a:lnTo>
                    <a:lnTo>
                      <a:pt x="155" y="404"/>
                    </a:lnTo>
                    <a:lnTo>
                      <a:pt x="166" y="385"/>
                    </a:lnTo>
                    <a:lnTo>
                      <a:pt x="187" y="372"/>
                    </a:lnTo>
                    <a:lnTo>
                      <a:pt x="211" y="363"/>
                    </a:lnTo>
                    <a:lnTo>
                      <a:pt x="235" y="356"/>
                    </a:lnTo>
                    <a:lnTo>
                      <a:pt x="257" y="344"/>
                    </a:lnTo>
                    <a:lnTo>
                      <a:pt x="272" y="330"/>
                    </a:lnTo>
                    <a:lnTo>
                      <a:pt x="276" y="305"/>
                    </a:lnTo>
                    <a:lnTo>
                      <a:pt x="269" y="270"/>
                    </a:lnTo>
                    <a:lnTo>
                      <a:pt x="279" y="272"/>
                    </a:lnTo>
                    <a:lnTo>
                      <a:pt x="289" y="273"/>
                    </a:lnTo>
                    <a:lnTo>
                      <a:pt x="295" y="272"/>
                    </a:lnTo>
                    <a:lnTo>
                      <a:pt x="303" y="271"/>
                    </a:lnTo>
                    <a:lnTo>
                      <a:pt x="308" y="266"/>
                    </a:lnTo>
                    <a:lnTo>
                      <a:pt x="312" y="262"/>
                    </a:lnTo>
                    <a:lnTo>
                      <a:pt x="317" y="255"/>
                    </a:lnTo>
                    <a:lnTo>
                      <a:pt x="321" y="249"/>
                    </a:lnTo>
                    <a:lnTo>
                      <a:pt x="309" y="234"/>
                    </a:lnTo>
                    <a:lnTo>
                      <a:pt x="298" y="229"/>
                    </a:lnTo>
                    <a:lnTo>
                      <a:pt x="285" y="228"/>
                    </a:lnTo>
                    <a:lnTo>
                      <a:pt x="275" y="231"/>
                    </a:lnTo>
                    <a:lnTo>
                      <a:pt x="263" y="234"/>
                    </a:lnTo>
                    <a:lnTo>
                      <a:pt x="251" y="232"/>
                    </a:lnTo>
                    <a:lnTo>
                      <a:pt x="239" y="223"/>
                    </a:lnTo>
                    <a:lnTo>
                      <a:pt x="229" y="208"/>
                    </a:lnTo>
                    <a:lnTo>
                      <a:pt x="246" y="192"/>
                    </a:lnTo>
                    <a:lnTo>
                      <a:pt x="266" y="186"/>
                    </a:lnTo>
                    <a:lnTo>
                      <a:pt x="289" y="184"/>
                    </a:lnTo>
                    <a:lnTo>
                      <a:pt x="311" y="185"/>
                    </a:lnTo>
                    <a:lnTo>
                      <a:pt x="330" y="184"/>
                    </a:lnTo>
                    <a:lnTo>
                      <a:pt x="347" y="182"/>
                    </a:lnTo>
                    <a:lnTo>
                      <a:pt x="359" y="173"/>
                    </a:lnTo>
                    <a:lnTo>
                      <a:pt x="363" y="156"/>
                    </a:lnTo>
                    <a:lnTo>
                      <a:pt x="353" y="148"/>
                    </a:lnTo>
                    <a:lnTo>
                      <a:pt x="342" y="144"/>
                    </a:lnTo>
                    <a:lnTo>
                      <a:pt x="328" y="142"/>
                    </a:lnTo>
                    <a:lnTo>
                      <a:pt x="315" y="142"/>
                    </a:lnTo>
                    <a:lnTo>
                      <a:pt x="299" y="142"/>
                    </a:lnTo>
                    <a:lnTo>
                      <a:pt x="285" y="143"/>
                    </a:lnTo>
                    <a:lnTo>
                      <a:pt x="272" y="144"/>
                    </a:lnTo>
                    <a:lnTo>
                      <a:pt x="259" y="145"/>
                    </a:lnTo>
                    <a:lnTo>
                      <a:pt x="252" y="152"/>
                    </a:lnTo>
                    <a:lnTo>
                      <a:pt x="247" y="159"/>
                    </a:lnTo>
                    <a:lnTo>
                      <a:pt x="243" y="161"/>
                    </a:lnTo>
                    <a:lnTo>
                      <a:pt x="240" y="163"/>
                    </a:lnTo>
                    <a:lnTo>
                      <a:pt x="234" y="165"/>
                    </a:lnTo>
                    <a:lnTo>
                      <a:pt x="229" y="166"/>
                    </a:lnTo>
                    <a:lnTo>
                      <a:pt x="246" y="149"/>
                    </a:lnTo>
                    <a:lnTo>
                      <a:pt x="266" y="139"/>
                    </a:lnTo>
                    <a:lnTo>
                      <a:pt x="287" y="133"/>
                    </a:lnTo>
                    <a:lnTo>
                      <a:pt x="313" y="132"/>
                    </a:lnTo>
                    <a:lnTo>
                      <a:pt x="338" y="132"/>
                    </a:lnTo>
                    <a:lnTo>
                      <a:pt x="364" y="136"/>
                    </a:lnTo>
                    <a:lnTo>
                      <a:pt x="390" y="140"/>
                    </a:lnTo>
                    <a:lnTo>
                      <a:pt x="415" y="145"/>
                    </a:lnTo>
                    <a:lnTo>
                      <a:pt x="421" y="150"/>
                    </a:lnTo>
                    <a:lnTo>
                      <a:pt x="425" y="157"/>
                    </a:lnTo>
                    <a:lnTo>
                      <a:pt x="429" y="166"/>
                    </a:lnTo>
                    <a:lnTo>
                      <a:pt x="432" y="175"/>
                    </a:lnTo>
                    <a:lnTo>
                      <a:pt x="435" y="183"/>
                    </a:lnTo>
                    <a:lnTo>
                      <a:pt x="443" y="189"/>
                    </a:lnTo>
                    <a:lnTo>
                      <a:pt x="452" y="195"/>
                    </a:lnTo>
                    <a:lnTo>
                      <a:pt x="467" y="197"/>
                    </a:lnTo>
                    <a:lnTo>
                      <a:pt x="472" y="175"/>
                    </a:lnTo>
                    <a:lnTo>
                      <a:pt x="475" y="150"/>
                    </a:lnTo>
                    <a:lnTo>
                      <a:pt x="476" y="124"/>
                    </a:lnTo>
                    <a:lnTo>
                      <a:pt x="481" y="98"/>
                    </a:lnTo>
                    <a:lnTo>
                      <a:pt x="486" y="73"/>
                    </a:lnTo>
                    <a:lnTo>
                      <a:pt x="499" y="53"/>
                    </a:lnTo>
                    <a:lnTo>
                      <a:pt x="519" y="38"/>
                    </a:lnTo>
                    <a:lnTo>
                      <a:pt x="550" y="31"/>
                    </a:lnTo>
                    <a:lnTo>
                      <a:pt x="563" y="31"/>
                    </a:lnTo>
                    <a:lnTo>
                      <a:pt x="574" y="36"/>
                    </a:lnTo>
                    <a:lnTo>
                      <a:pt x="585" y="41"/>
                    </a:lnTo>
                    <a:lnTo>
                      <a:pt x="593" y="49"/>
                    </a:lnTo>
                    <a:lnTo>
                      <a:pt x="598" y="56"/>
                    </a:lnTo>
                    <a:lnTo>
                      <a:pt x="603" y="66"/>
                    </a:lnTo>
                    <a:lnTo>
                      <a:pt x="607" y="74"/>
                    </a:lnTo>
                    <a:lnTo>
                      <a:pt x="612" y="83"/>
                    </a:lnTo>
                    <a:lnTo>
                      <a:pt x="629" y="51"/>
                    </a:lnTo>
                    <a:lnTo>
                      <a:pt x="656" y="26"/>
                    </a:lnTo>
                    <a:lnTo>
                      <a:pt x="687" y="8"/>
                    </a:lnTo>
                    <a:lnTo>
                      <a:pt x="724" y="0"/>
                    </a:lnTo>
                    <a:lnTo>
                      <a:pt x="759" y="1"/>
                    </a:lnTo>
                    <a:lnTo>
                      <a:pt x="790" y="12"/>
                    </a:lnTo>
                    <a:lnTo>
                      <a:pt x="815" y="36"/>
                    </a:lnTo>
                    <a:lnTo>
                      <a:pt x="830" y="73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8" name="Freeform 71"/>
              <p:cNvSpPr>
                <a:spLocks/>
              </p:cNvSpPr>
              <p:nvPr/>
            </p:nvSpPr>
            <p:spPr bwMode="auto">
              <a:xfrm>
                <a:off x="4073" y="808"/>
                <a:ext cx="130" cy="165"/>
              </a:xfrm>
              <a:custGeom>
                <a:avLst/>
                <a:gdLst>
                  <a:gd name="T0" fmla="*/ 0 w 653"/>
                  <a:gd name="T1" fmla="*/ 0 h 823"/>
                  <a:gd name="T2" fmla="*/ 0 w 653"/>
                  <a:gd name="T3" fmla="*/ 0 h 823"/>
                  <a:gd name="T4" fmla="*/ 0 w 653"/>
                  <a:gd name="T5" fmla="*/ 0 h 823"/>
                  <a:gd name="T6" fmla="*/ 0 w 653"/>
                  <a:gd name="T7" fmla="*/ 0 h 823"/>
                  <a:gd name="T8" fmla="*/ 0 w 653"/>
                  <a:gd name="T9" fmla="*/ 0 h 823"/>
                  <a:gd name="T10" fmla="*/ 0 w 653"/>
                  <a:gd name="T11" fmla="*/ 0 h 823"/>
                  <a:gd name="T12" fmla="*/ 0 w 653"/>
                  <a:gd name="T13" fmla="*/ 0 h 823"/>
                  <a:gd name="T14" fmla="*/ 0 w 653"/>
                  <a:gd name="T15" fmla="*/ 0 h 823"/>
                  <a:gd name="T16" fmla="*/ 0 w 653"/>
                  <a:gd name="T17" fmla="*/ 0 h 823"/>
                  <a:gd name="T18" fmla="*/ 0 w 653"/>
                  <a:gd name="T19" fmla="*/ 0 h 823"/>
                  <a:gd name="T20" fmla="*/ 0 w 653"/>
                  <a:gd name="T21" fmla="*/ 0 h 823"/>
                  <a:gd name="T22" fmla="*/ 0 w 653"/>
                  <a:gd name="T23" fmla="*/ 0 h 823"/>
                  <a:gd name="T24" fmla="*/ 0 w 653"/>
                  <a:gd name="T25" fmla="*/ 0 h 823"/>
                  <a:gd name="T26" fmla="*/ 0 w 653"/>
                  <a:gd name="T27" fmla="*/ 0 h 823"/>
                  <a:gd name="T28" fmla="*/ 0 w 653"/>
                  <a:gd name="T29" fmla="*/ 0 h 823"/>
                  <a:gd name="T30" fmla="*/ 0 w 653"/>
                  <a:gd name="T31" fmla="*/ 0 h 823"/>
                  <a:gd name="T32" fmla="*/ 0 w 653"/>
                  <a:gd name="T33" fmla="*/ 0 h 823"/>
                  <a:gd name="T34" fmla="*/ 0 w 653"/>
                  <a:gd name="T35" fmla="*/ 0 h 823"/>
                  <a:gd name="T36" fmla="*/ 0 w 653"/>
                  <a:gd name="T37" fmla="*/ 0 h 823"/>
                  <a:gd name="T38" fmla="*/ 0 w 653"/>
                  <a:gd name="T39" fmla="*/ 0 h 823"/>
                  <a:gd name="T40" fmla="*/ 0 w 653"/>
                  <a:gd name="T41" fmla="*/ 0 h 823"/>
                  <a:gd name="T42" fmla="*/ 0 w 653"/>
                  <a:gd name="T43" fmla="*/ 0 h 823"/>
                  <a:gd name="T44" fmla="*/ 0 w 653"/>
                  <a:gd name="T45" fmla="*/ 0 h 823"/>
                  <a:gd name="T46" fmla="*/ 0 w 653"/>
                  <a:gd name="T47" fmla="*/ 0 h 823"/>
                  <a:gd name="T48" fmla="*/ 0 w 653"/>
                  <a:gd name="T49" fmla="*/ 0 h 823"/>
                  <a:gd name="T50" fmla="*/ 0 w 653"/>
                  <a:gd name="T51" fmla="*/ 0 h 823"/>
                  <a:gd name="T52" fmla="*/ 0 w 653"/>
                  <a:gd name="T53" fmla="*/ 0 h 823"/>
                  <a:gd name="T54" fmla="*/ 0 w 653"/>
                  <a:gd name="T55" fmla="*/ 0 h 823"/>
                  <a:gd name="T56" fmla="*/ 0 w 653"/>
                  <a:gd name="T57" fmla="*/ 0 h 823"/>
                  <a:gd name="T58" fmla="*/ 0 w 653"/>
                  <a:gd name="T59" fmla="*/ 0 h 823"/>
                  <a:gd name="T60" fmla="*/ 0 w 653"/>
                  <a:gd name="T61" fmla="*/ 0 h 823"/>
                  <a:gd name="T62" fmla="*/ 0 w 653"/>
                  <a:gd name="T63" fmla="*/ 0 h 823"/>
                  <a:gd name="T64" fmla="*/ 0 w 653"/>
                  <a:gd name="T65" fmla="*/ 0 h 823"/>
                  <a:gd name="T66" fmla="*/ 0 w 653"/>
                  <a:gd name="T67" fmla="*/ 0 h 823"/>
                  <a:gd name="T68" fmla="*/ 0 w 653"/>
                  <a:gd name="T69" fmla="*/ 0 h 823"/>
                  <a:gd name="T70" fmla="*/ 0 w 653"/>
                  <a:gd name="T71" fmla="*/ 0 h 823"/>
                  <a:gd name="T72" fmla="*/ 0 w 653"/>
                  <a:gd name="T73" fmla="*/ 0 h 823"/>
                  <a:gd name="T74" fmla="*/ 0 w 653"/>
                  <a:gd name="T75" fmla="*/ 0 h 823"/>
                  <a:gd name="T76" fmla="*/ 0 w 653"/>
                  <a:gd name="T77" fmla="*/ 0 h 823"/>
                  <a:gd name="T78" fmla="*/ 0 w 653"/>
                  <a:gd name="T79" fmla="*/ 0 h 823"/>
                  <a:gd name="T80" fmla="*/ 0 w 653"/>
                  <a:gd name="T81" fmla="*/ 0 h 823"/>
                  <a:gd name="T82" fmla="*/ 0 w 653"/>
                  <a:gd name="T83" fmla="*/ 0 h 823"/>
                  <a:gd name="T84" fmla="*/ 0 w 653"/>
                  <a:gd name="T85" fmla="*/ 0 h 823"/>
                  <a:gd name="T86" fmla="*/ 0 w 653"/>
                  <a:gd name="T87" fmla="*/ 0 h 823"/>
                  <a:gd name="T88" fmla="*/ 0 w 653"/>
                  <a:gd name="T89" fmla="*/ 0 h 823"/>
                  <a:gd name="T90" fmla="*/ 0 w 653"/>
                  <a:gd name="T91" fmla="*/ 0 h 823"/>
                  <a:gd name="T92" fmla="*/ 0 w 653"/>
                  <a:gd name="T93" fmla="*/ 0 h 823"/>
                  <a:gd name="T94" fmla="*/ 0 w 653"/>
                  <a:gd name="T95" fmla="*/ 0 h 823"/>
                  <a:gd name="T96" fmla="*/ 0 w 653"/>
                  <a:gd name="T97" fmla="*/ 0 h 823"/>
                  <a:gd name="T98" fmla="*/ 0 w 653"/>
                  <a:gd name="T99" fmla="*/ 0 h 823"/>
                  <a:gd name="T100" fmla="*/ 0 w 653"/>
                  <a:gd name="T101" fmla="*/ 0 h 823"/>
                  <a:gd name="T102" fmla="*/ 0 w 653"/>
                  <a:gd name="T103" fmla="*/ 0 h 823"/>
                  <a:gd name="T104" fmla="*/ 0 w 653"/>
                  <a:gd name="T105" fmla="*/ 0 h 823"/>
                  <a:gd name="T106" fmla="*/ 0 w 653"/>
                  <a:gd name="T107" fmla="*/ 0 h 8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653" h="823">
                    <a:moveTo>
                      <a:pt x="467" y="66"/>
                    </a:moveTo>
                    <a:lnTo>
                      <a:pt x="483" y="44"/>
                    </a:lnTo>
                    <a:lnTo>
                      <a:pt x="502" y="31"/>
                    </a:lnTo>
                    <a:lnTo>
                      <a:pt x="522" y="22"/>
                    </a:lnTo>
                    <a:lnTo>
                      <a:pt x="546" y="18"/>
                    </a:lnTo>
                    <a:lnTo>
                      <a:pt x="570" y="18"/>
                    </a:lnTo>
                    <a:lnTo>
                      <a:pt x="594" y="22"/>
                    </a:lnTo>
                    <a:lnTo>
                      <a:pt x="618" y="26"/>
                    </a:lnTo>
                    <a:lnTo>
                      <a:pt x="643" y="35"/>
                    </a:lnTo>
                    <a:lnTo>
                      <a:pt x="646" y="42"/>
                    </a:lnTo>
                    <a:lnTo>
                      <a:pt x="648" y="50"/>
                    </a:lnTo>
                    <a:lnTo>
                      <a:pt x="648" y="58"/>
                    </a:lnTo>
                    <a:lnTo>
                      <a:pt x="653" y="66"/>
                    </a:lnTo>
                    <a:lnTo>
                      <a:pt x="643" y="79"/>
                    </a:lnTo>
                    <a:lnTo>
                      <a:pt x="634" y="85"/>
                    </a:lnTo>
                    <a:lnTo>
                      <a:pt x="623" y="84"/>
                    </a:lnTo>
                    <a:lnTo>
                      <a:pt x="613" y="82"/>
                    </a:lnTo>
                    <a:lnTo>
                      <a:pt x="602" y="77"/>
                    </a:lnTo>
                    <a:lnTo>
                      <a:pt x="593" y="77"/>
                    </a:lnTo>
                    <a:lnTo>
                      <a:pt x="585" y="82"/>
                    </a:lnTo>
                    <a:lnTo>
                      <a:pt x="581" y="97"/>
                    </a:lnTo>
                    <a:lnTo>
                      <a:pt x="581" y="122"/>
                    </a:lnTo>
                    <a:lnTo>
                      <a:pt x="575" y="147"/>
                    </a:lnTo>
                    <a:lnTo>
                      <a:pt x="565" y="169"/>
                    </a:lnTo>
                    <a:lnTo>
                      <a:pt x="551" y="190"/>
                    </a:lnTo>
                    <a:lnTo>
                      <a:pt x="535" y="207"/>
                    </a:lnTo>
                    <a:lnTo>
                      <a:pt x="515" y="224"/>
                    </a:lnTo>
                    <a:lnTo>
                      <a:pt x="496" y="239"/>
                    </a:lnTo>
                    <a:lnTo>
                      <a:pt x="477" y="252"/>
                    </a:lnTo>
                    <a:lnTo>
                      <a:pt x="455" y="248"/>
                    </a:lnTo>
                    <a:lnTo>
                      <a:pt x="440" y="237"/>
                    </a:lnTo>
                    <a:lnTo>
                      <a:pt x="426" y="222"/>
                    </a:lnTo>
                    <a:lnTo>
                      <a:pt x="416" y="207"/>
                    </a:lnTo>
                    <a:lnTo>
                      <a:pt x="405" y="190"/>
                    </a:lnTo>
                    <a:lnTo>
                      <a:pt x="393" y="178"/>
                    </a:lnTo>
                    <a:lnTo>
                      <a:pt x="380" y="169"/>
                    </a:lnTo>
                    <a:lnTo>
                      <a:pt x="363" y="170"/>
                    </a:lnTo>
                    <a:lnTo>
                      <a:pt x="359" y="198"/>
                    </a:lnTo>
                    <a:lnTo>
                      <a:pt x="359" y="231"/>
                    </a:lnTo>
                    <a:lnTo>
                      <a:pt x="358" y="265"/>
                    </a:lnTo>
                    <a:lnTo>
                      <a:pt x="356" y="298"/>
                    </a:lnTo>
                    <a:lnTo>
                      <a:pt x="348" y="330"/>
                    </a:lnTo>
                    <a:lnTo>
                      <a:pt x="335" y="358"/>
                    </a:lnTo>
                    <a:lnTo>
                      <a:pt x="312" y="381"/>
                    </a:lnTo>
                    <a:lnTo>
                      <a:pt x="280" y="398"/>
                    </a:lnTo>
                    <a:lnTo>
                      <a:pt x="271" y="396"/>
                    </a:lnTo>
                    <a:lnTo>
                      <a:pt x="264" y="391"/>
                    </a:lnTo>
                    <a:lnTo>
                      <a:pt x="258" y="384"/>
                    </a:lnTo>
                    <a:lnTo>
                      <a:pt x="252" y="378"/>
                    </a:lnTo>
                    <a:lnTo>
                      <a:pt x="244" y="371"/>
                    </a:lnTo>
                    <a:lnTo>
                      <a:pt x="236" y="366"/>
                    </a:lnTo>
                    <a:lnTo>
                      <a:pt x="227" y="364"/>
                    </a:lnTo>
                    <a:lnTo>
                      <a:pt x="218" y="366"/>
                    </a:lnTo>
                    <a:lnTo>
                      <a:pt x="202" y="373"/>
                    </a:lnTo>
                    <a:lnTo>
                      <a:pt x="198" y="383"/>
                    </a:lnTo>
                    <a:lnTo>
                      <a:pt x="200" y="393"/>
                    </a:lnTo>
                    <a:lnTo>
                      <a:pt x="206" y="404"/>
                    </a:lnTo>
                    <a:lnTo>
                      <a:pt x="212" y="414"/>
                    </a:lnTo>
                    <a:lnTo>
                      <a:pt x="218" y="426"/>
                    </a:lnTo>
                    <a:lnTo>
                      <a:pt x="220" y="437"/>
                    </a:lnTo>
                    <a:lnTo>
                      <a:pt x="218" y="450"/>
                    </a:lnTo>
                    <a:lnTo>
                      <a:pt x="232" y="450"/>
                    </a:lnTo>
                    <a:lnTo>
                      <a:pt x="244" y="454"/>
                    </a:lnTo>
                    <a:lnTo>
                      <a:pt x="253" y="460"/>
                    </a:lnTo>
                    <a:lnTo>
                      <a:pt x="261" y="470"/>
                    </a:lnTo>
                    <a:lnTo>
                      <a:pt x="264" y="479"/>
                    </a:lnTo>
                    <a:lnTo>
                      <a:pt x="267" y="493"/>
                    </a:lnTo>
                    <a:lnTo>
                      <a:pt x="263" y="505"/>
                    </a:lnTo>
                    <a:lnTo>
                      <a:pt x="259" y="522"/>
                    </a:lnTo>
                    <a:lnTo>
                      <a:pt x="176" y="594"/>
                    </a:lnTo>
                    <a:lnTo>
                      <a:pt x="185" y="609"/>
                    </a:lnTo>
                    <a:lnTo>
                      <a:pt x="201" y="619"/>
                    </a:lnTo>
                    <a:lnTo>
                      <a:pt x="217" y="625"/>
                    </a:lnTo>
                    <a:lnTo>
                      <a:pt x="236" y="631"/>
                    </a:lnTo>
                    <a:lnTo>
                      <a:pt x="253" y="634"/>
                    </a:lnTo>
                    <a:lnTo>
                      <a:pt x="270" y="641"/>
                    </a:lnTo>
                    <a:lnTo>
                      <a:pt x="283" y="650"/>
                    </a:lnTo>
                    <a:lnTo>
                      <a:pt x="290" y="667"/>
                    </a:lnTo>
                    <a:lnTo>
                      <a:pt x="301" y="703"/>
                    </a:lnTo>
                    <a:lnTo>
                      <a:pt x="297" y="732"/>
                    </a:lnTo>
                    <a:lnTo>
                      <a:pt x="283" y="754"/>
                    </a:lnTo>
                    <a:lnTo>
                      <a:pt x="261" y="772"/>
                    </a:lnTo>
                    <a:lnTo>
                      <a:pt x="233" y="784"/>
                    </a:lnTo>
                    <a:lnTo>
                      <a:pt x="205" y="796"/>
                    </a:lnTo>
                    <a:lnTo>
                      <a:pt x="177" y="807"/>
                    </a:lnTo>
                    <a:lnTo>
                      <a:pt x="156" y="823"/>
                    </a:lnTo>
                    <a:lnTo>
                      <a:pt x="136" y="819"/>
                    </a:lnTo>
                    <a:lnTo>
                      <a:pt x="125" y="811"/>
                    </a:lnTo>
                    <a:lnTo>
                      <a:pt x="121" y="800"/>
                    </a:lnTo>
                    <a:lnTo>
                      <a:pt x="122" y="788"/>
                    </a:lnTo>
                    <a:lnTo>
                      <a:pt x="125" y="772"/>
                    </a:lnTo>
                    <a:lnTo>
                      <a:pt x="132" y="756"/>
                    </a:lnTo>
                    <a:lnTo>
                      <a:pt x="138" y="741"/>
                    </a:lnTo>
                    <a:lnTo>
                      <a:pt x="145" y="729"/>
                    </a:lnTo>
                    <a:lnTo>
                      <a:pt x="166" y="709"/>
                    </a:lnTo>
                    <a:lnTo>
                      <a:pt x="146" y="695"/>
                    </a:lnTo>
                    <a:lnTo>
                      <a:pt x="127" y="696"/>
                    </a:lnTo>
                    <a:lnTo>
                      <a:pt x="107" y="704"/>
                    </a:lnTo>
                    <a:lnTo>
                      <a:pt x="88" y="716"/>
                    </a:lnTo>
                    <a:lnTo>
                      <a:pt x="68" y="727"/>
                    </a:lnTo>
                    <a:lnTo>
                      <a:pt x="49" y="735"/>
                    </a:lnTo>
                    <a:lnTo>
                      <a:pt x="29" y="732"/>
                    </a:lnTo>
                    <a:lnTo>
                      <a:pt x="10" y="719"/>
                    </a:lnTo>
                    <a:lnTo>
                      <a:pt x="145" y="646"/>
                    </a:lnTo>
                    <a:lnTo>
                      <a:pt x="131" y="633"/>
                    </a:lnTo>
                    <a:lnTo>
                      <a:pt x="115" y="626"/>
                    </a:lnTo>
                    <a:lnTo>
                      <a:pt x="98" y="624"/>
                    </a:lnTo>
                    <a:lnTo>
                      <a:pt x="80" y="626"/>
                    </a:lnTo>
                    <a:lnTo>
                      <a:pt x="60" y="629"/>
                    </a:lnTo>
                    <a:lnTo>
                      <a:pt x="40" y="635"/>
                    </a:lnTo>
                    <a:lnTo>
                      <a:pt x="19" y="641"/>
                    </a:lnTo>
                    <a:lnTo>
                      <a:pt x="0" y="646"/>
                    </a:lnTo>
                    <a:lnTo>
                      <a:pt x="3" y="642"/>
                    </a:lnTo>
                    <a:lnTo>
                      <a:pt x="8" y="631"/>
                    </a:lnTo>
                    <a:lnTo>
                      <a:pt x="14" y="615"/>
                    </a:lnTo>
                    <a:lnTo>
                      <a:pt x="21" y="600"/>
                    </a:lnTo>
                    <a:lnTo>
                      <a:pt x="30" y="587"/>
                    </a:lnTo>
                    <a:lnTo>
                      <a:pt x="44" y="580"/>
                    </a:lnTo>
                    <a:lnTo>
                      <a:pt x="61" y="581"/>
                    </a:lnTo>
                    <a:lnTo>
                      <a:pt x="82" y="594"/>
                    </a:lnTo>
                    <a:lnTo>
                      <a:pt x="94" y="589"/>
                    </a:lnTo>
                    <a:lnTo>
                      <a:pt x="105" y="584"/>
                    </a:lnTo>
                    <a:lnTo>
                      <a:pt x="116" y="578"/>
                    </a:lnTo>
                    <a:lnTo>
                      <a:pt x="128" y="572"/>
                    </a:lnTo>
                    <a:lnTo>
                      <a:pt x="138" y="564"/>
                    </a:lnTo>
                    <a:lnTo>
                      <a:pt x="148" y="557"/>
                    </a:lnTo>
                    <a:lnTo>
                      <a:pt x="157" y="549"/>
                    </a:lnTo>
                    <a:lnTo>
                      <a:pt x="166" y="542"/>
                    </a:lnTo>
                    <a:lnTo>
                      <a:pt x="159" y="527"/>
                    </a:lnTo>
                    <a:lnTo>
                      <a:pt x="150" y="521"/>
                    </a:lnTo>
                    <a:lnTo>
                      <a:pt x="140" y="521"/>
                    </a:lnTo>
                    <a:lnTo>
                      <a:pt x="129" y="527"/>
                    </a:lnTo>
                    <a:lnTo>
                      <a:pt x="116" y="532"/>
                    </a:lnTo>
                    <a:lnTo>
                      <a:pt x="107" y="539"/>
                    </a:lnTo>
                    <a:lnTo>
                      <a:pt x="98" y="542"/>
                    </a:lnTo>
                    <a:lnTo>
                      <a:pt x="93" y="542"/>
                    </a:lnTo>
                    <a:lnTo>
                      <a:pt x="80" y="533"/>
                    </a:lnTo>
                    <a:lnTo>
                      <a:pt x="68" y="524"/>
                    </a:lnTo>
                    <a:lnTo>
                      <a:pt x="54" y="513"/>
                    </a:lnTo>
                    <a:lnTo>
                      <a:pt x="43" y="503"/>
                    </a:lnTo>
                    <a:lnTo>
                      <a:pt x="32" y="491"/>
                    </a:lnTo>
                    <a:lnTo>
                      <a:pt x="23" y="478"/>
                    </a:lnTo>
                    <a:lnTo>
                      <a:pt x="15" y="463"/>
                    </a:lnTo>
                    <a:lnTo>
                      <a:pt x="10" y="450"/>
                    </a:lnTo>
                    <a:lnTo>
                      <a:pt x="10" y="418"/>
                    </a:lnTo>
                    <a:lnTo>
                      <a:pt x="32" y="425"/>
                    </a:lnTo>
                    <a:lnTo>
                      <a:pt x="52" y="426"/>
                    </a:lnTo>
                    <a:lnTo>
                      <a:pt x="71" y="420"/>
                    </a:lnTo>
                    <a:lnTo>
                      <a:pt x="90" y="411"/>
                    </a:lnTo>
                    <a:lnTo>
                      <a:pt x="106" y="399"/>
                    </a:lnTo>
                    <a:lnTo>
                      <a:pt x="123" y="387"/>
                    </a:lnTo>
                    <a:lnTo>
                      <a:pt x="139" y="374"/>
                    </a:lnTo>
                    <a:lnTo>
                      <a:pt x="156" y="366"/>
                    </a:lnTo>
                    <a:lnTo>
                      <a:pt x="154" y="338"/>
                    </a:lnTo>
                    <a:lnTo>
                      <a:pt x="164" y="317"/>
                    </a:lnTo>
                    <a:lnTo>
                      <a:pt x="182" y="298"/>
                    </a:lnTo>
                    <a:lnTo>
                      <a:pt x="207" y="285"/>
                    </a:lnTo>
                    <a:lnTo>
                      <a:pt x="232" y="269"/>
                    </a:lnTo>
                    <a:lnTo>
                      <a:pt x="257" y="254"/>
                    </a:lnTo>
                    <a:lnTo>
                      <a:pt x="277" y="235"/>
                    </a:lnTo>
                    <a:lnTo>
                      <a:pt x="290" y="211"/>
                    </a:lnTo>
                    <a:lnTo>
                      <a:pt x="270" y="211"/>
                    </a:lnTo>
                    <a:lnTo>
                      <a:pt x="252" y="216"/>
                    </a:lnTo>
                    <a:lnTo>
                      <a:pt x="234" y="220"/>
                    </a:lnTo>
                    <a:lnTo>
                      <a:pt x="217" y="228"/>
                    </a:lnTo>
                    <a:lnTo>
                      <a:pt x="199" y="236"/>
                    </a:lnTo>
                    <a:lnTo>
                      <a:pt x="181" y="245"/>
                    </a:lnTo>
                    <a:lnTo>
                      <a:pt x="163" y="254"/>
                    </a:lnTo>
                    <a:lnTo>
                      <a:pt x="145" y="263"/>
                    </a:lnTo>
                    <a:lnTo>
                      <a:pt x="145" y="252"/>
                    </a:lnTo>
                    <a:lnTo>
                      <a:pt x="159" y="249"/>
                    </a:lnTo>
                    <a:lnTo>
                      <a:pt x="176" y="242"/>
                    </a:lnTo>
                    <a:lnTo>
                      <a:pt x="193" y="231"/>
                    </a:lnTo>
                    <a:lnTo>
                      <a:pt x="210" y="218"/>
                    </a:lnTo>
                    <a:lnTo>
                      <a:pt x="226" y="204"/>
                    </a:lnTo>
                    <a:lnTo>
                      <a:pt x="242" y="190"/>
                    </a:lnTo>
                    <a:lnTo>
                      <a:pt x="255" y="178"/>
                    </a:lnTo>
                    <a:lnTo>
                      <a:pt x="269" y="170"/>
                    </a:lnTo>
                    <a:lnTo>
                      <a:pt x="249" y="162"/>
                    </a:lnTo>
                    <a:lnTo>
                      <a:pt x="232" y="161"/>
                    </a:lnTo>
                    <a:lnTo>
                      <a:pt x="214" y="165"/>
                    </a:lnTo>
                    <a:lnTo>
                      <a:pt x="197" y="174"/>
                    </a:lnTo>
                    <a:lnTo>
                      <a:pt x="179" y="184"/>
                    </a:lnTo>
                    <a:lnTo>
                      <a:pt x="160" y="196"/>
                    </a:lnTo>
                    <a:lnTo>
                      <a:pt x="142" y="205"/>
                    </a:lnTo>
                    <a:lnTo>
                      <a:pt x="124" y="211"/>
                    </a:lnTo>
                    <a:lnTo>
                      <a:pt x="138" y="183"/>
                    </a:lnTo>
                    <a:lnTo>
                      <a:pt x="157" y="159"/>
                    </a:lnTo>
                    <a:lnTo>
                      <a:pt x="180" y="139"/>
                    </a:lnTo>
                    <a:lnTo>
                      <a:pt x="206" y="124"/>
                    </a:lnTo>
                    <a:lnTo>
                      <a:pt x="232" y="115"/>
                    </a:lnTo>
                    <a:lnTo>
                      <a:pt x="259" y="117"/>
                    </a:lnTo>
                    <a:lnTo>
                      <a:pt x="285" y="127"/>
                    </a:lnTo>
                    <a:lnTo>
                      <a:pt x="311" y="149"/>
                    </a:lnTo>
                    <a:lnTo>
                      <a:pt x="324" y="139"/>
                    </a:lnTo>
                    <a:lnTo>
                      <a:pt x="332" y="129"/>
                    </a:lnTo>
                    <a:lnTo>
                      <a:pt x="335" y="117"/>
                    </a:lnTo>
                    <a:lnTo>
                      <a:pt x="333" y="105"/>
                    </a:lnTo>
                    <a:lnTo>
                      <a:pt x="331" y="93"/>
                    </a:lnTo>
                    <a:lnTo>
                      <a:pt x="331" y="80"/>
                    </a:lnTo>
                    <a:lnTo>
                      <a:pt x="333" y="67"/>
                    </a:lnTo>
                    <a:lnTo>
                      <a:pt x="342" y="56"/>
                    </a:lnTo>
                    <a:lnTo>
                      <a:pt x="347" y="40"/>
                    </a:lnTo>
                    <a:lnTo>
                      <a:pt x="355" y="27"/>
                    </a:lnTo>
                    <a:lnTo>
                      <a:pt x="364" y="16"/>
                    </a:lnTo>
                    <a:lnTo>
                      <a:pt x="376" y="9"/>
                    </a:lnTo>
                    <a:lnTo>
                      <a:pt x="389" y="2"/>
                    </a:lnTo>
                    <a:lnTo>
                      <a:pt x="403" y="0"/>
                    </a:lnTo>
                    <a:lnTo>
                      <a:pt x="419" y="0"/>
                    </a:lnTo>
                    <a:lnTo>
                      <a:pt x="435" y="4"/>
                    </a:lnTo>
                    <a:lnTo>
                      <a:pt x="443" y="8"/>
                    </a:lnTo>
                    <a:lnTo>
                      <a:pt x="449" y="15"/>
                    </a:lnTo>
                    <a:lnTo>
                      <a:pt x="450" y="24"/>
                    </a:lnTo>
                    <a:lnTo>
                      <a:pt x="451" y="34"/>
                    </a:lnTo>
                    <a:lnTo>
                      <a:pt x="451" y="43"/>
                    </a:lnTo>
                    <a:lnTo>
                      <a:pt x="452" y="52"/>
                    </a:lnTo>
                    <a:lnTo>
                      <a:pt x="457" y="59"/>
                    </a:lnTo>
                    <a:lnTo>
                      <a:pt x="467" y="66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29" name="Freeform 72"/>
              <p:cNvSpPr>
                <a:spLocks/>
              </p:cNvSpPr>
              <p:nvPr/>
            </p:nvSpPr>
            <p:spPr bwMode="auto">
              <a:xfrm>
                <a:off x="4205" y="822"/>
                <a:ext cx="88" cy="130"/>
              </a:xfrm>
              <a:custGeom>
                <a:avLst/>
                <a:gdLst>
                  <a:gd name="T0" fmla="*/ 0 w 437"/>
                  <a:gd name="T1" fmla="*/ 0 h 653"/>
                  <a:gd name="T2" fmla="*/ 0 w 437"/>
                  <a:gd name="T3" fmla="*/ 0 h 653"/>
                  <a:gd name="T4" fmla="*/ 0 w 437"/>
                  <a:gd name="T5" fmla="*/ 0 h 653"/>
                  <a:gd name="T6" fmla="*/ 0 w 437"/>
                  <a:gd name="T7" fmla="*/ 0 h 653"/>
                  <a:gd name="T8" fmla="*/ 0 w 437"/>
                  <a:gd name="T9" fmla="*/ 0 h 653"/>
                  <a:gd name="T10" fmla="*/ 0 w 437"/>
                  <a:gd name="T11" fmla="*/ 0 h 653"/>
                  <a:gd name="T12" fmla="*/ 0 w 437"/>
                  <a:gd name="T13" fmla="*/ 0 h 653"/>
                  <a:gd name="T14" fmla="*/ 0 w 437"/>
                  <a:gd name="T15" fmla="*/ 0 h 653"/>
                  <a:gd name="T16" fmla="*/ 0 w 437"/>
                  <a:gd name="T17" fmla="*/ 0 h 653"/>
                  <a:gd name="T18" fmla="*/ 0 w 437"/>
                  <a:gd name="T19" fmla="*/ 0 h 653"/>
                  <a:gd name="T20" fmla="*/ 0 w 437"/>
                  <a:gd name="T21" fmla="*/ 0 h 653"/>
                  <a:gd name="T22" fmla="*/ 0 w 437"/>
                  <a:gd name="T23" fmla="*/ 0 h 653"/>
                  <a:gd name="T24" fmla="*/ 0 w 437"/>
                  <a:gd name="T25" fmla="*/ 0 h 653"/>
                  <a:gd name="T26" fmla="*/ 0 w 437"/>
                  <a:gd name="T27" fmla="*/ 0 h 653"/>
                  <a:gd name="T28" fmla="*/ 0 w 437"/>
                  <a:gd name="T29" fmla="*/ 0 h 653"/>
                  <a:gd name="T30" fmla="*/ 0 w 437"/>
                  <a:gd name="T31" fmla="*/ 0 h 653"/>
                  <a:gd name="T32" fmla="*/ 0 w 437"/>
                  <a:gd name="T33" fmla="*/ 0 h 653"/>
                  <a:gd name="T34" fmla="*/ 0 w 437"/>
                  <a:gd name="T35" fmla="*/ 0 h 653"/>
                  <a:gd name="T36" fmla="*/ 0 w 437"/>
                  <a:gd name="T37" fmla="*/ 0 h 653"/>
                  <a:gd name="T38" fmla="*/ 0 w 437"/>
                  <a:gd name="T39" fmla="*/ 0 h 653"/>
                  <a:gd name="T40" fmla="*/ 0 w 437"/>
                  <a:gd name="T41" fmla="*/ 0 h 653"/>
                  <a:gd name="T42" fmla="*/ 0 w 437"/>
                  <a:gd name="T43" fmla="*/ 0 h 653"/>
                  <a:gd name="T44" fmla="*/ 0 w 437"/>
                  <a:gd name="T45" fmla="*/ 0 h 653"/>
                  <a:gd name="T46" fmla="*/ 0 w 437"/>
                  <a:gd name="T47" fmla="*/ 0 h 653"/>
                  <a:gd name="T48" fmla="*/ 0 w 437"/>
                  <a:gd name="T49" fmla="*/ 0 h 653"/>
                  <a:gd name="T50" fmla="*/ 0 w 437"/>
                  <a:gd name="T51" fmla="*/ 0 h 653"/>
                  <a:gd name="T52" fmla="*/ 0 w 437"/>
                  <a:gd name="T53" fmla="*/ 0 h 653"/>
                  <a:gd name="T54" fmla="*/ 0 w 437"/>
                  <a:gd name="T55" fmla="*/ 0 h 653"/>
                  <a:gd name="T56" fmla="*/ 0 w 437"/>
                  <a:gd name="T57" fmla="*/ 0 h 653"/>
                  <a:gd name="T58" fmla="*/ 0 w 437"/>
                  <a:gd name="T59" fmla="*/ 0 h 653"/>
                  <a:gd name="T60" fmla="*/ 0 w 437"/>
                  <a:gd name="T61" fmla="*/ 0 h 653"/>
                  <a:gd name="T62" fmla="*/ 0 w 437"/>
                  <a:gd name="T63" fmla="*/ 0 h 653"/>
                  <a:gd name="T64" fmla="*/ 0 w 437"/>
                  <a:gd name="T65" fmla="*/ 0 h 653"/>
                  <a:gd name="T66" fmla="*/ 0 w 437"/>
                  <a:gd name="T67" fmla="*/ 0 h 653"/>
                  <a:gd name="T68" fmla="*/ 0 w 437"/>
                  <a:gd name="T69" fmla="*/ 0 h 653"/>
                  <a:gd name="T70" fmla="*/ 0 w 437"/>
                  <a:gd name="T71" fmla="*/ 0 h 653"/>
                  <a:gd name="T72" fmla="*/ 0 w 437"/>
                  <a:gd name="T73" fmla="*/ 0 h 653"/>
                  <a:gd name="T74" fmla="*/ 0 w 437"/>
                  <a:gd name="T75" fmla="*/ 0 h 653"/>
                  <a:gd name="T76" fmla="*/ 0 w 437"/>
                  <a:gd name="T77" fmla="*/ 0 h 653"/>
                  <a:gd name="T78" fmla="*/ 0 w 437"/>
                  <a:gd name="T79" fmla="*/ 0 h 653"/>
                  <a:gd name="T80" fmla="*/ 0 w 437"/>
                  <a:gd name="T81" fmla="*/ 0 h 653"/>
                  <a:gd name="T82" fmla="*/ 0 w 437"/>
                  <a:gd name="T83" fmla="*/ 0 h 653"/>
                  <a:gd name="T84" fmla="*/ 0 w 437"/>
                  <a:gd name="T85" fmla="*/ 0 h 653"/>
                  <a:gd name="T86" fmla="*/ 0 w 437"/>
                  <a:gd name="T87" fmla="*/ 0 h 653"/>
                  <a:gd name="T88" fmla="*/ 0 w 437"/>
                  <a:gd name="T89" fmla="*/ 0 h 653"/>
                  <a:gd name="T90" fmla="*/ 0 w 437"/>
                  <a:gd name="T91" fmla="*/ 0 h 653"/>
                  <a:gd name="T92" fmla="*/ 0 w 437"/>
                  <a:gd name="T93" fmla="*/ 0 h 653"/>
                  <a:gd name="T94" fmla="*/ 0 w 437"/>
                  <a:gd name="T95" fmla="*/ 0 h 653"/>
                  <a:gd name="T96" fmla="*/ 0 w 437"/>
                  <a:gd name="T97" fmla="*/ 0 h 653"/>
                  <a:gd name="T98" fmla="*/ 0 w 437"/>
                  <a:gd name="T99" fmla="*/ 0 h 653"/>
                  <a:gd name="T100" fmla="*/ 0 w 437"/>
                  <a:gd name="T101" fmla="*/ 0 h 653"/>
                  <a:gd name="T102" fmla="*/ 0 w 437"/>
                  <a:gd name="T103" fmla="*/ 0 h 653"/>
                  <a:gd name="T104" fmla="*/ 0 w 437"/>
                  <a:gd name="T105" fmla="*/ 0 h 653"/>
                  <a:gd name="T106" fmla="*/ 0 w 437"/>
                  <a:gd name="T107" fmla="*/ 0 h 653"/>
                  <a:gd name="T108" fmla="*/ 0 w 437"/>
                  <a:gd name="T109" fmla="*/ 0 h 653"/>
                  <a:gd name="T110" fmla="*/ 0 w 437"/>
                  <a:gd name="T111" fmla="*/ 0 h 653"/>
                  <a:gd name="T112" fmla="*/ 0 w 437"/>
                  <a:gd name="T113" fmla="*/ 0 h 653"/>
                  <a:gd name="T114" fmla="*/ 0 w 437"/>
                  <a:gd name="T115" fmla="*/ 0 h 653"/>
                  <a:gd name="T116" fmla="*/ 0 w 437"/>
                  <a:gd name="T117" fmla="*/ 0 h 653"/>
                  <a:gd name="T118" fmla="*/ 0 w 437"/>
                  <a:gd name="T119" fmla="*/ 0 h 653"/>
                  <a:gd name="T120" fmla="*/ 0 w 437"/>
                  <a:gd name="T121" fmla="*/ 0 h 653"/>
                  <a:gd name="T122" fmla="*/ 0 w 437"/>
                  <a:gd name="T123" fmla="*/ 0 h 65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37" h="653">
                    <a:moveTo>
                      <a:pt x="156" y="9"/>
                    </a:moveTo>
                    <a:lnTo>
                      <a:pt x="144" y="15"/>
                    </a:lnTo>
                    <a:lnTo>
                      <a:pt x="133" y="21"/>
                    </a:lnTo>
                    <a:lnTo>
                      <a:pt x="120" y="26"/>
                    </a:lnTo>
                    <a:lnTo>
                      <a:pt x="110" y="31"/>
                    </a:lnTo>
                    <a:lnTo>
                      <a:pt x="100" y="35"/>
                    </a:lnTo>
                    <a:lnTo>
                      <a:pt x="90" y="42"/>
                    </a:lnTo>
                    <a:lnTo>
                      <a:pt x="79" y="50"/>
                    </a:lnTo>
                    <a:lnTo>
                      <a:pt x="73" y="61"/>
                    </a:lnTo>
                    <a:lnTo>
                      <a:pt x="85" y="70"/>
                    </a:lnTo>
                    <a:lnTo>
                      <a:pt x="102" y="72"/>
                    </a:lnTo>
                    <a:lnTo>
                      <a:pt x="119" y="67"/>
                    </a:lnTo>
                    <a:lnTo>
                      <a:pt x="138" y="60"/>
                    </a:lnTo>
                    <a:lnTo>
                      <a:pt x="155" y="51"/>
                    </a:lnTo>
                    <a:lnTo>
                      <a:pt x="172" y="45"/>
                    </a:lnTo>
                    <a:lnTo>
                      <a:pt x="186" y="43"/>
                    </a:lnTo>
                    <a:lnTo>
                      <a:pt x="197" y="51"/>
                    </a:lnTo>
                    <a:lnTo>
                      <a:pt x="195" y="64"/>
                    </a:lnTo>
                    <a:lnTo>
                      <a:pt x="196" y="79"/>
                    </a:lnTo>
                    <a:lnTo>
                      <a:pt x="198" y="91"/>
                    </a:lnTo>
                    <a:lnTo>
                      <a:pt x="200" y="105"/>
                    </a:lnTo>
                    <a:lnTo>
                      <a:pt x="199" y="115"/>
                    </a:lnTo>
                    <a:lnTo>
                      <a:pt x="195" y="126"/>
                    </a:lnTo>
                    <a:lnTo>
                      <a:pt x="183" y="135"/>
                    </a:lnTo>
                    <a:lnTo>
                      <a:pt x="167" y="144"/>
                    </a:lnTo>
                    <a:lnTo>
                      <a:pt x="163" y="152"/>
                    </a:lnTo>
                    <a:lnTo>
                      <a:pt x="159" y="165"/>
                    </a:lnTo>
                    <a:lnTo>
                      <a:pt x="156" y="169"/>
                    </a:lnTo>
                    <a:lnTo>
                      <a:pt x="157" y="175"/>
                    </a:lnTo>
                    <a:lnTo>
                      <a:pt x="160" y="179"/>
                    </a:lnTo>
                    <a:lnTo>
                      <a:pt x="167" y="185"/>
                    </a:lnTo>
                    <a:lnTo>
                      <a:pt x="180" y="178"/>
                    </a:lnTo>
                    <a:lnTo>
                      <a:pt x="195" y="169"/>
                    </a:lnTo>
                    <a:lnTo>
                      <a:pt x="208" y="159"/>
                    </a:lnTo>
                    <a:lnTo>
                      <a:pt x="223" y="150"/>
                    </a:lnTo>
                    <a:lnTo>
                      <a:pt x="237" y="142"/>
                    </a:lnTo>
                    <a:lnTo>
                      <a:pt x="250" y="140"/>
                    </a:lnTo>
                    <a:lnTo>
                      <a:pt x="264" y="142"/>
                    </a:lnTo>
                    <a:lnTo>
                      <a:pt x="281" y="155"/>
                    </a:lnTo>
                    <a:lnTo>
                      <a:pt x="293" y="167"/>
                    </a:lnTo>
                    <a:lnTo>
                      <a:pt x="296" y="176"/>
                    </a:lnTo>
                    <a:lnTo>
                      <a:pt x="292" y="183"/>
                    </a:lnTo>
                    <a:lnTo>
                      <a:pt x="283" y="189"/>
                    </a:lnTo>
                    <a:lnTo>
                      <a:pt x="269" y="193"/>
                    </a:lnTo>
                    <a:lnTo>
                      <a:pt x="256" y="199"/>
                    </a:lnTo>
                    <a:lnTo>
                      <a:pt x="244" y="205"/>
                    </a:lnTo>
                    <a:lnTo>
                      <a:pt x="239" y="217"/>
                    </a:lnTo>
                    <a:lnTo>
                      <a:pt x="231" y="219"/>
                    </a:lnTo>
                    <a:lnTo>
                      <a:pt x="223" y="227"/>
                    </a:lnTo>
                    <a:lnTo>
                      <a:pt x="215" y="234"/>
                    </a:lnTo>
                    <a:lnTo>
                      <a:pt x="208" y="237"/>
                    </a:lnTo>
                    <a:lnTo>
                      <a:pt x="216" y="254"/>
                    </a:lnTo>
                    <a:lnTo>
                      <a:pt x="226" y="262"/>
                    </a:lnTo>
                    <a:lnTo>
                      <a:pt x="237" y="263"/>
                    </a:lnTo>
                    <a:lnTo>
                      <a:pt x="250" y="259"/>
                    </a:lnTo>
                    <a:lnTo>
                      <a:pt x="263" y="250"/>
                    </a:lnTo>
                    <a:lnTo>
                      <a:pt x="275" y="240"/>
                    </a:lnTo>
                    <a:lnTo>
                      <a:pt x="287" y="231"/>
                    </a:lnTo>
                    <a:lnTo>
                      <a:pt x="301" y="227"/>
                    </a:lnTo>
                    <a:lnTo>
                      <a:pt x="296" y="230"/>
                    </a:lnTo>
                    <a:lnTo>
                      <a:pt x="294" y="236"/>
                    </a:lnTo>
                    <a:lnTo>
                      <a:pt x="292" y="242"/>
                    </a:lnTo>
                    <a:lnTo>
                      <a:pt x="292" y="248"/>
                    </a:lnTo>
                    <a:lnTo>
                      <a:pt x="291" y="255"/>
                    </a:lnTo>
                    <a:lnTo>
                      <a:pt x="291" y="263"/>
                    </a:lnTo>
                    <a:lnTo>
                      <a:pt x="291" y="270"/>
                    </a:lnTo>
                    <a:lnTo>
                      <a:pt x="291" y="279"/>
                    </a:lnTo>
                    <a:lnTo>
                      <a:pt x="301" y="289"/>
                    </a:lnTo>
                    <a:lnTo>
                      <a:pt x="299" y="295"/>
                    </a:lnTo>
                    <a:lnTo>
                      <a:pt x="294" y="300"/>
                    </a:lnTo>
                    <a:lnTo>
                      <a:pt x="287" y="305"/>
                    </a:lnTo>
                    <a:lnTo>
                      <a:pt x="281" y="311"/>
                    </a:lnTo>
                    <a:lnTo>
                      <a:pt x="273" y="315"/>
                    </a:lnTo>
                    <a:lnTo>
                      <a:pt x="266" y="322"/>
                    </a:lnTo>
                    <a:lnTo>
                      <a:pt x="261" y="330"/>
                    </a:lnTo>
                    <a:lnTo>
                      <a:pt x="260" y="341"/>
                    </a:lnTo>
                    <a:lnTo>
                      <a:pt x="278" y="347"/>
                    </a:lnTo>
                    <a:lnTo>
                      <a:pt x="296" y="343"/>
                    </a:lnTo>
                    <a:lnTo>
                      <a:pt x="313" y="334"/>
                    </a:lnTo>
                    <a:lnTo>
                      <a:pt x="332" y="323"/>
                    </a:lnTo>
                    <a:lnTo>
                      <a:pt x="348" y="312"/>
                    </a:lnTo>
                    <a:lnTo>
                      <a:pt x="367" y="306"/>
                    </a:lnTo>
                    <a:lnTo>
                      <a:pt x="385" y="307"/>
                    </a:lnTo>
                    <a:lnTo>
                      <a:pt x="405" y="321"/>
                    </a:lnTo>
                    <a:lnTo>
                      <a:pt x="388" y="321"/>
                    </a:lnTo>
                    <a:lnTo>
                      <a:pt x="373" y="325"/>
                    </a:lnTo>
                    <a:lnTo>
                      <a:pt x="359" y="331"/>
                    </a:lnTo>
                    <a:lnTo>
                      <a:pt x="345" y="340"/>
                    </a:lnTo>
                    <a:lnTo>
                      <a:pt x="332" y="349"/>
                    </a:lnTo>
                    <a:lnTo>
                      <a:pt x="319" y="359"/>
                    </a:lnTo>
                    <a:lnTo>
                      <a:pt x="309" y="370"/>
                    </a:lnTo>
                    <a:lnTo>
                      <a:pt x="301" y="383"/>
                    </a:lnTo>
                    <a:lnTo>
                      <a:pt x="318" y="392"/>
                    </a:lnTo>
                    <a:lnTo>
                      <a:pt x="336" y="393"/>
                    </a:lnTo>
                    <a:lnTo>
                      <a:pt x="351" y="387"/>
                    </a:lnTo>
                    <a:lnTo>
                      <a:pt x="367" y="378"/>
                    </a:lnTo>
                    <a:lnTo>
                      <a:pt x="381" y="366"/>
                    </a:lnTo>
                    <a:lnTo>
                      <a:pt x="396" y="357"/>
                    </a:lnTo>
                    <a:lnTo>
                      <a:pt x="409" y="350"/>
                    </a:lnTo>
                    <a:lnTo>
                      <a:pt x="425" y="351"/>
                    </a:lnTo>
                    <a:lnTo>
                      <a:pt x="431" y="359"/>
                    </a:lnTo>
                    <a:lnTo>
                      <a:pt x="434" y="372"/>
                    </a:lnTo>
                    <a:lnTo>
                      <a:pt x="435" y="383"/>
                    </a:lnTo>
                    <a:lnTo>
                      <a:pt x="437" y="393"/>
                    </a:lnTo>
                    <a:lnTo>
                      <a:pt x="424" y="395"/>
                    </a:lnTo>
                    <a:lnTo>
                      <a:pt x="413" y="399"/>
                    </a:lnTo>
                    <a:lnTo>
                      <a:pt x="400" y="401"/>
                    </a:lnTo>
                    <a:lnTo>
                      <a:pt x="389" y="405"/>
                    </a:lnTo>
                    <a:lnTo>
                      <a:pt x="377" y="409"/>
                    </a:lnTo>
                    <a:lnTo>
                      <a:pt x="365" y="416"/>
                    </a:lnTo>
                    <a:lnTo>
                      <a:pt x="353" y="424"/>
                    </a:lnTo>
                    <a:lnTo>
                      <a:pt x="343" y="435"/>
                    </a:lnTo>
                    <a:lnTo>
                      <a:pt x="395" y="475"/>
                    </a:lnTo>
                    <a:lnTo>
                      <a:pt x="386" y="485"/>
                    </a:lnTo>
                    <a:lnTo>
                      <a:pt x="377" y="490"/>
                    </a:lnTo>
                    <a:lnTo>
                      <a:pt x="368" y="494"/>
                    </a:lnTo>
                    <a:lnTo>
                      <a:pt x="360" y="497"/>
                    </a:lnTo>
                    <a:lnTo>
                      <a:pt x="352" y="500"/>
                    </a:lnTo>
                    <a:lnTo>
                      <a:pt x="347" y="505"/>
                    </a:lnTo>
                    <a:lnTo>
                      <a:pt x="343" y="513"/>
                    </a:lnTo>
                    <a:lnTo>
                      <a:pt x="343" y="527"/>
                    </a:lnTo>
                    <a:lnTo>
                      <a:pt x="353" y="538"/>
                    </a:lnTo>
                    <a:lnTo>
                      <a:pt x="367" y="541"/>
                    </a:lnTo>
                    <a:lnTo>
                      <a:pt x="379" y="539"/>
                    </a:lnTo>
                    <a:lnTo>
                      <a:pt x="393" y="534"/>
                    </a:lnTo>
                    <a:lnTo>
                      <a:pt x="404" y="526"/>
                    </a:lnTo>
                    <a:lnTo>
                      <a:pt x="416" y="520"/>
                    </a:lnTo>
                    <a:lnTo>
                      <a:pt x="426" y="515"/>
                    </a:lnTo>
                    <a:lnTo>
                      <a:pt x="437" y="517"/>
                    </a:lnTo>
                    <a:lnTo>
                      <a:pt x="430" y="534"/>
                    </a:lnTo>
                    <a:lnTo>
                      <a:pt x="414" y="543"/>
                    </a:lnTo>
                    <a:lnTo>
                      <a:pt x="393" y="548"/>
                    </a:lnTo>
                    <a:lnTo>
                      <a:pt x="371" y="550"/>
                    </a:lnTo>
                    <a:lnTo>
                      <a:pt x="351" y="552"/>
                    </a:lnTo>
                    <a:lnTo>
                      <a:pt x="339" y="560"/>
                    </a:lnTo>
                    <a:lnTo>
                      <a:pt x="337" y="574"/>
                    </a:lnTo>
                    <a:lnTo>
                      <a:pt x="353" y="600"/>
                    </a:lnTo>
                    <a:lnTo>
                      <a:pt x="405" y="590"/>
                    </a:lnTo>
                    <a:lnTo>
                      <a:pt x="383" y="590"/>
                    </a:lnTo>
                    <a:lnTo>
                      <a:pt x="369" y="600"/>
                    </a:lnTo>
                    <a:lnTo>
                      <a:pt x="356" y="613"/>
                    </a:lnTo>
                    <a:lnTo>
                      <a:pt x="347" y="630"/>
                    </a:lnTo>
                    <a:lnTo>
                      <a:pt x="336" y="644"/>
                    </a:lnTo>
                    <a:lnTo>
                      <a:pt x="326" y="653"/>
                    </a:lnTo>
                    <a:lnTo>
                      <a:pt x="310" y="653"/>
                    </a:lnTo>
                    <a:lnTo>
                      <a:pt x="291" y="642"/>
                    </a:lnTo>
                    <a:lnTo>
                      <a:pt x="286" y="594"/>
                    </a:lnTo>
                    <a:lnTo>
                      <a:pt x="285" y="547"/>
                    </a:lnTo>
                    <a:lnTo>
                      <a:pt x="282" y="499"/>
                    </a:lnTo>
                    <a:lnTo>
                      <a:pt x="277" y="456"/>
                    </a:lnTo>
                    <a:lnTo>
                      <a:pt x="266" y="413"/>
                    </a:lnTo>
                    <a:lnTo>
                      <a:pt x="249" y="374"/>
                    </a:lnTo>
                    <a:lnTo>
                      <a:pt x="223" y="339"/>
                    </a:lnTo>
                    <a:lnTo>
                      <a:pt x="187" y="309"/>
                    </a:lnTo>
                    <a:lnTo>
                      <a:pt x="181" y="297"/>
                    </a:lnTo>
                    <a:lnTo>
                      <a:pt x="180" y="286"/>
                    </a:lnTo>
                    <a:lnTo>
                      <a:pt x="182" y="274"/>
                    </a:lnTo>
                    <a:lnTo>
                      <a:pt x="186" y="264"/>
                    </a:lnTo>
                    <a:lnTo>
                      <a:pt x="187" y="253"/>
                    </a:lnTo>
                    <a:lnTo>
                      <a:pt x="188" y="244"/>
                    </a:lnTo>
                    <a:lnTo>
                      <a:pt x="185" y="234"/>
                    </a:lnTo>
                    <a:lnTo>
                      <a:pt x="177" y="227"/>
                    </a:lnTo>
                    <a:lnTo>
                      <a:pt x="135" y="227"/>
                    </a:lnTo>
                    <a:lnTo>
                      <a:pt x="145" y="213"/>
                    </a:lnTo>
                    <a:lnTo>
                      <a:pt x="150" y="201"/>
                    </a:lnTo>
                    <a:lnTo>
                      <a:pt x="148" y="187"/>
                    </a:lnTo>
                    <a:lnTo>
                      <a:pt x="144" y="175"/>
                    </a:lnTo>
                    <a:lnTo>
                      <a:pt x="135" y="161"/>
                    </a:lnTo>
                    <a:lnTo>
                      <a:pt x="127" y="148"/>
                    </a:lnTo>
                    <a:lnTo>
                      <a:pt x="119" y="134"/>
                    </a:lnTo>
                    <a:lnTo>
                      <a:pt x="115" y="123"/>
                    </a:lnTo>
                    <a:lnTo>
                      <a:pt x="96" y="117"/>
                    </a:lnTo>
                    <a:lnTo>
                      <a:pt x="78" y="112"/>
                    </a:lnTo>
                    <a:lnTo>
                      <a:pt x="59" y="105"/>
                    </a:lnTo>
                    <a:lnTo>
                      <a:pt x="41" y="98"/>
                    </a:lnTo>
                    <a:lnTo>
                      <a:pt x="24" y="88"/>
                    </a:lnTo>
                    <a:lnTo>
                      <a:pt x="12" y="78"/>
                    </a:lnTo>
                    <a:lnTo>
                      <a:pt x="3" y="64"/>
                    </a:lnTo>
                    <a:lnTo>
                      <a:pt x="0" y="51"/>
                    </a:lnTo>
                    <a:lnTo>
                      <a:pt x="16" y="35"/>
                    </a:lnTo>
                    <a:lnTo>
                      <a:pt x="34" y="22"/>
                    </a:lnTo>
                    <a:lnTo>
                      <a:pt x="53" y="12"/>
                    </a:lnTo>
                    <a:lnTo>
                      <a:pt x="74" y="5"/>
                    </a:lnTo>
                    <a:lnTo>
                      <a:pt x="94" y="1"/>
                    </a:lnTo>
                    <a:lnTo>
                      <a:pt x="115" y="0"/>
                    </a:lnTo>
                    <a:lnTo>
                      <a:pt x="135" y="2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0" name="Freeform 73"/>
              <p:cNvSpPr>
                <a:spLocks/>
              </p:cNvSpPr>
              <p:nvPr/>
            </p:nvSpPr>
            <p:spPr bwMode="auto">
              <a:xfrm>
                <a:off x="4056" y="840"/>
                <a:ext cx="17" cy="4"/>
              </a:xfrm>
              <a:custGeom>
                <a:avLst/>
                <a:gdLst>
                  <a:gd name="T0" fmla="*/ 0 w 86"/>
                  <a:gd name="T1" fmla="*/ 0 h 23"/>
                  <a:gd name="T2" fmla="*/ 0 w 86"/>
                  <a:gd name="T3" fmla="*/ 0 h 23"/>
                  <a:gd name="T4" fmla="*/ 0 w 86"/>
                  <a:gd name="T5" fmla="*/ 0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0 w 86"/>
                  <a:gd name="T13" fmla="*/ 0 h 23"/>
                  <a:gd name="T14" fmla="*/ 0 w 86"/>
                  <a:gd name="T15" fmla="*/ 0 h 23"/>
                  <a:gd name="T16" fmla="*/ 0 w 86"/>
                  <a:gd name="T17" fmla="*/ 0 h 23"/>
                  <a:gd name="T18" fmla="*/ 0 w 86"/>
                  <a:gd name="T19" fmla="*/ 0 h 23"/>
                  <a:gd name="T20" fmla="*/ 0 w 86"/>
                  <a:gd name="T21" fmla="*/ 0 h 23"/>
                  <a:gd name="T22" fmla="*/ 0 w 86"/>
                  <a:gd name="T23" fmla="*/ 0 h 23"/>
                  <a:gd name="T24" fmla="*/ 0 w 86"/>
                  <a:gd name="T25" fmla="*/ 0 h 23"/>
                  <a:gd name="T26" fmla="*/ 0 w 86"/>
                  <a:gd name="T27" fmla="*/ 0 h 23"/>
                  <a:gd name="T28" fmla="*/ 0 w 86"/>
                  <a:gd name="T29" fmla="*/ 0 h 23"/>
                  <a:gd name="T30" fmla="*/ 0 w 86"/>
                  <a:gd name="T31" fmla="*/ 0 h 23"/>
                  <a:gd name="T32" fmla="*/ 0 w 86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86" h="23">
                    <a:moveTo>
                      <a:pt x="86" y="13"/>
                    </a:moveTo>
                    <a:lnTo>
                      <a:pt x="76" y="15"/>
                    </a:lnTo>
                    <a:lnTo>
                      <a:pt x="67" y="16"/>
                    </a:lnTo>
                    <a:lnTo>
                      <a:pt x="55" y="16"/>
                    </a:lnTo>
                    <a:lnTo>
                      <a:pt x="44" y="17"/>
                    </a:lnTo>
                    <a:lnTo>
                      <a:pt x="32" y="17"/>
                    </a:lnTo>
                    <a:lnTo>
                      <a:pt x="20" y="17"/>
                    </a:lnTo>
                    <a:lnTo>
                      <a:pt x="10" y="18"/>
                    </a:lnTo>
                    <a:lnTo>
                      <a:pt x="2" y="23"/>
                    </a:lnTo>
                    <a:lnTo>
                      <a:pt x="0" y="15"/>
                    </a:lnTo>
                    <a:lnTo>
                      <a:pt x="6" y="9"/>
                    </a:lnTo>
                    <a:lnTo>
                      <a:pt x="15" y="5"/>
                    </a:lnTo>
                    <a:lnTo>
                      <a:pt x="28" y="2"/>
                    </a:lnTo>
                    <a:lnTo>
                      <a:pt x="42" y="0"/>
                    </a:lnTo>
                    <a:lnTo>
                      <a:pt x="58" y="2"/>
                    </a:lnTo>
                    <a:lnTo>
                      <a:pt x="72" y="6"/>
                    </a:lnTo>
                    <a:lnTo>
                      <a:pt x="86" y="13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1" name="Freeform 74"/>
              <p:cNvSpPr>
                <a:spLocks/>
              </p:cNvSpPr>
              <p:nvPr/>
            </p:nvSpPr>
            <p:spPr bwMode="auto">
              <a:xfrm>
                <a:off x="4127" y="844"/>
                <a:ext cx="130" cy="150"/>
              </a:xfrm>
              <a:custGeom>
                <a:avLst/>
                <a:gdLst>
                  <a:gd name="T0" fmla="*/ 0 w 653"/>
                  <a:gd name="T1" fmla="*/ 0 h 747"/>
                  <a:gd name="T2" fmla="*/ 0 w 653"/>
                  <a:gd name="T3" fmla="*/ 0 h 747"/>
                  <a:gd name="T4" fmla="*/ 0 w 653"/>
                  <a:gd name="T5" fmla="*/ 0 h 747"/>
                  <a:gd name="T6" fmla="*/ 0 w 653"/>
                  <a:gd name="T7" fmla="*/ 0 h 747"/>
                  <a:gd name="T8" fmla="*/ 0 w 653"/>
                  <a:gd name="T9" fmla="*/ 0 h 747"/>
                  <a:gd name="T10" fmla="*/ 0 w 653"/>
                  <a:gd name="T11" fmla="*/ 0 h 747"/>
                  <a:gd name="T12" fmla="*/ 0 w 653"/>
                  <a:gd name="T13" fmla="*/ 0 h 747"/>
                  <a:gd name="T14" fmla="*/ 0 w 653"/>
                  <a:gd name="T15" fmla="*/ 0 h 747"/>
                  <a:gd name="T16" fmla="*/ 0 w 653"/>
                  <a:gd name="T17" fmla="*/ 0 h 747"/>
                  <a:gd name="T18" fmla="*/ 0 w 653"/>
                  <a:gd name="T19" fmla="*/ 0 h 747"/>
                  <a:gd name="T20" fmla="*/ 0 w 653"/>
                  <a:gd name="T21" fmla="*/ 0 h 747"/>
                  <a:gd name="T22" fmla="*/ 0 w 653"/>
                  <a:gd name="T23" fmla="*/ 0 h 747"/>
                  <a:gd name="T24" fmla="*/ 0 w 653"/>
                  <a:gd name="T25" fmla="*/ 0 h 747"/>
                  <a:gd name="T26" fmla="*/ 0 w 653"/>
                  <a:gd name="T27" fmla="*/ 0 h 747"/>
                  <a:gd name="T28" fmla="*/ 0 w 653"/>
                  <a:gd name="T29" fmla="*/ 0 h 747"/>
                  <a:gd name="T30" fmla="*/ 0 w 653"/>
                  <a:gd name="T31" fmla="*/ 0 h 747"/>
                  <a:gd name="T32" fmla="*/ 0 w 653"/>
                  <a:gd name="T33" fmla="*/ 0 h 747"/>
                  <a:gd name="T34" fmla="*/ 0 w 653"/>
                  <a:gd name="T35" fmla="*/ 0 h 747"/>
                  <a:gd name="T36" fmla="*/ 0 w 653"/>
                  <a:gd name="T37" fmla="*/ 0 h 747"/>
                  <a:gd name="T38" fmla="*/ 0 w 653"/>
                  <a:gd name="T39" fmla="*/ 0 h 747"/>
                  <a:gd name="T40" fmla="*/ 0 w 653"/>
                  <a:gd name="T41" fmla="*/ 0 h 747"/>
                  <a:gd name="T42" fmla="*/ 0 w 653"/>
                  <a:gd name="T43" fmla="*/ 0 h 747"/>
                  <a:gd name="T44" fmla="*/ 0 w 653"/>
                  <a:gd name="T45" fmla="*/ 0 h 747"/>
                  <a:gd name="T46" fmla="*/ 0 w 653"/>
                  <a:gd name="T47" fmla="*/ 0 h 747"/>
                  <a:gd name="T48" fmla="*/ 0 w 653"/>
                  <a:gd name="T49" fmla="*/ 0 h 747"/>
                  <a:gd name="T50" fmla="*/ 0 w 653"/>
                  <a:gd name="T51" fmla="*/ 0 h 747"/>
                  <a:gd name="T52" fmla="*/ 0 w 653"/>
                  <a:gd name="T53" fmla="*/ 0 h 747"/>
                  <a:gd name="T54" fmla="*/ 0 w 653"/>
                  <a:gd name="T55" fmla="*/ 0 h 747"/>
                  <a:gd name="T56" fmla="*/ 0 w 653"/>
                  <a:gd name="T57" fmla="*/ 0 h 747"/>
                  <a:gd name="T58" fmla="*/ 0 w 653"/>
                  <a:gd name="T59" fmla="*/ 0 h 747"/>
                  <a:gd name="T60" fmla="*/ 0 w 653"/>
                  <a:gd name="T61" fmla="*/ 0 h 747"/>
                  <a:gd name="T62" fmla="*/ 0 w 653"/>
                  <a:gd name="T63" fmla="*/ 0 h 747"/>
                  <a:gd name="T64" fmla="*/ 0 w 653"/>
                  <a:gd name="T65" fmla="*/ 0 h 747"/>
                  <a:gd name="T66" fmla="*/ 0 w 653"/>
                  <a:gd name="T67" fmla="*/ 0 h 747"/>
                  <a:gd name="T68" fmla="*/ 0 w 653"/>
                  <a:gd name="T69" fmla="*/ 0 h 747"/>
                  <a:gd name="T70" fmla="*/ 0 w 653"/>
                  <a:gd name="T71" fmla="*/ 0 h 747"/>
                  <a:gd name="T72" fmla="*/ 0 w 653"/>
                  <a:gd name="T73" fmla="*/ 0 h 747"/>
                  <a:gd name="T74" fmla="*/ 0 w 653"/>
                  <a:gd name="T75" fmla="*/ 0 h 747"/>
                  <a:gd name="T76" fmla="*/ 0 w 653"/>
                  <a:gd name="T77" fmla="*/ 0 h 747"/>
                  <a:gd name="T78" fmla="*/ 0 w 653"/>
                  <a:gd name="T79" fmla="*/ 0 h 747"/>
                  <a:gd name="T80" fmla="*/ 0 w 653"/>
                  <a:gd name="T81" fmla="*/ 0 h 747"/>
                  <a:gd name="T82" fmla="*/ 0 w 653"/>
                  <a:gd name="T83" fmla="*/ 0 h 747"/>
                  <a:gd name="T84" fmla="*/ 0 w 653"/>
                  <a:gd name="T85" fmla="*/ 0 h 747"/>
                  <a:gd name="T86" fmla="*/ 0 w 653"/>
                  <a:gd name="T87" fmla="*/ 0 h 747"/>
                  <a:gd name="T88" fmla="*/ 0 w 653"/>
                  <a:gd name="T89" fmla="*/ 0 h 747"/>
                  <a:gd name="T90" fmla="*/ 0 w 653"/>
                  <a:gd name="T91" fmla="*/ 0 h 747"/>
                  <a:gd name="T92" fmla="*/ 0 w 653"/>
                  <a:gd name="T93" fmla="*/ 0 h 747"/>
                  <a:gd name="T94" fmla="*/ 0 w 653"/>
                  <a:gd name="T95" fmla="*/ 0 h 747"/>
                  <a:gd name="T96" fmla="*/ 0 w 653"/>
                  <a:gd name="T97" fmla="*/ 0 h 747"/>
                  <a:gd name="T98" fmla="*/ 0 w 653"/>
                  <a:gd name="T99" fmla="*/ 0 h 747"/>
                  <a:gd name="T100" fmla="*/ 0 w 653"/>
                  <a:gd name="T101" fmla="*/ 0 h 747"/>
                  <a:gd name="T102" fmla="*/ 0 w 653"/>
                  <a:gd name="T103" fmla="*/ 0 h 747"/>
                  <a:gd name="T104" fmla="*/ 0 w 653"/>
                  <a:gd name="T105" fmla="*/ 0 h 74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653" h="747">
                    <a:moveTo>
                      <a:pt x="497" y="94"/>
                    </a:moveTo>
                    <a:lnTo>
                      <a:pt x="480" y="107"/>
                    </a:lnTo>
                    <a:lnTo>
                      <a:pt x="463" y="121"/>
                    </a:lnTo>
                    <a:lnTo>
                      <a:pt x="446" y="132"/>
                    </a:lnTo>
                    <a:lnTo>
                      <a:pt x="432" y="146"/>
                    </a:lnTo>
                    <a:lnTo>
                      <a:pt x="416" y="158"/>
                    </a:lnTo>
                    <a:lnTo>
                      <a:pt x="404" y="173"/>
                    </a:lnTo>
                    <a:lnTo>
                      <a:pt x="391" y="188"/>
                    </a:lnTo>
                    <a:lnTo>
                      <a:pt x="383" y="208"/>
                    </a:lnTo>
                    <a:lnTo>
                      <a:pt x="372" y="200"/>
                    </a:lnTo>
                    <a:lnTo>
                      <a:pt x="362" y="188"/>
                    </a:lnTo>
                    <a:lnTo>
                      <a:pt x="353" y="176"/>
                    </a:lnTo>
                    <a:lnTo>
                      <a:pt x="346" y="165"/>
                    </a:lnTo>
                    <a:lnTo>
                      <a:pt x="338" y="157"/>
                    </a:lnTo>
                    <a:lnTo>
                      <a:pt x="330" y="157"/>
                    </a:lnTo>
                    <a:lnTo>
                      <a:pt x="320" y="165"/>
                    </a:lnTo>
                    <a:lnTo>
                      <a:pt x="311" y="186"/>
                    </a:lnTo>
                    <a:lnTo>
                      <a:pt x="508" y="404"/>
                    </a:lnTo>
                    <a:lnTo>
                      <a:pt x="501" y="418"/>
                    </a:lnTo>
                    <a:lnTo>
                      <a:pt x="492" y="430"/>
                    </a:lnTo>
                    <a:lnTo>
                      <a:pt x="482" y="440"/>
                    </a:lnTo>
                    <a:lnTo>
                      <a:pt x="472" y="452"/>
                    </a:lnTo>
                    <a:lnTo>
                      <a:pt x="465" y="462"/>
                    </a:lnTo>
                    <a:lnTo>
                      <a:pt x="462" y="475"/>
                    </a:lnTo>
                    <a:lnTo>
                      <a:pt x="465" y="490"/>
                    </a:lnTo>
                    <a:lnTo>
                      <a:pt x="477" y="508"/>
                    </a:lnTo>
                    <a:lnTo>
                      <a:pt x="491" y="499"/>
                    </a:lnTo>
                    <a:lnTo>
                      <a:pt x="503" y="490"/>
                    </a:lnTo>
                    <a:lnTo>
                      <a:pt x="514" y="480"/>
                    </a:lnTo>
                    <a:lnTo>
                      <a:pt x="527" y="470"/>
                    </a:lnTo>
                    <a:lnTo>
                      <a:pt x="537" y="459"/>
                    </a:lnTo>
                    <a:lnTo>
                      <a:pt x="547" y="447"/>
                    </a:lnTo>
                    <a:lnTo>
                      <a:pt x="557" y="436"/>
                    </a:lnTo>
                    <a:lnTo>
                      <a:pt x="570" y="425"/>
                    </a:lnTo>
                    <a:lnTo>
                      <a:pt x="563" y="402"/>
                    </a:lnTo>
                    <a:lnTo>
                      <a:pt x="556" y="383"/>
                    </a:lnTo>
                    <a:lnTo>
                      <a:pt x="546" y="365"/>
                    </a:lnTo>
                    <a:lnTo>
                      <a:pt x="535" y="349"/>
                    </a:lnTo>
                    <a:lnTo>
                      <a:pt x="520" y="333"/>
                    </a:lnTo>
                    <a:lnTo>
                      <a:pt x="506" y="320"/>
                    </a:lnTo>
                    <a:lnTo>
                      <a:pt x="492" y="305"/>
                    </a:lnTo>
                    <a:lnTo>
                      <a:pt x="477" y="290"/>
                    </a:lnTo>
                    <a:lnTo>
                      <a:pt x="493" y="278"/>
                    </a:lnTo>
                    <a:lnTo>
                      <a:pt x="512" y="268"/>
                    </a:lnTo>
                    <a:lnTo>
                      <a:pt x="531" y="261"/>
                    </a:lnTo>
                    <a:lnTo>
                      <a:pt x="553" y="260"/>
                    </a:lnTo>
                    <a:lnTo>
                      <a:pt x="572" y="264"/>
                    </a:lnTo>
                    <a:lnTo>
                      <a:pt x="591" y="277"/>
                    </a:lnTo>
                    <a:lnTo>
                      <a:pt x="607" y="298"/>
                    </a:lnTo>
                    <a:lnTo>
                      <a:pt x="622" y="332"/>
                    </a:lnTo>
                    <a:lnTo>
                      <a:pt x="653" y="736"/>
                    </a:lnTo>
                    <a:lnTo>
                      <a:pt x="624" y="743"/>
                    </a:lnTo>
                    <a:lnTo>
                      <a:pt x="596" y="747"/>
                    </a:lnTo>
                    <a:lnTo>
                      <a:pt x="566" y="744"/>
                    </a:lnTo>
                    <a:lnTo>
                      <a:pt x="537" y="741"/>
                    </a:lnTo>
                    <a:lnTo>
                      <a:pt x="505" y="733"/>
                    </a:lnTo>
                    <a:lnTo>
                      <a:pt x="475" y="726"/>
                    </a:lnTo>
                    <a:lnTo>
                      <a:pt x="444" y="719"/>
                    </a:lnTo>
                    <a:lnTo>
                      <a:pt x="414" y="715"/>
                    </a:lnTo>
                    <a:lnTo>
                      <a:pt x="365" y="703"/>
                    </a:lnTo>
                    <a:lnTo>
                      <a:pt x="317" y="691"/>
                    </a:lnTo>
                    <a:lnTo>
                      <a:pt x="266" y="678"/>
                    </a:lnTo>
                    <a:lnTo>
                      <a:pt x="219" y="662"/>
                    </a:lnTo>
                    <a:lnTo>
                      <a:pt x="173" y="640"/>
                    </a:lnTo>
                    <a:lnTo>
                      <a:pt x="133" y="613"/>
                    </a:lnTo>
                    <a:lnTo>
                      <a:pt x="98" y="579"/>
                    </a:lnTo>
                    <a:lnTo>
                      <a:pt x="72" y="539"/>
                    </a:lnTo>
                    <a:lnTo>
                      <a:pt x="80" y="499"/>
                    </a:lnTo>
                    <a:lnTo>
                      <a:pt x="71" y="469"/>
                    </a:lnTo>
                    <a:lnTo>
                      <a:pt x="52" y="443"/>
                    </a:lnTo>
                    <a:lnTo>
                      <a:pt x="29" y="420"/>
                    </a:lnTo>
                    <a:lnTo>
                      <a:pt x="9" y="398"/>
                    </a:lnTo>
                    <a:lnTo>
                      <a:pt x="0" y="374"/>
                    </a:lnTo>
                    <a:lnTo>
                      <a:pt x="8" y="344"/>
                    </a:lnTo>
                    <a:lnTo>
                      <a:pt x="41" y="311"/>
                    </a:lnTo>
                    <a:lnTo>
                      <a:pt x="33" y="281"/>
                    </a:lnTo>
                    <a:lnTo>
                      <a:pt x="42" y="256"/>
                    </a:lnTo>
                    <a:lnTo>
                      <a:pt x="59" y="235"/>
                    </a:lnTo>
                    <a:lnTo>
                      <a:pt x="84" y="213"/>
                    </a:lnTo>
                    <a:lnTo>
                      <a:pt x="109" y="190"/>
                    </a:lnTo>
                    <a:lnTo>
                      <a:pt x="130" y="164"/>
                    </a:lnTo>
                    <a:lnTo>
                      <a:pt x="144" y="132"/>
                    </a:lnTo>
                    <a:lnTo>
                      <a:pt x="145" y="94"/>
                    </a:lnTo>
                    <a:lnTo>
                      <a:pt x="154" y="104"/>
                    </a:lnTo>
                    <a:lnTo>
                      <a:pt x="166" y="114"/>
                    </a:lnTo>
                    <a:lnTo>
                      <a:pt x="180" y="123"/>
                    </a:lnTo>
                    <a:lnTo>
                      <a:pt x="197" y="129"/>
                    </a:lnTo>
                    <a:lnTo>
                      <a:pt x="213" y="130"/>
                    </a:lnTo>
                    <a:lnTo>
                      <a:pt x="230" y="127"/>
                    </a:lnTo>
                    <a:lnTo>
                      <a:pt x="245" y="118"/>
                    </a:lnTo>
                    <a:lnTo>
                      <a:pt x="259" y="104"/>
                    </a:lnTo>
                    <a:lnTo>
                      <a:pt x="269" y="91"/>
                    </a:lnTo>
                    <a:lnTo>
                      <a:pt x="283" y="79"/>
                    </a:lnTo>
                    <a:lnTo>
                      <a:pt x="295" y="66"/>
                    </a:lnTo>
                    <a:lnTo>
                      <a:pt x="309" y="55"/>
                    </a:lnTo>
                    <a:lnTo>
                      <a:pt x="320" y="42"/>
                    </a:lnTo>
                    <a:lnTo>
                      <a:pt x="332" y="28"/>
                    </a:lnTo>
                    <a:lnTo>
                      <a:pt x="341" y="13"/>
                    </a:lnTo>
                    <a:lnTo>
                      <a:pt x="352" y="0"/>
                    </a:lnTo>
                    <a:lnTo>
                      <a:pt x="367" y="12"/>
                    </a:lnTo>
                    <a:lnTo>
                      <a:pt x="388" y="21"/>
                    </a:lnTo>
                    <a:lnTo>
                      <a:pt x="409" y="28"/>
                    </a:lnTo>
                    <a:lnTo>
                      <a:pt x="432" y="35"/>
                    </a:lnTo>
                    <a:lnTo>
                      <a:pt x="452" y="43"/>
                    </a:lnTo>
                    <a:lnTo>
                      <a:pt x="471" y="54"/>
                    </a:lnTo>
                    <a:lnTo>
                      <a:pt x="486" y="70"/>
                    </a:lnTo>
                    <a:lnTo>
                      <a:pt x="497" y="94"/>
                    </a:lnTo>
                    <a:close/>
                  </a:path>
                </a:pathLst>
              </a:custGeom>
              <a:solidFill>
                <a:srgbClr val="F2D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2" name="Freeform 75"/>
              <p:cNvSpPr>
                <a:spLocks/>
              </p:cNvSpPr>
              <p:nvPr/>
            </p:nvSpPr>
            <p:spPr bwMode="auto">
              <a:xfrm>
                <a:off x="4210" y="855"/>
                <a:ext cx="315" cy="286"/>
              </a:xfrm>
              <a:custGeom>
                <a:avLst/>
                <a:gdLst>
                  <a:gd name="T0" fmla="*/ 0 w 1572"/>
                  <a:gd name="T1" fmla="*/ 0 h 1430"/>
                  <a:gd name="T2" fmla="*/ 0 w 1572"/>
                  <a:gd name="T3" fmla="*/ 0 h 1430"/>
                  <a:gd name="T4" fmla="*/ 0 w 1572"/>
                  <a:gd name="T5" fmla="*/ 0 h 1430"/>
                  <a:gd name="T6" fmla="*/ 0 w 1572"/>
                  <a:gd name="T7" fmla="*/ 0 h 1430"/>
                  <a:gd name="T8" fmla="*/ 0 w 1572"/>
                  <a:gd name="T9" fmla="*/ 0 h 1430"/>
                  <a:gd name="T10" fmla="*/ 0 w 1572"/>
                  <a:gd name="T11" fmla="*/ 0 h 1430"/>
                  <a:gd name="T12" fmla="*/ 0 w 1572"/>
                  <a:gd name="T13" fmla="*/ 0 h 1430"/>
                  <a:gd name="T14" fmla="*/ 0 w 1572"/>
                  <a:gd name="T15" fmla="*/ 0 h 1430"/>
                  <a:gd name="T16" fmla="*/ 0 w 1572"/>
                  <a:gd name="T17" fmla="*/ 0 h 1430"/>
                  <a:gd name="T18" fmla="*/ 0 w 1572"/>
                  <a:gd name="T19" fmla="*/ 0 h 1430"/>
                  <a:gd name="T20" fmla="*/ 0 w 1572"/>
                  <a:gd name="T21" fmla="*/ 0 h 1430"/>
                  <a:gd name="T22" fmla="*/ 0 w 1572"/>
                  <a:gd name="T23" fmla="*/ 0 h 1430"/>
                  <a:gd name="T24" fmla="*/ 0 w 1572"/>
                  <a:gd name="T25" fmla="*/ 0 h 1430"/>
                  <a:gd name="T26" fmla="*/ 0 w 1572"/>
                  <a:gd name="T27" fmla="*/ 0 h 1430"/>
                  <a:gd name="T28" fmla="*/ 0 w 1572"/>
                  <a:gd name="T29" fmla="*/ 0 h 1430"/>
                  <a:gd name="T30" fmla="*/ 0 w 1572"/>
                  <a:gd name="T31" fmla="*/ 0 h 1430"/>
                  <a:gd name="T32" fmla="*/ 0 w 1572"/>
                  <a:gd name="T33" fmla="*/ 0 h 1430"/>
                  <a:gd name="T34" fmla="*/ 0 w 1572"/>
                  <a:gd name="T35" fmla="*/ 0 h 1430"/>
                  <a:gd name="T36" fmla="*/ 0 w 1572"/>
                  <a:gd name="T37" fmla="*/ 0 h 1430"/>
                  <a:gd name="T38" fmla="*/ 0 w 1572"/>
                  <a:gd name="T39" fmla="*/ 0 h 1430"/>
                  <a:gd name="T40" fmla="*/ 0 w 1572"/>
                  <a:gd name="T41" fmla="*/ 0 h 1430"/>
                  <a:gd name="T42" fmla="*/ 0 w 1572"/>
                  <a:gd name="T43" fmla="*/ 0 h 1430"/>
                  <a:gd name="T44" fmla="*/ 0 w 1572"/>
                  <a:gd name="T45" fmla="*/ 0 h 1430"/>
                  <a:gd name="T46" fmla="*/ 0 w 1572"/>
                  <a:gd name="T47" fmla="*/ 0 h 1430"/>
                  <a:gd name="T48" fmla="*/ 0 w 1572"/>
                  <a:gd name="T49" fmla="*/ 0 h 1430"/>
                  <a:gd name="T50" fmla="*/ 0 w 1572"/>
                  <a:gd name="T51" fmla="*/ 0 h 1430"/>
                  <a:gd name="T52" fmla="*/ 0 w 1572"/>
                  <a:gd name="T53" fmla="*/ 0 h 1430"/>
                  <a:gd name="T54" fmla="*/ 0 w 1572"/>
                  <a:gd name="T55" fmla="*/ 0 h 1430"/>
                  <a:gd name="T56" fmla="*/ 0 w 1572"/>
                  <a:gd name="T57" fmla="*/ 0 h 1430"/>
                  <a:gd name="T58" fmla="*/ 0 w 1572"/>
                  <a:gd name="T59" fmla="*/ 0 h 1430"/>
                  <a:gd name="T60" fmla="*/ 0 w 1572"/>
                  <a:gd name="T61" fmla="*/ 0 h 1430"/>
                  <a:gd name="T62" fmla="*/ 0 w 1572"/>
                  <a:gd name="T63" fmla="*/ 0 h 1430"/>
                  <a:gd name="T64" fmla="*/ 0 w 1572"/>
                  <a:gd name="T65" fmla="*/ 0 h 1430"/>
                  <a:gd name="T66" fmla="*/ 0 w 1572"/>
                  <a:gd name="T67" fmla="*/ 0 h 1430"/>
                  <a:gd name="T68" fmla="*/ 0 w 1572"/>
                  <a:gd name="T69" fmla="*/ 0 h 1430"/>
                  <a:gd name="T70" fmla="*/ 0 w 1572"/>
                  <a:gd name="T71" fmla="*/ 0 h 1430"/>
                  <a:gd name="T72" fmla="*/ 0 w 1572"/>
                  <a:gd name="T73" fmla="*/ 0 h 1430"/>
                  <a:gd name="T74" fmla="*/ 0 w 1572"/>
                  <a:gd name="T75" fmla="*/ 0 h 1430"/>
                  <a:gd name="T76" fmla="*/ 0 w 1572"/>
                  <a:gd name="T77" fmla="*/ 0 h 1430"/>
                  <a:gd name="T78" fmla="*/ 0 w 1572"/>
                  <a:gd name="T79" fmla="*/ 0 h 1430"/>
                  <a:gd name="T80" fmla="*/ 0 w 1572"/>
                  <a:gd name="T81" fmla="*/ 0 h 1430"/>
                  <a:gd name="T82" fmla="*/ 0 w 1572"/>
                  <a:gd name="T83" fmla="*/ 0 h 1430"/>
                  <a:gd name="T84" fmla="*/ 0 w 1572"/>
                  <a:gd name="T85" fmla="*/ 0 h 1430"/>
                  <a:gd name="T86" fmla="*/ 0 w 1572"/>
                  <a:gd name="T87" fmla="*/ 0 h 1430"/>
                  <a:gd name="T88" fmla="*/ 0 w 1572"/>
                  <a:gd name="T89" fmla="*/ 0 h 1430"/>
                  <a:gd name="T90" fmla="*/ 0 w 1572"/>
                  <a:gd name="T91" fmla="*/ 0 h 1430"/>
                  <a:gd name="T92" fmla="*/ 0 w 1572"/>
                  <a:gd name="T93" fmla="*/ 0 h 1430"/>
                  <a:gd name="T94" fmla="*/ 0 w 1572"/>
                  <a:gd name="T95" fmla="*/ 0 h 1430"/>
                  <a:gd name="T96" fmla="*/ 0 w 1572"/>
                  <a:gd name="T97" fmla="*/ 0 h 1430"/>
                  <a:gd name="T98" fmla="*/ 0 w 1572"/>
                  <a:gd name="T99" fmla="*/ 0 h 1430"/>
                  <a:gd name="T100" fmla="*/ 0 w 1572"/>
                  <a:gd name="T101" fmla="*/ 0 h 1430"/>
                  <a:gd name="T102" fmla="*/ 0 w 1572"/>
                  <a:gd name="T103" fmla="*/ 0 h 1430"/>
                  <a:gd name="T104" fmla="*/ 0 w 1572"/>
                  <a:gd name="T105" fmla="*/ 0 h 1430"/>
                  <a:gd name="T106" fmla="*/ 0 w 1572"/>
                  <a:gd name="T107" fmla="*/ 0 h 143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572" h="1430">
                    <a:moveTo>
                      <a:pt x="1251" y="228"/>
                    </a:moveTo>
                    <a:lnTo>
                      <a:pt x="1292" y="214"/>
                    </a:lnTo>
                    <a:lnTo>
                      <a:pt x="1326" y="192"/>
                    </a:lnTo>
                    <a:lnTo>
                      <a:pt x="1353" y="161"/>
                    </a:lnTo>
                    <a:lnTo>
                      <a:pt x="1378" y="129"/>
                    </a:lnTo>
                    <a:lnTo>
                      <a:pt x="1399" y="92"/>
                    </a:lnTo>
                    <a:lnTo>
                      <a:pt x="1425" y="57"/>
                    </a:lnTo>
                    <a:lnTo>
                      <a:pt x="1454" y="25"/>
                    </a:lnTo>
                    <a:lnTo>
                      <a:pt x="1490" y="0"/>
                    </a:lnTo>
                    <a:lnTo>
                      <a:pt x="1477" y="40"/>
                    </a:lnTo>
                    <a:lnTo>
                      <a:pt x="1462" y="79"/>
                    </a:lnTo>
                    <a:lnTo>
                      <a:pt x="1440" y="116"/>
                    </a:lnTo>
                    <a:lnTo>
                      <a:pt x="1416" y="151"/>
                    </a:lnTo>
                    <a:lnTo>
                      <a:pt x="1389" y="184"/>
                    </a:lnTo>
                    <a:lnTo>
                      <a:pt x="1363" y="217"/>
                    </a:lnTo>
                    <a:lnTo>
                      <a:pt x="1336" y="248"/>
                    </a:lnTo>
                    <a:lnTo>
                      <a:pt x="1313" y="280"/>
                    </a:lnTo>
                    <a:lnTo>
                      <a:pt x="1313" y="287"/>
                    </a:lnTo>
                    <a:lnTo>
                      <a:pt x="1316" y="295"/>
                    </a:lnTo>
                    <a:lnTo>
                      <a:pt x="1319" y="300"/>
                    </a:lnTo>
                    <a:lnTo>
                      <a:pt x="1326" y="306"/>
                    </a:lnTo>
                    <a:lnTo>
                      <a:pt x="1332" y="309"/>
                    </a:lnTo>
                    <a:lnTo>
                      <a:pt x="1338" y="312"/>
                    </a:lnTo>
                    <a:lnTo>
                      <a:pt x="1346" y="312"/>
                    </a:lnTo>
                    <a:lnTo>
                      <a:pt x="1355" y="310"/>
                    </a:lnTo>
                    <a:lnTo>
                      <a:pt x="1572" y="290"/>
                    </a:lnTo>
                    <a:lnTo>
                      <a:pt x="1541" y="321"/>
                    </a:lnTo>
                    <a:lnTo>
                      <a:pt x="1500" y="339"/>
                    </a:lnTo>
                    <a:lnTo>
                      <a:pt x="1454" y="349"/>
                    </a:lnTo>
                    <a:lnTo>
                      <a:pt x="1408" y="358"/>
                    </a:lnTo>
                    <a:lnTo>
                      <a:pt x="1367" y="368"/>
                    </a:lnTo>
                    <a:lnTo>
                      <a:pt x="1335" y="387"/>
                    </a:lnTo>
                    <a:lnTo>
                      <a:pt x="1319" y="418"/>
                    </a:lnTo>
                    <a:lnTo>
                      <a:pt x="1324" y="466"/>
                    </a:lnTo>
                    <a:lnTo>
                      <a:pt x="1480" y="508"/>
                    </a:lnTo>
                    <a:lnTo>
                      <a:pt x="1405" y="507"/>
                    </a:lnTo>
                    <a:lnTo>
                      <a:pt x="1333" y="515"/>
                    </a:lnTo>
                    <a:lnTo>
                      <a:pt x="1263" y="530"/>
                    </a:lnTo>
                    <a:lnTo>
                      <a:pt x="1196" y="553"/>
                    </a:lnTo>
                    <a:lnTo>
                      <a:pt x="1130" y="584"/>
                    </a:lnTo>
                    <a:lnTo>
                      <a:pt x="1069" y="623"/>
                    </a:lnTo>
                    <a:lnTo>
                      <a:pt x="1013" y="670"/>
                    </a:lnTo>
                    <a:lnTo>
                      <a:pt x="961" y="725"/>
                    </a:lnTo>
                    <a:lnTo>
                      <a:pt x="898" y="813"/>
                    </a:lnTo>
                    <a:lnTo>
                      <a:pt x="835" y="906"/>
                    </a:lnTo>
                    <a:lnTo>
                      <a:pt x="770" y="999"/>
                    </a:lnTo>
                    <a:lnTo>
                      <a:pt x="702" y="1090"/>
                    </a:lnTo>
                    <a:lnTo>
                      <a:pt x="627" y="1176"/>
                    </a:lnTo>
                    <a:lnTo>
                      <a:pt x="547" y="1255"/>
                    </a:lnTo>
                    <a:lnTo>
                      <a:pt x="458" y="1323"/>
                    </a:lnTo>
                    <a:lnTo>
                      <a:pt x="360" y="1378"/>
                    </a:lnTo>
                    <a:lnTo>
                      <a:pt x="346" y="1378"/>
                    </a:lnTo>
                    <a:lnTo>
                      <a:pt x="333" y="1378"/>
                    </a:lnTo>
                    <a:lnTo>
                      <a:pt x="317" y="1378"/>
                    </a:lnTo>
                    <a:lnTo>
                      <a:pt x="302" y="1380"/>
                    </a:lnTo>
                    <a:lnTo>
                      <a:pt x="285" y="1381"/>
                    </a:lnTo>
                    <a:lnTo>
                      <a:pt x="270" y="1386"/>
                    </a:lnTo>
                    <a:lnTo>
                      <a:pt x="257" y="1392"/>
                    </a:lnTo>
                    <a:lnTo>
                      <a:pt x="245" y="1400"/>
                    </a:lnTo>
                    <a:lnTo>
                      <a:pt x="17" y="1430"/>
                    </a:lnTo>
                    <a:lnTo>
                      <a:pt x="5" y="1395"/>
                    </a:lnTo>
                    <a:lnTo>
                      <a:pt x="0" y="1361"/>
                    </a:lnTo>
                    <a:lnTo>
                      <a:pt x="0" y="1328"/>
                    </a:lnTo>
                    <a:lnTo>
                      <a:pt x="6" y="1297"/>
                    </a:lnTo>
                    <a:lnTo>
                      <a:pt x="12" y="1264"/>
                    </a:lnTo>
                    <a:lnTo>
                      <a:pt x="19" y="1232"/>
                    </a:lnTo>
                    <a:lnTo>
                      <a:pt x="25" y="1202"/>
                    </a:lnTo>
                    <a:lnTo>
                      <a:pt x="27" y="1171"/>
                    </a:lnTo>
                    <a:lnTo>
                      <a:pt x="73" y="1171"/>
                    </a:lnTo>
                    <a:lnTo>
                      <a:pt x="118" y="1169"/>
                    </a:lnTo>
                    <a:lnTo>
                      <a:pt x="162" y="1163"/>
                    </a:lnTo>
                    <a:lnTo>
                      <a:pt x="207" y="1157"/>
                    </a:lnTo>
                    <a:lnTo>
                      <a:pt x="250" y="1147"/>
                    </a:lnTo>
                    <a:lnTo>
                      <a:pt x="293" y="1136"/>
                    </a:lnTo>
                    <a:lnTo>
                      <a:pt x="336" y="1127"/>
                    </a:lnTo>
                    <a:lnTo>
                      <a:pt x="380" y="1119"/>
                    </a:lnTo>
                    <a:lnTo>
                      <a:pt x="961" y="487"/>
                    </a:lnTo>
                    <a:lnTo>
                      <a:pt x="961" y="442"/>
                    </a:lnTo>
                    <a:lnTo>
                      <a:pt x="962" y="394"/>
                    </a:lnTo>
                    <a:lnTo>
                      <a:pt x="962" y="344"/>
                    </a:lnTo>
                    <a:lnTo>
                      <a:pt x="964" y="296"/>
                    </a:lnTo>
                    <a:lnTo>
                      <a:pt x="964" y="246"/>
                    </a:lnTo>
                    <a:lnTo>
                      <a:pt x="964" y="200"/>
                    </a:lnTo>
                    <a:lnTo>
                      <a:pt x="963" y="155"/>
                    </a:lnTo>
                    <a:lnTo>
                      <a:pt x="961" y="114"/>
                    </a:lnTo>
                    <a:lnTo>
                      <a:pt x="979" y="132"/>
                    </a:lnTo>
                    <a:lnTo>
                      <a:pt x="991" y="156"/>
                    </a:lnTo>
                    <a:lnTo>
                      <a:pt x="998" y="182"/>
                    </a:lnTo>
                    <a:lnTo>
                      <a:pt x="1006" y="210"/>
                    </a:lnTo>
                    <a:lnTo>
                      <a:pt x="1013" y="236"/>
                    </a:lnTo>
                    <a:lnTo>
                      <a:pt x="1025" y="260"/>
                    </a:lnTo>
                    <a:lnTo>
                      <a:pt x="1044" y="278"/>
                    </a:lnTo>
                    <a:lnTo>
                      <a:pt x="1075" y="290"/>
                    </a:lnTo>
                    <a:lnTo>
                      <a:pt x="1104" y="263"/>
                    </a:lnTo>
                    <a:lnTo>
                      <a:pt x="1127" y="231"/>
                    </a:lnTo>
                    <a:lnTo>
                      <a:pt x="1144" y="195"/>
                    </a:lnTo>
                    <a:lnTo>
                      <a:pt x="1159" y="157"/>
                    </a:lnTo>
                    <a:lnTo>
                      <a:pt x="1170" y="116"/>
                    </a:lnTo>
                    <a:lnTo>
                      <a:pt x="1184" y="75"/>
                    </a:lnTo>
                    <a:lnTo>
                      <a:pt x="1198" y="36"/>
                    </a:lnTo>
                    <a:lnTo>
                      <a:pt x="1220" y="0"/>
                    </a:lnTo>
                    <a:lnTo>
                      <a:pt x="1228" y="25"/>
                    </a:lnTo>
                    <a:lnTo>
                      <a:pt x="1233" y="53"/>
                    </a:lnTo>
                    <a:lnTo>
                      <a:pt x="1234" y="85"/>
                    </a:lnTo>
                    <a:lnTo>
                      <a:pt x="1235" y="117"/>
                    </a:lnTo>
                    <a:lnTo>
                      <a:pt x="1235" y="148"/>
                    </a:lnTo>
                    <a:lnTo>
                      <a:pt x="1237" y="178"/>
                    </a:lnTo>
                    <a:lnTo>
                      <a:pt x="1241" y="204"/>
                    </a:lnTo>
                    <a:lnTo>
                      <a:pt x="1251" y="228"/>
                    </a:lnTo>
                    <a:close/>
                  </a:path>
                </a:pathLst>
              </a:custGeom>
              <a:solidFill>
                <a:srgbClr val="F2D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3" name="Freeform 76"/>
              <p:cNvSpPr>
                <a:spLocks/>
              </p:cNvSpPr>
              <p:nvPr/>
            </p:nvSpPr>
            <p:spPr bwMode="auto">
              <a:xfrm>
                <a:off x="4220" y="878"/>
                <a:ext cx="10" cy="8"/>
              </a:xfrm>
              <a:custGeom>
                <a:avLst/>
                <a:gdLst>
                  <a:gd name="T0" fmla="*/ 0 w 52"/>
                  <a:gd name="T1" fmla="*/ 0 h 42"/>
                  <a:gd name="T2" fmla="*/ 0 w 52"/>
                  <a:gd name="T3" fmla="*/ 0 h 42"/>
                  <a:gd name="T4" fmla="*/ 0 w 52"/>
                  <a:gd name="T5" fmla="*/ 0 h 42"/>
                  <a:gd name="T6" fmla="*/ 0 w 52"/>
                  <a:gd name="T7" fmla="*/ 0 h 42"/>
                  <a:gd name="T8" fmla="*/ 0 w 52"/>
                  <a:gd name="T9" fmla="*/ 0 h 42"/>
                  <a:gd name="T10" fmla="*/ 0 w 52"/>
                  <a:gd name="T11" fmla="*/ 0 h 42"/>
                  <a:gd name="T12" fmla="*/ 0 w 52"/>
                  <a:gd name="T13" fmla="*/ 0 h 42"/>
                  <a:gd name="T14" fmla="*/ 0 w 52"/>
                  <a:gd name="T15" fmla="*/ 0 h 4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2" h="42">
                    <a:moveTo>
                      <a:pt x="52" y="20"/>
                    </a:moveTo>
                    <a:lnTo>
                      <a:pt x="45" y="22"/>
                    </a:lnTo>
                    <a:lnTo>
                      <a:pt x="43" y="30"/>
                    </a:lnTo>
                    <a:lnTo>
                      <a:pt x="42" y="37"/>
                    </a:lnTo>
                    <a:lnTo>
                      <a:pt x="42" y="42"/>
                    </a:lnTo>
                    <a:lnTo>
                      <a:pt x="0" y="20"/>
                    </a:lnTo>
                    <a:lnTo>
                      <a:pt x="21" y="0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4" name="Freeform 77"/>
              <p:cNvSpPr>
                <a:spLocks/>
              </p:cNvSpPr>
              <p:nvPr/>
            </p:nvSpPr>
            <p:spPr bwMode="auto">
              <a:xfrm>
                <a:off x="4081" y="893"/>
                <a:ext cx="27" cy="14"/>
              </a:xfrm>
              <a:custGeom>
                <a:avLst/>
                <a:gdLst>
                  <a:gd name="T0" fmla="*/ 0 w 134"/>
                  <a:gd name="T1" fmla="*/ 0 h 71"/>
                  <a:gd name="T2" fmla="*/ 0 w 134"/>
                  <a:gd name="T3" fmla="*/ 0 h 71"/>
                  <a:gd name="T4" fmla="*/ 0 w 134"/>
                  <a:gd name="T5" fmla="*/ 0 h 71"/>
                  <a:gd name="T6" fmla="*/ 0 w 134"/>
                  <a:gd name="T7" fmla="*/ 0 h 71"/>
                  <a:gd name="T8" fmla="*/ 0 w 134"/>
                  <a:gd name="T9" fmla="*/ 0 h 71"/>
                  <a:gd name="T10" fmla="*/ 0 w 134"/>
                  <a:gd name="T11" fmla="*/ 0 h 71"/>
                  <a:gd name="T12" fmla="*/ 0 w 134"/>
                  <a:gd name="T13" fmla="*/ 0 h 71"/>
                  <a:gd name="T14" fmla="*/ 0 w 134"/>
                  <a:gd name="T15" fmla="*/ 0 h 71"/>
                  <a:gd name="T16" fmla="*/ 0 w 134"/>
                  <a:gd name="T17" fmla="*/ 0 h 71"/>
                  <a:gd name="T18" fmla="*/ 0 w 134"/>
                  <a:gd name="T19" fmla="*/ 0 h 71"/>
                  <a:gd name="T20" fmla="*/ 0 w 134"/>
                  <a:gd name="T21" fmla="*/ 0 h 71"/>
                  <a:gd name="T22" fmla="*/ 0 w 134"/>
                  <a:gd name="T23" fmla="*/ 0 h 71"/>
                  <a:gd name="T24" fmla="*/ 0 w 134"/>
                  <a:gd name="T25" fmla="*/ 0 h 71"/>
                  <a:gd name="T26" fmla="*/ 0 w 134"/>
                  <a:gd name="T27" fmla="*/ 0 h 71"/>
                  <a:gd name="T28" fmla="*/ 0 w 134"/>
                  <a:gd name="T29" fmla="*/ 0 h 71"/>
                  <a:gd name="T30" fmla="*/ 0 w 134"/>
                  <a:gd name="T31" fmla="*/ 0 h 71"/>
                  <a:gd name="T32" fmla="*/ 0 w 134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4" h="71">
                    <a:moveTo>
                      <a:pt x="134" y="5"/>
                    </a:moveTo>
                    <a:lnTo>
                      <a:pt x="117" y="14"/>
                    </a:lnTo>
                    <a:lnTo>
                      <a:pt x="104" y="27"/>
                    </a:lnTo>
                    <a:lnTo>
                      <a:pt x="89" y="39"/>
                    </a:lnTo>
                    <a:lnTo>
                      <a:pt x="74" y="52"/>
                    </a:lnTo>
                    <a:lnTo>
                      <a:pt x="57" y="62"/>
                    </a:lnTo>
                    <a:lnTo>
                      <a:pt x="40" y="69"/>
                    </a:lnTo>
                    <a:lnTo>
                      <a:pt x="20" y="71"/>
                    </a:lnTo>
                    <a:lnTo>
                      <a:pt x="0" y="68"/>
                    </a:lnTo>
                    <a:lnTo>
                      <a:pt x="11" y="54"/>
                    </a:lnTo>
                    <a:lnTo>
                      <a:pt x="27" y="42"/>
                    </a:lnTo>
                    <a:lnTo>
                      <a:pt x="44" y="28"/>
                    </a:lnTo>
                    <a:lnTo>
                      <a:pt x="62" y="17"/>
                    </a:lnTo>
                    <a:lnTo>
                      <a:pt x="80" y="8"/>
                    </a:lnTo>
                    <a:lnTo>
                      <a:pt x="99" y="2"/>
                    </a:lnTo>
                    <a:lnTo>
                      <a:pt x="116" y="0"/>
                    </a:lnTo>
                    <a:lnTo>
                      <a:pt x="13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5" name="Freeform 78"/>
              <p:cNvSpPr>
                <a:spLocks/>
              </p:cNvSpPr>
              <p:nvPr/>
            </p:nvSpPr>
            <p:spPr bwMode="auto">
              <a:xfrm>
                <a:off x="4147" y="896"/>
                <a:ext cx="43" cy="37"/>
              </a:xfrm>
              <a:custGeom>
                <a:avLst/>
                <a:gdLst>
                  <a:gd name="T0" fmla="*/ 0 w 214"/>
                  <a:gd name="T1" fmla="*/ 0 h 185"/>
                  <a:gd name="T2" fmla="*/ 0 w 214"/>
                  <a:gd name="T3" fmla="*/ 0 h 185"/>
                  <a:gd name="T4" fmla="*/ 0 w 214"/>
                  <a:gd name="T5" fmla="*/ 0 h 185"/>
                  <a:gd name="T6" fmla="*/ 0 w 214"/>
                  <a:gd name="T7" fmla="*/ 0 h 185"/>
                  <a:gd name="T8" fmla="*/ 0 w 214"/>
                  <a:gd name="T9" fmla="*/ 0 h 185"/>
                  <a:gd name="T10" fmla="*/ 0 w 214"/>
                  <a:gd name="T11" fmla="*/ 0 h 185"/>
                  <a:gd name="T12" fmla="*/ 0 w 214"/>
                  <a:gd name="T13" fmla="*/ 0 h 185"/>
                  <a:gd name="T14" fmla="*/ 0 w 214"/>
                  <a:gd name="T15" fmla="*/ 0 h 185"/>
                  <a:gd name="T16" fmla="*/ 0 w 214"/>
                  <a:gd name="T17" fmla="*/ 0 h 185"/>
                  <a:gd name="T18" fmla="*/ 0 w 214"/>
                  <a:gd name="T19" fmla="*/ 0 h 185"/>
                  <a:gd name="T20" fmla="*/ 0 w 214"/>
                  <a:gd name="T21" fmla="*/ 0 h 185"/>
                  <a:gd name="T22" fmla="*/ 0 w 214"/>
                  <a:gd name="T23" fmla="*/ 0 h 185"/>
                  <a:gd name="T24" fmla="*/ 0 w 214"/>
                  <a:gd name="T25" fmla="*/ 0 h 185"/>
                  <a:gd name="T26" fmla="*/ 0 w 214"/>
                  <a:gd name="T27" fmla="*/ 0 h 185"/>
                  <a:gd name="T28" fmla="*/ 0 w 214"/>
                  <a:gd name="T29" fmla="*/ 0 h 185"/>
                  <a:gd name="T30" fmla="*/ 0 w 214"/>
                  <a:gd name="T31" fmla="*/ 0 h 185"/>
                  <a:gd name="T32" fmla="*/ 0 w 214"/>
                  <a:gd name="T33" fmla="*/ 0 h 185"/>
                  <a:gd name="T34" fmla="*/ 0 w 214"/>
                  <a:gd name="T35" fmla="*/ 0 h 185"/>
                  <a:gd name="T36" fmla="*/ 0 w 214"/>
                  <a:gd name="T37" fmla="*/ 0 h 185"/>
                  <a:gd name="T38" fmla="*/ 0 w 214"/>
                  <a:gd name="T39" fmla="*/ 0 h 185"/>
                  <a:gd name="T40" fmla="*/ 0 w 214"/>
                  <a:gd name="T41" fmla="*/ 0 h 185"/>
                  <a:gd name="T42" fmla="*/ 0 w 214"/>
                  <a:gd name="T43" fmla="*/ 0 h 185"/>
                  <a:gd name="T44" fmla="*/ 0 w 214"/>
                  <a:gd name="T45" fmla="*/ 0 h 185"/>
                  <a:gd name="T46" fmla="*/ 0 w 214"/>
                  <a:gd name="T47" fmla="*/ 0 h 185"/>
                  <a:gd name="T48" fmla="*/ 0 w 214"/>
                  <a:gd name="T49" fmla="*/ 0 h 185"/>
                  <a:gd name="T50" fmla="*/ 0 w 214"/>
                  <a:gd name="T51" fmla="*/ 0 h 185"/>
                  <a:gd name="T52" fmla="*/ 0 w 214"/>
                  <a:gd name="T53" fmla="*/ 0 h 185"/>
                  <a:gd name="T54" fmla="*/ 0 w 214"/>
                  <a:gd name="T55" fmla="*/ 0 h 185"/>
                  <a:gd name="T56" fmla="*/ 0 w 214"/>
                  <a:gd name="T57" fmla="*/ 0 h 185"/>
                  <a:gd name="T58" fmla="*/ 0 w 214"/>
                  <a:gd name="T59" fmla="*/ 0 h 185"/>
                  <a:gd name="T60" fmla="*/ 0 w 214"/>
                  <a:gd name="T61" fmla="*/ 0 h 185"/>
                  <a:gd name="T62" fmla="*/ 0 w 214"/>
                  <a:gd name="T63" fmla="*/ 0 h 185"/>
                  <a:gd name="T64" fmla="*/ 0 w 214"/>
                  <a:gd name="T65" fmla="*/ 0 h 1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4" h="185">
                    <a:moveTo>
                      <a:pt x="208" y="3"/>
                    </a:moveTo>
                    <a:lnTo>
                      <a:pt x="212" y="21"/>
                    </a:lnTo>
                    <a:lnTo>
                      <a:pt x="214" y="39"/>
                    </a:lnTo>
                    <a:lnTo>
                      <a:pt x="211" y="56"/>
                    </a:lnTo>
                    <a:lnTo>
                      <a:pt x="207" y="73"/>
                    </a:lnTo>
                    <a:lnTo>
                      <a:pt x="200" y="89"/>
                    </a:lnTo>
                    <a:lnTo>
                      <a:pt x="192" y="104"/>
                    </a:lnTo>
                    <a:lnTo>
                      <a:pt x="183" y="120"/>
                    </a:lnTo>
                    <a:lnTo>
                      <a:pt x="176" y="137"/>
                    </a:lnTo>
                    <a:lnTo>
                      <a:pt x="158" y="147"/>
                    </a:lnTo>
                    <a:lnTo>
                      <a:pt x="140" y="159"/>
                    </a:lnTo>
                    <a:lnTo>
                      <a:pt x="120" y="168"/>
                    </a:lnTo>
                    <a:lnTo>
                      <a:pt x="101" y="177"/>
                    </a:lnTo>
                    <a:lnTo>
                      <a:pt x="78" y="181"/>
                    </a:lnTo>
                    <a:lnTo>
                      <a:pt x="55" y="185"/>
                    </a:lnTo>
                    <a:lnTo>
                      <a:pt x="33" y="183"/>
                    </a:lnTo>
                    <a:lnTo>
                      <a:pt x="10" y="179"/>
                    </a:lnTo>
                    <a:lnTo>
                      <a:pt x="1" y="166"/>
                    </a:lnTo>
                    <a:lnTo>
                      <a:pt x="0" y="156"/>
                    </a:lnTo>
                    <a:lnTo>
                      <a:pt x="2" y="145"/>
                    </a:lnTo>
                    <a:lnTo>
                      <a:pt x="9" y="135"/>
                    </a:lnTo>
                    <a:lnTo>
                      <a:pt x="16" y="124"/>
                    </a:lnTo>
                    <a:lnTo>
                      <a:pt x="24" y="112"/>
                    </a:lnTo>
                    <a:lnTo>
                      <a:pt x="29" y="99"/>
                    </a:lnTo>
                    <a:lnTo>
                      <a:pt x="32" y="85"/>
                    </a:lnTo>
                    <a:lnTo>
                      <a:pt x="47" y="68"/>
                    </a:lnTo>
                    <a:lnTo>
                      <a:pt x="65" y="52"/>
                    </a:lnTo>
                    <a:lnTo>
                      <a:pt x="85" y="35"/>
                    </a:lnTo>
                    <a:lnTo>
                      <a:pt x="107" y="23"/>
                    </a:lnTo>
                    <a:lnTo>
                      <a:pt x="130" y="12"/>
                    </a:lnTo>
                    <a:lnTo>
                      <a:pt x="154" y="4"/>
                    </a:lnTo>
                    <a:lnTo>
                      <a:pt x="180" y="0"/>
                    </a:lnTo>
                    <a:lnTo>
                      <a:pt x="20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6" name="Freeform 79"/>
              <p:cNvSpPr>
                <a:spLocks/>
              </p:cNvSpPr>
              <p:nvPr/>
            </p:nvSpPr>
            <p:spPr bwMode="auto">
              <a:xfrm>
                <a:off x="4170" y="904"/>
                <a:ext cx="9" cy="13"/>
              </a:xfrm>
              <a:custGeom>
                <a:avLst/>
                <a:gdLst>
                  <a:gd name="T0" fmla="*/ 0 w 47"/>
                  <a:gd name="T1" fmla="*/ 0 h 62"/>
                  <a:gd name="T2" fmla="*/ 0 w 47"/>
                  <a:gd name="T3" fmla="*/ 0 h 62"/>
                  <a:gd name="T4" fmla="*/ 0 w 47"/>
                  <a:gd name="T5" fmla="*/ 0 h 62"/>
                  <a:gd name="T6" fmla="*/ 0 w 47"/>
                  <a:gd name="T7" fmla="*/ 0 h 62"/>
                  <a:gd name="T8" fmla="*/ 0 w 47"/>
                  <a:gd name="T9" fmla="*/ 0 h 62"/>
                  <a:gd name="T10" fmla="*/ 0 w 47"/>
                  <a:gd name="T11" fmla="*/ 0 h 62"/>
                  <a:gd name="T12" fmla="*/ 0 w 47"/>
                  <a:gd name="T13" fmla="*/ 0 h 62"/>
                  <a:gd name="T14" fmla="*/ 0 w 47"/>
                  <a:gd name="T15" fmla="*/ 0 h 62"/>
                  <a:gd name="T16" fmla="*/ 0 w 47"/>
                  <a:gd name="T17" fmla="*/ 0 h 62"/>
                  <a:gd name="T18" fmla="*/ 0 w 47"/>
                  <a:gd name="T19" fmla="*/ 0 h 62"/>
                  <a:gd name="T20" fmla="*/ 0 w 47"/>
                  <a:gd name="T21" fmla="*/ 0 h 62"/>
                  <a:gd name="T22" fmla="*/ 0 w 47"/>
                  <a:gd name="T23" fmla="*/ 0 h 62"/>
                  <a:gd name="T24" fmla="*/ 0 w 47"/>
                  <a:gd name="T25" fmla="*/ 0 h 62"/>
                  <a:gd name="T26" fmla="*/ 0 w 47"/>
                  <a:gd name="T27" fmla="*/ 0 h 62"/>
                  <a:gd name="T28" fmla="*/ 0 w 47"/>
                  <a:gd name="T29" fmla="*/ 0 h 62"/>
                  <a:gd name="T30" fmla="*/ 0 w 47"/>
                  <a:gd name="T31" fmla="*/ 0 h 62"/>
                  <a:gd name="T32" fmla="*/ 0 w 47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7" h="62">
                    <a:moveTo>
                      <a:pt x="22" y="62"/>
                    </a:moveTo>
                    <a:lnTo>
                      <a:pt x="7" y="50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5" y="20"/>
                    </a:lnTo>
                    <a:lnTo>
                      <a:pt x="13" y="11"/>
                    </a:lnTo>
                    <a:lnTo>
                      <a:pt x="24" y="5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46" y="7"/>
                    </a:lnTo>
                    <a:lnTo>
                      <a:pt x="47" y="15"/>
                    </a:lnTo>
                    <a:lnTo>
                      <a:pt x="46" y="23"/>
                    </a:lnTo>
                    <a:lnTo>
                      <a:pt x="45" y="31"/>
                    </a:lnTo>
                    <a:lnTo>
                      <a:pt x="40" y="39"/>
                    </a:lnTo>
                    <a:lnTo>
                      <a:pt x="35" y="47"/>
                    </a:lnTo>
                    <a:lnTo>
                      <a:pt x="28" y="55"/>
                    </a:lnTo>
                    <a:lnTo>
                      <a:pt x="22" y="62"/>
                    </a:lnTo>
                    <a:close/>
                  </a:path>
                </a:pathLst>
              </a:custGeom>
              <a:solidFill>
                <a:srgbClr val="00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7" name="Freeform 80"/>
              <p:cNvSpPr>
                <a:spLocks/>
              </p:cNvSpPr>
              <p:nvPr/>
            </p:nvSpPr>
            <p:spPr bwMode="auto">
              <a:xfrm>
                <a:off x="4160" y="913"/>
                <a:ext cx="10" cy="10"/>
              </a:xfrm>
              <a:custGeom>
                <a:avLst/>
                <a:gdLst>
                  <a:gd name="T0" fmla="*/ 0 w 52"/>
                  <a:gd name="T1" fmla="*/ 0 h 52"/>
                  <a:gd name="T2" fmla="*/ 0 w 52"/>
                  <a:gd name="T3" fmla="*/ 0 h 52"/>
                  <a:gd name="T4" fmla="*/ 0 w 52"/>
                  <a:gd name="T5" fmla="*/ 0 h 52"/>
                  <a:gd name="T6" fmla="*/ 0 w 52"/>
                  <a:gd name="T7" fmla="*/ 0 h 52"/>
                  <a:gd name="T8" fmla="*/ 0 w 52"/>
                  <a:gd name="T9" fmla="*/ 0 h 52"/>
                  <a:gd name="T10" fmla="*/ 0 w 52"/>
                  <a:gd name="T11" fmla="*/ 0 h 52"/>
                  <a:gd name="T12" fmla="*/ 0 w 52"/>
                  <a:gd name="T13" fmla="*/ 0 h 52"/>
                  <a:gd name="T14" fmla="*/ 0 w 52"/>
                  <a:gd name="T15" fmla="*/ 0 h 52"/>
                  <a:gd name="T16" fmla="*/ 0 w 52"/>
                  <a:gd name="T17" fmla="*/ 0 h 52"/>
                  <a:gd name="T18" fmla="*/ 0 w 52"/>
                  <a:gd name="T19" fmla="*/ 0 h 52"/>
                  <a:gd name="T20" fmla="*/ 0 w 52"/>
                  <a:gd name="T21" fmla="*/ 0 h 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2" h="52">
                    <a:moveTo>
                      <a:pt x="52" y="42"/>
                    </a:moveTo>
                    <a:lnTo>
                      <a:pt x="50" y="44"/>
                    </a:lnTo>
                    <a:lnTo>
                      <a:pt x="44" y="46"/>
                    </a:lnTo>
                    <a:lnTo>
                      <a:pt x="37" y="48"/>
                    </a:lnTo>
                    <a:lnTo>
                      <a:pt x="29" y="50"/>
                    </a:lnTo>
                    <a:lnTo>
                      <a:pt x="20" y="50"/>
                    </a:lnTo>
                    <a:lnTo>
                      <a:pt x="11" y="51"/>
                    </a:lnTo>
                    <a:lnTo>
                      <a:pt x="5" y="51"/>
                    </a:lnTo>
                    <a:lnTo>
                      <a:pt x="0" y="52"/>
                    </a:lnTo>
                    <a:lnTo>
                      <a:pt x="22" y="0"/>
                    </a:lnTo>
                    <a:lnTo>
                      <a:pt x="52" y="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8" name="Freeform 81"/>
              <p:cNvSpPr>
                <a:spLocks/>
              </p:cNvSpPr>
              <p:nvPr/>
            </p:nvSpPr>
            <p:spPr bwMode="auto">
              <a:xfrm>
                <a:off x="4222" y="954"/>
                <a:ext cx="19" cy="13"/>
              </a:xfrm>
              <a:custGeom>
                <a:avLst/>
                <a:gdLst>
                  <a:gd name="T0" fmla="*/ 0 w 94"/>
                  <a:gd name="T1" fmla="*/ 0 h 63"/>
                  <a:gd name="T2" fmla="*/ 0 w 94"/>
                  <a:gd name="T3" fmla="*/ 0 h 63"/>
                  <a:gd name="T4" fmla="*/ 0 w 94"/>
                  <a:gd name="T5" fmla="*/ 0 h 63"/>
                  <a:gd name="T6" fmla="*/ 0 w 94"/>
                  <a:gd name="T7" fmla="*/ 0 h 63"/>
                  <a:gd name="T8" fmla="*/ 0 w 94"/>
                  <a:gd name="T9" fmla="*/ 0 h 63"/>
                  <a:gd name="T10" fmla="*/ 0 w 94"/>
                  <a:gd name="T11" fmla="*/ 0 h 63"/>
                  <a:gd name="T12" fmla="*/ 0 w 94"/>
                  <a:gd name="T13" fmla="*/ 0 h 63"/>
                  <a:gd name="T14" fmla="*/ 0 w 94"/>
                  <a:gd name="T15" fmla="*/ 0 h 63"/>
                  <a:gd name="T16" fmla="*/ 0 w 94"/>
                  <a:gd name="T17" fmla="*/ 0 h 63"/>
                  <a:gd name="T18" fmla="*/ 0 w 94"/>
                  <a:gd name="T19" fmla="*/ 0 h 63"/>
                  <a:gd name="T20" fmla="*/ 0 w 94"/>
                  <a:gd name="T21" fmla="*/ 0 h 63"/>
                  <a:gd name="T22" fmla="*/ 0 w 94"/>
                  <a:gd name="T23" fmla="*/ 0 h 63"/>
                  <a:gd name="T24" fmla="*/ 0 w 94"/>
                  <a:gd name="T25" fmla="*/ 0 h 63"/>
                  <a:gd name="T26" fmla="*/ 0 w 94"/>
                  <a:gd name="T27" fmla="*/ 0 h 63"/>
                  <a:gd name="T28" fmla="*/ 0 w 94"/>
                  <a:gd name="T29" fmla="*/ 0 h 63"/>
                  <a:gd name="T30" fmla="*/ 0 w 94"/>
                  <a:gd name="T31" fmla="*/ 0 h 63"/>
                  <a:gd name="T32" fmla="*/ 0 w 94"/>
                  <a:gd name="T33" fmla="*/ 0 h 63"/>
                  <a:gd name="T34" fmla="*/ 0 w 94"/>
                  <a:gd name="T35" fmla="*/ 0 h 63"/>
                  <a:gd name="T36" fmla="*/ 0 w 94"/>
                  <a:gd name="T37" fmla="*/ 0 h 63"/>
                  <a:gd name="T38" fmla="*/ 0 w 94"/>
                  <a:gd name="T39" fmla="*/ 0 h 63"/>
                  <a:gd name="T40" fmla="*/ 0 w 94"/>
                  <a:gd name="T41" fmla="*/ 0 h 63"/>
                  <a:gd name="T42" fmla="*/ 0 w 94"/>
                  <a:gd name="T43" fmla="*/ 0 h 63"/>
                  <a:gd name="T44" fmla="*/ 0 w 94"/>
                  <a:gd name="T45" fmla="*/ 0 h 63"/>
                  <a:gd name="T46" fmla="*/ 0 w 94"/>
                  <a:gd name="T47" fmla="*/ 0 h 63"/>
                  <a:gd name="T48" fmla="*/ 0 w 94"/>
                  <a:gd name="T49" fmla="*/ 0 h 6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94" h="63">
                    <a:moveTo>
                      <a:pt x="93" y="11"/>
                    </a:moveTo>
                    <a:lnTo>
                      <a:pt x="94" y="18"/>
                    </a:lnTo>
                    <a:lnTo>
                      <a:pt x="93" y="26"/>
                    </a:lnTo>
                    <a:lnTo>
                      <a:pt x="89" y="33"/>
                    </a:lnTo>
                    <a:lnTo>
                      <a:pt x="84" y="41"/>
                    </a:lnTo>
                    <a:lnTo>
                      <a:pt x="76" y="46"/>
                    </a:lnTo>
                    <a:lnTo>
                      <a:pt x="67" y="53"/>
                    </a:lnTo>
                    <a:lnTo>
                      <a:pt x="58" y="58"/>
                    </a:lnTo>
                    <a:lnTo>
                      <a:pt x="51" y="63"/>
                    </a:lnTo>
                    <a:lnTo>
                      <a:pt x="38" y="62"/>
                    </a:lnTo>
                    <a:lnTo>
                      <a:pt x="29" y="62"/>
                    </a:lnTo>
                    <a:lnTo>
                      <a:pt x="20" y="61"/>
                    </a:lnTo>
                    <a:lnTo>
                      <a:pt x="14" y="59"/>
                    </a:lnTo>
                    <a:lnTo>
                      <a:pt x="7" y="54"/>
                    </a:lnTo>
                    <a:lnTo>
                      <a:pt x="3" y="50"/>
                    </a:lnTo>
                    <a:lnTo>
                      <a:pt x="0" y="42"/>
                    </a:lnTo>
                    <a:lnTo>
                      <a:pt x="0" y="32"/>
                    </a:lnTo>
                    <a:lnTo>
                      <a:pt x="10" y="29"/>
                    </a:lnTo>
                    <a:lnTo>
                      <a:pt x="20" y="24"/>
                    </a:lnTo>
                    <a:lnTo>
                      <a:pt x="31" y="16"/>
                    </a:lnTo>
                    <a:lnTo>
                      <a:pt x="42" y="9"/>
                    </a:lnTo>
                    <a:lnTo>
                      <a:pt x="52" y="2"/>
                    </a:lnTo>
                    <a:lnTo>
                      <a:pt x="63" y="0"/>
                    </a:lnTo>
                    <a:lnTo>
                      <a:pt x="77" y="2"/>
                    </a:lnTo>
                    <a:lnTo>
                      <a:pt x="9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39" name="Freeform 82"/>
              <p:cNvSpPr>
                <a:spLocks/>
              </p:cNvSpPr>
              <p:nvPr/>
            </p:nvSpPr>
            <p:spPr bwMode="auto">
              <a:xfrm>
                <a:off x="4222" y="958"/>
                <a:ext cx="102" cy="121"/>
              </a:xfrm>
              <a:custGeom>
                <a:avLst/>
                <a:gdLst>
                  <a:gd name="T0" fmla="*/ 0 w 510"/>
                  <a:gd name="T1" fmla="*/ 0 h 604"/>
                  <a:gd name="T2" fmla="*/ 0 w 510"/>
                  <a:gd name="T3" fmla="*/ 0 h 604"/>
                  <a:gd name="T4" fmla="*/ 0 w 510"/>
                  <a:gd name="T5" fmla="*/ 0 h 604"/>
                  <a:gd name="T6" fmla="*/ 0 w 510"/>
                  <a:gd name="T7" fmla="*/ 0 h 604"/>
                  <a:gd name="T8" fmla="*/ 0 w 510"/>
                  <a:gd name="T9" fmla="*/ 0 h 604"/>
                  <a:gd name="T10" fmla="*/ 0 w 510"/>
                  <a:gd name="T11" fmla="*/ 0 h 604"/>
                  <a:gd name="T12" fmla="*/ 0 w 510"/>
                  <a:gd name="T13" fmla="*/ 0 h 604"/>
                  <a:gd name="T14" fmla="*/ 0 w 510"/>
                  <a:gd name="T15" fmla="*/ 0 h 604"/>
                  <a:gd name="T16" fmla="*/ 0 w 510"/>
                  <a:gd name="T17" fmla="*/ 0 h 604"/>
                  <a:gd name="T18" fmla="*/ 0 w 510"/>
                  <a:gd name="T19" fmla="*/ 0 h 604"/>
                  <a:gd name="T20" fmla="*/ 0 w 510"/>
                  <a:gd name="T21" fmla="*/ 0 h 604"/>
                  <a:gd name="T22" fmla="*/ 0 w 510"/>
                  <a:gd name="T23" fmla="*/ 0 h 604"/>
                  <a:gd name="T24" fmla="*/ 0 w 510"/>
                  <a:gd name="T25" fmla="*/ 0 h 604"/>
                  <a:gd name="T26" fmla="*/ 0 w 510"/>
                  <a:gd name="T27" fmla="*/ 0 h 604"/>
                  <a:gd name="T28" fmla="*/ 0 w 510"/>
                  <a:gd name="T29" fmla="*/ 0 h 604"/>
                  <a:gd name="T30" fmla="*/ 0 w 510"/>
                  <a:gd name="T31" fmla="*/ 0 h 604"/>
                  <a:gd name="T32" fmla="*/ 0 w 510"/>
                  <a:gd name="T33" fmla="*/ 0 h 604"/>
                  <a:gd name="T34" fmla="*/ 0 w 510"/>
                  <a:gd name="T35" fmla="*/ 0 h 604"/>
                  <a:gd name="T36" fmla="*/ 0 w 510"/>
                  <a:gd name="T37" fmla="*/ 0 h 604"/>
                  <a:gd name="T38" fmla="*/ 0 w 510"/>
                  <a:gd name="T39" fmla="*/ 0 h 604"/>
                  <a:gd name="T40" fmla="*/ 0 w 510"/>
                  <a:gd name="T41" fmla="*/ 0 h 604"/>
                  <a:gd name="T42" fmla="*/ 0 w 510"/>
                  <a:gd name="T43" fmla="*/ 0 h 604"/>
                  <a:gd name="T44" fmla="*/ 0 w 510"/>
                  <a:gd name="T45" fmla="*/ 0 h 604"/>
                  <a:gd name="T46" fmla="*/ 0 w 510"/>
                  <a:gd name="T47" fmla="*/ 0 h 604"/>
                  <a:gd name="T48" fmla="*/ 0 w 510"/>
                  <a:gd name="T49" fmla="*/ 0 h 604"/>
                  <a:gd name="T50" fmla="*/ 0 w 510"/>
                  <a:gd name="T51" fmla="*/ 0 h 604"/>
                  <a:gd name="T52" fmla="*/ 0 w 510"/>
                  <a:gd name="T53" fmla="*/ 0 h 604"/>
                  <a:gd name="T54" fmla="*/ 0 w 510"/>
                  <a:gd name="T55" fmla="*/ 0 h 604"/>
                  <a:gd name="T56" fmla="*/ 0 w 510"/>
                  <a:gd name="T57" fmla="*/ 0 h 604"/>
                  <a:gd name="T58" fmla="*/ 0 w 510"/>
                  <a:gd name="T59" fmla="*/ 0 h 604"/>
                  <a:gd name="T60" fmla="*/ 0 w 510"/>
                  <a:gd name="T61" fmla="*/ 0 h 604"/>
                  <a:gd name="T62" fmla="*/ 0 w 510"/>
                  <a:gd name="T63" fmla="*/ 0 h 604"/>
                  <a:gd name="T64" fmla="*/ 0 w 510"/>
                  <a:gd name="T65" fmla="*/ 0 h 604"/>
                  <a:gd name="T66" fmla="*/ 0 w 510"/>
                  <a:gd name="T67" fmla="*/ 0 h 604"/>
                  <a:gd name="T68" fmla="*/ 0 w 510"/>
                  <a:gd name="T69" fmla="*/ 0 h 604"/>
                  <a:gd name="T70" fmla="*/ 0 w 510"/>
                  <a:gd name="T71" fmla="*/ 0 h 604"/>
                  <a:gd name="T72" fmla="*/ 0 w 510"/>
                  <a:gd name="T73" fmla="*/ 0 h 604"/>
                  <a:gd name="T74" fmla="*/ 0 w 510"/>
                  <a:gd name="T75" fmla="*/ 0 h 604"/>
                  <a:gd name="T76" fmla="*/ 0 w 510"/>
                  <a:gd name="T77" fmla="*/ 0 h 604"/>
                  <a:gd name="T78" fmla="*/ 0 w 510"/>
                  <a:gd name="T79" fmla="*/ 0 h 604"/>
                  <a:gd name="T80" fmla="*/ 0 w 510"/>
                  <a:gd name="T81" fmla="*/ 0 h 604"/>
                  <a:gd name="T82" fmla="*/ 0 w 510"/>
                  <a:gd name="T83" fmla="*/ 0 h 604"/>
                  <a:gd name="T84" fmla="*/ 0 w 510"/>
                  <a:gd name="T85" fmla="*/ 0 h 604"/>
                  <a:gd name="T86" fmla="*/ 0 w 510"/>
                  <a:gd name="T87" fmla="*/ 0 h 604"/>
                  <a:gd name="T88" fmla="*/ 0 w 510"/>
                  <a:gd name="T89" fmla="*/ 0 h 604"/>
                  <a:gd name="T90" fmla="*/ 0 w 510"/>
                  <a:gd name="T91" fmla="*/ 0 h 604"/>
                  <a:gd name="T92" fmla="*/ 0 w 510"/>
                  <a:gd name="T93" fmla="*/ 0 h 604"/>
                  <a:gd name="T94" fmla="*/ 0 w 510"/>
                  <a:gd name="T95" fmla="*/ 0 h 604"/>
                  <a:gd name="T96" fmla="*/ 0 w 510"/>
                  <a:gd name="T97" fmla="*/ 0 h 604"/>
                  <a:gd name="T98" fmla="*/ 0 w 510"/>
                  <a:gd name="T99" fmla="*/ 0 h 604"/>
                  <a:gd name="T100" fmla="*/ 0 w 510"/>
                  <a:gd name="T101" fmla="*/ 0 h 604"/>
                  <a:gd name="T102" fmla="*/ 0 w 510"/>
                  <a:gd name="T103" fmla="*/ 0 h 604"/>
                  <a:gd name="T104" fmla="*/ 0 w 510"/>
                  <a:gd name="T105" fmla="*/ 0 h 604"/>
                  <a:gd name="T106" fmla="*/ 0 w 510"/>
                  <a:gd name="T107" fmla="*/ 0 h 604"/>
                  <a:gd name="T108" fmla="*/ 0 w 510"/>
                  <a:gd name="T109" fmla="*/ 0 h 604"/>
                  <a:gd name="T110" fmla="*/ 0 w 510"/>
                  <a:gd name="T111" fmla="*/ 0 h 604"/>
                  <a:gd name="T112" fmla="*/ 0 w 510"/>
                  <a:gd name="T113" fmla="*/ 0 h 60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10" h="604">
                    <a:moveTo>
                      <a:pt x="406" y="34"/>
                    </a:moveTo>
                    <a:lnTo>
                      <a:pt x="408" y="72"/>
                    </a:lnTo>
                    <a:lnTo>
                      <a:pt x="413" y="111"/>
                    </a:lnTo>
                    <a:lnTo>
                      <a:pt x="422" y="148"/>
                    </a:lnTo>
                    <a:lnTo>
                      <a:pt x="435" y="185"/>
                    </a:lnTo>
                    <a:lnTo>
                      <a:pt x="449" y="220"/>
                    </a:lnTo>
                    <a:lnTo>
                      <a:pt x="467" y="254"/>
                    </a:lnTo>
                    <a:lnTo>
                      <a:pt x="487" y="285"/>
                    </a:lnTo>
                    <a:lnTo>
                      <a:pt x="510" y="314"/>
                    </a:lnTo>
                    <a:lnTo>
                      <a:pt x="500" y="329"/>
                    </a:lnTo>
                    <a:lnTo>
                      <a:pt x="489" y="346"/>
                    </a:lnTo>
                    <a:lnTo>
                      <a:pt x="475" y="363"/>
                    </a:lnTo>
                    <a:lnTo>
                      <a:pt x="461" y="381"/>
                    </a:lnTo>
                    <a:lnTo>
                      <a:pt x="444" y="398"/>
                    </a:lnTo>
                    <a:lnTo>
                      <a:pt x="428" y="416"/>
                    </a:lnTo>
                    <a:lnTo>
                      <a:pt x="411" y="432"/>
                    </a:lnTo>
                    <a:lnTo>
                      <a:pt x="396" y="448"/>
                    </a:lnTo>
                    <a:lnTo>
                      <a:pt x="366" y="418"/>
                    </a:lnTo>
                    <a:lnTo>
                      <a:pt x="377" y="406"/>
                    </a:lnTo>
                    <a:lnTo>
                      <a:pt x="392" y="393"/>
                    </a:lnTo>
                    <a:lnTo>
                      <a:pt x="406" y="381"/>
                    </a:lnTo>
                    <a:lnTo>
                      <a:pt x="422" y="369"/>
                    </a:lnTo>
                    <a:lnTo>
                      <a:pt x="434" y="356"/>
                    </a:lnTo>
                    <a:lnTo>
                      <a:pt x="444" y="342"/>
                    </a:lnTo>
                    <a:lnTo>
                      <a:pt x="448" y="328"/>
                    </a:lnTo>
                    <a:lnTo>
                      <a:pt x="448" y="314"/>
                    </a:lnTo>
                    <a:lnTo>
                      <a:pt x="435" y="304"/>
                    </a:lnTo>
                    <a:lnTo>
                      <a:pt x="422" y="297"/>
                    </a:lnTo>
                    <a:lnTo>
                      <a:pt x="409" y="294"/>
                    </a:lnTo>
                    <a:lnTo>
                      <a:pt x="396" y="294"/>
                    </a:lnTo>
                    <a:lnTo>
                      <a:pt x="383" y="294"/>
                    </a:lnTo>
                    <a:lnTo>
                      <a:pt x="369" y="296"/>
                    </a:lnTo>
                    <a:lnTo>
                      <a:pt x="356" y="299"/>
                    </a:lnTo>
                    <a:lnTo>
                      <a:pt x="344" y="304"/>
                    </a:lnTo>
                    <a:lnTo>
                      <a:pt x="327" y="285"/>
                    </a:lnTo>
                    <a:lnTo>
                      <a:pt x="316" y="264"/>
                    </a:lnTo>
                    <a:lnTo>
                      <a:pt x="307" y="242"/>
                    </a:lnTo>
                    <a:lnTo>
                      <a:pt x="301" y="219"/>
                    </a:lnTo>
                    <a:lnTo>
                      <a:pt x="293" y="198"/>
                    </a:lnTo>
                    <a:lnTo>
                      <a:pt x="284" y="180"/>
                    </a:lnTo>
                    <a:lnTo>
                      <a:pt x="270" y="165"/>
                    </a:lnTo>
                    <a:lnTo>
                      <a:pt x="252" y="158"/>
                    </a:lnTo>
                    <a:lnTo>
                      <a:pt x="237" y="178"/>
                    </a:lnTo>
                    <a:lnTo>
                      <a:pt x="227" y="202"/>
                    </a:lnTo>
                    <a:lnTo>
                      <a:pt x="218" y="227"/>
                    </a:lnTo>
                    <a:lnTo>
                      <a:pt x="212" y="254"/>
                    </a:lnTo>
                    <a:lnTo>
                      <a:pt x="205" y="281"/>
                    </a:lnTo>
                    <a:lnTo>
                      <a:pt x="201" y="310"/>
                    </a:lnTo>
                    <a:lnTo>
                      <a:pt x="195" y="338"/>
                    </a:lnTo>
                    <a:lnTo>
                      <a:pt x="189" y="366"/>
                    </a:lnTo>
                    <a:lnTo>
                      <a:pt x="169" y="373"/>
                    </a:lnTo>
                    <a:lnTo>
                      <a:pt x="150" y="381"/>
                    </a:lnTo>
                    <a:lnTo>
                      <a:pt x="131" y="389"/>
                    </a:lnTo>
                    <a:lnTo>
                      <a:pt x="112" y="397"/>
                    </a:lnTo>
                    <a:lnTo>
                      <a:pt x="91" y="403"/>
                    </a:lnTo>
                    <a:lnTo>
                      <a:pt x="72" y="412"/>
                    </a:lnTo>
                    <a:lnTo>
                      <a:pt x="53" y="419"/>
                    </a:lnTo>
                    <a:lnTo>
                      <a:pt x="34" y="428"/>
                    </a:lnTo>
                    <a:lnTo>
                      <a:pt x="46" y="446"/>
                    </a:lnTo>
                    <a:lnTo>
                      <a:pt x="69" y="462"/>
                    </a:lnTo>
                    <a:lnTo>
                      <a:pt x="93" y="473"/>
                    </a:lnTo>
                    <a:lnTo>
                      <a:pt x="121" y="486"/>
                    </a:lnTo>
                    <a:lnTo>
                      <a:pt x="142" y="499"/>
                    </a:lnTo>
                    <a:lnTo>
                      <a:pt x="158" y="520"/>
                    </a:lnTo>
                    <a:lnTo>
                      <a:pt x="160" y="546"/>
                    </a:lnTo>
                    <a:lnTo>
                      <a:pt x="148" y="584"/>
                    </a:lnTo>
                    <a:lnTo>
                      <a:pt x="134" y="587"/>
                    </a:lnTo>
                    <a:lnTo>
                      <a:pt x="122" y="591"/>
                    </a:lnTo>
                    <a:lnTo>
                      <a:pt x="107" y="594"/>
                    </a:lnTo>
                    <a:lnTo>
                      <a:pt x="93" y="598"/>
                    </a:lnTo>
                    <a:lnTo>
                      <a:pt x="78" y="600"/>
                    </a:lnTo>
                    <a:lnTo>
                      <a:pt x="63" y="602"/>
                    </a:lnTo>
                    <a:lnTo>
                      <a:pt x="48" y="603"/>
                    </a:lnTo>
                    <a:lnTo>
                      <a:pt x="34" y="604"/>
                    </a:lnTo>
                    <a:lnTo>
                      <a:pt x="38" y="587"/>
                    </a:lnTo>
                    <a:lnTo>
                      <a:pt x="39" y="574"/>
                    </a:lnTo>
                    <a:lnTo>
                      <a:pt x="37" y="560"/>
                    </a:lnTo>
                    <a:lnTo>
                      <a:pt x="34" y="549"/>
                    </a:lnTo>
                    <a:lnTo>
                      <a:pt x="26" y="538"/>
                    </a:lnTo>
                    <a:lnTo>
                      <a:pt x="19" y="528"/>
                    </a:lnTo>
                    <a:lnTo>
                      <a:pt x="10" y="517"/>
                    </a:lnTo>
                    <a:lnTo>
                      <a:pt x="3" y="511"/>
                    </a:lnTo>
                    <a:lnTo>
                      <a:pt x="2" y="477"/>
                    </a:lnTo>
                    <a:lnTo>
                      <a:pt x="1" y="443"/>
                    </a:lnTo>
                    <a:lnTo>
                      <a:pt x="0" y="406"/>
                    </a:lnTo>
                    <a:lnTo>
                      <a:pt x="0" y="369"/>
                    </a:lnTo>
                    <a:lnTo>
                      <a:pt x="0" y="331"/>
                    </a:lnTo>
                    <a:lnTo>
                      <a:pt x="2" y="294"/>
                    </a:lnTo>
                    <a:lnTo>
                      <a:pt x="5" y="256"/>
                    </a:lnTo>
                    <a:lnTo>
                      <a:pt x="13" y="221"/>
                    </a:lnTo>
                    <a:lnTo>
                      <a:pt x="36" y="225"/>
                    </a:lnTo>
                    <a:lnTo>
                      <a:pt x="61" y="229"/>
                    </a:lnTo>
                    <a:lnTo>
                      <a:pt x="84" y="233"/>
                    </a:lnTo>
                    <a:lnTo>
                      <a:pt x="109" y="236"/>
                    </a:lnTo>
                    <a:lnTo>
                      <a:pt x="133" y="236"/>
                    </a:lnTo>
                    <a:lnTo>
                      <a:pt x="157" y="235"/>
                    </a:lnTo>
                    <a:lnTo>
                      <a:pt x="178" y="229"/>
                    </a:lnTo>
                    <a:lnTo>
                      <a:pt x="200" y="221"/>
                    </a:lnTo>
                    <a:lnTo>
                      <a:pt x="223" y="192"/>
                    </a:lnTo>
                    <a:lnTo>
                      <a:pt x="231" y="156"/>
                    </a:lnTo>
                    <a:lnTo>
                      <a:pt x="229" y="115"/>
                    </a:lnTo>
                    <a:lnTo>
                      <a:pt x="226" y="77"/>
                    </a:lnTo>
                    <a:lnTo>
                      <a:pt x="226" y="41"/>
                    </a:lnTo>
                    <a:lnTo>
                      <a:pt x="238" y="15"/>
                    </a:lnTo>
                    <a:lnTo>
                      <a:pt x="267" y="0"/>
                    </a:lnTo>
                    <a:lnTo>
                      <a:pt x="324" y="3"/>
                    </a:lnTo>
                    <a:lnTo>
                      <a:pt x="335" y="8"/>
                    </a:lnTo>
                    <a:lnTo>
                      <a:pt x="348" y="10"/>
                    </a:lnTo>
                    <a:lnTo>
                      <a:pt x="360" y="10"/>
                    </a:lnTo>
                    <a:lnTo>
                      <a:pt x="373" y="10"/>
                    </a:lnTo>
                    <a:lnTo>
                      <a:pt x="383" y="10"/>
                    </a:lnTo>
                    <a:lnTo>
                      <a:pt x="393" y="14"/>
                    </a:lnTo>
                    <a:lnTo>
                      <a:pt x="400" y="20"/>
                    </a:lnTo>
                    <a:lnTo>
                      <a:pt x="406" y="34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0" name="Freeform 83"/>
              <p:cNvSpPr>
                <a:spLocks/>
              </p:cNvSpPr>
              <p:nvPr/>
            </p:nvSpPr>
            <p:spPr bwMode="auto">
              <a:xfrm>
                <a:off x="4108" y="967"/>
                <a:ext cx="69" cy="92"/>
              </a:xfrm>
              <a:custGeom>
                <a:avLst/>
                <a:gdLst>
                  <a:gd name="T0" fmla="*/ 0 w 345"/>
                  <a:gd name="T1" fmla="*/ 0 h 460"/>
                  <a:gd name="T2" fmla="*/ 0 w 345"/>
                  <a:gd name="T3" fmla="*/ 0 h 460"/>
                  <a:gd name="T4" fmla="*/ 0 w 345"/>
                  <a:gd name="T5" fmla="*/ 0 h 460"/>
                  <a:gd name="T6" fmla="*/ 0 w 345"/>
                  <a:gd name="T7" fmla="*/ 0 h 460"/>
                  <a:gd name="T8" fmla="*/ 0 w 345"/>
                  <a:gd name="T9" fmla="*/ 0 h 460"/>
                  <a:gd name="T10" fmla="*/ 0 w 345"/>
                  <a:gd name="T11" fmla="*/ 0 h 460"/>
                  <a:gd name="T12" fmla="*/ 0 w 345"/>
                  <a:gd name="T13" fmla="*/ 0 h 460"/>
                  <a:gd name="T14" fmla="*/ 0 w 345"/>
                  <a:gd name="T15" fmla="*/ 0 h 460"/>
                  <a:gd name="T16" fmla="*/ 0 w 345"/>
                  <a:gd name="T17" fmla="*/ 0 h 460"/>
                  <a:gd name="T18" fmla="*/ 0 w 345"/>
                  <a:gd name="T19" fmla="*/ 0 h 460"/>
                  <a:gd name="T20" fmla="*/ 0 w 345"/>
                  <a:gd name="T21" fmla="*/ 0 h 460"/>
                  <a:gd name="T22" fmla="*/ 0 w 345"/>
                  <a:gd name="T23" fmla="*/ 0 h 460"/>
                  <a:gd name="T24" fmla="*/ 0 w 345"/>
                  <a:gd name="T25" fmla="*/ 0 h 460"/>
                  <a:gd name="T26" fmla="*/ 0 w 345"/>
                  <a:gd name="T27" fmla="*/ 0 h 460"/>
                  <a:gd name="T28" fmla="*/ 0 w 345"/>
                  <a:gd name="T29" fmla="*/ 0 h 460"/>
                  <a:gd name="T30" fmla="*/ 0 w 345"/>
                  <a:gd name="T31" fmla="*/ 0 h 460"/>
                  <a:gd name="T32" fmla="*/ 0 w 345"/>
                  <a:gd name="T33" fmla="*/ 0 h 460"/>
                  <a:gd name="T34" fmla="*/ 0 w 345"/>
                  <a:gd name="T35" fmla="*/ 0 h 460"/>
                  <a:gd name="T36" fmla="*/ 0 w 345"/>
                  <a:gd name="T37" fmla="*/ 0 h 460"/>
                  <a:gd name="T38" fmla="*/ 0 w 345"/>
                  <a:gd name="T39" fmla="*/ 0 h 460"/>
                  <a:gd name="T40" fmla="*/ 0 w 345"/>
                  <a:gd name="T41" fmla="*/ 0 h 460"/>
                  <a:gd name="T42" fmla="*/ 0 w 345"/>
                  <a:gd name="T43" fmla="*/ 0 h 460"/>
                  <a:gd name="T44" fmla="*/ 0 w 345"/>
                  <a:gd name="T45" fmla="*/ 0 h 460"/>
                  <a:gd name="T46" fmla="*/ 0 w 345"/>
                  <a:gd name="T47" fmla="*/ 0 h 460"/>
                  <a:gd name="T48" fmla="*/ 0 w 345"/>
                  <a:gd name="T49" fmla="*/ 0 h 460"/>
                  <a:gd name="T50" fmla="*/ 0 w 345"/>
                  <a:gd name="T51" fmla="*/ 0 h 460"/>
                  <a:gd name="T52" fmla="*/ 0 w 345"/>
                  <a:gd name="T53" fmla="*/ 0 h 460"/>
                  <a:gd name="T54" fmla="*/ 0 w 345"/>
                  <a:gd name="T55" fmla="*/ 0 h 460"/>
                  <a:gd name="T56" fmla="*/ 0 w 345"/>
                  <a:gd name="T57" fmla="*/ 0 h 460"/>
                  <a:gd name="T58" fmla="*/ 0 w 345"/>
                  <a:gd name="T59" fmla="*/ 0 h 460"/>
                  <a:gd name="T60" fmla="*/ 0 w 345"/>
                  <a:gd name="T61" fmla="*/ 0 h 460"/>
                  <a:gd name="T62" fmla="*/ 0 w 345"/>
                  <a:gd name="T63" fmla="*/ 0 h 460"/>
                  <a:gd name="T64" fmla="*/ 0 w 345"/>
                  <a:gd name="T65" fmla="*/ 0 h 460"/>
                  <a:gd name="T66" fmla="*/ 0 w 345"/>
                  <a:gd name="T67" fmla="*/ 0 h 460"/>
                  <a:gd name="T68" fmla="*/ 0 w 345"/>
                  <a:gd name="T69" fmla="*/ 0 h 460"/>
                  <a:gd name="T70" fmla="*/ 0 w 345"/>
                  <a:gd name="T71" fmla="*/ 0 h 460"/>
                  <a:gd name="T72" fmla="*/ 0 w 345"/>
                  <a:gd name="T73" fmla="*/ 0 h 460"/>
                  <a:gd name="T74" fmla="*/ 0 w 345"/>
                  <a:gd name="T75" fmla="*/ 0 h 460"/>
                  <a:gd name="T76" fmla="*/ 0 w 345"/>
                  <a:gd name="T77" fmla="*/ 0 h 460"/>
                  <a:gd name="T78" fmla="*/ 0 w 345"/>
                  <a:gd name="T79" fmla="*/ 0 h 460"/>
                  <a:gd name="T80" fmla="*/ 0 w 345"/>
                  <a:gd name="T81" fmla="*/ 0 h 460"/>
                  <a:gd name="T82" fmla="*/ 0 w 345"/>
                  <a:gd name="T83" fmla="*/ 0 h 460"/>
                  <a:gd name="T84" fmla="*/ 0 w 345"/>
                  <a:gd name="T85" fmla="*/ 0 h 460"/>
                  <a:gd name="T86" fmla="*/ 0 w 345"/>
                  <a:gd name="T87" fmla="*/ 0 h 460"/>
                  <a:gd name="T88" fmla="*/ 0 w 345"/>
                  <a:gd name="T89" fmla="*/ 0 h 460"/>
                  <a:gd name="T90" fmla="*/ 0 w 345"/>
                  <a:gd name="T91" fmla="*/ 0 h 460"/>
                  <a:gd name="T92" fmla="*/ 0 w 345"/>
                  <a:gd name="T93" fmla="*/ 0 h 460"/>
                  <a:gd name="T94" fmla="*/ 0 w 345"/>
                  <a:gd name="T95" fmla="*/ 0 h 460"/>
                  <a:gd name="T96" fmla="*/ 0 w 345"/>
                  <a:gd name="T97" fmla="*/ 0 h 460"/>
                  <a:gd name="T98" fmla="*/ 0 w 345"/>
                  <a:gd name="T99" fmla="*/ 0 h 460"/>
                  <a:gd name="T100" fmla="*/ 0 w 345"/>
                  <a:gd name="T101" fmla="*/ 0 h 460"/>
                  <a:gd name="T102" fmla="*/ 0 w 345"/>
                  <a:gd name="T103" fmla="*/ 0 h 460"/>
                  <a:gd name="T104" fmla="*/ 0 w 345"/>
                  <a:gd name="T105" fmla="*/ 0 h 460"/>
                  <a:gd name="T106" fmla="*/ 0 w 345"/>
                  <a:gd name="T107" fmla="*/ 0 h 460"/>
                  <a:gd name="T108" fmla="*/ 0 w 345"/>
                  <a:gd name="T109" fmla="*/ 0 h 460"/>
                  <a:gd name="T110" fmla="*/ 0 w 345"/>
                  <a:gd name="T111" fmla="*/ 0 h 460"/>
                  <a:gd name="T112" fmla="*/ 0 w 345"/>
                  <a:gd name="T113" fmla="*/ 0 h 460"/>
                  <a:gd name="T114" fmla="*/ 0 w 345"/>
                  <a:gd name="T115" fmla="*/ 0 h 460"/>
                  <a:gd name="T116" fmla="*/ 0 w 345"/>
                  <a:gd name="T117" fmla="*/ 0 h 460"/>
                  <a:gd name="T118" fmla="*/ 0 w 345"/>
                  <a:gd name="T119" fmla="*/ 0 h 46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" h="460">
                    <a:moveTo>
                      <a:pt x="249" y="92"/>
                    </a:moveTo>
                    <a:lnTo>
                      <a:pt x="255" y="100"/>
                    </a:lnTo>
                    <a:lnTo>
                      <a:pt x="260" y="111"/>
                    </a:lnTo>
                    <a:lnTo>
                      <a:pt x="262" y="125"/>
                    </a:lnTo>
                    <a:lnTo>
                      <a:pt x="265" y="138"/>
                    </a:lnTo>
                    <a:lnTo>
                      <a:pt x="264" y="151"/>
                    </a:lnTo>
                    <a:lnTo>
                      <a:pt x="264" y="164"/>
                    </a:lnTo>
                    <a:lnTo>
                      <a:pt x="261" y="175"/>
                    </a:lnTo>
                    <a:lnTo>
                      <a:pt x="259" y="186"/>
                    </a:lnTo>
                    <a:lnTo>
                      <a:pt x="251" y="189"/>
                    </a:lnTo>
                    <a:lnTo>
                      <a:pt x="243" y="192"/>
                    </a:lnTo>
                    <a:lnTo>
                      <a:pt x="236" y="196"/>
                    </a:lnTo>
                    <a:lnTo>
                      <a:pt x="230" y="200"/>
                    </a:lnTo>
                    <a:lnTo>
                      <a:pt x="223" y="204"/>
                    </a:lnTo>
                    <a:lnTo>
                      <a:pt x="216" y="208"/>
                    </a:lnTo>
                    <a:lnTo>
                      <a:pt x="210" y="212"/>
                    </a:lnTo>
                    <a:lnTo>
                      <a:pt x="207" y="216"/>
                    </a:lnTo>
                    <a:lnTo>
                      <a:pt x="214" y="239"/>
                    </a:lnTo>
                    <a:lnTo>
                      <a:pt x="229" y="252"/>
                    </a:lnTo>
                    <a:lnTo>
                      <a:pt x="246" y="257"/>
                    </a:lnTo>
                    <a:lnTo>
                      <a:pt x="267" y="258"/>
                    </a:lnTo>
                    <a:lnTo>
                      <a:pt x="287" y="258"/>
                    </a:lnTo>
                    <a:lnTo>
                      <a:pt x="309" y="262"/>
                    </a:lnTo>
                    <a:lnTo>
                      <a:pt x="327" y="275"/>
                    </a:lnTo>
                    <a:lnTo>
                      <a:pt x="343" y="300"/>
                    </a:lnTo>
                    <a:lnTo>
                      <a:pt x="345" y="322"/>
                    </a:lnTo>
                    <a:lnTo>
                      <a:pt x="345" y="345"/>
                    </a:lnTo>
                    <a:lnTo>
                      <a:pt x="343" y="367"/>
                    </a:lnTo>
                    <a:lnTo>
                      <a:pt x="338" y="389"/>
                    </a:lnTo>
                    <a:lnTo>
                      <a:pt x="329" y="408"/>
                    </a:lnTo>
                    <a:lnTo>
                      <a:pt x="317" y="425"/>
                    </a:lnTo>
                    <a:lnTo>
                      <a:pt x="300" y="441"/>
                    </a:lnTo>
                    <a:lnTo>
                      <a:pt x="281" y="454"/>
                    </a:lnTo>
                    <a:lnTo>
                      <a:pt x="273" y="459"/>
                    </a:lnTo>
                    <a:lnTo>
                      <a:pt x="273" y="460"/>
                    </a:lnTo>
                    <a:lnTo>
                      <a:pt x="277" y="458"/>
                    </a:lnTo>
                    <a:lnTo>
                      <a:pt x="286" y="453"/>
                    </a:lnTo>
                    <a:lnTo>
                      <a:pt x="294" y="444"/>
                    </a:lnTo>
                    <a:lnTo>
                      <a:pt x="301" y="435"/>
                    </a:lnTo>
                    <a:lnTo>
                      <a:pt x="303" y="424"/>
                    </a:lnTo>
                    <a:lnTo>
                      <a:pt x="301" y="414"/>
                    </a:lnTo>
                    <a:lnTo>
                      <a:pt x="268" y="415"/>
                    </a:lnTo>
                    <a:lnTo>
                      <a:pt x="246" y="404"/>
                    </a:lnTo>
                    <a:lnTo>
                      <a:pt x="230" y="383"/>
                    </a:lnTo>
                    <a:lnTo>
                      <a:pt x="217" y="361"/>
                    </a:lnTo>
                    <a:lnTo>
                      <a:pt x="205" y="339"/>
                    </a:lnTo>
                    <a:lnTo>
                      <a:pt x="189" y="325"/>
                    </a:lnTo>
                    <a:lnTo>
                      <a:pt x="166" y="323"/>
                    </a:lnTo>
                    <a:lnTo>
                      <a:pt x="135" y="340"/>
                    </a:lnTo>
                    <a:lnTo>
                      <a:pt x="130" y="344"/>
                    </a:lnTo>
                    <a:lnTo>
                      <a:pt x="133" y="345"/>
                    </a:lnTo>
                    <a:lnTo>
                      <a:pt x="138" y="341"/>
                    </a:lnTo>
                    <a:lnTo>
                      <a:pt x="148" y="335"/>
                    </a:lnTo>
                    <a:lnTo>
                      <a:pt x="159" y="326"/>
                    </a:lnTo>
                    <a:lnTo>
                      <a:pt x="171" y="317"/>
                    </a:lnTo>
                    <a:lnTo>
                      <a:pt x="180" y="308"/>
                    </a:lnTo>
                    <a:lnTo>
                      <a:pt x="187" y="300"/>
                    </a:lnTo>
                    <a:lnTo>
                      <a:pt x="173" y="278"/>
                    </a:lnTo>
                    <a:lnTo>
                      <a:pt x="161" y="271"/>
                    </a:lnTo>
                    <a:lnTo>
                      <a:pt x="147" y="273"/>
                    </a:lnTo>
                    <a:lnTo>
                      <a:pt x="135" y="282"/>
                    </a:lnTo>
                    <a:lnTo>
                      <a:pt x="121" y="293"/>
                    </a:lnTo>
                    <a:lnTo>
                      <a:pt x="108" y="305"/>
                    </a:lnTo>
                    <a:lnTo>
                      <a:pt x="94" y="315"/>
                    </a:lnTo>
                    <a:lnTo>
                      <a:pt x="83" y="320"/>
                    </a:lnTo>
                    <a:lnTo>
                      <a:pt x="78" y="318"/>
                    </a:lnTo>
                    <a:lnTo>
                      <a:pt x="83" y="314"/>
                    </a:lnTo>
                    <a:lnTo>
                      <a:pt x="90" y="306"/>
                    </a:lnTo>
                    <a:lnTo>
                      <a:pt x="100" y="299"/>
                    </a:lnTo>
                    <a:lnTo>
                      <a:pt x="107" y="287"/>
                    </a:lnTo>
                    <a:lnTo>
                      <a:pt x="110" y="276"/>
                    </a:lnTo>
                    <a:lnTo>
                      <a:pt x="105" y="261"/>
                    </a:lnTo>
                    <a:lnTo>
                      <a:pt x="93" y="248"/>
                    </a:lnTo>
                    <a:lnTo>
                      <a:pt x="102" y="233"/>
                    </a:lnTo>
                    <a:lnTo>
                      <a:pt x="117" y="223"/>
                    </a:lnTo>
                    <a:lnTo>
                      <a:pt x="131" y="215"/>
                    </a:lnTo>
                    <a:lnTo>
                      <a:pt x="147" y="209"/>
                    </a:lnTo>
                    <a:lnTo>
                      <a:pt x="159" y="201"/>
                    </a:lnTo>
                    <a:lnTo>
                      <a:pt x="165" y="192"/>
                    </a:lnTo>
                    <a:lnTo>
                      <a:pt x="164" y="180"/>
                    </a:lnTo>
                    <a:lnTo>
                      <a:pt x="155" y="164"/>
                    </a:lnTo>
                    <a:lnTo>
                      <a:pt x="133" y="164"/>
                    </a:lnTo>
                    <a:lnTo>
                      <a:pt x="113" y="173"/>
                    </a:lnTo>
                    <a:lnTo>
                      <a:pt x="95" y="187"/>
                    </a:lnTo>
                    <a:lnTo>
                      <a:pt x="78" y="203"/>
                    </a:lnTo>
                    <a:lnTo>
                      <a:pt x="61" y="216"/>
                    </a:lnTo>
                    <a:lnTo>
                      <a:pt x="45" y="227"/>
                    </a:lnTo>
                    <a:lnTo>
                      <a:pt x="27" y="232"/>
                    </a:lnTo>
                    <a:lnTo>
                      <a:pt x="10" y="226"/>
                    </a:lnTo>
                    <a:lnTo>
                      <a:pt x="21" y="207"/>
                    </a:lnTo>
                    <a:lnTo>
                      <a:pt x="36" y="190"/>
                    </a:lnTo>
                    <a:lnTo>
                      <a:pt x="55" y="174"/>
                    </a:lnTo>
                    <a:lnTo>
                      <a:pt x="76" y="161"/>
                    </a:lnTo>
                    <a:lnTo>
                      <a:pt x="95" y="145"/>
                    </a:lnTo>
                    <a:lnTo>
                      <a:pt x="113" y="131"/>
                    </a:lnTo>
                    <a:lnTo>
                      <a:pt x="126" y="117"/>
                    </a:lnTo>
                    <a:lnTo>
                      <a:pt x="135" y="102"/>
                    </a:lnTo>
                    <a:lnTo>
                      <a:pt x="114" y="100"/>
                    </a:lnTo>
                    <a:lnTo>
                      <a:pt x="97" y="102"/>
                    </a:lnTo>
                    <a:lnTo>
                      <a:pt x="79" y="106"/>
                    </a:lnTo>
                    <a:lnTo>
                      <a:pt x="64" y="116"/>
                    </a:lnTo>
                    <a:lnTo>
                      <a:pt x="47" y="125"/>
                    </a:lnTo>
                    <a:lnTo>
                      <a:pt x="31" y="135"/>
                    </a:lnTo>
                    <a:lnTo>
                      <a:pt x="15" y="144"/>
                    </a:lnTo>
                    <a:lnTo>
                      <a:pt x="0" y="154"/>
                    </a:lnTo>
                    <a:lnTo>
                      <a:pt x="19" y="152"/>
                    </a:lnTo>
                    <a:lnTo>
                      <a:pt x="30" y="140"/>
                    </a:lnTo>
                    <a:lnTo>
                      <a:pt x="32" y="123"/>
                    </a:lnTo>
                    <a:lnTo>
                      <a:pt x="33" y="104"/>
                    </a:lnTo>
                    <a:lnTo>
                      <a:pt x="33" y="82"/>
                    </a:lnTo>
                    <a:lnTo>
                      <a:pt x="40" y="62"/>
                    </a:lnTo>
                    <a:lnTo>
                      <a:pt x="55" y="48"/>
                    </a:lnTo>
                    <a:lnTo>
                      <a:pt x="83" y="40"/>
                    </a:lnTo>
                    <a:lnTo>
                      <a:pt x="102" y="10"/>
                    </a:lnTo>
                    <a:lnTo>
                      <a:pt x="121" y="0"/>
                    </a:lnTo>
                    <a:lnTo>
                      <a:pt x="142" y="4"/>
                    </a:lnTo>
                    <a:lnTo>
                      <a:pt x="162" y="18"/>
                    </a:lnTo>
                    <a:lnTo>
                      <a:pt x="182" y="38"/>
                    </a:lnTo>
                    <a:lnTo>
                      <a:pt x="204" y="60"/>
                    </a:lnTo>
                    <a:lnTo>
                      <a:pt x="225" y="78"/>
                    </a:lnTo>
                    <a:lnTo>
                      <a:pt x="249" y="92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1" name="Freeform 84"/>
              <p:cNvSpPr>
                <a:spLocks/>
              </p:cNvSpPr>
              <p:nvPr/>
            </p:nvSpPr>
            <p:spPr bwMode="auto">
              <a:xfrm>
                <a:off x="4170" y="989"/>
                <a:ext cx="44" cy="74"/>
              </a:xfrm>
              <a:custGeom>
                <a:avLst/>
                <a:gdLst>
                  <a:gd name="T0" fmla="*/ 0 w 218"/>
                  <a:gd name="T1" fmla="*/ 0 h 367"/>
                  <a:gd name="T2" fmla="*/ 0 w 218"/>
                  <a:gd name="T3" fmla="*/ 0 h 367"/>
                  <a:gd name="T4" fmla="*/ 0 w 218"/>
                  <a:gd name="T5" fmla="*/ 0 h 367"/>
                  <a:gd name="T6" fmla="*/ 0 w 218"/>
                  <a:gd name="T7" fmla="*/ 0 h 367"/>
                  <a:gd name="T8" fmla="*/ 0 w 218"/>
                  <a:gd name="T9" fmla="*/ 0 h 367"/>
                  <a:gd name="T10" fmla="*/ 0 w 218"/>
                  <a:gd name="T11" fmla="*/ 0 h 367"/>
                  <a:gd name="T12" fmla="*/ 0 w 218"/>
                  <a:gd name="T13" fmla="*/ 0 h 367"/>
                  <a:gd name="T14" fmla="*/ 0 w 218"/>
                  <a:gd name="T15" fmla="*/ 0 h 367"/>
                  <a:gd name="T16" fmla="*/ 0 w 218"/>
                  <a:gd name="T17" fmla="*/ 0 h 367"/>
                  <a:gd name="T18" fmla="*/ 0 w 218"/>
                  <a:gd name="T19" fmla="*/ 0 h 367"/>
                  <a:gd name="T20" fmla="*/ 0 w 218"/>
                  <a:gd name="T21" fmla="*/ 0 h 367"/>
                  <a:gd name="T22" fmla="*/ 0 w 218"/>
                  <a:gd name="T23" fmla="*/ 0 h 367"/>
                  <a:gd name="T24" fmla="*/ 0 w 218"/>
                  <a:gd name="T25" fmla="*/ 0 h 367"/>
                  <a:gd name="T26" fmla="*/ 0 w 218"/>
                  <a:gd name="T27" fmla="*/ 0 h 367"/>
                  <a:gd name="T28" fmla="*/ 0 w 218"/>
                  <a:gd name="T29" fmla="*/ 0 h 367"/>
                  <a:gd name="T30" fmla="*/ 0 w 218"/>
                  <a:gd name="T31" fmla="*/ 0 h 367"/>
                  <a:gd name="T32" fmla="*/ 0 w 218"/>
                  <a:gd name="T33" fmla="*/ 0 h 367"/>
                  <a:gd name="T34" fmla="*/ 0 w 218"/>
                  <a:gd name="T35" fmla="*/ 0 h 367"/>
                  <a:gd name="T36" fmla="*/ 0 w 218"/>
                  <a:gd name="T37" fmla="*/ 0 h 367"/>
                  <a:gd name="T38" fmla="*/ 0 w 218"/>
                  <a:gd name="T39" fmla="*/ 0 h 367"/>
                  <a:gd name="T40" fmla="*/ 0 w 218"/>
                  <a:gd name="T41" fmla="*/ 0 h 367"/>
                  <a:gd name="T42" fmla="*/ 0 w 218"/>
                  <a:gd name="T43" fmla="*/ 0 h 367"/>
                  <a:gd name="T44" fmla="*/ 0 w 218"/>
                  <a:gd name="T45" fmla="*/ 0 h 367"/>
                  <a:gd name="T46" fmla="*/ 0 w 218"/>
                  <a:gd name="T47" fmla="*/ 0 h 367"/>
                  <a:gd name="T48" fmla="*/ 0 w 218"/>
                  <a:gd name="T49" fmla="*/ 0 h 367"/>
                  <a:gd name="T50" fmla="*/ 0 w 218"/>
                  <a:gd name="T51" fmla="*/ 0 h 367"/>
                  <a:gd name="T52" fmla="*/ 0 w 218"/>
                  <a:gd name="T53" fmla="*/ 0 h 367"/>
                  <a:gd name="T54" fmla="*/ 0 w 218"/>
                  <a:gd name="T55" fmla="*/ 0 h 367"/>
                  <a:gd name="T56" fmla="*/ 0 w 218"/>
                  <a:gd name="T57" fmla="*/ 0 h 367"/>
                  <a:gd name="T58" fmla="*/ 0 w 218"/>
                  <a:gd name="T59" fmla="*/ 0 h 367"/>
                  <a:gd name="T60" fmla="*/ 0 w 218"/>
                  <a:gd name="T61" fmla="*/ 0 h 367"/>
                  <a:gd name="T62" fmla="*/ 0 w 218"/>
                  <a:gd name="T63" fmla="*/ 0 h 367"/>
                  <a:gd name="T64" fmla="*/ 0 w 218"/>
                  <a:gd name="T65" fmla="*/ 0 h 367"/>
                  <a:gd name="T66" fmla="*/ 0 w 218"/>
                  <a:gd name="T67" fmla="*/ 0 h 36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8" h="367">
                    <a:moveTo>
                      <a:pt x="218" y="52"/>
                    </a:moveTo>
                    <a:lnTo>
                      <a:pt x="213" y="91"/>
                    </a:lnTo>
                    <a:lnTo>
                      <a:pt x="208" y="130"/>
                    </a:lnTo>
                    <a:lnTo>
                      <a:pt x="204" y="168"/>
                    </a:lnTo>
                    <a:lnTo>
                      <a:pt x="201" y="208"/>
                    </a:lnTo>
                    <a:lnTo>
                      <a:pt x="198" y="246"/>
                    </a:lnTo>
                    <a:lnTo>
                      <a:pt x="198" y="286"/>
                    </a:lnTo>
                    <a:lnTo>
                      <a:pt x="201" y="324"/>
                    </a:lnTo>
                    <a:lnTo>
                      <a:pt x="208" y="364"/>
                    </a:lnTo>
                    <a:lnTo>
                      <a:pt x="188" y="366"/>
                    </a:lnTo>
                    <a:lnTo>
                      <a:pt x="168" y="367"/>
                    </a:lnTo>
                    <a:lnTo>
                      <a:pt x="149" y="366"/>
                    </a:lnTo>
                    <a:lnTo>
                      <a:pt x="131" y="365"/>
                    </a:lnTo>
                    <a:lnTo>
                      <a:pt x="112" y="361"/>
                    </a:lnTo>
                    <a:lnTo>
                      <a:pt x="95" y="355"/>
                    </a:lnTo>
                    <a:lnTo>
                      <a:pt x="77" y="348"/>
                    </a:lnTo>
                    <a:lnTo>
                      <a:pt x="62" y="342"/>
                    </a:lnTo>
                    <a:lnTo>
                      <a:pt x="66" y="320"/>
                    </a:lnTo>
                    <a:lnTo>
                      <a:pt x="71" y="295"/>
                    </a:lnTo>
                    <a:lnTo>
                      <a:pt x="76" y="266"/>
                    </a:lnTo>
                    <a:lnTo>
                      <a:pt x="80" y="237"/>
                    </a:lnTo>
                    <a:lnTo>
                      <a:pt x="79" y="207"/>
                    </a:lnTo>
                    <a:lnTo>
                      <a:pt x="76" y="178"/>
                    </a:lnTo>
                    <a:lnTo>
                      <a:pt x="67" y="149"/>
                    </a:lnTo>
                    <a:lnTo>
                      <a:pt x="52" y="126"/>
                    </a:lnTo>
                    <a:lnTo>
                      <a:pt x="28" y="115"/>
                    </a:lnTo>
                    <a:lnTo>
                      <a:pt x="14" y="103"/>
                    </a:lnTo>
                    <a:lnTo>
                      <a:pt x="6" y="89"/>
                    </a:lnTo>
                    <a:lnTo>
                      <a:pt x="2" y="74"/>
                    </a:lnTo>
                    <a:lnTo>
                      <a:pt x="1" y="55"/>
                    </a:lnTo>
                    <a:lnTo>
                      <a:pt x="1" y="39"/>
                    </a:lnTo>
                    <a:lnTo>
                      <a:pt x="1" y="19"/>
                    </a:lnTo>
                    <a:lnTo>
                      <a:pt x="0" y="0"/>
                    </a:lnTo>
                    <a:lnTo>
                      <a:pt x="218" y="52"/>
                    </a:lnTo>
                    <a:close/>
                  </a:path>
                </a:pathLst>
              </a:custGeom>
              <a:solidFill>
                <a:srgbClr val="F2D8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2" name="Freeform 85"/>
              <p:cNvSpPr>
                <a:spLocks/>
              </p:cNvSpPr>
              <p:nvPr/>
            </p:nvSpPr>
            <p:spPr bwMode="auto">
              <a:xfrm>
                <a:off x="4249" y="1006"/>
                <a:ext cx="46" cy="66"/>
              </a:xfrm>
              <a:custGeom>
                <a:avLst/>
                <a:gdLst>
                  <a:gd name="T0" fmla="*/ 0 w 229"/>
                  <a:gd name="T1" fmla="*/ 0 h 331"/>
                  <a:gd name="T2" fmla="*/ 0 w 229"/>
                  <a:gd name="T3" fmla="*/ 0 h 331"/>
                  <a:gd name="T4" fmla="*/ 0 w 229"/>
                  <a:gd name="T5" fmla="*/ 0 h 331"/>
                  <a:gd name="T6" fmla="*/ 0 w 229"/>
                  <a:gd name="T7" fmla="*/ 0 h 331"/>
                  <a:gd name="T8" fmla="*/ 0 w 229"/>
                  <a:gd name="T9" fmla="*/ 0 h 331"/>
                  <a:gd name="T10" fmla="*/ 0 w 229"/>
                  <a:gd name="T11" fmla="*/ 0 h 331"/>
                  <a:gd name="T12" fmla="*/ 0 w 229"/>
                  <a:gd name="T13" fmla="*/ 0 h 331"/>
                  <a:gd name="T14" fmla="*/ 0 w 229"/>
                  <a:gd name="T15" fmla="*/ 0 h 331"/>
                  <a:gd name="T16" fmla="*/ 0 w 229"/>
                  <a:gd name="T17" fmla="*/ 0 h 331"/>
                  <a:gd name="T18" fmla="*/ 0 w 229"/>
                  <a:gd name="T19" fmla="*/ 0 h 331"/>
                  <a:gd name="T20" fmla="*/ 0 w 229"/>
                  <a:gd name="T21" fmla="*/ 0 h 331"/>
                  <a:gd name="T22" fmla="*/ 0 w 229"/>
                  <a:gd name="T23" fmla="*/ 0 h 331"/>
                  <a:gd name="T24" fmla="*/ 0 w 229"/>
                  <a:gd name="T25" fmla="*/ 0 h 331"/>
                  <a:gd name="T26" fmla="*/ 0 w 229"/>
                  <a:gd name="T27" fmla="*/ 0 h 331"/>
                  <a:gd name="T28" fmla="*/ 0 w 229"/>
                  <a:gd name="T29" fmla="*/ 0 h 331"/>
                  <a:gd name="T30" fmla="*/ 0 w 229"/>
                  <a:gd name="T31" fmla="*/ 0 h 331"/>
                  <a:gd name="T32" fmla="*/ 0 w 229"/>
                  <a:gd name="T33" fmla="*/ 0 h 331"/>
                  <a:gd name="T34" fmla="*/ 0 w 229"/>
                  <a:gd name="T35" fmla="*/ 0 h 331"/>
                  <a:gd name="T36" fmla="*/ 0 w 229"/>
                  <a:gd name="T37" fmla="*/ 0 h 331"/>
                  <a:gd name="T38" fmla="*/ 0 w 229"/>
                  <a:gd name="T39" fmla="*/ 0 h 331"/>
                  <a:gd name="T40" fmla="*/ 0 w 229"/>
                  <a:gd name="T41" fmla="*/ 0 h 331"/>
                  <a:gd name="T42" fmla="*/ 0 w 229"/>
                  <a:gd name="T43" fmla="*/ 0 h 331"/>
                  <a:gd name="T44" fmla="*/ 0 w 229"/>
                  <a:gd name="T45" fmla="*/ 0 h 331"/>
                  <a:gd name="T46" fmla="*/ 0 w 229"/>
                  <a:gd name="T47" fmla="*/ 0 h 331"/>
                  <a:gd name="T48" fmla="*/ 0 w 229"/>
                  <a:gd name="T49" fmla="*/ 0 h 331"/>
                  <a:gd name="T50" fmla="*/ 0 w 229"/>
                  <a:gd name="T51" fmla="*/ 0 h 331"/>
                  <a:gd name="T52" fmla="*/ 0 w 229"/>
                  <a:gd name="T53" fmla="*/ 0 h 331"/>
                  <a:gd name="T54" fmla="*/ 0 w 229"/>
                  <a:gd name="T55" fmla="*/ 0 h 331"/>
                  <a:gd name="T56" fmla="*/ 0 w 229"/>
                  <a:gd name="T57" fmla="*/ 0 h 331"/>
                  <a:gd name="T58" fmla="*/ 0 w 229"/>
                  <a:gd name="T59" fmla="*/ 0 h 331"/>
                  <a:gd name="T60" fmla="*/ 0 w 229"/>
                  <a:gd name="T61" fmla="*/ 0 h 331"/>
                  <a:gd name="T62" fmla="*/ 0 w 229"/>
                  <a:gd name="T63" fmla="*/ 0 h 331"/>
                  <a:gd name="T64" fmla="*/ 0 w 229"/>
                  <a:gd name="T65" fmla="*/ 0 h 331"/>
                  <a:gd name="T66" fmla="*/ 0 w 229"/>
                  <a:gd name="T67" fmla="*/ 0 h 331"/>
                  <a:gd name="T68" fmla="*/ 0 w 229"/>
                  <a:gd name="T69" fmla="*/ 0 h 331"/>
                  <a:gd name="T70" fmla="*/ 0 w 229"/>
                  <a:gd name="T71" fmla="*/ 0 h 3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29" h="331">
                    <a:moveTo>
                      <a:pt x="229" y="114"/>
                    </a:moveTo>
                    <a:lnTo>
                      <a:pt x="194" y="133"/>
                    </a:lnTo>
                    <a:lnTo>
                      <a:pt x="181" y="153"/>
                    </a:lnTo>
                    <a:lnTo>
                      <a:pt x="181" y="175"/>
                    </a:lnTo>
                    <a:lnTo>
                      <a:pt x="191" y="197"/>
                    </a:lnTo>
                    <a:lnTo>
                      <a:pt x="203" y="220"/>
                    </a:lnTo>
                    <a:lnTo>
                      <a:pt x="210" y="243"/>
                    </a:lnTo>
                    <a:lnTo>
                      <a:pt x="206" y="266"/>
                    </a:lnTo>
                    <a:lnTo>
                      <a:pt x="187" y="290"/>
                    </a:lnTo>
                    <a:lnTo>
                      <a:pt x="168" y="275"/>
                    </a:lnTo>
                    <a:lnTo>
                      <a:pt x="151" y="271"/>
                    </a:lnTo>
                    <a:lnTo>
                      <a:pt x="134" y="273"/>
                    </a:lnTo>
                    <a:lnTo>
                      <a:pt x="120" y="283"/>
                    </a:lnTo>
                    <a:lnTo>
                      <a:pt x="106" y="295"/>
                    </a:lnTo>
                    <a:lnTo>
                      <a:pt x="91" y="308"/>
                    </a:lnTo>
                    <a:lnTo>
                      <a:pt x="76" y="321"/>
                    </a:lnTo>
                    <a:lnTo>
                      <a:pt x="63" y="331"/>
                    </a:lnTo>
                    <a:lnTo>
                      <a:pt x="65" y="318"/>
                    </a:lnTo>
                    <a:lnTo>
                      <a:pt x="67" y="307"/>
                    </a:lnTo>
                    <a:lnTo>
                      <a:pt x="68" y="295"/>
                    </a:lnTo>
                    <a:lnTo>
                      <a:pt x="71" y="284"/>
                    </a:lnTo>
                    <a:lnTo>
                      <a:pt x="71" y="272"/>
                    </a:lnTo>
                    <a:lnTo>
                      <a:pt x="72" y="261"/>
                    </a:lnTo>
                    <a:lnTo>
                      <a:pt x="72" y="248"/>
                    </a:lnTo>
                    <a:lnTo>
                      <a:pt x="73" y="238"/>
                    </a:lnTo>
                    <a:lnTo>
                      <a:pt x="0" y="196"/>
                    </a:lnTo>
                    <a:lnTo>
                      <a:pt x="93" y="144"/>
                    </a:lnTo>
                    <a:lnTo>
                      <a:pt x="125" y="0"/>
                    </a:lnTo>
                    <a:lnTo>
                      <a:pt x="133" y="17"/>
                    </a:lnTo>
                    <a:lnTo>
                      <a:pt x="140" y="38"/>
                    </a:lnTo>
                    <a:lnTo>
                      <a:pt x="145" y="61"/>
                    </a:lnTo>
                    <a:lnTo>
                      <a:pt x="153" y="83"/>
                    </a:lnTo>
                    <a:lnTo>
                      <a:pt x="161" y="101"/>
                    </a:lnTo>
                    <a:lnTo>
                      <a:pt x="177" y="114"/>
                    </a:lnTo>
                    <a:lnTo>
                      <a:pt x="197" y="118"/>
                    </a:lnTo>
                    <a:lnTo>
                      <a:pt x="229" y="114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3" name="Freeform 86"/>
              <p:cNvSpPr>
                <a:spLocks/>
              </p:cNvSpPr>
              <p:nvPr/>
            </p:nvSpPr>
            <p:spPr bwMode="auto">
              <a:xfrm>
                <a:off x="4029" y="1022"/>
                <a:ext cx="116" cy="176"/>
              </a:xfrm>
              <a:custGeom>
                <a:avLst/>
                <a:gdLst>
                  <a:gd name="T0" fmla="*/ 0 w 581"/>
                  <a:gd name="T1" fmla="*/ 0 h 879"/>
                  <a:gd name="T2" fmla="*/ 0 w 581"/>
                  <a:gd name="T3" fmla="*/ 0 h 879"/>
                  <a:gd name="T4" fmla="*/ 0 w 581"/>
                  <a:gd name="T5" fmla="*/ 0 h 879"/>
                  <a:gd name="T6" fmla="*/ 0 w 581"/>
                  <a:gd name="T7" fmla="*/ 0 h 879"/>
                  <a:gd name="T8" fmla="*/ 0 w 581"/>
                  <a:gd name="T9" fmla="*/ 0 h 879"/>
                  <a:gd name="T10" fmla="*/ 0 w 581"/>
                  <a:gd name="T11" fmla="*/ 0 h 879"/>
                  <a:gd name="T12" fmla="*/ 0 w 581"/>
                  <a:gd name="T13" fmla="*/ 0 h 879"/>
                  <a:gd name="T14" fmla="*/ 0 w 581"/>
                  <a:gd name="T15" fmla="*/ 0 h 879"/>
                  <a:gd name="T16" fmla="*/ 0 w 581"/>
                  <a:gd name="T17" fmla="*/ 0 h 879"/>
                  <a:gd name="T18" fmla="*/ 0 w 581"/>
                  <a:gd name="T19" fmla="*/ 0 h 879"/>
                  <a:gd name="T20" fmla="*/ 0 w 581"/>
                  <a:gd name="T21" fmla="*/ 0 h 879"/>
                  <a:gd name="T22" fmla="*/ 0 w 581"/>
                  <a:gd name="T23" fmla="*/ 0 h 879"/>
                  <a:gd name="T24" fmla="*/ 0 w 581"/>
                  <a:gd name="T25" fmla="*/ 0 h 879"/>
                  <a:gd name="T26" fmla="*/ 0 w 581"/>
                  <a:gd name="T27" fmla="*/ 0 h 879"/>
                  <a:gd name="T28" fmla="*/ 0 w 581"/>
                  <a:gd name="T29" fmla="*/ 0 h 879"/>
                  <a:gd name="T30" fmla="*/ 0 w 581"/>
                  <a:gd name="T31" fmla="*/ 0 h 879"/>
                  <a:gd name="T32" fmla="*/ 0 w 581"/>
                  <a:gd name="T33" fmla="*/ 0 h 879"/>
                  <a:gd name="T34" fmla="*/ 0 w 581"/>
                  <a:gd name="T35" fmla="*/ 0 h 879"/>
                  <a:gd name="T36" fmla="*/ 0 w 581"/>
                  <a:gd name="T37" fmla="*/ 0 h 879"/>
                  <a:gd name="T38" fmla="*/ 0 w 581"/>
                  <a:gd name="T39" fmla="*/ 0 h 879"/>
                  <a:gd name="T40" fmla="*/ 0 w 581"/>
                  <a:gd name="T41" fmla="*/ 0 h 879"/>
                  <a:gd name="T42" fmla="*/ 0 w 581"/>
                  <a:gd name="T43" fmla="*/ 0 h 879"/>
                  <a:gd name="T44" fmla="*/ 0 w 581"/>
                  <a:gd name="T45" fmla="*/ 0 h 879"/>
                  <a:gd name="T46" fmla="*/ 0 w 581"/>
                  <a:gd name="T47" fmla="*/ 0 h 879"/>
                  <a:gd name="T48" fmla="*/ 0 w 581"/>
                  <a:gd name="T49" fmla="*/ 0 h 879"/>
                  <a:gd name="T50" fmla="*/ 0 w 581"/>
                  <a:gd name="T51" fmla="*/ 0 h 879"/>
                  <a:gd name="T52" fmla="*/ 0 w 581"/>
                  <a:gd name="T53" fmla="*/ 0 h 879"/>
                  <a:gd name="T54" fmla="*/ 0 w 581"/>
                  <a:gd name="T55" fmla="*/ 0 h 879"/>
                  <a:gd name="T56" fmla="*/ 0 w 581"/>
                  <a:gd name="T57" fmla="*/ 0 h 879"/>
                  <a:gd name="T58" fmla="*/ 0 w 581"/>
                  <a:gd name="T59" fmla="*/ 0 h 879"/>
                  <a:gd name="T60" fmla="*/ 0 w 581"/>
                  <a:gd name="T61" fmla="*/ 0 h 879"/>
                  <a:gd name="T62" fmla="*/ 0 w 581"/>
                  <a:gd name="T63" fmla="*/ 0 h 879"/>
                  <a:gd name="T64" fmla="*/ 0 w 581"/>
                  <a:gd name="T65" fmla="*/ 0 h 879"/>
                  <a:gd name="T66" fmla="*/ 0 w 581"/>
                  <a:gd name="T67" fmla="*/ 0 h 879"/>
                  <a:gd name="T68" fmla="*/ 0 w 581"/>
                  <a:gd name="T69" fmla="*/ 0 h 879"/>
                  <a:gd name="T70" fmla="*/ 0 w 581"/>
                  <a:gd name="T71" fmla="*/ 0 h 879"/>
                  <a:gd name="T72" fmla="*/ 0 w 581"/>
                  <a:gd name="T73" fmla="*/ 0 h 879"/>
                  <a:gd name="T74" fmla="*/ 0 w 581"/>
                  <a:gd name="T75" fmla="*/ 0 h 879"/>
                  <a:gd name="T76" fmla="*/ 0 w 581"/>
                  <a:gd name="T77" fmla="*/ 0 h 879"/>
                  <a:gd name="T78" fmla="*/ 0 w 581"/>
                  <a:gd name="T79" fmla="*/ 0 h 879"/>
                  <a:gd name="T80" fmla="*/ 0 w 581"/>
                  <a:gd name="T81" fmla="*/ 0 h 879"/>
                  <a:gd name="T82" fmla="*/ 0 w 581"/>
                  <a:gd name="T83" fmla="*/ 0 h 879"/>
                  <a:gd name="T84" fmla="*/ 0 w 581"/>
                  <a:gd name="T85" fmla="*/ 0 h 879"/>
                  <a:gd name="T86" fmla="*/ 0 w 581"/>
                  <a:gd name="T87" fmla="*/ 0 h 879"/>
                  <a:gd name="T88" fmla="*/ 0 w 581"/>
                  <a:gd name="T89" fmla="*/ 0 h 879"/>
                  <a:gd name="T90" fmla="*/ 0 w 581"/>
                  <a:gd name="T91" fmla="*/ 0 h 879"/>
                  <a:gd name="T92" fmla="*/ 0 w 581"/>
                  <a:gd name="T93" fmla="*/ 0 h 879"/>
                  <a:gd name="T94" fmla="*/ 0 w 581"/>
                  <a:gd name="T95" fmla="*/ 0 h 879"/>
                  <a:gd name="T96" fmla="*/ 0 w 581"/>
                  <a:gd name="T97" fmla="*/ 0 h 879"/>
                  <a:gd name="T98" fmla="*/ 0 w 581"/>
                  <a:gd name="T99" fmla="*/ 0 h 879"/>
                  <a:gd name="T100" fmla="*/ 0 w 581"/>
                  <a:gd name="T101" fmla="*/ 0 h 879"/>
                  <a:gd name="T102" fmla="*/ 0 w 581"/>
                  <a:gd name="T103" fmla="*/ 0 h 879"/>
                  <a:gd name="T104" fmla="*/ 0 w 581"/>
                  <a:gd name="T105" fmla="*/ 0 h 879"/>
                  <a:gd name="T106" fmla="*/ 0 w 581"/>
                  <a:gd name="T107" fmla="*/ 0 h 879"/>
                  <a:gd name="T108" fmla="*/ 0 w 581"/>
                  <a:gd name="T109" fmla="*/ 0 h 879"/>
                  <a:gd name="T110" fmla="*/ 0 w 581"/>
                  <a:gd name="T111" fmla="*/ 0 h 879"/>
                  <a:gd name="T112" fmla="*/ 0 w 581"/>
                  <a:gd name="T113" fmla="*/ 0 h 879"/>
                  <a:gd name="T114" fmla="*/ 0 w 581"/>
                  <a:gd name="T115" fmla="*/ 0 h 879"/>
                  <a:gd name="T116" fmla="*/ 0 w 581"/>
                  <a:gd name="T117" fmla="*/ 0 h 879"/>
                  <a:gd name="T118" fmla="*/ 0 w 581"/>
                  <a:gd name="T119" fmla="*/ 0 h 879"/>
                  <a:gd name="T120" fmla="*/ 0 w 581"/>
                  <a:gd name="T121" fmla="*/ 0 h 879"/>
                  <a:gd name="T122" fmla="*/ 0 w 581"/>
                  <a:gd name="T123" fmla="*/ 0 h 879"/>
                  <a:gd name="T124" fmla="*/ 0 w 581"/>
                  <a:gd name="T125" fmla="*/ 0 h 87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81" h="879">
                    <a:moveTo>
                      <a:pt x="415" y="26"/>
                    </a:moveTo>
                    <a:lnTo>
                      <a:pt x="409" y="44"/>
                    </a:lnTo>
                    <a:lnTo>
                      <a:pt x="409" y="62"/>
                    </a:lnTo>
                    <a:lnTo>
                      <a:pt x="413" y="78"/>
                    </a:lnTo>
                    <a:lnTo>
                      <a:pt x="424" y="93"/>
                    </a:lnTo>
                    <a:lnTo>
                      <a:pt x="435" y="106"/>
                    </a:lnTo>
                    <a:lnTo>
                      <a:pt x="451" y="119"/>
                    </a:lnTo>
                    <a:lnTo>
                      <a:pt x="467" y="130"/>
                    </a:lnTo>
                    <a:lnTo>
                      <a:pt x="487" y="140"/>
                    </a:lnTo>
                    <a:lnTo>
                      <a:pt x="498" y="141"/>
                    </a:lnTo>
                    <a:lnTo>
                      <a:pt x="510" y="140"/>
                    </a:lnTo>
                    <a:lnTo>
                      <a:pt x="521" y="138"/>
                    </a:lnTo>
                    <a:lnTo>
                      <a:pt x="533" y="136"/>
                    </a:lnTo>
                    <a:lnTo>
                      <a:pt x="545" y="134"/>
                    </a:lnTo>
                    <a:lnTo>
                      <a:pt x="557" y="136"/>
                    </a:lnTo>
                    <a:lnTo>
                      <a:pt x="568" y="140"/>
                    </a:lnTo>
                    <a:lnTo>
                      <a:pt x="581" y="150"/>
                    </a:lnTo>
                    <a:lnTo>
                      <a:pt x="560" y="160"/>
                    </a:lnTo>
                    <a:lnTo>
                      <a:pt x="556" y="154"/>
                    </a:lnTo>
                    <a:lnTo>
                      <a:pt x="548" y="154"/>
                    </a:lnTo>
                    <a:lnTo>
                      <a:pt x="537" y="153"/>
                    </a:lnTo>
                    <a:lnTo>
                      <a:pt x="529" y="150"/>
                    </a:lnTo>
                    <a:lnTo>
                      <a:pt x="517" y="164"/>
                    </a:lnTo>
                    <a:lnTo>
                      <a:pt x="516" y="175"/>
                    </a:lnTo>
                    <a:lnTo>
                      <a:pt x="521" y="185"/>
                    </a:lnTo>
                    <a:lnTo>
                      <a:pt x="530" y="196"/>
                    </a:lnTo>
                    <a:lnTo>
                      <a:pt x="538" y="205"/>
                    </a:lnTo>
                    <a:lnTo>
                      <a:pt x="545" y="215"/>
                    </a:lnTo>
                    <a:lnTo>
                      <a:pt x="545" y="228"/>
                    </a:lnTo>
                    <a:lnTo>
                      <a:pt x="539" y="243"/>
                    </a:lnTo>
                    <a:lnTo>
                      <a:pt x="530" y="239"/>
                    </a:lnTo>
                    <a:lnTo>
                      <a:pt x="521" y="231"/>
                    </a:lnTo>
                    <a:lnTo>
                      <a:pt x="510" y="219"/>
                    </a:lnTo>
                    <a:lnTo>
                      <a:pt x="499" y="208"/>
                    </a:lnTo>
                    <a:lnTo>
                      <a:pt x="487" y="194"/>
                    </a:lnTo>
                    <a:lnTo>
                      <a:pt x="475" y="185"/>
                    </a:lnTo>
                    <a:lnTo>
                      <a:pt x="460" y="179"/>
                    </a:lnTo>
                    <a:lnTo>
                      <a:pt x="446" y="180"/>
                    </a:lnTo>
                    <a:lnTo>
                      <a:pt x="436" y="222"/>
                    </a:lnTo>
                    <a:lnTo>
                      <a:pt x="427" y="217"/>
                    </a:lnTo>
                    <a:lnTo>
                      <a:pt x="419" y="211"/>
                    </a:lnTo>
                    <a:lnTo>
                      <a:pt x="410" y="204"/>
                    </a:lnTo>
                    <a:lnTo>
                      <a:pt x="402" y="199"/>
                    </a:lnTo>
                    <a:lnTo>
                      <a:pt x="393" y="192"/>
                    </a:lnTo>
                    <a:lnTo>
                      <a:pt x="384" y="189"/>
                    </a:lnTo>
                    <a:lnTo>
                      <a:pt x="373" y="187"/>
                    </a:lnTo>
                    <a:lnTo>
                      <a:pt x="363" y="191"/>
                    </a:lnTo>
                    <a:lnTo>
                      <a:pt x="360" y="203"/>
                    </a:lnTo>
                    <a:lnTo>
                      <a:pt x="356" y="214"/>
                    </a:lnTo>
                    <a:lnTo>
                      <a:pt x="348" y="222"/>
                    </a:lnTo>
                    <a:lnTo>
                      <a:pt x="339" y="230"/>
                    </a:lnTo>
                    <a:lnTo>
                      <a:pt x="329" y="237"/>
                    </a:lnTo>
                    <a:lnTo>
                      <a:pt x="319" y="245"/>
                    </a:lnTo>
                    <a:lnTo>
                      <a:pt x="308" y="253"/>
                    </a:lnTo>
                    <a:lnTo>
                      <a:pt x="300" y="264"/>
                    </a:lnTo>
                    <a:lnTo>
                      <a:pt x="308" y="273"/>
                    </a:lnTo>
                    <a:lnTo>
                      <a:pt x="319" y="280"/>
                    </a:lnTo>
                    <a:lnTo>
                      <a:pt x="329" y="284"/>
                    </a:lnTo>
                    <a:lnTo>
                      <a:pt x="339" y="290"/>
                    </a:lnTo>
                    <a:lnTo>
                      <a:pt x="348" y="295"/>
                    </a:lnTo>
                    <a:lnTo>
                      <a:pt x="356" y="302"/>
                    </a:lnTo>
                    <a:lnTo>
                      <a:pt x="360" y="312"/>
                    </a:lnTo>
                    <a:lnTo>
                      <a:pt x="363" y="326"/>
                    </a:lnTo>
                    <a:lnTo>
                      <a:pt x="290" y="378"/>
                    </a:lnTo>
                    <a:lnTo>
                      <a:pt x="294" y="387"/>
                    </a:lnTo>
                    <a:lnTo>
                      <a:pt x="300" y="393"/>
                    </a:lnTo>
                    <a:lnTo>
                      <a:pt x="307" y="396"/>
                    </a:lnTo>
                    <a:lnTo>
                      <a:pt x="317" y="398"/>
                    </a:lnTo>
                    <a:lnTo>
                      <a:pt x="325" y="396"/>
                    </a:lnTo>
                    <a:lnTo>
                      <a:pt x="334" y="395"/>
                    </a:lnTo>
                    <a:lnTo>
                      <a:pt x="343" y="392"/>
                    </a:lnTo>
                    <a:lnTo>
                      <a:pt x="352" y="388"/>
                    </a:lnTo>
                    <a:lnTo>
                      <a:pt x="374" y="378"/>
                    </a:lnTo>
                    <a:lnTo>
                      <a:pt x="373" y="392"/>
                    </a:lnTo>
                    <a:lnTo>
                      <a:pt x="371" y="411"/>
                    </a:lnTo>
                    <a:lnTo>
                      <a:pt x="366" y="434"/>
                    </a:lnTo>
                    <a:lnTo>
                      <a:pt x="359" y="457"/>
                    </a:lnTo>
                    <a:lnTo>
                      <a:pt x="348" y="480"/>
                    </a:lnTo>
                    <a:lnTo>
                      <a:pt x="333" y="499"/>
                    </a:lnTo>
                    <a:lnTo>
                      <a:pt x="314" y="514"/>
                    </a:lnTo>
                    <a:lnTo>
                      <a:pt x="290" y="523"/>
                    </a:lnTo>
                    <a:lnTo>
                      <a:pt x="281" y="527"/>
                    </a:lnTo>
                    <a:lnTo>
                      <a:pt x="272" y="532"/>
                    </a:lnTo>
                    <a:lnTo>
                      <a:pt x="263" y="533"/>
                    </a:lnTo>
                    <a:lnTo>
                      <a:pt x="255" y="534"/>
                    </a:lnTo>
                    <a:lnTo>
                      <a:pt x="245" y="534"/>
                    </a:lnTo>
                    <a:lnTo>
                      <a:pt x="238" y="539"/>
                    </a:lnTo>
                    <a:lnTo>
                      <a:pt x="232" y="544"/>
                    </a:lnTo>
                    <a:lnTo>
                      <a:pt x="228" y="554"/>
                    </a:lnTo>
                    <a:lnTo>
                      <a:pt x="245" y="567"/>
                    </a:lnTo>
                    <a:lnTo>
                      <a:pt x="261" y="584"/>
                    </a:lnTo>
                    <a:lnTo>
                      <a:pt x="273" y="602"/>
                    </a:lnTo>
                    <a:lnTo>
                      <a:pt x="284" y="624"/>
                    </a:lnTo>
                    <a:lnTo>
                      <a:pt x="290" y="647"/>
                    </a:lnTo>
                    <a:lnTo>
                      <a:pt x="296" y="671"/>
                    </a:lnTo>
                    <a:lnTo>
                      <a:pt x="298" y="694"/>
                    </a:lnTo>
                    <a:lnTo>
                      <a:pt x="300" y="719"/>
                    </a:lnTo>
                    <a:lnTo>
                      <a:pt x="298" y="746"/>
                    </a:lnTo>
                    <a:lnTo>
                      <a:pt x="290" y="769"/>
                    </a:lnTo>
                    <a:lnTo>
                      <a:pt x="276" y="787"/>
                    </a:lnTo>
                    <a:lnTo>
                      <a:pt x="259" y="805"/>
                    </a:lnTo>
                    <a:lnTo>
                      <a:pt x="238" y="820"/>
                    </a:lnTo>
                    <a:lnTo>
                      <a:pt x="218" y="836"/>
                    </a:lnTo>
                    <a:lnTo>
                      <a:pt x="200" y="854"/>
                    </a:lnTo>
                    <a:lnTo>
                      <a:pt x="186" y="875"/>
                    </a:lnTo>
                    <a:lnTo>
                      <a:pt x="174" y="878"/>
                    </a:lnTo>
                    <a:lnTo>
                      <a:pt x="163" y="879"/>
                    </a:lnTo>
                    <a:lnTo>
                      <a:pt x="151" y="878"/>
                    </a:lnTo>
                    <a:lnTo>
                      <a:pt x="141" y="875"/>
                    </a:lnTo>
                    <a:lnTo>
                      <a:pt x="130" y="870"/>
                    </a:lnTo>
                    <a:lnTo>
                      <a:pt x="121" y="863"/>
                    </a:lnTo>
                    <a:lnTo>
                      <a:pt x="111" y="854"/>
                    </a:lnTo>
                    <a:lnTo>
                      <a:pt x="104" y="845"/>
                    </a:lnTo>
                    <a:lnTo>
                      <a:pt x="119" y="832"/>
                    </a:lnTo>
                    <a:lnTo>
                      <a:pt x="135" y="821"/>
                    </a:lnTo>
                    <a:lnTo>
                      <a:pt x="151" y="809"/>
                    </a:lnTo>
                    <a:lnTo>
                      <a:pt x="168" y="797"/>
                    </a:lnTo>
                    <a:lnTo>
                      <a:pt x="183" y="785"/>
                    </a:lnTo>
                    <a:lnTo>
                      <a:pt x="197" y="774"/>
                    </a:lnTo>
                    <a:lnTo>
                      <a:pt x="208" y="761"/>
                    </a:lnTo>
                    <a:lnTo>
                      <a:pt x="218" y="751"/>
                    </a:lnTo>
                    <a:lnTo>
                      <a:pt x="201" y="745"/>
                    </a:lnTo>
                    <a:lnTo>
                      <a:pt x="186" y="746"/>
                    </a:lnTo>
                    <a:lnTo>
                      <a:pt x="169" y="752"/>
                    </a:lnTo>
                    <a:lnTo>
                      <a:pt x="155" y="761"/>
                    </a:lnTo>
                    <a:lnTo>
                      <a:pt x="139" y="770"/>
                    </a:lnTo>
                    <a:lnTo>
                      <a:pt x="124" y="781"/>
                    </a:lnTo>
                    <a:lnTo>
                      <a:pt x="108" y="793"/>
                    </a:lnTo>
                    <a:lnTo>
                      <a:pt x="94" y="803"/>
                    </a:lnTo>
                    <a:lnTo>
                      <a:pt x="81" y="777"/>
                    </a:lnTo>
                    <a:lnTo>
                      <a:pt x="83" y="757"/>
                    </a:lnTo>
                    <a:lnTo>
                      <a:pt x="95" y="737"/>
                    </a:lnTo>
                    <a:lnTo>
                      <a:pt x="115" y="722"/>
                    </a:lnTo>
                    <a:lnTo>
                      <a:pt x="138" y="706"/>
                    </a:lnTo>
                    <a:lnTo>
                      <a:pt x="164" y="691"/>
                    </a:lnTo>
                    <a:lnTo>
                      <a:pt x="187" y="674"/>
                    </a:lnTo>
                    <a:lnTo>
                      <a:pt x="208" y="657"/>
                    </a:lnTo>
                    <a:lnTo>
                      <a:pt x="215" y="658"/>
                    </a:lnTo>
                    <a:lnTo>
                      <a:pt x="221" y="661"/>
                    </a:lnTo>
                    <a:lnTo>
                      <a:pt x="226" y="662"/>
                    </a:lnTo>
                    <a:lnTo>
                      <a:pt x="228" y="657"/>
                    </a:lnTo>
                    <a:lnTo>
                      <a:pt x="230" y="649"/>
                    </a:lnTo>
                    <a:lnTo>
                      <a:pt x="226" y="641"/>
                    </a:lnTo>
                    <a:lnTo>
                      <a:pt x="220" y="633"/>
                    </a:lnTo>
                    <a:lnTo>
                      <a:pt x="218" y="627"/>
                    </a:lnTo>
                    <a:lnTo>
                      <a:pt x="204" y="630"/>
                    </a:lnTo>
                    <a:lnTo>
                      <a:pt x="191" y="635"/>
                    </a:lnTo>
                    <a:lnTo>
                      <a:pt x="175" y="638"/>
                    </a:lnTo>
                    <a:lnTo>
                      <a:pt x="160" y="643"/>
                    </a:lnTo>
                    <a:lnTo>
                      <a:pt x="143" y="645"/>
                    </a:lnTo>
                    <a:lnTo>
                      <a:pt x="129" y="645"/>
                    </a:lnTo>
                    <a:lnTo>
                      <a:pt x="115" y="641"/>
                    </a:lnTo>
                    <a:lnTo>
                      <a:pt x="104" y="637"/>
                    </a:lnTo>
                    <a:lnTo>
                      <a:pt x="113" y="617"/>
                    </a:lnTo>
                    <a:lnTo>
                      <a:pt x="125" y="600"/>
                    </a:lnTo>
                    <a:lnTo>
                      <a:pt x="139" y="583"/>
                    </a:lnTo>
                    <a:lnTo>
                      <a:pt x="156" y="569"/>
                    </a:lnTo>
                    <a:lnTo>
                      <a:pt x="172" y="556"/>
                    </a:lnTo>
                    <a:lnTo>
                      <a:pt x="189" y="545"/>
                    </a:lnTo>
                    <a:lnTo>
                      <a:pt x="204" y="537"/>
                    </a:lnTo>
                    <a:lnTo>
                      <a:pt x="218" y="533"/>
                    </a:lnTo>
                    <a:lnTo>
                      <a:pt x="216" y="523"/>
                    </a:lnTo>
                    <a:lnTo>
                      <a:pt x="210" y="516"/>
                    </a:lnTo>
                    <a:lnTo>
                      <a:pt x="203" y="513"/>
                    </a:lnTo>
                    <a:lnTo>
                      <a:pt x="195" y="513"/>
                    </a:lnTo>
                    <a:lnTo>
                      <a:pt x="186" y="513"/>
                    </a:lnTo>
                    <a:lnTo>
                      <a:pt x="177" y="515"/>
                    </a:lnTo>
                    <a:lnTo>
                      <a:pt x="171" y="518"/>
                    </a:lnTo>
                    <a:lnTo>
                      <a:pt x="166" y="523"/>
                    </a:lnTo>
                    <a:lnTo>
                      <a:pt x="72" y="595"/>
                    </a:lnTo>
                    <a:lnTo>
                      <a:pt x="64" y="593"/>
                    </a:lnTo>
                    <a:lnTo>
                      <a:pt x="59" y="588"/>
                    </a:lnTo>
                    <a:lnTo>
                      <a:pt x="53" y="580"/>
                    </a:lnTo>
                    <a:lnTo>
                      <a:pt x="50" y="572"/>
                    </a:lnTo>
                    <a:lnTo>
                      <a:pt x="46" y="563"/>
                    </a:lnTo>
                    <a:lnTo>
                      <a:pt x="47" y="556"/>
                    </a:lnTo>
                    <a:lnTo>
                      <a:pt x="47" y="548"/>
                    </a:lnTo>
                    <a:lnTo>
                      <a:pt x="52" y="543"/>
                    </a:lnTo>
                    <a:lnTo>
                      <a:pt x="83" y="535"/>
                    </a:lnTo>
                    <a:lnTo>
                      <a:pt x="113" y="523"/>
                    </a:lnTo>
                    <a:lnTo>
                      <a:pt x="138" y="506"/>
                    </a:lnTo>
                    <a:lnTo>
                      <a:pt x="163" y="485"/>
                    </a:lnTo>
                    <a:lnTo>
                      <a:pt x="185" y="463"/>
                    </a:lnTo>
                    <a:lnTo>
                      <a:pt x="209" y="440"/>
                    </a:lnTo>
                    <a:lnTo>
                      <a:pt x="233" y="418"/>
                    </a:lnTo>
                    <a:lnTo>
                      <a:pt x="260" y="398"/>
                    </a:lnTo>
                    <a:lnTo>
                      <a:pt x="232" y="393"/>
                    </a:lnTo>
                    <a:lnTo>
                      <a:pt x="207" y="400"/>
                    </a:lnTo>
                    <a:lnTo>
                      <a:pt x="183" y="413"/>
                    </a:lnTo>
                    <a:lnTo>
                      <a:pt x="160" y="431"/>
                    </a:lnTo>
                    <a:lnTo>
                      <a:pt x="137" y="447"/>
                    </a:lnTo>
                    <a:lnTo>
                      <a:pt x="113" y="460"/>
                    </a:lnTo>
                    <a:lnTo>
                      <a:pt x="87" y="461"/>
                    </a:lnTo>
                    <a:lnTo>
                      <a:pt x="62" y="450"/>
                    </a:lnTo>
                    <a:lnTo>
                      <a:pt x="79" y="431"/>
                    </a:lnTo>
                    <a:lnTo>
                      <a:pt x="99" y="413"/>
                    </a:lnTo>
                    <a:lnTo>
                      <a:pt x="121" y="396"/>
                    </a:lnTo>
                    <a:lnTo>
                      <a:pt x="143" y="380"/>
                    </a:lnTo>
                    <a:lnTo>
                      <a:pt x="165" y="362"/>
                    </a:lnTo>
                    <a:lnTo>
                      <a:pt x="185" y="345"/>
                    </a:lnTo>
                    <a:lnTo>
                      <a:pt x="203" y="325"/>
                    </a:lnTo>
                    <a:lnTo>
                      <a:pt x="218" y="305"/>
                    </a:lnTo>
                    <a:lnTo>
                      <a:pt x="191" y="308"/>
                    </a:lnTo>
                    <a:lnTo>
                      <a:pt x="165" y="318"/>
                    </a:lnTo>
                    <a:lnTo>
                      <a:pt x="139" y="334"/>
                    </a:lnTo>
                    <a:lnTo>
                      <a:pt x="115" y="353"/>
                    </a:lnTo>
                    <a:lnTo>
                      <a:pt x="91" y="373"/>
                    </a:lnTo>
                    <a:lnTo>
                      <a:pt x="68" y="392"/>
                    </a:lnTo>
                    <a:lnTo>
                      <a:pt x="44" y="406"/>
                    </a:lnTo>
                    <a:lnTo>
                      <a:pt x="21" y="419"/>
                    </a:lnTo>
                    <a:lnTo>
                      <a:pt x="0" y="419"/>
                    </a:lnTo>
                    <a:lnTo>
                      <a:pt x="3" y="395"/>
                    </a:lnTo>
                    <a:lnTo>
                      <a:pt x="9" y="373"/>
                    </a:lnTo>
                    <a:lnTo>
                      <a:pt x="16" y="351"/>
                    </a:lnTo>
                    <a:lnTo>
                      <a:pt x="27" y="332"/>
                    </a:lnTo>
                    <a:lnTo>
                      <a:pt x="38" y="314"/>
                    </a:lnTo>
                    <a:lnTo>
                      <a:pt x="53" y="300"/>
                    </a:lnTo>
                    <a:lnTo>
                      <a:pt x="71" y="290"/>
                    </a:lnTo>
                    <a:lnTo>
                      <a:pt x="94" y="284"/>
                    </a:lnTo>
                    <a:lnTo>
                      <a:pt x="104" y="284"/>
                    </a:lnTo>
                    <a:lnTo>
                      <a:pt x="115" y="288"/>
                    </a:lnTo>
                    <a:lnTo>
                      <a:pt x="126" y="291"/>
                    </a:lnTo>
                    <a:lnTo>
                      <a:pt x="138" y="295"/>
                    </a:lnTo>
                    <a:lnTo>
                      <a:pt x="148" y="295"/>
                    </a:lnTo>
                    <a:lnTo>
                      <a:pt x="158" y="292"/>
                    </a:lnTo>
                    <a:lnTo>
                      <a:pt x="167" y="286"/>
                    </a:lnTo>
                    <a:lnTo>
                      <a:pt x="176" y="274"/>
                    </a:lnTo>
                    <a:lnTo>
                      <a:pt x="169" y="254"/>
                    </a:lnTo>
                    <a:lnTo>
                      <a:pt x="166" y="236"/>
                    </a:lnTo>
                    <a:lnTo>
                      <a:pt x="165" y="219"/>
                    </a:lnTo>
                    <a:lnTo>
                      <a:pt x="167" y="202"/>
                    </a:lnTo>
                    <a:lnTo>
                      <a:pt x="171" y="185"/>
                    </a:lnTo>
                    <a:lnTo>
                      <a:pt x="177" y="170"/>
                    </a:lnTo>
                    <a:lnTo>
                      <a:pt x="186" y="154"/>
                    </a:lnTo>
                    <a:lnTo>
                      <a:pt x="198" y="140"/>
                    </a:lnTo>
                    <a:lnTo>
                      <a:pt x="260" y="128"/>
                    </a:lnTo>
                    <a:lnTo>
                      <a:pt x="253" y="110"/>
                    </a:lnTo>
                    <a:lnTo>
                      <a:pt x="250" y="91"/>
                    </a:lnTo>
                    <a:lnTo>
                      <a:pt x="250" y="70"/>
                    </a:lnTo>
                    <a:lnTo>
                      <a:pt x="253" y="51"/>
                    </a:lnTo>
                    <a:lnTo>
                      <a:pt x="260" y="31"/>
                    </a:lnTo>
                    <a:lnTo>
                      <a:pt x="272" y="17"/>
                    </a:lnTo>
                    <a:lnTo>
                      <a:pt x="289" y="6"/>
                    </a:lnTo>
                    <a:lnTo>
                      <a:pt x="311" y="4"/>
                    </a:lnTo>
                    <a:lnTo>
                      <a:pt x="324" y="0"/>
                    </a:lnTo>
                    <a:lnTo>
                      <a:pt x="339" y="0"/>
                    </a:lnTo>
                    <a:lnTo>
                      <a:pt x="352" y="0"/>
                    </a:lnTo>
                    <a:lnTo>
                      <a:pt x="366" y="3"/>
                    </a:lnTo>
                    <a:lnTo>
                      <a:pt x="377" y="5"/>
                    </a:lnTo>
                    <a:lnTo>
                      <a:pt x="390" y="11"/>
                    </a:lnTo>
                    <a:lnTo>
                      <a:pt x="402" y="17"/>
                    </a:lnTo>
                    <a:lnTo>
                      <a:pt x="415" y="26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4" name="Freeform 87"/>
              <p:cNvSpPr>
                <a:spLocks/>
              </p:cNvSpPr>
              <p:nvPr/>
            </p:nvSpPr>
            <p:spPr bwMode="auto">
              <a:xfrm>
                <a:off x="4091" y="1068"/>
                <a:ext cx="119" cy="108"/>
              </a:xfrm>
              <a:custGeom>
                <a:avLst/>
                <a:gdLst>
                  <a:gd name="T0" fmla="*/ 0 w 591"/>
                  <a:gd name="T1" fmla="*/ 0 h 540"/>
                  <a:gd name="T2" fmla="*/ 0 w 591"/>
                  <a:gd name="T3" fmla="*/ 0 h 540"/>
                  <a:gd name="T4" fmla="*/ 0 w 591"/>
                  <a:gd name="T5" fmla="*/ 0 h 540"/>
                  <a:gd name="T6" fmla="*/ 0 w 591"/>
                  <a:gd name="T7" fmla="*/ 0 h 540"/>
                  <a:gd name="T8" fmla="*/ 0 w 591"/>
                  <a:gd name="T9" fmla="*/ 0 h 540"/>
                  <a:gd name="T10" fmla="*/ 0 w 591"/>
                  <a:gd name="T11" fmla="*/ 0 h 540"/>
                  <a:gd name="T12" fmla="*/ 0 w 591"/>
                  <a:gd name="T13" fmla="*/ 0 h 540"/>
                  <a:gd name="T14" fmla="*/ 0 w 591"/>
                  <a:gd name="T15" fmla="*/ 0 h 540"/>
                  <a:gd name="T16" fmla="*/ 0 w 591"/>
                  <a:gd name="T17" fmla="*/ 0 h 540"/>
                  <a:gd name="T18" fmla="*/ 0 w 591"/>
                  <a:gd name="T19" fmla="*/ 0 h 540"/>
                  <a:gd name="T20" fmla="*/ 0 w 591"/>
                  <a:gd name="T21" fmla="*/ 0 h 540"/>
                  <a:gd name="T22" fmla="*/ 0 w 591"/>
                  <a:gd name="T23" fmla="*/ 0 h 540"/>
                  <a:gd name="T24" fmla="*/ 0 w 591"/>
                  <a:gd name="T25" fmla="*/ 0 h 540"/>
                  <a:gd name="T26" fmla="*/ 0 w 591"/>
                  <a:gd name="T27" fmla="*/ 0 h 540"/>
                  <a:gd name="T28" fmla="*/ 0 w 591"/>
                  <a:gd name="T29" fmla="*/ 0 h 540"/>
                  <a:gd name="T30" fmla="*/ 0 w 591"/>
                  <a:gd name="T31" fmla="*/ 0 h 540"/>
                  <a:gd name="T32" fmla="*/ 0 w 591"/>
                  <a:gd name="T33" fmla="*/ 0 h 540"/>
                  <a:gd name="T34" fmla="*/ 0 w 591"/>
                  <a:gd name="T35" fmla="*/ 0 h 540"/>
                  <a:gd name="T36" fmla="*/ 0 w 591"/>
                  <a:gd name="T37" fmla="*/ 0 h 540"/>
                  <a:gd name="T38" fmla="*/ 0 w 591"/>
                  <a:gd name="T39" fmla="*/ 0 h 540"/>
                  <a:gd name="T40" fmla="*/ 0 w 591"/>
                  <a:gd name="T41" fmla="*/ 0 h 540"/>
                  <a:gd name="T42" fmla="*/ 0 w 591"/>
                  <a:gd name="T43" fmla="*/ 0 h 540"/>
                  <a:gd name="T44" fmla="*/ 0 w 591"/>
                  <a:gd name="T45" fmla="*/ 0 h 540"/>
                  <a:gd name="T46" fmla="*/ 0 w 591"/>
                  <a:gd name="T47" fmla="*/ 0 h 540"/>
                  <a:gd name="T48" fmla="*/ 0 w 591"/>
                  <a:gd name="T49" fmla="*/ 0 h 540"/>
                  <a:gd name="T50" fmla="*/ 0 w 591"/>
                  <a:gd name="T51" fmla="*/ 0 h 540"/>
                  <a:gd name="T52" fmla="*/ 0 w 591"/>
                  <a:gd name="T53" fmla="*/ 0 h 540"/>
                  <a:gd name="T54" fmla="*/ 0 w 591"/>
                  <a:gd name="T55" fmla="*/ 0 h 540"/>
                  <a:gd name="T56" fmla="*/ 0 w 591"/>
                  <a:gd name="T57" fmla="*/ 0 h 540"/>
                  <a:gd name="T58" fmla="*/ 0 w 591"/>
                  <a:gd name="T59" fmla="*/ 0 h 540"/>
                  <a:gd name="T60" fmla="*/ 0 w 591"/>
                  <a:gd name="T61" fmla="*/ 0 h 540"/>
                  <a:gd name="T62" fmla="*/ 0 w 591"/>
                  <a:gd name="T63" fmla="*/ 0 h 540"/>
                  <a:gd name="T64" fmla="*/ 0 w 591"/>
                  <a:gd name="T65" fmla="*/ 0 h 540"/>
                  <a:gd name="T66" fmla="*/ 0 w 591"/>
                  <a:gd name="T67" fmla="*/ 0 h 540"/>
                  <a:gd name="T68" fmla="*/ 0 w 591"/>
                  <a:gd name="T69" fmla="*/ 0 h 540"/>
                  <a:gd name="T70" fmla="*/ 0 w 591"/>
                  <a:gd name="T71" fmla="*/ 0 h 540"/>
                  <a:gd name="T72" fmla="*/ 0 w 591"/>
                  <a:gd name="T73" fmla="*/ 0 h 540"/>
                  <a:gd name="T74" fmla="*/ 0 w 591"/>
                  <a:gd name="T75" fmla="*/ 0 h 540"/>
                  <a:gd name="T76" fmla="*/ 0 w 591"/>
                  <a:gd name="T77" fmla="*/ 0 h 540"/>
                  <a:gd name="T78" fmla="*/ 0 w 591"/>
                  <a:gd name="T79" fmla="*/ 0 h 540"/>
                  <a:gd name="T80" fmla="*/ 0 w 591"/>
                  <a:gd name="T81" fmla="*/ 0 h 540"/>
                  <a:gd name="T82" fmla="*/ 0 w 591"/>
                  <a:gd name="T83" fmla="*/ 0 h 540"/>
                  <a:gd name="T84" fmla="*/ 0 w 591"/>
                  <a:gd name="T85" fmla="*/ 0 h 5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91" h="540">
                    <a:moveTo>
                      <a:pt x="591" y="32"/>
                    </a:moveTo>
                    <a:lnTo>
                      <a:pt x="568" y="48"/>
                    </a:lnTo>
                    <a:lnTo>
                      <a:pt x="556" y="67"/>
                    </a:lnTo>
                    <a:lnTo>
                      <a:pt x="550" y="87"/>
                    </a:lnTo>
                    <a:lnTo>
                      <a:pt x="550" y="111"/>
                    </a:lnTo>
                    <a:lnTo>
                      <a:pt x="552" y="135"/>
                    </a:lnTo>
                    <a:lnTo>
                      <a:pt x="555" y="160"/>
                    </a:lnTo>
                    <a:lnTo>
                      <a:pt x="553" y="183"/>
                    </a:lnTo>
                    <a:lnTo>
                      <a:pt x="550" y="208"/>
                    </a:lnTo>
                    <a:lnTo>
                      <a:pt x="546" y="242"/>
                    </a:lnTo>
                    <a:lnTo>
                      <a:pt x="544" y="279"/>
                    </a:lnTo>
                    <a:lnTo>
                      <a:pt x="544" y="316"/>
                    </a:lnTo>
                    <a:lnTo>
                      <a:pt x="546" y="354"/>
                    </a:lnTo>
                    <a:lnTo>
                      <a:pt x="546" y="391"/>
                    </a:lnTo>
                    <a:lnTo>
                      <a:pt x="548" y="431"/>
                    </a:lnTo>
                    <a:lnTo>
                      <a:pt x="549" y="469"/>
                    </a:lnTo>
                    <a:lnTo>
                      <a:pt x="550" y="509"/>
                    </a:lnTo>
                    <a:lnTo>
                      <a:pt x="513" y="524"/>
                    </a:lnTo>
                    <a:lnTo>
                      <a:pt x="472" y="535"/>
                    </a:lnTo>
                    <a:lnTo>
                      <a:pt x="430" y="539"/>
                    </a:lnTo>
                    <a:lnTo>
                      <a:pt x="388" y="540"/>
                    </a:lnTo>
                    <a:lnTo>
                      <a:pt x="345" y="537"/>
                    </a:lnTo>
                    <a:lnTo>
                      <a:pt x="304" y="533"/>
                    </a:lnTo>
                    <a:lnTo>
                      <a:pt x="264" y="526"/>
                    </a:lnTo>
                    <a:lnTo>
                      <a:pt x="228" y="519"/>
                    </a:lnTo>
                    <a:lnTo>
                      <a:pt x="290" y="405"/>
                    </a:lnTo>
                    <a:lnTo>
                      <a:pt x="303" y="420"/>
                    </a:lnTo>
                    <a:lnTo>
                      <a:pt x="316" y="434"/>
                    </a:lnTo>
                    <a:lnTo>
                      <a:pt x="332" y="447"/>
                    </a:lnTo>
                    <a:lnTo>
                      <a:pt x="349" y="460"/>
                    </a:lnTo>
                    <a:lnTo>
                      <a:pt x="365" y="468"/>
                    </a:lnTo>
                    <a:lnTo>
                      <a:pt x="382" y="475"/>
                    </a:lnTo>
                    <a:lnTo>
                      <a:pt x="397" y="477"/>
                    </a:lnTo>
                    <a:lnTo>
                      <a:pt x="414" y="477"/>
                    </a:lnTo>
                    <a:lnTo>
                      <a:pt x="422" y="458"/>
                    </a:lnTo>
                    <a:lnTo>
                      <a:pt x="426" y="441"/>
                    </a:lnTo>
                    <a:lnTo>
                      <a:pt x="423" y="424"/>
                    </a:lnTo>
                    <a:lnTo>
                      <a:pt x="421" y="409"/>
                    </a:lnTo>
                    <a:lnTo>
                      <a:pt x="416" y="394"/>
                    </a:lnTo>
                    <a:lnTo>
                      <a:pt x="410" y="378"/>
                    </a:lnTo>
                    <a:lnTo>
                      <a:pt x="405" y="360"/>
                    </a:lnTo>
                    <a:lnTo>
                      <a:pt x="404" y="343"/>
                    </a:lnTo>
                    <a:lnTo>
                      <a:pt x="416" y="326"/>
                    </a:lnTo>
                    <a:lnTo>
                      <a:pt x="427" y="310"/>
                    </a:lnTo>
                    <a:lnTo>
                      <a:pt x="437" y="294"/>
                    </a:lnTo>
                    <a:lnTo>
                      <a:pt x="447" y="278"/>
                    </a:lnTo>
                    <a:lnTo>
                      <a:pt x="454" y="261"/>
                    </a:lnTo>
                    <a:lnTo>
                      <a:pt x="461" y="244"/>
                    </a:lnTo>
                    <a:lnTo>
                      <a:pt x="464" y="226"/>
                    </a:lnTo>
                    <a:lnTo>
                      <a:pt x="466" y="208"/>
                    </a:lnTo>
                    <a:lnTo>
                      <a:pt x="456" y="200"/>
                    </a:lnTo>
                    <a:lnTo>
                      <a:pt x="446" y="195"/>
                    </a:lnTo>
                    <a:lnTo>
                      <a:pt x="432" y="191"/>
                    </a:lnTo>
                    <a:lnTo>
                      <a:pt x="420" y="190"/>
                    </a:lnTo>
                    <a:lnTo>
                      <a:pt x="407" y="189"/>
                    </a:lnTo>
                    <a:lnTo>
                      <a:pt x="393" y="190"/>
                    </a:lnTo>
                    <a:lnTo>
                      <a:pt x="382" y="192"/>
                    </a:lnTo>
                    <a:lnTo>
                      <a:pt x="374" y="197"/>
                    </a:lnTo>
                    <a:lnTo>
                      <a:pt x="361" y="183"/>
                    </a:lnTo>
                    <a:lnTo>
                      <a:pt x="351" y="170"/>
                    </a:lnTo>
                    <a:lnTo>
                      <a:pt x="340" y="155"/>
                    </a:lnTo>
                    <a:lnTo>
                      <a:pt x="330" y="141"/>
                    </a:lnTo>
                    <a:lnTo>
                      <a:pt x="318" y="124"/>
                    </a:lnTo>
                    <a:lnTo>
                      <a:pt x="307" y="109"/>
                    </a:lnTo>
                    <a:lnTo>
                      <a:pt x="293" y="95"/>
                    </a:lnTo>
                    <a:lnTo>
                      <a:pt x="280" y="84"/>
                    </a:lnTo>
                    <a:lnTo>
                      <a:pt x="260" y="95"/>
                    </a:lnTo>
                    <a:lnTo>
                      <a:pt x="246" y="111"/>
                    </a:lnTo>
                    <a:lnTo>
                      <a:pt x="237" y="129"/>
                    </a:lnTo>
                    <a:lnTo>
                      <a:pt x="232" y="150"/>
                    </a:lnTo>
                    <a:lnTo>
                      <a:pt x="229" y="170"/>
                    </a:lnTo>
                    <a:lnTo>
                      <a:pt x="227" y="192"/>
                    </a:lnTo>
                    <a:lnTo>
                      <a:pt x="222" y="215"/>
                    </a:lnTo>
                    <a:lnTo>
                      <a:pt x="218" y="239"/>
                    </a:lnTo>
                    <a:lnTo>
                      <a:pt x="201" y="242"/>
                    </a:lnTo>
                    <a:lnTo>
                      <a:pt x="184" y="248"/>
                    </a:lnTo>
                    <a:lnTo>
                      <a:pt x="167" y="253"/>
                    </a:lnTo>
                    <a:lnTo>
                      <a:pt x="150" y="263"/>
                    </a:lnTo>
                    <a:lnTo>
                      <a:pt x="132" y="272"/>
                    </a:lnTo>
                    <a:lnTo>
                      <a:pt x="115" y="283"/>
                    </a:lnTo>
                    <a:lnTo>
                      <a:pt x="98" y="296"/>
                    </a:lnTo>
                    <a:lnTo>
                      <a:pt x="83" y="311"/>
                    </a:lnTo>
                    <a:lnTo>
                      <a:pt x="105" y="333"/>
                    </a:lnTo>
                    <a:lnTo>
                      <a:pt x="126" y="355"/>
                    </a:lnTo>
                    <a:lnTo>
                      <a:pt x="143" y="379"/>
                    </a:lnTo>
                    <a:lnTo>
                      <a:pt x="159" y="404"/>
                    </a:lnTo>
                    <a:lnTo>
                      <a:pt x="168" y="430"/>
                    </a:lnTo>
                    <a:lnTo>
                      <a:pt x="174" y="459"/>
                    </a:lnTo>
                    <a:lnTo>
                      <a:pt x="173" y="492"/>
                    </a:lnTo>
                    <a:lnTo>
                      <a:pt x="166" y="529"/>
                    </a:lnTo>
                    <a:lnTo>
                      <a:pt x="152" y="525"/>
                    </a:lnTo>
                    <a:lnTo>
                      <a:pt x="138" y="522"/>
                    </a:lnTo>
                    <a:lnTo>
                      <a:pt x="119" y="520"/>
                    </a:lnTo>
                    <a:lnTo>
                      <a:pt x="102" y="519"/>
                    </a:lnTo>
                    <a:lnTo>
                      <a:pt x="83" y="516"/>
                    </a:lnTo>
                    <a:lnTo>
                      <a:pt x="65" y="513"/>
                    </a:lnTo>
                    <a:lnTo>
                      <a:pt x="47" y="511"/>
                    </a:lnTo>
                    <a:lnTo>
                      <a:pt x="31" y="509"/>
                    </a:lnTo>
                    <a:lnTo>
                      <a:pt x="34" y="483"/>
                    </a:lnTo>
                    <a:lnTo>
                      <a:pt x="36" y="460"/>
                    </a:lnTo>
                    <a:lnTo>
                      <a:pt x="35" y="440"/>
                    </a:lnTo>
                    <a:lnTo>
                      <a:pt x="35" y="423"/>
                    </a:lnTo>
                    <a:lnTo>
                      <a:pt x="29" y="405"/>
                    </a:lnTo>
                    <a:lnTo>
                      <a:pt x="22" y="388"/>
                    </a:lnTo>
                    <a:lnTo>
                      <a:pt x="12" y="370"/>
                    </a:lnTo>
                    <a:lnTo>
                      <a:pt x="0" y="353"/>
                    </a:lnTo>
                    <a:lnTo>
                      <a:pt x="28" y="327"/>
                    </a:lnTo>
                    <a:lnTo>
                      <a:pt x="54" y="299"/>
                    </a:lnTo>
                    <a:lnTo>
                      <a:pt x="74" y="267"/>
                    </a:lnTo>
                    <a:lnTo>
                      <a:pt x="92" y="234"/>
                    </a:lnTo>
                    <a:lnTo>
                      <a:pt x="104" y="199"/>
                    </a:lnTo>
                    <a:lnTo>
                      <a:pt x="112" y="164"/>
                    </a:lnTo>
                    <a:lnTo>
                      <a:pt x="115" y="128"/>
                    </a:lnTo>
                    <a:lnTo>
                      <a:pt x="114" y="94"/>
                    </a:lnTo>
                    <a:lnTo>
                      <a:pt x="135" y="98"/>
                    </a:lnTo>
                    <a:lnTo>
                      <a:pt x="156" y="99"/>
                    </a:lnTo>
                    <a:lnTo>
                      <a:pt x="175" y="94"/>
                    </a:lnTo>
                    <a:lnTo>
                      <a:pt x="195" y="89"/>
                    </a:lnTo>
                    <a:lnTo>
                      <a:pt x="213" y="78"/>
                    </a:lnTo>
                    <a:lnTo>
                      <a:pt x="231" y="69"/>
                    </a:lnTo>
                    <a:lnTo>
                      <a:pt x="249" y="60"/>
                    </a:lnTo>
                    <a:lnTo>
                      <a:pt x="270" y="52"/>
                    </a:lnTo>
                    <a:lnTo>
                      <a:pt x="269" y="26"/>
                    </a:lnTo>
                    <a:lnTo>
                      <a:pt x="278" y="14"/>
                    </a:lnTo>
                    <a:lnTo>
                      <a:pt x="292" y="9"/>
                    </a:lnTo>
                    <a:lnTo>
                      <a:pt x="312" y="11"/>
                    </a:lnTo>
                    <a:lnTo>
                      <a:pt x="332" y="12"/>
                    </a:lnTo>
                    <a:lnTo>
                      <a:pt x="355" y="14"/>
                    </a:lnTo>
                    <a:lnTo>
                      <a:pt x="375" y="11"/>
                    </a:lnTo>
                    <a:lnTo>
                      <a:pt x="394" y="0"/>
                    </a:lnTo>
                    <a:lnTo>
                      <a:pt x="591" y="32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5" name="Freeform 88"/>
              <p:cNvSpPr>
                <a:spLocks/>
              </p:cNvSpPr>
              <p:nvPr/>
            </p:nvSpPr>
            <p:spPr bwMode="auto">
              <a:xfrm>
                <a:off x="4123" y="1101"/>
                <a:ext cx="47" cy="55"/>
              </a:xfrm>
              <a:custGeom>
                <a:avLst/>
                <a:gdLst>
                  <a:gd name="T0" fmla="*/ 0 w 238"/>
                  <a:gd name="T1" fmla="*/ 0 h 271"/>
                  <a:gd name="T2" fmla="*/ 0 w 238"/>
                  <a:gd name="T3" fmla="*/ 0 h 271"/>
                  <a:gd name="T4" fmla="*/ 0 w 238"/>
                  <a:gd name="T5" fmla="*/ 0 h 271"/>
                  <a:gd name="T6" fmla="*/ 0 w 238"/>
                  <a:gd name="T7" fmla="*/ 0 h 271"/>
                  <a:gd name="T8" fmla="*/ 0 w 238"/>
                  <a:gd name="T9" fmla="*/ 0 h 271"/>
                  <a:gd name="T10" fmla="*/ 0 w 238"/>
                  <a:gd name="T11" fmla="*/ 0 h 271"/>
                  <a:gd name="T12" fmla="*/ 0 w 238"/>
                  <a:gd name="T13" fmla="*/ 0 h 271"/>
                  <a:gd name="T14" fmla="*/ 0 w 238"/>
                  <a:gd name="T15" fmla="*/ 0 h 271"/>
                  <a:gd name="T16" fmla="*/ 0 w 238"/>
                  <a:gd name="T17" fmla="*/ 0 h 271"/>
                  <a:gd name="T18" fmla="*/ 0 w 238"/>
                  <a:gd name="T19" fmla="*/ 0 h 271"/>
                  <a:gd name="T20" fmla="*/ 0 w 238"/>
                  <a:gd name="T21" fmla="*/ 0 h 271"/>
                  <a:gd name="T22" fmla="*/ 0 w 238"/>
                  <a:gd name="T23" fmla="*/ 0 h 271"/>
                  <a:gd name="T24" fmla="*/ 0 w 238"/>
                  <a:gd name="T25" fmla="*/ 0 h 271"/>
                  <a:gd name="T26" fmla="*/ 0 w 238"/>
                  <a:gd name="T27" fmla="*/ 0 h 271"/>
                  <a:gd name="T28" fmla="*/ 0 w 238"/>
                  <a:gd name="T29" fmla="*/ 0 h 271"/>
                  <a:gd name="T30" fmla="*/ 0 w 238"/>
                  <a:gd name="T31" fmla="*/ 0 h 271"/>
                  <a:gd name="T32" fmla="*/ 0 w 238"/>
                  <a:gd name="T33" fmla="*/ 0 h 271"/>
                  <a:gd name="T34" fmla="*/ 0 w 238"/>
                  <a:gd name="T35" fmla="*/ 0 h 271"/>
                  <a:gd name="T36" fmla="*/ 0 w 238"/>
                  <a:gd name="T37" fmla="*/ 0 h 271"/>
                  <a:gd name="T38" fmla="*/ 0 w 238"/>
                  <a:gd name="T39" fmla="*/ 0 h 271"/>
                  <a:gd name="T40" fmla="*/ 0 w 238"/>
                  <a:gd name="T41" fmla="*/ 0 h 271"/>
                  <a:gd name="T42" fmla="*/ 0 w 238"/>
                  <a:gd name="T43" fmla="*/ 0 h 271"/>
                  <a:gd name="T44" fmla="*/ 0 w 238"/>
                  <a:gd name="T45" fmla="*/ 0 h 271"/>
                  <a:gd name="T46" fmla="*/ 0 w 238"/>
                  <a:gd name="T47" fmla="*/ 0 h 271"/>
                  <a:gd name="T48" fmla="*/ 0 w 238"/>
                  <a:gd name="T49" fmla="*/ 0 h 271"/>
                  <a:gd name="T50" fmla="*/ 0 w 238"/>
                  <a:gd name="T51" fmla="*/ 0 h 271"/>
                  <a:gd name="T52" fmla="*/ 0 w 238"/>
                  <a:gd name="T53" fmla="*/ 0 h 271"/>
                  <a:gd name="T54" fmla="*/ 0 w 238"/>
                  <a:gd name="T55" fmla="*/ 0 h 271"/>
                  <a:gd name="T56" fmla="*/ 0 w 238"/>
                  <a:gd name="T57" fmla="*/ 0 h 271"/>
                  <a:gd name="T58" fmla="*/ 0 w 238"/>
                  <a:gd name="T59" fmla="*/ 0 h 271"/>
                  <a:gd name="T60" fmla="*/ 0 w 238"/>
                  <a:gd name="T61" fmla="*/ 0 h 271"/>
                  <a:gd name="T62" fmla="*/ 0 w 238"/>
                  <a:gd name="T63" fmla="*/ 0 h 271"/>
                  <a:gd name="T64" fmla="*/ 0 w 238"/>
                  <a:gd name="T65" fmla="*/ 0 h 271"/>
                  <a:gd name="T66" fmla="*/ 0 w 238"/>
                  <a:gd name="T67" fmla="*/ 0 h 271"/>
                  <a:gd name="T68" fmla="*/ 0 w 238"/>
                  <a:gd name="T69" fmla="*/ 0 h 271"/>
                  <a:gd name="T70" fmla="*/ 0 w 238"/>
                  <a:gd name="T71" fmla="*/ 0 h 271"/>
                  <a:gd name="T72" fmla="*/ 0 w 238"/>
                  <a:gd name="T73" fmla="*/ 0 h 271"/>
                  <a:gd name="T74" fmla="*/ 0 w 238"/>
                  <a:gd name="T75" fmla="*/ 0 h 271"/>
                  <a:gd name="T76" fmla="*/ 0 w 238"/>
                  <a:gd name="T77" fmla="*/ 0 h 271"/>
                  <a:gd name="T78" fmla="*/ 0 w 238"/>
                  <a:gd name="T79" fmla="*/ 0 h 271"/>
                  <a:gd name="T80" fmla="*/ 0 w 238"/>
                  <a:gd name="T81" fmla="*/ 0 h 271"/>
                  <a:gd name="T82" fmla="*/ 0 w 238"/>
                  <a:gd name="T83" fmla="*/ 0 h 271"/>
                  <a:gd name="T84" fmla="*/ 0 w 238"/>
                  <a:gd name="T85" fmla="*/ 0 h 271"/>
                  <a:gd name="T86" fmla="*/ 0 w 238"/>
                  <a:gd name="T87" fmla="*/ 0 h 271"/>
                  <a:gd name="T88" fmla="*/ 0 w 238"/>
                  <a:gd name="T89" fmla="*/ 0 h 271"/>
                  <a:gd name="T90" fmla="*/ 0 w 238"/>
                  <a:gd name="T91" fmla="*/ 0 h 271"/>
                  <a:gd name="T92" fmla="*/ 0 w 238"/>
                  <a:gd name="T93" fmla="*/ 0 h 271"/>
                  <a:gd name="T94" fmla="*/ 0 w 238"/>
                  <a:gd name="T95" fmla="*/ 0 h 271"/>
                  <a:gd name="T96" fmla="*/ 0 w 238"/>
                  <a:gd name="T97" fmla="*/ 0 h 271"/>
                  <a:gd name="T98" fmla="*/ 0 w 238"/>
                  <a:gd name="T99" fmla="*/ 0 h 27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38" h="271">
                    <a:moveTo>
                      <a:pt x="238" y="83"/>
                    </a:moveTo>
                    <a:lnTo>
                      <a:pt x="237" y="95"/>
                    </a:lnTo>
                    <a:lnTo>
                      <a:pt x="231" y="111"/>
                    </a:lnTo>
                    <a:lnTo>
                      <a:pt x="221" y="128"/>
                    </a:lnTo>
                    <a:lnTo>
                      <a:pt x="211" y="148"/>
                    </a:lnTo>
                    <a:lnTo>
                      <a:pt x="201" y="169"/>
                    </a:lnTo>
                    <a:lnTo>
                      <a:pt x="195" y="191"/>
                    </a:lnTo>
                    <a:lnTo>
                      <a:pt x="196" y="215"/>
                    </a:lnTo>
                    <a:lnTo>
                      <a:pt x="208" y="239"/>
                    </a:lnTo>
                    <a:lnTo>
                      <a:pt x="201" y="234"/>
                    </a:lnTo>
                    <a:lnTo>
                      <a:pt x="193" y="224"/>
                    </a:lnTo>
                    <a:lnTo>
                      <a:pt x="183" y="210"/>
                    </a:lnTo>
                    <a:lnTo>
                      <a:pt x="171" y="196"/>
                    </a:lnTo>
                    <a:lnTo>
                      <a:pt x="157" y="181"/>
                    </a:lnTo>
                    <a:lnTo>
                      <a:pt x="143" y="172"/>
                    </a:lnTo>
                    <a:lnTo>
                      <a:pt x="128" y="169"/>
                    </a:lnTo>
                    <a:lnTo>
                      <a:pt x="114" y="177"/>
                    </a:lnTo>
                    <a:lnTo>
                      <a:pt x="62" y="271"/>
                    </a:lnTo>
                    <a:lnTo>
                      <a:pt x="61" y="254"/>
                    </a:lnTo>
                    <a:lnTo>
                      <a:pt x="58" y="237"/>
                    </a:lnTo>
                    <a:lnTo>
                      <a:pt x="54" y="220"/>
                    </a:lnTo>
                    <a:lnTo>
                      <a:pt x="49" y="205"/>
                    </a:lnTo>
                    <a:lnTo>
                      <a:pt x="40" y="189"/>
                    </a:lnTo>
                    <a:lnTo>
                      <a:pt x="30" y="177"/>
                    </a:lnTo>
                    <a:lnTo>
                      <a:pt x="17" y="164"/>
                    </a:lnTo>
                    <a:lnTo>
                      <a:pt x="0" y="156"/>
                    </a:lnTo>
                    <a:lnTo>
                      <a:pt x="8" y="150"/>
                    </a:lnTo>
                    <a:lnTo>
                      <a:pt x="18" y="142"/>
                    </a:lnTo>
                    <a:lnTo>
                      <a:pt x="28" y="133"/>
                    </a:lnTo>
                    <a:lnTo>
                      <a:pt x="41" y="127"/>
                    </a:lnTo>
                    <a:lnTo>
                      <a:pt x="54" y="121"/>
                    </a:lnTo>
                    <a:lnTo>
                      <a:pt x="67" y="123"/>
                    </a:lnTo>
                    <a:lnTo>
                      <a:pt x="80" y="129"/>
                    </a:lnTo>
                    <a:lnTo>
                      <a:pt x="93" y="145"/>
                    </a:lnTo>
                    <a:lnTo>
                      <a:pt x="105" y="130"/>
                    </a:lnTo>
                    <a:lnTo>
                      <a:pt x="111" y="115"/>
                    </a:lnTo>
                    <a:lnTo>
                      <a:pt x="115" y="95"/>
                    </a:lnTo>
                    <a:lnTo>
                      <a:pt x="117" y="76"/>
                    </a:lnTo>
                    <a:lnTo>
                      <a:pt x="117" y="55"/>
                    </a:lnTo>
                    <a:lnTo>
                      <a:pt x="119" y="36"/>
                    </a:lnTo>
                    <a:lnTo>
                      <a:pt x="124" y="16"/>
                    </a:lnTo>
                    <a:lnTo>
                      <a:pt x="134" y="0"/>
                    </a:lnTo>
                    <a:lnTo>
                      <a:pt x="144" y="14"/>
                    </a:lnTo>
                    <a:lnTo>
                      <a:pt x="153" y="32"/>
                    </a:lnTo>
                    <a:lnTo>
                      <a:pt x="161" y="52"/>
                    </a:lnTo>
                    <a:lnTo>
                      <a:pt x="170" y="72"/>
                    </a:lnTo>
                    <a:lnTo>
                      <a:pt x="180" y="86"/>
                    </a:lnTo>
                    <a:lnTo>
                      <a:pt x="195" y="95"/>
                    </a:lnTo>
                    <a:lnTo>
                      <a:pt x="213" y="94"/>
                    </a:lnTo>
                    <a:lnTo>
                      <a:pt x="238" y="83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6" name="Freeform 89"/>
              <p:cNvSpPr>
                <a:spLocks/>
              </p:cNvSpPr>
              <p:nvPr/>
            </p:nvSpPr>
            <p:spPr bwMode="auto">
              <a:xfrm>
                <a:off x="4135" y="1141"/>
                <a:ext cx="161" cy="158"/>
              </a:xfrm>
              <a:custGeom>
                <a:avLst/>
                <a:gdLst>
                  <a:gd name="T0" fmla="*/ 0 w 806"/>
                  <a:gd name="T1" fmla="*/ 0 h 789"/>
                  <a:gd name="T2" fmla="*/ 0 w 806"/>
                  <a:gd name="T3" fmla="*/ 0 h 789"/>
                  <a:gd name="T4" fmla="*/ 0 w 806"/>
                  <a:gd name="T5" fmla="*/ 0 h 789"/>
                  <a:gd name="T6" fmla="*/ 0 w 806"/>
                  <a:gd name="T7" fmla="*/ 0 h 789"/>
                  <a:gd name="T8" fmla="*/ 0 w 806"/>
                  <a:gd name="T9" fmla="*/ 0 h 789"/>
                  <a:gd name="T10" fmla="*/ 0 w 806"/>
                  <a:gd name="T11" fmla="*/ 0 h 789"/>
                  <a:gd name="T12" fmla="*/ 0 w 806"/>
                  <a:gd name="T13" fmla="*/ 0 h 789"/>
                  <a:gd name="T14" fmla="*/ 0 w 806"/>
                  <a:gd name="T15" fmla="*/ 0 h 789"/>
                  <a:gd name="T16" fmla="*/ 0 w 806"/>
                  <a:gd name="T17" fmla="*/ 0 h 789"/>
                  <a:gd name="T18" fmla="*/ 0 w 806"/>
                  <a:gd name="T19" fmla="*/ 0 h 789"/>
                  <a:gd name="T20" fmla="*/ 0 w 806"/>
                  <a:gd name="T21" fmla="*/ 0 h 789"/>
                  <a:gd name="T22" fmla="*/ 0 w 806"/>
                  <a:gd name="T23" fmla="*/ 0 h 789"/>
                  <a:gd name="T24" fmla="*/ 0 w 806"/>
                  <a:gd name="T25" fmla="*/ 0 h 789"/>
                  <a:gd name="T26" fmla="*/ 0 w 806"/>
                  <a:gd name="T27" fmla="*/ 0 h 789"/>
                  <a:gd name="T28" fmla="*/ 0 w 806"/>
                  <a:gd name="T29" fmla="*/ 0 h 789"/>
                  <a:gd name="T30" fmla="*/ 0 w 806"/>
                  <a:gd name="T31" fmla="*/ 0 h 789"/>
                  <a:gd name="T32" fmla="*/ 0 w 806"/>
                  <a:gd name="T33" fmla="*/ 0 h 789"/>
                  <a:gd name="T34" fmla="*/ 0 w 806"/>
                  <a:gd name="T35" fmla="*/ 0 h 789"/>
                  <a:gd name="T36" fmla="*/ 0 w 806"/>
                  <a:gd name="T37" fmla="*/ 0 h 789"/>
                  <a:gd name="T38" fmla="*/ 0 w 806"/>
                  <a:gd name="T39" fmla="*/ 0 h 789"/>
                  <a:gd name="T40" fmla="*/ 0 w 806"/>
                  <a:gd name="T41" fmla="*/ 0 h 789"/>
                  <a:gd name="T42" fmla="*/ 0 w 806"/>
                  <a:gd name="T43" fmla="*/ 0 h 789"/>
                  <a:gd name="T44" fmla="*/ 0 w 806"/>
                  <a:gd name="T45" fmla="*/ 0 h 789"/>
                  <a:gd name="T46" fmla="*/ 0 w 806"/>
                  <a:gd name="T47" fmla="*/ 0 h 789"/>
                  <a:gd name="T48" fmla="*/ 0 w 806"/>
                  <a:gd name="T49" fmla="*/ 0 h 789"/>
                  <a:gd name="T50" fmla="*/ 0 w 806"/>
                  <a:gd name="T51" fmla="*/ 0 h 789"/>
                  <a:gd name="T52" fmla="*/ 0 w 806"/>
                  <a:gd name="T53" fmla="*/ 0 h 789"/>
                  <a:gd name="T54" fmla="*/ 0 w 806"/>
                  <a:gd name="T55" fmla="*/ 0 h 789"/>
                  <a:gd name="T56" fmla="*/ 0 w 806"/>
                  <a:gd name="T57" fmla="*/ 0 h 789"/>
                  <a:gd name="T58" fmla="*/ 0 w 806"/>
                  <a:gd name="T59" fmla="*/ 0 h 789"/>
                  <a:gd name="T60" fmla="*/ 0 w 806"/>
                  <a:gd name="T61" fmla="*/ 0 h 789"/>
                  <a:gd name="T62" fmla="*/ 0 w 806"/>
                  <a:gd name="T63" fmla="*/ 0 h 789"/>
                  <a:gd name="T64" fmla="*/ 0 w 806"/>
                  <a:gd name="T65" fmla="*/ 0 h 789"/>
                  <a:gd name="T66" fmla="*/ 0 w 806"/>
                  <a:gd name="T67" fmla="*/ 0 h 789"/>
                  <a:gd name="T68" fmla="*/ 0 w 806"/>
                  <a:gd name="T69" fmla="*/ 0 h 789"/>
                  <a:gd name="T70" fmla="*/ 0 w 806"/>
                  <a:gd name="T71" fmla="*/ 0 h 789"/>
                  <a:gd name="T72" fmla="*/ 0 w 806"/>
                  <a:gd name="T73" fmla="*/ 0 h 789"/>
                  <a:gd name="T74" fmla="*/ 0 w 806"/>
                  <a:gd name="T75" fmla="*/ 0 h 789"/>
                  <a:gd name="T76" fmla="*/ 0 w 806"/>
                  <a:gd name="T77" fmla="*/ 0 h 789"/>
                  <a:gd name="T78" fmla="*/ 0 w 806"/>
                  <a:gd name="T79" fmla="*/ 0 h 789"/>
                  <a:gd name="T80" fmla="*/ 0 w 806"/>
                  <a:gd name="T81" fmla="*/ 0 h 789"/>
                  <a:gd name="T82" fmla="*/ 0 w 806"/>
                  <a:gd name="T83" fmla="*/ 0 h 789"/>
                  <a:gd name="T84" fmla="*/ 0 w 806"/>
                  <a:gd name="T85" fmla="*/ 0 h 789"/>
                  <a:gd name="T86" fmla="*/ 0 w 806"/>
                  <a:gd name="T87" fmla="*/ 0 h 789"/>
                  <a:gd name="T88" fmla="*/ 0 w 806"/>
                  <a:gd name="T89" fmla="*/ 0 h 789"/>
                  <a:gd name="T90" fmla="*/ 0 w 806"/>
                  <a:gd name="T91" fmla="*/ 0 h 789"/>
                  <a:gd name="T92" fmla="*/ 0 w 806"/>
                  <a:gd name="T93" fmla="*/ 0 h 789"/>
                  <a:gd name="T94" fmla="*/ 0 w 806"/>
                  <a:gd name="T95" fmla="*/ 0 h 789"/>
                  <a:gd name="T96" fmla="*/ 0 w 806"/>
                  <a:gd name="T97" fmla="*/ 0 h 789"/>
                  <a:gd name="T98" fmla="*/ 0 w 806"/>
                  <a:gd name="T99" fmla="*/ 0 h 789"/>
                  <a:gd name="T100" fmla="*/ 0 w 806"/>
                  <a:gd name="T101" fmla="*/ 0 h 789"/>
                  <a:gd name="T102" fmla="*/ 0 w 806"/>
                  <a:gd name="T103" fmla="*/ 0 h 789"/>
                  <a:gd name="T104" fmla="*/ 0 w 806"/>
                  <a:gd name="T105" fmla="*/ 0 h 789"/>
                  <a:gd name="T106" fmla="*/ 0 w 806"/>
                  <a:gd name="T107" fmla="*/ 0 h 789"/>
                  <a:gd name="T108" fmla="*/ 0 w 806"/>
                  <a:gd name="T109" fmla="*/ 0 h 789"/>
                  <a:gd name="T110" fmla="*/ 0 w 806"/>
                  <a:gd name="T111" fmla="*/ 0 h 7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806" h="789">
                    <a:moveTo>
                      <a:pt x="633" y="695"/>
                    </a:moveTo>
                    <a:lnTo>
                      <a:pt x="570" y="715"/>
                    </a:lnTo>
                    <a:lnTo>
                      <a:pt x="565" y="694"/>
                    </a:lnTo>
                    <a:lnTo>
                      <a:pt x="566" y="673"/>
                    </a:lnTo>
                    <a:lnTo>
                      <a:pt x="569" y="652"/>
                    </a:lnTo>
                    <a:lnTo>
                      <a:pt x="574" y="633"/>
                    </a:lnTo>
                    <a:lnTo>
                      <a:pt x="574" y="614"/>
                    </a:lnTo>
                    <a:lnTo>
                      <a:pt x="570" y="598"/>
                    </a:lnTo>
                    <a:lnTo>
                      <a:pt x="559" y="586"/>
                    </a:lnTo>
                    <a:lnTo>
                      <a:pt x="539" y="581"/>
                    </a:lnTo>
                    <a:lnTo>
                      <a:pt x="525" y="600"/>
                    </a:lnTo>
                    <a:lnTo>
                      <a:pt x="515" y="621"/>
                    </a:lnTo>
                    <a:lnTo>
                      <a:pt x="507" y="643"/>
                    </a:lnTo>
                    <a:lnTo>
                      <a:pt x="500" y="666"/>
                    </a:lnTo>
                    <a:lnTo>
                      <a:pt x="491" y="686"/>
                    </a:lnTo>
                    <a:lnTo>
                      <a:pt x="480" y="706"/>
                    </a:lnTo>
                    <a:lnTo>
                      <a:pt x="465" y="722"/>
                    </a:lnTo>
                    <a:lnTo>
                      <a:pt x="446" y="737"/>
                    </a:lnTo>
                    <a:lnTo>
                      <a:pt x="435" y="703"/>
                    </a:lnTo>
                    <a:lnTo>
                      <a:pt x="427" y="668"/>
                    </a:lnTo>
                    <a:lnTo>
                      <a:pt x="421" y="630"/>
                    </a:lnTo>
                    <a:lnTo>
                      <a:pt x="419" y="593"/>
                    </a:lnTo>
                    <a:lnTo>
                      <a:pt x="418" y="554"/>
                    </a:lnTo>
                    <a:lnTo>
                      <a:pt x="418" y="514"/>
                    </a:lnTo>
                    <a:lnTo>
                      <a:pt x="420" y="473"/>
                    </a:lnTo>
                    <a:lnTo>
                      <a:pt x="425" y="436"/>
                    </a:lnTo>
                    <a:lnTo>
                      <a:pt x="415" y="429"/>
                    </a:lnTo>
                    <a:lnTo>
                      <a:pt x="404" y="428"/>
                    </a:lnTo>
                    <a:lnTo>
                      <a:pt x="392" y="429"/>
                    </a:lnTo>
                    <a:lnTo>
                      <a:pt x="384" y="436"/>
                    </a:lnTo>
                    <a:lnTo>
                      <a:pt x="368" y="478"/>
                    </a:lnTo>
                    <a:lnTo>
                      <a:pt x="355" y="521"/>
                    </a:lnTo>
                    <a:lnTo>
                      <a:pt x="340" y="563"/>
                    </a:lnTo>
                    <a:lnTo>
                      <a:pt x="326" y="606"/>
                    </a:lnTo>
                    <a:lnTo>
                      <a:pt x="309" y="646"/>
                    </a:lnTo>
                    <a:lnTo>
                      <a:pt x="290" y="687"/>
                    </a:lnTo>
                    <a:lnTo>
                      <a:pt x="265" y="727"/>
                    </a:lnTo>
                    <a:lnTo>
                      <a:pt x="238" y="767"/>
                    </a:lnTo>
                    <a:lnTo>
                      <a:pt x="216" y="751"/>
                    </a:lnTo>
                    <a:lnTo>
                      <a:pt x="204" y="730"/>
                    </a:lnTo>
                    <a:lnTo>
                      <a:pt x="199" y="705"/>
                    </a:lnTo>
                    <a:lnTo>
                      <a:pt x="196" y="680"/>
                    </a:lnTo>
                    <a:lnTo>
                      <a:pt x="194" y="653"/>
                    </a:lnTo>
                    <a:lnTo>
                      <a:pt x="189" y="630"/>
                    </a:lnTo>
                    <a:lnTo>
                      <a:pt x="176" y="612"/>
                    </a:lnTo>
                    <a:lnTo>
                      <a:pt x="156" y="601"/>
                    </a:lnTo>
                    <a:lnTo>
                      <a:pt x="72" y="789"/>
                    </a:lnTo>
                    <a:lnTo>
                      <a:pt x="54" y="771"/>
                    </a:lnTo>
                    <a:lnTo>
                      <a:pt x="40" y="751"/>
                    </a:lnTo>
                    <a:lnTo>
                      <a:pt x="30" y="730"/>
                    </a:lnTo>
                    <a:lnTo>
                      <a:pt x="24" y="708"/>
                    </a:lnTo>
                    <a:lnTo>
                      <a:pt x="17" y="686"/>
                    </a:lnTo>
                    <a:lnTo>
                      <a:pt x="11" y="663"/>
                    </a:lnTo>
                    <a:lnTo>
                      <a:pt x="5" y="642"/>
                    </a:lnTo>
                    <a:lnTo>
                      <a:pt x="0" y="623"/>
                    </a:lnTo>
                    <a:lnTo>
                      <a:pt x="10" y="607"/>
                    </a:lnTo>
                    <a:lnTo>
                      <a:pt x="21" y="593"/>
                    </a:lnTo>
                    <a:lnTo>
                      <a:pt x="31" y="582"/>
                    </a:lnTo>
                    <a:lnTo>
                      <a:pt x="42" y="572"/>
                    </a:lnTo>
                    <a:lnTo>
                      <a:pt x="51" y="560"/>
                    </a:lnTo>
                    <a:lnTo>
                      <a:pt x="61" y="550"/>
                    </a:lnTo>
                    <a:lnTo>
                      <a:pt x="71" y="539"/>
                    </a:lnTo>
                    <a:lnTo>
                      <a:pt x="83" y="529"/>
                    </a:lnTo>
                    <a:lnTo>
                      <a:pt x="94" y="533"/>
                    </a:lnTo>
                    <a:lnTo>
                      <a:pt x="107" y="540"/>
                    </a:lnTo>
                    <a:lnTo>
                      <a:pt x="121" y="548"/>
                    </a:lnTo>
                    <a:lnTo>
                      <a:pt x="134" y="557"/>
                    </a:lnTo>
                    <a:lnTo>
                      <a:pt x="147" y="563"/>
                    </a:lnTo>
                    <a:lnTo>
                      <a:pt x="160" y="568"/>
                    </a:lnTo>
                    <a:lnTo>
                      <a:pt x="173" y="571"/>
                    </a:lnTo>
                    <a:lnTo>
                      <a:pt x="186" y="571"/>
                    </a:lnTo>
                    <a:lnTo>
                      <a:pt x="196" y="436"/>
                    </a:lnTo>
                    <a:lnTo>
                      <a:pt x="280" y="342"/>
                    </a:lnTo>
                    <a:lnTo>
                      <a:pt x="263" y="318"/>
                    </a:lnTo>
                    <a:lnTo>
                      <a:pt x="240" y="306"/>
                    </a:lnTo>
                    <a:lnTo>
                      <a:pt x="212" y="302"/>
                    </a:lnTo>
                    <a:lnTo>
                      <a:pt x="185" y="301"/>
                    </a:lnTo>
                    <a:lnTo>
                      <a:pt x="157" y="296"/>
                    </a:lnTo>
                    <a:lnTo>
                      <a:pt x="134" y="286"/>
                    </a:lnTo>
                    <a:lnTo>
                      <a:pt x="118" y="264"/>
                    </a:lnTo>
                    <a:lnTo>
                      <a:pt x="114" y="228"/>
                    </a:lnTo>
                    <a:lnTo>
                      <a:pt x="152" y="225"/>
                    </a:lnTo>
                    <a:lnTo>
                      <a:pt x="192" y="225"/>
                    </a:lnTo>
                    <a:lnTo>
                      <a:pt x="231" y="224"/>
                    </a:lnTo>
                    <a:lnTo>
                      <a:pt x="271" y="222"/>
                    </a:lnTo>
                    <a:lnTo>
                      <a:pt x="307" y="214"/>
                    </a:lnTo>
                    <a:lnTo>
                      <a:pt x="342" y="200"/>
                    </a:lnTo>
                    <a:lnTo>
                      <a:pt x="375" y="177"/>
                    </a:lnTo>
                    <a:lnTo>
                      <a:pt x="404" y="146"/>
                    </a:lnTo>
                    <a:lnTo>
                      <a:pt x="400" y="133"/>
                    </a:lnTo>
                    <a:lnTo>
                      <a:pt x="398" y="122"/>
                    </a:lnTo>
                    <a:lnTo>
                      <a:pt x="395" y="110"/>
                    </a:lnTo>
                    <a:lnTo>
                      <a:pt x="394" y="98"/>
                    </a:lnTo>
                    <a:lnTo>
                      <a:pt x="391" y="86"/>
                    </a:lnTo>
                    <a:lnTo>
                      <a:pt x="389" y="75"/>
                    </a:lnTo>
                    <a:lnTo>
                      <a:pt x="386" y="63"/>
                    </a:lnTo>
                    <a:lnTo>
                      <a:pt x="384" y="52"/>
                    </a:lnTo>
                    <a:lnTo>
                      <a:pt x="430" y="45"/>
                    </a:lnTo>
                    <a:lnTo>
                      <a:pt x="478" y="38"/>
                    </a:lnTo>
                    <a:lnTo>
                      <a:pt x="526" y="29"/>
                    </a:lnTo>
                    <a:lnTo>
                      <a:pt x="576" y="22"/>
                    </a:lnTo>
                    <a:lnTo>
                      <a:pt x="626" y="13"/>
                    </a:lnTo>
                    <a:lnTo>
                      <a:pt x="676" y="6"/>
                    </a:lnTo>
                    <a:lnTo>
                      <a:pt x="726" y="1"/>
                    </a:lnTo>
                    <a:lnTo>
                      <a:pt x="777" y="0"/>
                    </a:lnTo>
                    <a:lnTo>
                      <a:pt x="784" y="86"/>
                    </a:lnTo>
                    <a:lnTo>
                      <a:pt x="795" y="180"/>
                    </a:lnTo>
                    <a:lnTo>
                      <a:pt x="803" y="276"/>
                    </a:lnTo>
                    <a:lnTo>
                      <a:pt x="806" y="374"/>
                    </a:lnTo>
                    <a:lnTo>
                      <a:pt x="794" y="468"/>
                    </a:lnTo>
                    <a:lnTo>
                      <a:pt x="765" y="555"/>
                    </a:lnTo>
                    <a:lnTo>
                      <a:pt x="713" y="632"/>
                    </a:lnTo>
                    <a:lnTo>
                      <a:pt x="633" y="695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7" name="Freeform 90"/>
              <p:cNvSpPr>
                <a:spLocks/>
              </p:cNvSpPr>
              <p:nvPr/>
            </p:nvSpPr>
            <p:spPr bwMode="auto">
              <a:xfrm>
                <a:off x="4214" y="1168"/>
                <a:ext cx="81" cy="83"/>
              </a:xfrm>
              <a:custGeom>
                <a:avLst/>
                <a:gdLst>
                  <a:gd name="T0" fmla="*/ 0 w 405"/>
                  <a:gd name="T1" fmla="*/ 0 h 414"/>
                  <a:gd name="T2" fmla="*/ 0 w 405"/>
                  <a:gd name="T3" fmla="*/ 0 h 414"/>
                  <a:gd name="T4" fmla="*/ 0 w 405"/>
                  <a:gd name="T5" fmla="*/ 0 h 414"/>
                  <a:gd name="T6" fmla="*/ 0 w 405"/>
                  <a:gd name="T7" fmla="*/ 0 h 414"/>
                  <a:gd name="T8" fmla="*/ 0 w 405"/>
                  <a:gd name="T9" fmla="*/ 0 h 414"/>
                  <a:gd name="T10" fmla="*/ 0 w 405"/>
                  <a:gd name="T11" fmla="*/ 0 h 414"/>
                  <a:gd name="T12" fmla="*/ 0 w 405"/>
                  <a:gd name="T13" fmla="*/ 0 h 414"/>
                  <a:gd name="T14" fmla="*/ 0 w 405"/>
                  <a:gd name="T15" fmla="*/ 0 h 414"/>
                  <a:gd name="T16" fmla="*/ 0 w 405"/>
                  <a:gd name="T17" fmla="*/ 0 h 414"/>
                  <a:gd name="T18" fmla="*/ 0 w 405"/>
                  <a:gd name="T19" fmla="*/ 0 h 414"/>
                  <a:gd name="T20" fmla="*/ 0 w 405"/>
                  <a:gd name="T21" fmla="*/ 0 h 414"/>
                  <a:gd name="T22" fmla="*/ 0 w 405"/>
                  <a:gd name="T23" fmla="*/ 0 h 414"/>
                  <a:gd name="T24" fmla="*/ 0 w 405"/>
                  <a:gd name="T25" fmla="*/ 0 h 414"/>
                  <a:gd name="T26" fmla="*/ 0 w 405"/>
                  <a:gd name="T27" fmla="*/ 0 h 414"/>
                  <a:gd name="T28" fmla="*/ 0 w 405"/>
                  <a:gd name="T29" fmla="*/ 0 h 414"/>
                  <a:gd name="T30" fmla="*/ 0 w 405"/>
                  <a:gd name="T31" fmla="*/ 0 h 414"/>
                  <a:gd name="T32" fmla="*/ 0 w 405"/>
                  <a:gd name="T33" fmla="*/ 0 h 414"/>
                  <a:gd name="T34" fmla="*/ 0 w 405"/>
                  <a:gd name="T35" fmla="*/ 0 h 414"/>
                  <a:gd name="T36" fmla="*/ 0 w 405"/>
                  <a:gd name="T37" fmla="*/ 0 h 414"/>
                  <a:gd name="T38" fmla="*/ 0 w 405"/>
                  <a:gd name="T39" fmla="*/ 0 h 414"/>
                  <a:gd name="T40" fmla="*/ 0 w 405"/>
                  <a:gd name="T41" fmla="*/ 0 h 414"/>
                  <a:gd name="T42" fmla="*/ 0 w 405"/>
                  <a:gd name="T43" fmla="*/ 0 h 414"/>
                  <a:gd name="T44" fmla="*/ 0 w 405"/>
                  <a:gd name="T45" fmla="*/ 0 h 414"/>
                  <a:gd name="T46" fmla="*/ 0 w 405"/>
                  <a:gd name="T47" fmla="*/ 0 h 414"/>
                  <a:gd name="T48" fmla="*/ 0 w 405"/>
                  <a:gd name="T49" fmla="*/ 0 h 414"/>
                  <a:gd name="T50" fmla="*/ 0 w 405"/>
                  <a:gd name="T51" fmla="*/ 0 h 414"/>
                  <a:gd name="T52" fmla="*/ 0 w 405"/>
                  <a:gd name="T53" fmla="*/ 0 h 414"/>
                  <a:gd name="T54" fmla="*/ 0 w 405"/>
                  <a:gd name="T55" fmla="*/ 0 h 414"/>
                  <a:gd name="T56" fmla="*/ 0 w 405"/>
                  <a:gd name="T57" fmla="*/ 0 h 414"/>
                  <a:gd name="T58" fmla="*/ 0 w 405"/>
                  <a:gd name="T59" fmla="*/ 0 h 414"/>
                  <a:gd name="T60" fmla="*/ 0 w 405"/>
                  <a:gd name="T61" fmla="*/ 0 h 414"/>
                  <a:gd name="T62" fmla="*/ 0 w 405"/>
                  <a:gd name="T63" fmla="*/ 0 h 414"/>
                  <a:gd name="T64" fmla="*/ 0 w 405"/>
                  <a:gd name="T65" fmla="*/ 0 h 41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05" h="414">
                    <a:moveTo>
                      <a:pt x="269" y="134"/>
                    </a:moveTo>
                    <a:lnTo>
                      <a:pt x="285" y="139"/>
                    </a:lnTo>
                    <a:lnTo>
                      <a:pt x="303" y="141"/>
                    </a:lnTo>
                    <a:lnTo>
                      <a:pt x="321" y="140"/>
                    </a:lnTo>
                    <a:lnTo>
                      <a:pt x="340" y="140"/>
                    </a:lnTo>
                    <a:lnTo>
                      <a:pt x="357" y="139"/>
                    </a:lnTo>
                    <a:lnTo>
                      <a:pt x="375" y="140"/>
                    </a:lnTo>
                    <a:lnTo>
                      <a:pt x="391" y="144"/>
                    </a:lnTo>
                    <a:lnTo>
                      <a:pt x="405" y="154"/>
                    </a:lnTo>
                    <a:lnTo>
                      <a:pt x="390" y="179"/>
                    </a:lnTo>
                    <a:lnTo>
                      <a:pt x="367" y="204"/>
                    </a:lnTo>
                    <a:lnTo>
                      <a:pt x="339" y="227"/>
                    </a:lnTo>
                    <a:lnTo>
                      <a:pt x="313" y="252"/>
                    </a:lnTo>
                    <a:lnTo>
                      <a:pt x="291" y="275"/>
                    </a:lnTo>
                    <a:lnTo>
                      <a:pt x="278" y="304"/>
                    </a:lnTo>
                    <a:lnTo>
                      <a:pt x="279" y="335"/>
                    </a:lnTo>
                    <a:lnTo>
                      <a:pt x="301" y="372"/>
                    </a:lnTo>
                    <a:lnTo>
                      <a:pt x="291" y="414"/>
                    </a:lnTo>
                    <a:lnTo>
                      <a:pt x="273" y="411"/>
                    </a:lnTo>
                    <a:lnTo>
                      <a:pt x="259" y="403"/>
                    </a:lnTo>
                    <a:lnTo>
                      <a:pt x="248" y="392"/>
                    </a:lnTo>
                    <a:lnTo>
                      <a:pt x="241" y="379"/>
                    </a:lnTo>
                    <a:lnTo>
                      <a:pt x="233" y="363"/>
                    </a:lnTo>
                    <a:lnTo>
                      <a:pt x="225" y="348"/>
                    </a:lnTo>
                    <a:lnTo>
                      <a:pt x="217" y="333"/>
                    </a:lnTo>
                    <a:lnTo>
                      <a:pt x="207" y="321"/>
                    </a:lnTo>
                    <a:lnTo>
                      <a:pt x="192" y="333"/>
                    </a:lnTo>
                    <a:lnTo>
                      <a:pt x="179" y="348"/>
                    </a:lnTo>
                    <a:lnTo>
                      <a:pt x="165" y="363"/>
                    </a:lnTo>
                    <a:lnTo>
                      <a:pt x="154" y="379"/>
                    </a:lnTo>
                    <a:lnTo>
                      <a:pt x="140" y="392"/>
                    </a:lnTo>
                    <a:lnTo>
                      <a:pt x="127" y="403"/>
                    </a:lnTo>
                    <a:lnTo>
                      <a:pt x="110" y="411"/>
                    </a:lnTo>
                    <a:lnTo>
                      <a:pt x="93" y="414"/>
                    </a:lnTo>
                    <a:lnTo>
                      <a:pt x="91" y="393"/>
                    </a:lnTo>
                    <a:lnTo>
                      <a:pt x="95" y="372"/>
                    </a:lnTo>
                    <a:lnTo>
                      <a:pt x="101" y="352"/>
                    </a:lnTo>
                    <a:lnTo>
                      <a:pt x="108" y="332"/>
                    </a:lnTo>
                    <a:lnTo>
                      <a:pt x="111" y="311"/>
                    </a:lnTo>
                    <a:lnTo>
                      <a:pt x="112" y="292"/>
                    </a:lnTo>
                    <a:lnTo>
                      <a:pt x="106" y="274"/>
                    </a:lnTo>
                    <a:lnTo>
                      <a:pt x="93" y="258"/>
                    </a:lnTo>
                    <a:lnTo>
                      <a:pt x="79" y="257"/>
                    </a:lnTo>
                    <a:lnTo>
                      <a:pt x="67" y="257"/>
                    </a:lnTo>
                    <a:lnTo>
                      <a:pt x="54" y="256"/>
                    </a:lnTo>
                    <a:lnTo>
                      <a:pt x="42" y="255"/>
                    </a:lnTo>
                    <a:lnTo>
                      <a:pt x="28" y="252"/>
                    </a:lnTo>
                    <a:lnTo>
                      <a:pt x="18" y="249"/>
                    </a:lnTo>
                    <a:lnTo>
                      <a:pt x="8" y="244"/>
                    </a:lnTo>
                    <a:lnTo>
                      <a:pt x="0" y="238"/>
                    </a:lnTo>
                    <a:lnTo>
                      <a:pt x="9" y="221"/>
                    </a:lnTo>
                    <a:lnTo>
                      <a:pt x="22" y="212"/>
                    </a:lnTo>
                    <a:lnTo>
                      <a:pt x="35" y="206"/>
                    </a:lnTo>
                    <a:lnTo>
                      <a:pt x="52" y="205"/>
                    </a:lnTo>
                    <a:lnTo>
                      <a:pt x="68" y="204"/>
                    </a:lnTo>
                    <a:lnTo>
                      <a:pt x="85" y="203"/>
                    </a:lnTo>
                    <a:lnTo>
                      <a:pt x="101" y="201"/>
                    </a:lnTo>
                    <a:lnTo>
                      <a:pt x="114" y="196"/>
                    </a:lnTo>
                    <a:lnTo>
                      <a:pt x="131" y="171"/>
                    </a:lnTo>
                    <a:lnTo>
                      <a:pt x="146" y="147"/>
                    </a:lnTo>
                    <a:lnTo>
                      <a:pt x="157" y="122"/>
                    </a:lnTo>
                    <a:lnTo>
                      <a:pt x="170" y="98"/>
                    </a:lnTo>
                    <a:lnTo>
                      <a:pt x="180" y="72"/>
                    </a:lnTo>
                    <a:lnTo>
                      <a:pt x="191" y="47"/>
                    </a:lnTo>
                    <a:lnTo>
                      <a:pt x="202" y="22"/>
                    </a:lnTo>
                    <a:lnTo>
                      <a:pt x="218" y="0"/>
                    </a:lnTo>
                    <a:lnTo>
                      <a:pt x="269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8" name="Freeform 91"/>
              <p:cNvSpPr>
                <a:spLocks/>
              </p:cNvSpPr>
              <p:nvPr/>
            </p:nvSpPr>
            <p:spPr bwMode="auto">
              <a:xfrm>
                <a:off x="4091" y="1180"/>
                <a:ext cx="50" cy="114"/>
              </a:xfrm>
              <a:custGeom>
                <a:avLst/>
                <a:gdLst>
                  <a:gd name="T0" fmla="*/ 0 w 249"/>
                  <a:gd name="T1" fmla="*/ 0 h 569"/>
                  <a:gd name="T2" fmla="*/ 0 w 249"/>
                  <a:gd name="T3" fmla="*/ 0 h 569"/>
                  <a:gd name="T4" fmla="*/ 0 w 249"/>
                  <a:gd name="T5" fmla="*/ 0 h 569"/>
                  <a:gd name="T6" fmla="*/ 0 w 249"/>
                  <a:gd name="T7" fmla="*/ 0 h 569"/>
                  <a:gd name="T8" fmla="*/ 0 w 249"/>
                  <a:gd name="T9" fmla="*/ 0 h 569"/>
                  <a:gd name="T10" fmla="*/ 0 w 249"/>
                  <a:gd name="T11" fmla="*/ 0 h 569"/>
                  <a:gd name="T12" fmla="*/ 0 w 249"/>
                  <a:gd name="T13" fmla="*/ 0 h 569"/>
                  <a:gd name="T14" fmla="*/ 0 w 249"/>
                  <a:gd name="T15" fmla="*/ 0 h 569"/>
                  <a:gd name="T16" fmla="*/ 0 w 249"/>
                  <a:gd name="T17" fmla="*/ 0 h 569"/>
                  <a:gd name="T18" fmla="*/ 0 w 249"/>
                  <a:gd name="T19" fmla="*/ 0 h 569"/>
                  <a:gd name="T20" fmla="*/ 0 w 249"/>
                  <a:gd name="T21" fmla="*/ 0 h 569"/>
                  <a:gd name="T22" fmla="*/ 0 w 249"/>
                  <a:gd name="T23" fmla="*/ 0 h 569"/>
                  <a:gd name="T24" fmla="*/ 0 w 249"/>
                  <a:gd name="T25" fmla="*/ 0 h 569"/>
                  <a:gd name="T26" fmla="*/ 0 w 249"/>
                  <a:gd name="T27" fmla="*/ 0 h 569"/>
                  <a:gd name="T28" fmla="*/ 0 w 249"/>
                  <a:gd name="T29" fmla="*/ 0 h 569"/>
                  <a:gd name="T30" fmla="*/ 0 w 249"/>
                  <a:gd name="T31" fmla="*/ 0 h 569"/>
                  <a:gd name="T32" fmla="*/ 0 w 249"/>
                  <a:gd name="T33" fmla="*/ 0 h 569"/>
                  <a:gd name="T34" fmla="*/ 0 w 249"/>
                  <a:gd name="T35" fmla="*/ 0 h 569"/>
                  <a:gd name="T36" fmla="*/ 0 w 249"/>
                  <a:gd name="T37" fmla="*/ 0 h 569"/>
                  <a:gd name="T38" fmla="*/ 0 w 249"/>
                  <a:gd name="T39" fmla="*/ 0 h 569"/>
                  <a:gd name="T40" fmla="*/ 0 w 249"/>
                  <a:gd name="T41" fmla="*/ 0 h 569"/>
                  <a:gd name="T42" fmla="*/ 0 w 249"/>
                  <a:gd name="T43" fmla="*/ 0 h 569"/>
                  <a:gd name="T44" fmla="*/ 0 w 249"/>
                  <a:gd name="T45" fmla="*/ 0 h 569"/>
                  <a:gd name="T46" fmla="*/ 0 w 249"/>
                  <a:gd name="T47" fmla="*/ 0 h 569"/>
                  <a:gd name="T48" fmla="*/ 0 w 249"/>
                  <a:gd name="T49" fmla="*/ 0 h 569"/>
                  <a:gd name="T50" fmla="*/ 0 w 249"/>
                  <a:gd name="T51" fmla="*/ 0 h 569"/>
                  <a:gd name="T52" fmla="*/ 0 w 249"/>
                  <a:gd name="T53" fmla="*/ 0 h 569"/>
                  <a:gd name="T54" fmla="*/ 0 w 249"/>
                  <a:gd name="T55" fmla="*/ 0 h 569"/>
                  <a:gd name="T56" fmla="*/ 0 w 249"/>
                  <a:gd name="T57" fmla="*/ 0 h 569"/>
                  <a:gd name="T58" fmla="*/ 0 w 249"/>
                  <a:gd name="T59" fmla="*/ 0 h 569"/>
                  <a:gd name="T60" fmla="*/ 0 w 249"/>
                  <a:gd name="T61" fmla="*/ 0 h 569"/>
                  <a:gd name="T62" fmla="*/ 0 w 249"/>
                  <a:gd name="T63" fmla="*/ 0 h 569"/>
                  <a:gd name="T64" fmla="*/ 0 w 249"/>
                  <a:gd name="T65" fmla="*/ 0 h 569"/>
                  <a:gd name="T66" fmla="*/ 0 w 249"/>
                  <a:gd name="T67" fmla="*/ 0 h 569"/>
                  <a:gd name="T68" fmla="*/ 0 w 249"/>
                  <a:gd name="T69" fmla="*/ 0 h 569"/>
                  <a:gd name="T70" fmla="*/ 0 w 249"/>
                  <a:gd name="T71" fmla="*/ 0 h 569"/>
                  <a:gd name="T72" fmla="*/ 0 w 249"/>
                  <a:gd name="T73" fmla="*/ 0 h 569"/>
                  <a:gd name="T74" fmla="*/ 0 w 249"/>
                  <a:gd name="T75" fmla="*/ 0 h 569"/>
                  <a:gd name="T76" fmla="*/ 0 w 249"/>
                  <a:gd name="T77" fmla="*/ 0 h 569"/>
                  <a:gd name="T78" fmla="*/ 0 w 249"/>
                  <a:gd name="T79" fmla="*/ 0 h 569"/>
                  <a:gd name="T80" fmla="*/ 0 w 249"/>
                  <a:gd name="T81" fmla="*/ 0 h 569"/>
                  <a:gd name="T82" fmla="*/ 0 w 249"/>
                  <a:gd name="T83" fmla="*/ 0 h 569"/>
                  <a:gd name="T84" fmla="*/ 0 w 249"/>
                  <a:gd name="T85" fmla="*/ 0 h 569"/>
                  <a:gd name="T86" fmla="*/ 0 w 249"/>
                  <a:gd name="T87" fmla="*/ 0 h 569"/>
                  <a:gd name="T88" fmla="*/ 0 w 249"/>
                  <a:gd name="T89" fmla="*/ 0 h 569"/>
                  <a:gd name="T90" fmla="*/ 0 w 249"/>
                  <a:gd name="T91" fmla="*/ 0 h 569"/>
                  <a:gd name="T92" fmla="*/ 0 w 249"/>
                  <a:gd name="T93" fmla="*/ 0 h 569"/>
                  <a:gd name="T94" fmla="*/ 0 w 249"/>
                  <a:gd name="T95" fmla="*/ 0 h 569"/>
                  <a:gd name="T96" fmla="*/ 0 w 249"/>
                  <a:gd name="T97" fmla="*/ 0 h 569"/>
                  <a:gd name="T98" fmla="*/ 0 w 249"/>
                  <a:gd name="T99" fmla="*/ 0 h 569"/>
                  <a:gd name="T100" fmla="*/ 0 w 249"/>
                  <a:gd name="T101" fmla="*/ 0 h 5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49" h="569">
                    <a:moveTo>
                      <a:pt x="249" y="20"/>
                    </a:moveTo>
                    <a:lnTo>
                      <a:pt x="238" y="48"/>
                    </a:lnTo>
                    <a:lnTo>
                      <a:pt x="230" y="80"/>
                    </a:lnTo>
                    <a:lnTo>
                      <a:pt x="221" y="112"/>
                    </a:lnTo>
                    <a:lnTo>
                      <a:pt x="211" y="142"/>
                    </a:lnTo>
                    <a:lnTo>
                      <a:pt x="195" y="168"/>
                    </a:lnTo>
                    <a:lnTo>
                      <a:pt x="174" y="187"/>
                    </a:lnTo>
                    <a:lnTo>
                      <a:pt x="143" y="196"/>
                    </a:lnTo>
                    <a:lnTo>
                      <a:pt x="104" y="196"/>
                    </a:lnTo>
                    <a:lnTo>
                      <a:pt x="83" y="217"/>
                    </a:lnTo>
                    <a:lnTo>
                      <a:pt x="91" y="234"/>
                    </a:lnTo>
                    <a:lnTo>
                      <a:pt x="108" y="247"/>
                    </a:lnTo>
                    <a:lnTo>
                      <a:pt x="130" y="259"/>
                    </a:lnTo>
                    <a:lnTo>
                      <a:pt x="151" y="271"/>
                    </a:lnTo>
                    <a:lnTo>
                      <a:pt x="168" y="282"/>
                    </a:lnTo>
                    <a:lnTo>
                      <a:pt x="179" y="298"/>
                    </a:lnTo>
                    <a:lnTo>
                      <a:pt x="179" y="316"/>
                    </a:lnTo>
                    <a:lnTo>
                      <a:pt x="166" y="341"/>
                    </a:lnTo>
                    <a:lnTo>
                      <a:pt x="167" y="371"/>
                    </a:lnTo>
                    <a:lnTo>
                      <a:pt x="167" y="402"/>
                    </a:lnTo>
                    <a:lnTo>
                      <a:pt x="165" y="432"/>
                    </a:lnTo>
                    <a:lnTo>
                      <a:pt x="165" y="463"/>
                    </a:lnTo>
                    <a:lnTo>
                      <a:pt x="164" y="490"/>
                    </a:lnTo>
                    <a:lnTo>
                      <a:pt x="167" y="518"/>
                    </a:lnTo>
                    <a:lnTo>
                      <a:pt x="174" y="544"/>
                    </a:lnTo>
                    <a:lnTo>
                      <a:pt x="187" y="569"/>
                    </a:lnTo>
                    <a:lnTo>
                      <a:pt x="167" y="568"/>
                    </a:lnTo>
                    <a:lnTo>
                      <a:pt x="150" y="562"/>
                    </a:lnTo>
                    <a:lnTo>
                      <a:pt x="133" y="550"/>
                    </a:lnTo>
                    <a:lnTo>
                      <a:pt x="118" y="535"/>
                    </a:lnTo>
                    <a:lnTo>
                      <a:pt x="104" y="515"/>
                    </a:lnTo>
                    <a:lnTo>
                      <a:pt x="91" y="496"/>
                    </a:lnTo>
                    <a:lnTo>
                      <a:pt x="81" y="474"/>
                    </a:lnTo>
                    <a:lnTo>
                      <a:pt x="73" y="455"/>
                    </a:lnTo>
                    <a:lnTo>
                      <a:pt x="60" y="404"/>
                    </a:lnTo>
                    <a:lnTo>
                      <a:pt x="54" y="355"/>
                    </a:lnTo>
                    <a:lnTo>
                      <a:pt x="49" y="306"/>
                    </a:lnTo>
                    <a:lnTo>
                      <a:pt x="48" y="259"/>
                    </a:lnTo>
                    <a:lnTo>
                      <a:pt x="44" y="209"/>
                    </a:lnTo>
                    <a:lnTo>
                      <a:pt x="36" y="160"/>
                    </a:lnTo>
                    <a:lnTo>
                      <a:pt x="21" y="111"/>
                    </a:lnTo>
                    <a:lnTo>
                      <a:pt x="0" y="62"/>
                    </a:lnTo>
                    <a:lnTo>
                      <a:pt x="21" y="0"/>
                    </a:lnTo>
                    <a:lnTo>
                      <a:pt x="49" y="3"/>
                    </a:lnTo>
                    <a:lnTo>
                      <a:pt x="78" y="7"/>
                    </a:lnTo>
                    <a:lnTo>
                      <a:pt x="104" y="10"/>
                    </a:lnTo>
                    <a:lnTo>
                      <a:pt x="131" y="13"/>
                    </a:lnTo>
                    <a:lnTo>
                      <a:pt x="157" y="16"/>
                    </a:lnTo>
                    <a:lnTo>
                      <a:pt x="185" y="18"/>
                    </a:lnTo>
                    <a:lnTo>
                      <a:pt x="216" y="19"/>
                    </a:lnTo>
                    <a:lnTo>
                      <a:pt x="249" y="20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49" name="Freeform 92"/>
              <p:cNvSpPr>
                <a:spLocks/>
              </p:cNvSpPr>
              <p:nvPr/>
            </p:nvSpPr>
            <p:spPr bwMode="auto">
              <a:xfrm>
                <a:off x="4244" y="1188"/>
                <a:ext cx="34" cy="40"/>
              </a:xfrm>
              <a:custGeom>
                <a:avLst/>
                <a:gdLst>
                  <a:gd name="T0" fmla="*/ 0 w 168"/>
                  <a:gd name="T1" fmla="*/ 0 h 198"/>
                  <a:gd name="T2" fmla="*/ 0 w 168"/>
                  <a:gd name="T3" fmla="*/ 0 h 198"/>
                  <a:gd name="T4" fmla="*/ 0 w 168"/>
                  <a:gd name="T5" fmla="*/ 0 h 198"/>
                  <a:gd name="T6" fmla="*/ 0 w 168"/>
                  <a:gd name="T7" fmla="*/ 0 h 198"/>
                  <a:gd name="T8" fmla="*/ 0 w 168"/>
                  <a:gd name="T9" fmla="*/ 0 h 198"/>
                  <a:gd name="T10" fmla="*/ 0 w 168"/>
                  <a:gd name="T11" fmla="*/ 0 h 198"/>
                  <a:gd name="T12" fmla="*/ 0 w 168"/>
                  <a:gd name="T13" fmla="*/ 0 h 198"/>
                  <a:gd name="T14" fmla="*/ 0 w 168"/>
                  <a:gd name="T15" fmla="*/ 0 h 198"/>
                  <a:gd name="T16" fmla="*/ 0 w 168"/>
                  <a:gd name="T17" fmla="*/ 0 h 198"/>
                  <a:gd name="T18" fmla="*/ 0 w 168"/>
                  <a:gd name="T19" fmla="*/ 0 h 198"/>
                  <a:gd name="T20" fmla="*/ 0 w 168"/>
                  <a:gd name="T21" fmla="*/ 0 h 198"/>
                  <a:gd name="T22" fmla="*/ 0 w 168"/>
                  <a:gd name="T23" fmla="*/ 0 h 198"/>
                  <a:gd name="T24" fmla="*/ 0 w 168"/>
                  <a:gd name="T25" fmla="*/ 0 h 198"/>
                  <a:gd name="T26" fmla="*/ 0 w 168"/>
                  <a:gd name="T27" fmla="*/ 0 h 198"/>
                  <a:gd name="T28" fmla="*/ 0 w 168"/>
                  <a:gd name="T29" fmla="*/ 0 h 198"/>
                  <a:gd name="T30" fmla="*/ 0 w 168"/>
                  <a:gd name="T31" fmla="*/ 0 h 198"/>
                  <a:gd name="T32" fmla="*/ 0 w 168"/>
                  <a:gd name="T33" fmla="*/ 0 h 198"/>
                  <a:gd name="T34" fmla="*/ 0 w 168"/>
                  <a:gd name="T35" fmla="*/ 0 h 198"/>
                  <a:gd name="T36" fmla="*/ 0 w 168"/>
                  <a:gd name="T37" fmla="*/ 0 h 198"/>
                  <a:gd name="T38" fmla="*/ 0 w 168"/>
                  <a:gd name="T39" fmla="*/ 0 h 198"/>
                  <a:gd name="T40" fmla="*/ 0 w 168"/>
                  <a:gd name="T41" fmla="*/ 0 h 198"/>
                  <a:gd name="T42" fmla="*/ 0 w 168"/>
                  <a:gd name="T43" fmla="*/ 0 h 198"/>
                  <a:gd name="T44" fmla="*/ 0 w 168"/>
                  <a:gd name="T45" fmla="*/ 0 h 198"/>
                  <a:gd name="T46" fmla="*/ 0 w 168"/>
                  <a:gd name="T47" fmla="*/ 0 h 198"/>
                  <a:gd name="T48" fmla="*/ 0 w 168"/>
                  <a:gd name="T49" fmla="*/ 0 h 198"/>
                  <a:gd name="T50" fmla="*/ 0 w 168"/>
                  <a:gd name="T51" fmla="*/ 0 h 198"/>
                  <a:gd name="T52" fmla="*/ 0 w 168"/>
                  <a:gd name="T53" fmla="*/ 0 h 198"/>
                  <a:gd name="T54" fmla="*/ 0 w 168"/>
                  <a:gd name="T55" fmla="*/ 0 h 198"/>
                  <a:gd name="T56" fmla="*/ 0 w 168"/>
                  <a:gd name="T57" fmla="*/ 0 h 198"/>
                  <a:gd name="T58" fmla="*/ 0 w 168"/>
                  <a:gd name="T59" fmla="*/ 0 h 198"/>
                  <a:gd name="T60" fmla="*/ 0 w 168"/>
                  <a:gd name="T61" fmla="*/ 0 h 1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8" h="198">
                    <a:moveTo>
                      <a:pt x="106" y="94"/>
                    </a:moveTo>
                    <a:lnTo>
                      <a:pt x="168" y="84"/>
                    </a:lnTo>
                    <a:lnTo>
                      <a:pt x="86" y="177"/>
                    </a:lnTo>
                    <a:lnTo>
                      <a:pt x="83" y="169"/>
                    </a:lnTo>
                    <a:lnTo>
                      <a:pt x="79" y="162"/>
                    </a:lnTo>
                    <a:lnTo>
                      <a:pt x="72" y="157"/>
                    </a:lnTo>
                    <a:lnTo>
                      <a:pt x="65" y="156"/>
                    </a:lnTo>
                    <a:lnTo>
                      <a:pt x="53" y="153"/>
                    </a:lnTo>
                    <a:lnTo>
                      <a:pt x="43" y="155"/>
                    </a:lnTo>
                    <a:lnTo>
                      <a:pt x="33" y="159"/>
                    </a:lnTo>
                    <a:lnTo>
                      <a:pt x="26" y="165"/>
                    </a:lnTo>
                    <a:lnTo>
                      <a:pt x="18" y="172"/>
                    </a:lnTo>
                    <a:lnTo>
                      <a:pt x="12" y="180"/>
                    </a:lnTo>
                    <a:lnTo>
                      <a:pt x="5" y="189"/>
                    </a:lnTo>
                    <a:lnTo>
                      <a:pt x="2" y="198"/>
                    </a:lnTo>
                    <a:lnTo>
                      <a:pt x="0" y="171"/>
                    </a:lnTo>
                    <a:lnTo>
                      <a:pt x="2" y="147"/>
                    </a:lnTo>
                    <a:lnTo>
                      <a:pt x="7" y="124"/>
                    </a:lnTo>
                    <a:lnTo>
                      <a:pt x="16" y="102"/>
                    </a:lnTo>
                    <a:lnTo>
                      <a:pt x="25" y="78"/>
                    </a:lnTo>
                    <a:lnTo>
                      <a:pt x="35" y="56"/>
                    </a:lnTo>
                    <a:lnTo>
                      <a:pt x="44" y="29"/>
                    </a:lnTo>
                    <a:lnTo>
                      <a:pt x="54" y="0"/>
                    </a:lnTo>
                    <a:lnTo>
                      <a:pt x="57" y="12"/>
                    </a:lnTo>
                    <a:lnTo>
                      <a:pt x="62" y="25"/>
                    </a:lnTo>
                    <a:lnTo>
                      <a:pt x="65" y="38"/>
                    </a:lnTo>
                    <a:lnTo>
                      <a:pt x="72" y="51"/>
                    </a:lnTo>
                    <a:lnTo>
                      <a:pt x="78" y="63"/>
                    </a:lnTo>
                    <a:lnTo>
                      <a:pt x="86" y="75"/>
                    </a:lnTo>
                    <a:lnTo>
                      <a:pt x="95" y="84"/>
                    </a:lnTo>
                    <a:lnTo>
                      <a:pt x="106" y="94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0" name="Freeform 93"/>
              <p:cNvSpPr>
                <a:spLocks/>
              </p:cNvSpPr>
              <p:nvPr/>
            </p:nvSpPr>
            <p:spPr bwMode="auto">
              <a:xfrm>
                <a:off x="4127" y="1191"/>
                <a:ext cx="50" cy="56"/>
              </a:xfrm>
              <a:custGeom>
                <a:avLst/>
                <a:gdLst>
                  <a:gd name="T0" fmla="*/ 0 w 250"/>
                  <a:gd name="T1" fmla="*/ 0 h 279"/>
                  <a:gd name="T2" fmla="*/ 0 w 250"/>
                  <a:gd name="T3" fmla="*/ 0 h 279"/>
                  <a:gd name="T4" fmla="*/ 0 w 250"/>
                  <a:gd name="T5" fmla="*/ 0 h 279"/>
                  <a:gd name="T6" fmla="*/ 0 w 250"/>
                  <a:gd name="T7" fmla="*/ 0 h 279"/>
                  <a:gd name="T8" fmla="*/ 0 w 250"/>
                  <a:gd name="T9" fmla="*/ 0 h 279"/>
                  <a:gd name="T10" fmla="*/ 0 w 250"/>
                  <a:gd name="T11" fmla="*/ 0 h 279"/>
                  <a:gd name="T12" fmla="*/ 0 w 250"/>
                  <a:gd name="T13" fmla="*/ 0 h 279"/>
                  <a:gd name="T14" fmla="*/ 0 w 250"/>
                  <a:gd name="T15" fmla="*/ 0 h 279"/>
                  <a:gd name="T16" fmla="*/ 0 w 250"/>
                  <a:gd name="T17" fmla="*/ 0 h 279"/>
                  <a:gd name="T18" fmla="*/ 0 w 250"/>
                  <a:gd name="T19" fmla="*/ 0 h 279"/>
                  <a:gd name="T20" fmla="*/ 0 w 250"/>
                  <a:gd name="T21" fmla="*/ 0 h 279"/>
                  <a:gd name="T22" fmla="*/ 0 w 250"/>
                  <a:gd name="T23" fmla="*/ 0 h 279"/>
                  <a:gd name="T24" fmla="*/ 0 w 250"/>
                  <a:gd name="T25" fmla="*/ 0 h 279"/>
                  <a:gd name="T26" fmla="*/ 0 w 250"/>
                  <a:gd name="T27" fmla="*/ 0 h 279"/>
                  <a:gd name="T28" fmla="*/ 0 w 250"/>
                  <a:gd name="T29" fmla="*/ 0 h 279"/>
                  <a:gd name="T30" fmla="*/ 0 w 250"/>
                  <a:gd name="T31" fmla="*/ 0 h 279"/>
                  <a:gd name="T32" fmla="*/ 0 w 250"/>
                  <a:gd name="T33" fmla="*/ 0 h 279"/>
                  <a:gd name="T34" fmla="*/ 0 w 250"/>
                  <a:gd name="T35" fmla="*/ 0 h 279"/>
                  <a:gd name="T36" fmla="*/ 0 w 250"/>
                  <a:gd name="T37" fmla="*/ 0 h 279"/>
                  <a:gd name="T38" fmla="*/ 0 w 250"/>
                  <a:gd name="T39" fmla="*/ 0 h 279"/>
                  <a:gd name="T40" fmla="*/ 0 w 250"/>
                  <a:gd name="T41" fmla="*/ 0 h 279"/>
                  <a:gd name="T42" fmla="*/ 0 w 250"/>
                  <a:gd name="T43" fmla="*/ 0 h 279"/>
                  <a:gd name="T44" fmla="*/ 0 w 250"/>
                  <a:gd name="T45" fmla="*/ 0 h 279"/>
                  <a:gd name="T46" fmla="*/ 0 w 250"/>
                  <a:gd name="T47" fmla="*/ 0 h 279"/>
                  <a:gd name="T48" fmla="*/ 0 w 250"/>
                  <a:gd name="T49" fmla="*/ 0 h 279"/>
                  <a:gd name="T50" fmla="*/ 0 w 250"/>
                  <a:gd name="T51" fmla="*/ 0 h 279"/>
                  <a:gd name="T52" fmla="*/ 0 w 250"/>
                  <a:gd name="T53" fmla="*/ 0 h 279"/>
                  <a:gd name="T54" fmla="*/ 0 w 250"/>
                  <a:gd name="T55" fmla="*/ 0 h 279"/>
                  <a:gd name="T56" fmla="*/ 0 w 250"/>
                  <a:gd name="T57" fmla="*/ 0 h 279"/>
                  <a:gd name="T58" fmla="*/ 0 w 250"/>
                  <a:gd name="T59" fmla="*/ 0 h 279"/>
                  <a:gd name="T60" fmla="*/ 0 w 250"/>
                  <a:gd name="T61" fmla="*/ 0 h 279"/>
                  <a:gd name="T62" fmla="*/ 0 w 250"/>
                  <a:gd name="T63" fmla="*/ 0 h 279"/>
                  <a:gd name="T64" fmla="*/ 0 w 250"/>
                  <a:gd name="T65" fmla="*/ 0 h 279"/>
                  <a:gd name="T66" fmla="*/ 0 w 250"/>
                  <a:gd name="T67" fmla="*/ 0 h 279"/>
                  <a:gd name="T68" fmla="*/ 0 w 250"/>
                  <a:gd name="T69" fmla="*/ 0 h 279"/>
                  <a:gd name="T70" fmla="*/ 0 w 250"/>
                  <a:gd name="T71" fmla="*/ 0 h 279"/>
                  <a:gd name="T72" fmla="*/ 0 w 250"/>
                  <a:gd name="T73" fmla="*/ 0 h 279"/>
                  <a:gd name="T74" fmla="*/ 0 w 250"/>
                  <a:gd name="T75" fmla="*/ 0 h 279"/>
                  <a:gd name="T76" fmla="*/ 0 w 250"/>
                  <a:gd name="T77" fmla="*/ 0 h 279"/>
                  <a:gd name="T78" fmla="*/ 0 w 250"/>
                  <a:gd name="T79" fmla="*/ 0 h 279"/>
                  <a:gd name="T80" fmla="*/ 0 w 250"/>
                  <a:gd name="T81" fmla="*/ 0 h 2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50" h="279">
                    <a:moveTo>
                      <a:pt x="250" y="103"/>
                    </a:moveTo>
                    <a:lnTo>
                      <a:pt x="229" y="117"/>
                    </a:lnTo>
                    <a:lnTo>
                      <a:pt x="212" y="135"/>
                    </a:lnTo>
                    <a:lnTo>
                      <a:pt x="198" y="152"/>
                    </a:lnTo>
                    <a:lnTo>
                      <a:pt x="186" y="171"/>
                    </a:lnTo>
                    <a:lnTo>
                      <a:pt x="179" y="190"/>
                    </a:lnTo>
                    <a:lnTo>
                      <a:pt x="176" y="209"/>
                    </a:lnTo>
                    <a:lnTo>
                      <a:pt x="179" y="228"/>
                    </a:lnTo>
                    <a:lnTo>
                      <a:pt x="188" y="248"/>
                    </a:lnTo>
                    <a:lnTo>
                      <a:pt x="169" y="229"/>
                    </a:lnTo>
                    <a:lnTo>
                      <a:pt x="153" y="220"/>
                    </a:lnTo>
                    <a:lnTo>
                      <a:pt x="133" y="219"/>
                    </a:lnTo>
                    <a:lnTo>
                      <a:pt x="115" y="225"/>
                    </a:lnTo>
                    <a:lnTo>
                      <a:pt x="96" y="234"/>
                    </a:lnTo>
                    <a:lnTo>
                      <a:pt x="80" y="247"/>
                    </a:lnTo>
                    <a:lnTo>
                      <a:pt x="64" y="263"/>
                    </a:lnTo>
                    <a:lnTo>
                      <a:pt x="52" y="279"/>
                    </a:lnTo>
                    <a:lnTo>
                      <a:pt x="51" y="262"/>
                    </a:lnTo>
                    <a:lnTo>
                      <a:pt x="49" y="246"/>
                    </a:lnTo>
                    <a:lnTo>
                      <a:pt x="45" y="230"/>
                    </a:lnTo>
                    <a:lnTo>
                      <a:pt x="41" y="217"/>
                    </a:lnTo>
                    <a:lnTo>
                      <a:pt x="34" y="203"/>
                    </a:lnTo>
                    <a:lnTo>
                      <a:pt x="25" y="194"/>
                    </a:lnTo>
                    <a:lnTo>
                      <a:pt x="14" y="187"/>
                    </a:lnTo>
                    <a:lnTo>
                      <a:pt x="0" y="186"/>
                    </a:lnTo>
                    <a:lnTo>
                      <a:pt x="33" y="181"/>
                    </a:lnTo>
                    <a:lnTo>
                      <a:pt x="55" y="166"/>
                    </a:lnTo>
                    <a:lnTo>
                      <a:pt x="70" y="144"/>
                    </a:lnTo>
                    <a:lnTo>
                      <a:pt x="80" y="120"/>
                    </a:lnTo>
                    <a:lnTo>
                      <a:pt x="86" y="89"/>
                    </a:lnTo>
                    <a:lnTo>
                      <a:pt x="93" y="59"/>
                    </a:lnTo>
                    <a:lnTo>
                      <a:pt x="101" y="28"/>
                    </a:lnTo>
                    <a:lnTo>
                      <a:pt x="114" y="0"/>
                    </a:lnTo>
                    <a:lnTo>
                      <a:pt x="128" y="20"/>
                    </a:lnTo>
                    <a:lnTo>
                      <a:pt x="140" y="44"/>
                    </a:lnTo>
                    <a:lnTo>
                      <a:pt x="153" y="66"/>
                    </a:lnTo>
                    <a:lnTo>
                      <a:pt x="166" y="89"/>
                    </a:lnTo>
                    <a:lnTo>
                      <a:pt x="181" y="105"/>
                    </a:lnTo>
                    <a:lnTo>
                      <a:pt x="199" y="115"/>
                    </a:lnTo>
                    <a:lnTo>
                      <a:pt x="220" y="114"/>
                    </a:lnTo>
                    <a:lnTo>
                      <a:pt x="250" y="103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1" name="Freeform 94"/>
              <p:cNvSpPr>
                <a:spLocks/>
              </p:cNvSpPr>
              <p:nvPr/>
            </p:nvSpPr>
            <p:spPr bwMode="auto">
              <a:xfrm>
                <a:off x="4193" y="1267"/>
                <a:ext cx="21" cy="32"/>
              </a:xfrm>
              <a:custGeom>
                <a:avLst/>
                <a:gdLst>
                  <a:gd name="T0" fmla="*/ 0 w 104"/>
                  <a:gd name="T1" fmla="*/ 0 h 156"/>
                  <a:gd name="T2" fmla="*/ 0 w 104"/>
                  <a:gd name="T3" fmla="*/ 0 h 156"/>
                  <a:gd name="T4" fmla="*/ 0 w 104"/>
                  <a:gd name="T5" fmla="*/ 0 h 156"/>
                  <a:gd name="T6" fmla="*/ 0 w 104"/>
                  <a:gd name="T7" fmla="*/ 0 h 156"/>
                  <a:gd name="T8" fmla="*/ 0 w 104"/>
                  <a:gd name="T9" fmla="*/ 0 h 156"/>
                  <a:gd name="T10" fmla="*/ 0 w 104"/>
                  <a:gd name="T11" fmla="*/ 0 h 156"/>
                  <a:gd name="T12" fmla="*/ 0 w 104"/>
                  <a:gd name="T13" fmla="*/ 0 h 156"/>
                  <a:gd name="T14" fmla="*/ 0 w 104"/>
                  <a:gd name="T15" fmla="*/ 0 h 156"/>
                  <a:gd name="T16" fmla="*/ 0 w 104"/>
                  <a:gd name="T17" fmla="*/ 0 h 156"/>
                  <a:gd name="T18" fmla="*/ 0 w 104"/>
                  <a:gd name="T19" fmla="*/ 0 h 156"/>
                  <a:gd name="T20" fmla="*/ 0 w 104"/>
                  <a:gd name="T21" fmla="*/ 0 h 1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4" h="156">
                    <a:moveTo>
                      <a:pt x="104" y="144"/>
                    </a:moveTo>
                    <a:lnTo>
                      <a:pt x="87" y="147"/>
                    </a:lnTo>
                    <a:lnTo>
                      <a:pt x="74" y="150"/>
                    </a:lnTo>
                    <a:lnTo>
                      <a:pt x="60" y="151"/>
                    </a:lnTo>
                    <a:lnTo>
                      <a:pt x="48" y="153"/>
                    </a:lnTo>
                    <a:lnTo>
                      <a:pt x="34" y="153"/>
                    </a:lnTo>
                    <a:lnTo>
                      <a:pt x="23" y="155"/>
                    </a:lnTo>
                    <a:lnTo>
                      <a:pt x="12" y="155"/>
                    </a:lnTo>
                    <a:lnTo>
                      <a:pt x="0" y="156"/>
                    </a:lnTo>
                    <a:lnTo>
                      <a:pt x="73" y="0"/>
                    </a:lnTo>
                    <a:lnTo>
                      <a:pt x="104" y="144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2" name="Freeform 95"/>
              <p:cNvSpPr>
                <a:spLocks/>
              </p:cNvSpPr>
              <p:nvPr/>
            </p:nvSpPr>
            <p:spPr bwMode="auto">
              <a:xfrm>
                <a:off x="4160" y="1288"/>
                <a:ext cx="12" cy="13"/>
              </a:xfrm>
              <a:custGeom>
                <a:avLst/>
                <a:gdLst>
                  <a:gd name="T0" fmla="*/ 0 w 62"/>
                  <a:gd name="T1" fmla="*/ 0 h 62"/>
                  <a:gd name="T2" fmla="*/ 0 w 62"/>
                  <a:gd name="T3" fmla="*/ 0 h 62"/>
                  <a:gd name="T4" fmla="*/ 0 w 62"/>
                  <a:gd name="T5" fmla="*/ 0 h 62"/>
                  <a:gd name="T6" fmla="*/ 0 w 62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2" h="62">
                    <a:moveTo>
                      <a:pt x="0" y="52"/>
                    </a:moveTo>
                    <a:lnTo>
                      <a:pt x="22" y="0"/>
                    </a:lnTo>
                    <a:lnTo>
                      <a:pt x="62" y="6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3" name="Freeform 96"/>
              <p:cNvSpPr>
                <a:spLocks/>
              </p:cNvSpPr>
              <p:nvPr/>
            </p:nvSpPr>
            <p:spPr bwMode="auto">
              <a:xfrm>
                <a:off x="4118" y="1290"/>
                <a:ext cx="158" cy="33"/>
              </a:xfrm>
              <a:custGeom>
                <a:avLst/>
                <a:gdLst>
                  <a:gd name="T0" fmla="*/ 0 w 788"/>
                  <a:gd name="T1" fmla="*/ 0 h 165"/>
                  <a:gd name="T2" fmla="*/ 0 w 788"/>
                  <a:gd name="T3" fmla="*/ 0 h 165"/>
                  <a:gd name="T4" fmla="*/ 0 w 788"/>
                  <a:gd name="T5" fmla="*/ 0 h 165"/>
                  <a:gd name="T6" fmla="*/ 0 w 788"/>
                  <a:gd name="T7" fmla="*/ 0 h 165"/>
                  <a:gd name="T8" fmla="*/ 0 w 788"/>
                  <a:gd name="T9" fmla="*/ 0 h 165"/>
                  <a:gd name="T10" fmla="*/ 0 w 788"/>
                  <a:gd name="T11" fmla="*/ 0 h 165"/>
                  <a:gd name="T12" fmla="*/ 0 w 788"/>
                  <a:gd name="T13" fmla="*/ 0 h 165"/>
                  <a:gd name="T14" fmla="*/ 0 w 788"/>
                  <a:gd name="T15" fmla="*/ 0 h 165"/>
                  <a:gd name="T16" fmla="*/ 0 w 788"/>
                  <a:gd name="T17" fmla="*/ 0 h 165"/>
                  <a:gd name="T18" fmla="*/ 0 w 788"/>
                  <a:gd name="T19" fmla="*/ 0 h 165"/>
                  <a:gd name="T20" fmla="*/ 0 w 788"/>
                  <a:gd name="T21" fmla="*/ 0 h 165"/>
                  <a:gd name="T22" fmla="*/ 0 w 788"/>
                  <a:gd name="T23" fmla="*/ 0 h 165"/>
                  <a:gd name="T24" fmla="*/ 0 w 788"/>
                  <a:gd name="T25" fmla="*/ 0 h 165"/>
                  <a:gd name="T26" fmla="*/ 0 w 788"/>
                  <a:gd name="T27" fmla="*/ 0 h 165"/>
                  <a:gd name="T28" fmla="*/ 0 w 788"/>
                  <a:gd name="T29" fmla="*/ 0 h 165"/>
                  <a:gd name="T30" fmla="*/ 0 w 788"/>
                  <a:gd name="T31" fmla="*/ 0 h 165"/>
                  <a:gd name="T32" fmla="*/ 0 w 788"/>
                  <a:gd name="T33" fmla="*/ 0 h 165"/>
                  <a:gd name="T34" fmla="*/ 0 w 788"/>
                  <a:gd name="T35" fmla="*/ 0 h 165"/>
                  <a:gd name="T36" fmla="*/ 0 w 788"/>
                  <a:gd name="T37" fmla="*/ 0 h 165"/>
                  <a:gd name="T38" fmla="*/ 0 w 788"/>
                  <a:gd name="T39" fmla="*/ 0 h 165"/>
                  <a:gd name="T40" fmla="*/ 0 w 788"/>
                  <a:gd name="T41" fmla="*/ 0 h 165"/>
                  <a:gd name="T42" fmla="*/ 0 w 788"/>
                  <a:gd name="T43" fmla="*/ 0 h 165"/>
                  <a:gd name="T44" fmla="*/ 0 w 788"/>
                  <a:gd name="T45" fmla="*/ 0 h 165"/>
                  <a:gd name="T46" fmla="*/ 0 w 788"/>
                  <a:gd name="T47" fmla="*/ 0 h 165"/>
                  <a:gd name="T48" fmla="*/ 0 w 788"/>
                  <a:gd name="T49" fmla="*/ 0 h 165"/>
                  <a:gd name="T50" fmla="*/ 0 w 788"/>
                  <a:gd name="T51" fmla="*/ 0 h 16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788" h="165">
                    <a:moveTo>
                      <a:pt x="788" y="42"/>
                    </a:moveTo>
                    <a:lnTo>
                      <a:pt x="699" y="85"/>
                    </a:lnTo>
                    <a:lnTo>
                      <a:pt x="607" y="118"/>
                    </a:lnTo>
                    <a:lnTo>
                      <a:pt x="511" y="141"/>
                    </a:lnTo>
                    <a:lnTo>
                      <a:pt x="414" y="156"/>
                    </a:lnTo>
                    <a:lnTo>
                      <a:pt x="313" y="163"/>
                    </a:lnTo>
                    <a:lnTo>
                      <a:pt x="213" y="165"/>
                    </a:lnTo>
                    <a:lnTo>
                      <a:pt x="111" y="161"/>
                    </a:lnTo>
                    <a:lnTo>
                      <a:pt x="10" y="156"/>
                    </a:lnTo>
                    <a:lnTo>
                      <a:pt x="6" y="150"/>
                    </a:lnTo>
                    <a:lnTo>
                      <a:pt x="4" y="146"/>
                    </a:lnTo>
                    <a:lnTo>
                      <a:pt x="1" y="139"/>
                    </a:lnTo>
                    <a:lnTo>
                      <a:pt x="1" y="133"/>
                    </a:lnTo>
                    <a:lnTo>
                      <a:pt x="0" y="125"/>
                    </a:lnTo>
                    <a:lnTo>
                      <a:pt x="0" y="118"/>
                    </a:lnTo>
                    <a:lnTo>
                      <a:pt x="0" y="111"/>
                    </a:lnTo>
                    <a:lnTo>
                      <a:pt x="0" y="104"/>
                    </a:lnTo>
                    <a:lnTo>
                      <a:pt x="95" y="108"/>
                    </a:lnTo>
                    <a:lnTo>
                      <a:pt x="194" y="111"/>
                    </a:lnTo>
                    <a:lnTo>
                      <a:pt x="294" y="106"/>
                    </a:lnTo>
                    <a:lnTo>
                      <a:pt x="397" y="98"/>
                    </a:lnTo>
                    <a:lnTo>
                      <a:pt x="498" y="82"/>
                    </a:lnTo>
                    <a:lnTo>
                      <a:pt x="598" y="62"/>
                    </a:lnTo>
                    <a:lnTo>
                      <a:pt x="694" y="34"/>
                    </a:lnTo>
                    <a:lnTo>
                      <a:pt x="788" y="0"/>
                    </a:lnTo>
                    <a:lnTo>
                      <a:pt x="788" y="42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4" name="Freeform 97"/>
              <p:cNvSpPr>
                <a:spLocks/>
              </p:cNvSpPr>
              <p:nvPr/>
            </p:nvSpPr>
            <p:spPr bwMode="auto">
              <a:xfrm>
                <a:off x="4064" y="1311"/>
                <a:ext cx="299" cy="429"/>
              </a:xfrm>
              <a:custGeom>
                <a:avLst/>
                <a:gdLst>
                  <a:gd name="T0" fmla="*/ 0 w 1493"/>
                  <a:gd name="T1" fmla="*/ 0 h 2145"/>
                  <a:gd name="T2" fmla="*/ 0 w 1493"/>
                  <a:gd name="T3" fmla="*/ 0 h 2145"/>
                  <a:gd name="T4" fmla="*/ 0 w 1493"/>
                  <a:gd name="T5" fmla="*/ 0 h 2145"/>
                  <a:gd name="T6" fmla="*/ 0 w 1493"/>
                  <a:gd name="T7" fmla="*/ 0 h 2145"/>
                  <a:gd name="T8" fmla="*/ 0 w 1493"/>
                  <a:gd name="T9" fmla="*/ 0 h 2145"/>
                  <a:gd name="T10" fmla="*/ 0 w 1493"/>
                  <a:gd name="T11" fmla="*/ 0 h 2145"/>
                  <a:gd name="T12" fmla="*/ 0 w 1493"/>
                  <a:gd name="T13" fmla="*/ 0 h 2145"/>
                  <a:gd name="T14" fmla="*/ 0 w 1493"/>
                  <a:gd name="T15" fmla="*/ 0 h 2145"/>
                  <a:gd name="T16" fmla="*/ 0 w 1493"/>
                  <a:gd name="T17" fmla="*/ 0 h 2145"/>
                  <a:gd name="T18" fmla="*/ 0 w 1493"/>
                  <a:gd name="T19" fmla="*/ 0 h 2145"/>
                  <a:gd name="T20" fmla="*/ 0 w 1493"/>
                  <a:gd name="T21" fmla="*/ 0 h 2145"/>
                  <a:gd name="T22" fmla="*/ 0 w 1493"/>
                  <a:gd name="T23" fmla="*/ 0 h 2145"/>
                  <a:gd name="T24" fmla="*/ 0 w 1493"/>
                  <a:gd name="T25" fmla="*/ 0 h 2145"/>
                  <a:gd name="T26" fmla="*/ 0 w 1493"/>
                  <a:gd name="T27" fmla="*/ 0 h 2145"/>
                  <a:gd name="T28" fmla="*/ 0 w 1493"/>
                  <a:gd name="T29" fmla="*/ 0 h 2145"/>
                  <a:gd name="T30" fmla="*/ 0 w 1493"/>
                  <a:gd name="T31" fmla="*/ 0 h 2145"/>
                  <a:gd name="T32" fmla="*/ 0 w 1493"/>
                  <a:gd name="T33" fmla="*/ 0 h 2145"/>
                  <a:gd name="T34" fmla="*/ 0 w 1493"/>
                  <a:gd name="T35" fmla="*/ 0 h 2145"/>
                  <a:gd name="T36" fmla="*/ 0 w 1493"/>
                  <a:gd name="T37" fmla="*/ 0 h 2145"/>
                  <a:gd name="T38" fmla="*/ 0 w 1493"/>
                  <a:gd name="T39" fmla="*/ 0 h 2145"/>
                  <a:gd name="T40" fmla="*/ 0 w 1493"/>
                  <a:gd name="T41" fmla="*/ 0 h 2145"/>
                  <a:gd name="T42" fmla="*/ 0 w 1493"/>
                  <a:gd name="T43" fmla="*/ 0 h 2145"/>
                  <a:gd name="T44" fmla="*/ 0 w 1493"/>
                  <a:gd name="T45" fmla="*/ 0 h 2145"/>
                  <a:gd name="T46" fmla="*/ 0 w 1493"/>
                  <a:gd name="T47" fmla="*/ 0 h 2145"/>
                  <a:gd name="T48" fmla="*/ 0 w 1493"/>
                  <a:gd name="T49" fmla="*/ 0 h 2145"/>
                  <a:gd name="T50" fmla="*/ 0 w 1493"/>
                  <a:gd name="T51" fmla="*/ 0 h 2145"/>
                  <a:gd name="T52" fmla="*/ 0 w 1493"/>
                  <a:gd name="T53" fmla="*/ 0 h 2145"/>
                  <a:gd name="T54" fmla="*/ 0 w 1493"/>
                  <a:gd name="T55" fmla="*/ 0 h 2145"/>
                  <a:gd name="T56" fmla="*/ 0 w 1493"/>
                  <a:gd name="T57" fmla="*/ 0 h 2145"/>
                  <a:gd name="T58" fmla="*/ 0 w 1493"/>
                  <a:gd name="T59" fmla="*/ 0 h 2145"/>
                  <a:gd name="T60" fmla="*/ 0 w 1493"/>
                  <a:gd name="T61" fmla="*/ 0 h 2145"/>
                  <a:gd name="T62" fmla="*/ 0 w 1493"/>
                  <a:gd name="T63" fmla="*/ 0 h 2145"/>
                  <a:gd name="T64" fmla="*/ 0 w 1493"/>
                  <a:gd name="T65" fmla="*/ 0 h 2145"/>
                  <a:gd name="T66" fmla="*/ 0 w 1493"/>
                  <a:gd name="T67" fmla="*/ 0 h 2145"/>
                  <a:gd name="T68" fmla="*/ 0 w 1493"/>
                  <a:gd name="T69" fmla="*/ 0 h 2145"/>
                  <a:gd name="T70" fmla="*/ 0 w 1493"/>
                  <a:gd name="T71" fmla="*/ 0 h 2145"/>
                  <a:gd name="T72" fmla="*/ 0 w 1493"/>
                  <a:gd name="T73" fmla="*/ 0 h 2145"/>
                  <a:gd name="T74" fmla="*/ 0 w 1493"/>
                  <a:gd name="T75" fmla="*/ 0 h 2145"/>
                  <a:gd name="T76" fmla="*/ 0 w 1493"/>
                  <a:gd name="T77" fmla="*/ 0 h 2145"/>
                  <a:gd name="T78" fmla="*/ 0 w 1493"/>
                  <a:gd name="T79" fmla="*/ 0 h 2145"/>
                  <a:gd name="T80" fmla="*/ 0 w 1493"/>
                  <a:gd name="T81" fmla="*/ 0 h 2145"/>
                  <a:gd name="T82" fmla="*/ 0 w 1493"/>
                  <a:gd name="T83" fmla="*/ 0 h 2145"/>
                  <a:gd name="T84" fmla="*/ 0 w 1493"/>
                  <a:gd name="T85" fmla="*/ 0 h 2145"/>
                  <a:gd name="T86" fmla="*/ 0 w 1493"/>
                  <a:gd name="T87" fmla="*/ 0 h 2145"/>
                  <a:gd name="T88" fmla="*/ 0 w 1493"/>
                  <a:gd name="T89" fmla="*/ 0 h 2145"/>
                  <a:gd name="T90" fmla="*/ 0 w 1493"/>
                  <a:gd name="T91" fmla="*/ 0 h 2145"/>
                  <a:gd name="T92" fmla="*/ 0 w 1493"/>
                  <a:gd name="T93" fmla="*/ 0 h 2145"/>
                  <a:gd name="T94" fmla="*/ 0 w 1493"/>
                  <a:gd name="T95" fmla="*/ 0 h 2145"/>
                  <a:gd name="T96" fmla="*/ 0 w 1493"/>
                  <a:gd name="T97" fmla="*/ 0 h 2145"/>
                  <a:gd name="T98" fmla="*/ 0 w 1493"/>
                  <a:gd name="T99" fmla="*/ 0 h 2145"/>
                  <a:gd name="T100" fmla="*/ 0 w 1493"/>
                  <a:gd name="T101" fmla="*/ 0 h 2145"/>
                  <a:gd name="T102" fmla="*/ 0 w 1493"/>
                  <a:gd name="T103" fmla="*/ 0 h 2145"/>
                  <a:gd name="T104" fmla="*/ 0 w 1493"/>
                  <a:gd name="T105" fmla="*/ 0 h 2145"/>
                  <a:gd name="T106" fmla="*/ 0 w 1493"/>
                  <a:gd name="T107" fmla="*/ 0 h 2145"/>
                  <a:gd name="T108" fmla="*/ 0 w 1493"/>
                  <a:gd name="T109" fmla="*/ 0 h 2145"/>
                  <a:gd name="T110" fmla="*/ 0 w 1493"/>
                  <a:gd name="T111" fmla="*/ 0 h 214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493" h="2145">
                    <a:moveTo>
                      <a:pt x="1255" y="943"/>
                    </a:moveTo>
                    <a:lnTo>
                      <a:pt x="1243" y="977"/>
                    </a:lnTo>
                    <a:lnTo>
                      <a:pt x="1230" y="1004"/>
                    </a:lnTo>
                    <a:lnTo>
                      <a:pt x="1211" y="1026"/>
                    </a:lnTo>
                    <a:lnTo>
                      <a:pt x="1190" y="1044"/>
                    </a:lnTo>
                    <a:lnTo>
                      <a:pt x="1164" y="1057"/>
                    </a:lnTo>
                    <a:lnTo>
                      <a:pt x="1137" y="1071"/>
                    </a:lnTo>
                    <a:lnTo>
                      <a:pt x="1108" y="1083"/>
                    </a:lnTo>
                    <a:lnTo>
                      <a:pt x="1078" y="1098"/>
                    </a:lnTo>
                    <a:lnTo>
                      <a:pt x="1085" y="1111"/>
                    </a:lnTo>
                    <a:lnTo>
                      <a:pt x="1095" y="1126"/>
                    </a:lnTo>
                    <a:lnTo>
                      <a:pt x="1105" y="1139"/>
                    </a:lnTo>
                    <a:lnTo>
                      <a:pt x="1118" y="1152"/>
                    </a:lnTo>
                    <a:lnTo>
                      <a:pt x="1130" y="1162"/>
                    </a:lnTo>
                    <a:lnTo>
                      <a:pt x="1146" y="1174"/>
                    </a:lnTo>
                    <a:lnTo>
                      <a:pt x="1163" y="1183"/>
                    </a:lnTo>
                    <a:lnTo>
                      <a:pt x="1182" y="1192"/>
                    </a:lnTo>
                    <a:lnTo>
                      <a:pt x="1181" y="1214"/>
                    </a:lnTo>
                    <a:lnTo>
                      <a:pt x="1177" y="1238"/>
                    </a:lnTo>
                    <a:lnTo>
                      <a:pt x="1168" y="1261"/>
                    </a:lnTo>
                    <a:lnTo>
                      <a:pt x="1159" y="1284"/>
                    </a:lnTo>
                    <a:lnTo>
                      <a:pt x="1150" y="1307"/>
                    </a:lnTo>
                    <a:lnTo>
                      <a:pt x="1144" y="1331"/>
                    </a:lnTo>
                    <a:lnTo>
                      <a:pt x="1144" y="1354"/>
                    </a:lnTo>
                    <a:lnTo>
                      <a:pt x="1152" y="1378"/>
                    </a:lnTo>
                    <a:lnTo>
                      <a:pt x="1176" y="1371"/>
                    </a:lnTo>
                    <a:lnTo>
                      <a:pt x="1197" y="1357"/>
                    </a:lnTo>
                    <a:lnTo>
                      <a:pt x="1215" y="1336"/>
                    </a:lnTo>
                    <a:lnTo>
                      <a:pt x="1234" y="1317"/>
                    </a:lnTo>
                    <a:lnTo>
                      <a:pt x="1251" y="1300"/>
                    </a:lnTo>
                    <a:lnTo>
                      <a:pt x="1270" y="1295"/>
                    </a:lnTo>
                    <a:lnTo>
                      <a:pt x="1291" y="1301"/>
                    </a:lnTo>
                    <a:lnTo>
                      <a:pt x="1317" y="1326"/>
                    </a:lnTo>
                    <a:lnTo>
                      <a:pt x="1390" y="1710"/>
                    </a:lnTo>
                    <a:lnTo>
                      <a:pt x="1362" y="1724"/>
                    </a:lnTo>
                    <a:lnTo>
                      <a:pt x="1341" y="1743"/>
                    </a:lnTo>
                    <a:lnTo>
                      <a:pt x="1324" y="1766"/>
                    </a:lnTo>
                    <a:lnTo>
                      <a:pt x="1309" y="1788"/>
                    </a:lnTo>
                    <a:lnTo>
                      <a:pt x="1292" y="1810"/>
                    </a:lnTo>
                    <a:lnTo>
                      <a:pt x="1273" y="1828"/>
                    </a:lnTo>
                    <a:lnTo>
                      <a:pt x="1247" y="1839"/>
                    </a:lnTo>
                    <a:lnTo>
                      <a:pt x="1214" y="1845"/>
                    </a:lnTo>
                    <a:lnTo>
                      <a:pt x="1204" y="1855"/>
                    </a:lnTo>
                    <a:lnTo>
                      <a:pt x="1220" y="1876"/>
                    </a:lnTo>
                    <a:lnTo>
                      <a:pt x="1239" y="1899"/>
                    </a:lnTo>
                    <a:lnTo>
                      <a:pt x="1257" y="1920"/>
                    </a:lnTo>
                    <a:lnTo>
                      <a:pt x="1274" y="1944"/>
                    </a:lnTo>
                    <a:lnTo>
                      <a:pt x="1286" y="1966"/>
                    </a:lnTo>
                    <a:lnTo>
                      <a:pt x="1292" y="1989"/>
                    </a:lnTo>
                    <a:lnTo>
                      <a:pt x="1289" y="2014"/>
                    </a:lnTo>
                    <a:lnTo>
                      <a:pt x="1276" y="2041"/>
                    </a:lnTo>
                    <a:lnTo>
                      <a:pt x="1276" y="2073"/>
                    </a:lnTo>
                    <a:lnTo>
                      <a:pt x="1307" y="2073"/>
                    </a:lnTo>
                    <a:lnTo>
                      <a:pt x="1334" y="2057"/>
                    </a:lnTo>
                    <a:lnTo>
                      <a:pt x="1357" y="2032"/>
                    </a:lnTo>
                    <a:lnTo>
                      <a:pt x="1380" y="2005"/>
                    </a:lnTo>
                    <a:lnTo>
                      <a:pt x="1403" y="1980"/>
                    </a:lnTo>
                    <a:lnTo>
                      <a:pt x="1428" y="1967"/>
                    </a:lnTo>
                    <a:lnTo>
                      <a:pt x="1457" y="1971"/>
                    </a:lnTo>
                    <a:lnTo>
                      <a:pt x="1493" y="2001"/>
                    </a:lnTo>
                    <a:lnTo>
                      <a:pt x="1491" y="2015"/>
                    </a:lnTo>
                    <a:lnTo>
                      <a:pt x="1487" y="2030"/>
                    </a:lnTo>
                    <a:lnTo>
                      <a:pt x="1480" y="2044"/>
                    </a:lnTo>
                    <a:lnTo>
                      <a:pt x="1472" y="2058"/>
                    </a:lnTo>
                    <a:lnTo>
                      <a:pt x="1460" y="2070"/>
                    </a:lnTo>
                    <a:lnTo>
                      <a:pt x="1449" y="2080"/>
                    </a:lnTo>
                    <a:lnTo>
                      <a:pt x="1434" y="2086"/>
                    </a:lnTo>
                    <a:lnTo>
                      <a:pt x="1421" y="2093"/>
                    </a:lnTo>
                    <a:lnTo>
                      <a:pt x="1391" y="2109"/>
                    </a:lnTo>
                    <a:lnTo>
                      <a:pt x="1362" y="2117"/>
                    </a:lnTo>
                    <a:lnTo>
                      <a:pt x="1330" y="2117"/>
                    </a:lnTo>
                    <a:lnTo>
                      <a:pt x="1300" y="2112"/>
                    </a:lnTo>
                    <a:lnTo>
                      <a:pt x="1267" y="2105"/>
                    </a:lnTo>
                    <a:lnTo>
                      <a:pt x="1234" y="2097"/>
                    </a:lnTo>
                    <a:lnTo>
                      <a:pt x="1203" y="2091"/>
                    </a:lnTo>
                    <a:lnTo>
                      <a:pt x="1172" y="2093"/>
                    </a:lnTo>
                    <a:lnTo>
                      <a:pt x="1171" y="1940"/>
                    </a:lnTo>
                    <a:lnTo>
                      <a:pt x="1161" y="1789"/>
                    </a:lnTo>
                    <a:lnTo>
                      <a:pt x="1142" y="1642"/>
                    </a:lnTo>
                    <a:lnTo>
                      <a:pt x="1120" y="1497"/>
                    </a:lnTo>
                    <a:lnTo>
                      <a:pt x="1096" y="1350"/>
                    </a:lnTo>
                    <a:lnTo>
                      <a:pt x="1078" y="1203"/>
                    </a:lnTo>
                    <a:lnTo>
                      <a:pt x="1067" y="1054"/>
                    </a:lnTo>
                    <a:lnTo>
                      <a:pt x="1068" y="901"/>
                    </a:lnTo>
                    <a:lnTo>
                      <a:pt x="1061" y="891"/>
                    </a:lnTo>
                    <a:lnTo>
                      <a:pt x="1058" y="881"/>
                    </a:lnTo>
                    <a:lnTo>
                      <a:pt x="1056" y="869"/>
                    </a:lnTo>
                    <a:lnTo>
                      <a:pt x="1053" y="858"/>
                    </a:lnTo>
                    <a:lnTo>
                      <a:pt x="1049" y="847"/>
                    </a:lnTo>
                    <a:lnTo>
                      <a:pt x="1043" y="840"/>
                    </a:lnTo>
                    <a:lnTo>
                      <a:pt x="1032" y="837"/>
                    </a:lnTo>
                    <a:lnTo>
                      <a:pt x="1016" y="839"/>
                    </a:lnTo>
                    <a:lnTo>
                      <a:pt x="1006" y="849"/>
                    </a:lnTo>
                    <a:lnTo>
                      <a:pt x="1021" y="933"/>
                    </a:lnTo>
                    <a:lnTo>
                      <a:pt x="1029" y="1020"/>
                    </a:lnTo>
                    <a:lnTo>
                      <a:pt x="1032" y="1109"/>
                    </a:lnTo>
                    <a:lnTo>
                      <a:pt x="1034" y="1200"/>
                    </a:lnTo>
                    <a:lnTo>
                      <a:pt x="1037" y="1289"/>
                    </a:lnTo>
                    <a:lnTo>
                      <a:pt x="1043" y="1378"/>
                    </a:lnTo>
                    <a:lnTo>
                      <a:pt x="1056" y="1463"/>
                    </a:lnTo>
                    <a:lnTo>
                      <a:pt x="1078" y="1544"/>
                    </a:lnTo>
                    <a:lnTo>
                      <a:pt x="1041" y="1569"/>
                    </a:lnTo>
                    <a:lnTo>
                      <a:pt x="1014" y="1574"/>
                    </a:lnTo>
                    <a:lnTo>
                      <a:pt x="994" y="1561"/>
                    </a:lnTo>
                    <a:lnTo>
                      <a:pt x="978" y="1540"/>
                    </a:lnTo>
                    <a:lnTo>
                      <a:pt x="961" y="1510"/>
                    </a:lnTo>
                    <a:lnTo>
                      <a:pt x="944" y="1483"/>
                    </a:lnTo>
                    <a:lnTo>
                      <a:pt x="921" y="1461"/>
                    </a:lnTo>
                    <a:lnTo>
                      <a:pt x="892" y="1450"/>
                    </a:lnTo>
                    <a:lnTo>
                      <a:pt x="877" y="1480"/>
                    </a:lnTo>
                    <a:lnTo>
                      <a:pt x="873" y="1514"/>
                    </a:lnTo>
                    <a:lnTo>
                      <a:pt x="873" y="1550"/>
                    </a:lnTo>
                    <a:lnTo>
                      <a:pt x="875" y="1587"/>
                    </a:lnTo>
                    <a:lnTo>
                      <a:pt x="873" y="1621"/>
                    </a:lnTo>
                    <a:lnTo>
                      <a:pt x="867" y="1653"/>
                    </a:lnTo>
                    <a:lnTo>
                      <a:pt x="850" y="1680"/>
                    </a:lnTo>
                    <a:lnTo>
                      <a:pt x="820" y="1700"/>
                    </a:lnTo>
                    <a:lnTo>
                      <a:pt x="810" y="1635"/>
                    </a:lnTo>
                    <a:lnTo>
                      <a:pt x="806" y="1567"/>
                    </a:lnTo>
                    <a:lnTo>
                      <a:pt x="805" y="1496"/>
                    </a:lnTo>
                    <a:lnTo>
                      <a:pt x="807" y="1424"/>
                    </a:lnTo>
                    <a:lnTo>
                      <a:pt x="807" y="1352"/>
                    </a:lnTo>
                    <a:lnTo>
                      <a:pt x="806" y="1282"/>
                    </a:lnTo>
                    <a:lnTo>
                      <a:pt x="800" y="1213"/>
                    </a:lnTo>
                    <a:lnTo>
                      <a:pt x="789" y="1150"/>
                    </a:lnTo>
                    <a:lnTo>
                      <a:pt x="768" y="1150"/>
                    </a:lnTo>
                    <a:lnTo>
                      <a:pt x="755" y="1275"/>
                    </a:lnTo>
                    <a:lnTo>
                      <a:pt x="752" y="1401"/>
                    </a:lnTo>
                    <a:lnTo>
                      <a:pt x="754" y="1524"/>
                    </a:lnTo>
                    <a:lnTo>
                      <a:pt x="760" y="1647"/>
                    </a:lnTo>
                    <a:lnTo>
                      <a:pt x="764" y="1769"/>
                    </a:lnTo>
                    <a:lnTo>
                      <a:pt x="770" y="1892"/>
                    </a:lnTo>
                    <a:lnTo>
                      <a:pt x="771" y="2018"/>
                    </a:lnTo>
                    <a:lnTo>
                      <a:pt x="768" y="2145"/>
                    </a:lnTo>
                    <a:lnTo>
                      <a:pt x="613" y="2115"/>
                    </a:lnTo>
                    <a:lnTo>
                      <a:pt x="615" y="1968"/>
                    </a:lnTo>
                    <a:lnTo>
                      <a:pt x="618" y="1824"/>
                    </a:lnTo>
                    <a:lnTo>
                      <a:pt x="621" y="1682"/>
                    </a:lnTo>
                    <a:lnTo>
                      <a:pt x="624" y="1542"/>
                    </a:lnTo>
                    <a:lnTo>
                      <a:pt x="626" y="1400"/>
                    </a:lnTo>
                    <a:lnTo>
                      <a:pt x="631" y="1257"/>
                    </a:lnTo>
                    <a:lnTo>
                      <a:pt x="635" y="1111"/>
                    </a:lnTo>
                    <a:lnTo>
                      <a:pt x="643" y="963"/>
                    </a:lnTo>
                    <a:lnTo>
                      <a:pt x="638" y="953"/>
                    </a:lnTo>
                    <a:lnTo>
                      <a:pt x="633" y="950"/>
                    </a:lnTo>
                    <a:lnTo>
                      <a:pt x="627" y="949"/>
                    </a:lnTo>
                    <a:lnTo>
                      <a:pt x="622" y="951"/>
                    </a:lnTo>
                    <a:lnTo>
                      <a:pt x="610" y="959"/>
                    </a:lnTo>
                    <a:lnTo>
                      <a:pt x="601" y="963"/>
                    </a:lnTo>
                    <a:lnTo>
                      <a:pt x="581" y="1192"/>
                    </a:lnTo>
                    <a:lnTo>
                      <a:pt x="573" y="1197"/>
                    </a:lnTo>
                    <a:lnTo>
                      <a:pt x="566" y="1202"/>
                    </a:lnTo>
                    <a:lnTo>
                      <a:pt x="561" y="1203"/>
                    </a:lnTo>
                    <a:lnTo>
                      <a:pt x="555" y="1205"/>
                    </a:lnTo>
                    <a:lnTo>
                      <a:pt x="548" y="1205"/>
                    </a:lnTo>
                    <a:lnTo>
                      <a:pt x="543" y="1206"/>
                    </a:lnTo>
                    <a:lnTo>
                      <a:pt x="536" y="1208"/>
                    </a:lnTo>
                    <a:lnTo>
                      <a:pt x="529" y="1212"/>
                    </a:lnTo>
                    <a:lnTo>
                      <a:pt x="521" y="1192"/>
                    </a:lnTo>
                    <a:lnTo>
                      <a:pt x="516" y="1171"/>
                    </a:lnTo>
                    <a:lnTo>
                      <a:pt x="509" y="1151"/>
                    </a:lnTo>
                    <a:lnTo>
                      <a:pt x="503" y="1134"/>
                    </a:lnTo>
                    <a:lnTo>
                      <a:pt x="493" y="1117"/>
                    </a:lnTo>
                    <a:lnTo>
                      <a:pt x="482" y="1104"/>
                    </a:lnTo>
                    <a:lnTo>
                      <a:pt x="466" y="1093"/>
                    </a:lnTo>
                    <a:lnTo>
                      <a:pt x="447" y="1088"/>
                    </a:lnTo>
                    <a:lnTo>
                      <a:pt x="432" y="1116"/>
                    </a:lnTo>
                    <a:lnTo>
                      <a:pt x="423" y="1149"/>
                    </a:lnTo>
                    <a:lnTo>
                      <a:pt x="414" y="1182"/>
                    </a:lnTo>
                    <a:lnTo>
                      <a:pt x="406" y="1214"/>
                    </a:lnTo>
                    <a:lnTo>
                      <a:pt x="392" y="1243"/>
                    </a:lnTo>
                    <a:lnTo>
                      <a:pt x="373" y="1269"/>
                    </a:lnTo>
                    <a:lnTo>
                      <a:pt x="347" y="1285"/>
                    </a:lnTo>
                    <a:lnTo>
                      <a:pt x="311" y="1296"/>
                    </a:lnTo>
                    <a:lnTo>
                      <a:pt x="315" y="1311"/>
                    </a:lnTo>
                    <a:lnTo>
                      <a:pt x="325" y="1325"/>
                    </a:lnTo>
                    <a:lnTo>
                      <a:pt x="336" y="1335"/>
                    </a:lnTo>
                    <a:lnTo>
                      <a:pt x="349" y="1343"/>
                    </a:lnTo>
                    <a:lnTo>
                      <a:pt x="363" y="1349"/>
                    </a:lnTo>
                    <a:lnTo>
                      <a:pt x="378" y="1354"/>
                    </a:lnTo>
                    <a:lnTo>
                      <a:pt x="391" y="1360"/>
                    </a:lnTo>
                    <a:lnTo>
                      <a:pt x="405" y="1368"/>
                    </a:lnTo>
                    <a:lnTo>
                      <a:pt x="406" y="1386"/>
                    </a:lnTo>
                    <a:lnTo>
                      <a:pt x="404" y="1410"/>
                    </a:lnTo>
                    <a:lnTo>
                      <a:pt x="401" y="1436"/>
                    </a:lnTo>
                    <a:lnTo>
                      <a:pt x="400" y="1463"/>
                    </a:lnTo>
                    <a:lnTo>
                      <a:pt x="400" y="1488"/>
                    </a:lnTo>
                    <a:lnTo>
                      <a:pt x="406" y="1509"/>
                    </a:lnTo>
                    <a:lnTo>
                      <a:pt x="416" y="1525"/>
                    </a:lnTo>
                    <a:lnTo>
                      <a:pt x="436" y="1534"/>
                    </a:lnTo>
                    <a:lnTo>
                      <a:pt x="456" y="1517"/>
                    </a:lnTo>
                    <a:lnTo>
                      <a:pt x="470" y="1493"/>
                    </a:lnTo>
                    <a:lnTo>
                      <a:pt x="483" y="1467"/>
                    </a:lnTo>
                    <a:lnTo>
                      <a:pt x="495" y="1444"/>
                    </a:lnTo>
                    <a:lnTo>
                      <a:pt x="506" y="1424"/>
                    </a:lnTo>
                    <a:lnTo>
                      <a:pt x="522" y="1414"/>
                    </a:lnTo>
                    <a:lnTo>
                      <a:pt x="543" y="1418"/>
                    </a:lnTo>
                    <a:lnTo>
                      <a:pt x="571" y="1440"/>
                    </a:lnTo>
                    <a:lnTo>
                      <a:pt x="571" y="1803"/>
                    </a:lnTo>
                    <a:lnTo>
                      <a:pt x="467" y="1803"/>
                    </a:lnTo>
                    <a:lnTo>
                      <a:pt x="456" y="1787"/>
                    </a:lnTo>
                    <a:lnTo>
                      <a:pt x="448" y="1771"/>
                    </a:lnTo>
                    <a:lnTo>
                      <a:pt x="440" y="1755"/>
                    </a:lnTo>
                    <a:lnTo>
                      <a:pt x="433" y="1741"/>
                    </a:lnTo>
                    <a:lnTo>
                      <a:pt x="424" y="1725"/>
                    </a:lnTo>
                    <a:lnTo>
                      <a:pt x="414" y="1709"/>
                    </a:lnTo>
                    <a:lnTo>
                      <a:pt x="400" y="1693"/>
                    </a:lnTo>
                    <a:lnTo>
                      <a:pt x="384" y="1679"/>
                    </a:lnTo>
                    <a:lnTo>
                      <a:pt x="362" y="1694"/>
                    </a:lnTo>
                    <a:lnTo>
                      <a:pt x="349" y="1719"/>
                    </a:lnTo>
                    <a:lnTo>
                      <a:pt x="341" y="1749"/>
                    </a:lnTo>
                    <a:lnTo>
                      <a:pt x="337" y="1778"/>
                    </a:lnTo>
                    <a:lnTo>
                      <a:pt x="329" y="1803"/>
                    </a:lnTo>
                    <a:lnTo>
                      <a:pt x="317" y="1822"/>
                    </a:lnTo>
                    <a:lnTo>
                      <a:pt x="294" y="1830"/>
                    </a:lnTo>
                    <a:lnTo>
                      <a:pt x="260" y="1824"/>
                    </a:lnTo>
                    <a:lnTo>
                      <a:pt x="291" y="1388"/>
                    </a:lnTo>
                    <a:lnTo>
                      <a:pt x="304" y="1379"/>
                    </a:lnTo>
                    <a:lnTo>
                      <a:pt x="312" y="1370"/>
                    </a:lnTo>
                    <a:lnTo>
                      <a:pt x="313" y="1359"/>
                    </a:lnTo>
                    <a:lnTo>
                      <a:pt x="311" y="1349"/>
                    </a:lnTo>
                    <a:lnTo>
                      <a:pt x="305" y="1336"/>
                    </a:lnTo>
                    <a:lnTo>
                      <a:pt x="301" y="1324"/>
                    </a:lnTo>
                    <a:lnTo>
                      <a:pt x="299" y="1309"/>
                    </a:lnTo>
                    <a:lnTo>
                      <a:pt x="301" y="1296"/>
                    </a:lnTo>
                    <a:lnTo>
                      <a:pt x="303" y="1278"/>
                    </a:lnTo>
                    <a:lnTo>
                      <a:pt x="305" y="1261"/>
                    </a:lnTo>
                    <a:lnTo>
                      <a:pt x="305" y="1241"/>
                    </a:lnTo>
                    <a:lnTo>
                      <a:pt x="305" y="1223"/>
                    </a:lnTo>
                    <a:lnTo>
                      <a:pt x="302" y="1204"/>
                    </a:lnTo>
                    <a:lnTo>
                      <a:pt x="297" y="1188"/>
                    </a:lnTo>
                    <a:lnTo>
                      <a:pt x="289" y="1172"/>
                    </a:lnTo>
                    <a:lnTo>
                      <a:pt x="280" y="1160"/>
                    </a:lnTo>
                    <a:lnTo>
                      <a:pt x="267" y="1180"/>
                    </a:lnTo>
                    <a:lnTo>
                      <a:pt x="261" y="1206"/>
                    </a:lnTo>
                    <a:lnTo>
                      <a:pt x="257" y="1232"/>
                    </a:lnTo>
                    <a:lnTo>
                      <a:pt x="256" y="1261"/>
                    </a:lnTo>
                    <a:lnTo>
                      <a:pt x="251" y="1287"/>
                    </a:lnTo>
                    <a:lnTo>
                      <a:pt x="243" y="1311"/>
                    </a:lnTo>
                    <a:lnTo>
                      <a:pt x="230" y="1332"/>
                    </a:lnTo>
                    <a:lnTo>
                      <a:pt x="208" y="1348"/>
                    </a:lnTo>
                    <a:lnTo>
                      <a:pt x="202" y="1331"/>
                    </a:lnTo>
                    <a:lnTo>
                      <a:pt x="198" y="1316"/>
                    </a:lnTo>
                    <a:lnTo>
                      <a:pt x="191" y="1300"/>
                    </a:lnTo>
                    <a:lnTo>
                      <a:pt x="186" y="1285"/>
                    </a:lnTo>
                    <a:lnTo>
                      <a:pt x="178" y="1271"/>
                    </a:lnTo>
                    <a:lnTo>
                      <a:pt x="171" y="1257"/>
                    </a:lnTo>
                    <a:lnTo>
                      <a:pt x="163" y="1244"/>
                    </a:lnTo>
                    <a:lnTo>
                      <a:pt x="156" y="1233"/>
                    </a:lnTo>
                    <a:lnTo>
                      <a:pt x="129" y="1245"/>
                    </a:lnTo>
                    <a:lnTo>
                      <a:pt x="112" y="1265"/>
                    </a:lnTo>
                    <a:lnTo>
                      <a:pt x="98" y="1290"/>
                    </a:lnTo>
                    <a:lnTo>
                      <a:pt x="89" y="1316"/>
                    </a:lnTo>
                    <a:lnTo>
                      <a:pt x="76" y="1339"/>
                    </a:lnTo>
                    <a:lnTo>
                      <a:pt x="60" y="1358"/>
                    </a:lnTo>
                    <a:lnTo>
                      <a:pt x="35" y="1368"/>
                    </a:lnTo>
                    <a:lnTo>
                      <a:pt x="0" y="1368"/>
                    </a:lnTo>
                    <a:lnTo>
                      <a:pt x="4" y="1200"/>
                    </a:lnTo>
                    <a:lnTo>
                      <a:pt x="18" y="1037"/>
                    </a:lnTo>
                    <a:lnTo>
                      <a:pt x="39" y="880"/>
                    </a:lnTo>
                    <a:lnTo>
                      <a:pt x="67" y="727"/>
                    </a:lnTo>
                    <a:lnTo>
                      <a:pt x="100" y="576"/>
                    </a:lnTo>
                    <a:lnTo>
                      <a:pt x="139" y="428"/>
                    </a:lnTo>
                    <a:lnTo>
                      <a:pt x="182" y="281"/>
                    </a:lnTo>
                    <a:lnTo>
                      <a:pt x="228" y="134"/>
                    </a:lnTo>
                    <a:lnTo>
                      <a:pt x="280" y="103"/>
                    </a:lnTo>
                    <a:lnTo>
                      <a:pt x="384" y="112"/>
                    </a:lnTo>
                    <a:lnTo>
                      <a:pt x="487" y="115"/>
                    </a:lnTo>
                    <a:lnTo>
                      <a:pt x="589" y="113"/>
                    </a:lnTo>
                    <a:lnTo>
                      <a:pt x="691" y="105"/>
                    </a:lnTo>
                    <a:lnTo>
                      <a:pt x="789" y="89"/>
                    </a:lnTo>
                    <a:lnTo>
                      <a:pt x="887" y="68"/>
                    </a:lnTo>
                    <a:lnTo>
                      <a:pt x="983" y="37"/>
                    </a:lnTo>
                    <a:lnTo>
                      <a:pt x="1078" y="0"/>
                    </a:lnTo>
                    <a:lnTo>
                      <a:pt x="1137" y="100"/>
                    </a:lnTo>
                    <a:lnTo>
                      <a:pt x="1182" y="209"/>
                    </a:lnTo>
                    <a:lnTo>
                      <a:pt x="1216" y="323"/>
                    </a:lnTo>
                    <a:lnTo>
                      <a:pt x="1240" y="444"/>
                    </a:lnTo>
                    <a:lnTo>
                      <a:pt x="1253" y="566"/>
                    </a:lnTo>
                    <a:lnTo>
                      <a:pt x="1260" y="691"/>
                    </a:lnTo>
                    <a:lnTo>
                      <a:pt x="1259" y="817"/>
                    </a:lnTo>
                    <a:lnTo>
                      <a:pt x="1255" y="943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5" name="Freeform 98"/>
              <p:cNvSpPr>
                <a:spLocks/>
              </p:cNvSpPr>
              <p:nvPr/>
            </p:nvSpPr>
            <p:spPr bwMode="auto">
              <a:xfrm>
                <a:off x="4203" y="1342"/>
                <a:ext cx="87" cy="79"/>
              </a:xfrm>
              <a:custGeom>
                <a:avLst/>
                <a:gdLst>
                  <a:gd name="T0" fmla="*/ 0 w 435"/>
                  <a:gd name="T1" fmla="*/ 0 h 396"/>
                  <a:gd name="T2" fmla="*/ 0 w 435"/>
                  <a:gd name="T3" fmla="*/ 0 h 396"/>
                  <a:gd name="T4" fmla="*/ 0 w 435"/>
                  <a:gd name="T5" fmla="*/ 0 h 396"/>
                  <a:gd name="T6" fmla="*/ 0 w 435"/>
                  <a:gd name="T7" fmla="*/ 0 h 396"/>
                  <a:gd name="T8" fmla="*/ 0 w 435"/>
                  <a:gd name="T9" fmla="*/ 0 h 396"/>
                  <a:gd name="T10" fmla="*/ 0 w 435"/>
                  <a:gd name="T11" fmla="*/ 0 h 396"/>
                  <a:gd name="T12" fmla="*/ 0 w 435"/>
                  <a:gd name="T13" fmla="*/ 0 h 396"/>
                  <a:gd name="T14" fmla="*/ 0 w 435"/>
                  <a:gd name="T15" fmla="*/ 0 h 396"/>
                  <a:gd name="T16" fmla="*/ 0 w 435"/>
                  <a:gd name="T17" fmla="*/ 0 h 396"/>
                  <a:gd name="T18" fmla="*/ 0 w 435"/>
                  <a:gd name="T19" fmla="*/ 0 h 396"/>
                  <a:gd name="T20" fmla="*/ 0 w 435"/>
                  <a:gd name="T21" fmla="*/ 0 h 396"/>
                  <a:gd name="T22" fmla="*/ 0 w 435"/>
                  <a:gd name="T23" fmla="*/ 0 h 396"/>
                  <a:gd name="T24" fmla="*/ 0 w 435"/>
                  <a:gd name="T25" fmla="*/ 0 h 396"/>
                  <a:gd name="T26" fmla="*/ 0 w 435"/>
                  <a:gd name="T27" fmla="*/ 0 h 396"/>
                  <a:gd name="T28" fmla="*/ 0 w 435"/>
                  <a:gd name="T29" fmla="*/ 0 h 396"/>
                  <a:gd name="T30" fmla="*/ 0 w 435"/>
                  <a:gd name="T31" fmla="*/ 0 h 396"/>
                  <a:gd name="T32" fmla="*/ 0 w 435"/>
                  <a:gd name="T33" fmla="*/ 0 h 396"/>
                  <a:gd name="T34" fmla="*/ 0 w 435"/>
                  <a:gd name="T35" fmla="*/ 0 h 396"/>
                  <a:gd name="T36" fmla="*/ 0 w 435"/>
                  <a:gd name="T37" fmla="*/ 0 h 396"/>
                  <a:gd name="T38" fmla="*/ 0 w 435"/>
                  <a:gd name="T39" fmla="*/ 0 h 396"/>
                  <a:gd name="T40" fmla="*/ 0 w 435"/>
                  <a:gd name="T41" fmla="*/ 0 h 396"/>
                  <a:gd name="T42" fmla="*/ 0 w 435"/>
                  <a:gd name="T43" fmla="*/ 0 h 396"/>
                  <a:gd name="T44" fmla="*/ 0 w 435"/>
                  <a:gd name="T45" fmla="*/ 0 h 396"/>
                  <a:gd name="T46" fmla="*/ 0 w 435"/>
                  <a:gd name="T47" fmla="*/ 0 h 396"/>
                  <a:gd name="T48" fmla="*/ 0 w 435"/>
                  <a:gd name="T49" fmla="*/ 0 h 396"/>
                  <a:gd name="T50" fmla="*/ 0 w 435"/>
                  <a:gd name="T51" fmla="*/ 0 h 396"/>
                  <a:gd name="T52" fmla="*/ 0 w 435"/>
                  <a:gd name="T53" fmla="*/ 0 h 396"/>
                  <a:gd name="T54" fmla="*/ 0 w 435"/>
                  <a:gd name="T55" fmla="*/ 0 h 396"/>
                  <a:gd name="T56" fmla="*/ 0 w 435"/>
                  <a:gd name="T57" fmla="*/ 0 h 396"/>
                  <a:gd name="T58" fmla="*/ 0 w 435"/>
                  <a:gd name="T59" fmla="*/ 0 h 396"/>
                  <a:gd name="T60" fmla="*/ 0 w 435"/>
                  <a:gd name="T61" fmla="*/ 0 h 396"/>
                  <a:gd name="T62" fmla="*/ 0 w 435"/>
                  <a:gd name="T63" fmla="*/ 0 h 396"/>
                  <a:gd name="T64" fmla="*/ 0 w 435"/>
                  <a:gd name="T65" fmla="*/ 0 h 396"/>
                  <a:gd name="T66" fmla="*/ 0 w 435"/>
                  <a:gd name="T67" fmla="*/ 0 h 396"/>
                  <a:gd name="T68" fmla="*/ 0 w 435"/>
                  <a:gd name="T69" fmla="*/ 0 h 396"/>
                  <a:gd name="T70" fmla="*/ 0 w 435"/>
                  <a:gd name="T71" fmla="*/ 0 h 396"/>
                  <a:gd name="T72" fmla="*/ 0 w 435"/>
                  <a:gd name="T73" fmla="*/ 0 h 396"/>
                  <a:gd name="T74" fmla="*/ 0 w 435"/>
                  <a:gd name="T75" fmla="*/ 0 h 396"/>
                  <a:gd name="T76" fmla="*/ 0 w 435"/>
                  <a:gd name="T77" fmla="*/ 0 h 396"/>
                  <a:gd name="T78" fmla="*/ 0 w 435"/>
                  <a:gd name="T79" fmla="*/ 0 h 396"/>
                  <a:gd name="T80" fmla="*/ 0 w 435"/>
                  <a:gd name="T81" fmla="*/ 0 h 396"/>
                  <a:gd name="T82" fmla="*/ 0 w 435"/>
                  <a:gd name="T83" fmla="*/ 0 h 396"/>
                  <a:gd name="T84" fmla="*/ 0 w 435"/>
                  <a:gd name="T85" fmla="*/ 0 h 396"/>
                  <a:gd name="T86" fmla="*/ 0 w 435"/>
                  <a:gd name="T87" fmla="*/ 0 h 396"/>
                  <a:gd name="T88" fmla="*/ 0 w 435"/>
                  <a:gd name="T89" fmla="*/ 0 h 396"/>
                  <a:gd name="T90" fmla="*/ 0 w 435"/>
                  <a:gd name="T91" fmla="*/ 0 h 396"/>
                  <a:gd name="T92" fmla="*/ 0 w 435"/>
                  <a:gd name="T93" fmla="*/ 0 h 396"/>
                  <a:gd name="T94" fmla="*/ 0 w 435"/>
                  <a:gd name="T95" fmla="*/ 0 h 396"/>
                  <a:gd name="T96" fmla="*/ 0 w 435"/>
                  <a:gd name="T97" fmla="*/ 0 h 396"/>
                  <a:gd name="T98" fmla="*/ 0 w 435"/>
                  <a:gd name="T99" fmla="*/ 0 h 396"/>
                  <a:gd name="T100" fmla="*/ 0 w 435"/>
                  <a:gd name="T101" fmla="*/ 0 h 39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35" h="396">
                    <a:moveTo>
                      <a:pt x="301" y="124"/>
                    </a:moveTo>
                    <a:lnTo>
                      <a:pt x="435" y="114"/>
                    </a:lnTo>
                    <a:lnTo>
                      <a:pt x="434" y="150"/>
                    </a:lnTo>
                    <a:lnTo>
                      <a:pt x="422" y="183"/>
                    </a:lnTo>
                    <a:lnTo>
                      <a:pt x="401" y="214"/>
                    </a:lnTo>
                    <a:lnTo>
                      <a:pt x="380" y="246"/>
                    </a:lnTo>
                    <a:lnTo>
                      <a:pt x="358" y="276"/>
                    </a:lnTo>
                    <a:lnTo>
                      <a:pt x="346" y="311"/>
                    </a:lnTo>
                    <a:lnTo>
                      <a:pt x="346" y="350"/>
                    </a:lnTo>
                    <a:lnTo>
                      <a:pt x="363" y="394"/>
                    </a:lnTo>
                    <a:lnTo>
                      <a:pt x="344" y="396"/>
                    </a:lnTo>
                    <a:lnTo>
                      <a:pt x="327" y="394"/>
                    </a:lnTo>
                    <a:lnTo>
                      <a:pt x="311" y="385"/>
                    </a:lnTo>
                    <a:lnTo>
                      <a:pt x="297" y="374"/>
                    </a:lnTo>
                    <a:lnTo>
                      <a:pt x="284" y="360"/>
                    </a:lnTo>
                    <a:lnTo>
                      <a:pt x="271" y="348"/>
                    </a:lnTo>
                    <a:lnTo>
                      <a:pt x="260" y="337"/>
                    </a:lnTo>
                    <a:lnTo>
                      <a:pt x="249" y="332"/>
                    </a:lnTo>
                    <a:lnTo>
                      <a:pt x="238" y="340"/>
                    </a:lnTo>
                    <a:lnTo>
                      <a:pt x="231" y="351"/>
                    </a:lnTo>
                    <a:lnTo>
                      <a:pt x="225" y="362"/>
                    </a:lnTo>
                    <a:lnTo>
                      <a:pt x="221" y="374"/>
                    </a:lnTo>
                    <a:lnTo>
                      <a:pt x="213" y="383"/>
                    </a:lnTo>
                    <a:lnTo>
                      <a:pt x="205" y="390"/>
                    </a:lnTo>
                    <a:lnTo>
                      <a:pt x="192" y="394"/>
                    </a:lnTo>
                    <a:lnTo>
                      <a:pt x="177" y="394"/>
                    </a:lnTo>
                    <a:lnTo>
                      <a:pt x="171" y="361"/>
                    </a:lnTo>
                    <a:lnTo>
                      <a:pt x="157" y="335"/>
                    </a:lnTo>
                    <a:lnTo>
                      <a:pt x="136" y="313"/>
                    </a:lnTo>
                    <a:lnTo>
                      <a:pt x="111" y="294"/>
                    </a:lnTo>
                    <a:lnTo>
                      <a:pt x="82" y="277"/>
                    </a:lnTo>
                    <a:lnTo>
                      <a:pt x="53" y="262"/>
                    </a:lnTo>
                    <a:lnTo>
                      <a:pt x="25" y="245"/>
                    </a:lnTo>
                    <a:lnTo>
                      <a:pt x="0" y="228"/>
                    </a:lnTo>
                    <a:lnTo>
                      <a:pt x="16" y="218"/>
                    </a:lnTo>
                    <a:lnTo>
                      <a:pt x="35" y="212"/>
                    </a:lnTo>
                    <a:lnTo>
                      <a:pt x="56" y="209"/>
                    </a:lnTo>
                    <a:lnTo>
                      <a:pt x="78" y="207"/>
                    </a:lnTo>
                    <a:lnTo>
                      <a:pt x="99" y="204"/>
                    </a:lnTo>
                    <a:lnTo>
                      <a:pt x="119" y="201"/>
                    </a:lnTo>
                    <a:lnTo>
                      <a:pt x="138" y="195"/>
                    </a:lnTo>
                    <a:lnTo>
                      <a:pt x="156" y="187"/>
                    </a:lnTo>
                    <a:lnTo>
                      <a:pt x="228" y="0"/>
                    </a:lnTo>
                    <a:lnTo>
                      <a:pt x="241" y="9"/>
                    </a:lnTo>
                    <a:lnTo>
                      <a:pt x="251" y="23"/>
                    </a:lnTo>
                    <a:lnTo>
                      <a:pt x="258" y="39"/>
                    </a:lnTo>
                    <a:lnTo>
                      <a:pt x="265" y="58"/>
                    </a:lnTo>
                    <a:lnTo>
                      <a:pt x="269" y="75"/>
                    </a:lnTo>
                    <a:lnTo>
                      <a:pt x="277" y="93"/>
                    </a:lnTo>
                    <a:lnTo>
                      <a:pt x="286" y="109"/>
                    </a:lnTo>
                    <a:lnTo>
                      <a:pt x="301" y="1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6" name="Freeform 99"/>
              <p:cNvSpPr>
                <a:spLocks/>
              </p:cNvSpPr>
              <p:nvPr/>
            </p:nvSpPr>
            <p:spPr bwMode="auto">
              <a:xfrm>
                <a:off x="4228" y="1363"/>
                <a:ext cx="52" cy="41"/>
              </a:xfrm>
              <a:custGeom>
                <a:avLst/>
                <a:gdLst>
                  <a:gd name="T0" fmla="*/ 0 w 258"/>
                  <a:gd name="T1" fmla="*/ 0 h 207"/>
                  <a:gd name="T2" fmla="*/ 0 w 258"/>
                  <a:gd name="T3" fmla="*/ 0 h 207"/>
                  <a:gd name="T4" fmla="*/ 0 w 258"/>
                  <a:gd name="T5" fmla="*/ 0 h 207"/>
                  <a:gd name="T6" fmla="*/ 0 w 258"/>
                  <a:gd name="T7" fmla="*/ 0 h 207"/>
                  <a:gd name="T8" fmla="*/ 0 w 258"/>
                  <a:gd name="T9" fmla="*/ 0 h 207"/>
                  <a:gd name="T10" fmla="*/ 0 w 258"/>
                  <a:gd name="T11" fmla="*/ 0 h 207"/>
                  <a:gd name="T12" fmla="*/ 0 w 258"/>
                  <a:gd name="T13" fmla="*/ 0 h 207"/>
                  <a:gd name="T14" fmla="*/ 0 w 258"/>
                  <a:gd name="T15" fmla="*/ 0 h 207"/>
                  <a:gd name="T16" fmla="*/ 0 w 258"/>
                  <a:gd name="T17" fmla="*/ 0 h 207"/>
                  <a:gd name="T18" fmla="*/ 0 w 258"/>
                  <a:gd name="T19" fmla="*/ 0 h 207"/>
                  <a:gd name="T20" fmla="*/ 0 w 258"/>
                  <a:gd name="T21" fmla="*/ 0 h 207"/>
                  <a:gd name="T22" fmla="*/ 0 w 258"/>
                  <a:gd name="T23" fmla="*/ 0 h 207"/>
                  <a:gd name="T24" fmla="*/ 0 w 258"/>
                  <a:gd name="T25" fmla="*/ 0 h 207"/>
                  <a:gd name="T26" fmla="*/ 0 w 258"/>
                  <a:gd name="T27" fmla="*/ 0 h 207"/>
                  <a:gd name="T28" fmla="*/ 0 w 258"/>
                  <a:gd name="T29" fmla="*/ 0 h 207"/>
                  <a:gd name="T30" fmla="*/ 0 w 258"/>
                  <a:gd name="T31" fmla="*/ 0 h 207"/>
                  <a:gd name="T32" fmla="*/ 0 w 258"/>
                  <a:gd name="T33" fmla="*/ 0 h 207"/>
                  <a:gd name="T34" fmla="*/ 0 w 258"/>
                  <a:gd name="T35" fmla="*/ 0 h 207"/>
                  <a:gd name="T36" fmla="*/ 0 w 258"/>
                  <a:gd name="T37" fmla="*/ 0 h 207"/>
                  <a:gd name="T38" fmla="*/ 0 w 258"/>
                  <a:gd name="T39" fmla="*/ 0 h 207"/>
                  <a:gd name="T40" fmla="*/ 0 w 258"/>
                  <a:gd name="T41" fmla="*/ 0 h 207"/>
                  <a:gd name="T42" fmla="*/ 0 w 258"/>
                  <a:gd name="T43" fmla="*/ 0 h 207"/>
                  <a:gd name="T44" fmla="*/ 0 w 258"/>
                  <a:gd name="T45" fmla="*/ 0 h 207"/>
                  <a:gd name="T46" fmla="*/ 0 w 258"/>
                  <a:gd name="T47" fmla="*/ 0 h 207"/>
                  <a:gd name="T48" fmla="*/ 0 w 258"/>
                  <a:gd name="T49" fmla="*/ 0 h 207"/>
                  <a:gd name="T50" fmla="*/ 0 w 258"/>
                  <a:gd name="T51" fmla="*/ 0 h 207"/>
                  <a:gd name="T52" fmla="*/ 0 w 258"/>
                  <a:gd name="T53" fmla="*/ 0 h 207"/>
                  <a:gd name="T54" fmla="*/ 0 w 258"/>
                  <a:gd name="T55" fmla="*/ 0 h 207"/>
                  <a:gd name="T56" fmla="*/ 0 w 258"/>
                  <a:gd name="T57" fmla="*/ 0 h 207"/>
                  <a:gd name="T58" fmla="*/ 0 w 258"/>
                  <a:gd name="T59" fmla="*/ 0 h 207"/>
                  <a:gd name="T60" fmla="*/ 0 w 258"/>
                  <a:gd name="T61" fmla="*/ 0 h 207"/>
                  <a:gd name="T62" fmla="*/ 0 w 258"/>
                  <a:gd name="T63" fmla="*/ 0 h 207"/>
                  <a:gd name="T64" fmla="*/ 0 w 258"/>
                  <a:gd name="T65" fmla="*/ 0 h 207"/>
                  <a:gd name="T66" fmla="*/ 0 w 258"/>
                  <a:gd name="T67" fmla="*/ 0 h 207"/>
                  <a:gd name="T68" fmla="*/ 0 w 258"/>
                  <a:gd name="T69" fmla="*/ 0 h 2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8" h="207">
                    <a:moveTo>
                      <a:pt x="258" y="62"/>
                    </a:moveTo>
                    <a:lnTo>
                      <a:pt x="248" y="79"/>
                    </a:lnTo>
                    <a:lnTo>
                      <a:pt x="235" y="96"/>
                    </a:lnTo>
                    <a:lnTo>
                      <a:pt x="220" y="110"/>
                    </a:lnTo>
                    <a:lnTo>
                      <a:pt x="206" y="126"/>
                    </a:lnTo>
                    <a:lnTo>
                      <a:pt x="194" y="141"/>
                    </a:lnTo>
                    <a:lnTo>
                      <a:pt x="185" y="160"/>
                    </a:lnTo>
                    <a:lnTo>
                      <a:pt x="181" y="181"/>
                    </a:lnTo>
                    <a:lnTo>
                      <a:pt x="186" y="207"/>
                    </a:lnTo>
                    <a:lnTo>
                      <a:pt x="169" y="192"/>
                    </a:lnTo>
                    <a:lnTo>
                      <a:pt x="153" y="180"/>
                    </a:lnTo>
                    <a:lnTo>
                      <a:pt x="136" y="171"/>
                    </a:lnTo>
                    <a:lnTo>
                      <a:pt x="122" y="168"/>
                    </a:lnTo>
                    <a:lnTo>
                      <a:pt x="105" y="168"/>
                    </a:lnTo>
                    <a:lnTo>
                      <a:pt x="92" y="175"/>
                    </a:lnTo>
                    <a:lnTo>
                      <a:pt x="80" y="187"/>
                    </a:lnTo>
                    <a:lnTo>
                      <a:pt x="72" y="207"/>
                    </a:lnTo>
                    <a:lnTo>
                      <a:pt x="0" y="145"/>
                    </a:lnTo>
                    <a:lnTo>
                      <a:pt x="6" y="136"/>
                    </a:lnTo>
                    <a:lnTo>
                      <a:pt x="13" y="134"/>
                    </a:lnTo>
                    <a:lnTo>
                      <a:pt x="20" y="135"/>
                    </a:lnTo>
                    <a:lnTo>
                      <a:pt x="27" y="141"/>
                    </a:lnTo>
                    <a:lnTo>
                      <a:pt x="33" y="145"/>
                    </a:lnTo>
                    <a:lnTo>
                      <a:pt x="41" y="149"/>
                    </a:lnTo>
                    <a:lnTo>
                      <a:pt x="50" y="149"/>
                    </a:lnTo>
                    <a:lnTo>
                      <a:pt x="62" y="145"/>
                    </a:lnTo>
                    <a:lnTo>
                      <a:pt x="103" y="0"/>
                    </a:lnTo>
                    <a:lnTo>
                      <a:pt x="108" y="24"/>
                    </a:lnTo>
                    <a:lnTo>
                      <a:pt x="122" y="42"/>
                    </a:lnTo>
                    <a:lnTo>
                      <a:pt x="141" y="51"/>
                    </a:lnTo>
                    <a:lnTo>
                      <a:pt x="166" y="57"/>
                    </a:lnTo>
                    <a:lnTo>
                      <a:pt x="191" y="58"/>
                    </a:lnTo>
                    <a:lnTo>
                      <a:pt x="217" y="58"/>
                    </a:lnTo>
                    <a:lnTo>
                      <a:pt x="239" y="58"/>
                    </a:lnTo>
                    <a:lnTo>
                      <a:pt x="258" y="62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7" name="Freeform 100"/>
              <p:cNvSpPr>
                <a:spLocks/>
              </p:cNvSpPr>
              <p:nvPr/>
            </p:nvSpPr>
            <p:spPr bwMode="auto">
              <a:xfrm>
                <a:off x="4087" y="1373"/>
                <a:ext cx="87" cy="91"/>
              </a:xfrm>
              <a:custGeom>
                <a:avLst/>
                <a:gdLst>
                  <a:gd name="T0" fmla="*/ 0 w 435"/>
                  <a:gd name="T1" fmla="*/ 0 h 457"/>
                  <a:gd name="T2" fmla="*/ 0 w 435"/>
                  <a:gd name="T3" fmla="*/ 0 h 457"/>
                  <a:gd name="T4" fmla="*/ 0 w 435"/>
                  <a:gd name="T5" fmla="*/ 0 h 457"/>
                  <a:gd name="T6" fmla="*/ 0 w 435"/>
                  <a:gd name="T7" fmla="*/ 0 h 457"/>
                  <a:gd name="T8" fmla="*/ 0 w 435"/>
                  <a:gd name="T9" fmla="*/ 0 h 457"/>
                  <a:gd name="T10" fmla="*/ 0 w 435"/>
                  <a:gd name="T11" fmla="*/ 0 h 457"/>
                  <a:gd name="T12" fmla="*/ 0 w 435"/>
                  <a:gd name="T13" fmla="*/ 0 h 457"/>
                  <a:gd name="T14" fmla="*/ 0 w 435"/>
                  <a:gd name="T15" fmla="*/ 0 h 457"/>
                  <a:gd name="T16" fmla="*/ 0 w 435"/>
                  <a:gd name="T17" fmla="*/ 0 h 457"/>
                  <a:gd name="T18" fmla="*/ 0 w 435"/>
                  <a:gd name="T19" fmla="*/ 0 h 457"/>
                  <a:gd name="T20" fmla="*/ 0 w 435"/>
                  <a:gd name="T21" fmla="*/ 0 h 457"/>
                  <a:gd name="T22" fmla="*/ 0 w 435"/>
                  <a:gd name="T23" fmla="*/ 0 h 457"/>
                  <a:gd name="T24" fmla="*/ 0 w 435"/>
                  <a:gd name="T25" fmla="*/ 0 h 457"/>
                  <a:gd name="T26" fmla="*/ 0 w 435"/>
                  <a:gd name="T27" fmla="*/ 0 h 457"/>
                  <a:gd name="T28" fmla="*/ 0 w 435"/>
                  <a:gd name="T29" fmla="*/ 0 h 457"/>
                  <a:gd name="T30" fmla="*/ 0 w 435"/>
                  <a:gd name="T31" fmla="*/ 0 h 457"/>
                  <a:gd name="T32" fmla="*/ 0 w 435"/>
                  <a:gd name="T33" fmla="*/ 0 h 457"/>
                  <a:gd name="T34" fmla="*/ 0 w 435"/>
                  <a:gd name="T35" fmla="*/ 0 h 457"/>
                  <a:gd name="T36" fmla="*/ 0 w 435"/>
                  <a:gd name="T37" fmla="*/ 0 h 457"/>
                  <a:gd name="T38" fmla="*/ 0 w 435"/>
                  <a:gd name="T39" fmla="*/ 0 h 457"/>
                  <a:gd name="T40" fmla="*/ 0 w 435"/>
                  <a:gd name="T41" fmla="*/ 0 h 457"/>
                  <a:gd name="T42" fmla="*/ 0 w 435"/>
                  <a:gd name="T43" fmla="*/ 0 h 457"/>
                  <a:gd name="T44" fmla="*/ 0 w 435"/>
                  <a:gd name="T45" fmla="*/ 0 h 457"/>
                  <a:gd name="T46" fmla="*/ 0 w 435"/>
                  <a:gd name="T47" fmla="*/ 0 h 457"/>
                  <a:gd name="T48" fmla="*/ 0 w 435"/>
                  <a:gd name="T49" fmla="*/ 0 h 457"/>
                  <a:gd name="T50" fmla="*/ 0 w 435"/>
                  <a:gd name="T51" fmla="*/ 0 h 457"/>
                  <a:gd name="T52" fmla="*/ 0 w 435"/>
                  <a:gd name="T53" fmla="*/ 0 h 457"/>
                  <a:gd name="T54" fmla="*/ 0 w 435"/>
                  <a:gd name="T55" fmla="*/ 0 h 457"/>
                  <a:gd name="T56" fmla="*/ 0 w 435"/>
                  <a:gd name="T57" fmla="*/ 0 h 457"/>
                  <a:gd name="T58" fmla="*/ 0 w 435"/>
                  <a:gd name="T59" fmla="*/ 0 h 457"/>
                  <a:gd name="T60" fmla="*/ 0 w 435"/>
                  <a:gd name="T61" fmla="*/ 0 h 457"/>
                  <a:gd name="T62" fmla="*/ 0 w 435"/>
                  <a:gd name="T63" fmla="*/ 0 h 457"/>
                  <a:gd name="T64" fmla="*/ 0 w 435"/>
                  <a:gd name="T65" fmla="*/ 0 h 457"/>
                  <a:gd name="T66" fmla="*/ 0 w 435"/>
                  <a:gd name="T67" fmla="*/ 0 h 457"/>
                  <a:gd name="T68" fmla="*/ 0 w 435"/>
                  <a:gd name="T69" fmla="*/ 0 h 457"/>
                  <a:gd name="T70" fmla="*/ 0 w 435"/>
                  <a:gd name="T71" fmla="*/ 0 h 457"/>
                  <a:gd name="T72" fmla="*/ 0 w 435"/>
                  <a:gd name="T73" fmla="*/ 0 h 457"/>
                  <a:gd name="T74" fmla="*/ 0 w 435"/>
                  <a:gd name="T75" fmla="*/ 0 h 457"/>
                  <a:gd name="T76" fmla="*/ 0 w 435"/>
                  <a:gd name="T77" fmla="*/ 0 h 457"/>
                  <a:gd name="T78" fmla="*/ 0 w 435"/>
                  <a:gd name="T79" fmla="*/ 0 h 457"/>
                  <a:gd name="T80" fmla="*/ 0 w 435"/>
                  <a:gd name="T81" fmla="*/ 0 h 457"/>
                  <a:gd name="T82" fmla="*/ 0 w 435"/>
                  <a:gd name="T83" fmla="*/ 0 h 457"/>
                  <a:gd name="T84" fmla="*/ 0 w 435"/>
                  <a:gd name="T85" fmla="*/ 0 h 457"/>
                  <a:gd name="T86" fmla="*/ 0 w 435"/>
                  <a:gd name="T87" fmla="*/ 0 h 457"/>
                  <a:gd name="T88" fmla="*/ 0 w 435"/>
                  <a:gd name="T89" fmla="*/ 0 h 457"/>
                  <a:gd name="T90" fmla="*/ 0 w 435"/>
                  <a:gd name="T91" fmla="*/ 0 h 457"/>
                  <a:gd name="T92" fmla="*/ 0 w 435"/>
                  <a:gd name="T93" fmla="*/ 0 h 457"/>
                  <a:gd name="T94" fmla="*/ 0 w 435"/>
                  <a:gd name="T95" fmla="*/ 0 h 457"/>
                  <a:gd name="T96" fmla="*/ 0 w 435"/>
                  <a:gd name="T97" fmla="*/ 0 h 457"/>
                  <a:gd name="T98" fmla="*/ 0 w 435"/>
                  <a:gd name="T99" fmla="*/ 0 h 457"/>
                  <a:gd name="T100" fmla="*/ 0 w 435"/>
                  <a:gd name="T101" fmla="*/ 0 h 457"/>
                  <a:gd name="T102" fmla="*/ 0 w 435"/>
                  <a:gd name="T103" fmla="*/ 0 h 457"/>
                  <a:gd name="T104" fmla="*/ 0 w 435"/>
                  <a:gd name="T105" fmla="*/ 0 h 457"/>
                  <a:gd name="T106" fmla="*/ 0 w 435"/>
                  <a:gd name="T107" fmla="*/ 0 h 457"/>
                  <a:gd name="T108" fmla="*/ 0 w 435"/>
                  <a:gd name="T109" fmla="*/ 0 h 457"/>
                  <a:gd name="T110" fmla="*/ 0 w 435"/>
                  <a:gd name="T111" fmla="*/ 0 h 457"/>
                  <a:gd name="T112" fmla="*/ 0 w 435"/>
                  <a:gd name="T113" fmla="*/ 0 h 457"/>
                  <a:gd name="T114" fmla="*/ 0 w 435"/>
                  <a:gd name="T115" fmla="*/ 0 h 457"/>
                  <a:gd name="T116" fmla="*/ 0 w 435"/>
                  <a:gd name="T117" fmla="*/ 0 h 45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435" h="457">
                    <a:moveTo>
                      <a:pt x="415" y="94"/>
                    </a:moveTo>
                    <a:lnTo>
                      <a:pt x="435" y="94"/>
                    </a:lnTo>
                    <a:lnTo>
                      <a:pt x="433" y="127"/>
                    </a:lnTo>
                    <a:lnTo>
                      <a:pt x="420" y="159"/>
                    </a:lnTo>
                    <a:lnTo>
                      <a:pt x="397" y="188"/>
                    </a:lnTo>
                    <a:lnTo>
                      <a:pt x="373" y="219"/>
                    </a:lnTo>
                    <a:lnTo>
                      <a:pt x="352" y="249"/>
                    </a:lnTo>
                    <a:lnTo>
                      <a:pt x="342" y="281"/>
                    </a:lnTo>
                    <a:lnTo>
                      <a:pt x="346" y="315"/>
                    </a:lnTo>
                    <a:lnTo>
                      <a:pt x="373" y="353"/>
                    </a:lnTo>
                    <a:lnTo>
                      <a:pt x="356" y="363"/>
                    </a:lnTo>
                    <a:lnTo>
                      <a:pt x="340" y="367"/>
                    </a:lnTo>
                    <a:lnTo>
                      <a:pt x="322" y="364"/>
                    </a:lnTo>
                    <a:lnTo>
                      <a:pt x="304" y="360"/>
                    </a:lnTo>
                    <a:lnTo>
                      <a:pt x="285" y="352"/>
                    </a:lnTo>
                    <a:lnTo>
                      <a:pt x="267" y="345"/>
                    </a:lnTo>
                    <a:lnTo>
                      <a:pt x="248" y="341"/>
                    </a:lnTo>
                    <a:lnTo>
                      <a:pt x="229" y="343"/>
                    </a:lnTo>
                    <a:lnTo>
                      <a:pt x="221" y="357"/>
                    </a:lnTo>
                    <a:lnTo>
                      <a:pt x="214" y="372"/>
                    </a:lnTo>
                    <a:lnTo>
                      <a:pt x="207" y="387"/>
                    </a:lnTo>
                    <a:lnTo>
                      <a:pt x="200" y="403"/>
                    </a:lnTo>
                    <a:lnTo>
                      <a:pt x="192" y="416"/>
                    </a:lnTo>
                    <a:lnTo>
                      <a:pt x="185" y="431"/>
                    </a:lnTo>
                    <a:lnTo>
                      <a:pt x="175" y="443"/>
                    </a:lnTo>
                    <a:lnTo>
                      <a:pt x="166" y="457"/>
                    </a:lnTo>
                    <a:lnTo>
                      <a:pt x="144" y="455"/>
                    </a:lnTo>
                    <a:lnTo>
                      <a:pt x="131" y="444"/>
                    </a:lnTo>
                    <a:lnTo>
                      <a:pt x="126" y="428"/>
                    </a:lnTo>
                    <a:lnTo>
                      <a:pt x="126" y="408"/>
                    </a:lnTo>
                    <a:lnTo>
                      <a:pt x="127" y="383"/>
                    </a:lnTo>
                    <a:lnTo>
                      <a:pt x="129" y="361"/>
                    </a:lnTo>
                    <a:lnTo>
                      <a:pt x="128" y="338"/>
                    </a:lnTo>
                    <a:lnTo>
                      <a:pt x="125" y="321"/>
                    </a:lnTo>
                    <a:lnTo>
                      <a:pt x="110" y="306"/>
                    </a:lnTo>
                    <a:lnTo>
                      <a:pt x="93" y="296"/>
                    </a:lnTo>
                    <a:lnTo>
                      <a:pt x="74" y="291"/>
                    </a:lnTo>
                    <a:lnTo>
                      <a:pt x="55" y="287"/>
                    </a:lnTo>
                    <a:lnTo>
                      <a:pt x="34" y="283"/>
                    </a:lnTo>
                    <a:lnTo>
                      <a:pt x="18" y="275"/>
                    </a:lnTo>
                    <a:lnTo>
                      <a:pt x="6" y="260"/>
                    </a:lnTo>
                    <a:lnTo>
                      <a:pt x="0" y="239"/>
                    </a:lnTo>
                    <a:lnTo>
                      <a:pt x="15" y="226"/>
                    </a:lnTo>
                    <a:lnTo>
                      <a:pt x="31" y="216"/>
                    </a:lnTo>
                    <a:lnTo>
                      <a:pt x="47" y="207"/>
                    </a:lnTo>
                    <a:lnTo>
                      <a:pt x="62" y="200"/>
                    </a:lnTo>
                    <a:lnTo>
                      <a:pt x="77" y="194"/>
                    </a:lnTo>
                    <a:lnTo>
                      <a:pt x="93" y="190"/>
                    </a:lnTo>
                    <a:lnTo>
                      <a:pt x="109" y="187"/>
                    </a:lnTo>
                    <a:lnTo>
                      <a:pt x="125" y="187"/>
                    </a:lnTo>
                    <a:lnTo>
                      <a:pt x="166" y="0"/>
                    </a:lnTo>
                    <a:lnTo>
                      <a:pt x="201" y="12"/>
                    </a:lnTo>
                    <a:lnTo>
                      <a:pt x="232" y="33"/>
                    </a:lnTo>
                    <a:lnTo>
                      <a:pt x="259" y="57"/>
                    </a:lnTo>
                    <a:lnTo>
                      <a:pt x="286" y="82"/>
                    </a:lnTo>
                    <a:lnTo>
                      <a:pt x="312" y="100"/>
                    </a:lnTo>
                    <a:lnTo>
                      <a:pt x="342" y="112"/>
                    </a:lnTo>
                    <a:lnTo>
                      <a:pt x="374" y="111"/>
                    </a:lnTo>
                    <a:lnTo>
                      <a:pt x="415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8" name="Freeform 101"/>
              <p:cNvSpPr>
                <a:spLocks/>
              </p:cNvSpPr>
              <p:nvPr/>
            </p:nvSpPr>
            <p:spPr bwMode="auto">
              <a:xfrm>
                <a:off x="4102" y="1386"/>
                <a:ext cx="62" cy="58"/>
              </a:xfrm>
              <a:custGeom>
                <a:avLst/>
                <a:gdLst>
                  <a:gd name="T0" fmla="*/ 0 w 312"/>
                  <a:gd name="T1" fmla="*/ 0 h 290"/>
                  <a:gd name="T2" fmla="*/ 0 w 312"/>
                  <a:gd name="T3" fmla="*/ 0 h 290"/>
                  <a:gd name="T4" fmla="*/ 0 w 312"/>
                  <a:gd name="T5" fmla="*/ 0 h 290"/>
                  <a:gd name="T6" fmla="*/ 0 w 312"/>
                  <a:gd name="T7" fmla="*/ 0 h 290"/>
                  <a:gd name="T8" fmla="*/ 0 w 312"/>
                  <a:gd name="T9" fmla="*/ 0 h 290"/>
                  <a:gd name="T10" fmla="*/ 0 w 312"/>
                  <a:gd name="T11" fmla="*/ 0 h 290"/>
                  <a:gd name="T12" fmla="*/ 0 w 312"/>
                  <a:gd name="T13" fmla="*/ 0 h 290"/>
                  <a:gd name="T14" fmla="*/ 0 w 312"/>
                  <a:gd name="T15" fmla="*/ 0 h 290"/>
                  <a:gd name="T16" fmla="*/ 0 w 312"/>
                  <a:gd name="T17" fmla="*/ 0 h 290"/>
                  <a:gd name="T18" fmla="*/ 0 w 312"/>
                  <a:gd name="T19" fmla="*/ 0 h 290"/>
                  <a:gd name="T20" fmla="*/ 0 w 312"/>
                  <a:gd name="T21" fmla="*/ 0 h 290"/>
                  <a:gd name="T22" fmla="*/ 0 w 312"/>
                  <a:gd name="T23" fmla="*/ 0 h 290"/>
                  <a:gd name="T24" fmla="*/ 0 w 312"/>
                  <a:gd name="T25" fmla="*/ 0 h 290"/>
                  <a:gd name="T26" fmla="*/ 0 w 312"/>
                  <a:gd name="T27" fmla="*/ 0 h 290"/>
                  <a:gd name="T28" fmla="*/ 0 w 312"/>
                  <a:gd name="T29" fmla="*/ 0 h 290"/>
                  <a:gd name="T30" fmla="*/ 0 w 312"/>
                  <a:gd name="T31" fmla="*/ 0 h 290"/>
                  <a:gd name="T32" fmla="*/ 0 w 312"/>
                  <a:gd name="T33" fmla="*/ 0 h 290"/>
                  <a:gd name="T34" fmla="*/ 0 w 312"/>
                  <a:gd name="T35" fmla="*/ 0 h 290"/>
                  <a:gd name="T36" fmla="*/ 0 w 312"/>
                  <a:gd name="T37" fmla="*/ 0 h 290"/>
                  <a:gd name="T38" fmla="*/ 0 w 312"/>
                  <a:gd name="T39" fmla="*/ 0 h 290"/>
                  <a:gd name="T40" fmla="*/ 0 w 312"/>
                  <a:gd name="T41" fmla="*/ 0 h 290"/>
                  <a:gd name="T42" fmla="*/ 0 w 312"/>
                  <a:gd name="T43" fmla="*/ 0 h 290"/>
                  <a:gd name="T44" fmla="*/ 0 w 312"/>
                  <a:gd name="T45" fmla="*/ 0 h 290"/>
                  <a:gd name="T46" fmla="*/ 0 w 312"/>
                  <a:gd name="T47" fmla="*/ 0 h 290"/>
                  <a:gd name="T48" fmla="*/ 0 w 312"/>
                  <a:gd name="T49" fmla="*/ 0 h 290"/>
                  <a:gd name="T50" fmla="*/ 0 w 312"/>
                  <a:gd name="T51" fmla="*/ 0 h 290"/>
                  <a:gd name="T52" fmla="*/ 0 w 312"/>
                  <a:gd name="T53" fmla="*/ 0 h 290"/>
                  <a:gd name="T54" fmla="*/ 0 w 312"/>
                  <a:gd name="T55" fmla="*/ 0 h 290"/>
                  <a:gd name="T56" fmla="*/ 0 w 312"/>
                  <a:gd name="T57" fmla="*/ 0 h 290"/>
                  <a:gd name="T58" fmla="*/ 0 w 312"/>
                  <a:gd name="T59" fmla="*/ 0 h 290"/>
                  <a:gd name="T60" fmla="*/ 0 w 312"/>
                  <a:gd name="T61" fmla="*/ 0 h 290"/>
                  <a:gd name="T62" fmla="*/ 0 w 312"/>
                  <a:gd name="T63" fmla="*/ 0 h 290"/>
                  <a:gd name="T64" fmla="*/ 0 w 312"/>
                  <a:gd name="T65" fmla="*/ 0 h 290"/>
                  <a:gd name="T66" fmla="*/ 0 w 312"/>
                  <a:gd name="T67" fmla="*/ 0 h 290"/>
                  <a:gd name="T68" fmla="*/ 0 w 312"/>
                  <a:gd name="T69" fmla="*/ 0 h 290"/>
                  <a:gd name="T70" fmla="*/ 0 w 312"/>
                  <a:gd name="T71" fmla="*/ 0 h 290"/>
                  <a:gd name="T72" fmla="*/ 0 w 312"/>
                  <a:gd name="T73" fmla="*/ 0 h 290"/>
                  <a:gd name="T74" fmla="*/ 0 w 312"/>
                  <a:gd name="T75" fmla="*/ 0 h 290"/>
                  <a:gd name="T76" fmla="*/ 0 w 312"/>
                  <a:gd name="T77" fmla="*/ 0 h 290"/>
                  <a:gd name="T78" fmla="*/ 0 w 312"/>
                  <a:gd name="T79" fmla="*/ 0 h 290"/>
                  <a:gd name="T80" fmla="*/ 0 w 312"/>
                  <a:gd name="T81" fmla="*/ 0 h 290"/>
                  <a:gd name="T82" fmla="*/ 0 w 312"/>
                  <a:gd name="T83" fmla="*/ 0 h 290"/>
                  <a:gd name="T84" fmla="*/ 0 w 312"/>
                  <a:gd name="T85" fmla="*/ 0 h 29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12" h="290">
                    <a:moveTo>
                      <a:pt x="290" y="72"/>
                    </a:moveTo>
                    <a:lnTo>
                      <a:pt x="312" y="72"/>
                    </a:lnTo>
                    <a:lnTo>
                      <a:pt x="292" y="96"/>
                    </a:lnTo>
                    <a:lnTo>
                      <a:pt x="273" y="117"/>
                    </a:lnTo>
                    <a:lnTo>
                      <a:pt x="253" y="136"/>
                    </a:lnTo>
                    <a:lnTo>
                      <a:pt x="236" y="156"/>
                    </a:lnTo>
                    <a:lnTo>
                      <a:pt x="222" y="174"/>
                    </a:lnTo>
                    <a:lnTo>
                      <a:pt x="217" y="195"/>
                    </a:lnTo>
                    <a:lnTo>
                      <a:pt x="220" y="219"/>
                    </a:lnTo>
                    <a:lnTo>
                      <a:pt x="238" y="248"/>
                    </a:lnTo>
                    <a:lnTo>
                      <a:pt x="225" y="247"/>
                    </a:lnTo>
                    <a:lnTo>
                      <a:pt x="212" y="246"/>
                    </a:lnTo>
                    <a:lnTo>
                      <a:pt x="199" y="244"/>
                    </a:lnTo>
                    <a:lnTo>
                      <a:pt x="186" y="241"/>
                    </a:lnTo>
                    <a:lnTo>
                      <a:pt x="173" y="238"/>
                    </a:lnTo>
                    <a:lnTo>
                      <a:pt x="159" y="235"/>
                    </a:lnTo>
                    <a:lnTo>
                      <a:pt x="145" y="231"/>
                    </a:lnTo>
                    <a:lnTo>
                      <a:pt x="135" y="228"/>
                    </a:lnTo>
                    <a:lnTo>
                      <a:pt x="93" y="290"/>
                    </a:lnTo>
                    <a:lnTo>
                      <a:pt x="91" y="276"/>
                    </a:lnTo>
                    <a:lnTo>
                      <a:pt x="87" y="261"/>
                    </a:lnTo>
                    <a:lnTo>
                      <a:pt x="80" y="244"/>
                    </a:lnTo>
                    <a:lnTo>
                      <a:pt x="70" y="228"/>
                    </a:lnTo>
                    <a:lnTo>
                      <a:pt x="56" y="211"/>
                    </a:lnTo>
                    <a:lnTo>
                      <a:pt x="39" y="197"/>
                    </a:lnTo>
                    <a:lnTo>
                      <a:pt x="20" y="185"/>
                    </a:lnTo>
                    <a:lnTo>
                      <a:pt x="0" y="176"/>
                    </a:lnTo>
                    <a:lnTo>
                      <a:pt x="39" y="176"/>
                    </a:lnTo>
                    <a:lnTo>
                      <a:pt x="69" y="167"/>
                    </a:lnTo>
                    <a:lnTo>
                      <a:pt x="88" y="148"/>
                    </a:lnTo>
                    <a:lnTo>
                      <a:pt x="100" y="122"/>
                    </a:lnTo>
                    <a:lnTo>
                      <a:pt x="108" y="91"/>
                    </a:lnTo>
                    <a:lnTo>
                      <a:pt x="113" y="59"/>
                    </a:lnTo>
                    <a:lnTo>
                      <a:pt x="117" y="28"/>
                    </a:lnTo>
                    <a:lnTo>
                      <a:pt x="124" y="0"/>
                    </a:lnTo>
                    <a:lnTo>
                      <a:pt x="139" y="19"/>
                    </a:lnTo>
                    <a:lnTo>
                      <a:pt x="157" y="38"/>
                    </a:lnTo>
                    <a:lnTo>
                      <a:pt x="175" y="55"/>
                    </a:lnTo>
                    <a:lnTo>
                      <a:pt x="195" y="71"/>
                    </a:lnTo>
                    <a:lnTo>
                      <a:pt x="215" y="80"/>
                    </a:lnTo>
                    <a:lnTo>
                      <a:pt x="239" y="84"/>
                    </a:lnTo>
                    <a:lnTo>
                      <a:pt x="263" y="82"/>
                    </a:lnTo>
                    <a:lnTo>
                      <a:pt x="290" y="72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59" name="Freeform 102"/>
              <p:cNvSpPr>
                <a:spLocks/>
              </p:cNvSpPr>
              <p:nvPr/>
            </p:nvSpPr>
            <p:spPr bwMode="auto">
              <a:xfrm>
                <a:off x="4170" y="1417"/>
                <a:ext cx="77" cy="84"/>
              </a:xfrm>
              <a:custGeom>
                <a:avLst/>
                <a:gdLst>
                  <a:gd name="T0" fmla="*/ 0 w 384"/>
                  <a:gd name="T1" fmla="*/ 0 h 420"/>
                  <a:gd name="T2" fmla="*/ 0 w 384"/>
                  <a:gd name="T3" fmla="*/ 0 h 420"/>
                  <a:gd name="T4" fmla="*/ 0 w 384"/>
                  <a:gd name="T5" fmla="*/ 0 h 420"/>
                  <a:gd name="T6" fmla="*/ 0 w 384"/>
                  <a:gd name="T7" fmla="*/ 0 h 420"/>
                  <a:gd name="T8" fmla="*/ 0 w 384"/>
                  <a:gd name="T9" fmla="*/ 0 h 420"/>
                  <a:gd name="T10" fmla="*/ 0 w 384"/>
                  <a:gd name="T11" fmla="*/ 0 h 420"/>
                  <a:gd name="T12" fmla="*/ 0 w 384"/>
                  <a:gd name="T13" fmla="*/ 0 h 420"/>
                  <a:gd name="T14" fmla="*/ 0 w 384"/>
                  <a:gd name="T15" fmla="*/ 0 h 420"/>
                  <a:gd name="T16" fmla="*/ 0 w 384"/>
                  <a:gd name="T17" fmla="*/ 0 h 420"/>
                  <a:gd name="T18" fmla="*/ 0 w 384"/>
                  <a:gd name="T19" fmla="*/ 0 h 420"/>
                  <a:gd name="T20" fmla="*/ 0 w 384"/>
                  <a:gd name="T21" fmla="*/ 0 h 420"/>
                  <a:gd name="T22" fmla="*/ 0 w 384"/>
                  <a:gd name="T23" fmla="*/ 0 h 420"/>
                  <a:gd name="T24" fmla="*/ 0 w 384"/>
                  <a:gd name="T25" fmla="*/ 0 h 420"/>
                  <a:gd name="T26" fmla="*/ 0 w 384"/>
                  <a:gd name="T27" fmla="*/ 0 h 420"/>
                  <a:gd name="T28" fmla="*/ 0 w 384"/>
                  <a:gd name="T29" fmla="*/ 0 h 420"/>
                  <a:gd name="T30" fmla="*/ 0 w 384"/>
                  <a:gd name="T31" fmla="*/ 0 h 420"/>
                  <a:gd name="T32" fmla="*/ 0 w 384"/>
                  <a:gd name="T33" fmla="*/ 0 h 420"/>
                  <a:gd name="T34" fmla="*/ 0 w 384"/>
                  <a:gd name="T35" fmla="*/ 0 h 420"/>
                  <a:gd name="T36" fmla="*/ 0 w 384"/>
                  <a:gd name="T37" fmla="*/ 0 h 420"/>
                  <a:gd name="T38" fmla="*/ 0 w 384"/>
                  <a:gd name="T39" fmla="*/ 0 h 420"/>
                  <a:gd name="T40" fmla="*/ 0 w 384"/>
                  <a:gd name="T41" fmla="*/ 0 h 420"/>
                  <a:gd name="T42" fmla="*/ 0 w 384"/>
                  <a:gd name="T43" fmla="*/ 0 h 420"/>
                  <a:gd name="T44" fmla="*/ 0 w 384"/>
                  <a:gd name="T45" fmla="*/ 0 h 420"/>
                  <a:gd name="T46" fmla="*/ 0 w 384"/>
                  <a:gd name="T47" fmla="*/ 0 h 420"/>
                  <a:gd name="T48" fmla="*/ 0 w 384"/>
                  <a:gd name="T49" fmla="*/ 0 h 420"/>
                  <a:gd name="T50" fmla="*/ 0 w 384"/>
                  <a:gd name="T51" fmla="*/ 0 h 420"/>
                  <a:gd name="T52" fmla="*/ 0 w 384"/>
                  <a:gd name="T53" fmla="*/ 0 h 420"/>
                  <a:gd name="T54" fmla="*/ 0 w 384"/>
                  <a:gd name="T55" fmla="*/ 0 h 420"/>
                  <a:gd name="T56" fmla="*/ 0 w 384"/>
                  <a:gd name="T57" fmla="*/ 0 h 420"/>
                  <a:gd name="T58" fmla="*/ 0 w 384"/>
                  <a:gd name="T59" fmla="*/ 0 h 420"/>
                  <a:gd name="T60" fmla="*/ 0 w 384"/>
                  <a:gd name="T61" fmla="*/ 0 h 420"/>
                  <a:gd name="T62" fmla="*/ 0 w 384"/>
                  <a:gd name="T63" fmla="*/ 0 h 420"/>
                  <a:gd name="T64" fmla="*/ 0 w 384"/>
                  <a:gd name="T65" fmla="*/ 0 h 420"/>
                  <a:gd name="T66" fmla="*/ 0 w 384"/>
                  <a:gd name="T67" fmla="*/ 0 h 420"/>
                  <a:gd name="T68" fmla="*/ 0 w 384"/>
                  <a:gd name="T69" fmla="*/ 0 h 420"/>
                  <a:gd name="T70" fmla="*/ 0 w 384"/>
                  <a:gd name="T71" fmla="*/ 0 h 420"/>
                  <a:gd name="T72" fmla="*/ 0 w 384"/>
                  <a:gd name="T73" fmla="*/ 0 h 420"/>
                  <a:gd name="T74" fmla="*/ 0 w 384"/>
                  <a:gd name="T75" fmla="*/ 0 h 420"/>
                  <a:gd name="T76" fmla="*/ 0 w 384"/>
                  <a:gd name="T77" fmla="*/ 0 h 420"/>
                  <a:gd name="T78" fmla="*/ 0 w 384"/>
                  <a:gd name="T79" fmla="*/ 0 h 420"/>
                  <a:gd name="T80" fmla="*/ 0 w 384"/>
                  <a:gd name="T81" fmla="*/ 0 h 420"/>
                  <a:gd name="T82" fmla="*/ 0 w 384"/>
                  <a:gd name="T83" fmla="*/ 0 h 420"/>
                  <a:gd name="T84" fmla="*/ 0 w 384"/>
                  <a:gd name="T85" fmla="*/ 0 h 420"/>
                  <a:gd name="T86" fmla="*/ 0 w 384"/>
                  <a:gd name="T87" fmla="*/ 0 h 420"/>
                  <a:gd name="T88" fmla="*/ 0 w 384"/>
                  <a:gd name="T89" fmla="*/ 0 h 420"/>
                  <a:gd name="T90" fmla="*/ 0 w 384"/>
                  <a:gd name="T91" fmla="*/ 0 h 420"/>
                  <a:gd name="T92" fmla="*/ 0 w 384"/>
                  <a:gd name="T93" fmla="*/ 0 h 420"/>
                  <a:gd name="T94" fmla="*/ 0 w 384"/>
                  <a:gd name="T95" fmla="*/ 0 h 420"/>
                  <a:gd name="T96" fmla="*/ 0 w 384"/>
                  <a:gd name="T97" fmla="*/ 0 h 420"/>
                  <a:gd name="T98" fmla="*/ 0 w 384"/>
                  <a:gd name="T99" fmla="*/ 0 h 420"/>
                  <a:gd name="T100" fmla="*/ 0 w 384"/>
                  <a:gd name="T101" fmla="*/ 0 h 420"/>
                  <a:gd name="T102" fmla="*/ 0 w 384"/>
                  <a:gd name="T103" fmla="*/ 0 h 420"/>
                  <a:gd name="T104" fmla="*/ 0 w 384"/>
                  <a:gd name="T105" fmla="*/ 0 h 420"/>
                  <a:gd name="T106" fmla="*/ 0 w 384"/>
                  <a:gd name="T107" fmla="*/ 0 h 420"/>
                  <a:gd name="T108" fmla="*/ 0 w 384"/>
                  <a:gd name="T109" fmla="*/ 0 h 420"/>
                  <a:gd name="T110" fmla="*/ 0 w 384"/>
                  <a:gd name="T111" fmla="*/ 0 h 420"/>
                  <a:gd name="T112" fmla="*/ 0 w 384"/>
                  <a:gd name="T113" fmla="*/ 0 h 420"/>
                  <a:gd name="T114" fmla="*/ 0 w 384"/>
                  <a:gd name="T115" fmla="*/ 0 h 42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384" h="420">
                    <a:moveTo>
                      <a:pt x="270" y="154"/>
                    </a:moveTo>
                    <a:lnTo>
                      <a:pt x="283" y="163"/>
                    </a:lnTo>
                    <a:lnTo>
                      <a:pt x="298" y="171"/>
                    </a:lnTo>
                    <a:lnTo>
                      <a:pt x="315" y="176"/>
                    </a:lnTo>
                    <a:lnTo>
                      <a:pt x="333" y="183"/>
                    </a:lnTo>
                    <a:lnTo>
                      <a:pt x="349" y="188"/>
                    </a:lnTo>
                    <a:lnTo>
                      <a:pt x="365" y="198"/>
                    </a:lnTo>
                    <a:lnTo>
                      <a:pt x="376" y="210"/>
                    </a:lnTo>
                    <a:lnTo>
                      <a:pt x="384" y="228"/>
                    </a:lnTo>
                    <a:lnTo>
                      <a:pt x="356" y="242"/>
                    </a:lnTo>
                    <a:lnTo>
                      <a:pt x="331" y="260"/>
                    </a:lnTo>
                    <a:lnTo>
                      <a:pt x="309" y="279"/>
                    </a:lnTo>
                    <a:lnTo>
                      <a:pt x="289" y="300"/>
                    </a:lnTo>
                    <a:lnTo>
                      <a:pt x="274" y="323"/>
                    </a:lnTo>
                    <a:lnTo>
                      <a:pt x="263" y="350"/>
                    </a:lnTo>
                    <a:lnTo>
                      <a:pt x="258" y="380"/>
                    </a:lnTo>
                    <a:lnTo>
                      <a:pt x="260" y="414"/>
                    </a:lnTo>
                    <a:lnTo>
                      <a:pt x="241" y="420"/>
                    </a:lnTo>
                    <a:lnTo>
                      <a:pt x="224" y="419"/>
                    </a:lnTo>
                    <a:lnTo>
                      <a:pt x="207" y="412"/>
                    </a:lnTo>
                    <a:lnTo>
                      <a:pt x="193" y="401"/>
                    </a:lnTo>
                    <a:lnTo>
                      <a:pt x="178" y="385"/>
                    </a:lnTo>
                    <a:lnTo>
                      <a:pt x="164" y="369"/>
                    </a:lnTo>
                    <a:lnTo>
                      <a:pt x="149" y="353"/>
                    </a:lnTo>
                    <a:lnTo>
                      <a:pt x="135" y="341"/>
                    </a:lnTo>
                    <a:lnTo>
                      <a:pt x="118" y="349"/>
                    </a:lnTo>
                    <a:lnTo>
                      <a:pt x="101" y="358"/>
                    </a:lnTo>
                    <a:lnTo>
                      <a:pt x="81" y="367"/>
                    </a:lnTo>
                    <a:lnTo>
                      <a:pt x="63" y="373"/>
                    </a:lnTo>
                    <a:lnTo>
                      <a:pt x="44" y="376"/>
                    </a:lnTo>
                    <a:lnTo>
                      <a:pt x="28" y="375"/>
                    </a:lnTo>
                    <a:lnTo>
                      <a:pt x="13" y="367"/>
                    </a:lnTo>
                    <a:lnTo>
                      <a:pt x="0" y="352"/>
                    </a:lnTo>
                    <a:lnTo>
                      <a:pt x="15" y="326"/>
                    </a:lnTo>
                    <a:lnTo>
                      <a:pt x="31" y="300"/>
                    </a:lnTo>
                    <a:lnTo>
                      <a:pt x="42" y="271"/>
                    </a:lnTo>
                    <a:lnTo>
                      <a:pt x="51" y="242"/>
                    </a:lnTo>
                    <a:lnTo>
                      <a:pt x="51" y="213"/>
                    </a:lnTo>
                    <a:lnTo>
                      <a:pt x="44" y="185"/>
                    </a:lnTo>
                    <a:lnTo>
                      <a:pt x="27" y="158"/>
                    </a:lnTo>
                    <a:lnTo>
                      <a:pt x="0" y="134"/>
                    </a:lnTo>
                    <a:lnTo>
                      <a:pt x="13" y="118"/>
                    </a:lnTo>
                    <a:lnTo>
                      <a:pt x="29" y="110"/>
                    </a:lnTo>
                    <a:lnTo>
                      <a:pt x="49" y="107"/>
                    </a:lnTo>
                    <a:lnTo>
                      <a:pt x="69" y="110"/>
                    </a:lnTo>
                    <a:lnTo>
                      <a:pt x="88" y="115"/>
                    </a:lnTo>
                    <a:lnTo>
                      <a:pt x="109" y="122"/>
                    </a:lnTo>
                    <a:lnTo>
                      <a:pt x="128" y="127"/>
                    </a:lnTo>
                    <a:lnTo>
                      <a:pt x="146" y="134"/>
                    </a:lnTo>
                    <a:lnTo>
                      <a:pt x="156" y="114"/>
                    </a:lnTo>
                    <a:lnTo>
                      <a:pt x="168" y="94"/>
                    </a:lnTo>
                    <a:lnTo>
                      <a:pt x="180" y="75"/>
                    </a:lnTo>
                    <a:lnTo>
                      <a:pt x="193" y="58"/>
                    </a:lnTo>
                    <a:lnTo>
                      <a:pt x="206" y="40"/>
                    </a:lnTo>
                    <a:lnTo>
                      <a:pt x="219" y="26"/>
                    </a:lnTo>
                    <a:lnTo>
                      <a:pt x="233" y="11"/>
                    </a:lnTo>
                    <a:lnTo>
                      <a:pt x="249" y="0"/>
                    </a:lnTo>
                    <a:lnTo>
                      <a:pt x="270" y="1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0" name="Freeform 103"/>
              <p:cNvSpPr>
                <a:spLocks/>
              </p:cNvSpPr>
              <p:nvPr/>
            </p:nvSpPr>
            <p:spPr bwMode="auto">
              <a:xfrm>
                <a:off x="4185" y="1435"/>
                <a:ext cx="47" cy="54"/>
              </a:xfrm>
              <a:custGeom>
                <a:avLst/>
                <a:gdLst>
                  <a:gd name="T0" fmla="*/ 0 w 239"/>
                  <a:gd name="T1" fmla="*/ 0 h 270"/>
                  <a:gd name="T2" fmla="*/ 0 w 239"/>
                  <a:gd name="T3" fmla="*/ 0 h 270"/>
                  <a:gd name="T4" fmla="*/ 0 w 239"/>
                  <a:gd name="T5" fmla="*/ 0 h 270"/>
                  <a:gd name="T6" fmla="*/ 0 w 239"/>
                  <a:gd name="T7" fmla="*/ 0 h 270"/>
                  <a:gd name="T8" fmla="*/ 0 w 239"/>
                  <a:gd name="T9" fmla="*/ 0 h 270"/>
                  <a:gd name="T10" fmla="*/ 0 w 239"/>
                  <a:gd name="T11" fmla="*/ 0 h 270"/>
                  <a:gd name="T12" fmla="*/ 0 w 239"/>
                  <a:gd name="T13" fmla="*/ 0 h 270"/>
                  <a:gd name="T14" fmla="*/ 0 w 239"/>
                  <a:gd name="T15" fmla="*/ 0 h 270"/>
                  <a:gd name="T16" fmla="*/ 0 w 239"/>
                  <a:gd name="T17" fmla="*/ 0 h 270"/>
                  <a:gd name="T18" fmla="*/ 0 w 239"/>
                  <a:gd name="T19" fmla="*/ 0 h 270"/>
                  <a:gd name="T20" fmla="*/ 0 w 239"/>
                  <a:gd name="T21" fmla="*/ 0 h 270"/>
                  <a:gd name="T22" fmla="*/ 0 w 239"/>
                  <a:gd name="T23" fmla="*/ 0 h 270"/>
                  <a:gd name="T24" fmla="*/ 0 w 239"/>
                  <a:gd name="T25" fmla="*/ 0 h 270"/>
                  <a:gd name="T26" fmla="*/ 0 w 239"/>
                  <a:gd name="T27" fmla="*/ 0 h 270"/>
                  <a:gd name="T28" fmla="*/ 0 w 239"/>
                  <a:gd name="T29" fmla="*/ 0 h 270"/>
                  <a:gd name="T30" fmla="*/ 0 w 239"/>
                  <a:gd name="T31" fmla="*/ 0 h 270"/>
                  <a:gd name="T32" fmla="*/ 0 w 239"/>
                  <a:gd name="T33" fmla="*/ 0 h 270"/>
                  <a:gd name="T34" fmla="*/ 0 w 239"/>
                  <a:gd name="T35" fmla="*/ 0 h 270"/>
                  <a:gd name="T36" fmla="*/ 0 w 239"/>
                  <a:gd name="T37" fmla="*/ 0 h 270"/>
                  <a:gd name="T38" fmla="*/ 0 w 239"/>
                  <a:gd name="T39" fmla="*/ 0 h 270"/>
                  <a:gd name="T40" fmla="*/ 0 w 239"/>
                  <a:gd name="T41" fmla="*/ 0 h 270"/>
                  <a:gd name="T42" fmla="*/ 0 w 239"/>
                  <a:gd name="T43" fmla="*/ 0 h 270"/>
                  <a:gd name="T44" fmla="*/ 0 w 239"/>
                  <a:gd name="T45" fmla="*/ 0 h 270"/>
                  <a:gd name="T46" fmla="*/ 0 w 239"/>
                  <a:gd name="T47" fmla="*/ 0 h 270"/>
                  <a:gd name="T48" fmla="*/ 0 w 239"/>
                  <a:gd name="T49" fmla="*/ 0 h 270"/>
                  <a:gd name="T50" fmla="*/ 0 w 239"/>
                  <a:gd name="T51" fmla="*/ 0 h 270"/>
                  <a:gd name="T52" fmla="*/ 0 w 239"/>
                  <a:gd name="T53" fmla="*/ 0 h 270"/>
                  <a:gd name="T54" fmla="*/ 0 w 239"/>
                  <a:gd name="T55" fmla="*/ 0 h 270"/>
                  <a:gd name="T56" fmla="*/ 0 w 239"/>
                  <a:gd name="T57" fmla="*/ 0 h 270"/>
                  <a:gd name="T58" fmla="*/ 0 w 239"/>
                  <a:gd name="T59" fmla="*/ 0 h 270"/>
                  <a:gd name="T60" fmla="*/ 0 w 239"/>
                  <a:gd name="T61" fmla="*/ 0 h 270"/>
                  <a:gd name="T62" fmla="*/ 0 w 239"/>
                  <a:gd name="T63" fmla="*/ 0 h 270"/>
                  <a:gd name="T64" fmla="*/ 0 w 239"/>
                  <a:gd name="T65" fmla="*/ 0 h 270"/>
                  <a:gd name="T66" fmla="*/ 0 w 239"/>
                  <a:gd name="T67" fmla="*/ 0 h 270"/>
                  <a:gd name="T68" fmla="*/ 0 w 239"/>
                  <a:gd name="T69" fmla="*/ 0 h 270"/>
                  <a:gd name="T70" fmla="*/ 0 w 239"/>
                  <a:gd name="T71" fmla="*/ 0 h 270"/>
                  <a:gd name="T72" fmla="*/ 0 w 239"/>
                  <a:gd name="T73" fmla="*/ 0 h 270"/>
                  <a:gd name="T74" fmla="*/ 0 w 239"/>
                  <a:gd name="T75" fmla="*/ 0 h 270"/>
                  <a:gd name="T76" fmla="*/ 0 w 239"/>
                  <a:gd name="T77" fmla="*/ 0 h 270"/>
                  <a:gd name="T78" fmla="*/ 0 w 239"/>
                  <a:gd name="T79" fmla="*/ 0 h 270"/>
                  <a:gd name="T80" fmla="*/ 0 w 239"/>
                  <a:gd name="T81" fmla="*/ 0 h 270"/>
                  <a:gd name="T82" fmla="*/ 0 w 239"/>
                  <a:gd name="T83" fmla="*/ 0 h 270"/>
                  <a:gd name="T84" fmla="*/ 0 w 239"/>
                  <a:gd name="T85" fmla="*/ 0 h 270"/>
                  <a:gd name="T86" fmla="*/ 0 w 239"/>
                  <a:gd name="T87" fmla="*/ 0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39" h="270">
                    <a:moveTo>
                      <a:pt x="239" y="136"/>
                    </a:moveTo>
                    <a:lnTo>
                      <a:pt x="229" y="141"/>
                    </a:lnTo>
                    <a:lnTo>
                      <a:pt x="220" y="147"/>
                    </a:lnTo>
                    <a:lnTo>
                      <a:pt x="208" y="152"/>
                    </a:lnTo>
                    <a:lnTo>
                      <a:pt x="197" y="158"/>
                    </a:lnTo>
                    <a:lnTo>
                      <a:pt x="185" y="164"/>
                    </a:lnTo>
                    <a:lnTo>
                      <a:pt x="174" y="173"/>
                    </a:lnTo>
                    <a:lnTo>
                      <a:pt x="164" y="183"/>
                    </a:lnTo>
                    <a:lnTo>
                      <a:pt x="156" y="198"/>
                    </a:lnTo>
                    <a:lnTo>
                      <a:pt x="146" y="270"/>
                    </a:lnTo>
                    <a:lnTo>
                      <a:pt x="127" y="255"/>
                    </a:lnTo>
                    <a:lnTo>
                      <a:pt x="109" y="237"/>
                    </a:lnTo>
                    <a:lnTo>
                      <a:pt x="92" y="219"/>
                    </a:lnTo>
                    <a:lnTo>
                      <a:pt x="76" y="206"/>
                    </a:lnTo>
                    <a:lnTo>
                      <a:pt x="58" y="196"/>
                    </a:lnTo>
                    <a:lnTo>
                      <a:pt x="41" y="194"/>
                    </a:lnTo>
                    <a:lnTo>
                      <a:pt x="21" y="204"/>
                    </a:lnTo>
                    <a:lnTo>
                      <a:pt x="0" y="228"/>
                    </a:lnTo>
                    <a:lnTo>
                      <a:pt x="6" y="210"/>
                    </a:lnTo>
                    <a:lnTo>
                      <a:pt x="15" y="193"/>
                    </a:lnTo>
                    <a:lnTo>
                      <a:pt x="24" y="174"/>
                    </a:lnTo>
                    <a:lnTo>
                      <a:pt x="34" y="155"/>
                    </a:lnTo>
                    <a:lnTo>
                      <a:pt x="39" y="135"/>
                    </a:lnTo>
                    <a:lnTo>
                      <a:pt x="41" y="117"/>
                    </a:lnTo>
                    <a:lnTo>
                      <a:pt x="35" y="100"/>
                    </a:lnTo>
                    <a:lnTo>
                      <a:pt x="22" y="84"/>
                    </a:lnTo>
                    <a:lnTo>
                      <a:pt x="0" y="72"/>
                    </a:lnTo>
                    <a:lnTo>
                      <a:pt x="13" y="70"/>
                    </a:lnTo>
                    <a:lnTo>
                      <a:pt x="23" y="76"/>
                    </a:lnTo>
                    <a:lnTo>
                      <a:pt x="30" y="83"/>
                    </a:lnTo>
                    <a:lnTo>
                      <a:pt x="37" y="93"/>
                    </a:lnTo>
                    <a:lnTo>
                      <a:pt x="42" y="102"/>
                    </a:lnTo>
                    <a:lnTo>
                      <a:pt x="50" y="110"/>
                    </a:lnTo>
                    <a:lnTo>
                      <a:pt x="59" y="114"/>
                    </a:lnTo>
                    <a:lnTo>
                      <a:pt x="74" y="114"/>
                    </a:lnTo>
                    <a:lnTo>
                      <a:pt x="146" y="0"/>
                    </a:lnTo>
                    <a:lnTo>
                      <a:pt x="138" y="27"/>
                    </a:lnTo>
                    <a:lnTo>
                      <a:pt x="139" y="52"/>
                    </a:lnTo>
                    <a:lnTo>
                      <a:pt x="147" y="70"/>
                    </a:lnTo>
                    <a:lnTo>
                      <a:pt x="161" y="87"/>
                    </a:lnTo>
                    <a:lnTo>
                      <a:pt x="178" y="100"/>
                    </a:lnTo>
                    <a:lnTo>
                      <a:pt x="198" y="112"/>
                    </a:lnTo>
                    <a:lnTo>
                      <a:pt x="219" y="123"/>
                    </a:lnTo>
                    <a:lnTo>
                      <a:pt x="239" y="136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1" name="Freeform 104"/>
              <p:cNvSpPr>
                <a:spLocks/>
              </p:cNvSpPr>
              <p:nvPr/>
            </p:nvSpPr>
            <p:spPr bwMode="auto">
              <a:xfrm>
                <a:off x="4297" y="1514"/>
                <a:ext cx="27" cy="50"/>
              </a:xfrm>
              <a:custGeom>
                <a:avLst/>
                <a:gdLst>
                  <a:gd name="T0" fmla="*/ 0 w 134"/>
                  <a:gd name="T1" fmla="*/ 0 h 249"/>
                  <a:gd name="T2" fmla="*/ 0 w 134"/>
                  <a:gd name="T3" fmla="*/ 0 h 249"/>
                  <a:gd name="T4" fmla="*/ 0 w 134"/>
                  <a:gd name="T5" fmla="*/ 0 h 249"/>
                  <a:gd name="T6" fmla="*/ 0 w 134"/>
                  <a:gd name="T7" fmla="*/ 0 h 249"/>
                  <a:gd name="T8" fmla="*/ 0 w 134"/>
                  <a:gd name="T9" fmla="*/ 0 h 249"/>
                  <a:gd name="T10" fmla="*/ 0 w 134"/>
                  <a:gd name="T11" fmla="*/ 0 h 249"/>
                  <a:gd name="T12" fmla="*/ 0 w 134"/>
                  <a:gd name="T13" fmla="*/ 0 h 249"/>
                  <a:gd name="T14" fmla="*/ 0 w 134"/>
                  <a:gd name="T15" fmla="*/ 0 h 249"/>
                  <a:gd name="T16" fmla="*/ 0 w 134"/>
                  <a:gd name="T17" fmla="*/ 0 h 249"/>
                  <a:gd name="T18" fmla="*/ 0 w 134"/>
                  <a:gd name="T19" fmla="*/ 0 h 249"/>
                  <a:gd name="T20" fmla="*/ 0 w 134"/>
                  <a:gd name="T21" fmla="*/ 0 h 249"/>
                  <a:gd name="T22" fmla="*/ 0 w 134"/>
                  <a:gd name="T23" fmla="*/ 0 h 249"/>
                  <a:gd name="T24" fmla="*/ 0 w 134"/>
                  <a:gd name="T25" fmla="*/ 0 h 249"/>
                  <a:gd name="T26" fmla="*/ 0 w 134"/>
                  <a:gd name="T27" fmla="*/ 0 h 249"/>
                  <a:gd name="T28" fmla="*/ 0 w 134"/>
                  <a:gd name="T29" fmla="*/ 0 h 249"/>
                  <a:gd name="T30" fmla="*/ 0 w 134"/>
                  <a:gd name="T31" fmla="*/ 0 h 249"/>
                  <a:gd name="T32" fmla="*/ 0 w 134"/>
                  <a:gd name="T33" fmla="*/ 0 h 249"/>
                  <a:gd name="T34" fmla="*/ 0 w 134"/>
                  <a:gd name="T35" fmla="*/ 0 h 249"/>
                  <a:gd name="T36" fmla="*/ 0 w 134"/>
                  <a:gd name="T37" fmla="*/ 0 h 249"/>
                  <a:gd name="T38" fmla="*/ 0 w 134"/>
                  <a:gd name="T39" fmla="*/ 0 h 249"/>
                  <a:gd name="T40" fmla="*/ 0 w 134"/>
                  <a:gd name="T41" fmla="*/ 0 h 249"/>
                  <a:gd name="T42" fmla="*/ 0 w 134"/>
                  <a:gd name="T43" fmla="*/ 0 h 249"/>
                  <a:gd name="T44" fmla="*/ 0 w 134"/>
                  <a:gd name="T45" fmla="*/ 0 h 249"/>
                  <a:gd name="T46" fmla="*/ 0 w 134"/>
                  <a:gd name="T47" fmla="*/ 0 h 249"/>
                  <a:gd name="T48" fmla="*/ 0 w 134"/>
                  <a:gd name="T49" fmla="*/ 0 h 249"/>
                  <a:gd name="T50" fmla="*/ 0 w 134"/>
                  <a:gd name="T51" fmla="*/ 0 h 249"/>
                  <a:gd name="T52" fmla="*/ 0 w 134"/>
                  <a:gd name="T53" fmla="*/ 0 h 249"/>
                  <a:gd name="T54" fmla="*/ 0 w 134"/>
                  <a:gd name="T55" fmla="*/ 0 h 249"/>
                  <a:gd name="T56" fmla="*/ 0 w 134"/>
                  <a:gd name="T57" fmla="*/ 0 h 249"/>
                  <a:gd name="T58" fmla="*/ 0 w 134"/>
                  <a:gd name="T59" fmla="*/ 0 h 249"/>
                  <a:gd name="T60" fmla="*/ 0 w 134"/>
                  <a:gd name="T61" fmla="*/ 0 h 249"/>
                  <a:gd name="T62" fmla="*/ 0 w 134"/>
                  <a:gd name="T63" fmla="*/ 0 h 249"/>
                  <a:gd name="T64" fmla="*/ 0 w 134"/>
                  <a:gd name="T65" fmla="*/ 0 h 249"/>
                  <a:gd name="T66" fmla="*/ 0 w 134"/>
                  <a:gd name="T67" fmla="*/ 0 h 2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34" h="249">
                    <a:moveTo>
                      <a:pt x="134" y="249"/>
                    </a:moveTo>
                    <a:lnTo>
                      <a:pt x="128" y="239"/>
                    </a:lnTo>
                    <a:lnTo>
                      <a:pt x="120" y="233"/>
                    </a:lnTo>
                    <a:lnTo>
                      <a:pt x="108" y="231"/>
                    </a:lnTo>
                    <a:lnTo>
                      <a:pt x="98" y="232"/>
                    </a:lnTo>
                    <a:lnTo>
                      <a:pt x="86" y="233"/>
                    </a:lnTo>
                    <a:lnTo>
                      <a:pt x="76" y="235"/>
                    </a:lnTo>
                    <a:lnTo>
                      <a:pt x="67" y="237"/>
                    </a:lnTo>
                    <a:lnTo>
                      <a:pt x="62" y="239"/>
                    </a:lnTo>
                    <a:lnTo>
                      <a:pt x="66" y="223"/>
                    </a:lnTo>
                    <a:lnTo>
                      <a:pt x="70" y="212"/>
                    </a:lnTo>
                    <a:lnTo>
                      <a:pt x="73" y="200"/>
                    </a:lnTo>
                    <a:lnTo>
                      <a:pt x="78" y="191"/>
                    </a:lnTo>
                    <a:lnTo>
                      <a:pt x="80" y="181"/>
                    </a:lnTo>
                    <a:lnTo>
                      <a:pt x="80" y="171"/>
                    </a:lnTo>
                    <a:lnTo>
                      <a:pt x="77" y="159"/>
                    </a:lnTo>
                    <a:lnTo>
                      <a:pt x="72" y="145"/>
                    </a:lnTo>
                    <a:lnTo>
                      <a:pt x="60" y="139"/>
                    </a:lnTo>
                    <a:lnTo>
                      <a:pt x="50" y="135"/>
                    </a:lnTo>
                    <a:lnTo>
                      <a:pt x="41" y="129"/>
                    </a:lnTo>
                    <a:lnTo>
                      <a:pt x="32" y="126"/>
                    </a:lnTo>
                    <a:lnTo>
                      <a:pt x="23" y="120"/>
                    </a:lnTo>
                    <a:lnTo>
                      <a:pt x="15" y="117"/>
                    </a:lnTo>
                    <a:lnTo>
                      <a:pt x="7" y="115"/>
                    </a:lnTo>
                    <a:lnTo>
                      <a:pt x="0" y="115"/>
                    </a:lnTo>
                    <a:lnTo>
                      <a:pt x="24" y="108"/>
                    </a:lnTo>
                    <a:lnTo>
                      <a:pt x="43" y="99"/>
                    </a:lnTo>
                    <a:lnTo>
                      <a:pt x="59" y="86"/>
                    </a:lnTo>
                    <a:lnTo>
                      <a:pt x="72" y="73"/>
                    </a:lnTo>
                    <a:lnTo>
                      <a:pt x="82" y="56"/>
                    </a:lnTo>
                    <a:lnTo>
                      <a:pt x="93" y="38"/>
                    </a:lnTo>
                    <a:lnTo>
                      <a:pt x="103" y="19"/>
                    </a:lnTo>
                    <a:lnTo>
                      <a:pt x="114" y="0"/>
                    </a:lnTo>
                    <a:lnTo>
                      <a:pt x="134" y="249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2" name="Freeform 105"/>
              <p:cNvSpPr>
                <a:spLocks/>
              </p:cNvSpPr>
              <p:nvPr/>
            </p:nvSpPr>
            <p:spPr bwMode="auto">
              <a:xfrm>
                <a:off x="4145" y="1547"/>
                <a:ext cx="34" cy="42"/>
              </a:xfrm>
              <a:custGeom>
                <a:avLst/>
                <a:gdLst>
                  <a:gd name="T0" fmla="*/ 0 w 166"/>
                  <a:gd name="T1" fmla="*/ 0 h 206"/>
                  <a:gd name="T2" fmla="*/ 0 w 166"/>
                  <a:gd name="T3" fmla="*/ 0 h 206"/>
                  <a:gd name="T4" fmla="*/ 0 w 166"/>
                  <a:gd name="T5" fmla="*/ 0 h 206"/>
                  <a:gd name="T6" fmla="*/ 0 w 166"/>
                  <a:gd name="T7" fmla="*/ 0 h 206"/>
                  <a:gd name="T8" fmla="*/ 0 w 166"/>
                  <a:gd name="T9" fmla="*/ 0 h 206"/>
                  <a:gd name="T10" fmla="*/ 0 w 166"/>
                  <a:gd name="T11" fmla="*/ 0 h 206"/>
                  <a:gd name="T12" fmla="*/ 0 w 166"/>
                  <a:gd name="T13" fmla="*/ 0 h 206"/>
                  <a:gd name="T14" fmla="*/ 0 w 166"/>
                  <a:gd name="T15" fmla="*/ 0 h 206"/>
                  <a:gd name="T16" fmla="*/ 0 w 166"/>
                  <a:gd name="T17" fmla="*/ 0 h 206"/>
                  <a:gd name="T18" fmla="*/ 0 w 166"/>
                  <a:gd name="T19" fmla="*/ 0 h 206"/>
                  <a:gd name="T20" fmla="*/ 0 w 166"/>
                  <a:gd name="T21" fmla="*/ 0 h 206"/>
                  <a:gd name="T22" fmla="*/ 0 w 166"/>
                  <a:gd name="T23" fmla="*/ 0 h 206"/>
                  <a:gd name="T24" fmla="*/ 0 w 166"/>
                  <a:gd name="T25" fmla="*/ 0 h 206"/>
                  <a:gd name="T26" fmla="*/ 0 w 166"/>
                  <a:gd name="T27" fmla="*/ 0 h 206"/>
                  <a:gd name="T28" fmla="*/ 0 w 166"/>
                  <a:gd name="T29" fmla="*/ 0 h 206"/>
                  <a:gd name="T30" fmla="*/ 0 w 166"/>
                  <a:gd name="T31" fmla="*/ 0 h 206"/>
                  <a:gd name="T32" fmla="*/ 0 w 166"/>
                  <a:gd name="T33" fmla="*/ 0 h 206"/>
                  <a:gd name="T34" fmla="*/ 0 w 166"/>
                  <a:gd name="T35" fmla="*/ 0 h 206"/>
                  <a:gd name="T36" fmla="*/ 0 w 166"/>
                  <a:gd name="T37" fmla="*/ 0 h 206"/>
                  <a:gd name="T38" fmla="*/ 0 w 166"/>
                  <a:gd name="T39" fmla="*/ 0 h 206"/>
                  <a:gd name="T40" fmla="*/ 0 w 166"/>
                  <a:gd name="T41" fmla="*/ 0 h 206"/>
                  <a:gd name="T42" fmla="*/ 0 w 166"/>
                  <a:gd name="T43" fmla="*/ 0 h 206"/>
                  <a:gd name="T44" fmla="*/ 0 w 166"/>
                  <a:gd name="T45" fmla="*/ 0 h 206"/>
                  <a:gd name="T46" fmla="*/ 0 w 166"/>
                  <a:gd name="T47" fmla="*/ 0 h 206"/>
                  <a:gd name="T48" fmla="*/ 0 w 166"/>
                  <a:gd name="T49" fmla="*/ 0 h 206"/>
                  <a:gd name="T50" fmla="*/ 0 w 166"/>
                  <a:gd name="T51" fmla="*/ 0 h 206"/>
                  <a:gd name="T52" fmla="*/ 0 w 166"/>
                  <a:gd name="T53" fmla="*/ 0 h 206"/>
                  <a:gd name="T54" fmla="*/ 0 w 166"/>
                  <a:gd name="T55" fmla="*/ 0 h 2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66" h="206">
                    <a:moveTo>
                      <a:pt x="166" y="72"/>
                    </a:moveTo>
                    <a:lnTo>
                      <a:pt x="166" y="196"/>
                    </a:lnTo>
                    <a:lnTo>
                      <a:pt x="157" y="192"/>
                    </a:lnTo>
                    <a:lnTo>
                      <a:pt x="149" y="188"/>
                    </a:lnTo>
                    <a:lnTo>
                      <a:pt x="141" y="185"/>
                    </a:lnTo>
                    <a:lnTo>
                      <a:pt x="133" y="181"/>
                    </a:lnTo>
                    <a:lnTo>
                      <a:pt x="123" y="178"/>
                    </a:lnTo>
                    <a:lnTo>
                      <a:pt x="114" y="177"/>
                    </a:lnTo>
                    <a:lnTo>
                      <a:pt x="104" y="176"/>
                    </a:lnTo>
                    <a:lnTo>
                      <a:pt x="94" y="176"/>
                    </a:lnTo>
                    <a:lnTo>
                      <a:pt x="72" y="206"/>
                    </a:lnTo>
                    <a:lnTo>
                      <a:pt x="70" y="199"/>
                    </a:lnTo>
                    <a:lnTo>
                      <a:pt x="66" y="189"/>
                    </a:lnTo>
                    <a:lnTo>
                      <a:pt x="59" y="177"/>
                    </a:lnTo>
                    <a:lnTo>
                      <a:pt x="51" y="166"/>
                    </a:lnTo>
                    <a:lnTo>
                      <a:pt x="39" y="152"/>
                    </a:lnTo>
                    <a:lnTo>
                      <a:pt x="28" y="143"/>
                    </a:lnTo>
                    <a:lnTo>
                      <a:pt x="13" y="136"/>
                    </a:lnTo>
                    <a:lnTo>
                      <a:pt x="0" y="134"/>
                    </a:lnTo>
                    <a:lnTo>
                      <a:pt x="52" y="0"/>
                    </a:lnTo>
                    <a:lnTo>
                      <a:pt x="56" y="20"/>
                    </a:lnTo>
                    <a:lnTo>
                      <a:pt x="64" y="39"/>
                    </a:lnTo>
                    <a:lnTo>
                      <a:pt x="74" y="54"/>
                    </a:lnTo>
                    <a:lnTo>
                      <a:pt x="89" y="66"/>
                    </a:lnTo>
                    <a:lnTo>
                      <a:pt x="104" y="73"/>
                    </a:lnTo>
                    <a:lnTo>
                      <a:pt x="122" y="77"/>
                    </a:lnTo>
                    <a:lnTo>
                      <a:pt x="142" y="76"/>
                    </a:lnTo>
                    <a:lnTo>
                      <a:pt x="166" y="72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3" name="Freeform 106"/>
              <p:cNvSpPr>
                <a:spLocks/>
              </p:cNvSpPr>
              <p:nvPr/>
            </p:nvSpPr>
            <p:spPr bwMode="auto">
              <a:xfrm>
                <a:off x="4063" y="1572"/>
                <a:ext cx="49" cy="66"/>
              </a:xfrm>
              <a:custGeom>
                <a:avLst/>
                <a:gdLst>
                  <a:gd name="T0" fmla="*/ 0 w 246"/>
                  <a:gd name="T1" fmla="*/ 0 h 331"/>
                  <a:gd name="T2" fmla="*/ 0 w 246"/>
                  <a:gd name="T3" fmla="*/ 0 h 331"/>
                  <a:gd name="T4" fmla="*/ 0 w 246"/>
                  <a:gd name="T5" fmla="*/ 0 h 331"/>
                  <a:gd name="T6" fmla="*/ 0 w 246"/>
                  <a:gd name="T7" fmla="*/ 0 h 331"/>
                  <a:gd name="T8" fmla="*/ 0 w 246"/>
                  <a:gd name="T9" fmla="*/ 0 h 331"/>
                  <a:gd name="T10" fmla="*/ 0 w 246"/>
                  <a:gd name="T11" fmla="*/ 0 h 331"/>
                  <a:gd name="T12" fmla="*/ 0 w 246"/>
                  <a:gd name="T13" fmla="*/ 0 h 331"/>
                  <a:gd name="T14" fmla="*/ 0 w 246"/>
                  <a:gd name="T15" fmla="*/ 0 h 331"/>
                  <a:gd name="T16" fmla="*/ 0 w 246"/>
                  <a:gd name="T17" fmla="*/ 0 h 331"/>
                  <a:gd name="T18" fmla="*/ 0 w 246"/>
                  <a:gd name="T19" fmla="*/ 0 h 331"/>
                  <a:gd name="T20" fmla="*/ 0 w 246"/>
                  <a:gd name="T21" fmla="*/ 0 h 331"/>
                  <a:gd name="T22" fmla="*/ 0 w 246"/>
                  <a:gd name="T23" fmla="*/ 0 h 331"/>
                  <a:gd name="T24" fmla="*/ 0 w 246"/>
                  <a:gd name="T25" fmla="*/ 0 h 331"/>
                  <a:gd name="T26" fmla="*/ 0 w 246"/>
                  <a:gd name="T27" fmla="*/ 0 h 331"/>
                  <a:gd name="T28" fmla="*/ 0 w 246"/>
                  <a:gd name="T29" fmla="*/ 0 h 331"/>
                  <a:gd name="T30" fmla="*/ 0 w 246"/>
                  <a:gd name="T31" fmla="*/ 0 h 331"/>
                  <a:gd name="T32" fmla="*/ 0 w 246"/>
                  <a:gd name="T33" fmla="*/ 0 h 331"/>
                  <a:gd name="T34" fmla="*/ 0 w 246"/>
                  <a:gd name="T35" fmla="*/ 0 h 331"/>
                  <a:gd name="T36" fmla="*/ 0 w 246"/>
                  <a:gd name="T37" fmla="*/ 0 h 331"/>
                  <a:gd name="T38" fmla="*/ 0 w 246"/>
                  <a:gd name="T39" fmla="*/ 0 h 331"/>
                  <a:gd name="T40" fmla="*/ 0 w 246"/>
                  <a:gd name="T41" fmla="*/ 0 h 331"/>
                  <a:gd name="T42" fmla="*/ 0 w 246"/>
                  <a:gd name="T43" fmla="*/ 0 h 331"/>
                  <a:gd name="T44" fmla="*/ 0 w 246"/>
                  <a:gd name="T45" fmla="*/ 0 h 331"/>
                  <a:gd name="T46" fmla="*/ 0 w 246"/>
                  <a:gd name="T47" fmla="*/ 0 h 331"/>
                  <a:gd name="T48" fmla="*/ 0 w 246"/>
                  <a:gd name="T49" fmla="*/ 0 h 331"/>
                  <a:gd name="T50" fmla="*/ 0 w 246"/>
                  <a:gd name="T51" fmla="*/ 0 h 331"/>
                  <a:gd name="T52" fmla="*/ 0 w 246"/>
                  <a:gd name="T53" fmla="*/ 0 h 331"/>
                  <a:gd name="T54" fmla="*/ 0 w 246"/>
                  <a:gd name="T55" fmla="*/ 0 h 331"/>
                  <a:gd name="T56" fmla="*/ 0 w 246"/>
                  <a:gd name="T57" fmla="*/ 0 h 331"/>
                  <a:gd name="T58" fmla="*/ 0 w 246"/>
                  <a:gd name="T59" fmla="*/ 0 h 331"/>
                  <a:gd name="T60" fmla="*/ 0 w 246"/>
                  <a:gd name="T61" fmla="*/ 0 h 331"/>
                  <a:gd name="T62" fmla="*/ 0 w 246"/>
                  <a:gd name="T63" fmla="*/ 0 h 331"/>
                  <a:gd name="T64" fmla="*/ 0 w 246"/>
                  <a:gd name="T65" fmla="*/ 0 h 331"/>
                  <a:gd name="T66" fmla="*/ 0 w 246"/>
                  <a:gd name="T67" fmla="*/ 0 h 331"/>
                  <a:gd name="T68" fmla="*/ 0 w 246"/>
                  <a:gd name="T69" fmla="*/ 0 h 331"/>
                  <a:gd name="T70" fmla="*/ 0 w 246"/>
                  <a:gd name="T71" fmla="*/ 0 h 3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46" h="331">
                    <a:moveTo>
                      <a:pt x="246" y="92"/>
                    </a:moveTo>
                    <a:lnTo>
                      <a:pt x="235" y="280"/>
                    </a:lnTo>
                    <a:lnTo>
                      <a:pt x="173" y="248"/>
                    </a:lnTo>
                    <a:lnTo>
                      <a:pt x="111" y="331"/>
                    </a:lnTo>
                    <a:lnTo>
                      <a:pt x="111" y="314"/>
                    </a:lnTo>
                    <a:lnTo>
                      <a:pt x="119" y="295"/>
                    </a:lnTo>
                    <a:lnTo>
                      <a:pt x="129" y="275"/>
                    </a:lnTo>
                    <a:lnTo>
                      <a:pt x="141" y="256"/>
                    </a:lnTo>
                    <a:lnTo>
                      <a:pt x="146" y="236"/>
                    </a:lnTo>
                    <a:lnTo>
                      <a:pt x="144" y="220"/>
                    </a:lnTo>
                    <a:lnTo>
                      <a:pt x="130" y="205"/>
                    </a:lnTo>
                    <a:lnTo>
                      <a:pt x="101" y="196"/>
                    </a:lnTo>
                    <a:lnTo>
                      <a:pt x="86" y="187"/>
                    </a:lnTo>
                    <a:lnTo>
                      <a:pt x="68" y="183"/>
                    </a:lnTo>
                    <a:lnTo>
                      <a:pt x="48" y="181"/>
                    </a:lnTo>
                    <a:lnTo>
                      <a:pt x="30" y="178"/>
                    </a:lnTo>
                    <a:lnTo>
                      <a:pt x="14" y="172"/>
                    </a:lnTo>
                    <a:lnTo>
                      <a:pt x="4" y="161"/>
                    </a:lnTo>
                    <a:lnTo>
                      <a:pt x="0" y="142"/>
                    </a:lnTo>
                    <a:lnTo>
                      <a:pt x="7" y="114"/>
                    </a:lnTo>
                    <a:lnTo>
                      <a:pt x="32" y="111"/>
                    </a:lnTo>
                    <a:lnTo>
                      <a:pt x="57" y="105"/>
                    </a:lnTo>
                    <a:lnTo>
                      <a:pt x="77" y="96"/>
                    </a:lnTo>
                    <a:lnTo>
                      <a:pt x="98" y="83"/>
                    </a:lnTo>
                    <a:lnTo>
                      <a:pt x="112" y="66"/>
                    </a:lnTo>
                    <a:lnTo>
                      <a:pt x="126" y="47"/>
                    </a:lnTo>
                    <a:lnTo>
                      <a:pt x="135" y="25"/>
                    </a:lnTo>
                    <a:lnTo>
                      <a:pt x="142" y="0"/>
                    </a:lnTo>
                    <a:lnTo>
                      <a:pt x="148" y="16"/>
                    </a:lnTo>
                    <a:lnTo>
                      <a:pt x="157" y="34"/>
                    </a:lnTo>
                    <a:lnTo>
                      <a:pt x="167" y="52"/>
                    </a:lnTo>
                    <a:lnTo>
                      <a:pt x="178" y="70"/>
                    </a:lnTo>
                    <a:lnTo>
                      <a:pt x="190" y="82"/>
                    </a:lnTo>
                    <a:lnTo>
                      <a:pt x="205" y="92"/>
                    </a:lnTo>
                    <a:lnTo>
                      <a:pt x="223" y="96"/>
                    </a:lnTo>
                    <a:lnTo>
                      <a:pt x="246" y="92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4" name="Freeform 107"/>
              <p:cNvSpPr>
                <a:spLocks/>
              </p:cNvSpPr>
              <p:nvPr/>
            </p:nvSpPr>
            <p:spPr bwMode="auto">
              <a:xfrm>
                <a:off x="4046" y="1616"/>
                <a:ext cx="62" cy="122"/>
              </a:xfrm>
              <a:custGeom>
                <a:avLst/>
                <a:gdLst>
                  <a:gd name="T0" fmla="*/ 0 w 311"/>
                  <a:gd name="T1" fmla="*/ 0 h 611"/>
                  <a:gd name="T2" fmla="*/ 0 w 311"/>
                  <a:gd name="T3" fmla="*/ 0 h 611"/>
                  <a:gd name="T4" fmla="*/ 0 w 311"/>
                  <a:gd name="T5" fmla="*/ 0 h 611"/>
                  <a:gd name="T6" fmla="*/ 0 w 311"/>
                  <a:gd name="T7" fmla="*/ 0 h 611"/>
                  <a:gd name="T8" fmla="*/ 0 w 311"/>
                  <a:gd name="T9" fmla="*/ 0 h 611"/>
                  <a:gd name="T10" fmla="*/ 0 w 311"/>
                  <a:gd name="T11" fmla="*/ 0 h 611"/>
                  <a:gd name="T12" fmla="*/ 0 w 311"/>
                  <a:gd name="T13" fmla="*/ 0 h 611"/>
                  <a:gd name="T14" fmla="*/ 0 w 311"/>
                  <a:gd name="T15" fmla="*/ 0 h 611"/>
                  <a:gd name="T16" fmla="*/ 0 w 311"/>
                  <a:gd name="T17" fmla="*/ 0 h 611"/>
                  <a:gd name="T18" fmla="*/ 0 w 311"/>
                  <a:gd name="T19" fmla="*/ 0 h 611"/>
                  <a:gd name="T20" fmla="*/ 0 w 311"/>
                  <a:gd name="T21" fmla="*/ 0 h 611"/>
                  <a:gd name="T22" fmla="*/ 0 w 311"/>
                  <a:gd name="T23" fmla="*/ 0 h 611"/>
                  <a:gd name="T24" fmla="*/ 0 w 311"/>
                  <a:gd name="T25" fmla="*/ 0 h 611"/>
                  <a:gd name="T26" fmla="*/ 0 w 311"/>
                  <a:gd name="T27" fmla="*/ 0 h 611"/>
                  <a:gd name="T28" fmla="*/ 0 w 311"/>
                  <a:gd name="T29" fmla="*/ 0 h 611"/>
                  <a:gd name="T30" fmla="*/ 0 w 311"/>
                  <a:gd name="T31" fmla="*/ 0 h 611"/>
                  <a:gd name="T32" fmla="*/ 0 w 311"/>
                  <a:gd name="T33" fmla="*/ 0 h 611"/>
                  <a:gd name="T34" fmla="*/ 0 w 311"/>
                  <a:gd name="T35" fmla="*/ 0 h 611"/>
                  <a:gd name="T36" fmla="*/ 0 w 311"/>
                  <a:gd name="T37" fmla="*/ 0 h 611"/>
                  <a:gd name="T38" fmla="*/ 0 w 311"/>
                  <a:gd name="T39" fmla="*/ 0 h 611"/>
                  <a:gd name="T40" fmla="*/ 0 w 311"/>
                  <a:gd name="T41" fmla="*/ 0 h 611"/>
                  <a:gd name="T42" fmla="*/ 0 w 311"/>
                  <a:gd name="T43" fmla="*/ 0 h 611"/>
                  <a:gd name="T44" fmla="*/ 0 w 311"/>
                  <a:gd name="T45" fmla="*/ 0 h 611"/>
                  <a:gd name="T46" fmla="*/ 0 w 311"/>
                  <a:gd name="T47" fmla="*/ 0 h 611"/>
                  <a:gd name="T48" fmla="*/ 0 w 311"/>
                  <a:gd name="T49" fmla="*/ 0 h 611"/>
                  <a:gd name="T50" fmla="*/ 0 w 311"/>
                  <a:gd name="T51" fmla="*/ 0 h 611"/>
                  <a:gd name="T52" fmla="*/ 0 w 311"/>
                  <a:gd name="T53" fmla="*/ 0 h 611"/>
                  <a:gd name="T54" fmla="*/ 0 w 311"/>
                  <a:gd name="T55" fmla="*/ 0 h 611"/>
                  <a:gd name="T56" fmla="*/ 0 w 311"/>
                  <a:gd name="T57" fmla="*/ 0 h 611"/>
                  <a:gd name="T58" fmla="*/ 0 w 311"/>
                  <a:gd name="T59" fmla="*/ 0 h 611"/>
                  <a:gd name="T60" fmla="*/ 0 w 311"/>
                  <a:gd name="T61" fmla="*/ 0 h 611"/>
                  <a:gd name="T62" fmla="*/ 0 w 311"/>
                  <a:gd name="T63" fmla="*/ 0 h 611"/>
                  <a:gd name="T64" fmla="*/ 0 w 311"/>
                  <a:gd name="T65" fmla="*/ 0 h 611"/>
                  <a:gd name="T66" fmla="*/ 0 w 311"/>
                  <a:gd name="T67" fmla="*/ 0 h 611"/>
                  <a:gd name="T68" fmla="*/ 0 w 311"/>
                  <a:gd name="T69" fmla="*/ 0 h 611"/>
                  <a:gd name="T70" fmla="*/ 0 w 311"/>
                  <a:gd name="T71" fmla="*/ 0 h 611"/>
                  <a:gd name="T72" fmla="*/ 0 w 311"/>
                  <a:gd name="T73" fmla="*/ 0 h 611"/>
                  <a:gd name="T74" fmla="*/ 0 w 311"/>
                  <a:gd name="T75" fmla="*/ 0 h 611"/>
                  <a:gd name="T76" fmla="*/ 0 w 311"/>
                  <a:gd name="T77" fmla="*/ 0 h 611"/>
                  <a:gd name="T78" fmla="*/ 0 w 311"/>
                  <a:gd name="T79" fmla="*/ 0 h 611"/>
                  <a:gd name="T80" fmla="*/ 0 w 311"/>
                  <a:gd name="T81" fmla="*/ 0 h 611"/>
                  <a:gd name="T82" fmla="*/ 0 w 311"/>
                  <a:gd name="T83" fmla="*/ 0 h 611"/>
                  <a:gd name="T84" fmla="*/ 0 w 311"/>
                  <a:gd name="T85" fmla="*/ 0 h 611"/>
                  <a:gd name="T86" fmla="*/ 0 w 311"/>
                  <a:gd name="T87" fmla="*/ 0 h 611"/>
                  <a:gd name="T88" fmla="*/ 0 w 311"/>
                  <a:gd name="T89" fmla="*/ 0 h 611"/>
                  <a:gd name="T90" fmla="*/ 0 w 311"/>
                  <a:gd name="T91" fmla="*/ 0 h 611"/>
                  <a:gd name="T92" fmla="*/ 0 w 311"/>
                  <a:gd name="T93" fmla="*/ 0 h 611"/>
                  <a:gd name="T94" fmla="*/ 0 w 311"/>
                  <a:gd name="T95" fmla="*/ 0 h 611"/>
                  <a:gd name="T96" fmla="*/ 0 w 311"/>
                  <a:gd name="T97" fmla="*/ 0 h 6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11" h="611">
                    <a:moveTo>
                      <a:pt x="155" y="30"/>
                    </a:moveTo>
                    <a:lnTo>
                      <a:pt x="153" y="53"/>
                    </a:lnTo>
                    <a:lnTo>
                      <a:pt x="149" y="77"/>
                    </a:lnTo>
                    <a:lnTo>
                      <a:pt x="143" y="99"/>
                    </a:lnTo>
                    <a:lnTo>
                      <a:pt x="137" y="123"/>
                    </a:lnTo>
                    <a:lnTo>
                      <a:pt x="132" y="146"/>
                    </a:lnTo>
                    <a:lnTo>
                      <a:pt x="129" y="169"/>
                    </a:lnTo>
                    <a:lnTo>
                      <a:pt x="129" y="193"/>
                    </a:lnTo>
                    <a:lnTo>
                      <a:pt x="135" y="217"/>
                    </a:lnTo>
                    <a:lnTo>
                      <a:pt x="160" y="207"/>
                    </a:lnTo>
                    <a:lnTo>
                      <a:pt x="182" y="190"/>
                    </a:lnTo>
                    <a:lnTo>
                      <a:pt x="203" y="168"/>
                    </a:lnTo>
                    <a:lnTo>
                      <a:pt x="223" y="147"/>
                    </a:lnTo>
                    <a:lnTo>
                      <a:pt x="242" y="126"/>
                    </a:lnTo>
                    <a:lnTo>
                      <a:pt x="263" y="115"/>
                    </a:lnTo>
                    <a:lnTo>
                      <a:pt x="285" y="112"/>
                    </a:lnTo>
                    <a:lnTo>
                      <a:pt x="311" y="124"/>
                    </a:lnTo>
                    <a:lnTo>
                      <a:pt x="310" y="182"/>
                    </a:lnTo>
                    <a:lnTo>
                      <a:pt x="303" y="242"/>
                    </a:lnTo>
                    <a:lnTo>
                      <a:pt x="291" y="301"/>
                    </a:lnTo>
                    <a:lnTo>
                      <a:pt x="279" y="363"/>
                    </a:lnTo>
                    <a:lnTo>
                      <a:pt x="263" y="424"/>
                    </a:lnTo>
                    <a:lnTo>
                      <a:pt x="251" y="486"/>
                    </a:lnTo>
                    <a:lnTo>
                      <a:pt x="241" y="548"/>
                    </a:lnTo>
                    <a:lnTo>
                      <a:pt x="239" y="611"/>
                    </a:lnTo>
                    <a:lnTo>
                      <a:pt x="206" y="607"/>
                    </a:lnTo>
                    <a:lnTo>
                      <a:pt x="175" y="603"/>
                    </a:lnTo>
                    <a:lnTo>
                      <a:pt x="142" y="599"/>
                    </a:lnTo>
                    <a:lnTo>
                      <a:pt x="111" y="595"/>
                    </a:lnTo>
                    <a:lnTo>
                      <a:pt x="80" y="587"/>
                    </a:lnTo>
                    <a:lnTo>
                      <a:pt x="51" y="578"/>
                    </a:lnTo>
                    <a:lnTo>
                      <a:pt x="24" y="565"/>
                    </a:lnTo>
                    <a:lnTo>
                      <a:pt x="0" y="549"/>
                    </a:lnTo>
                    <a:lnTo>
                      <a:pt x="23" y="485"/>
                    </a:lnTo>
                    <a:lnTo>
                      <a:pt x="40" y="418"/>
                    </a:lnTo>
                    <a:lnTo>
                      <a:pt x="52" y="350"/>
                    </a:lnTo>
                    <a:lnTo>
                      <a:pt x="62" y="281"/>
                    </a:lnTo>
                    <a:lnTo>
                      <a:pt x="68" y="210"/>
                    </a:lnTo>
                    <a:lnTo>
                      <a:pt x="75" y="140"/>
                    </a:lnTo>
                    <a:lnTo>
                      <a:pt x="82" y="69"/>
                    </a:lnTo>
                    <a:lnTo>
                      <a:pt x="93" y="0"/>
                    </a:lnTo>
                    <a:lnTo>
                      <a:pt x="103" y="0"/>
                    </a:lnTo>
                    <a:lnTo>
                      <a:pt x="114" y="2"/>
                    </a:lnTo>
                    <a:lnTo>
                      <a:pt x="123" y="5"/>
                    </a:lnTo>
                    <a:lnTo>
                      <a:pt x="132" y="11"/>
                    </a:lnTo>
                    <a:lnTo>
                      <a:pt x="138" y="15"/>
                    </a:lnTo>
                    <a:lnTo>
                      <a:pt x="145" y="20"/>
                    </a:lnTo>
                    <a:lnTo>
                      <a:pt x="150" y="25"/>
                    </a:lnTo>
                    <a:lnTo>
                      <a:pt x="155" y="30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5" name="Freeform 108"/>
              <p:cNvSpPr>
                <a:spLocks/>
              </p:cNvSpPr>
              <p:nvPr/>
            </p:nvSpPr>
            <p:spPr bwMode="auto">
              <a:xfrm>
                <a:off x="4232" y="1620"/>
                <a:ext cx="54" cy="60"/>
              </a:xfrm>
              <a:custGeom>
                <a:avLst/>
                <a:gdLst>
                  <a:gd name="T0" fmla="*/ 0 w 270"/>
                  <a:gd name="T1" fmla="*/ 0 h 301"/>
                  <a:gd name="T2" fmla="*/ 0 w 270"/>
                  <a:gd name="T3" fmla="*/ 0 h 301"/>
                  <a:gd name="T4" fmla="*/ 0 w 270"/>
                  <a:gd name="T5" fmla="*/ 0 h 301"/>
                  <a:gd name="T6" fmla="*/ 0 w 270"/>
                  <a:gd name="T7" fmla="*/ 0 h 301"/>
                  <a:gd name="T8" fmla="*/ 0 w 270"/>
                  <a:gd name="T9" fmla="*/ 0 h 301"/>
                  <a:gd name="T10" fmla="*/ 0 w 270"/>
                  <a:gd name="T11" fmla="*/ 0 h 301"/>
                  <a:gd name="T12" fmla="*/ 0 w 270"/>
                  <a:gd name="T13" fmla="*/ 0 h 301"/>
                  <a:gd name="T14" fmla="*/ 0 w 270"/>
                  <a:gd name="T15" fmla="*/ 0 h 301"/>
                  <a:gd name="T16" fmla="*/ 0 w 270"/>
                  <a:gd name="T17" fmla="*/ 0 h 301"/>
                  <a:gd name="T18" fmla="*/ 0 w 270"/>
                  <a:gd name="T19" fmla="*/ 0 h 301"/>
                  <a:gd name="T20" fmla="*/ 0 w 270"/>
                  <a:gd name="T21" fmla="*/ 0 h 301"/>
                  <a:gd name="T22" fmla="*/ 0 w 270"/>
                  <a:gd name="T23" fmla="*/ 0 h 301"/>
                  <a:gd name="T24" fmla="*/ 0 w 270"/>
                  <a:gd name="T25" fmla="*/ 0 h 301"/>
                  <a:gd name="T26" fmla="*/ 0 w 270"/>
                  <a:gd name="T27" fmla="*/ 0 h 301"/>
                  <a:gd name="T28" fmla="*/ 0 w 270"/>
                  <a:gd name="T29" fmla="*/ 0 h 301"/>
                  <a:gd name="T30" fmla="*/ 0 w 270"/>
                  <a:gd name="T31" fmla="*/ 0 h 301"/>
                  <a:gd name="T32" fmla="*/ 0 w 270"/>
                  <a:gd name="T33" fmla="*/ 0 h 301"/>
                  <a:gd name="T34" fmla="*/ 0 w 270"/>
                  <a:gd name="T35" fmla="*/ 0 h 301"/>
                  <a:gd name="T36" fmla="*/ 0 w 270"/>
                  <a:gd name="T37" fmla="*/ 0 h 301"/>
                  <a:gd name="T38" fmla="*/ 0 w 270"/>
                  <a:gd name="T39" fmla="*/ 0 h 301"/>
                  <a:gd name="T40" fmla="*/ 0 w 270"/>
                  <a:gd name="T41" fmla="*/ 0 h 301"/>
                  <a:gd name="T42" fmla="*/ 0 w 270"/>
                  <a:gd name="T43" fmla="*/ 0 h 301"/>
                  <a:gd name="T44" fmla="*/ 0 w 270"/>
                  <a:gd name="T45" fmla="*/ 0 h 301"/>
                  <a:gd name="T46" fmla="*/ 0 w 270"/>
                  <a:gd name="T47" fmla="*/ 0 h 301"/>
                  <a:gd name="T48" fmla="*/ 0 w 270"/>
                  <a:gd name="T49" fmla="*/ 0 h 301"/>
                  <a:gd name="T50" fmla="*/ 0 w 270"/>
                  <a:gd name="T51" fmla="*/ 0 h 301"/>
                  <a:gd name="T52" fmla="*/ 0 w 270"/>
                  <a:gd name="T53" fmla="*/ 0 h 301"/>
                  <a:gd name="T54" fmla="*/ 0 w 270"/>
                  <a:gd name="T55" fmla="*/ 0 h 301"/>
                  <a:gd name="T56" fmla="*/ 0 w 270"/>
                  <a:gd name="T57" fmla="*/ 0 h 301"/>
                  <a:gd name="T58" fmla="*/ 0 w 270"/>
                  <a:gd name="T59" fmla="*/ 0 h 301"/>
                  <a:gd name="T60" fmla="*/ 0 w 270"/>
                  <a:gd name="T61" fmla="*/ 0 h 301"/>
                  <a:gd name="T62" fmla="*/ 0 w 270"/>
                  <a:gd name="T63" fmla="*/ 0 h 301"/>
                  <a:gd name="T64" fmla="*/ 0 w 270"/>
                  <a:gd name="T65" fmla="*/ 0 h 301"/>
                  <a:gd name="T66" fmla="*/ 0 w 270"/>
                  <a:gd name="T67" fmla="*/ 0 h 301"/>
                  <a:gd name="T68" fmla="*/ 0 w 270"/>
                  <a:gd name="T69" fmla="*/ 0 h 301"/>
                  <a:gd name="T70" fmla="*/ 0 w 270"/>
                  <a:gd name="T71" fmla="*/ 0 h 301"/>
                  <a:gd name="T72" fmla="*/ 0 w 270"/>
                  <a:gd name="T73" fmla="*/ 0 h 301"/>
                  <a:gd name="T74" fmla="*/ 0 w 270"/>
                  <a:gd name="T75" fmla="*/ 0 h 301"/>
                  <a:gd name="T76" fmla="*/ 0 w 270"/>
                  <a:gd name="T77" fmla="*/ 0 h 301"/>
                  <a:gd name="T78" fmla="*/ 0 w 270"/>
                  <a:gd name="T79" fmla="*/ 0 h 301"/>
                  <a:gd name="T80" fmla="*/ 0 w 270"/>
                  <a:gd name="T81" fmla="*/ 0 h 301"/>
                  <a:gd name="T82" fmla="*/ 0 w 270"/>
                  <a:gd name="T83" fmla="*/ 0 h 301"/>
                  <a:gd name="T84" fmla="*/ 0 w 270"/>
                  <a:gd name="T85" fmla="*/ 0 h 301"/>
                  <a:gd name="T86" fmla="*/ 0 w 270"/>
                  <a:gd name="T87" fmla="*/ 0 h 301"/>
                  <a:gd name="T88" fmla="*/ 0 w 270"/>
                  <a:gd name="T89" fmla="*/ 0 h 301"/>
                  <a:gd name="T90" fmla="*/ 0 w 270"/>
                  <a:gd name="T91" fmla="*/ 0 h 301"/>
                  <a:gd name="T92" fmla="*/ 0 w 270"/>
                  <a:gd name="T93" fmla="*/ 0 h 301"/>
                  <a:gd name="T94" fmla="*/ 0 w 270"/>
                  <a:gd name="T95" fmla="*/ 0 h 301"/>
                  <a:gd name="T96" fmla="*/ 0 w 270"/>
                  <a:gd name="T97" fmla="*/ 0 h 301"/>
                  <a:gd name="T98" fmla="*/ 0 w 270"/>
                  <a:gd name="T99" fmla="*/ 0 h 301"/>
                  <a:gd name="T100" fmla="*/ 0 w 270"/>
                  <a:gd name="T101" fmla="*/ 0 h 3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70" h="301">
                    <a:moveTo>
                      <a:pt x="156" y="93"/>
                    </a:moveTo>
                    <a:lnTo>
                      <a:pt x="167" y="87"/>
                    </a:lnTo>
                    <a:lnTo>
                      <a:pt x="178" y="82"/>
                    </a:lnTo>
                    <a:lnTo>
                      <a:pt x="190" y="75"/>
                    </a:lnTo>
                    <a:lnTo>
                      <a:pt x="202" y="69"/>
                    </a:lnTo>
                    <a:lnTo>
                      <a:pt x="213" y="63"/>
                    </a:lnTo>
                    <a:lnTo>
                      <a:pt x="226" y="60"/>
                    </a:lnTo>
                    <a:lnTo>
                      <a:pt x="237" y="59"/>
                    </a:lnTo>
                    <a:lnTo>
                      <a:pt x="250" y="62"/>
                    </a:lnTo>
                    <a:lnTo>
                      <a:pt x="270" y="218"/>
                    </a:lnTo>
                    <a:lnTo>
                      <a:pt x="253" y="211"/>
                    </a:lnTo>
                    <a:lnTo>
                      <a:pt x="239" y="205"/>
                    </a:lnTo>
                    <a:lnTo>
                      <a:pt x="226" y="197"/>
                    </a:lnTo>
                    <a:lnTo>
                      <a:pt x="213" y="190"/>
                    </a:lnTo>
                    <a:lnTo>
                      <a:pt x="200" y="183"/>
                    </a:lnTo>
                    <a:lnTo>
                      <a:pt x="189" y="181"/>
                    </a:lnTo>
                    <a:lnTo>
                      <a:pt x="177" y="181"/>
                    </a:lnTo>
                    <a:lnTo>
                      <a:pt x="166" y="187"/>
                    </a:lnTo>
                    <a:lnTo>
                      <a:pt x="125" y="301"/>
                    </a:lnTo>
                    <a:lnTo>
                      <a:pt x="119" y="291"/>
                    </a:lnTo>
                    <a:lnTo>
                      <a:pt x="115" y="281"/>
                    </a:lnTo>
                    <a:lnTo>
                      <a:pt x="113" y="270"/>
                    </a:lnTo>
                    <a:lnTo>
                      <a:pt x="113" y="260"/>
                    </a:lnTo>
                    <a:lnTo>
                      <a:pt x="111" y="250"/>
                    </a:lnTo>
                    <a:lnTo>
                      <a:pt x="108" y="241"/>
                    </a:lnTo>
                    <a:lnTo>
                      <a:pt x="103" y="233"/>
                    </a:lnTo>
                    <a:lnTo>
                      <a:pt x="94" y="228"/>
                    </a:lnTo>
                    <a:lnTo>
                      <a:pt x="83" y="218"/>
                    </a:lnTo>
                    <a:lnTo>
                      <a:pt x="74" y="213"/>
                    </a:lnTo>
                    <a:lnTo>
                      <a:pt x="62" y="210"/>
                    </a:lnTo>
                    <a:lnTo>
                      <a:pt x="51" y="211"/>
                    </a:lnTo>
                    <a:lnTo>
                      <a:pt x="37" y="213"/>
                    </a:lnTo>
                    <a:lnTo>
                      <a:pt x="25" y="215"/>
                    </a:lnTo>
                    <a:lnTo>
                      <a:pt x="11" y="216"/>
                    </a:lnTo>
                    <a:lnTo>
                      <a:pt x="0" y="218"/>
                    </a:lnTo>
                    <a:lnTo>
                      <a:pt x="24" y="197"/>
                    </a:lnTo>
                    <a:lnTo>
                      <a:pt x="44" y="173"/>
                    </a:lnTo>
                    <a:lnTo>
                      <a:pt x="60" y="147"/>
                    </a:lnTo>
                    <a:lnTo>
                      <a:pt x="72" y="120"/>
                    </a:lnTo>
                    <a:lnTo>
                      <a:pt x="80" y="91"/>
                    </a:lnTo>
                    <a:lnTo>
                      <a:pt x="85" y="61"/>
                    </a:lnTo>
                    <a:lnTo>
                      <a:pt x="85" y="31"/>
                    </a:lnTo>
                    <a:lnTo>
                      <a:pt x="83" y="0"/>
                    </a:lnTo>
                    <a:lnTo>
                      <a:pt x="95" y="9"/>
                    </a:lnTo>
                    <a:lnTo>
                      <a:pt x="104" y="22"/>
                    </a:lnTo>
                    <a:lnTo>
                      <a:pt x="109" y="34"/>
                    </a:lnTo>
                    <a:lnTo>
                      <a:pt x="115" y="50"/>
                    </a:lnTo>
                    <a:lnTo>
                      <a:pt x="120" y="62"/>
                    </a:lnTo>
                    <a:lnTo>
                      <a:pt x="128" y="76"/>
                    </a:lnTo>
                    <a:lnTo>
                      <a:pt x="139" y="86"/>
                    </a:lnTo>
                    <a:lnTo>
                      <a:pt x="156" y="93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6" name="Freeform 109"/>
              <p:cNvSpPr>
                <a:spLocks/>
              </p:cNvSpPr>
              <p:nvPr/>
            </p:nvSpPr>
            <p:spPr bwMode="auto">
              <a:xfrm>
                <a:off x="4322" y="1663"/>
                <a:ext cx="37" cy="44"/>
              </a:xfrm>
              <a:custGeom>
                <a:avLst/>
                <a:gdLst>
                  <a:gd name="T0" fmla="*/ 0 w 187"/>
                  <a:gd name="T1" fmla="*/ 0 h 217"/>
                  <a:gd name="T2" fmla="*/ 0 w 187"/>
                  <a:gd name="T3" fmla="*/ 0 h 217"/>
                  <a:gd name="T4" fmla="*/ 0 w 187"/>
                  <a:gd name="T5" fmla="*/ 0 h 217"/>
                  <a:gd name="T6" fmla="*/ 0 w 187"/>
                  <a:gd name="T7" fmla="*/ 0 h 217"/>
                  <a:gd name="T8" fmla="*/ 0 w 187"/>
                  <a:gd name="T9" fmla="*/ 0 h 217"/>
                  <a:gd name="T10" fmla="*/ 0 w 187"/>
                  <a:gd name="T11" fmla="*/ 0 h 217"/>
                  <a:gd name="T12" fmla="*/ 0 w 187"/>
                  <a:gd name="T13" fmla="*/ 0 h 217"/>
                  <a:gd name="T14" fmla="*/ 0 w 187"/>
                  <a:gd name="T15" fmla="*/ 0 h 217"/>
                  <a:gd name="T16" fmla="*/ 0 w 187"/>
                  <a:gd name="T17" fmla="*/ 0 h 217"/>
                  <a:gd name="T18" fmla="*/ 0 w 187"/>
                  <a:gd name="T19" fmla="*/ 0 h 217"/>
                  <a:gd name="T20" fmla="*/ 0 w 187"/>
                  <a:gd name="T21" fmla="*/ 0 h 217"/>
                  <a:gd name="T22" fmla="*/ 0 w 187"/>
                  <a:gd name="T23" fmla="*/ 0 h 217"/>
                  <a:gd name="T24" fmla="*/ 0 w 187"/>
                  <a:gd name="T25" fmla="*/ 0 h 217"/>
                  <a:gd name="T26" fmla="*/ 0 w 187"/>
                  <a:gd name="T27" fmla="*/ 0 h 217"/>
                  <a:gd name="T28" fmla="*/ 0 w 187"/>
                  <a:gd name="T29" fmla="*/ 0 h 217"/>
                  <a:gd name="T30" fmla="*/ 0 w 187"/>
                  <a:gd name="T31" fmla="*/ 0 h 217"/>
                  <a:gd name="T32" fmla="*/ 0 w 187"/>
                  <a:gd name="T33" fmla="*/ 0 h 217"/>
                  <a:gd name="T34" fmla="*/ 0 w 187"/>
                  <a:gd name="T35" fmla="*/ 0 h 217"/>
                  <a:gd name="T36" fmla="*/ 0 w 187"/>
                  <a:gd name="T37" fmla="*/ 0 h 217"/>
                  <a:gd name="T38" fmla="*/ 0 w 187"/>
                  <a:gd name="T39" fmla="*/ 0 h 217"/>
                  <a:gd name="T40" fmla="*/ 0 w 187"/>
                  <a:gd name="T41" fmla="*/ 0 h 217"/>
                  <a:gd name="T42" fmla="*/ 0 w 187"/>
                  <a:gd name="T43" fmla="*/ 0 h 217"/>
                  <a:gd name="T44" fmla="*/ 0 w 187"/>
                  <a:gd name="T45" fmla="*/ 0 h 217"/>
                  <a:gd name="T46" fmla="*/ 0 w 187"/>
                  <a:gd name="T47" fmla="*/ 0 h 217"/>
                  <a:gd name="T48" fmla="*/ 0 w 187"/>
                  <a:gd name="T49" fmla="*/ 0 h 217"/>
                  <a:gd name="T50" fmla="*/ 0 w 187"/>
                  <a:gd name="T51" fmla="*/ 0 h 217"/>
                  <a:gd name="T52" fmla="*/ 0 w 187"/>
                  <a:gd name="T53" fmla="*/ 0 h 217"/>
                  <a:gd name="T54" fmla="*/ 0 w 187"/>
                  <a:gd name="T55" fmla="*/ 0 h 217"/>
                  <a:gd name="T56" fmla="*/ 0 w 187"/>
                  <a:gd name="T57" fmla="*/ 0 h 217"/>
                  <a:gd name="T58" fmla="*/ 0 w 187"/>
                  <a:gd name="T59" fmla="*/ 0 h 217"/>
                  <a:gd name="T60" fmla="*/ 0 w 187"/>
                  <a:gd name="T61" fmla="*/ 0 h 217"/>
                  <a:gd name="T62" fmla="*/ 0 w 187"/>
                  <a:gd name="T63" fmla="*/ 0 h 217"/>
                  <a:gd name="T64" fmla="*/ 0 w 187"/>
                  <a:gd name="T65" fmla="*/ 0 h 217"/>
                  <a:gd name="T66" fmla="*/ 0 w 187"/>
                  <a:gd name="T67" fmla="*/ 0 h 217"/>
                  <a:gd name="T68" fmla="*/ 0 w 187"/>
                  <a:gd name="T69" fmla="*/ 0 h 217"/>
                  <a:gd name="T70" fmla="*/ 0 w 187"/>
                  <a:gd name="T71" fmla="*/ 0 h 217"/>
                  <a:gd name="T72" fmla="*/ 0 w 187"/>
                  <a:gd name="T73" fmla="*/ 0 h 217"/>
                  <a:gd name="T74" fmla="*/ 0 w 187"/>
                  <a:gd name="T75" fmla="*/ 0 h 217"/>
                  <a:gd name="T76" fmla="*/ 0 w 187"/>
                  <a:gd name="T77" fmla="*/ 0 h 217"/>
                  <a:gd name="T78" fmla="*/ 0 w 187"/>
                  <a:gd name="T79" fmla="*/ 0 h 217"/>
                  <a:gd name="T80" fmla="*/ 0 w 187"/>
                  <a:gd name="T81" fmla="*/ 0 h 21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87" h="217">
                    <a:moveTo>
                      <a:pt x="187" y="176"/>
                    </a:moveTo>
                    <a:lnTo>
                      <a:pt x="174" y="171"/>
                    </a:lnTo>
                    <a:lnTo>
                      <a:pt x="163" y="166"/>
                    </a:lnTo>
                    <a:lnTo>
                      <a:pt x="152" y="161"/>
                    </a:lnTo>
                    <a:lnTo>
                      <a:pt x="142" y="157"/>
                    </a:lnTo>
                    <a:lnTo>
                      <a:pt x="130" y="153"/>
                    </a:lnTo>
                    <a:lnTo>
                      <a:pt x="121" y="152"/>
                    </a:lnTo>
                    <a:lnTo>
                      <a:pt x="111" y="152"/>
                    </a:lnTo>
                    <a:lnTo>
                      <a:pt x="104" y="155"/>
                    </a:lnTo>
                    <a:lnTo>
                      <a:pt x="95" y="162"/>
                    </a:lnTo>
                    <a:lnTo>
                      <a:pt x="88" y="172"/>
                    </a:lnTo>
                    <a:lnTo>
                      <a:pt x="83" y="181"/>
                    </a:lnTo>
                    <a:lnTo>
                      <a:pt x="77" y="190"/>
                    </a:lnTo>
                    <a:lnTo>
                      <a:pt x="70" y="197"/>
                    </a:lnTo>
                    <a:lnTo>
                      <a:pt x="65" y="205"/>
                    </a:lnTo>
                    <a:lnTo>
                      <a:pt x="58" y="211"/>
                    </a:lnTo>
                    <a:lnTo>
                      <a:pt x="52" y="217"/>
                    </a:lnTo>
                    <a:lnTo>
                      <a:pt x="59" y="201"/>
                    </a:lnTo>
                    <a:lnTo>
                      <a:pt x="59" y="186"/>
                    </a:lnTo>
                    <a:lnTo>
                      <a:pt x="53" y="171"/>
                    </a:lnTo>
                    <a:lnTo>
                      <a:pt x="44" y="157"/>
                    </a:lnTo>
                    <a:lnTo>
                      <a:pt x="32" y="144"/>
                    </a:lnTo>
                    <a:lnTo>
                      <a:pt x="21" y="132"/>
                    </a:lnTo>
                    <a:lnTo>
                      <a:pt x="8" y="122"/>
                    </a:lnTo>
                    <a:lnTo>
                      <a:pt x="0" y="114"/>
                    </a:lnTo>
                    <a:lnTo>
                      <a:pt x="24" y="112"/>
                    </a:lnTo>
                    <a:lnTo>
                      <a:pt x="42" y="104"/>
                    </a:lnTo>
                    <a:lnTo>
                      <a:pt x="57" y="89"/>
                    </a:lnTo>
                    <a:lnTo>
                      <a:pt x="68" y="73"/>
                    </a:lnTo>
                    <a:lnTo>
                      <a:pt x="78" y="51"/>
                    </a:lnTo>
                    <a:lnTo>
                      <a:pt x="88" y="32"/>
                    </a:lnTo>
                    <a:lnTo>
                      <a:pt x="100" y="13"/>
                    </a:lnTo>
                    <a:lnTo>
                      <a:pt x="114" y="0"/>
                    </a:lnTo>
                    <a:lnTo>
                      <a:pt x="118" y="23"/>
                    </a:lnTo>
                    <a:lnTo>
                      <a:pt x="122" y="45"/>
                    </a:lnTo>
                    <a:lnTo>
                      <a:pt x="127" y="68"/>
                    </a:lnTo>
                    <a:lnTo>
                      <a:pt x="135" y="92"/>
                    </a:lnTo>
                    <a:lnTo>
                      <a:pt x="143" y="113"/>
                    </a:lnTo>
                    <a:lnTo>
                      <a:pt x="154" y="135"/>
                    </a:lnTo>
                    <a:lnTo>
                      <a:pt x="169" y="155"/>
                    </a:lnTo>
                    <a:lnTo>
                      <a:pt x="187" y="176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7" name="Freeform 110"/>
              <p:cNvSpPr>
                <a:spLocks/>
              </p:cNvSpPr>
              <p:nvPr/>
            </p:nvSpPr>
            <p:spPr bwMode="auto">
              <a:xfrm>
                <a:off x="4112" y="1663"/>
                <a:ext cx="52" cy="46"/>
              </a:xfrm>
              <a:custGeom>
                <a:avLst/>
                <a:gdLst>
                  <a:gd name="T0" fmla="*/ 0 w 260"/>
                  <a:gd name="T1" fmla="*/ 0 h 228"/>
                  <a:gd name="T2" fmla="*/ 0 w 260"/>
                  <a:gd name="T3" fmla="*/ 0 h 228"/>
                  <a:gd name="T4" fmla="*/ 0 w 260"/>
                  <a:gd name="T5" fmla="*/ 0 h 228"/>
                  <a:gd name="T6" fmla="*/ 0 w 260"/>
                  <a:gd name="T7" fmla="*/ 0 h 228"/>
                  <a:gd name="T8" fmla="*/ 0 w 260"/>
                  <a:gd name="T9" fmla="*/ 0 h 228"/>
                  <a:gd name="T10" fmla="*/ 0 w 260"/>
                  <a:gd name="T11" fmla="*/ 0 h 228"/>
                  <a:gd name="T12" fmla="*/ 0 w 260"/>
                  <a:gd name="T13" fmla="*/ 0 h 228"/>
                  <a:gd name="T14" fmla="*/ 0 w 260"/>
                  <a:gd name="T15" fmla="*/ 0 h 228"/>
                  <a:gd name="T16" fmla="*/ 0 w 260"/>
                  <a:gd name="T17" fmla="*/ 0 h 228"/>
                  <a:gd name="T18" fmla="*/ 0 w 260"/>
                  <a:gd name="T19" fmla="*/ 0 h 228"/>
                  <a:gd name="T20" fmla="*/ 0 w 260"/>
                  <a:gd name="T21" fmla="*/ 0 h 228"/>
                  <a:gd name="T22" fmla="*/ 0 w 260"/>
                  <a:gd name="T23" fmla="*/ 0 h 228"/>
                  <a:gd name="T24" fmla="*/ 0 w 260"/>
                  <a:gd name="T25" fmla="*/ 0 h 228"/>
                  <a:gd name="T26" fmla="*/ 0 w 260"/>
                  <a:gd name="T27" fmla="*/ 0 h 228"/>
                  <a:gd name="T28" fmla="*/ 0 w 260"/>
                  <a:gd name="T29" fmla="*/ 0 h 228"/>
                  <a:gd name="T30" fmla="*/ 0 w 260"/>
                  <a:gd name="T31" fmla="*/ 0 h 228"/>
                  <a:gd name="T32" fmla="*/ 0 w 260"/>
                  <a:gd name="T33" fmla="*/ 0 h 228"/>
                  <a:gd name="T34" fmla="*/ 0 w 260"/>
                  <a:gd name="T35" fmla="*/ 0 h 228"/>
                  <a:gd name="T36" fmla="*/ 0 w 260"/>
                  <a:gd name="T37" fmla="*/ 0 h 228"/>
                  <a:gd name="T38" fmla="*/ 0 w 260"/>
                  <a:gd name="T39" fmla="*/ 0 h 228"/>
                  <a:gd name="T40" fmla="*/ 0 w 260"/>
                  <a:gd name="T41" fmla="*/ 0 h 228"/>
                  <a:gd name="T42" fmla="*/ 0 w 260"/>
                  <a:gd name="T43" fmla="*/ 0 h 228"/>
                  <a:gd name="T44" fmla="*/ 0 w 260"/>
                  <a:gd name="T45" fmla="*/ 0 h 228"/>
                  <a:gd name="T46" fmla="*/ 0 w 260"/>
                  <a:gd name="T47" fmla="*/ 0 h 228"/>
                  <a:gd name="T48" fmla="*/ 0 w 260"/>
                  <a:gd name="T49" fmla="*/ 0 h 228"/>
                  <a:gd name="T50" fmla="*/ 0 w 260"/>
                  <a:gd name="T51" fmla="*/ 0 h 228"/>
                  <a:gd name="T52" fmla="*/ 0 w 260"/>
                  <a:gd name="T53" fmla="*/ 0 h 228"/>
                  <a:gd name="T54" fmla="*/ 0 w 260"/>
                  <a:gd name="T55" fmla="*/ 0 h 228"/>
                  <a:gd name="T56" fmla="*/ 0 w 260"/>
                  <a:gd name="T57" fmla="*/ 0 h 228"/>
                  <a:gd name="T58" fmla="*/ 0 w 260"/>
                  <a:gd name="T59" fmla="*/ 0 h 228"/>
                  <a:gd name="T60" fmla="*/ 0 w 260"/>
                  <a:gd name="T61" fmla="*/ 0 h 228"/>
                  <a:gd name="T62" fmla="*/ 0 w 260"/>
                  <a:gd name="T63" fmla="*/ 0 h 228"/>
                  <a:gd name="T64" fmla="*/ 0 w 260"/>
                  <a:gd name="T65" fmla="*/ 0 h 228"/>
                  <a:gd name="T66" fmla="*/ 0 w 260"/>
                  <a:gd name="T67" fmla="*/ 0 h 228"/>
                  <a:gd name="T68" fmla="*/ 0 w 260"/>
                  <a:gd name="T69" fmla="*/ 0 h 228"/>
                  <a:gd name="T70" fmla="*/ 0 w 260"/>
                  <a:gd name="T71" fmla="*/ 0 h 228"/>
                  <a:gd name="T72" fmla="*/ 0 w 260"/>
                  <a:gd name="T73" fmla="*/ 0 h 228"/>
                  <a:gd name="T74" fmla="*/ 0 w 260"/>
                  <a:gd name="T75" fmla="*/ 0 h 228"/>
                  <a:gd name="T76" fmla="*/ 0 w 260"/>
                  <a:gd name="T77" fmla="*/ 0 h 228"/>
                  <a:gd name="T78" fmla="*/ 0 w 260"/>
                  <a:gd name="T79" fmla="*/ 0 h 228"/>
                  <a:gd name="T80" fmla="*/ 0 w 260"/>
                  <a:gd name="T81" fmla="*/ 0 h 228"/>
                  <a:gd name="T82" fmla="*/ 0 w 260"/>
                  <a:gd name="T83" fmla="*/ 0 h 228"/>
                  <a:gd name="T84" fmla="*/ 0 w 260"/>
                  <a:gd name="T85" fmla="*/ 0 h 228"/>
                  <a:gd name="T86" fmla="*/ 0 w 260"/>
                  <a:gd name="T87" fmla="*/ 0 h 2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0" h="228">
                    <a:moveTo>
                      <a:pt x="208" y="93"/>
                    </a:moveTo>
                    <a:lnTo>
                      <a:pt x="260" y="93"/>
                    </a:lnTo>
                    <a:lnTo>
                      <a:pt x="246" y="105"/>
                    </a:lnTo>
                    <a:lnTo>
                      <a:pt x="234" y="119"/>
                    </a:lnTo>
                    <a:lnTo>
                      <a:pt x="220" y="135"/>
                    </a:lnTo>
                    <a:lnTo>
                      <a:pt x="211" y="152"/>
                    </a:lnTo>
                    <a:lnTo>
                      <a:pt x="203" y="167"/>
                    </a:lnTo>
                    <a:lnTo>
                      <a:pt x="201" y="184"/>
                    </a:lnTo>
                    <a:lnTo>
                      <a:pt x="205" y="200"/>
                    </a:lnTo>
                    <a:lnTo>
                      <a:pt x="218" y="217"/>
                    </a:lnTo>
                    <a:lnTo>
                      <a:pt x="218" y="227"/>
                    </a:lnTo>
                    <a:lnTo>
                      <a:pt x="214" y="228"/>
                    </a:lnTo>
                    <a:lnTo>
                      <a:pt x="206" y="227"/>
                    </a:lnTo>
                    <a:lnTo>
                      <a:pt x="195" y="223"/>
                    </a:lnTo>
                    <a:lnTo>
                      <a:pt x="183" y="219"/>
                    </a:lnTo>
                    <a:lnTo>
                      <a:pt x="167" y="216"/>
                    </a:lnTo>
                    <a:lnTo>
                      <a:pt x="151" y="215"/>
                    </a:lnTo>
                    <a:lnTo>
                      <a:pt x="136" y="218"/>
                    </a:lnTo>
                    <a:lnTo>
                      <a:pt x="124" y="227"/>
                    </a:lnTo>
                    <a:lnTo>
                      <a:pt x="116" y="206"/>
                    </a:lnTo>
                    <a:lnTo>
                      <a:pt x="104" y="191"/>
                    </a:lnTo>
                    <a:lnTo>
                      <a:pt x="88" y="180"/>
                    </a:lnTo>
                    <a:lnTo>
                      <a:pt x="70" y="173"/>
                    </a:lnTo>
                    <a:lnTo>
                      <a:pt x="49" y="165"/>
                    </a:lnTo>
                    <a:lnTo>
                      <a:pt x="30" y="157"/>
                    </a:lnTo>
                    <a:lnTo>
                      <a:pt x="13" y="147"/>
                    </a:lnTo>
                    <a:lnTo>
                      <a:pt x="0" y="135"/>
                    </a:lnTo>
                    <a:lnTo>
                      <a:pt x="15" y="125"/>
                    </a:lnTo>
                    <a:lnTo>
                      <a:pt x="35" y="118"/>
                    </a:lnTo>
                    <a:lnTo>
                      <a:pt x="54" y="113"/>
                    </a:lnTo>
                    <a:lnTo>
                      <a:pt x="74" y="110"/>
                    </a:lnTo>
                    <a:lnTo>
                      <a:pt x="92" y="103"/>
                    </a:lnTo>
                    <a:lnTo>
                      <a:pt x="109" y="94"/>
                    </a:lnTo>
                    <a:lnTo>
                      <a:pt x="123" y="80"/>
                    </a:lnTo>
                    <a:lnTo>
                      <a:pt x="134" y="62"/>
                    </a:lnTo>
                    <a:lnTo>
                      <a:pt x="156" y="0"/>
                    </a:lnTo>
                    <a:lnTo>
                      <a:pt x="159" y="14"/>
                    </a:lnTo>
                    <a:lnTo>
                      <a:pt x="162" y="26"/>
                    </a:lnTo>
                    <a:lnTo>
                      <a:pt x="167" y="38"/>
                    </a:lnTo>
                    <a:lnTo>
                      <a:pt x="173" y="50"/>
                    </a:lnTo>
                    <a:lnTo>
                      <a:pt x="178" y="60"/>
                    </a:lnTo>
                    <a:lnTo>
                      <a:pt x="186" y="70"/>
                    </a:lnTo>
                    <a:lnTo>
                      <a:pt x="196" y="80"/>
                    </a:lnTo>
                    <a:lnTo>
                      <a:pt x="208" y="93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8" name="Freeform 111"/>
              <p:cNvSpPr>
                <a:spLocks/>
              </p:cNvSpPr>
              <p:nvPr/>
            </p:nvSpPr>
            <p:spPr bwMode="auto">
              <a:xfrm>
                <a:off x="4228" y="1668"/>
                <a:ext cx="60" cy="102"/>
              </a:xfrm>
              <a:custGeom>
                <a:avLst/>
                <a:gdLst>
                  <a:gd name="T0" fmla="*/ 0 w 300"/>
                  <a:gd name="T1" fmla="*/ 0 h 510"/>
                  <a:gd name="T2" fmla="*/ 0 w 300"/>
                  <a:gd name="T3" fmla="*/ 0 h 510"/>
                  <a:gd name="T4" fmla="*/ 0 w 300"/>
                  <a:gd name="T5" fmla="*/ 0 h 510"/>
                  <a:gd name="T6" fmla="*/ 0 w 300"/>
                  <a:gd name="T7" fmla="*/ 0 h 510"/>
                  <a:gd name="T8" fmla="*/ 0 w 300"/>
                  <a:gd name="T9" fmla="*/ 0 h 510"/>
                  <a:gd name="T10" fmla="*/ 0 w 300"/>
                  <a:gd name="T11" fmla="*/ 0 h 510"/>
                  <a:gd name="T12" fmla="*/ 0 w 300"/>
                  <a:gd name="T13" fmla="*/ 0 h 510"/>
                  <a:gd name="T14" fmla="*/ 0 w 300"/>
                  <a:gd name="T15" fmla="*/ 0 h 510"/>
                  <a:gd name="T16" fmla="*/ 0 w 300"/>
                  <a:gd name="T17" fmla="*/ 0 h 510"/>
                  <a:gd name="T18" fmla="*/ 0 w 300"/>
                  <a:gd name="T19" fmla="*/ 0 h 510"/>
                  <a:gd name="T20" fmla="*/ 0 w 300"/>
                  <a:gd name="T21" fmla="*/ 0 h 510"/>
                  <a:gd name="T22" fmla="*/ 0 w 300"/>
                  <a:gd name="T23" fmla="*/ 0 h 510"/>
                  <a:gd name="T24" fmla="*/ 0 w 300"/>
                  <a:gd name="T25" fmla="*/ 0 h 510"/>
                  <a:gd name="T26" fmla="*/ 0 w 300"/>
                  <a:gd name="T27" fmla="*/ 0 h 510"/>
                  <a:gd name="T28" fmla="*/ 0 w 300"/>
                  <a:gd name="T29" fmla="*/ 0 h 510"/>
                  <a:gd name="T30" fmla="*/ 0 w 300"/>
                  <a:gd name="T31" fmla="*/ 0 h 510"/>
                  <a:gd name="T32" fmla="*/ 0 w 300"/>
                  <a:gd name="T33" fmla="*/ 0 h 510"/>
                  <a:gd name="T34" fmla="*/ 0 w 300"/>
                  <a:gd name="T35" fmla="*/ 0 h 510"/>
                  <a:gd name="T36" fmla="*/ 0 w 300"/>
                  <a:gd name="T37" fmla="*/ 0 h 510"/>
                  <a:gd name="T38" fmla="*/ 0 w 300"/>
                  <a:gd name="T39" fmla="*/ 0 h 510"/>
                  <a:gd name="T40" fmla="*/ 0 w 300"/>
                  <a:gd name="T41" fmla="*/ 0 h 510"/>
                  <a:gd name="T42" fmla="*/ 0 w 300"/>
                  <a:gd name="T43" fmla="*/ 0 h 510"/>
                  <a:gd name="T44" fmla="*/ 0 w 300"/>
                  <a:gd name="T45" fmla="*/ 0 h 510"/>
                  <a:gd name="T46" fmla="*/ 0 w 300"/>
                  <a:gd name="T47" fmla="*/ 0 h 510"/>
                  <a:gd name="T48" fmla="*/ 0 w 300"/>
                  <a:gd name="T49" fmla="*/ 0 h 510"/>
                  <a:gd name="T50" fmla="*/ 0 w 300"/>
                  <a:gd name="T51" fmla="*/ 0 h 510"/>
                  <a:gd name="T52" fmla="*/ 0 w 300"/>
                  <a:gd name="T53" fmla="*/ 0 h 510"/>
                  <a:gd name="T54" fmla="*/ 0 w 300"/>
                  <a:gd name="T55" fmla="*/ 0 h 5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300" h="510">
                    <a:moveTo>
                      <a:pt x="300" y="456"/>
                    </a:moveTo>
                    <a:lnTo>
                      <a:pt x="266" y="473"/>
                    </a:lnTo>
                    <a:lnTo>
                      <a:pt x="230" y="488"/>
                    </a:lnTo>
                    <a:lnTo>
                      <a:pt x="192" y="499"/>
                    </a:lnTo>
                    <a:lnTo>
                      <a:pt x="153" y="507"/>
                    </a:lnTo>
                    <a:lnTo>
                      <a:pt x="113" y="510"/>
                    </a:lnTo>
                    <a:lnTo>
                      <a:pt x="73" y="510"/>
                    </a:lnTo>
                    <a:lnTo>
                      <a:pt x="35" y="506"/>
                    </a:lnTo>
                    <a:lnTo>
                      <a:pt x="0" y="497"/>
                    </a:lnTo>
                    <a:lnTo>
                      <a:pt x="0" y="20"/>
                    </a:lnTo>
                    <a:lnTo>
                      <a:pt x="44" y="10"/>
                    </a:lnTo>
                    <a:lnTo>
                      <a:pt x="71" y="18"/>
                    </a:lnTo>
                    <a:lnTo>
                      <a:pt x="85" y="37"/>
                    </a:lnTo>
                    <a:lnTo>
                      <a:pt x="93" y="66"/>
                    </a:lnTo>
                    <a:lnTo>
                      <a:pt x="97" y="98"/>
                    </a:lnTo>
                    <a:lnTo>
                      <a:pt x="102" y="131"/>
                    </a:lnTo>
                    <a:lnTo>
                      <a:pt x="113" y="158"/>
                    </a:lnTo>
                    <a:lnTo>
                      <a:pt x="134" y="176"/>
                    </a:lnTo>
                    <a:lnTo>
                      <a:pt x="159" y="163"/>
                    </a:lnTo>
                    <a:lnTo>
                      <a:pt x="177" y="148"/>
                    </a:lnTo>
                    <a:lnTo>
                      <a:pt x="187" y="126"/>
                    </a:lnTo>
                    <a:lnTo>
                      <a:pt x="195" y="102"/>
                    </a:lnTo>
                    <a:lnTo>
                      <a:pt x="198" y="75"/>
                    </a:lnTo>
                    <a:lnTo>
                      <a:pt x="203" y="49"/>
                    </a:lnTo>
                    <a:lnTo>
                      <a:pt x="207" y="23"/>
                    </a:lnTo>
                    <a:lnTo>
                      <a:pt x="218" y="0"/>
                    </a:lnTo>
                    <a:lnTo>
                      <a:pt x="290" y="52"/>
                    </a:lnTo>
                    <a:lnTo>
                      <a:pt x="300" y="456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69" name="Freeform 112"/>
              <p:cNvSpPr>
                <a:spLocks/>
              </p:cNvSpPr>
              <p:nvPr/>
            </p:nvSpPr>
            <p:spPr bwMode="auto">
              <a:xfrm>
                <a:off x="4104" y="1684"/>
                <a:ext cx="74" cy="83"/>
              </a:xfrm>
              <a:custGeom>
                <a:avLst/>
                <a:gdLst>
                  <a:gd name="T0" fmla="*/ 0 w 368"/>
                  <a:gd name="T1" fmla="*/ 0 h 416"/>
                  <a:gd name="T2" fmla="*/ 0 w 368"/>
                  <a:gd name="T3" fmla="*/ 0 h 416"/>
                  <a:gd name="T4" fmla="*/ 0 w 368"/>
                  <a:gd name="T5" fmla="*/ 0 h 416"/>
                  <a:gd name="T6" fmla="*/ 0 w 368"/>
                  <a:gd name="T7" fmla="*/ 0 h 416"/>
                  <a:gd name="T8" fmla="*/ 0 w 368"/>
                  <a:gd name="T9" fmla="*/ 0 h 416"/>
                  <a:gd name="T10" fmla="*/ 0 w 368"/>
                  <a:gd name="T11" fmla="*/ 0 h 416"/>
                  <a:gd name="T12" fmla="*/ 0 w 368"/>
                  <a:gd name="T13" fmla="*/ 0 h 416"/>
                  <a:gd name="T14" fmla="*/ 0 w 368"/>
                  <a:gd name="T15" fmla="*/ 0 h 416"/>
                  <a:gd name="T16" fmla="*/ 0 w 368"/>
                  <a:gd name="T17" fmla="*/ 0 h 416"/>
                  <a:gd name="T18" fmla="*/ 0 w 368"/>
                  <a:gd name="T19" fmla="*/ 0 h 416"/>
                  <a:gd name="T20" fmla="*/ 0 w 368"/>
                  <a:gd name="T21" fmla="*/ 0 h 416"/>
                  <a:gd name="T22" fmla="*/ 0 w 368"/>
                  <a:gd name="T23" fmla="*/ 0 h 416"/>
                  <a:gd name="T24" fmla="*/ 0 w 368"/>
                  <a:gd name="T25" fmla="*/ 0 h 416"/>
                  <a:gd name="T26" fmla="*/ 0 w 368"/>
                  <a:gd name="T27" fmla="*/ 0 h 416"/>
                  <a:gd name="T28" fmla="*/ 0 w 368"/>
                  <a:gd name="T29" fmla="*/ 0 h 416"/>
                  <a:gd name="T30" fmla="*/ 0 w 368"/>
                  <a:gd name="T31" fmla="*/ 0 h 416"/>
                  <a:gd name="T32" fmla="*/ 0 w 368"/>
                  <a:gd name="T33" fmla="*/ 0 h 416"/>
                  <a:gd name="T34" fmla="*/ 0 w 368"/>
                  <a:gd name="T35" fmla="*/ 0 h 416"/>
                  <a:gd name="T36" fmla="*/ 0 w 368"/>
                  <a:gd name="T37" fmla="*/ 0 h 416"/>
                  <a:gd name="T38" fmla="*/ 0 w 368"/>
                  <a:gd name="T39" fmla="*/ 0 h 416"/>
                  <a:gd name="T40" fmla="*/ 0 w 368"/>
                  <a:gd name="T41" fmla="*/ 0 h 416"/>
                  <a:gd name="T42" fmla="*/ 0 w 368"/>
                  <a:gd name="T43" fmla="*/ 0 h 416"/>
                  <a:gd name="T44" fmla="*/ 0 w 368"/>
                  <a:gd name="T45" fmla="*/ 0 h 416"/>
                  <a:gd name="T46" fmla="*/ 0 w 368"/>
                  <a:gd name="T47" fmla="*/ 0 h 416"/>
                  <a:gd name="T48" fmla="*/ 0 w 368"/>
                  <a:gd name="T49" fmla="*/ 0 h 416"/>
                  <a:gd name="T50" fmla="*/ 0 w 368"/>
                  <a:gd name="T51" fmla="*/ 0 h 416"/>
                  <a:gd name="T52" fmla="*/ 0 w 368"/>
                  <a:gd name="T53" fmla="*/ 0 h 416"/>
                  <a:gd name="T54" fmla="*/ 0 w 368"/>
                  <a:gd name="T55" fmla="*/ 0 h 416"/>
                  <a:gd name="T56" fmla="*/ 0 w 368"/>
                  <a:gd name="T57" fmla="*/ 0 h 416"/>
                  <a:gd name="T58" fmla="*/ 0 w 368"/>
                  <a:gd name="T59" fmla="*/ 0 h 416"/>
                  <a:gd name="T60" fmla="*/ 0 w 368"/>
                  <a:gd name="T61" fmla="*/ 0 h 416"/>
                  <a:gd name="T62" fmla="*/ 0 w 368"/>
                  <a:gd name="T63" fmla="*/ 0 h 416"/>
                  <a:gd name="T64" fmla="*/ 0 w 368"/>
                  <a:gd name="T65" fmla="*/ 0 h 4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68" h="416">
                    <a:moveTo>
                      <a:pt x="351" y="374"/>
                    </a:moveTo>
                    <a:lnTo>
                      <a:pt x="324" y="395"/>
                    </a:lnTo>
                    <a:lnTo>
                      <a:pt x="295" y="408"/>
                    </a:lnTo>
                    <a:lnTo>
                      <a:pt x="262" y="414"/>
                    </a:lnTo>
                    <a:lnTo>
                      <a:pt x="229" y="416"/>
                    </a:lnTo>
                    <a:lnTo>
                      <a:pt x="193" y="412"/>
                    </a:lnTo>
                    <a:lnTo>
                      <a:pt x="158" y="409"/>
                    </a:lnTo>
                    <a:lnTo>
                      <a:pt x="124" y="406"/>
                    </a:lnTo>
                    <a:lnTo>
                      <a:pt x="93" y="404"/>
                    </a:lnTo>
                    <a:lnTo>
                      <a:pt x="44" y="399"/>
                    </a:lnTo>
                    <a:lnTo>
                      <a:pt x="16" y="381"/>
                    </a:lnTo>
                    <a:lnTo>
                      <a:pt x="2" y="350"/>
                    </a:lnTo>
                    <a:lnTo>
                      <a:pt x="0" y="314"/>
                    </a:lnTo>
                    <a:lnTo>
                      <a:pt x="2" y="271"/>
                    </a:lnTo>
                    <a:lnTo>
                      <a:pt x="9" y="229"/>
                    </a:lnTo>
                    <a:lnTo>
                      <a:pt x="12" y="190"/>
                    </a:lnTo>
                    <a:lnTo>
                      <a:pt x="10" y="156"/>
                    </a:lnTo>
                    <a:lnTo>
                      <a:pt x="20" y="94"/>
                    </a:lnTo>
                    <a:lnTo>
                      <a:pt x="30" y="90"/>
                    </a:lnTo>
                    <a:lnTo>
                      <a:pt x="43" y="92"/>
                    </a:lnTo>
                    <a:lnTo>
                      <a:pt x="54" y="95"/>
                    </a:lnTo>
                    <a:lnTo>
                      <a:pt x="67" y="101"/>
                    </a:lnTo>
                    <a:lnTo>
                      <a:pt x="77" y="106"/>
                    </a:lnTo>
                    <a:lnTo>
                      <a:pt x="89" y="113"/>
                    </a:lnTo>
                    <a:lnTo>
                      <a:pt x="101" y="119"/>
                    </a:lnTo>
                    <a:lnTo>
                      <a:pt x="113" y="124"/>
                    </a:lnTo>
                    <a:lnTo>
                      <a:pt x="114" y="144"/>
                    </a:lnTo>
                    <a:lnTo>
                      <a:pt x="113" y="164"/>
                    </a:lnTo>
                    <a:lnTo>
                      <a:pt x="110" y="184"/>
                    </a:lnTo>
                    <a:lnTo>
                      <a:pt x="106" y="206"/>
                    </a:lnTo>
                    <a:lnTo>
                      <a:pt x="104" y="225"/>
                    </a:lnTo>
                    <a:lnTo>
                      <a:pt x="105" y="244"/>
                    </a:lnTo>
                    <a:lnTo>
                      <a:pt x="111" y="262"/>
                    </a:lnTo>
                    <a:lnTo>
                      <a:pt x="124" y="280"/>
                    </a:lnTo>
                    <a:lnTo>
                      <a:pt x="143" y="267"/>
                    </a:lnTo>
                    <a:lnTo>
                      <a:pt x="160" y="246"/>
                    </a:lnTo>
                    <a:lnTo>
                      <a:pt x="174" y="221"/>
                    </a:lnTo>
                    <a:lnTo>
                      <a:pt x="188" y="197"/>
                    </a:lnTo>
                    <a:lnTo>
                      <a:pt x="200" y="175"/>
                    </a:lnTo>
                    <a:lnTo>
                      <a:pt x="216" y="163"/>
                    </a:lnTo>
                    <a:lnTo>
                      <a:pt x="234" y="160"/>
                    </a:lnTo>
                    <a:lnTo>
                      <a:pt x="259" y="176"/>
                    </a:lnTo>
                    <a:lnTo>
                      <a:pt x="266" y="183"/>
                    </a:lnTo>
                    <a:lnTo>
                      <a:pt x="273" y="191"/>
                    </a:lnTo>
                    <a:lnTo>
                      <a:pt x="281" y="197"/>
                    </a:lnTo>
                    <a:lnTo>
                      <a:pt x="290" y="203"/>
                    </a:lnTo>
                    <a:lnTo>
                      <a:pt x="299" y="207"/>
                    </a:lnTo>
                    <a:lnTo>
                      <a:pt x="308" y="209"/>
                    </a:lnTo>
                    <a:lnTo>
                      <a:pt x="319" y="209"/>
                    </a:lnTo>
                    <a:lnTo>
                      <a:pt x="331" y="208"/>
                    </a:lnTo>
                    <a:lnTo>
                      <a:pt x="341" y="182"/>
                    </a:lnTo>
                    <a:lnTo>
                      <a:pt x="338" y="156"/>
                    </a:lnTo>
                    <a:lnTo>
                      <a:pt x="328" y="128"/>
                    </a:lnTo>
                    <a:lnTo>
                      <a:pt x="315" y="99"/>
                    </a:lnTo>
                    <a:lnTo>
                      <a:pt x="306" y="71"/>
                    </a:lnTo>
                    <a:lnTo>
                      <a:pt x="307" y="45"/>
                    </a:lnTo>
                    <a:lnTo>
                      <a:pt x="324" y="20"/>
                    </a:lnTo>
                    <a:lnTo>
                      <a:pt x="363" y="0"/>
                    </a:lnTo>
                    <a:lnTo>
                      <a:pt x="367" y="40"/>
                    </a:lnTo>
                    <a:lnTo>
                      <a:pt x="368" y="83"/>
                    </a:lnTo>
                    <a:lnTo>
                      <a:pt x="366" y="127"/>
                    </a:lnTo>
                    <a:lnTo>
                      <a:pt x="364" y="175"/>
                    </a:lnTo>
                    <a:lnTo>
                      <a:pt x="359" y="223"/>
                    </a:lnTo>
                    <a:lnTo>
                      <a:pt x="356" y="272"/>
                    </a:lnTo>
                    <a:lnTo>
                      <a:pt x="351" y="323"/>
                    </a:lnTo>
                    <a:lnTo>
                      <a:pt x="351" y="374"/>
                    </a:lnTo>
                    <a:close/>
                  </a:path>
                </a:pathLst>
              </a:custGeom>
              <a:solidFill>
                <a:srgbClr val="E500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0" name="Freeform 113"/>
              <p:cNvSpPr>
                <a:spLocks/>
              </p:cNvSpPr>
              <p:nvPr/>
            </p:nvSpPr>
            <p:spPr bwMode="auto">
              <a:xfrm>
                <a:off x="4278" y="1767"/>
                <a:ext cx="31" cy="46"/>
              </a:xfrm>
              <a:custGeom>
                <a:avLst/>
                <a:gdLst>
                  <a:gd name="T0" fmla="*/ 0 w 156"/>
                  <a:gd name="T1" fmla="*/ 0 h 228"/>
                  <a:gd name="T2" fmla="*/ 0 w 156"/>
                  <a:gd name="T3" fmla="*/ 0 h 228"/>
                  <a:gd name="T4" fmla="*/ 0 w 156"/>
                  <a:gd name="T5" fmla="*/ 0 h 228"/>
                  <a:gd name="T6" fmla="*/ 0 w 156"/>
                  <a:gd name="T7" fmla="*/ 0 h 228"/>
                  <a:gd name="T8" fmla="*/ 0 w 156"/>
                  <a:gd name="T9" fmla="*/ 0 h 228"/>
                  <a:gd name="T10" fmla="*/ 0 w 156"/>
                  <a:gd name="T11" fmla="*/ 0 h 228"/>
                  <a:gd name="T12" fmla="*/ 0 w 156"/>
                  <a:gd name="T13" fmla="*/ 0 h 228"/>
                  <a:gd name="T14" fmla="*/ 0 w 156"/>
                  <a:gd name="T15" fmla="*/ 0 h 228"/>
                  <a:gd name="T16" fmla="*/ 0 w 156"/>
                  <a:gd name="T17" fmla="*/ 0 h 228"/>
                  <a:gd name="T18" fmla="*/ 0 w 156"/>
                  <a:gd name="T19" fmla="*/ 0 h 228"/>
                  <a:gd name="T20" fmla="*/ 0 w 156"/>
                  <a:gd name="T21" fmla="*/ 0 h 228"/>
                  <a:gd name="T22" fmla="*/ 0 w 156"/>
                  <a:gd name="T23" fmla="*/ 0 h 228"/>
                  <a:gd name="T24" fmla="*/ 0 w 156"/>
                  <a:gd name="T25" fmla="*/ 0 h 228"/>
                  <a:gd name="T26" fmla="*/ 0 w 156"/>
                  <a:gd name="T27" fmla="*/ 0 h 228"/>
                  <a:gd name="T28" fmla="*/ 0 w 156"/>
                  <a:gd name="T29" fmla="*/ 0 h 228"/>
                  <a:gd name="T30" fmla="*/ 0 w 156"/>
                  <a:gd name="T31" fmla="*/ 0 h 228"/>
                  <a:gd name="T32" fmla="*/ 0 w 156"/>
                  <a:gd name="T33" fmla="*/ 0 h 2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6" h="228">
                    <a:moveTo>
                      <a:pt x="156" y="31"/>
                    </a:moveTo>
                    <a:lnTo>
                      <a:pt x="42" y="228"/>
                    </a:lnTo>
                    <a:lnTo>
                      <a:pt x="32" y="219"/>
                    </a:lnTo>
                    <a:lnTo>
                      <a:pt x="20" y="211"/>
                    </a:lnTo>
                    <a:lnTo>
                      <a:pt x="14" y="205"/>
                    </a:lnTo>
                    <a:lnTo>
                      <a:pt x="8" y="200"/>
                    </a:lnTo>
                    <a:lnTo>
                      <a:pt x="4" y="193"/>
                    </a:lnTo>
                    <a:lnTo>
                      <a:pt x="0" y="187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6" y="2"/>
                    </a:lnTo>
                    <a:lnTo>
                      <a:pt x="130" y="5"/>
                    </a:lnTo>
                    <a:lnTo>
                      <a:pt x="135" y="11"/>
                    </a:lnTo>
                    <a:lnTo>
                      <a:pt x="138" y="15"/>
                    </a:lnTo>
                    <a:lnTo>
                      <a:pt x="144" y="21"/>
                    </a:lnTo>
                    <a:lnTo>
                      <a:pt x="148" y="26"/>
                    </a:lnTo>
                    <a:lnTo>
                      <a:pt x="156" y="31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1" name="Freeform 114"/>
              <p:cNvSpPr>
                <a:spLocks/>
              </p:cNvSpPr>
              <p:nvPr/>
            </p:nvSpPr>
            <p:spPr bwMode="auto">
              <a:xfrm>
                <a:off x="4275" y="1773"/>
                <a:ext cx="11" cy="19"/>
              </a:xfrm>
              <a:custGeom>
                <a:avLst/>
                <a:gdLst>
                  <a:gd name="T0" fmla="*/ 0 w 55"/>
                  <a:gd name="T1" fmla="*/ 0 h 93"/>
                  <a:gd name="T2" fmla="*/ 0 w 55"/>
                  <a:gd name="T3" fmla="*/ 0 h 93"/>
                  <a:gd name="T4" fmla="*/ 0 w 55"/>
                  <a:gd name="T5" fmla="*/ 0 h 93"/>
                  <a:gd name="T6" fmla="*/ 0 w 55"/>
                  <a:gd name="T7" fmla="*/ 0 h 93"/>
                  <a:gd name="T8" fmla="*/ 0 w 55"/>
                  <a:gd name="T9" fmla="*/ 0 h 93"/>
                  <a:gd name="T10" fmla="*/ 0 w 55"/>
                  <a:gd name="T11" fmla="*/ 0 h 93"/>
                  <a:gd name="T12" fmla="*/ 0 w 55"/>
                  <a:gd name="T13" fmla="*/ 0 h 93"/>
                  <a:gd name="T14" fmla="*/ 0 w 55"/>
                  <a:gd name="T15" fmla="*/ 0 h 93"/>
                  <a:gd name="T16" fmla="*/ 0 w 55"/>
                  <a:gd name="T17" fmla="*/ 0 h 93"/>
                  <a:gd name="T18" fmla="*/ 0 w 55"/>
                  <a:gd name="T19" fmla="*/ 0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5" h="93">
                    <a:moveTo>
                      <a:pt x="3" y="93"/>
                    </a:moveTo>
                    <a:lnTo>
                      <a:pt x="2" y="74"/>
                    </a:lnTo>
                    <a:lnTo>
                      <a:pt x="1" y="58"/>
                    </a:lnTo>
                    <a:lnTo>
                      <a:pt x="0" y="43"/>
                    </a:lnTo>
                    <a:lnTo>
                      <a:pt x="2" y="31"/>
                    </a:lnTo>
                    <a:lnTo>
                      <a:pt x="5" y="19"/>
                    </a:lnTo>
                    <a:lnTo>
                      <a:pt x="15" y="10"/>
                    </a:lnTo>
                    <a:lnTo>
                      <a:pt x="31" y="4"/>
                    </a:lnTo>
                    <a:lnTo>
                      <a:pt x="55" y="0"/>
                    </a:lnTo>
                    <a:lnTo>
                      <a:pt x="3" y="93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2" name="Freeform 115"/>
              <p:cNvSpPr>
                <a:spLocks/>
              </p:cNvSpPr>
              <p:nvPr/>
            </p:nvSpPr>
            <p:spPr bwMode="auto">
              <a:xfrm>
                <a:off x="4131" y="1777"/>
                <a:ext cx="29" cy="44"/>
              </a:xfrm>
              <a:custGeom>
                <a:avLst/>
                <a:gdLst>
                  <a:gd name="T0" fmla="*/ 0 w 145"/>
                  <a:gd name="T1" fmla="*/ 0 h 218"/>
                  <a:gd name="T2" fmla="*/ 0 w 145"/>
                  <a:gd name="T3" fmla="*/ 0 h 218"/>
                  <a:gd name="T4" fmla="*/ 0 w 145"/>
                  <a:gd name="T5" fmla="*/ 0 h 218"/>
                  <a:gd name="T6" fmla="*/ 0 w 145"/>
                  <a:gd name="T7" fmla="*/ 0 h 218"/>
                  <a:gd name="T8" fmla="*/ 0 w 145"/>
                  <a:gd name="T9" fmla="*/ 0 h 218"/>
                  <a:gd name="T10" fmla="*/ 0 w 145"/>
                  <a:gd name="T11" fmla="*/ 0 h 218"/>
                  <a:gd name="T12" fmla="*/ 0 w 145"/>
                  <a:gd name="T13" fmla="*/ 0 h 218"/>
                  <a:gd name="T14" fmla="*/ 0 w 145"/>
                  <a:gd name="T15" fmla="*/ 0 h 218"/>
                  <a:gd name="T16" fmla="*/ 0 w 145"/>
                  <a:gd name="T17" fmla="*/ 0 h 218"/>
                  <a:gd name="T18" fmla="*/ 0 w 145"/>
                  <a:gd name="T19" fmla="*/ 0 h 218"/>
                  <a:gd name="T20" fmla="*/ 0 w 145"/>
                  <a:gd name="T21" fmla="*/ 0 h 218"/>
                  <a:gd name="T22" fmla="*/ 0 w 145"/>
                  <a:gd name="T23" fmla="*/ 0 h 218"/>
                  <a:gd name="T24" fmla="*/ 0 w 145"/>
                  <a:gd name="T25" fmla="*/ 0 h 218"/>
                  <a:gd name="T26" fmla="*/ 0 w 145"/>
                  <a:gd name="T27" fmla="*/ 0 h 218"/>
                  <a:gd name="T28" fmla="*/ 0 w 145"/>
                  <a:gd name="T29" fmla="*/ 0 h 218"/>
                  <a:gd name="T30" fmla="*/ 0 w 145"/>
                  <a:gd name="T31" fmla="*/ 0 h 218"/>
                  <a:gd name="T32" fmla="*/ 0 w 145"/>
                  <a:gd name="T33" fmla="*/ 0 h 218"/>
                  <a:gd name="T34" fmla="*/ 0 w 145"/>
                  <a:gd name="T35" fmla="*/ 0 h 218"/>
                  <a:gd name="T36" fmla="*/ 0 w 145"/>
                  <a:gd name="T37" fmla="*/ 0 h 218"/>
                  <a:gd name="T38" fmla="*/ 0 w 145"/>
                  <a:gd name="T39" fmla="*/ 0 h 218"/>
                  <a:gd name="T40" fmla="*/ 0 w 145"/>
                  <a:gd name="T41" fmla="*/ 0 h 218"/>
                  <a:gd name="T42" fmla="*/ 0 w 145"/>
                  <a:gd name="T43" fmla="*/ 0 h 218"/>
                  <a:gd name="T44" fmla="*/ 0 w 145"/>
                  <a:gd name="T45" fmla="*/ 0 h 218"/>
                  <a:gd name="T46" fmla="*/ 0 w 145"/>
                  <a:gd name="T47" fmla="*/ 0 h 218"/>
                  <a:gd name="T48" fmla="*/ 0 w 145"/>
                  <a:gd name="T49" fmla="*/ 0 h 21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5" h="218">
                    <a:moveTo>
                      <a:pt x="145" y="0"/>
                    </a:moveTo>
                    <a:lnTo>
                      <a:pt x="126" y="27"/>
                    </a:lnTo>
                    <a:lnTo>
                      <a:pt x="109" y="55"/>
                    </a:lnTo>
                    <a:lnTo>
                      <a:pt x="92" y="82"/>
                    </a:lnTo>
                    <a:lnTo>
                      <a:pt x="76" y="111"/>
                    </a:lnTo>
                    <a:lnTo>
                      <a:pt x="58" y="139"/>
                    </a:lnTo>
                    <a:lnTo>
                      <a:pt x="41" y="167"/>
                    </a:lnTo>
                    <a:lnTo>
                      <a:pt x="21" y="193"/>
                    </a:lnTo>
                    <a:lnTo>
                      <a:pt x="0" y="218"/>
                    </a:lnTo>
                    <a:lnTo>
                      <a:pt x="2" y="183"/>
                    </a:lnTo>
                    <a:lnTo>
                      <a:pt x="8" y="150"/>
                    </a:lnTo>
                    <a:lnTo>
                      <a:pt x="17" y="119"/>
                    </a:lnTo>
                    <a:lnTo>
                      <a:pt x="31" y="92"/>
                    </a:lnTo>
                    <a:lnTo>
                      <a:pt x="45" y="65"/>
                    </a:lnTo>
                    <a:lnTo>
                      <a:pt x="60" y="41"/>
                    </a:lnTo>
                    <a:lnTo>
                      <a:pt x="76" y="19"/>
                    </a:lnTo>
                    <a:lnTo>
                      <a:pt x="93" y="0"/>
                    </a:lnTo>
                    <a:lnTo>
                      <a:pt x="96" y="2"/>
                    </a:lnTo>
                    <a:lnTo>
                      <a:pt x="102" y="3"/>
                    </a:lnTo>
                    <a:lnTo>
                      <a:pt x="109" y="3"/>
                    </a:lnTo>
                    <a:lnTo>
                      <a:pt x="116" y="3"/>
                    </a:lnTo>
                    <a:lnTo>
                      <a:pt x="122" y="1"/>
                    </a:lnTo>
                    <a:lnTo>
                      <a:pt x="129" y="1"/>
                    </a:lnTo>
                    <a:lnTo>
                      <a:pt x="137" y="0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3" name="Freeform 116"/>
              <p:cNvSpPr>
                <a:spLocks/>
              </p:cNvSpPr>
              <p:nvPr/>
            </p:nvSpPr>
            <p:spPr bwMode="auto">
              <a:xfrm>
                <a:off x="4139" y="1782"/>
                <a:ext cx="29" cy="53"/>
              </a:xfrm>
              <a:custGeom>
                <a:avLst/>
                <a:gdLst>
                  <a:gd name="T0" fmla="*/ 0 w 146"/>
                  <a:gd name="T1" fmla="*/ 0 h 269"/>
                  <a:gd name="T2" fmla="*/ 0 w 146"/>
                  <a:gd name="T3" fmla="*/ 0 h 269"/>
                  <a:gd name="T4" fmla="*/ 0 w 146"/>
                  <a:gd name="T5" fmla="*/ 0 h 269"/>
                  <a:gd name="T6" fmla="*/ 0 w 146"/>
                  <a:gd name="T7" fmla="*/ 0 h 269"/>
                  <a:gd name="T8" fmla="*/ 0 w 146"/>
                  <a:gd name="T9" fmla="*/ 0 h 269"/>
                  <a:gd name="T10" fmla="*/ 0 w 146"/>
                  <a:gd name="T11" fmla="*/ 0 h 269"/>
                  <a:gd name="T12" fmla="*/ 0 w 146"/>
                  <a:gd name="T13" fmla="*/ 0 h 269"/>
                  <a:gd name="T14" fmla="*/ 0 w 146"/>
                  <a:gd name="T15" fmla="*/ 0 h 269"/>
                  <a:gd name="T16" fmla="*/ 0 w 146"/>
                  <a:gd name="T17" fmla="*/ 0 h 269"/>
                  <a:gd name="T18" fmla="*/ 0 w 146"/>
                  <a:gd name="T19" fmla="*/ 0 h 269"/>
                  <a:gd name="T20" fmla="*/ 0 w 146"/>
                  <a:gd name="T21" fmla="*/ 0 h 26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6" h="269">
                    <a:moveTo>
                      <a:pt x="32" y="269"/>
                    </a:moveTo>
                    <a:lnTo>
                      <a:pt x="0" y="249"/>
                    </a:lnTo>
                    <a:lnTo>
                      <a:pt x="146" y="0"/>
                    </a:lnTo>
                    <a:lnTo>
                      <a:pt x="145" y="36"/>
                    </a:lnTo>
                    <a:lnTo>
                      <a:pt x="137" y="72"/>
                    </a:lnTo>
                    <a:lnTo>
                      <a:pt x="123" y="106"/>
                    </a:lnTo>
                    <a:lnTo>
                      <a:pt x="107" y="141"/>
                    </a:lnTo>
                    <a:lnTo>
                      <a:pt x="87" y="173"/>
                    </a:lnTo>
                    <a:lnTo>
                      <a:pt x="68" y="206"/>
                    </a:lnTo>
                    <a:lnTo>
                      <a:pt x="48" y="237"/>
                    </a:lnTo>
                    <a:lnTo>
                      <a:pt x="32" y="269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4" name="Freeform 117"/>
              <p:cNvSpPr>
                <a:spLocks/>
              </p:cNvSpPr>
              <p:nvPr/>
            </p:nvSpPr>
            <p:spPr bwMode="auto">
              <a:xfrm>
                <a:off x="4293" y="1782"/>
                <a:ext cx="30" cy="43"/>
              </a:xfrm>
              <a:custGeom>
                <a:avLst/>
                <a:gdLst>
                  <a:gd name="T0" fmla="*/ 0 w 149"/>
                  <a:gd name="T1" fmla="*/ 0 h 217"/>
                  <a:gd name="T2" fmla="*/ 0 w 149"/>
                  <a:gd name="T3" fmla="*/ 0 h 217"/>
                  <a:gd name="T4" fmla="*/ 0 w 149"/>
                  <a:gd name="T5" fmla="*/ 0 h 217"/>
                  <a:gd name="T6" fmla="*/ 0 w 149"/>
                  <a:gd name="T7" fmla="*/ 0 h 217"/>
                  <a:gd name="T8" fmla="*/ 0 w 149"/>
                  <a:gd name="T9" fmla="*/ 0 h 217"/>
                  <a:gd name="T10" fmla="*/ 0 w 149"/>
                  <a:gd name="T11" fmla="*/ 0 h 217"/>
                  <a:gd name="T12" fmla="*/ 0 w 149"/>
                  <a:gd name="T13" fmla="*/ 0 h 217"/>
                  <a:gd name="T14" fmla="*/ 0 w 149"/>
                  <a:gd name="T15" fmla="*/ 0 h 217"/>
                  <a:gd name="T16" fmla="*/ 0 w 149"/>
                  <a:gd name="T17" fmla="*/ 0 h 217"/>
                  <a:gd name="T18" fmla="*/ 0 w 149"/>
                  <a:gd name="T19" fmla="*/ 0 h 217"/>
                  <a:gd name="T20" fmla="*/ 0 w 149"/>
                  <a:gd name="T21" fmla="*/ 0 h 217"/>
                  <a:gd name="T22" fmla="*/ 0 w 149"/>
                  <a:gd name="T23" fmla="*/ 0 h 217"/>
                  <a:gd name="T24" fmla="*/ 0 w 149"/>
                  <a:gd name="T25" fmla="*/ 0 h 217"/>
                  <a:gd name="T26" fmla="*/ 0 w 149"/>
                  <a:gd name="T27" fmla="*/ 0 h 217"/>
                  <a:gd name="T28" fmla="*/ 0 w 149"/>
                  <a:gd name="T29" fmla="*/ 0 h 217"/>
                  <a:gd name="T30" fmla="*/ 0 w 149"/>
                  <a:gd name="T31" fmla="*/ 0 h 217"/>
                  <a:gd name="T32" fmla="*/ 0 w 149"/>
                  <a:gd name="T33" fmla="*/ 0 h 217"/>
                  <a:gd name="T34" fmla="*/ 0 w 149"/>
                  <a:gd name="T35" fmla="*/ 0 h 2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9" h="217">
                    <a:moveTo>
                      <a:pt x="61" y="217"/>
                    </a:moveTo>
                    <a:lnTo>
                      <a:pt x="51" y="209"/>
                    </a:lnTo>
                    <a:lnTo>
                      <a:pt x="38" y="203"/>
                    </a:lnTo>
                    <a:lnTo>
                      <a:pt x="26" y="198"/>
                    </a:lnTo>
                    <a:lnTo>
                      <a:pt x="14" y="193"/>
                    </a:lnTo>
                    <a:lnTo>
                      <a:pt x="4" y="185"/>
                    </a:lnTo>
                    <a:lnTo>
                      <a:pt x="0" y="179"/>
                    </a:lnTo>
                    <a:lnTo>
                      <a:pt x="1" y="167"/>
                    </a:lnTo>
                    <a:lnTo>
                      <a:pt x="9" y="155"/>
                    </a:lnTo>
                    <a:lnTo>
                      <a:pt x="112" y="0"/>
                    </a:lnTo>
                    <a:lnTo>
                      <a:pt x="139" y="23"/>
                    </a:lnTo>
                    <a:lnTo>
                      <a:pt x="149" y="49"/>
                    </a:lnTo>
                    <a:lnTo>
                      <a:pt x="143" y="76"/>
                    </a:lnTo>
                    <a:lnTo>
                      <a:pt x="129" y="104"/>
                    </a:lnTo>
                    <a:lnTo>
                      <a:pt x="107" y="131"/>
                    </a:lnTo>
                    <a:lnTo>
                      <a:pt x="87" y="161"/>
                    </a:lnTo>
                    <a:lnTo>
                      <a:pt x="69" y="189"/>
                    </a:lnTo>
                    <a:lnTo>
                      <a:pt x="61" y="217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5" name="Freeform 118"/>
              <p:cNvSpPr>
                <a:spLocks/>
              </p:cNvSpPr>
              <p:nvPr/>
            </p:nvSpPr>
            <p:spPr bwMode="auto">
              <a:xfrm>
                <a:off x="4313" y="1798"/>
                <a:ext cx="31" cy="37"/>
              </a:xfrm>
              <a:custGeom>
                <a:avLst/>
                <a:gdLst>
                  <a:gd name="T0" fmla="*/ 0 w 156"/>
                  <a:gd name="T1" fmla="*/ 0 h 186"/>
                  <a:gd name="T2" fmla="*/ 0 w 156"/>
                  <a:gd name="T3" fmla="*/ 0 h 186"/>
                  <a:gd name="T4" fmla="*/ 0 w 156"/>
                  <a:gd name="T5" fmla="*/ 0 h 186"/>
                  <a:gd name="T6" fmla="*/ 0 w 156"/>
                  <a:gd name="T7" fmla="*/ 0 h 186"/>
                  <a:gd name="T8" fmla="*/ 0 w 156"/>
                  <a:gd name="T9" fmla="*/ 0 h 186"/>
                  <a:gd name="T10" fmla="*/ 0 w 156"/>
                  <a:gd name="T11" fmla="*/ 0 h 186"/>
                  <a:gd name="T12" fmla="*/ 0 w 156"/>
                  <a:gd name="T13" fmla="*/ 0 h 186"/>
                  <a:gd name="T14" fmla="*/ 0 w 156"/>
                  <a:gd name="T15" fmla="*/ 0 h 186"/>
                  <a:gd name="T16" fmla="*/ 0 w 156"/>
                  <a:gd name="T17" fmla="*/ 0 h 186"/>
                  <a:gd name="T18" fmla="*/ 0 w 156"/>
                  <a:gd name="T19" fmla="*/ 0 h 186"/>
                  <a:gd name="T20" fmla="*/ 0 w 156"/>
                  <a:gd name="T21" fmla="*/ 0 h 186"/>
                  <a:gd name="T22" fmla="*/ 0 w 156"/>
                  <a:gd name="T23" fmla="*/ 0 h 1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56" h="186">
                    <a:moveTo>
                      <a:pt x="156" y="52"/>
                    </a:moveTo>
                    <a:lnTo>
                      <a:pt x="63" y="186"/>
                    </a:lnTo>
                    <a:lnTo>
                      <a:pt x="0" y="166"/>
                    </a:lnTo>
                    <a:lnTo>
                      <a:pt x="84" y="0"/>
                    </a:lnTo>
                    <a:lnTo>
                      <a:pt x="91" y="3"/>
                    </a:lnTo>
                    <a:lnTo>
                      <a:pt x="100" y="6"/>
                    </a:lnTo>
                    <a:lnTo>
                      <a:pt x="110" y="11"/>
                    </a:lnTo>
                    <a:lnTo>
                      <a:pt x="120" y="17"/>
                    </a:lnTo>
                    <a:lnTo>
                      <a:pt x="129" y="22"/>
                    </a:lnTo>
                    <a:lnTo>
                      <a:pt x="138" y="30"/>
                    </a:lnTo>
                    <a:lnTo>
                      <a:pt x="147" y="40"/>
                    </a:lnTo>
                    <a:lnTo>
                      <a:pt x="156" y="52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6" name="Freeform 119"/>
              <p:cNvSpPr>
                <a:spLocks/>
              </p:cNvSpPr>
              <p:nvPr/>
            </p:nvSpPr>
            <p:spPr bwMode="auto">
              <a:xfrm>
                <a:off x="4154" y="1809"/>
                <a:ext cx="26" cy="43"/>
              </a:xfrm>
              <a:custGeom>
                <a:avLst/>
                <a:gdLst>
                  <a:gd name="T0" fmla="*/ 0 w 130"/>
                  <a:gd name="T1" fmla="*/ 0 h 218"/>
                  <a:gd name="T2" fmla="*/ 0 w 130"/>
                  <a:gd name="T3" fmla="*/ 0 h 218"/>
                  <a:gd name="T4" fmla="*/ 0 w 130"/>
                  <a:gd name="T5" fmla="*/ 0 h 218"/>
                  <a:gd name="T6" fmla="*/ 0 w 130"/>
                  <a:gd name="T7" fmla="*/ 0 h 218"/>
                  <a:gd name="T8" fmla="*/ 0 w 130"/>
                  <a:gd name="T9" fmla="*/ 0 h 218"/>
                  <a:gd name="T10" fmla="*/ 0 w 130"/>
                  <a:gd name="T11" fmla="*/ 0 h 218"/>
                  <a:gd name="T12" fmla="*/ 0 w 130"/>
                  <a:gd name="T13" fmla="*/ 0 h 218"/>
                  <a:gd name="T14" fmla="*/ 0 w 130"/>
                  <a:gd name="T15" fmla="*/ 0 h 218"/>
                  <a:gd name="T16" fmla="*/ 0 w 130"/>
                  <a:gd name="T17" fmla="*/ 0 h 218"/>
                  <a:gd name="T18" fmla="*/ 0 w 130"/>
                  <a:gd name="T19" fmla="*/ 0 h 218"/>
                  <a:gd name="T20" fmla="*/ 0 w 130"/>
                  <a:gd name="T21" fmla="*/ 0 h 218"/>
                  <a:gd name="T22" fmla="*/ 0 w 130"/>
                  <a:gd name="T23" fmla="*/ 0 h 218"/>
                  <a:gd name="T24" fmla="*/ 0 w 130"/>
                  <a:gd name="T25" fmla="*/ 0 h 218"/>
                  <a:gd name="T26" fmla="*/ 0 w 130"/>
                  <a:gd name="T27" fmla="*/ 0 h 218"/>
                  <a:gd name="T28" fmla="*/ 0 w 130"/>
                  <a:gd name="T29" fmla="*/ 0 h 2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0" h="218">
                    <a:moveTo>
                      <a:pt x="124" y="72"/>
                    </a:moveTo>
                    <a:lnTo>
                      <a:pt x="40" y="218"/>
                    </a:lnTo>
                    <a:lnTo>
                      <a:pt x="30" y="209"/>
                    </a:lnTo>
                    <a:lnTo>
                      <a:pt x="20" y="201"/>
                    </a:lnTo>
                    <a:lnTo>
                      <a:pt x="7" y="193"/>
                    </a:lnTo>
                    <a:lnTo>
                      <a:pt x="0" y="186"/>
                    </a:lnTo>
                    <a:lnTo>
                      <a:pt x="82" y="0"/>
                    </a:lnTo>
                    <a:lnTo>
                      <a:pt x="92" y="1"/>
                    </a:lnTo>
                    <a:lnTo>
                      <a:pt x="104" y="6"/>
                    </a:lnTo>
                    <a:lnTo>
                      <a:pt x="113" y="13"/>
                    </a:lnTo>
                    <a:lnTo>
                      <a:pt x="122" y="23"/>
                    </a:lnTo>
                    <a:lnTo>
                      <a:pt x="126" y="33"/>
                    </a:lnTo>
                    <a:lnTo>
                      <a:pt x="130" y="47"/>
                    </a:lnTo>
                    <a:lnTo>
                      <a:pt x="128" y="59"/>
                    </a:lnTo>
                    <a:lnTo>
                      <a:pt x="124" y="72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7" name="Freeform 120"/>
              <p:cNvSpPr>
                <a:spLocks/>
              </p:cNvSpPr>
              <p:nvPr/>
            </p:nvSpPr>
            <p:spPr bwMode="auto">
              <a:xfrm>
                <a:off x="4336" y="1815"/>
                <a:ext cx="20" cy="29"/>
              </a:xfrm>
              <a:custGeom>
                <a:avLst/>
                <a:gdLst>
                  <a:gd name="T0" fmla="*/ 0 w 97"/>
                  <a:gd name="T1" fmla="*/ 0 h 146"/>
                  <a:gd name="T2" fmla="*/ 0 w 97"/>
                  <a:gd name="T3" fmla="*/ 0 h 146"/>
                  <a:gd name="T4" fmla="*/ 0 w 97"/>
                  <a:gd name="T5" fmla="*/ 0 h 146"/>
                  <a:gd name="T6" fmla="*/ 0 w 97"/>
                  <a:gd name="T7" fmla="*/ 0 h 146"/>
                  <a:gd name="T8" fmla="*/ 0 w 97"/>
                  <a:gd name="T9" fmla="*/ 0 h 146"/>
                  <a:gd name="T10" fmla="*/ 0 w 97"/>
                  <a:gd name="T11" fmla="*/ 0 h 146"/>
                  <a:gd name="T12" fmla="*/ 0 w 97"/>
                  <a:gd name="T13" fmla="*/ 0 h 146"/>
                  <a:gd name="T14" fmla="*/ 0 w 97"/>
                  <a:gd name="T15" fmla="*/ 0 h 146"/>
                  <a:gd name="T16" fmla="*/ 0 w 97"/>
                  <a:gd name="T17" fmla="*/ 0 h 146"/>
                  <a:gd name="T18" fmla="*/ 0 w 97"/>
                  <a:gd name="T19" fmla="*/ 0 h 146"/>
                  <a:gd name="T20" fmla="*/ 0 w 97"/>
                  <a:gd name="T21" fmla="*/ 0 h 1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7" h="146">
                    <a:moveTo>
                      <a:pt x="83" y="146"/>
                    </a:moveTo>
                    <a:lnTo>
                      <a:pt x="0" y="136"/>
                    </a:lnTo>
                    <a:lnTo>
                      <a:pt x="62" y="0"/>
                    </a:lnTo>
                    <a:lnTo>
                      <a:pt x="72" y="15"/>
                    </a:lnTo>
                    <a:lnTo>
                      <a:pt x="82" y="33"/>
                    </a:lnTo>
                    <a:lnTo>
                      <a:pt x="89" y="50"/>
                    </a:lnTo>
                    <a:lnTo>
                      <a:pt x="96" y="69"/>
                    </a:lnTo>
                    <a:lnTo>
                      <a:pt x="97" y="87"/>
                    </a:lnTo>
                    <a:lnTo>
                      <a:pt x="96" y="106"/>
                    </a:lnTo>
                    <a:lnTo>
                      <a:pt x="91" y="125"/>
                    </a:lnTo>
                    <a:lnTo>
                      <a:pt x="83" y="146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8" name="Freeform 121"/>
              <p:cNvSpPr>
                <a:spLocks/>
              </p:cNvSpPr>
              <p:nvPr/>
            </p:nvSpPr>
            <p:spPr bwMode="auto">
              <a:xfrm>
                <a:off x="4171" y="1827"/>
                <a:ext cx="24" cy="35"/>
              </a:xfrm>
              <a:custGeom>
                <a:avLst/>
                <a:gdLst>
                  <a:gd name="T0" fmla="*/ 0 w 119"/>
                  <a:gd name="T1" fmla="*/ 0 h 176"/>
                  <a:gd name="T2" fmla="*/ 0 w 119"/>
                  <a:gd name="T3" fmla="*/ 0 h 176"/>
                  <a:gd name="T4" fmla="*/ 0 w 119"/>
                  <a:gd name="T5" fmla="*/ 0 h 176"/>
                  <a:gd name="T6" fmla="*/ 0 w 119"/>
                  <a:gd name="T7" fmla="*/ 0 h 176"/>
                  <a:gd name="T8" fmla="*/ 0 w 119"/>
                  <a:gd name="T9" fmla="*/ 0 h 176"/>
                  <a:gd name="T10" fmla="*/ 0 w 119"/>
                  <a:gd name="T11" fmla="*/ 0 h 176"/>
                  <a:gd name="T12" fmla="*/ 0 w 119"/>
                  <a:gd name="T13" fmla="*/ 0 h 176"/>
                  <a:gd name="T14" fmla="*/ 0 w 119"/>
                  <a:gd name="T15" fmla="*/ 0 h 176"/>
                  <a:gd name="T16" fmla="*/ 0 w 119"/>
                  <a:gd name="T17" fmla="*/ 0 h 176"/>
                  <a:gd name="T18" fmla="*/ 0 w 119"/>
                  <a:gd name="T19" fmla="*/ 0 h 176"/>
                  <a:gd name="T20" fmla="*/ 0 w 119"/>
                  <a:gd name="T21" fmla="*/ 0 h 176"/>
                  <a:gd name="T22" fmla="*/ 0 w 119"/>
                  <a:gd name="T23" fmla="*/ 0 h 176"/>
                  <a:gd name="T24" fmla="*/ 0 w 119"/>
                  <a:gd name="T25" fmla="*/ 0 h 176"/>
                  <a:gd name="T26" fmla="*/ 0 w 119"/>
                  <a:gd name="T27" fmla="*/ 0 h 176"/>
                  <a:gd name="T28" fmla="*/ 0 w 119"/>
                  <a:gd name="T29" fmla="*/ 0 h 176"/>
                  <a:gd name="T30" fmla="*/ 0 w 119"/>
                  <a:gd name="T31" fmla="*/ 0 h 176"/>
                  <a:gd name="T32" fmla="*/ 0 w 119"/>
                  <a:gd name="T33" fmla="*/ 0 h 176"/>
                  <a:gd name="T34" fmla="*/ 0 w 119"/>
                  <a:gd name="T35" fmla="*/ 0 h 1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19" h="176">
                    <a:moveTo>
                      <a:pt x="57" y="176"/>
                    </a:moveTo>
                    <a:lnTo>
                      <a:pt x="44" y="174"/>
                    </a:lnTo>
                    <a:lnTo>
                      <a:pt x="31" y="171"/>
                    </a:lnTo>
                    <a:lnTo>
                      <a:pt x="18" y="163"/>
                    </a:lnTo>
                    <a:lnTo>
                      <a:pt x="9" y="155"/>
                    </a:lnTo>
                    <a:lnTo>
                      <a:pt x="2" y="144"/>
                    </a:lnTo>
                    <a:lnTo>
                      <a:pt x="0" y="132"/>
                    </a:lnTo>
                    <a:lnTo>
                      <a:pt x="4" y="118"/>
                    </a:lnTo>
                    <a:lnTo>
                      <a:pt x="15" y="104"/>
                    </a:lnTo>
                    <a:lnTo>
                      <a:pt x="79" y="0"/>
                    </a:lnTo>
                    <a:lnTo>
                      <a:pt x="107" y="19"/>
                    </a:lnTo>
                    <a:lnTo>
                      <a:pt x="119" y="42"/>
                    </a:lnTo>
                    <a:lnTo>
                      <a:pt x="118" y="65"/>
                    </a:lnTo>
                    <a:lnTo>
                      <a:pt x="110" y="88"/>
                    </a:lnTo>
                    <a:lnTo>
                      <a:pt x="95" y="111"/>
                    </a:lnTo>
                    <a:lnTo>
                      <a:pt x="79" y="133"/>
                    </a:lnTo>
                    <a:lnTo>
                      <a:pt x="64" y="155"/>
                    </a:lnTo>
                    <a:lnTo>
                      <a:pt x="57" y="176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79" name="Freeform 122"/>
              <p:cNvSpPr>
                <a:spLocks/>
              </p:cNvSpPr>
              <p:nvPr/>
            </p:nvSpPr>
            <p:spPr bwMode="auto">
              <a:xfrm>
                <a:off x="4193" y="1846"/>
                <a:ext cx="17" cy="23"/>
              </a:xfrm>
              <a:custGeom>
                <a:avLst/>
                <a:gdLst>
                  <a:gd name="T0" fmla="*/ 0 w 85"/>
                  <a:gd name="T1" fmla="*/ 0 h 114"/>
                  <a:gd name="T2" fmla="*/ 0 w 85"/>
                  <a:gd name="T3" fmla="*/ 0 h 114"/>
                  <a:gd name="T4" fmla="*/ 0 w 85"/>
                  <a:gd name="T5" fmla="*/ 0 h 114"/>
                  <a:gd name="T6" fmla="*/ 0 w 85"/>
                  <a:gd name="T7" fmla="*/ 0 h 114"/>
                  <a:gd name="T8" fmla="*/ 0 w 85"/>
                  <a:gd name="T9" fmla="*/ 0 h 114"/>
                  <a:gd name="T10" fmla="*/ 0 w 85"/>
                  <a:gd name="T11" fmla="*/ 0 h 114"/>
                  <a:gd name="T12" fmla="*/ 0 w 85"/>
                  <a:gd name="T13" fmla="*/ 0 h 114"/>
                  <a:gd name="T14" fmla="*/ 0 w 85"/>
                  <a:gd name="T15" fmla="*/ 0 h 114"/>
                  <a:gd name="T16" fmla="*/ 0 w 85"/>
                  <a:gd name="T17" fmla="*/ 0 h 114"/>
                  <a:gd name="T18" fmla="*/ 0 w 85"/>
                  <a:gd name="T19" fmla="*/ 0 h 114"/>
                  <a:gd name="T20" fmla="*/ 0 w 85"/>
                  <a:gd name="T21" fmla="*/ 0 h 1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5" h="114">
                    <a:moveTo>
                      <a:pt x="73" y="114"/>
                    </a:moveTo>
                    <a:lnTo>
                      <a:pt x="0" y="104"/>
                    </a:lnTo>
                    <a:lnTo>
                      <a:pt x="42" y="0"/>
                    </a:lnTo>
                    <a:lnTo>
                      <a:pt x="52" y="11"/>
                    </a:lnTo>
                    <a:lnTo>
                      <a:pt x="64" y="25"/>
                    </a:lnTo>
                    <a:lnTo>
                      <a:pt x="73" y="38"/>
                    </a:lnTo>
                    <a:lnTo>
                      <a:pt x="80" y="53"/>
                    </a:lnTo>
                    <a:lnTo>
                      <a:pt x="84" y="67"/>
                    </a:lnTo>
                    <a:lnTo>
                      <a:pt x="85" y="82"/>
                    </a:lnTo>
                    <a:lnTo>
                      <a:pt x="80" y="97"/>
                    </a:lnTo>
                    <a:lnTo>
                      <a:pt x="73" y="114"/>
                    </a:lnTo>
                    <a:close/>
                  </a:path>
                </a:pathLst>
              </a:custGeom>
              <a:solidFill>
                <a:srgbClr val="B24C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0" name="Freeform 123"/>
              <p:cNvSpPr>
                <a:spLocks/>
              </p:cNvSpPr>
              <p:nvPr/>
            </p:nvSpPr>
            <p:spPr bwMode="auto">
              <a:xfrm>
                <a:off x="4212" y="884"/>
                <a:ext cx="12" cy="7"/>
              </a:xfrm>
              <a:custGeom>
                <a:avLst/>
                <a:gdLst>
                  <a:gd name="T0" fmla="*/ 0 w 62"/>
                  <a:gd name="T1" fmla="*/ 0 h 35"/>
                  <a:gd name="T2" fmla="*/ 0 w 62"/>
                  <a:gd name="T3" fmla="*/ 0 h 35"/>
                  <a:gd name="T4" fmla="*/ 0 w 62"/>
                  <a:gd name="T5" fmla="*/ 0 h 35"/>
                  <a:gd name="T6" fmla="*/ 0 w 62"/>
                  <a:gd name="T7" fmla="*/ 0 h 35"/>
                  <a:gd name="T8" fmla="*/ 0 w 62"/>
                  <a:gd name="T9" fmla="*/ 0 h 35"/>
                  <a:gd name="T10" fmla="*/ 0 w 62"/>
                  <a:gd name="T11" fmla="*/ 0 h 35"/>
                  <a:gd name="T12" fmla="*/ 0 w 62"/>
                  <a:gd name="T13" fmla="*/ 0 h 35"/>
                  <a:gd name="T14" fmla="*/ 0 w 62"/>
                  <a:gd name="T15" fmla="*/ 0 h 35"/>
                  <a:gd name="T16" fmla="*/ 0 w 62"/>
                  <a:gd name="T17" fmla="*/ 0 h 35"/>
                  <a:gd name="T18" fmla="*/ 0 w 62"/>
                  <a:gd name="T19" fmla="*/ 0 h 35"/>
                  <a:gd name="T20" fmla="*/ 0 w 62"/>
                  <a:gd name="T21" fmla="*/ 0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2" h="35">
                    <a:moveTo>
                      <a:pt x="62" y="32"/>
                    </a:moveTo>
                    <a:lnTo>
                      <a:pt x="62" y="34"/>
                    </a:lnTo>
                    <a:lnTo>
                      <a:pt x="58" y="35"/>
                    </a:lnTo>
                    <a:lnTo>
                      <a:pt x="49" y="35"/>
                    </a:lnTo>
                    <a:lnTo>
                      <a:pt x="38" y="35"/>
                    </a:lnTo>
                    <a:lnTo>
                      <a:pt x="26" y="33"/>
                    </a:lnTo>
                    <a:lnTo>
                      <a:pt x="15" y="33"/>
                    </a:lnTo>
                    <a:lnTo>
                      <a:pt x="6" y="32"/>
                    </a:lnTo>
                    <a:lnTo>
                      <a:pt x="0" y="32"/>
                    </a:lnTo>
                    <a:lnTo>
                      <a:pt x="31" y="0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1" name="Freeform 124"/>
              <p:cNvSpPr>
                <a:spLocks/>
              </p:cNvSpPr>
              <p:nvPr/>
            </p:nvSpPr>
            <p:spPr bwMode="auto">
              <a:xfrm>
                <a:off x="4123" y="610"/>
                <a:ext cx="62" cy="66"/>
              </a:xfrm>
              <a:custGeom>
                <a:avLst/>
                <a:gdLst>
                  <a:gd name="T0" fmla="*/ 0 w 310"/>
                  <a:gd name="T1" fmla="*/ 0 h 332"/>
                  <a:gd name="T2" fmla="*/ 0 w 310"/>
                  <a:gd name="T3" fmla="*/ 0 h 332"/>
                  <a:gd name="T4" fmla="*/ 0 w 310"/>
                  <a:gd name="T5" fmla="*/ 0 h 332"/>
                  <a:gd name="T6" fmla="*/ 0 w 310"/>
                  <a:gd name="T7" fmla="*/ 0 h 332"/>
                  <a:gd name="T8" fmla="*/ 0 w 310"/>
                  <a:gd name="T9" fmla="*/ 0 h 332"/>
                  <a:gd name="T10" fmla="*/ 0 w 310"/>
                  <a:gd name="T11" fmla="*/ 0 h 332"/>
                  <a:gd name="T12" fmla="*/ 0 w 310"/>
                  <a:gd name="T13" fmla="*/ 0 h 332"/>
                  <a:gd name="T14" fmla="*/ 0 w 310"/>
                  <a:gd name="T15" fmla="*/ 0 h 332"/>
                  <a:gd name="T16" fmla="*/ 0 w 310"/>
                  <a:gd name="T17" fmla="*/ 0 h 332"/>
                  <a:gd name="T18" fmla="*/ 0 w 310"/>
                  <a:gd name="T19" fmla="*/ 0 h 332"/>
                  <a:gd name="T20" fmla="*/ 0 w 310"/>
                  <a:gd name="T21" fmla="*/ 0 h 332"/>
                  <a:gd name="T22" fmla="*/ 0 w 310"/>
                  <a:gd name="T23" fmla="*/ 0 h 332"/>
                  <a:gd name="T24" fmla="*/ 0 w 310"/>
                  <a:gd name="T25" fmla="*/ 0 h 332"/>
                  <a:gd name="T26" fmla="*/ 0 w 310"/>
                  <a:gd name="T27" fmla="*/ 0 h 332"/>
                  <a:gd name="T28" fmla="*/ 0 w 310"/>
                  <a:gd name="T29" fmla="*/ 0 h 332"/>
                  <a:gd name="T30" fmla="*/ 0 w 310"/>
                  <a:gd name="T31" fmla="*/ 0 h 332"/>
                  <a:gd name="T32" fmla="*/ 0 w 310"/>
                  <a:gd name="T33" fmla="*/ 0 h 332"/>
                  <a:gd name="T34" fmla="*/ 0 w 310"/>
                  <a:gd name="T35" fmla="*/ 0 h 332"/>
                  <a:gd name="T36" fmla="*/ 0 w 310"/>
                  <a:gd name="T37" fmla="*/ 0 h 332"/>
                  <a:gd name="T38" fmla="*/ 0 w 310"/>
                  <a:gd name="T39" fmla="*/ 0 h 332"/>
                  <a:gd name="T40" fmla="*/ 0 w 310"/>
                  <a:gd name="T41" fmla="*/ 0 h 332"/>
                  <a:gd name="T42" fmla="*/ 0 w 310"/>
                  <a:gd name="T43" fmla="*/ 0 h 332"/>
                  <a:gd name="T44" fmla="*/ 0 w 310"/>
                  <a:gd name="T45" fmla="*/ 0 h 332"/>
                  <a:gd name="T46" fmla="*/ 0 w 310"/>
                  <a:gd name="T47" fmla="*/ 0 h 332"/>
                  <a:gd name="T48" fmla="*/ 0 w 310"/>
                  <a:gd name="T49" fmla="*/ 0 h 332"/>
                  <a:gd name="T50" fmla="*/ 0 w 310"/>
                  <a:gd name="T51" fmla="*/ 0 h 332"/>
                  <a:gd name="T52" fmla="*/ 0 w 310"/>
                  <a:gd name="T53" fmla="*/ 0 h 332"/>
                  <a:gd name="T54" fmla="*/ 0 w 310"/>
                  <a:gd name="T55" fmla="*/ 0 h 332"/>
                  <a:gd name="T56" fmla="*/ 0 w 310"/>
                  <a:gd name="T57" fmla="*/ 0 h 332"/>
                  <a:gd name="T58" fmla="*/ 0 w 310"/>
                  <a:gd name="T59" fmla="*/ 0 h 332"/>
                  <a:gd name="T60" fmla="*/ 0 w 310"/>
                  <a:gd name="T61" fmla="*/ 0 h 332"/>
                  <a:gd name="T62" fmla="*/ 0 w 310"/>
                  <a:gd name="T63" fmla="*/ 0 h 332"/>
                  <a:gd name="T64" fmla="*/ 0 w 310"/>
                  <a:gd name="T65" fmla="*/ 0 h 332"/>
                  <a:gd name="T66" fmla="*/ 0 w 310"/>
                  <a:gd name="T67" fmla="*/ 0 h 332"/>
                  <a:gd name="T68" fmla="*/ 0 w 310"/>
                  <a:gd name="T69" fmla="*/ 0 h 332"/>
                  <a:gd name="T70" fmla="*/ 0 w 310"/>
                  <a:gd name="T71" fmla="*/ 0 h 332"/>
                  <a:gd name="T72" fmla="*/ 0 w 310"/>
                  <a:gd name="T73" fmla="*/ 0 h 332"/>
                  <a:gd name="T74" fmla="*/ 0 w 310"/>
                  <a:gd name="T75" fmla="*/ 0 h 332"/>
                  <a:gd name="T76" fmla="*/ 0 w 310"/>
                  <a:gd name="T77" fmla="*/ 0 h 332"/>
                  <a:gd name="T78" fmla="*/ 0 w 310"/>
                  <a:gd name="T79" fmla="*/ 0 h 332"/>
                  <a:gd name="T80" fmla="*/ 0 w 310"/>
                  <a:gd name="T81" fmla="*/ 0 h 332"/>
                  <a:gd name="T82" fmla="*/ 0 w 310"/>
                  <a:gd name="T83" fmla="*/ 0 h 332"/>
                  <a:gd name="T84" fmla="*/ 0 w 310"/>
                  <a:gd name="T85" fmla="*/ 0 h 332"/>
                  <a:gd name="T86" fmla="*/ 0 w 310"/>
                  <a:gd name="T87" fmla="*/ 0 h 332"/>
                  <a:gd name="T88" fmla="*/ 0 w 310"/>
                  <a:gd name="T89" fmla="*/ 0 h 332"/>
                  <a:gd name="T90" fmla="*/ 0 w 310"/>
                  <a:gd name="T91" fmla="*/ 0 h 332"/>
                  <a:gd name="T92" fmla="*/ 0 w 310"/>
                  <a:gd name="T93" fmla="*/ 0 h 332"/>
                  <a:gd name="T94" fmla="*/ 0 w 310"/>
                  <a:gd name="T95" fmla="*/ 0 h 332"/>
                  <a:gd name="T96" fmla="*/ 0 w 310"/>
                  <a:gd name="T97" fmla="*/ 0 h 332"/>
                  <a:gd name="T98" fmla="*/ 0 w 310"/>
                  <a:gd name="T99" fmla="*/ 0 h 332"/>
                  <a:gd name="T100" fmla="*/ 0 w 310"/>
                  <a:gd name="T101" fmla="*/ 0 h 332"/>
                  <a:gd name="T102" fmla="*/ 0 w 310"/>
                  <a:gd name="T103" fmla="*/ 0 h 332"/>
                  <a:gd name="T104" fmla="*/ 0 w 310"/>
                  <a:gd name="T105" fmla="*/ 0 h 332"/>
                  <a:gd name="T106" fmla="*/ 0 w 310"/>
                  <a:gd name="T107" fmla="*/ 0 h 332"/>
                  <a:gd name="T108" fmla="*/ 0 w 310"/>
                  <a:gd name="T109" fmla="*/ 0 h 332"/>
                  <a:gd name="T110" fmla="*/ 0 w 310"/>
                  <a:gd name="T111" fmla="*/ 0 h 332"/>
                  <a:gd name="T112" fmla="*/ 0 w 310"/>
                  <a:gd name="T113" fmla="*/ 0 h 332"/>
                  <a:gd name="T114" fmla="*/ 0 w 310"/>
                  <a:gd name="T115" fmla="*/ 0 h 332"/>
                  <a:gd name="T116" fmla="*/ 0 w 310"/>
                  <a:gd name="T117" fmla="*/ 0 h 332"/>
                  <a:gd name="T118" fmla="*/ 0 w 310"/>
                  <a:gd name="T119" fmla="*/ 0 h 332"/>
                  <a:gd name="T120" fmla="*/ 0 w 310"/>
                  <a:gd name="T121" fmla="*/ 0 h 332"/>
                  <a:gd name="T122" fmla="*/ 0 w 310"/>
                  <a:gd name="T123" fmla="*/ 0 h 33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0" h="332">
                    <a:moveTo>
                      <a:pt x="228" y="104"/>
                    </a:moveTo>
                    <a:lnTo>
                      <a:pt x="310" y="125"/>
                    </a:lnTo>
                    <a:lnTo>
                      <a:pt x="310" y="136"/>
                    </a:lnTo>
                    <a:lnTo>
                      <a:pt x="300" y="143"/>
                    </a:lnTo>
                    <a:lnTo>
                      <a:pt x="290" y="152"/>
                    </a:lnTo>
                    <a:lnTo>
                      <a:pt x="278" y="162"/>
                    </a:lnTo>
                    <a:lnTo>
                      <a:pt x="267" y="172"/>
                    </a:lnTo>
                    <a:lnTo>
                      <a:pt x="256" y="182"/>
                    </a:lnTo>
                    <a:lnTo>
                      <a:pt x="249" y="195"/>
                    </a:lnTo>
                    <a:lnTo>
                      <a:pt x="246" y="206"/>
                    </a:lnTo>
                    <a:lnTo>
                      <a:pt x="248" y="218"/>
                    </a:lnTo>
                    <a:lnTo>
                      <a:pt x="258" y="231"/>
                    </a:lnTo>
                    <a:lnTo>
                      <a:pt x="266" y="244"/>
                    </a:lnTo>
                    <a:lnTo>
                      <a:pt x="271" y="259"/>
                    </a:lnTo>
                    <a:lnTo>
                      <a:pt x="274" y="275"/>
                    </a:lnTo>
                    <a:lnTo>
                      <a:pt x="274" y="289"/>
                    </a:lnTo>
                    <a:lnTo>
                      <a:pt x="274" y="305"/>
                    </a:lnTo>
                    <a:lnTo>
                      <a:pt x="272" y="319"/>
                    </a:lnTo>
                    <a:lnTo>
                      <a:pt x="270" y="332"/>
                    </a:lnTo>
                    <a:lnTo>
                      <a:pt x="254" y="329"/>
                    </a:lnTo>
                    <a:lnTo>
                      <a:pt x="240" y="323"/>
                    </a:lnTo>
                    <a:lnTo>
                      <a:pt x="228" y="314"/>
                    </a:lnTo>
                    <a:lnTo>
                      <a:pt x="218" y="306"/>
                    </a:lnTo>
                    <a:lnTo>
                      <a:pt x="205" y="296"/>
                    </a:lnTo>
                    <a:lnTo>
                      <a:pt x="193" y="288"/>
                    </a:lnTo>
                    <a:lnTo>
                      <a:pt x="179" y="282"/>
                    </a:lnTo>
                    <a:lnTo>
                      <a:pt x="166" y="280"/>
                    </a:lnTo>
                    <a:lnTo>
                      <a:pt x="160" y="275"/>
                    </a:lnTo>
                    <a:lnTo>
                      <a:pt x="156" y="269"/>
                    </a:lnTo>
                    <a:lnTo>
                      <a:pt x="149" y="262"/>
                    </a:lnTo>
                    <a:lnTo>
                      <a:pt x="143" y="258"/>
                    </a:lnTo>
                    <a:lnTo>
                      <a:pt x="135" y="253"/>
                    </a:lnTo>
                    <a:lnTo>
                      <a:pt x="128" y="252"/>
                    </a:lnTo>
                    <a:lnTo>
                      <a:pt x="121" y="253"/>
                    </a:lnTo>
                    <a:lnTo>
                      <a:pt x="114" y="260"/>
                    </a:lnTo>
                    <a:lnTo>
                      <a:pt x="100" y="270"/>
                    </a:lnTo>
                    <a:lnTo>
                      <a:pt x="88" y="280"/>
                    </a:lnTo>
                    <a:lnTo>
                      <a:pt x="74" y="289"/>
                    </a:lnTo>
                    <a:lnTo>
                      <a:pt x="62" y="299"/>
                    </a:lnTo>
                    <a:lnTo>
                      <a:pt x="48" y="305"/>
                    </a:lnTo>
                    <a:lnTo>
                      <a:pt x="35" y="312"/>
                    </a:lnTo>
                    <a:lnTo>
                      <a:pt x="21" y="317"/>
                    </a:lnTo>
                    <a:lnTo>
                      <a:pt x="10" y="322"/>
                    </a:lnTo>
                    <a:lnTo>
                      <a:pt x="62" y="187"/>
                    </a:lnTo>
                    <a:lnTo>
                      <a:pt x="55" y="178"/>
                    </a:lnTo>
                    <a:lnTo>
                      <a:pt x="48" y="169"/>
                    </a:lnTo>
                    <a:lnTo>
                      <a:pt x="39" y="160"/>
                    </a:lnTo>
                    <a:lnTo>
                      <a:pt x="30" y="151"/>
                    </a:lnTo>
                    <a:lnTo>
                      <a:pt x="20" y="140"/>
                    </a:lnTo>
                    <a:lnTo>
                      <a:pt x="11" y="131"/>
                    </a:lnTo>
                    <a:lnTo>
                      <a:pt x="4" y="121"/>
                    </a:lnTo>
                    <a:lnTo>
                      <a:pt x="0" y="114"/>
                    </a:lnTo>
                    <a:lnTo>
                      <a:pt x="27" y="117"/>
                    </a:lnTo>
                    <a:lnTo>
                      <a:pt x="52" y="112"/>
                    </a:lnTo>
                    <a:lnTo>
                      <a:pt x="73" y="100"/>
                    </a:lnTo>
                    <a:lnTo>
                      <a:pt x="92" y="84"/>
                    </a:lnTo>
                    <a:lnTo>
                      <a:pt x="108" y="64"/>
                    </a:lnTo>
                    <a:lnTo>
                      <a:pt x="124" y="42"/>
                    </a:lnTo>
                    <a:lnTo>
                      <a:pt x="139" y="19"/>
                    </a:lnTo>
                    <a:lnTo>
                      <a:pt x="156" y="0"/>
                    </a:lnTo>
                    <a:lnTo>
                      <a:pt x="166" y="0"/>
                    </a:lnTo>
                    <a:lnTo>
                      <a:pt x="228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2" name="Freeform 125"/>
              <p:cNvSpPr>
                <a:spLocks/>
              </p:cNvSpPr>
              <p:nvPr/>
            </p:nvSpPr>
            <p:spPr bwMode="auto">
              <a:xfrm>
                <a:off x="4131" y="618"/>
                <a:ext cx="46" cy="52"/>
              </a:xfrm>
              <a:custGeom>
                <a:avLst/>
                <a:gdLst>
                  <a:gd name="T0" fmla="*/ 0 w 229"/>
                  <a:gd name="T1" fmla="*/ 0 h 259"/>
                  <a:gd name="T2" fmla="*/ 0 w 229"/>
                  <a:gd name="T3" fmla="*/ 0 h 259"/>
                  <a:gd name="T4" fmla="*/ 0 w 229"/>
                  <a:gd name="T5" fmla="*/ 0 h 259"/>
                  <a:gd name="T6" fmla="*/ 0 w 229"/>
                  <a:gd name="T7" fmla="*/ 0 h 259"/>
                  <a:gd name="T8" fmla="*/ 0 w 229"/>
                  <a:gd name="T9" fmla="*/ 0 h 259"/>
                  <a:gd name="T10" fmla="*/ 0 w 229"/>
                  <a:gd name="T11" fmla="*/ 0 h 259"/>
                  <a:gd name="T12" fmla="*/ 0 w 229"/>
                  <a:gd name="T13" fmla="*/ 0 h 259"/>
                  <a:gd name="T14" fmla="*/ 0 w 229"/>
                  <a:gd name="T15" fmla="*/ 0 h 259"/>
                  <a:gd name="T16" fmla="*/ 0 w 229"/>
                  <a:gd name="T17" fmla="*/ 0 h 259"/>
                  <a:gd name="T18" fmla="*/ 0 w 229"/>
                  <a:gd name="T19" fmla="*/ 0 h 259"/>
                  <a:gd name="T20" fmla="*/ 0 w 229"/>
                  <a:gd name="T21" fmla="*/ 0 h 259"/>
                  <a:gd name="T22" fmla="*/ 0 w 229"/>
                  <a:gd name="T23" fmla="*/ 0 h 259"/>
                  <a:gd name="T24" fmla="*/ 0 w 229"/>
                  <a:gd name="T25" fmla="*/ 0 h 259"/>
                  <a:gd name="T26" fmla="*/ 0 w 229"/>
                  <a:gd name="T27" fmla="*/ 0 h 259"/>
                  <a:gd name="T28" fmla="*/ 0 w 229"/>
                  <a:gd name="T29" fmla="*/ 0 h 259"/>
                  <a:gd name="T30" fmla="*/ 0 w 229"/>
                  <a:gd name="T31" fmla="*/ 0 h 259"/>
                  <a:gd name="T32" fmla="*/ 0 w 229"/>
                  <a:gd name="T33" fmla="*/ 0 h 259"/>
                  <a:gd name="T34" fmla="*/ 0 w 229"/>
                  <a:gd name="T35" fmla="*/ 0 h 259"/>
                  <a:gd name="T36" fmla="*/ 0 w 229"/>
                  <a:gd name="T37" fmla="*/ 0 h 259"/>
                  <a:gd name="T38" fmla="*/ 0 w 229"/>
                  <a:gd name="T39" fmla="*/ 0 h 259"/>
                  <a:gd name="T40" fmla="*/ 0 w 229"/>
                  <a:gd name="T41" fmla="*/ 0 h 259"/>
                  <a:gd name="T42" fmla="*/ 0 w 229"/>
                  <a:gd name="T43" fmla="*/ 0 h 259"/>
                  <a:gd name="T44" fmla="*/ 0 w 229"/>
                  <a:gd name="T45" fmla="*/ 0 h 259"/>
                  <a:gd name="T46" fmla="*/ 0 w 229"/>
                  <a:gd name="T47" fmla="*/ 0 h 259"/>
                  <a:gd name="T48" fmla="*/ 0 w 229"/>
                  <a:gd name="T49" fmla="*/ 0 h 259"/>
                  <a:gd name="T50" fmla="*/ 0 w 229"/>
                  <a:gd name="T51" fmla="*/ 0 h 259"/>
                  <a:gd name="T52" fmla="*/ 0 w 229"/>
                  <a:gd name="T53" fmla="*/ 0 h 259"/>
                  <a:gd name="T54" fmla="*/ 0 w 229"/>
                  <a:gd name="T55" fmla="*/ 0 h 259"/>
                  <a:gd name="T56" fmla="*/ 0 w 229"/>
                  <a:gd name="T57" fmla="*/ 0 h 259"/>
                  <a:gd name="T58" fmla="*/ 0 w 229"/>
                  <a:gd name="T59" fmla="*/ 0 h 259"/>
                  <a:gd name="T60" fmla="*/ 0 w 229"/>
                  <a:gd name="T61" fmla="*/ 0 h 259"/>
                  <a:gd name="T62" fmla="*/ 0 w 229"/>
                  <a:gd name="T63" fmla="*/ 0 h 259"/>
                  <a:gd name="T64" fmla="*/ 0 w 229"/>
                  <a:gd name="T65" fmla="*/ 0 h 259"/>
                  <a:gd name="T66" fmla="*/ 0 w 229"/>
                  <a:gd name="T67" fmla="*/ 0 h 259"/>
                  <a:gd name="T68" fmla="*/ 0 w 229"/>
                  <a:gd name="T69" fmla="*/ 0 h 259"/>
                  <a:gd name="T70" fmla="*/ 0 w 229"/>
                  <a:gd name="T71" fmla="*/ 0 h 259"/>
                  <a:gd name="T72" fmla="*/ 0 w 229"/>
                  <a:gd name="T73" fmla="*/ 0 h 259"/>
                  <a:gd name="T74" fmla="*/ 0 w 229"/>
                  <a:gd name="T75" fmla="*/ 0 h 259"/>
                  <a:gd name="T76" fmla="*/ 0 w 229"/>
                  <a:gd name="T77" fmla="*/ 0 h 259"/>
                  <a:gd name="T78" fmla="*/ 0 w 229"/>
                  <a:gd name="T79" fmla="*/ 0 h 259"/>
                  <a:gd name="T80" fmla="*/ 0 w 229"/>
                  <a:gd name="T81" fmla="*/ 0 h 259"/>
                  <a:gd name="T82" fmla="*/ 0 w 229"/>
                  <a:gd name="T83" fmla="*/ 0 h 259"/>
                  <a:gd name="T84" fmla="*/ 0 w 229"/>
                  <a:gd name="T85" fmla="*/ 0 h 259"/>
                  <a:gd name="T86" fmla="*/ 0 w 229"/>
                  <a:gd name="T87" fmla="*/ 0 h 259"/>
                  <a:gd name="T88" fmla="*/ 0 w 229"/>
                  <a:gd name="T89" fmla="*/ 0 h 259"/>
                  <a:gd name="T90" fmla="*/ 0 w 229"/>
                  <a:gd name="T91" fmla="*/ 0 h 259"/>
                  <a:gd name="T92" fmla="*/ 0 w 229"/>
                  <a:gd name="T93" fmla="*/ 0 h 259"/>
                  <a:gd name="T94" fmla="*/ 0 w 229"/>
                  <a:gd name="T95" fmla="*/ 0 h 259"/>
                  <a:gd name="T96" fmla="*/ 0 w 229"/>
                  <a:gd name="T97" fmla="*/ 0 h 2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9" h="259">
                    <a:moveTo>
                      <a:pt x="197" y="94"/>
                    </a:moveTo>
                    <a:lnTo>
                      <a:pt x="204" y="94"/>
                    </a:lnTo>
                    <a:lnTo>
                      <a:pt x="212" y="94"/>
                    </a:lnTo>
                    <a:lnTo>
                      <a:pt x="220" y="94"/>
                    </a:lnTo>
                    <a:lnTo>
                      <a:pt x="229" y="94"/>
                    </a:lnTo>
                    <a:lnTo>
                      <a:pt x="222" y="103"/>
                    </a:lnTo>
                    <a:lnTo>
                      <a:pt x="216" y="111"/>
                    </a:lnTo>
                    <a:lnTo>
                      <a:pt x="208" y="116"/>
                    </a:lnTo>
                    <a:lnTo>
                      <a:pt x="202" y="122"/>
                    </a:lnTo>
                    <a:lnTo>
                      <a:pt x="194" y="127"/>
                    </a:lnTo>
                    <a:lnTo>
                      <a:pt x="187" y="131"/>
                    </a:lnTo>
                    <a:lnTo>
                      <a:pt x="180" y="137"/>
                    </a:lnTo>
                    <a:lnTo>
                      <a:pt x="177" y="145"/>
                    </a:lnTo>
                    <a:lnTo>
                      <a:pt x="180" y="159"/>
                    </a:lnTo>
                    <a:lnTo>
                      <a:pt x="186" y="175"/>
                    </a:lnTo>
                    <a:lnTo>
                      <a:pt x="193" y="190"/>
                    </a:lnTo>
                    <a:lnTo>
                      <a:pt x="199" y="206"/>
                    </a:lnTo>
                    <a:lnTo>
                      <a:pt x="204" y="219"/>
                    </a:lnTo>
                    <a:lnTo>
                      <a:pt x="207" y="233"/>
                    </a:lnTo>
                    <a:lnTo>
                      <a:pt x="208" y="245"/>
                    </a:lnTo>
                    <a:lnTo>
                      <a:pt x="207" y="259"/>
                    </a:lnTo>
                    <a:lnTo>
                      <a:pt x="93" y="176"/>
                    </a:lnTo>
                    <a:lnTo>
                      <a:pt x="0" y="238"/>
                    </a:lnTo>
                    <a:lnTo>
                      <a:pt x="4" y="221"/>
                    </a:lnTo>
                    <a:lnTo>
                      <a:pt x="11" y="208"/>
                    </a:lnTo>
                    <a:lnTo>
                      <a:pt x="16" y="194"/>
                    </a:lnTo>
                    <a:lnTo>
                      <a:pt x="24" y="182"/>
                    </a:lnTo>
                    <a:lnTo>
                      <a:pt x="30" y="168"/>
                    </a:lnTo>
                    <a:lnTo>
                      <a:pt x="35" y="157"/>
                    </a:lnTo>
                    <a:lnTo>
                      <a:pt x="39" y="146"/>
                    </a:lnTo>
                    <a:lnTo>
                      <a:pt x="41" y="134"/>
                    </a:lnTo>
                    <a:lnTo>
                      <a:pt x="33" y="129"/>
                    </a:lnTo>
                    <a:lnTo>
                      <a:pt x="26" y="124"/>
                    </a:lnTo>
                    <a:lnTo>
                      <a:pt x="21" y="118"/>
                    </a:lnTo>
                    <a:lnTo>
                      <a:pt x="16" y="112"/>
                    </a:lnTo>
                    <a:lnTo>
                      <a:pt x="12" y="104"/>
                    </a:lnTo>
                    <a:lnTo>
                      <a:pt x="7" y="97"/>
                    </a:lnTo>
                    <a:lnTo>
                      <a:pt x="4" y="89"/>
                    </a:lnTo>
                    <a:lnTo>
                      <a:pt x="0" y="83"/>
                    </a:lnTo>
                    <a:lnTo>
                      <a:pt x="73" y="72"/>
                    </a:lnTo>
                    <a:lnTo>
                      <a:pt x="125" y="0"/>
                    </a:lnTo>
                    <a:lnTo>
                      <a:pt x="136" y="9"/>
                    </a:lnTo>
                    <a:lnTo>
                      <a:pt x="144" y="23"/>
                    </a:lnTo>
                    <a:lnTo>
                      <a:pt x="148" y="37"/>
                    </a:lnTo>
                    <a:lnTo>
                      <a:pt x="153" y="54"/>
                    </a:lnTo>
                    <a:lnTo>
                      <a:pt x="156" y="68"/>
                    </a:lnTo>
                    <a:lnTo>
                      <a:pt x="164" y="81"/>
                    </a:lnTo>
                    <a:lnTo>
                      <a:pt x="177" y="89"/>
                    </a:lnTo>
                    <a:lnTo>
                      <a:pt x="197" y="94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3" name="Freeform 126"/>
              <p:cNvSpPr>
                <a:spLocks/>
              </p:cNvSpPr>
              <p:nvPr/>
            </p:nvSpPr>
            <p:spPr bwMode="auto">
              <a:xfrm>
                <a:off x="4249" y="726"/>
                <a:ext cx="62" cy="60"/>
              </a:xfrm>
              <a:custGeom>
                <a:avLst/>
                <a:gdLst>
                  <a:gd name="T0" fmla="*/ 0 w 311"/>
                  <a:gd name="T1" fmla="*/ 0 h 300"/>
                  <a:gd name="T2" fmla="*/ 0 w 311"/>
                  <a:gd name="T3" fmla="*/ 0 h 300"/>
                  <a:gd name="T4" fmla="*/ 0 w 311"/>
                  <a:gd name="T5" fmla="*/ 0 h 300"/>
                  <a:gd name="T6" fmla="*/ 0 w 311"/>
                  <a:gd name="T7" fmla="*/ 0 h 300"/>
                  <a:gd name="T8" fmla="*/ 0 w 311"/>
                  <a:gd name="T9" fmla="*/ 0 h 300"/>
                  <a:gd name="T10" fmla="*/ 0 w 311"/>
                  <a:gd name="T11" fmla="*/ 0 h 300"/>
                  <a:gd name="T12" fmla="*/ 0 w 311"/>
                  <a:gd name="T13" fmla="*/ 0 h 300"/>
                  <a:gd name="T14" fmla="*/ 0 w 311"/>
                  <a:gd name="T15" fmla="*/ 0 h 300"/>
                  <a:gd name="T16" fmla="*/ 0 w 311"/>
                  <a:gd name="T17" fmla="*/ 0 h 300"/>
                  <a:gd name="T18" fmla="*/ 0 w 311"/>
                  <a:gd name="T19" fmla="*/ 0 h 300"/>
                  <a:gd name="T20" fmla="*/ 0 w 311"/>
                  <a:gd name="T21" fmla="*/ 0 h 300"/>
                  <a:gd name="T22" fmla="*/ 0 w 311"/>
                  <a:gd name="T23" fmla="*/ 0 h 300"/>
                  <a:gd name="T24" fmla="*/ 0 w 311"/>
                  <a:gd name="T25" fmla="*/ 0 h 300"/>
                  <a:gd name="T26" fmla="*/ 0 w 311"/>
                  <a:gd name="T27" fmla="*/ 0 h 300"/>
                  <a:gd name="T28" fmla="*/ 0 w 311"/>
                  <a:gd name="T29" fmla="*/ 0 h 300"/>
                  <a:gd name="T30" fmla="*/ 0 w 311"/>
                  <a:gd name="T31" fmla="*/ 0 h 300"/>
                  <a:gd name="T32" fmla="*/ 0 w 311"/>
                  <a:gd name="T33" fmla="*/ 0 h 300"/>
                  <a:gd name="T34" fmla="*/ 0 w 311"/>
                  <a:gd name="T35" fmla="*/ 0 h 300"/>
                  <a:gd name="T36" fmla="*/ 0 w 311"/>
                  <a:gd name="T37" fmla="*/ 0 h 300"/>
                  <a:gd name="T38" fmla="*/ 0 w 311"/>
                  <a:gd name="T39" fmla="*/ 0 h 300"/>
                  <a:gd name="T40" fmla="*/ 0 w 311"/>
                  <a:gd name="T41" fmla="*/ 0 h 300"/>
                  <a:gd name="T42" fmla="*/ 0 w 311"/>
                  <a:gd name="T43" fmla="*/ 0 h 300"/>
                  <a:gd name="T44" fmla="*/ 0 w 311"/>
                  <a:gd name="T45" fmla="*/ 0 h 300"/>
                  <a:gd name="T46" fmla="*/ 0 w 311"/>
                  <a:gd name="T47" fmla="*/ 0 h 300"/>
                  <a:gd name="T48" fmla="*/ 0 w 311"/>
                  <a:gd name="T49" fmla="*/ 0 h 300"/>
                  <a:gd name="T50" fmla="*/ 0 w 311"/>
                  <a:gd name="T51" fmla="*/ 0 h 300"/>
                  <a:gd name="T52" fmla="*/ 0 w 311"/>
                  <a:gd name="T53" fmla="*/ 0 h 300"/>
                  <a:gd name="T54" fmla="*/ 0 w 311"/>
                  <a:gd name="T55" fmla="*/ 0 h 300"/>
                  <a:gd name="T56" fmla="*/ 0 w 311"/>
                  <a:gd name="T57" fmla="*/ 0 h 300"/>
                  <a:gd name="T58" fmla="*/ 0 w 311"/>
                  <a:gd name="T59" fmla="*/ 0 h 300"/>
                  <a:gd name="T60" fmla="*/ 0 w 311"/>
                  <a:gd name="T61" fmla="*/ 0 h 300"/>
                  <a:gd name="T62" fmla="*/ 0 w 311"/>
                  <a:gd name="T63" fmla="*/ 0 h 300"/>
                  <a:gd name="T64" fmla="*/ 0 w 311"/>
                  <a:gd name="T65" fmla="*/ 0 h 300"/>
                  <a:gd name="T66" fmla="*/ 0 w 311"/>
                  <a:gd name="T67" fmla="*/ 0 h 3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11" h="300">
                    <a:moveTo>
                      <a:pt x="207" y="10"/>
                    </a:moveTo>
                    <a:lnTo>
                      <a:pt x="210" y="24"/>
                    </a:lnTo>
                    <a:lnTo>
                      <a:pt x="212" y="38"/>
                    </a:lnTo>
                    <a:lnTo>
                      <a:pt x="213" y="51"/>
                    </a:lnTo>
                    <a:lnTo>
                      <a:pt x="215" y="64"/>
                    </a:lnTo>
                    <a:lnTo>
                      <a:pt x="216" y="75"/>
                    </a:lnTo>
                    <a:lnTo>
                      <a:pt x="222" y="86"/>
                    </a:lnTo>
                    <a:lnTo>
                      <a:pt x="229" y="95"/>
                    </a:lnTo>
                    <a:lnTo>
                      <a:pt x="239" y="104"/>
                    </a:lnTo>
                    <a:lnTo>
                      <a:pt x="249" y="104"/>
                    </a:lnTo>
                    <a:lnTo>
                      <a:pt x="260" y="105"/>
                    </a:lnTo>
                    <a:lnTo>
                      <a:pt x="271" y="107"/>
                    </a:lnTo>
                    <a:lnTo>
                      <a:pt x="282" y="111"/>
                    </a:lnTo>
                    <a:lnTo>
                      <a:pt x="291" y="114"/>
                    </a:lnTo>
                    <a:lnTo>
                      <a:pt x="299" y="121"/>
                    </a:lnTo>
                    <a:lnTo>
                      <a:pt x="306" y="126"/>
                    </a:lnTo>
                    <a:lnTo>
                      <a:pt x="311" y="134"/>
                    </a:lnTo>
                    <a:lnTo>
                      <a:pt x="239" y="197"/>
                    </a:lnTo>
                    <a:lnTo>
                      <a:pt x="239" y="208"/>
                    </a:lnTo>
                    <a:lnTo>
                      <a:pt x="240" y="219"/>
                    </a:lnTo>
                    <a:lnTo>
                      <a:pt x="241" y="230"/>
                    </a:lnTo>
                    <a:lnTo>
                      <a:pt x="243" y="243"/>
                    </a:lnTo>
                    <a:lnTo>
                      <a:pt x="245" y="254"/>
                    </a:lnTo>
                    <a:lnTo>
                      <a:pt x="247" y="267"/>
                    </a:lnTo>
                    <a:lnTo>
                      <a:pt x="248" y="278"/>
                    </a:lnTo>
                    <a:lnTo>
                      <a:pt x="249" y="290"/>
                    </a:lnTo>
                    <a:lnTo>
                      <a:pt x="233" y="288"/>
                    </a:lnTo>
                    <a:lnTo>
                      <a:pt x="220" y="285"/>
                    </a:lnTo>
                    <a:lnTo>
                      <a:pt x="208" y="278"/>
                    </a:lnTo>
                    <a:lnTo>
                      <a:pt x="198" y="272"/>
                    </a:lnTo>
                    <a:lnTo>
                      <a:pt x="187" y="263"/>
                    </a:lnTo>
                    <a:lnTo>
                      <a:pt x="177" y="255"/>
                    </a:lnTo>
                    <a:lnTo>
                      <a:pt x="165" y="245"/>
                    </a:lnTo>
                    <a:lnTo>
                      <a:pt x="155" y="238"/>
                    </a:lnTo>
                    <a:lnTo>
                      <a:pt x="143" y="245"/>
                    </a:lnTo>
                    <a:lnTo>
                      <a:pt x="133" y="255"/>
                    </a:lnTo>
                    <a:lnTo>
                      <a:pt x="123" y="264"/>
                    </a:lnTo>
                    <a:lnTo>
                      <a:pt x="114" y="273"/>
                    </a:lnTo>
                    <a:lnTo>
                      <a:pt x="103" y="280"/>
                    </a:lnTo>
                    <a:lnTo>
                      <a:pt x="94" y="288"/>
                    </a:lnTo>
                    <a:lnTo>
                      <a:pt x="83" y="295"/>
                    </a:lnTo>
                    <a:lnTo>
                      <a:pt x="73" y="300"/>
                    </a:lnTo>
                    <a:lnTo>
                      <a:pt x="66" y="279"/>
                    </a:lnTo>
                    <a:lnTo>
                      <a:pt x="67" y="258"/>
                    </a:lnTo>
                    <a:lnTo>
                      <a:pt x="74" y="236"/>
                    </a:lnTo>
                    <a:lnTo>
                      <a:pt x="83" y="216"/>
                    </a:lnTo>
                    <a:lnTo>
                      <a:pt x="89" y="195"/>
                    </a:lnTo>
                    <a:lnTo>
                      <a:pt x="90" y="178"/>
                    </a:lnTo>
                    <a:lnTo>
                      <a:pt x="82" y="165"/>
                    </a:lnTo>
                    <a:lnTo>
                      <a:pt x="63" y="156"/>
                    </a:lnTo>
                    <a:lnTo>
                      <a:pt x="54" y="151"/>
                    </a:lnTo>
                    <a:lnTo>
                      <a:pt x="47" y="147"/>
                    </a:lnTo>
                    <a:lnTo>
                      <a:pt x="38" y="142"/>
                    </a:lnTo>
                    <a:lnTo>
                      <a:pt x="31" y="138"/>
                    </a:lnTo>
                    <a:lnTo>
                      <a:pt x="23" y="132"/>
                    </a:lnTo>
                    <a:lnTo>
                      <a:pt x="15" y="128"/>
                    </a:lnTo>
                    <a:lnTo>
                      <a:pt x="7" y="121"/>
                    </a:lnTo>
                    <a:lnTo>
                      <a:pt x="0" y="114"/>
                    </a:lnTo>
                    <a:lnTo>
                      <a:pt x="11" y="104"/>
                    </a:lnTo>
                    <a:lnTo>
                      <a:pt x="115" y="84"/>
                    </a:lnTo>
                    <a:lnTo>
                      <a:pt x="125" y="73"/>
                    </a:lnTo>
                    <a:lnTo>
                      <a:pt x="135" y="62"/>
                    </a:lnTo>
                    <a:lnTo>
                      <a:pt x="145" y="50"/>
                    </a:lnTo>
                    <a:lnTo>
                      <a:pt x="156" y="37"/>
                    </a:lnTo>
                    <a:lnTo>
                      <a:pt x="167" y="24"/>
                    </a:lnTo>
                    <a:lnTo>
                      <a:pt x="179" y="14"/>
                    </a:lnTo>
                    <a:lnTo>
                      <a:pt x="193" y="4"/>
                    </a:lnTo>
                    <a:lnTo>
                      <a:pt x="207" y="0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4" name="Freeform 127"/>
              <p:cNvSpPr>
                <a:spLocks/>
              </p:cNvSpPr>
              <p:nvPr/>
            </p:nvSpPr>
            <p:spPr bwMode="auto">
              <a:xfrm>
                <a:off x="4257" y="733"/>
                <a:ext cx="48" cy="47"/>
              </a:xfrm>
              <a:custGeom>
                <a:avLst/>
                <a:gdLst>
                  <a:gd name="T0" fmla="*/ 0 w 239"/>
                  <a:gd name="T1" fmla="*/ 0 h 238"/>
                  <a:gd name="T2" fmla="*/ 0 w 239"/>
                  <a:gd name="T3" fmla="*/ 0 h 238"/>
                  <a:gd name="T4" fmla="*/ 0 w 239"/>
                  <a:gd name="T5" fmla="*/ 0 h 238"/>
                  <a:gd name="T6" fmla="*/ 0 w 239"/>
                  <a:gd name="T7" fmla="*/ 0 h 238"/>
                  <a:gd name="T8" fmla="*/ 0 w 239"/>
                  <a:gd name="T9" fmla="*/ 0 h 238"/>
                  <a:gd name="T10" fmla="*/ 0 w 239"/>
                  <a:gd name="T11" fmla="*/ 0 h 238"/>
                  <a:gd name="T12" fmla="*/ 0 w 239"/>
                  <a:gd name="T13" fmla="*/ 0 h 238"/>
                  <a:gd name="T14" fmla="*/ 0 w 239"/>
                  <a:gd name="T15" fmla="*/ 0 h 238"/>
                  <a:gd name="T16" fmla="*/ 0 w 239"/>
                  <a:gd name="T17" fmla="*/ 0 h 238"/>
                  <a:gd name="T18" fmla="*/ 0 w 239"/>
                  <a:gd name="T19" fmla="*/ 0 h 238"/>
                  <a:gd name="T20" fmla="*/ 0 w 239"/>
                  <a:gd name="T21" fmla="*/ 0 h 238"/>
                  <a:gd name="T22" fmla="*/ 0 w 239"/>
                  <a:gd name="T23" fmla="*/ 0 h 238"/>
                  <a:gd name="T24" fmla="*/ 0 w 239"/>
                  <a:gd name="T25" fmla="*/ 0 h 238"/>
                  <a:gd name="T26" fmla="*/ 0 w 239"/>
                  <a:gd name="T27" fmla="*/ 0 h 238"/>
                  <a:gd name="T28" fmla="*/ 0 w 239"/>
                  <a:gd name="T29" fmla="*/ 0 h 238"/>
                  <a:gd name="T30" fmla="*/ 0 w 239"/>
                  <a:gd name="T31" fmla="*/ 0 h 238"/>
                  <a:gd name="T32" fmla="*/ 0 w 239"/>
                  <a:gd name="T33" fmla="*/ 0 h 238"/>
                  <a:gd name="T34" fmla="*/ 0 w 239"/>
                  <a:gd name="T35" fmla="*/ 0 h 238"/>
                  <a:gd name="T36" fmla="*/ 0 w 239"/>
                  <a:gd name="T37" fmla="*/ 0 h 238"/>
                  <a:gd name="T38" fmla="*/ 0 w 239"/>
                  <a:gd name="T39" fmla="*/ 0 h 238"/>
                  <a:gd name="T40" fmla="*/ 0 w 239"/>
                  <a:gd name="T41" fmla="*/ 0 h 238"/>
                  <a:gd name="T42" fmla="*/ 0 w 239"/>
                  <a:gd name="T43" fmla="*/ 0 h 238"/>
                  <a:gd name="T44" fmla="*/ 0 w 239"/>
                  <a:gd name="T45" fmla="*/ 0 h 238"/>
                  <a:gd name="T46" fmla="*/ 0 w 239"/>
                  <a:gd name="T47" fmla="*/ 0 h 238"/>
                  <a:gd name="T48" fmla="*/ 0 w 239"/>
                  <a:gd name="T49" fmla="*/ 0 h 238"/>
                  <a:gd name="T50" fmla="*/ 0 w 239"/>
                  <a:gd name="T51" fmla="*/ 0 h 238"/>
                  <a:gd name="T52" fmla="*/ 0 w 239"/>
                  <a:gd name="T53" fmla="*/ 0 h 238"/>
                  <a:gd name="T54" fmla="*/ 0 w 239"/>
                  <a:gd name="T55" fmla="*/ 0 h 238"/>
                  <a:gd name="T56" fmla="*/ 0 w 239"/>
                  <a:gd name="T57" fmla="*/ 0 h 238"/>
                  <a:gd name="T58" fmla="*/ 0 w 239"/>
                  <a:gd name="T59" fmla="*/ 0 h 238"/>
                  <a:gd name="T60" fmla="*/ 0 w 239"/>
                  <a:gd name="T61" fmla="*/ 0 h 238"/>
                  <a:gd name="T62" fmla="*/ 0 w 239"/>
                  <a:gd name="T63" fmla="*/ 0 h 238"/>
                  <a:gd name="T64" fmla="*/ 0 w 239"/>
                  <a:gd name="T65" fmla="*/ 0 h 238"/>
                  <a:gd name="T66" fmla="*/ 0 w 239"/>
                  <a:gd name="T67" fmla="*/ 0 h 238"/>
                  <a:gd name="T68" fmla="*/ 0 w 239"/>
                  <a:gd name="T69" fmla="*/ 0 h 238"/>
                  <a:gd name="T70" fmla="*/ 0 w 239"/>
                  <a:gd name="T71" fmla="*/ 0 h 238"/>
                  <a:gd name="T72" fmla="*/ 0 w 239"/>
                  <a:gd name="T73" fmla="*/ 0 h 238"/>
                  <a:gd name="T74" fmla="*/ 0 w 239"/>
                  <a:gd name="T75" fmla="*/ 0 h 238"/>
                  <a:gd name="T76" fmla="*/ 0 w 239"/>
                  <a:gd name="T77" fmla="*/ 0 h 238"/>
                  <a:gd name="T78" fmla="*/ 0 w 239"/>
                  <a:gd name="T79" fmla="*/ 0 h 238"/>
                  <a:gd name="T80" fmla="*/ 0 w 239"/>
                  <a:gd name="T81" fmla="*/ 0 h 238"/>
                  <a:gd name="T82" fmla="*/ 0 w 239"/>
                  <a:gd name="T83" fmla="*/ 0 h 238"/>
                  <a:gd name="T84" fmla="*/ 0 w 239"/>
                  <a:gd name="T85" fmla="*/ 0 h 238"/>
                  <a:gd name="T86" fmla="*/ 0 w 239"/>
                  <a:gd name="T87" fmla="*/ 0 h 238"/>
                  <a:gd name="T88" fmla="*/ 0 w 239"/>
                  <a:gd name="T89" fmla="*/ 0 h 238"/>
                  <a:gd name="T90" fmla="*/ 0 w 239"/>
                  <a:gd name="T91" fmla="*/ 0 h 2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9" h="238">
                    <a:moveTo>
                      <a:pt x="207" y="102"/>
                    </a:moveTo>
                    <a:lnTo>
                      <a:pt x="239" y="102"/>
                    </a:lnTo>
                    <a:lnTo>
                      <a:pt x="230" y="109"/>
                    </a:lnTo>
                    <a:lnTo>
                      <a:pt x="221" y="116"/>
                    </a:lnTo>
                    <a:lnTo>
                      <a:pt x="211" y="122"/>
                    </a:lnTo>
                    <a:lnTo>
                      <a:pt x="201" y="128"/>
                    </a:lnTo>
                    <a:lnTo>
                      <a:pt x="191" y="134"/>
                    </a:lnTo>
                    <a:lnTo>
                      <a:pt x="182" y="140"/>
                    </a:lnTo>
                    <a:lnTo>
                      <a:pt x="172" y="146"/>
                    </a:lnTo>
                    <a:lnTo>
                      <a:pt x="165" y="154"/>
                    </a:lnTo>
                    <a:lnTo>
                      <a:pt x="187" y="228"/>
                    </a:lnTo>
                    <a:lnTo>
                      <a:pt x="174" y="226"/>
                    </a:lnTo>
                    <a:lnTo>
                      <a:pt x="164" y="222"/>
                    </a:lnTo>
                    <a:lnTo>
                      <a:pt x="154" y="215"/>
                    </a:lnTo>
                    <a:lnTo>
                      <a:pt x="146" y="209"/>
                    </a:lnTo>
                    <a:lnTo>
                      <a:pt x="136" y="200"/>
                    </a:lnTo>
                    <a:lnTo>
                      <a:pt x="128" y="192"/>
                    </a:lnTo>
                    <a:lnTo>
                      <a:pt x="120" y="183"/>
                    </a:lnTo>
                    <a:lnTo>
                      <a:pt x="113" y="176"/>
                    </a:lnTo>
                    <a:lnTo>
                      <a:pt x="41" y="238"/>
                    </a:lnTo>
                    <a:lnTo>
                      <a:pt x="73" y="124"/>
                    </a:lnTo>
                    <a:lnTo>
                      <a:pt x="60" y="119"/>
                    </a:lnTo>
                    <a:lnTo>
                      <a:pt x="50" y="117"/>
                    </a:lnTo>
                    <a:lnTo>
                      <a:pt x="40" y="114"/>
                    </a:lnTo>
                    <a:lnTo>
                      <a:pt x="32" y="110"/>
                    </a:lnTo>
                    <a:lnTo>
                      <a:pt x="23" y="106"/>
                    </a:lnTo>
                    <a:lnTo>
                      <a:pt x="15" y="100"/>
                    </a:lnTo>
                    <a:lnTo>
                      <a:pt x="7" y="92"/>
                    </a:lnTo>
                    <a:lnTo>
                      <a:pt x="0" y="82"/>
                    </a:lnTo>
                    <a:lnTo>
                      <a:pt x="8" y="81"/>
                    </a:lnTo>
                    <a:lnTo>
                      <a:pt x="18" y="80"/>
                    </a:lnTo>
                    <a:lnTo>
                      <a:pt x="29" y="78"/>
                    </a:lnTo>
                    <a:lnTo>
                      <a:pt x="41" y="76"/>
                    </a:lnTo>
                    <a:lnTo>
                      <a:pt x="52" y="74"/>
                    </a:lnTo>
                    <a:lnTo>
                      <a:pt x="64" y="73"/>
                    </a:lnTo>
                    <a:lnTo>
                      <a:pt x="73" y="72"/>
                    </a:lnTo>
                    <a:lnTo>
                      <a:pt x="83" y="72"/>
                    </a:lnTo>
                    <a:lnTo>
                      <a:pt x="145" y="0"/>
                    </a:lnTo>
                    <a:lnTo>
                      <a:pt x="149" y="12"/>
                    </a:lnTo>
                    <a:lnTo>
                      <a:pt x="152" y="28"/>
                    </a:lnTo>
                    <a:lnTo>
                      <a:pt x="153" y="45"/>
                    </a:lnTo>
                    <a:lnTo>
                      <a:pt x="156" y="62"/>
                    </a:lnTo>
                    <a:lnTo>
                      <a:pt x="160" y="78"/>
                    </a:lnTo>
                    <a:lnTo>
                      <a:pt x="169" y="90"/>
                    </a:lnTo>
                    <a:lnTo>
                      <a:pt x="183" y="99"/>
                    </a:lnTo>
                    <a:lnTo>
                      <a:pt x="207" y="102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5" name="Freeform 128"/>
              <p:cNvSpPr>
                <a:spLocks/>
              </p:cNvSpPr>
              <p:nvPr/>
            </p:nvSpPr>
            <p:spPr bwMode="auto">
              <a:xfrm>
                <a:off x="3969" y="730"/>
                <a:ext cx="69" cy="69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0 h 343"/>
                  <a:gd name="T4" fmla="*/ 0 w 343"/>
                  <a:gd name="T5" fmla="*/ 0 h 343"/>
                  <a:gd name="T6" fmla="*/ 0 w 343"/>
                  <a:gd name="T7" fmla="*/ 0 h 343"/>
                  <a:gd name="T8" fmla="*/ 0 w 343"/>
                  <a:gd name="T9" fmla="*/ 0 h 343"/>
                  <a:gd name="T10" fmla="*/ 0 w 343"/>
                  <a:gd name="T11" fmla="*/ 0 h 343"/>
                  <a:gd name="T12" fmla="*/ 0 w 343"/>
                  <a:gd name="T13" fmla="*/ 0 h 343"/>
                  <a:gd name="T14" fmla="*/ 0 w 343"/>
                  <a:gd name="T15" fmla="*/ 0 h 343"/>
                  <a:gd name="T16" fmla="*/ 0 w 343"/>
                  <a:gd name="T17" fmla="*/ 0 h 343"/>
                  <a:gd name="T18" fmla="*/ 0 w 343"/>
                  <a:gd name="T19" fmla="*/ 0 h 343"/>
                  <a:gd name="T20" fmla="*/ 0 w 343"/>
                  <a:gd name="T21" fmla="*/ 0 h 343"/>
                  <a:gd name="T22" fmla="*/ 0 w 343"/>
                  <a:gd name="T23" fmla="*/ 0 h 343"/>
                  <a:gd name="T24" fmla="*/ 0 w 343"/>
                  <a:gd name="T25" fmla="*/ 0 h 343"/>
                  <a:gd name="T26" fmla="*/ 0 w 343"/>
                  <a:gd name="T27" fmla="*/ 0 h 343"/>
                  <a:gd name="T28" fmla="*/ 0 w 343"/>
                  <a:gd name="T29" fmla="*/ 0 h 343"/>
                  <a:gd name="T30" fmla="*/ 0 w 343"/>
                  <a:gd name="T31" fmla="*/ 0 h 343"/>
                  <a:gd name="T32" fmla="*/ 0 w 343"/>
                  <a:gd name="T33" fmla="*/ 0 h 343"/>
                  <a:gd name="T34" fmla="*/ 0 w 343"/>
                  <a:gd name="T35" fmla="*/ 0 h 343"/>
                  <a:gd name="T36" fmla="*/ 0 w 343"/>
                  <a:gd name="T37" fmla="*/ 0 h 343"/>
                  <a:gd name="T38" fmla="*/ 0 w 343"/>
                  <a:gd name="T39" fmla="*/ 0 h 343"/>
                  <a:gd name="T40" fmla="*/ 0 w 343"/>
                  <a:gd name="T41" fmla="*/ 0 h 343"/>
                  <a:gd name="T42" fmla="*/ 0 w 343"/>
                  <a:gd name="T43" fmla="*/ 0 h 343"/>
                  <a:gd name="T44" fmla="*/ 0 w 343"/>
                  <a:gd name="T45" fmla="*/ 0 h 343"/>
                  <a:gd name="T46" fmla="*/ 0 w 343"/>
                  <a:gd name="T47" fmla="*/ 0 h 343"/>
                  <a:gd name="T48" fmla="*/ 0 w 343"/>
                  <a:gd name="T49" fmla="*/ 0 h 343"/>
                  <a:gd name="T50" fmla="*/ 0 w 343"/>
                  <a:gd name="T51" fmla="*/ 0 h 343"/>
                  <a:gd name="T52" fmla="*/ 0 w 343"/>
                  <a:gd name="T53" fmla="*/ 0 h 343"/>
                  <a:gd name="T54" fmla="*/ 0 w 343"/>
                  <a:gd name="T55" fmla="*/ 0 h 343"/>
                  <a:gd name="T56" fmla="*/ 0 w 343"/>
                  <a:gd name="T57" fmla="*/ 0 h 343"/>
                  <a:gd name="T58" fmla="*/ 0 w 343"/>
                  <a:gd name="T59" fmla="*/ 0 h 343"/>
                  <a:gd name="T60" fmla="*/ 0 w 343"/>
                  <a:gd name="T61" fmla="*/ 0 h 343"/>
                  <a:gd name="T62" fmla="*/ 0 w 343"/>
                  <a:gd name="T63" fmla="*/ 0 h 343"/>
                  <a:gd name="T64" fmla="*/ 0 w 343"/>
                  <a:gd name="T65" fmla="*/ 0 h 343"/>
                  <a:gd name="T66" fmla="*/ 0 w 343"/>
                  <a:gd name="T67" fmla="*/ 0 h 343"/>
                  <a:gd name="T68" fmla="*/ 0 w 343"/>
                  <a:gd name="T69" fmla="*/ 0 h 343"/>
                  <a:gd name="T70" fmla="*/ 0 w 343"/>
                  <a:gd name="T71" fmla="*/ 0 h 343"/>
                  <a:gd name="T72" fmla="*/ 0 w 343"/>
                  <a:gd name="T73" fmla="*/ 0 h 343"/>
                  <a:gd name="T74" fmla="*/ 0 w 343"/>
                  <a:gd name="T75" fmla="*/ 0 h 343"/>
                  <a:gd name="T76" fmla="*/ 0 w 343"/>
                  <a:gd name="T77" fmla="*/ 0 h 343"/>
                  <a:gd name="T78" fmla="*/ 0 w 343"/>
                  <a:gd name="T79" fmla="*/ 0 h 343"/>
                  <a:gd name="T80" fmla="*/ 0 w 343"/>
                  <a:gd name="T81" fmla="*/ 0 h 343"/>
                  <a:gd name="T82" fmla="*/ 0 w 343"/>
                  <a:gd name="T83" fmla="*/ 0 h 343"/>
                  <a:gd name="T84" fmla="*/ 0 w 343"/>
                  <a:gd name="T85" fmla="*/ 0 h 343"/>
                  <a:gd name="T86" fmla="*/ 0 w 343"/>
                  <a:gd name="T87" fmla="*/ 0 h 343"/>
                  <a:gd name="T88" fmla="*/ 0 w 343"/>
                  <a:gd name="T89" fmla="*/ 0 h 343"/>
                  <a:gd name="T90" fmla="*/ 0 w 343"/>
                  <a:gd name="T91" fmla="*/ 0 h 343"/>
                  <a:gd name="T92" fmla="*/ 0 w 343"/>
                  <a:gd name="T93" fmla="*/ 0 h 343"/>
                  <a:gd name="T94" fmla="*/ 0 w 343"/>
                  <a:gd name="T95" fmla="*/ 0 h 343"/>
                  <a:gd name="T96" fmla="*/ 0 w 343"/>
                  <a:gd name="T97" fmla="*/ 0 h 343"/>
                  <a:gd name="T98" fmla="*/ 0 w 343"/>
                  <a:gd name="T99" fmla="*/ 0 h 343"/>
                  <a:gd name="T100" fmla="*/ 0 w 343"/>
                  <a:gd name="T101" fmla="*/ 0 h 343"/>
                  <a:gd name="T102" fmla="*/ 0 w 343"/>
                  <a:gd name="T103" fmla="*/ 0 h 343"/>
                  <a:gd name="T104" fmla="*/ 0 w 343"/>
                  <a:gd name="T105" fmla="*/ 0 h 343"/>
                  <a:gd name="T106" fmla="*/ 0 w 343"/>
                  <a:gd name="T107" fmla="*/ 0 h 343"/>
                  <a:gd name="T108" fmla="*/ 0 w 343"/>
                  <a:gd name="T109" fmla="*/ 0 h 343"/>
                  <a:gd name="T110" fmla="*/ 0 w 343"/>
                  <a:gd name="T111" fmla="*/ 0 h 34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43" h="343">
                    <a:moveTo>
                      <a:pt x="218" y="0"/>
                    </a:moveTo>
                    <a:lnTo>
                      <a:pt x="217" y="15"/>
                    </a:lnTo>
                    <a:lnTo>
                      <a:pt x="216" y="32"/>
                    </a:lnTo>
                    <a:lnTo>
                      <a:pt x="215" y="49"/>
                    </a:lnTo>
                    <a:lnTo>
                      <a:pt x="215" y="66"/>
                    </a:lnTo>
                    <a:lnTo>
                      <a:pt x="215" y="82"/>
                    </a:lnTo>
                    <a:lnTo>
                      <a:pt x="217" y="97"/>
                    </a:lnTo>
                    <a:lnTo>
                      <a:pt x="221" y="112"/>
                    </a:lnTo>
                    <a:lnTo>
                      <a:pt x="229" y="126"/>
                    </a:lnTo>
                    <a:lnTo>
                      <a:pt x="343" y="156"/>
                    </a:lnTo>
                    <a:lnTo>
                      <a:pt x="343" y="166"/>
                    </a:lnTo>
                    <a:lnTo>
                      <a:pt x="239" y="229"/>
                    </a:lnTo>
                    <a:lnTo>
                      <a:pt x="239" y="242"/>
                    </a:lnTo>
                    <a:lnTo>
                      <a:pt x="240" y="256"/>
                    </a:lnTo>
                    <a:lnTo>
                      <a:pt x="240" y="268"/>
                    </a:lnTo>
                    <a:lnTo>
                      <a:pt x="242" y="280"/>
                    </a:lnTo>
                    <a:lnTo>
                      <a:pt x="242" y="291"/>
                    </a:lnTo>
                    <a:lnTo>
                      <a:pt x="242" y="303"/>
                    </a:lnTo>
                    <a:lnTo>
                      <a:pt x="241" y="317"/>
                    </a:lnTo>
                    <a:lnTo>
                      <a:pt x="239" y="332"/>
                    </a:lnTo>
                    <a:lnTo>
                      <a:pt x="226" y="326"/>
                    </a:lnTo>
                    <a:lnTo>
                      <a:pt x="216" y="319"/>
                    </a:lnTo>
                    <a:lnTo>
                      <a:pt x="207" y="309"/>
                    </a:lnTo>
                    <a:lnTo>
                      <a:pt x="198" y="300"/>
                    </a:lnTo>
                    <a:lnTo>
                      <a:pt x="189" y="288"/>
                    </a:lnTo>
                    <a:lnTo>
                      <a:pt x="181" y="278"/>
                    </a:lnTo>
                    <a:lnTo>
                      <a:pt x="173" y="268"/>
                    </a:lnTo>
                    <a:lnTo>
                      <a:pt x="166" y="260"/>
                    </a:lnTo>
                    <a:lnTo>
                      <a:pt x="62" y="343"/>
                    </a:lnTo>
                    <a:lnTo>
                      <a:pt x="56" y="334"/>
                    </a:lnTo>
                    <a:lnTo>
                      <a:pt x="53" y="325"/>
                    </a:lnTo>
                    <a:lnTo>
                      <a:pt x="52" y="315"/>
                    </a:lnTo>
                    <a:lnTo>
                      <a:pt x="56" y="306"/>
                    </a:lnTo>
                    <a:lnTo>
                      <a:pt x="58" y="296"/>
                    </a:lnTo>
                    <a:lnTo>
                      <a:pt x="62" y="286"/>
                    </a:lnTo>
                    <a:lnTo>
                      <a:pt x="67" y="277"/>
                    </a:lnTo>
                    <a:lnTo>
                      <a:pt x="73" y="270"/>
                    </a:lnTo>
                    <a:lnTo>
                      <a:pt x="104" y="218"/>
                    </a:lnTo>
                    <a:lnTo>
                      <a:pt x="91" y="207"/>
                    </a:lnTo>
                    <a:lnTo>
                      <a:pt x="77" y="197"/>
                    </a:lnTo>
                    <a:lnTo>
                      <a:pt x="61" y="188"/>
                    </a:lnTo>
                    <a:lnTo>
                      <a:pt x="48" y="180"/>
                    </a:lnTo>
                    <a:lnTo>
                      <a:pt x="33" y="170"/>
                    </a:lnTo>
                    <a:lnTo>
                      <a:pt x="21" y="161"/>
                    </a:lnTo>
                    <a:lnTo>
                      <a:pt x="8" y="149"/>
                    </a:lnTo>
                    <a:lnTo>
                      <a:pt x="0" y="136"/>
                    </a:lnTo>
                    <a:lnTo>
                      <a:pt x="8" y="128"/>
                    </a:lnTo>
                    <a:lnTo>
                      <a:pt x="18" y="125"/>
                    </a:lnTo>
                    <a:lnTo>
                      <a:pt x="28" y="122"/>
                    </a:lnTo>
                    <a:lnTo>
                      <a:pt x="41" y="122"/>
                    </a:lnTo>
                    <a:lnTo>
                      <a:pt x="52" y="122"/>
                    </a:lnTo>
                    <a:lnTo>
                      <a:pt x="64" y="123"/>
                    </a:lnTo>
                    <a:lnTo>
                      <a:pt x="73" y="125"/>
                    </a:lnTo>
                    <a:lnTo>
                      <a:pt x="83" y="126"/>
                    </a:lnTo>
                    <a:lnTo>
                      <a:pt x="197" y="0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6" name="Freeform 129"/>
              <p:cNvSpPr>
                <a:spLocks/>
              </p:cNvSpPr>
              <p:nvPr/>
            </p:nvSpPr>
            <p:spPr bwMode="auto">
              <a:xfrm>
                <a:off x="3977" y="739"/>
                <a:ext cx="52" cy="49"/>
              </a:xfrm>
              <a:custGeom>
                <a:avLst/>
                <a:gdLst>
                  <a:gd name="T0" fmla="*/ 0 w 259"/>
                  <a:gd name="T1" fmla="*/ 0 h 249"/>
                  <a:gd name="T2" fmla="*/ 0 w 259"/>
                  <a:gd name="T3" fmla="*/ 0 h 249"/>
                  <a:gd name="T4" fmla="*/ 0 w 259"/>
                  <a:gd name="T5" fmla="*/ 0 h 249"/>
                  <a:gd name="T6" fmla="*/ 0 w 259"/>
                  <a:gd name="T7" fmla="*/ 0 h 249"/>
                  <a:gd name="T8" fmla="*/ 0 w 259"/>
                  <a:gd name="T9" fmla="*/ 0 h 249"/>
                  <a:gd name="T10" fmla="*/ 0 w 259"/>
                  <a:gd name="T11" fmla="*/ 0 h 249"/>
                  <a:gd name="T12" fmla="*/ 0 w 259"/>
                  <a:gd name="T13" fmla="*/ 0 h 249"/>
                  <a:gd name="T14" fmla="*/ 0 w 259"/>
                  <a:gd name="T15" fmla="*/ 0 h 249"/>
                  <a:gd name="T16" fmla="*/ 0 w 259"/>
                  <a:gd name="T17" fmla="*/ 0 h 249"/>
                  <a:gd name="T18" fmla="*/ 0 w 259"/>
                  <a:gd name="T19" fmla="*/ 0 h 249"/>
                  <a:gd name="T20" fmla="*/ 0 w 259"/>
                  <a:gd name="T21" fmla="*/ 0 h 249"/>
                  <a:gd name="T22" fmla="*/ 0 w 259"/>
                  <a:gd name="T23" fmla="*/ 0 h 249"/>
                  <a:gd name="T24" fmla="*/ 0 w 259"/>
                  <a:gd name="T25" fmla="*/ 0 h 249"/>
                  <a:gd name="T26" fmla="*/ 0 w 259"/>
                  <a:gd name="T27" fmla="*/ 0 h 249"/>
                  <a:gd name="T28" fmla="*/ 0 w 259"/>
                  <a:gd name="T29" fmla="*/ 0 h 249"/>
                  <a:gd name="T30" fmla="*/ 0 w 259"/>
                  <a:gd name="T31" fmla="*/ 0 h 249"/>
                  <a:gd name="T32" fmla="*/ 0 w 259"/>
                  <a:gd name="T33" fmla="*/ 0 h 249"/>
                  <a:gd name="T34" fmla="*/ 0 w 259"/>
                  <a:gd name="T35" fmla="*/ 0 h 249"/>
                  <a:gd name="T36" fmla="*/ 0 w 259"/>
                  <a:gd name="T37" fmla="*/ 0 h 249"/>
                  <a:gd name="T38" fmla="*/ 0 w 259"/>
                  <a:gd name="T39" fmla="*/ 0 h 249"/>
                  <a:gd name="T40" fmla="*/ 0 w 259"/>
                  <a:gd name="T41" fmla="*/ 0 h 249"/>
                  <a:gd name="T42" fmla="*/ 0 w 259"/>
                  <a:gd name="T43" fmla="*/ 0 h 249"/>
                  <a:gd name="T44" fmla="*/ 0 w 259"/>
                  <a:gd name="T45" fmla="*/ 0 h 249"/>
                  <a:gd name="T46" fmla="*/ 0 w 259"/>
                  <a:gd name="T47" fmla="*/ 0 h 249"/>
                  <a:gd name="T48" fmla="*/ 0 w 259"/>
                  <a:gd name="T49" fmla="*/ 0 h 249"/>
                  <a:gd name="T50" fmla="*/ 0 w 259"/>
                  <a:gd name="T51" fmla="*/ 0 h 249"/>
                  <a:gd name="T52" fmla="*/ 0 w 259"/>
                  <a:gd name="T53" fmla="*/ 0 h 249"/>
                  <a:gd name="T54" fmla="*/ 0 w 259"/>
                  <a:gd name="T55" fmla="*/ 0 h 249"/>
                  <a:gd name="T56" fmla="*/ 0 w 259"/>
                  <a:gd name="T57" fmla="*/ 0 h 249"/>
                  <a:gd name="T58" fmla="*/ 0 w 259"/>
                  <a:gd name="T59" fmla="*/ 0 h 249"/>
                  <a:gd name="T60" fmla="*/ 0 w 259"/>
                  <a:gd name="T61" fmla="*/ 0 h 249"/>
                  <a:gd name="T62" fmla="*/ 0 w 259"/>
                  <a:gd name="T63" fmla="*/ 0 h 249"/>
                  <a:gd name="T64" fmla="*/ 0 w 259"/>
                  <a:gd name="T65" fmla="*/ 0 h 249"/>
                  <a:gd name="T66" fmla="*/ 0 w 259"/>
                  <a:gd name="T67" fmla="*/ 0 h 249"/>
                  <a:gd name="T68" fmla="*/ 0 w 259"/>
                  <a:gd name="T69" fmla="*/ 0 h 249"/>
                  <a:gd name="T70" fmla="*/ 0 w 259"/>
                  <a:gd name="T71" fmla="*/ 0 h 249"/>
                  <a:gd name="T72" fmla="*/ 0 w 259"/>
                  <a:gd name="T73" fmla="*/ 0 h 249"/>
                  <a:gd name="T74" fmla="*/ 0 w 259"/>
                  <a:gd name="T75" fmla="*/ 0 h 249"/>
                  <a:gd name="T76" fmla="*/ 0 w 259"/>
                  <a:gd name="T77" fmla="*/ 0 h 2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9" h="249">
                    <a:moveTo>
                      <a:pt x="155" y="104"/>
                    </a:moveTo>
                    <a:lnTo>
                      <a:pt x="166" y="107"/>
                    </a:lnTo>
                    <a:lnTo>
                      <a:pt x="180" y="111"/>
                    </a:lnTo>
                    <a:lnTo>
                      <a:pt x="193" y="114"/>
                    </a:lnTo>
                    <a:lnTo>
                      <a:pt x="207" y="119"/>
                    </a:lnTo>
                    <a:lnTo>
                      <a:pt x="219" y="122"/>
                    </a:lnTo>
                    <a:lnTo>
                      <a:pt x="233" y="127"/>
                    </a:lnTo>
                    <a:lnTo>
                      <a:pt x="245" y="130"/>
                    </a:lnTo>
                    <a:lnTo>
                      <a:pt x="259" y="135"/>
                    </a:lnTo>
                    <a:lnTo>
                      <a:pt x="187" y="166"/>
                    </a:lnTo>
                    <a:lnTo>
                      <a:pt x="176" y="249"/>
                    </a:lnTo>
                    <a:lnTo>
                      <a:pt x="167" y="241"/>
                    </a:lnTo>
                    <a:lnTo>
                      <a:pt x="161" y="233"/>
                    </a:lnTo>
                    <a:lnTo>
                      <a:pt x="155" y="225"/>
                    </a:lnTo>
                    <a:lnTo>
                      <a:pt x="149" y="217"/>
                    </a:lnTo>
                    <a:lnTo>
                      <a:pt x="142" y="209"/>
                    </a:lnTo>
                    <a:lnTo>
                      <a:pt x="137" y="201"/>
                    </a:lnTo>
                    <a:lnTo>
                      <a:pt x="130" y="193"/>
                    </a:lnTo>
                    <a:lnTo>
                      <a:pt x="124" y="187"/>
                    </a:lnTo>
                    <a:lnTo>
                      <a:pt x="52" y="238"/>
                    </a:lnTo>
                    <a:lnTo>
                      <a:pt x="52" y="229"/>
                    </a:lnTo>
                    <a:lnTo>
                      <a:pt x="57" y="220"/>
                    </a:lnTo>
                    <a:lnTo>
                      <a:pt x="61" y="210"/>
                    </a:lnTo>
                    <a:lnTo>
                      <a:pt x="68" y="200"/>
                    </a:lnTo>
                    <a:lnTo>
                      <a:pt x="75" y="189"/>
                    </a:lnTo>
                    <a:lnTo>
                      <a:pt x="81" y="177"/>
                    </a:lnTo>
                    <a:lnTo>
                      <a:pt x="87" y="166"/>
                    </a:lnTo>
                    <a:lnTo>
                      <a:pt x="93" y="156"/>
                    </a:lnTo>
                    <a:lnTo>
                      <a:pt x="0" y="104"/>
                    </a:lnTo>
                    <a:lnTo>
                      <a:pt x="62" y="104"/>
                    </a:lnTo>
                    <a:lnTo>
                      <a:pt x="70" y="87"/>
                    </a:lnTo>
                    <a:lnTo>
                      <a:pt x="80" y="74"/>
                    </a:lnTo>
                    <a:lnTo>
                      <a:pt x="90" y="60"/>
                    </a:lnTo>
                    <a:lnTo>
                      <a:pt x="103" y="48"/>
                    </a:lnTo>
                    <a:lnTo>
                      <a:pt x="114" y="34"/>
                    </a:lnTo>
                    <a:lnTo>
                      <a:pt x="126" y="23"/>
                    </a:lnTo>
                    <a:lnTo>
                      <a:pt x="135" y="11"/>
                    </a:lnTo>
                    <a:lnTo>
                      <a:pt x="145" y="0"/>
                    </a:lnTo>
                    <a:lnTo>
                      <a:pt x="155" y="104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7" name="Freeform 130"/>
              <p:cNvSpPr>
                <a:spLocks/>
              </p:cNvSpPr>
              <p:nvPr/>
            </p:nvSpPr>
            <p:spPr bwMode="auto">
              <a:xfrm>
                <a:off x="3973" y="542"/>
                <a:ext cx="58" cy="58"/>
              </a:xfrm>
              <a:custGeom>
                <a:avLst/>
                <a:gdLst>
                  <a:gd name="T0" fmla="*/ 0 w 290"/>
                  <a:gd name="T1" fmla="*/ 0 h 290"/>
                  <a:gd name="T2" fmla="*/ 0 w 290"/>
                  <a:gd name="T3" fmla="*/ 0 h 290"/>
                  <a:gd name="T4" fmla="*/ 0 w 290"/>
                  <a:gd name="T5" fmla="*/ 0 h 290"/>
                  <a:gd name="T6" fmla="*/ 0 w 290"/>
                  <a:gd name="T7" fmla="*/ 0 h 290"/>
                  <a:gd name="T8" fmla="*/ 0 w 290"/>
                  <a:gd name="T9" fmla="*/ 0 h 290"/>
                  <a:gd name="T10" fmla="*/ 0 w 290"/>
                  <a:gd name="T11" fmla="*/ 0 h 290"/>
                  <a:gd name="T12" fmla="*/ 0 w 290"/>
                  <a:gd name="T13" fmla="*/ 0 h 290"/>
                  <a:gd name="T14" fmla="*/ 0 w 290"/>
                  <a:gd name="T15" fmla="*/ 0 h 290"/>
                  <a:gd name="T16" fmla="*/ 0 w 290"/>
                  <a:gd name="T17" fmla="*/ 0 h 290"/>
                  <a:gd name="T18" fmla="*/ 0 w 290"/>
                  <a:gd name="T19" fmla="*/ 0 h 290"/>
                  <a:gd name="T20" fmla="*/ 0 w 290"/>
                  <a:gd name="T21" fmla="*/ 0 h 290"/>
                  <a:gd name="T22" fmla="*/ 0 w 290"/>
                  <a:gd name="T23" fmla="*/ 0 h 290"/>
                  <a:gd name="T24" fmla="*/ 0 w 290"/>
                  <a:gd name="T25" fmla="*/ 0 h 290"/>
                  <a:gd name="T26" fmla="*/ 0 w 290"/>
                  <a:gd name="T27" fmla="*/ 0 h 290"/>
                  <a:gd name="T28" fmla="*/ 0 w 290"/>
                  <a:gd name="T29" fmla="*/ 0 h 290"/>
                  <a:gd name="T30" fmla="*/ 0 w 290"/>
                  <a:gd name="T31" fmla="*/ 0 h 290"/>
                  <a:gd name="T32" fmla="*/ 0 w 290"/>
                  <a:gd name="T33" fmla="*/ 0 h 290"/>
                  <a:gd name="T34" fmla="*/ 0 w 290"/>
                  <a:gd name="T35" fmla="*/ 0 h 290"/>
                  <a:gd name="T36" fmla="*/ 0 w 290"/>
                  <a:gd name="T37" fmla="*/ 0 h 290"/>
                  <a:gd name="T38" fmla="*/ 0 w 290"/>
                  <a:gd name="T39" fmla="*/ 0 h 290"/>
                  <a:gd name="T40" fmla="*/ 0 w 290"/>
                  <a:gd name="T41" fmla="*/ 0 h 290"/>
                  <a:gd name="T42" fmla="*/ 0 w 290"/>
                  <a:gd name="T43" fmla="*/ 0 h 290"/>
                  <a:gd name="T44" fmla="*/ 0 w 290"/>
                  <a:gd name="T45" fmla="*/ 0 h 290"/>
                  <a:gd name="T46" fmla="*/ 0 w 290"/>
                  <a:gd name="T47" fmla="*/ 0 h 290"/>
                  <a:gd name="T48" fmla="*/ 0 w 290"/>
                  <a:gd name="T49" fmla="*/ 0 h 290"/>
                  <a:gd name="T50" fmla="*/ 0 w 290"/>
                  <a:gd name="T51" fmla="*/ 0 h 290"/>
                  <a:gd name="T52" fmla="*/ 0 w 290"/>
                  <a:gd name="T53" fmla="*/ 0 h 290"/>
                  <a:gd name="T54" fmla="*/ 0 w 290"/>
                  <a:gd name="T55" fmla="*/ 0 h 290"/>
                  <a:gd name="T56" fmla="*/ 0 w 290"/>
                  <a:gd name="T57" fmla="*/ 0 h 290"/>
                  <a:gd name="T58" fmla="*/ 0 w 290"/>
                  <a:gd name="T59" fmla="*/ 0 h 290"/>
                  <a:gd name="T60" fmla="*/ 0 w 290"/>
                  <a:gd name="T61" fmla="*/ 0 h 290"/>
                  <a:gd name="T62" fmla="*/ 0 w 290"/>
                  <a:gd name="T63" fmla="*/ 0 h 290"/>
                  <a:gd name="T64" fmla="*/ 0 w 290"/>
                  <a:gd name="T65" fmla="*/ 0 h 290"/>
                  <a:gd name="T66" fmla="*/ 0 w 290"/>
                  <a:gd name="T67" fmla="*/ 0 h 290"/>
                  <a:gd name="T68" fmla="*/ 0 w 290"/>
                  <a:gd name="T69" fmla="*/ 0 h 290"/>
                  <a:gd name="T70" fmla="*/ 0 w 290"/>
                  <a:gd name="T71" fmla="*/ 0 h 290"/>
                  <a:gd name="T72" fmla="*/ 0 w 290"/>
                  <a:gd name="T73" fmla="*/ 0 h 290"/>
                  <a:gd name="T74" fmla="*/ 0 w 290"/>
                  <a:gd name="T75" fmla="*/ 0 h 290"/>
                  <a:gd name="T76" fmla="*/ 0 w 290"/>
                  <a:gd name="T77" fmla="*/ 0 h 290"/>
                  <a:gd name="T78" fmla="*/ 0 w 290"/>
                  <a:gd name="T79" fmla="*/ 0 h 290"/>
                  <a:gd name="T80" fmla="*/ 0 w 290"/>
                  <a:gd name="T81" fmla="*/ 0 h 290"/>
                  <a:gd name="T82" fmla="*/ 0 w 290"/>
                  <a:gd name="T83" fmla="*/ 0 h 290"/>
                  <a:gd name="T84" fmla="*/ 0 w 290"/>
                  <a:gd name="T85" fmla="*/ 0 h 290"/>
                  <a:gd name="T86" fmla="*/ 0 w 290"/>
                  <a:gd name="T87" fmla="*/ 0 h 290"/>
                  <a:gd name="T88" fmla="*/ 0 w 290"/>
                  <a:gd name="T89" fmla="*/ 0 h 290"/>
                  <a:gd name="T90" fmla="*/ 0 w 290"/>
                  <a:gd name="T91" fmla="*/ 0 h 290"/>
                  <a:gd name="T92" fmla="*/ 0 w 290"/>
                  <a:gd name="T93" fmla="*/ 0 h 290"/>
                  <a:gd name="T94" fmla="*/ 0 w 290"/>
                  <a:gd name="T95" fmla="*/ 0 h 290"/>
                  <a:gd name="T96" fmla="*/ 0 w 290"/>
                  <a:gd name="T97" fmla="*/ 0 h 290"/>
                  <a:gd name="T98" fmla="*/ 0 w 290"/>
                  <a:gd name="T99" fmla="*/ 0 h 290"/>
                  <a:gd name="T100" fmla="*/ 0 w 290"/>
                  <a:gd name="T101" fmla="*/ 0 h 290"/>
                  <a:gd name="T102" fmla="*/ 0 w 290"/>
                  <a:gd name="T103" fmla="*/ 0 h 290"/>
                  <a:gd name="T104" fmla="*/ 0 w 290"/>
                  <a:gd name="T105" fmla="*/ 0 h 290"/>
                  <a:gd name="T106" fmla="*/ 0 w 290"/>
                  <a:gd name="T107" fmla="*/ 0 h 290"/>
                  <a:gd name="T108" fmla="*/ 0 w 290"/>
                  <a:gd name="T109" fmla="*/ 0 h 290"/>
                  <a:gd name="T110" fmla="*/ 0 w 290"/>
                  <a:gd name="T111" fmla="*/ 0 h 290"/>
                  <a:gd name="T112" fmla="*/ 0 w 290"/>
                  <a:gd name="T113" fmla="*/ 0 h 290"/>
                  <a:gd name="T114" fmla="*/ 0 w 290"/>
                  <a:gd name="T115" fmla="*/ 0 h 290"/>
                  <a:gd name="T116" fmla="*/ 0 w 290"/>
                  <a:gd name="T117" fmla="*/ 0 h 290"/>
                  <a:gd name="T118" fmla="*/ 0 w 290"/>
                  <a:gd name="T119" fmla="*/ 0 h 290"/>
                  <a:gd name="T120" fmla="*/ 0 w 290"/>
                  <a:gd name="T121" fmla="*/ 0 h 290"/>
                  <a:gd name="T122" fmla="*/ 0 w 290"/>
                  <a:gd name="T123" fmla="*/ 0 h 29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90" h="290">
                    <a:moveTo>
                      <a:pt x="197" y="94"/>
                    </a:moveTo>
                    <a:lnTo>
                      <a:pt x="205" y="94"/>
                    </a:lnTo>
                    <a:lnTo>
                      <a:pt x="217" y="94"/>
                    </a:lnTo>
                    <a:lnTo>
                      <a:pt x="230" y="94"/>
                    </a:lnTo>
                    <a:lnTo>
                      <a:pt x="244" y="96"/>
                    </a:lnTo>
                    <a:lnTo>
                      <a:pt x="256" y="97"/>
                    </a:lnTo>
                    <a:lnTo>
                      <a:pt x="270" y="102"/>
                    </a:lnTo>
                    <a:lnTo>
                      <a:pt x="280" y="106"/>
                    </a:lnTo>
                    <a:lnTo>
                      <a:pt x="290" y="114"/>
                    </a:lnTo>
                    <a:lnTo>
                      <a:pt x="278" y="126"/>
                    </a:lnTo>
                    <a:lnTo>
                      <a:pt x="263" y="137"/>
                    </a:lnTo>
                    <a:lnTo>
                      <a:pt x="246" y="145"/>
                    </a:lnTo>
                    <a:lnTo>
                      <a:pt x="230" y="152"/>
                    </a:lnTo>
                    <a:lnTo>
                      <a:pt x="215" y="160"/>
                    </a:lnTo>
                    <a:lnTo>
                      <a:pt x="208" y="172"/>
                    </a:lnTo>
                    <a:lnTo>
                      <a:pt x="206" y="186"/>
                    </a:lnTo>
                    <a:lnTo>
                      <a:pt x="218" y="208"/>
                    </a:lnTo>
                    <a:lnTo>
                      <a:pt x="221" y="215"/>
                    </a:lnTo>
                    <a:lnTo>
                      <a:pt x="224" y="223"/>
                    </a:lnTo>
                    <a:lnTo>
                      <a:pt x="227" y="230"/>
                    </a:lnTo>
                    <a:lnTo>
                      <a:pt x="230" y="238"/>
                    </a:lnTo>
                    <a:lnTo>
                      <a:pt x="230" y="245"/>
                    </a:lnTo>
                    <a:lnTo>
                      <a:pt x="231" y="254"/>
                    </a:lnTo>
                    <a:lnTo>
                      <a:pt x="230" y="261"/>
                    </a:lnTo>
                    <a:lnTo>
                      <a:pt x="228" y="270"/>
                    </a:lnTo>
                    <a:lnTo>
                      <a:pt x="215" y="268"/>
                    </a:lnTo>
                    <a:lnTo>
                      <a:pt x="205" y="262"/>
                    </a:lnTo>
                    <a:lnTo>
                      <a:pt x="195" y="254"/>
                    </a:lnTo>
                    <a:lnTo>
                      <a:pt x="186" y="246"/>
                    </a:lnTo>
                    <a:lnTo>
                      <a:pt x="176" y="235"/>
                    </a:lnTo>
                    <a:lnTo>
                      <a:pt x="166" y="225"/>
                    </a:lnTo>
                    <a:lnTo>
                      <a:pt x="156" y="216"/>
                    </a:lnTo>
                    <a:lnTo>
                      <a:pt x="145" y="208"/>
                    </a:lnTo>
                    <a:lnTo>
                      <a:pt x="52" y="290"/>
                    </a:lnTo>
                    <a:lnTo>
                      <a:pt x="41" y="280"/>
                    </a:lnTo>
                    <a:lnTo>
                      <a:pt x="41" y="264"/>
                    </a:lnTo>
                    <a:lnTo>
                      <a:pt x="46" y="251"/>
                    </a:lnTo>
                    <a:lnTo>
                      <a:pt x="52" y="236"/>
                    </a:lnTo>
                    <a:lnTo>
                      <a:pt x="59" y="223"/>
                    </a:lnTo>
                    <a:lnTo>
                      <a:pt x="66" y="208"/>
                    </a:lnTo>
                    <a:lnTo>
                      <a:pt x="76" y="194"/>
                    </a:lnTo>
                    <a:lnTo>
                      <a:pt x="84" y="180"/>
                    </a:lnTo>
                    <a:lnTo>
                      <a:pt x="93" y="166"/>
                    </a:lnTo>
                    <a:lnTo>
                      <a:pt x="80" y="160"/>
                    </a:lnTo>
                    <a:lnTo>
                      <a:pt x="67" y="156"/>
                    </a:lnTo>
                    <a:lnTo>
                      <a:pt x="55" y="149"/>
                    </a:lnTo>
                    <a:lnTo>
                      <a:pt x="43" y="143"/>
                    </a:lnTo>
                    <a:lnTo>
                      <a:pt x="29" y="136"/>
                    </a:lnTo>
                    <a:lnTo>
                      <a:pt x="18" y="129"/>
                    </a:lnTo>
                    <a:lnTo>
                      <a:pt x="7" y="121"/>
                    </a:lnTo>
                    <a:lnTo>
                      <a:pt x="0" y="114"/>
                    </a:lnTo>
                    <a:lnTo>
                      <a:pt x="0" y="104"/>
                    </a:lnTo>
                    <a:lnTo>
                      <a:pt x="104" y="94"/>
                    </a:lnTo>
                    <a:lnTo>
                      <a:pt x="156" y="0"/>
                    </a:lnTo>
                    <a:lnTo>
                      <a:pt x="162" y="7"/>
                    </a:lnTo>
                    <a:lnTo>
                      <a:pt x="169" y="17"/>
                    </a:lnTo>
                    <a:lnTo>
                      <a:pt x="174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88" y="63"/>
                    </a:lnTo>
                    <a:lnTo>
                      <a:pt x="193" y="77"/>
                    </a:lnTo>
                    <a:lnTo>
                      <a:pt x="197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8" name="Freeform 131"/>
              <p:cNvSpPr>
                <a:spLocks/>
              </p:cNvSpPr>
              <p:nvPr/>
            </p:nvSpPr>
            <p:spPr bwMode="auto">
              <a:xfrm>
                <a:off x="3981" y="548"/>
                <a:ext cx="42" cy="44"/>
              </a:xfrm>
              <a:custGeom>
                <a:avLst/>
                <a:gdLst>
                  <a:gd name="T0" fmla="*/ 0 w 208"/>
                  <a:gd name="T1" fmla="*/ 0 h 218"/>
                  <a:gd name="T2" fmla="*/ 0 w 208"/>
                  <a:gd name="T3" fmla="*/ 0 h 218"/>
                  <a:gd name="T4" fmla="*/ 0 w 208"/>
                  <a:gd name="T5" fmla="*/ 0 h 218"/>
                  <a:gd name="T6" fmla="*/ 0 w 208"/>
                  <a:gd name="T7" fmla="*/ 0 h 218"/>
                  <a:gd name="T8" fmla="*/ 0 w 208"/>
                  <a:gd name="T9" fmla="*/ 0 h 218"/>
                  <a:gd name="T10" fmla="*/ 0 w 208"/>
                  <a:gd name="T11" fmla="*/ 0 h 218"/>
                  <a:gd name="T12" fmla="*/ 0 w 208"/>
                  <a:gd name="T13" fmla="*/ 0 h 218"/>
                  <a:gd name="T14" fmla="*/ 0 w 208"/>
                  <a:gd name="T15" fmla="*/ 0 h 218"/>
                  <a:gd name="T16" fmla="*/ 0 w 208"/>
                  <a:gd name="T17" fmla="*/ 0 h 218"/>
                  <a:gd name="T18" fmla="*/ 0 w 208"/>
                  <a:gd name="T19" fmla="*/ 0 h 218"/>
                  <a:gd name="T20" fmla="*/ 0 w 208"/>
                  <a:gd name="T21" fmla="*/ 0 h 218"/>
                  <a:gd name="T22" fmla="*/ 0 w 208"/>
                  <a:gd name="T23" fmla="*/ 0 h 218"/>
                  <a:gd name="T24" fmla="*/ 0 w 208"/>
                  <a:gd name="T25" fmla="*/ 0 h 218"/>
                  <a:gd name="T26" fmla="*/ 0 w 208"/>
                  <a:gd name="T27" fmla="*/ 0 h 218"/>
                  <a:gd name="T28" fmla="*/ 0 w 208"/>
                  <a:gd name="T29" fmla="*/ 0 h 218"/>
                  <a:gd name="T30" fmla="*/ 0 w 208"/>
                  <a:gd name="T31" fmla="*/ 0 h 218"/>
                  <a:gd name="T32" fmla="*/ 0 w 208"/>
                  <a:gd name="T33" fmla="*/ 0 h 218"/>
                  <a:gd name="T34" fmla="*/ 0 w 208"/>
                  <a:gd name="T35" fmla="*/ 0 h 218"/>
                  <a:gd name="T36" fmla="*/ 0 w 208"/>
                  <a:gd name="T37" fmla="*/ 0 h 218"/>
                  <a:gd name="T38" fmla="*/ 0 w 208"/>
                  <a:gd name="T39" fmla="*/ 0 h 218"/>
                  <a:gd name="T40" fmla="*/ 0 w 208"/>
                  <a:gd name="T41" fmla="*/ 0 h 218"/>
                  <a:gd name="T42" fmla="*/ 0 w 208"/>
                  <a:gd name="T43" fmla="*/ 0 h 218"/>
                  <a:gd name="T44" fmla="*/ 0 w 208"/>
                  <a:gd name="T45" fmla="*/ 0 h 218"/>
                  <a:gd name="T46" fmla="*/ 0 w 208"/>
                  <a:gd name="T47" fmla="*/ 0 h 218"/>
                  <a:gd name="T48" fmla="*/ 0 w 208"/>
                  <a:gd name="T49" fmla="*/ 0 h 218"/>
                  <a:gd name="T50" fmla="*/ 0 w 208"/>
                  <a:gd name="T51" fmla="*/ 0 h 218"/>
                  <a:gd name="T52" fmla="*/ 0 w 208"/>
                  <a:gd name="T53" fmla="*/ 0 h 218"/>
                  <a:gd name="T54" fmla="*/ 0 w 208"/>
                  <a:gd name="T55" fmla="*/ 0 h 218"/>
                  <a:gd name="T56" fmla="*/ 0 w 208"/>
                  <a:gd name="T57" fmla="*/ 0 h 218"/>
                  <a:gd name="T58" fmla="*/ 0 w 208"/>
                  <a:gd name="T59" fmla="*/ 0 h 218"/>
                  <a:gd name="T60" fmla="*/ 0 w 208"/>
                  <a:gd name="T61" fmla="*/ 0 h 218"/>
                  <a:gd name="T62" fmla="*/ 0 w 208"/>
                  <a:gd name="T63" fmla="*/ 0 h 218"/>
                  <a:gd name="T64" fmla="*/ 0 w 208"/>
                  <a:gd name="T65" fmla="*/ 0 h 218"/>
                  <a:gd name="T66" fmla="*/ 0 w 208"/>
                  <a:gd name="T67" fmla="*/ 0 h 218"/>
                  <a:gd name="T68" fmla="*/ 0 w 208"/>
                  <a:gd name="T69" fmla="*/ 0 h 218"/>
                  <a:gd name="T70" fmla="*/ 0 w 208"/>
                  <a:gd name="T71" fmla="*/ 0 h 218"/>
                  <a:gd name="T72" fmla="*/ 0 w 208"/>
                  <a:gd name="T73" fmla="*/ 0 h 218"/>
                  <a:gd name="T74" fmla="*/ 0 w 208"/>
                  <a:gd name="T75" fmla="*/ 0 h 218"/>
                  <a:gd name="T76" fmla="*/ 0 w 208"/>
                  <a:gd name="T77" fmla="*/ 0 h 21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8" h="218">
                    <a:moveTo>
                      <a:pt x="156" y="82"/>
                    </a:moveTo>
                    <a:lnTo>
                      <a:pt x="208" y="82"/>
                    </a:lnTo>
                    <a:lnTo>
                      <a:pt x="156" y="124"/>
                    </a:lnTo>
                    <a:lnTo>
                      <a:pt x="156" y="134"/>
                    </a:lnTo>
                    <a:lnTo>
                      <a:pt x="157" y="145"/>
                    </a:lnTo>
                    <a:lnTo>
                      <a:pt x="159" y="155"/>
                    </a:lnTo>
                    <a:lnTo>
                      <a:pt x="161" y="166"/>
                    </a:lnTo>
                    <a:lnTo>
                      <a:pt x="162" y="175"/>
                    </a:lnTo>
                    <a:lnTo>
                      <a:pt x="164" y="185"/>
                    </a:lnTo>
                    <a:lnTo>
                      <a:pt x="165" y="195"/>
                    </a:lnTo>
                    <a:lnTo>
                      <a:pt x="167" y="207"/>
                    </a:lnTo>
                    <a:lnTo>
                      <a:pt x="104" y="144"/>
                    </a:lnTo>
                    <a:lnTo>
                      <a:pt x="32" y="218"/>
                    </a:lnTo>
                    <a:lnTo>
                      <a:pt x="33" y="202"/>
                    </a:lnTo>
                    <a:lnTo>
                      <a:pt x="38" y="188"/>
                    </a:lnTo>
                    <a:lnTo>
                      <a:pt x="44" y="176"/>
                    </a:lnTo>
                    <a:lnTo>
                      <a:pt x="52" y="166"/>
                    </a:lnTo>
                    <a:lnTo>
                      <a:pt x="59" y="153"/>
                    </a:lnTo>
                    <a:lnTo>
                      <a:pt x="66" y="141"/>
                    </a:lnTo>
                    <a:lnTo>
                      <a:pt x="70" y="127"/>
                    </a:lnTo>
                    <a:lnTo>
                      <a:pt x="73" y="114"/>
                    </a:lnTo>
                    <a:lnTo>
                      <a:pt x="0" y="82"/>
                    </a:lnTo>
                    <a:lnTo>
                      <a:pt x="7" y="82"/>
                    </a:lnTo>
                    <a:lnTo>
                      <a:pt x="15" y="82"/>
                    </a:lnTo>
                    <a:lnTo>
                      <a:pt x="23" y="82"/>
                    </a:lnTo>
                    <a:lnTo>
                      <a:pt x="32" y="82"/>
                    </a:lnTo>
                    <a:lnTo>
                      <a:pt x="41" y="82"/>
                    </a:lnTo>
                    <a:lnTo>
                      <a:pt x="50" y="82"/>
                    </a:lnTo>
                    <a:lnTo>
                      <a:pt x="60" y="82"/>
                    </a:lnTo>
                    <a:lnTo>
                      <a:pt x="73" y="82"/>
                    </a:lnTo>
                    <a:lnTo>
                      <a:pt x="115" y="0"/>
                    </a:lnTo>
                    <a:lnTo>
                      <a:pt x="120" y="7"/>
                    </a:lnTo>
                    <a:lnTo>
                      <a:pt x="125" y="19"/>
                    </a:lnTo>
                    <a:lnTo>
                      <a:pt x="127" y="31"/>
                    </a:lnTo>
                    <a:lnTo>
                      <a:pt x="130" y="44"/>
                    </a:lnTo>
                    <a:lnTo>
                      <a:pt x="134" y="55"/>
                    </a:lnTo>
                    <a:lnTo>
                      <a:pt x="138" y="66"/>
                    </a:lnTo>
                    <a:lnTo>
                      <a:pt x="145" y="75"/>
                    </a:lnTo>
                    <a:lnTo>
                      <a:pt x="156" y="82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89" name="Freeform 132"/>
              <p:cNvSpPr>
                <a:spLocks/>
              </p:cNvSpPr>
              <p:nvPr/>
            </p:nvSpPr>
            <p:spPr bwMode="auto">
              <a:xfrm>
                <a:off x="4081" y="670"/>
                <a:ext cx="58" cy="58"/>
              </a:xfrm>
              <a:custGeom>
                <a:avLst/>
                <a:gdLst>
                  <a:gd name="T0" fmla="*/ 0 w 289"/>
                  <a:gd name="T1" fmla="*/ 0 h 290"/>
                  <a:gd name="T2" fmla="*/ 0 w 289"/>
                  <a:gd name="T3" fmla="*/ 0 h 290"/>
                  <a:gd name="T4" fmla="*/ 0 w 289"/>
                  <a:gd name="T5" fmla="*/ 0 h 290"/>
                  <a:gd name="T6" fmla="*/ 0 w 289"/>
                  <a:gd name="T7" fmla="*/ 0 h 290"/>
                  <a:gd name="T8" fmla="*/ 0 w 289"/>
                  <a:gd name="T9" fmla="*/ 0 h 290"/>
                  <a:gd name="T10" fmla="*/ 0 w 289"/>
                  <a:gd name="T11" fmla="*/ 0 h 290"/>
                  <a:gd name="T12" fmla="*/ 0 w 289"/>
                  <a:gd name="T13" fmla="*/ 0 h 290"/>
                  <a:gd name="T14" fmla="*/ 0 w 289"/>
                  <a:gd name="T15" fmla="*/ 0 h 290"/>
                  <a:gd name="T16" fmla="*/ 0 w 289"/>
                  <a:gd name="T17" fmla="*/ 0 h 290"/>
                  <a:gd name="T18" fmla="*/ 0 w 289"/>
                  <a:gd name="T19" fmla="*/ 0 h 290"/>
                  <a:gd name="T20" fmla="*/ 0 w 289"/>
                  <a:gd name="T21" fmla="*/ 0 h 290"/>
                  <a:gd name="T22" fmla="*/ 0 w 289"/>
                  <a:gd name="T23" fmla="*/ 0 h 290"/>
                  <a:gd name="T24" fmla="*/ 0 w 289"/>
                  <a:gd name="T25" fmla="*/ 0 h 290"/>
                  <a:gd name="T26" fmla="*/ 0 w 289"/>
                  <a:gd name="T27" fmla="*/ 0 h 290"/>
                  <a:gd name="T28" fmla="*/ 0 w 289"/>
                  <a:gd name="T29" fmla="*/ 0 h 290"/>
                  <a:gd name="T30" fmla="*/ 0 w 289"/>
                  <a:gd name="T31" fmla="*/ 0 h 290"/>
                  <a:gd name="T32" fmla="*/ 0 w 289"/>
                  <a:gd name="T33" fmla="*/ 0 h 290"/>
                  <a:gd name="T34" fmla="*/ 0 w 289"/>
                  <a:gd name="T35" fmla="*/ 0 h 290"/>
                  <a:gd name="T36" fmla="*/ 0 w 289"/>
                  <a:gd name="T37" fmla="*/ 0 h 290"/>
                  <a:gd name="T38" fmla="*/ 0 w 289"/>
                  <a:gd name="T39" fmla="*/ 0 h 290"/>
                  <a:gd name="T40" fmla="*/ 0 w 289"/>
                  <a:gd name="T41" fmla="*/ 0 h 290"/>
                  <a:gd name="T42" fmla="*/ 0 w 289"/>
                  <a:gd name="T43" fmla="*/ 0 h 290"/>
                  <a:gd name="T44" fmla="*/ 0 w 289"/>
                  <a:gd name="T45" fmla="*/ 0 h 290"/>
                  <a:gd name="T46" fmla="*/ 0 w 289"/>
                  <a:gd name="T47" fmla="*/ 0 h 290"/>
                  <a:gd name="T48" fmla="*/ 0 w 289"/>
                  <a:gd name="T49" fmla="*/ 0 h 290"/>
                  <a:gd name="T50" fmla="*/ 0 w 289"/>
                  <a:gd name="T51" fmla="*/ 0 h 290"/>
                  <a:gd name="T52" fmla="*/ 0 w 289"/>
                  <a:gd name="T53" fmla="*/ 0 h 290"/>
                  <a:gd name="T54" fmla="*/ 0 w 289"/>
                  <a:gd name="T55" fmla="*/ 0 h 290"/>
                  <a:gd name="T56" fmla="*/ 0 w 289"/>
                  <a:gd name="T57" fmla="*/ 0 h 290"/>
                  <a:gd name="T58" fmla="*/ 0 w 289"/>
                  <a:gd name="T59" fmla="*/ 0 h 290"/>
                  <a:gd name="T60" fmla="*/ 0 w 289"/>
                  <a:gd name="T61" fmla="*/ 0 h 290"/>
                  <a:gd name="T62" fmla="*/ 0 w 289"/>
                  <a:gd name="T63" fmla="*/ 0 h 290"/>
                  <a:gd name="T64" fmla="*/ 0 w 289"/>
                  <a:gd name="T65" fmla="*/ 0 h 290"/>
                  <a:gd name="T66" fmla="*/ 0 w 289"/>
                  <a:gd name="T67" fmla="*/ 0 h 290"/>
                  <a:gd name="T68" fmla="*/ 0 w 289"/>
                  <a:gd name="T69" fmla="*/ 0 h 290"/>
                  <a:gd name="T70" fmla="*/ 0 w 289"/>
                  <a:gd name="T71" fmla="*/ 0 h 290"/>
                  <a:gd name="T72" fmla="*/ 0 w 289"/>
                  <a:gd name="T73" fmla="*/ 0 h 290"/>
                  <a:gd name="T74" fmla="*/ 0 w 289"/>
                  <a:gd name="T75" fmla="*/ 0 h 290"/>
                  <a:gd name="T76" fmla="*/ 0 w 289"/>
                  <a:gd name="T77" fmla="*/ 0 h 290"/>
                  <a:gd name="T78" fmla="*/ 0 w 289"/>
                  <a:gd name="T79" fmla="*/ 0 h 290"/>
                  <a:gd name="T80" fmla="*/ 0 w 289"/>
                  <a:gd name="T81" fmla="*/ 0 h 290"/>
                  <a:gd name="T82" fmla="*/ 0 w 289"/>
                  <a:gd name="T83" fmla="*/ 0 h 290"/>
                  <a:gd name="T84" fmla="*/ 0 w 289"/>
                  <a:gd name="T85" fmla="*/ 0 h 290"/>
                  <a:gd name="T86" fmla="*/ 0 w 289"/>
                  <a:gd name="T87" fmla="*/ 0 h 290"/>
                  <a:gd name="T88" fmla="*/ 0 w 289"/>
                  <a:gd name="T89" fmla="*/ 0 h 290"/>
                  <a:gd name="T90" fmla="*/ 0 w 289"/>
                  <a:gd name="T91" fmla="*/ 0 h 290"/>
                  <a:gd name="T92" fmla="*/ 0 w 289"/>
                  <a:gd name="T93" fmla="*/ 0 h 290"/>
                  <a:gd name="T94" fmla="*/ 0 w 289"/>
                  <a:gd name="T95" fmla="*/ 0 h 290"/>
                  <a:gd name="T96" fmla="*/ 0 w 289"/>
                  <a:gd name="T97" fmla="*/ 0 h 290"/>
                  <a:gd name="T98" fmla="*/ 0 w 289"/>
                  <a:gd name="T99" fmla="*/ 0 h 290"/>
                  <a:gd name="T100" fmla="*/ 0 w 289"/>
                  <a:gd name="T101" fmla="*/ 0 h 290"/>
                  <a:gd name="T102" fmla="*/ 0 w 289"/>
                  <a:gd name="T103" fmla="*/ 0 h 290"/>
                  <a:gd name="T104" fmla="*/ 0 w 289"/>
                  <a:gd name="T105" fmla="*/ 0 h 290"/>
                  <a:gd name="T106" fmla="*/ 0 w 289"/>
                  <a:gd name="T107" fmla="*/ 0 h 290"/>
                  <a:gd name="T108" fmla="*/ 0 w 289"/>
                  <a:gd name="T109" fmla="*/ 0 h 290"/>
                  <a:gd name="T110" fmla="*/ 0 w 289"/>
                  <a:gd name="T111" fmla="*/ 0 h 290"/>
                  <a:gd name="T112" fmla="*/ 0 w 289"/>
                  <a:gd name="T113" fmla="*/ 0 h 290"/>
                  <a:gd name="T114" fmla="*/ 0 w 289"/>
                  <a:gd name="T115" fmla="*/ 0 h 290"/>
                  <a:gd name="T116" fmla="*/ 0 w 289"/>
                  <a:gd name="T117" fmla="*/ 0 h 290"/>
                  <a:gd name="T118" fmla="*/ 0 w 289"/>
                  <a:gd name="T119" fmla="*/ 0 h 290"/>
                  <a:gd name="T120" fmla="*/ 0 w 289"/>
                  <a:gd name="T121" fmla="*/ 0 h 29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89" h="290">
                    <a:moveTo>
                      <a:pt x="196" y="94"/>
                    </a:moveTo>
                    <a:lnTo>
                      <a:pt x="207" y="96"/>
                    </a:lnTo>
                    <a:lnTo>
                      <a:pt x="220" y="97"/>
                    </a:lnTo>
                    <a:lnTo>
                      <a:pt x="233" y="98"/>
                    </a:lnTo>
                    <a:lnTo>
                      <a:pt x="246" y="100"/>
                    </a:lnTo>
                    <a:lnTo>
                      <a:pt x="257" y="103"/>
                    </a:lnTo>
                    <a:lnTo>
                      <a:pt x="270" y="107"/>
                    </a:lnTo>
                    <a:lnTo>
                      <a:pt x="279" y="114"/>
                    </a:lnTo>
                    <a:lnTo>
                      <a:pt x="289" y="125"/>
                    </a:lnTo>
                    <a:lnTo>
                      <a:pt x="278" y="134"/>
                    </a:lnTo>
                    <a:lnTo>
                      <a:pt x="263" y="143"/>
                    </a:lnTo>
                    <a:lnTo>
                      <a:pt x="246" y="150"/>
                    </a:lnTo>
                    <a:lnTo>
                      <a:pt x="230" y="159"/>
                    </a:lnTo>
                    <a:lnTo>
                      <a:pt x="217" y="168"/>
                    </a:lnTo>
                    <a:lnTo>
                      <a:pt x="211" y="181"/>
                    </a:lnTo>
                    <a:lnTo>
                      <a:pt x="213" y="196"/>
                    </a:lnTo>
                    <a:lnTo>
                      <a:pt x="227" y="218"/>
                    </a:lnTo>
                    <a:lnTo>
                      <a:pt x="227" y="225"/>
                    </a:lnTo>
                    <a:lnTo>
                      <a:pt x="228" y="233"/>
                    </a:lnTo>
                    <a:lnTo>
                      <a:pt x="228" y="239"/>
                    </a:lnTo>
                    <a:lnTo>
                      <a:pt x="230" y="247"/>
                    </a:lnTo>
                    <a:lnTo>
                      <a:pt x="230" y="253"/>
                    </a:lnTo>
                    <a:lnTo>
                      <a:pt x="231" y="260"/>
                    </a:lnTo>
                    <a:lnTo>
                      <a:pt x="229" y="264"/>
                    </a:lnTo>
                    <a:lnTo>
                      <a:pt x="227" y="270"/>
                    </a:lnTo>
                    <a:lnTo>
                      <a:pt x="215" y="268"/>
                    </a:lnTo>
                    <a:lnTo>
                      <a:pt x="204" y="262"/>
                    </a:lnTo>
                    <a:lnTo>
                      <a:pt x="194" y="255"/>
                    </a:lnTo>
                    <a:lnTo>
                      <a:pt x="185" y="247"/>
                    </a:lnTo>
                    <a:lnTo>
                      <a:pt x="175" y="238"/>
                    </a:lnTo>
                    <a:lnTo>
                      <a:pt x="166" y="229"/>
                    </a:lnTo>
                    <a:lnTo>
                      <a:pt x="155" y="222"/>
                    </a:lnTo>
                    <a:lnTo>
                      <a:pt x="144" y="218"/>
                    </a:lnTo>
                    <a:lnTo>
                      <a:pt x="51" y="290"/>
                    </a:lnTo>
                    <a:lnTo>
                      <a:pt x="40" y="290"/>
                    </a:lnTo>
                    <a:lnTo>
                      <a:pt x="44" y="274"/>
                    </a:lnTo>
                    <a:lnTo>
                      <a:pt x="50" y="258"/>
                    </a:lnTo>
                    <a:lnTo>
                      <a:pt x="55" y="243"/>
                    </a:lnTo>
                    <a:lnTo>
                      <a:pt x="62" y="228"/>
                    </a:lnTo>
                    <a:lnTo>
                      <a:pt x="69" y="212"/>
                    </a:lnTo>
                    <a:lnTo>
                      <a:pt x="77" y="196"/>
                    </a:lnTo>
                    <a:lnTo>
                      <a:pt x="83" y="181"/>
                    </a:lnTo>
                    <a:lnTo>
                      <a:pt x="92" y="166"/>
                    </a:lnTo>
                    <a:lnTo>
                      <a:pt x="80" y="161"/>
                    </a:lnTo>
                    <a:lnTo>
                      <a:pt x="69" y="157"/>
                    </a:lnTo>
                    <a:lnTo>
                      <a:pt x="56" y="152"/>
                    </a:lnTo>
                    <a:lnTo>
                      <a:pt x="46" y="148"/>
                    </a:lnTo>
                    <a:lnTo>
                      <a:pt x="34" y="140"/>
                    </a:lnTo>
                    <a:lnTo>
                      <a:pt x="22" y="133"/>
                    </a:lnTo>
                    <a:lnTo>
                      <a:pt x="10" y="124"/>
                    </a:lnTo>
                    <a:lnTo>
                      <a:pt x="0" y="114"/>
                    </a:lnTo>
                    <a:lnTo>
                      <a:pt x="114" y="94"/>
                    </a:lnTo>
                    <a:lnTo>
                      <a:pt x="155" y="0"/>
                    </a:lnTo>
                    <a:lnTo>
                      <a:pt x="161" y="8"/>
                    </a:lnTo>
                    <a:lnTo>
                      <a:pt x="168" y="18"/>
                    </a:lnTo>
                    <a:lnTo>
                      <a:pt x="174" y="29"/>
                    </a:lnTo>
                    <a:lnTo>
                      <a:pt x="179" y="43"/>
                    </a:lnTo>
                    <a:lnTo>
                      <a:pt x="183" y="55"/>
                    </a:lnTo>
                    <a:lnTo>
                      <a:pt x="187" y="68"/>
                    </a:lnTo>
                    <a:lnTo>
                      <a:pt x="192" y="80"/>
                    </a:lnTo>
                    <a:lnTo>
                      <a:pt x="196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0" name="Freeform 133"/>
              <p:cNvSpPr>
                <a:spLocks/>
              </p:cNvSpPr>
              <p:nvPr/>
            </p:nvSpPr>
            <p:spPr bwMode="auto">
              <a:xfrm>
                <a:off x="4089" y="679"/>
                <a:ext cx="42" cy="41"/>
              </a:xfrm>
              <a:custGeom>
                <a:avLst/>
                <a:gdLst>
                  <a:gd name="T0" fmla="*/ 0 w 208"/>
                  <a:gd name="T1" fmla="*/ 0 h 207"/>
                  <a:gd name="T2" fmla="*/ 0 w 208"/>
                  <a:gd name="T3" fmla="*/ 0 h 207"/>
                  <a:gd name="T4" fmla="*/ 0 w 208"/>
                  <a:gd name="T5" fmla="*/ 0 h 207"/>
                  <a:gd name="T6" fmla="*/ 0 w 208"/>
                  <a:gd name="T7" fmla="*/ 0 h 207"/>
                  <a:gd name="T8" fmla="*/ 0 w 208"/>
                  <a:gd name="T9" fmla="*/ 0 h 207"/>
                  <a:gd name="T10" fmla="*/ 0 w 208"/>
                  <a:gd name="T11" fmla="*/ 0 h 207"/>
                  <a:gd name="T12" fmla="*/ 0 w 208"/>
                  <a:gd name="T13" fmla="*/ 0 h 207"/>
                  <a:gd name="T14" fmla="*/ 0 w 208"/>
                  <a:gd name="T15" fmla="*/ 0 h 207"/>
                  <a:gd name="T16" fmla="*/ 0 w 208"/>
                  <a:gd name="T17" fmla="*/ 0 h 207"/>
                  <a:gd name="T18" fmla="*/ 0 w 208"/>
                  <a:gd name="T19" fmla="*/ 0 h 207"/>
                  <a:gd name="T20" fmla="*/ 0 w 208"/>
                  <a:gd name="T21" fmla="*/ 0 h 207"/>
                  <a:gd name="T22" fmla="*/ 0 w 208"/>
                  <a:gd name="T23" fmla="*/ 0 h 207"/>
                  <a:gd name="T24" fmla="*/ 0 w 208"/>
                  <a:gd name="T25" fmla="*/ 0 h 207"/>
                  <a:gd name="T26" fmla="*/ 0 w 208"/>
                  <a:gd name="T27" fmla="*/ 0 h 207"/>
                  <a:gd name="T28" fmla="*/ 0 w 208"/>
                  <a:gd name="T29" fmla="*/ 0 h 207"/>
                  <a:gd name="T30" fmla="*/ 0 w 208"/>
                  <a:gd name="T31" fmla="*/ 0 h 207"/>
                  <a:gd name="T32" fmla="*/ 0 w 208"/>
                  <a:gd name="T33" fmla="*/ 0 h 207"/>
                  <a:gd name="T34" fmla="*/ 0 w 208"/>
                  <a:gd name="T35" fmla="*/ 0 h 207"/>
                  <a:gd name="T36" fmla="*/ 0 w 208"/>
                  <a:gd name="T37" fmla="*/ 0 h 207"/>
                  <a:gd name="T38" fmla="*/ 0 w 208"/>
                  <a:gd name="T39" fmla="*/ 0 h 207"/>
                  <a:gd name="T40" fmla="*/ 0 w 208"/>
                  <a:gd name="T41" fmla="*/ 0 h 207"/>
                  <a:gd name="T42" fmla="*/ 0 w 208"/>
                  <a:gd name="T43" fmla="*/ 0 h 207"/>
                  <a:gd name="T44" fmla="*/ 0 w 208"/>
                  <a:gd name="T45" fmla="*/ 0 h 207"/>
                  <a:gd name="T46" fmla="*/ 0 w 208"/>
                  <a:gd name="T47" fmla="*/ 0 h 207"/>
                  <a:gd name="T48" fmla="*/ 0 w 208"/>
                  <a:gd name="T49" fmla="*/ 0 h 207"/>
                  <a:gd name="T50" fmla="*/ 0 w 208"/>
                  <a:gd name="T51" fmla="*/ 0 h 207"/>
                  <a:gd name="T52" fmla="*/ 0 w 208"/>
                  <a:gd name="T53" fmla="*/ 0 h 207"/>
                  <a:gd name="T54" fmla="*/ 0 w 208"/>
                  <a:gd name="T55" fmla="*/ 0 h 207"/>
                  <a:gd name="T56" fmla="*/ 0 w 208"/>
                  <a:gd name="T57" fmla="*/ 0 h 207"/>
                  <a:gd name="T58" fmla="*/ 0 w 208"/>
                  <a:gd name="T59" fmla="*/ 0 h 207"/>
                  <a:gd name="T60" fmla="*/ 0 w 208"/>
                  <a:gd name="T61" fmla="*/ 0 h 207"/>
                  <a:gd name="T62" fmla="*/ 0 w 208"/>
                  <a:gd name="T63" fmla="*/ 0 h 207"/>
                  <a:gd name="T64" fmla="*/ 0 w 208"/>
                  <a:gd name="T65" fmla="*/ 0 h 207"/>
                  <a:gd name="T66" fmla="*/ 0 w 208"/>
                  <a:gd name="T67" fmla="*/ 0 h 207"/>
                  <a:gd name="T68" fmla="*/ 0 w 208"/>
                  <a:gd name="T69" fmla="*/ 0 h 207"/>
                  <a:gd name="T70" fmla="*/ 0 w 208"/>
                  <a:gd name="T71" fmla="*/ 0 h 207"/>
                  <a:gd name="T72" fmla="*/ 0 w 208"/>
                  <a:gd name="T73" fmla="*/ 0 h 207"/>
                  <a:gd name="T74" fmla="*/ 0 w 208"/>
                  <a:gd name="T75" fmla="*/ 0 h 207"/>
                  <a:gd name="T76" fmla="*/ 0 w 208"/>
                  <a:gd name="T77" fmla="*/ 0 h 20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8" h="207">
                    <a:moveTo>
                      <a:pt x="156" y="72"/>
                    </a:moveTo>
                    <a:lnTo>
                      <a:pt x="208" y="83"/>
                    </a:lnTo>
                    <a:lnTo>
                      <a:pt x="156" y="124"/>
                    </a:lnTo>
                    <a:lnTo>
                      <a:pt x="156" y="134"/>
                    </a:lnTo>
                    <a:lnTo>
                      <a:pt x="158" y="145"/>
                    </a:lnTo>
                    <a:lnTo>
                      <a:pt x="159" y="154"/>
                    </a:lnTo>
                    <a:lnTo>
                      <a:pt x="161" y="163"/>
                    </a:lnTo>
                    <a:lnTo>
                      <a:pt x="162" y="171"/>
                    </a:lnTo>
                    <a:lnTo>
                      <a:pt x="164" y="180"/>
                    </a:lnTo>
                    <a:lnTo>
                      <a:pt x="165" y="188"/>
                    </a:lnTo>
                    <a:lnTo>
                      <a:pt x="167" y="196"/>
                    </a:lnTo>
                    <a:lnTo>
                      <a:pt x="104" y="145"/>
                    </a:lnTo>
                    <a:lnTo>
                      <a:pt x="32" y="207"/>
                    </a:lnTo>
                    <a:lnTo>
                      <a:pt x="33" y="195"/>
                    </a:lnTo>
                    <a:lnTo>
                      <a:pt x="38" y="185"/>
                    </a:lnTo>
                    <a:lnTo>
                      <a:pt x="45" y="174"/>
                    </a:lnTo>
                    <a:lnTo>
                      <a:pt x="52" y="163"/>
                    </a:lnTo>
                    <a:lnTo>
                      <a:pt x="59" y="152"/>
                    </a:lnTo>
                    <a:lnTo>
                      <a:pt x="66" y="141"/>
                    </a:lnTo>
                    <a:lnTo>
                      <a:pt x="72" y="127"/>
                    </a:lnTo>
                    <a:lnTo>
                      <a:pt x="74" y="114"/>
                    </a:lnTo>
                    <a:lnTo>
                      <a:pt x="0" y="83"/>
                    </a:lnTo>
                    <a:lnTo>
                      <a:pt x="11" y="79"/>
                    </a:lnTo>
                    <a:lnTo>
                      <a:pt x="22" y="78"/>
                    </a:lnTo>
                    <a:lnTo>
                      <a:pt x="31" y="78"/>
                    </a:lnTo>
                    <a:lnTo>
                      <a:pt x="40" y="78"/>
                    </a:lnTo>
                    <a:lnTo>
                      <a:pt x="48" y="76"/>
                    </a:lnTo>
                    <a:lnTo>
                      <a:pt x="57" y="76"/>
                    </a:lnTo>
                    <a:lnTo>
                      <a:pt x="65" y="74"/>
                    </a:lnTo>
                    <a:lnTo>
                      <a:pt x="74" y="72"/>
                    </a:lnTo>
                    <a:lnTo>
                      <a:pt x="115" y="0"/>
                    </a:lnTo>
                    <a:lnTo>
                      <a:pt x="120" y="7"/>
                    </a:lnTo>
                    <a:lnTo>
                      <a:pt x="125" y="19"/>
                    </a:lnTo>
                    <a:lnTo>
                      <a:pt x="128" y="30"/>
                    </a:lnTo>
                    <a:lnTo>
                      <a:pt x="132" y="43"/>
                    </a:lnTo>
                    <a:lnTo>
                      <a:pt x="134" y="53"/>
                    </a:lnTo>
                    <a:lnTo>
                      <a:pt x="138" y="63"/>
                    </a:lnTo>
                    <a:lnTo>
                      <a:pt x="145" y="68"/>
                    </a:lnTo>
                    <a:lnTo>
                      <a:pt x="156" y="72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1" name="Freeform 134"/>
              <p:cNvSpPr>
                <a:spLocks/>
              </p:cNvSpPr>
              <p:nvPr/>
            </p:nvSpPr>
            <p:spPr bwMode="auto">
              <a:xfrm>
                <a:off x="4407" y="645"/>
                <a:ext cx="68" cy="69"/>
              </a:xfrm>
              <a:custGeom>
                <a:avLst/>
                <a:gdLst>
                  <a:gd name="T0" fmla="*/ 0 w 343"/>
                  <a:gd name="T1" fmla="*/ 0 h 343"/>
                  <a:gd name="T2" fmla="*/ 0 w 343"/>
                  <a:gd name="T3" fmla="*/ 0 h 343"/>
                  <a:gd name="T4" fmla="*/ 0 w 343"/>
                  <a:gd name="T5" fmla="*/ 0 h 343"/>
                  <a:gd name="T6" fmla="*/ 0 w 343"/>
                  <a:gd name="T7" fmla="*/ 0 h 343"/>
                  <a:gd name="T8" fmla="*/ 0 w 343"/>
                  <a:gd name="T9" fmla="*/ 0 h 343"/>
                  <a:gd name="T10" fmla="*/ 0 w 343"/>
                  <a:gd name="T11" fmla="*/ 0 h 343"/>
                  <a:gd name="T12" fmla="*/ 0 w 343"/>
                  <a:gd name="T13" fmla="*/ 0 h 343"/>
                  <a:gd name="T14" fmla="*/ 0 w 343"/>
                  <a:gd name="T15" fmla="*/ 0 h 343"/>
                  <a:gd name="T16" fmla="*/ 0 w 343"/>
                  <a:gd name="T17" fmla="*/ 0 h 343"/>
                  <a:gd name="T18" fmla="*/ 0 w 343"/>
                  <a:gd name="T19" fmla="*/ 0 h 343"/>
                  <a:gd name="T20" fmla="*/ 0 w 343"/>
                  <a:gd name="T21" fmla="*/ 0 h 343"/>
                  <a:gd name="T22" fmla="*/ 0 w 343"/>
                  <a:gd name="T23" fmla="*/ 0 h 343"/>
                  <a:gd name="T24" fmla="*/ 0 w 343"/>
                  <a:gd name="T25" fmla="*/ 0 h 343"/>
                  <a:gd name="T26" fmla="*/ 0 w 343"/>
                  <a:gd name="T27" fmla="*/ 0 h 343"/>
                  <a:gd name="T28" fmla="*/ 0 w 343"/>
                  <a:gd name="T29" fmla="*/ 0 h 343"/>
                  <a:gd name="T30" fmla="*/ 0 w 343"/>
                  <a:gd name="T31" fmla="*/ 0 h 343"/>
                  <a:gd name="T32" fmla="*/ 0 w 343"/>
                  <a:gd name="T33" fmla="*/ 0 h 343"/>
                  <a:gd name="T34" fmla="*/ 0 w 343"/>
                  <a:gd name="T35" fmla="*/ 0 h 343"/>
                  <a:gd name="T36" fmla="*/ 0 w 343"/>
                  <a:gd name="T37" fmla="*/ 0 h 343"/>
                  <a:gd name="T38" fmla="*/ 0 w 343"/>
                  <a:gd name="T39" fmla="*/ 0 h 343"/>
                  <a:gd name="T40" fmla="*/ 0 w 343"/>
                  <a:gd name="T41" fmla="*/ 0 h 343"/>
                  <a:gd name="T42" fmla="*/ 0 w 343"/>
                  <a:gd name="T43" fmla="*/ 0 h 343"/>
                  <a:gd name="T44" fmla="*/ 0 w 343"/>
                  <a:gd name="T45" fmla="*/ 0 h 343"/>
                  <a:gd name="T46" fmla="*/ 0 w 343"/>
                  <a:gd name="T47" fmla="*/ 0 h 343"/>
                  <a:gd name="T48" fmla="*/ 0 w 343"/>
                  <a:gd name="T49" fmla="*/ 0 h 343"/>
                  <a:gd name="T50" fmla="*/ 0 w 343"/>
                  <a:gd name="T51" fmla="*/ 0 h 343"/>
                  <a:gd name="T52" fmla="*/ 0 w 343"/>
                  <a:gd name="T53" fmla="*/ 0 h 343"/>
                  <a:gd name="T54" fmla="*/ 0 w 343"/>
                  <a:gd name="T55" fmla="*/ 0 h 343"/>
                  <a:gd name="T56" fmla="*/ 0 w 343"/>
                  <a:gd name="T57" fmla="*/ 0 h 343"/>
                  <a:gd name="T58" fmla="*/ 0 w 343"/>
                  <a:gd name="T59" fmla="*/ 0 h 343"/>
                  <a:gd name="T60" fmla="*/ 0 w 343"/>
                  <a:gd name="T61" fmla="*/ 0 h 343"/>
                  <a:gd name="T62" fmla="*/ 0 w 343"/>
                  <a:gd name="T63" fmla="*/ 0 h 343"/>
                  <a:gd name="T64" fmla="*/ 0 w 343"/>
                  <a:gd name="T65" fmla="*/ 0 h 343"/>
                  <a:gd name="T66" fmla="*/ 0 w 343"/>
                  <a:gd name="T67" fmla="*/ 0 h 343"/>
                  <a:gd name="T68" fmla="*/ 0 w 343"/>
                  <a:gd name="T69" fmla="*/ 0 h 343"/>
                  <a:gd name="T70" fmla="*/ 0 w 343"/>
                  <a:gd name="T71" fmla="*/ 0 h 343"/>
                  <a:gd name="T72" fmla="*/ 0 w 343"/>
                  <a:gd name="T73" fmla="*/ 0 h 343"/>
                  <a:gd name="T74" fmla="*/ 0 w 343"/>
                  <a:gd name="T75" fmla="*/ 0 h 343"/>
                  <a:gd name="T76" fmla="*/ 0 w 343"/>
                  <a:gd name="T77" fmla="*/ 0 h 343"/>
                  <a:gd name="T78" fmla="*/ 0 w 343"/>
                  <a:gd name="T79" fmla="*/ 0 h 343"/>
                  <a:gd name="T80" fmla="*/ 0 w 343"/>
                  <a:gd name="T81" fmla="*/ 0 h 343"/>
                  <a:gd name="T82" fmla="*/ 0 w 343"/>
                  <a:gd name="T83" fmla="*/ 0 h 343"/>
                  <a:gd name="T84" fmla="*/ 0 w 343"/>
                  <a:gd name="T85" fmla="*/ 0 h 343"/>
                  <a:gd name="T86" fmla="*/ 0 w 343"/>
                  <a:gd name="T87" fmla="*/ 0 h 343"/>
                  <a:gd name="T88" fmla="*/ 0 w 343"/>
                  <a:gd name="T89" fmla="*/ 0 h 343"/>
                  <a:gd name="T90" fmla="*/ 0 w 343"/>
                  <a:gd name="T91" fmla="*/ 0 h 343"/>
                  <a:gd name="T92" fmla="*/ 0 w 343"/>
                  <a:gd name="T93" fmla="*/ 0 h 343"/>
                  <a:gd name="T94" fmla="*/ 0 w 343"/>
                  <a:gd name="T95" fmla="*/ 0 h 343"/>
                  <a:gd name="T96" fmla="*/ 0 w 343"/>
                  <a:gd name="T97" fmla="*/ 0 h 343"/>
                  <a:gd name="T98" fmla="*/ 0 w 343"/>
                  <a:gd name="T99" fmla="*/ 0 h 343"/>
                  <a:gd name="T100" fmla="*/ 0 w 343"/>
                  <a:gd name="T101" fmla="*/ 0 h 343"/>
                  <a:gd name="T102" fmla="*/ 0 w 343"/>
                  <a:gd name="T103" fmla="*/ 0 h 343"/>
                  <a:gd name="T104" fmla="*/ 0 w 343"/>
                  <a:gd name="T105" fmla="*/ 0 h 343"/>
                  <a:gd name="T106" fmla="*/ 0 w 343"/>
                  <a:gd name="T107" fmla="*/ 0 h 343"/>
                  <a:gd name="T108" fmla="*/ 0 w 343"/>
                  <a:gd name="T109" fmla="*/ 0 h 34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343" h="343">
                    <a:moveTo>
                      <a:pt x="125" y="0"/>
                    </a:moveTo>
                    <a:lnTo>
                      <a:pt x="125" y="15"/>
                    </a:lnTo>
                    <a:lnTo>
                      <a:pt x="126" y="32"/>
                    </a:lnTo>
                    <a:lnTo>
                      <a:pt x="126" y="49"/>
                    </a:lnTo>
                    <a:lnTo>
                      <a:pt x="127" y="66"/>
                    </a:lnTo>
                    <a:lnTo>
                      <a:pt x="126" y="82"/>
                    </a:lnTo>
                    <a:lnTo>
                      <a:pt x="123" y="98"/>
                    </a:lnTo>
                    <a:lnTo>
                      <a:pt x="120" y="111"/>
                    </a:lnTo>
                    <a:lnTo>
                      <a:pt x="114" y="125"/>
                    </a:lnTo>
                    <a:lnTo>
                      <a:pt x="0" y="167"/>
                    </a:lnTo>
                    <a:lnTo>
                      <a:pt x="94" y="229"/>
                    </a:lnTo>
                    <a:lnTo>
                      <a:pt x="96" y="242"/>
                    </a:lnTo>
                    <a:lnTo>
                      <a:pt x="97" y="257"/>
                    </a:lnTo>
                    <a:lnTo>
                      <a:pt x="97" y="271"/>
                    </a:lnTo>
                    <a:lnTo>
                      <a:pt x="97" y="284"/>
                    </a:lnTo>
                    <a:lnTo>
                      <a:pt x="95" y="295"/>
                    </a:lnTo>
                    <a:lnTo>
                      <a:pt x="95" y="308"/>
                    </a:lnTo>
                    <a:lnTo>
                      <a:pt x="94" y="320"/>
                    </a:lnTo>
                    <a:lnTo>
                      <a:pt x="94" y="333"/>
                    </a:lnTo>
                    <a:lnTo>
                      <a:pt x="108" y="326"/>
                    </a:lnTo>
                    <a:lnTo>
                      <a:pt x="119" y="319"/>
                    </a:lnTo>
                    <a:lnTo>
                      <a:pt x="128" y="309"/>
                    </a:lnTo>
                    <a:lnTo>
                      <a:pt x="138" y="300"/>
                    </a:lnTo>
                    <a:lnTo>
                      <a:pt x="146" y="289"/>
                    </a:lnTo>
                    <a:lnTo>
                      <a:pt x="155" y="278"/>
                    </a:lnTo>
                    <a:lnTo>
                      <a:pt x="165" y="268"/>
                    </a:lnTo>
                    <a:lnTo>
                      <a:pt x="177" y="260"/>
                    </a:lnTo>
                    <a:lnTo>
                      <a:pt x="280" y="343"/>
                    </a:lnTo>
                    <a:lnTo>
                      <a:pt x="285" y="334"/>
                    </a:lnTo>
                    <a:lnTo>
                      <a:pt x="288" y="325"/>
                    </a:lnTo>
                    <a:lnTo>
                      <a:pt x="288" y="316"/>
                    </a:lnTo>
                    <a:lnTo>
                      <a:pt x="286" y="307"/>
                    </a:lnTo>
                    <a:lnTo>
                      <a:pt x="282" y="296"/>
                    </a:lnTo>
                    <a:lnTo>
                      <a:pt x="278" y="286"/>
                    </a:lnTo>
                    <a:lnTo>
                      <a:pt x="274" y="277"/>
                    </a:lnTo>
                    <a:lnTo>
                      <a:pt x="270" y="271"/>
                    </a:lnTo>
                    <a:lnTo>
                      <a:pt x="239" y="219"/>
                    </a:lnTo>
                    <a:lnTo>
                      <a:pt x="251" y="207"/>
                    </a:lnTo>
                    <a:lnTo>
                      <a:pt x="265" y="197"/>
                    </a:lnTo>
                    <a:lnTo>
                      <a:pt x="278" y="188"/>
                    </a:lnTo>
                    <a:lnTo>
                      <a:pt x="294" y="180"/>
                    </a:lnTo>
                    <a:lnTo>
                      <a:pt x="308" y="170"/>
                    </a:lnTo>
                    <a:lnTo>
                      <a:pt x="321" y="161"/>
                    </a:lnTo>
                    <a:lnTo>
                      <a:pt x="332" y="150"/>
                    </a:lnTo>
                    <a:lnTo>
                      <a:pt x="343" y="136"/>
                    </a:lnTo>
                    <a:lnTo>
                      <a:pt x="330" y="132"/>
                    </a:lnTo>
                    <a:lnTo>
                      <a:pt x="319" y="129"/>
                    </a:lnTo>
                    <a:lnTo>
                      <a:pt x="306" y="126"/>
                    </a:lnTo>
                    <a:lnTo>
                      <a:pt x="295" y="126"/>
                    </a:lnTo>
                    <a:lnTo>
                      <a:pt x="283" y="125"/>
                    </a:lnTo>
                    <a:lnTo>
                      <a:pt x="271" y="125"/>
                    </a:lnTo>
                    <a:lnTo>
                      <a:pt x="260" y="125"/>
                    </a:lnTo>
                    <a:lnTo>
                      <a:pt x="249" y="125"/>
                    </a:lnTo>
                    <a:lnTo>
                      <a:pt x="135" y="0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2" name="Freeform 135"/>
              <p:cNvSpPr>
                <a:spLocks/>
              </p:cNvSpPr>
              <p:nvPr/>
            </p:nvSpPr>
            <p:spPr bwMode="auto">
              <a:xfrm>
                <a:off x="4415" y="654"/>
                <a:ext cx="52" cy="49"/>
              </a:xfrm>
              <a:custGeom>
                <a:avLst/>
                <a:gdLst>
                  <a:gd name="T0" fmla="*/ 0 w 259"/>
                  <a:gd name="T1" fmla="*/ 0 h 249"/>
                  <a:gd name="T2" fmla="*/ 0 w 259"/>
                  <a:gd name="T3" fmla="*/ 0 h 249"/>
                  <a:gd name="T4" fmla="*/ 0 w 259"/>
                  <a:gd name="T5" fmla="*/ 0 h 249"/>
                  <a:gd name="T6" fmla="*/ 0 w 259"/>
                  <a:gd name="T7" fmla="*/ 0 h 249"/>
                  <a:gd name="T8" fmla="*/ 0 w 259"/>
                  <a:gd name="T9" fmla="*/ 0 h 249"/>
                  <a:gd name="T10" fmla="*/ 0 w 259"/>
                  <a:gd name="T11" fmla="*/ 0 h 249"/>
                  <a:gd name="T12" fmla="*/ 0 w 259"/>
                  <a:gd name="T13" fmla="*/ 0 h 249"/>
                  <a:gd name="T14" fmla="*/ 0 w 259"/>
                  <a:gd name="T15" fmla="*/ 0 h 249"/>
                  <a:gd name="T16" fmla="*/ 0 w 259"/>
                  <a:gd name="T17" fmla="*/ 0 h 249"/>
                  <a:gd name="T18" fmla="*/ 0 w 259"/>
                  <a:gd name="T19" fmla="*/ 0 h 249"/>
                  <a:gd name="T20" fmla="*/ 0 w 259"/>
                  <a:gd name="T21" fmla="*/ 0 h 249"/>
                  <a:gd name="T22" fmla="*/ 0 w 259"/>
                  <a:gd name="T23" fmla="*/ 0 h 249"/>
                  <a:gd name="T24" fmla="*/ 0 w 259"/>
                  <a:gd name="T25" fmla="*/ 0 h 249"/>
                  <a:gd name="T26" fmla="*/ 0 w 259"/>
                  <a:gd name="T27" fmla="*/ 0 h 249"/>
                  <a:gd name="T28" fmla="*/ 0 w 259"/>
                  <a:gd name="T29" fmla="*/ 0 h 249"/>
                  <a:gd name="T30" fmla="*/ 0 w 259"/>
                  <a:gd name="T31" fmla="*/ 0 h 249"/>
                  <a:gd name="T32" fmla="*/ 0 w 259"/>
                  <a:gd name="T33" fmla="*/ 0 h 249"/>
                  <a:gd name="T34" fmla="*/ 0 w 259"/>
                  <a:gd name="T35" fmla="*/ 0 h 249"/>
                  <a:gd name="T36" fmla="*/ 0 w 259"/>
                  <a:gd name="T37" fmla="*/ 0 h 249"/>
                  <a:gd name="T38" fmla="*/ 0 w 259"/>
                  <a:gd name="T39" fmla="*/ 0 h 249"/>
                  <a:gd name="T40" fmla="*/ 0 w 259"/>
                  <a:gd name="T41" fmla="*/ 0 h 249"/>
                  <a:gd name="T42" fmla="*/ 0 w 259"/>
                  <a:gd name="T43" fmla="*/ 0 h 249"/>
                  <a:gd name="T44" fmla="*/ 0 w 259"/>
                  <a:gd name="T45" fmla="*/ 0 h 249"/>
                  <a:gd name="T46" fmla="*/ 0 w 259"/>
                  <a:gd name="T47" fmla="*/ 0 h 249"/>
                  <a:gd name="T48" fmla="*/ 0 w 259"/>
                  <a:gd name="T49" fmla="*/ 0 h 249"/>
                  <a:gd name="T50" fmla="*/ 0 w 259"/>
                  <a:gd name="T51" fmla="*/ 0 h 249"/>
                  <a:gd name="T52" fmla="*/ 0 w 259"/>
                  <a:gd name="T53" fmla="*/ 0 h 249"/>
                  <a:gd name="T54" fmla="*/ 0 w 259"/>
                  <a:gd name="T55" fmla="*/ 0 h 249"/>
                  <a:gd name="T56" fmla="*/ 0 w 259"/>
                  <a:gd name="T57" fmla="*/ 0 h 249"/>
                  <a:gd name="T58" fmla="*/ 0 w 259"/>
                  <a:gd name="T59" fmla="*/ 0 h 249"/>
                  <a:gd name="T60" fmla="*/ 0 w 259"/>
                  <a:gd name="T61" fmla="*/ 0 h 249"/>
                  <a:gd name="T62" fmla="*/ 0 w 259"/>
                  <a:gd name="T63" fmla="*/ 0 h 249"/>
                  <a:gd name="T64" fmla="*/ 0 w 259"/>
                  <a:gd name="T65" fmla="*/ 0 h 249"/>
                  <a:gd name="T66" fmla="*/ 0 w 259"/>
                  <a:gd name="T67" fmla="*/ 0 h 249"/>
                  <a:gd name="T68" fmla="*/ 0 w 259"/>
                  <a:gd name="T69" fmla="*/ 0 h 249"/>
                  <a:gd name="T70" fmla="*/ 0 w 259"/>
                  <a:gd name="T71" fmla="*/ 0 h 249"/>
                  <a:gd name="T72" fmla="*/ 0 w 259"/>
                  <a:gd name="T73" fmla="*/ 0 h 249"/>
                  <a:gd name="T74" fmla="*/ 0 w 259"/>
                  <a:gd name="T75" fmla="*/ 0 h 249"/>
                  <a:gd name="T76" fmla="*/ 0 w 259"/>
                  <a:gd name="T77" fmla="*/ 0 h 24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59" h="249">
                    <a:moveTo>
                      <a:pt x="93" y="104"/>
                    </a:moveTo>
                    <a:lnTo>
                      <a:pt x="80" y="108"/>
                    </a:lnTo>
                    <a:lnTo>
                      <a:pt x="69" y="111"/>
                    </a:lnTo>
                    <a:lnTo>
                      <a:pt x="57" y="114"/>
                    </a:lnTo>
                    <a:lnTo>
                      <a:pt x="46" y="119"/>
                    </a:lnTo>
                    <a:lnTo>
                      <a:pt x="34" y="122"/>
                    </a:lnTo>
                    <a:lnTo>
                      <a:pt x="23" y="127"/>
                    </a:lnTo>
                    <a:lnTo>
                      <a:pt x="10" y="130"/>
                    </a:lnTo>
                    <a:lnTo>
                      <a:pt x="0" y="135"/>
                    </a:lnTo>
                    <a:lnTo>
                      <a:pt x="72" y="177"/>
                    </a:lnTo>
                    <a:lnTo>
                      <a:pt x="83" y="249"/>
                    </a:lnTo>
                    <a:lnTo>
                      <a:pt x="89" y="241"/>
                    </a:lnTo>
                    <a:lnTo>
                      <a:pt x="96" y="233"/>
                    </a:lnTo>
                    <a:lnTo>
                      <a:pt x="102" y="225"/>
                    </a:lnTo>
                    <a:lnTo>
                      <a:pt x="109" y="217"/>
                    </a:lnTo>
                    <a:lnTo>
                      <a:pt x="114" y="209"/>
                    </a:lnTo>
                    <a:lnTo>
                      <a:pt x="120" y="201"/>
                    </a:lnTo>
                    <a:lnTo>
                      <a:pt x="127" y="193"/>
                    </a:lnTo>
                    <a:lnTo>
                      <a:pt x="135" y="187"/>
                    </a:lnTo>
                    <a:lnTo>
                      <a:pt x="197" y="239"/>
                    </a:lnTo>
                    <a:lnTo>
                      <a:pt x="194" y="230"/>
                    </a:lnTo>
                    <a:lnTo>
                      <a:pt x="191" y="222"/>
                    </a:lnTo>
                    <a:lnTo>
                      <a:pt x="185" y="213"/>
                    </a:lnTo>
                    <a:lnTo>
                      <a:pt x="181" y="205"/>
                    </a:lnTo>
                    <a:lnTo>
                      <a:pt x="174" y="193"/>
                    </a:lnTo>
                    <a:lnTo>
                      <a:pt x="170" y="182"/>
                    </a:lnTo>
                    <a:lnTo>
                      <a:pt x="166" y="170"/>
                    </a:lnTo>
                    <a:lnTo>
                      <a:pt x="166" y="156"/>
                    </a:lnTo>
                    <a:lnTo>
                      <a:pt x="259" y="104"/>
                    </a:lnTo>
                    <a:lnTo>
                      <a:pt x="197" y="104"/>
                    </a:lnTo>
                    <a:lnTo>
                      <a:pt x="186" y="88"/>
                    </a:lnTo>
                    <a:lnTo>
                      <a:pt x="177" y="75"/>
                    </a:lnTo>
                    <a:lnTo>
                      <a:pt x="165" y="62"/>
                    </a:lnTo>
                    <a:lnTo>
                      <a:pt x="154" y="52"/>
                    </a:lnTo>
                    <a:lnTo>
                      <a:pt x="140" y="40"/>
                    </a:lnTo>
                    <a:lnTo>
                      <a:pt x="128" y="27"/>
                    </a:lnTo>
                    <a:lnTo>
                      <a:pt x="114" y="14"/>
                    </a:lnTo>
                    <a:lnTo>
                      <a:pt x="104" y="0"/>
                    </a:lnTo>
                    <a:lnTo>
                      <a:pt x="93" y="104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3" name="Freeform 136"/>
              <p:cNvSpPr>
                <a:spLocks/>
              </p:cNvSpPr>
              <p:nvPr/>
            </p:nvSpPr>
            <p:spPr bwMode="auto">
              <a:xfrm>
                <a:off x="3915" y="882"/>
                <a:ext cx="77" cy="74"/>
              </a:xfrm>
              <a:custGeom>
                <a:avLst/>
                <a:gdLst>
                  <a:gd name="T0" fmla="*/ 0 w 383"/>
                  <a:gd name="T1" fmla="*/ 0 h 374"/>
                  <a:gd name="T2" fmla="*/ 0 w 383"/>
                  <a:gd name="T3" fmla="*/ 0 h 374"/>
                  <a:gd name="T4" fmla="*/ 0 w 383"/>
                  <a:gd name="T5" fmla="*/ 0 h 374"/>
                  <a:gd name="T6" fmla="*/ 0 w 383"/>
                  <a:gd name="T7" fmla="*/ 0 h 374"/>
                  <a:gd name="T8" fmla="*/ 0 w 383"/>
                  <a:gd name="T9" fmla="*/ 0 h 374"/>
                  <a:gd name="T10" fmla="*/ 0 w 383"/>
                  <a:gd name="T11" fmla="*/ 0 h 374"/>
                  <a:gd name="T12" fmla="*/ 0 w 383"/>
                  <a:gd name="T13" fmla="*/ 0 h 374"/>
                  <a:gd name="T14" fmla="*/ 0 w 383"/>
                  <a:gd name="T15" fmla="*/ 0 h 374"/>
                  <a:gd name="T16" fmla="*/ 0 w 383"/>
                  <a:gd name="T17" fmla="*/ 0 h 374"/>
                  <a:gd name="T18" fmla="*/ 0 w 383"/>
                  <a:gd name="T19" fmla="*/ 0 h 374"/>
                  <a:gd name="T20" fmla="*/ 0 w 383"/>
                  <a:gd name="T21" fmla="*/ 0 h 374"/>
                  <a:gd name="T22" fmla="*/ 0 w 383"/>
                  <a:gd name="T23" fmla="*/ 0 h 374"/>
                  <a:gd name="T24" fmla="*/ 0 w 383"/>
                  <a:gd name="T25" fmla="*/ 0 h 374"/>
                  <a:gd name="T26" fmla="*/ 0 w 383"/>
                  <a:gd name="T27" fmla="*/ 0 h 374"/>
                  <a:gd name="T28" fmla="*/ 0 w 383"/>
                  <a:gd name="T29" fmla="*/ 0 h 374"/>
                  <a:gd name="T30" fmla="*/ 0 w 383"/>
                  <a:gd name="T31" fmla="*/ 0 h 374"/>
                  <a:gd name="T32" fmla="*/ 0 w 383"/>
                  <a:gd name="T33" fmla="*/ 0 h 374"/>
                  <a:gd name="T34" fmla="*/ 0 w 383"/>
                  <a:gd name="T35" fmla="*/ 0 h 374"/>
                  <a:gd name="T36" fmla="*/ 0 w 383"/>
                  <a:gd name="T37" fmla="*/ 0 h 374"/>
                  <a:gd name="T38" fmla="*/ 0 w 383"/>
                  <a:gd name="T39" fmla="*/ 0 h 374"/>
                  <a:gd name="T40" fmla="*/ 0 w 383"/>
                  <a:gd name="T41" fmla="*/ 0 h 374"/>
                  <a:gd name="T42" fmla="*/ 0 w 383"/>
                  <a:gd name="T43" fmla="*/ 0 h 374"/>
                  <a:gd name="T44" fmla="*/ 0 w 383"/>
                  <a:gd name="T45" fmla="*/ 0 h 374"/>
                  <a:gd name="T46" fmla="*/ 0 w 383"/>
                  <a:gd name="T47" fmla="*/ 0 h 374"/>
                  <a:gd name="T48" fmla="*/ 0 w 383"/>
                  <a:gd name="T49" fmla="*/ 0 h 374"/>
                  <a:gd name="T50" fmla="*/ 0 w 383"/>
                  <a:gd name="T51" fmla="*/ 0 h 374"/>
                  <a:gd name="T52" fmla="*/ 0 w 383"/>
                  <a:gd name="T53" fmla="*/ 0 h 374"/>
                  <a:gd name="T54" fmla="*/ 0 w 383"/>
                  <a:gd name="T55" fmla="*/ 0 h 374"/>
                  <a:gd name="T56" fmla="*/ 0 w 383"/>
                  <a:gd name="T57" fmla="*/ 0 h 374"/>
                  <a:gd name="T58" fmla="*/ 0 w 383"/>
                  <a:gd name="T59" fmla="*/ 0 h 374"/>
                  <a:gd name="T60" fmla="*/ 0 w 383"/>
                  <a:gd name="T61" fmla="*/ 0 h 374"/>
                  <a:gd name="T62" fmla="*/ 0 w 383"/>
                  <a:gd name="T63" fmla="*/ 0 h 374"/>
                  <a:gd name="T64" fmla="*/ 0 w 383"/>
                  <a:gd name="T65" fmla="*/ 0 h 374"/>
                  <a:gd name="T66" fmla="*/ 0 w 383"/>
                  <a:gd name="T67" fmla="*/ 0 h 3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83" h="374">
                    <a:moveTo>
                      <a:pt x="259" y="22"/>
                    </a:moveTo>
                    <a:lnTo>
                      <a:pt x="259" y="36"/>
                    </a:lnTo>
                    <a:lnTo>
                      <a:pt x="259" y="53"/>
                    </a:lnTo>
                    <a:lnTo>
                      <a:pt x="259" y="69"/>
                    </a:lnTo>
                    <a:lnTo>
                      <a:pt x="262" y="85"/>
                    </a:lnTo>
                    <a:lnTo>
                      <a:pt x="265" y="100"/>
                    </a:lnTo>
                    <a:lnTo>
                      <a:pt x="270" y="113"/>
                    </a:lnTo>
                    <a:lnTo>
                      <a:pt x="278" y="126"/>
                    </a:lnTo>
                    <a:lnTo>
                      <a:pt x="290" y="136"/>
                    </a:lnTo>
                    <a:lnTo>
                      <a:pt x="304" y="136"/>
                    </a:lnTo>
                    <a:lnTo>
                      <a:pt x="320" y="137"/>
                    </a:lnTo>
                    <a:lnTo>
                      <a:pt x="334" y="139"/>
                    </a:lnTo>
                    <a:lnTo>
                      <a:pt x="348" y="144"/>
                    </a:lnTo>
                    <a:lnTo>
                      <a:pt x="360" y="148"/>
                    </a:lnTo>
                    <a:lnTo>
                      <a:pt x="370" y="156"/>
                    </a:lnTo>
                    <a:lnTo>
                      <a:pt x="377" y="165"/>
                    </a:lnTo>
                    <a:lnTo>
                      <a:pt x="383" y="176"/>
                    </a:lnTo>
                    <a:lnTo>
                      <a:pt x="290" y="239"/>
                    </a:lnTo>
                    <a:lnTo>
                      <a:pt x="290" y="253"/>
                    </a:lnTo>
                    <a:lnTo>
                      <a:pt x="292" y="269"/>
                    </a:lnTo>
                    <a:lnTo>
                      <a:pt x="295" y="285"/>
                    </a:lnTo>
                    <a:lnTo>
                      <a:pt x="299" y="301"/>
                    </a:lnTo>
                    <a:lnTo>
                      <a:pt x="301" y="315"/>
                    </a:lnTo>
                    <a:lnTo>
                      <a:pt x="303" y="331"/>
                    </a:lnTo>
                    <a:lnTo>
                      <a:pt x="302" y="347"/>
                    </a:lnTo>
                    <a:lnTo>
                      <a:pt x="301" y="363"/>
                    </a:lnTo>
                    <a:lnTo>
                      <a:pt x="284" y="361"/>
                    </a:lnTo>
                    <a:lnTo>
                      <a:pt x="270" y="357"/>
                    </a:lnTo>
                    <a:lnTo>
                      <a:pt x="257" y="350"/>
                    </a:lnTo>
                    <a:lnTo>
                      <a:pt x="244" y="344"/>
                    </a:lnTo>
                    <a:lnTo>
                      <a:pt x="231" y="334"/>
                    </a:lnTo>
                    <a:lnTo>
                      <a:pt x="220" y="323"/>
                    </a:lnTo>
                    <a:lnTo>
                      <a:pt x="207" y="312"/>
                    </a:lnTo>
                    <a:lnTo>
                      <a:pt x="197" y="301"/>
                    </a:lnTo>
                    <a:lnTo>
                      <a:pt x="180" y="309"/>
                    </a:lnTo>
                    <a:lnTo>
                      <a:pt x="166" y="319"/>
                    </a:lnTo>
                    <a:lnTo>
                      <a:pt x="153" y="329"/>
                    </a:lnTo>
                    <a:lnTo>
                      <a:pt x="139" y="340"/>
                    </a:lnTo>
                    <a:lnTo>
                      <a:pt x="125" y="350"/>
                    </a:lnTo>
                    <a:lnTo>
                      <a:pt x="111" y="361"/>
                    </a:lnTo>
                    <a:lnTo>
                      <a:pt x="96" y="367"/>
                    </a:lnTo>
                    <a:lnTo>
                      <a:pt x="83" y="374"/>
                    </a:lnTo>
                    <a:lnTo>
                      <a:pt x="76" y="349"/>
                    </a:lnTo>
                    <a:lnTo>
                      <a:pt x="81" y="323"/>
                    </a:lnTo>
                    <a:lnTo>
                      <a:pt x="88" y="297"/>
                    </a:lnTo>
                    <a:lnTo>
                      <a:pt x="100" y="274"/>
                    </a:lnTo>
                    <a:lnTo>
                      <a:pt x="107" y="249"/>
                    </a:lnTo>
                    <a:lnTo>
                      <a:pt x="108" y="228"/>
                    </a:lnTo>
                    <a:lnTo>
                      <a:pt x="97" y="210"/>
                    </a:lnTo>
                    <a:lnTo>
                      <a:pt x="73" y="198"/>
                    </a:lnTo>
                    <a:lnTo>
                      <a:pt x="64" y="192"/>
                    </a:lnTo>
                    <a:lnTo>
                      <a:pt x="56" y="188"/>
                    </a:lnTo>
                    <a:lnTo>
                      <a:pt x="48" y="181"/>
                    </a:lnTo>
                    <a:lnTo>
                      <a:pt x="40" y="175"/>
                    </a:lnTo>
                    <a:lnTo>
                      <a:pt x="30" y="167"/>
                    </a:lnTo>
                    <a:lnTo>
                      <a:pt x="21" y="161"/>
                    </a:lnTo>
                    <a:lnTo>
                      <a:pt x="10" y="153"/>
                    </a:lnTo>
                    <a:lnTo>
                      <a:pt x="0" y="146"/>
                    </a:lnTo>
                    <a:lnTo>
                      <a:pt x="10" y="125"/>
                    </a:lnTo>
                    <a:lnTo>
                      <a:pt x="135" y="104"/>
                    </a:lnTo>
                    <a:lnTo>
                      <a:pt x="152" y="94"/>
                    </a:lnTo>
                    <a:lnTo>
                      <a:pt x="168" y="82"/>
                    </a:lnTo>
                    <a:lnTo>
                      <a:pt x="181" y="67"/>
                    </a:lnTo>
                    <a:lnTo>
                      <a:pt x="195" y="52"/>
                    </a:lnTo>
                    <a:lnTo>
                      <a:pt x="206" y="36"/>
                    </a:lnTo>
                    <a:lnTo>
                      <a:pt x="220" y="22"/>
                    </a:lnTo>
                    <a:lnTo>
                      <a:pt x="233" y="9"/>
                    </a:lnTo>
                    <a:lnTo>
                      <a:pt x="249" y="0"/>
                    </a:lnTo>
                    <a:lnTo>
                      <a:pt x="259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4" name="Freeform 137"/>
              <p:cNvSpPr>
                <a:spLocks/>
              </p:cNvSpPr>
              <p:nvPr/>
            </p:nvSpPr>
            <p:spPr bwMode="auto">
              <a:xfrm>
                <a:off x="3925" y="892"/>
                <a:ext cx="61" cy="58"/>
              </a:xfrm>
              <a:custGeom>
                <a:avLst/>
                <a:gdLst>
                  <a:gd name="T0" fmla="*/ 0 w 301"/>
                  <a:gd name="T1" fmla="*/ 0 h 291"/>
                  <a:gd name="T2" fmla="*/ 0 w 301"/>
                  <a:gd name="T3" fmla="*/ 0 h 291"/>
                  <a:gd name="T4" fmla="*/ 0 w 301"/>
                  <a:gd name="T5" fmla="*/ 0 h 291"/>
                  <a:gd name="T6" fmla="*/ 0 w 301"/>
                  <a:gd name="T7" fmla="*/ 0 h 291"/>
                  <a:gd name="T8" fmla="*/ 0 w 301"/>
                  <a:gd name="T9" fmla="*/ 0 h 291"/>
                  <a:gd name="T10" fmla="*/ 0 w 301"/>
                  <a:gd name="T11" fmla="*/ 0 h 291"/>
                  <a:gd name="T12" fmla="*/ 0 w 301"/>
                  <a:gd name="T13" fmla="*/ 0 h 291"/>
                  <a:gd name="T14" fmla="*/ 0 w 301"/>
                  <a:gd name="T15" fmla="*/ 0 h 291"/>
                  <a:gd name="T16" fmla="*/ 0 w 301"/>
                  <a:gd name="T17" fmla="*/ 0 h 291"/>
                  <a:gd name="T18" fmla="*/ 0 w 301"/>
                  <a:gd name="T19" fmla="*/ 0 h 291"/>
                  <a:gd name="T20" fmla="*/ 0 w 301"/>
                  <a:gd name="T21" fmla="*/ 0 h 291"/>
                  <a:gd name="T22" fmla="*/ 0 w 301"/>
                  <a:gd name="T23" fmla="*/ 0 h 291"/>
                  <a:gd name="T24" fmla="*/ 0 w 301"/>
                  <a:gd name="T25" fmla="*/ 0 h 291"/>
                  <a:gd name="T26" fmla="*/ 0 w 301"/>
                  <a:gd name="T27" fmla="*/ 0 h 291"/>
                  <a:gd name="T28" fmla="*/ 0 w 301"/>
                  <a:gd name="T29" fmla="*/ 0 h 291"/>
                  <a:gd name="T30" fmla="*/ 0 w 301"/>
                  <a:gd name="T31" fmla="*/ 0 h 291"/>
                  <a:gd name="T32" fmla="*/ 0 w 301"/>
                  <a:gd name="T33" fmla="*/ 0 h 291"/>
                  <a:gd name="T34" fmla="*/ 0 w 301"/>
                  <a:gd name="T35" fmla="*/ 0 h 291"/>
                  <a:gd name="T36" fmla="*/ 0 w 301"/>
                  <a:gd name="T37" fmla="*/ 0 h 291"/>
                  <a:gd name="T38" fmla="*/ 0 w 301"/>
                  <a:gd name="T39" fmla="*/ 0 h 291"/>
                  <a:gd name="T40" fmla="*/ 0 w 301"/>
                  <a:gd name="T41" fmla="*/ 0 h 291"/>
                  <a:gd name="T42" fmla="*/ 0 w 301"/>
                  <a:gd name="T43" fmla="*/ 0 h 291"/>
                  <a:gd name="T44" fmla="*/ 0 w 301"/>
                  <a:gd name="T45" fmla="*/ 0 h 291"/>
                  <a:gd name="T46" fmla="*/ 0 w 301"/>
                  <a:gd name="T47" fmla="*/ 0 h 291"/>
                  <a:gd name="T48" fmla="*/ 0 w 301"/>
                  <a:gd name="T49" fmla="*/ 0 h 291"/>
                  <a:gd name="T50" fmla="*/ 0 w 301"/>
                  <a:gd name="T51" fmla="*/ 0 h 291"/>
                  <a:gd name="T52" fmla="*/ 0 w 301"/>
                  <a:gd name="T53" fmla="*/ 0 h 291"/>
                  <a:gd name="T54" fmla="*/ 0 w 301"/>
                  <a:gd name="T55" fmla="*/ 0 h 291"/>
                  <a:gd name="T56" fmla="*/ 0 w 301"/>
                  <a:gd name="T57" fmla="*/ 0 h 291"/>
                  <a:gd name="T58" fmla="*/ 0 w 301"/>
                  <a:gd name="T59" fmla="*/ 0 h 291"/>
                  <a:gd name="T60" fmla="*/ 0 w 301"/>
                  <a:gd name="T61" fmla="*/ 0 h 291"/>
                  <a:gd name="T62" fmla="*/ 0 w 301"/>
                  <a:gd name="T63" fmla="*/ 0 h 291"/>
                  <a:gd name="T64" fmla="*/ 0 w 301"/>
                  <a:gd name="T65" fmla="*/ 0 h 291"/>
                  <a:gd name="T66" fmla="*/ 0 w 301"/>
                  <a:gd name="T67" fmla="*/ 0 h 291"/>
                  <a:gd name="T68" fmla="*/ 0 w 301"/>
                  <a:gd name="T69" fmla="*/ 0 h 291"/>
                  <a:gd name="T70" fmla="*/ 0 w 301"/>
                  <a:gd name="T71" fmla="*/ 0 h 291"/>
                  <a:gd name="T72" fmla="*/ 0 w 301"/>
                  <a:gd name="T73" fmla="*/ 0 h 291"/>
                  <a:gd name="T74" fmla="*/ 0 w 301"/>
                  <a:gd name="T75" fmla="*/ 0 h 291"/>
                  <a:gd name="T76" fmla="*/ 0 w 301"/>
                  <a:gd name="T77" fmla="*/ 0 h 291"/>
                  <a:gd name="T78" fmla="*/ 0 w 301"/>
                  <a:gd name="T79" fmla="*/ 0 h 291"/>
                  <a:gd name="T80" fmla="*/ 0 w 301"/>
                  <a:gd name="T81" fmla="*/ 0 h 291"/>
                  <a:gd name="T82" fmla="*/ 0 w 301"/>
                  <a:gd name="T83" fmla="*/ 0 h 291"/>
                  <a:gd name="T84" fmla="*/ 0 w 301"/>
                  <a:gd name="T85" fmla="*/ 0 h 291"/>
                  <a:gd name="T86" fmla="*/ 0 w 301"/>
                  <a:gd name="T87" fmla="*/ 0 h 291"/>
                  <a:gd name="T88" fmla="*/ 0 w 301"/>
                  <a:gd name="T89" fmla="*/ 0 h 291"/>
                  <a:gd name="T90" fmla="*/ 0 w 301"/>
                  <a:gd name="T91" fmla="*/ 0 h 2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01" h="291">
                    <a:moveTo>
                      <a:pt x="250" y="114"/>
                    </a:moveTo>
                    <a:lnTo>
                      <a:pt x="301" y="124"/>
                    </a:lnTo>
                    <a:lnTo>
                      <a:pt x="287" y="131"/>
                    </a:lnTo>
                    <a:lnTo>
                      <a:pt x="275" y="138"/>
                    </a:lnTo>
                    <a:lnTo>
                      <a:pt x="262" y="144"/>
                    </a:lnTo>
                    <a:lnTo>
                      <a:pt x="250" y="150"/>
                    </a:lnTo>
                    <a:lnTo>
                      <a:pt x="236" y="156"/>
                    </a:lnTo>
                    <a:lnTo>
                      <a:pt x="226" y="162"/>
                    </a:lnTo>
                    <a:lnTo>
                      <a:pt x="216" y="169"/>
                    </a:lnTo>
                    <a:lnTo>
                      <a:pt x="208" y="176"/>
                    </a:lnTo>
                    <a:lnTo>
                      <a:pt x="228" y="280"/>
                    </a:lnTo>
                    <a:lnTo>
                      <a:pt x="214" y="274"/>
                    </a:lnTo>
                    <a:lnTo>
                      <a:pt x="200" y="267"/>
                    </a:lnTo>
                    <a:lnTo>
                      <a:pt x="188" y="257"/>
                    </a:lnTo>
                    <a:lnTo>
                      <a:pt x="178" y="248"/>
                    </a:lnTo>
                    <a:lnTo>
                      <a:pt x="166" y="236"/>
                    </a:lnTo>
                    <a:lnTo>
                      <a:pt x="156" y="226"/>
                    </a:lnTo>
                    <a:lnTo>
                      <a:pt x="146" y="216"/>
                    </a:lnTo>
                    <a:lnTo>
                      <a:pt x="136" y="208"/>
                    </a:lnTo>
                    <a:lnTo>
                      <a:pt x="52" y="291"/>
                    </a:lnTo>
                    <a:lnTo>
                      <a:pt x="84" y="146"/>
                    </a:lnTo>
                    <a:lnTo>
                      <a:pt x="74" y="141"/>
                    </a:lnTo>
                    <a:lnTo>
                      <a:pt x="63" y="137"/>
                    </a:lnTo>
                    <a:lnTo>
                      <a:pt x="52" y="131"/>
                    </a:lnTo>
                    <a:lnTo>
                      <a:pt x="42" y="127"/>
                    </a:lnTo>
                    <a:lnTo>
                      <a:pt x="30" y="119"/>
                    </a:lnTo>
                    <a:lnTo>
                      <a:pt x="18" y="112"/>
                    </a:lnTo>
                    <a:lnTo>
                      <a:pt x="8" y="103"/>
                    </a:lnTo>
                    <a:lnTo>
                      <a:pt x="0" y="94"/>
                    </a:lnTo>
                    <a:lnTo>
                      <a:pt x="11" y="93"/>
                    </a:lnTo>
                    <a:lnTo>
                      <a:pt x="25" y="92"/>
                    </a:lnTo>
                    <a:lnTo>
                      <a:pt x="39" y="89"/>
                    </a:lnTo>
                    <a:lnTo>
                      <a:pt x="52" y="88"/>
                    </a:lnTo>
                    <a:lnTo>
                      <a:pt x="65" y="86"/>
                    </a:lnTo>
                    <a:lnTo>
                      <a:pt x="78" y="85"/>
                    </a:lnTo>
                    <a:lnTo>
                      <a:pt x="91" y="84"/>
                    </a:lnTo>
                    <a:lnTo>
                      <a:pt x="104" y="84"/>
                    </a:lnTo>
                    <a:lnTo>
                      <a:pt x="188" y="0"/>
                    </a:lnTo>
                    <a:lnTo>
                      <a:pt x="192" y="14"/>
                    </a:lnTo>
                    <a:lnTo>
                      <a:pt x="193" y="32"/>
                    </a:lnTo>
                    <a:lnTo>
                      <a:pt x="193" y="52"/>
                    </a:lnTo>
                    <a:lnTo>
                      <a:pt x="195" y="73"/>
                    </a:lnTo>
                    <a:lnTo>
                      <a:pt x="198" y="89"/>
                    </a:lnTo>
                    <a:lnTo>
                      <a:pt x="207" y="104"/>
                    </a:lnTo>
                    <a:lnTo>
                      <a:pt x="223" y="112"/>
                    </a:lnTo>
                    <a:lnTo>
                      <a:pt x="250" y="114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5" name="Freeform 138"/>
              <p:cNvSpPr>
                <a:spLocks/>
              </p:cNvSpPr>
              <p:nvPr/>
            </p:nvSpPr>
            <p:spPr bwMode="auto">
              <a:xfrm>
                <a:off x="4245" y="544"/>
                <a:ext cx="48" cy="48"/>
              </a:xfrm>
              <a:custGeom>
                <a:avLst/>
                <a:gdLst>
                  <a:gd name="T0" fmla="*/ 0 w 240"/>
                  <a:gd name="T1" fmla="*/ 0 h 239"/>
                  <a:gd name="T2" fmla="*/ 0 w 240"/>
                  <a:gd name="T3" fmla="*/ 0 h 239"/>
                  <a:gd name="T4" fmla="*/ 0 w 240"/>
                  <a:gd name="T5" fmla="*/ 0 h 239"/>
                  <a:gd name="T6" fmla="*/ 0 w 240"/>
                  <a:gd name="T7" fmla="*/ 0 h 239"/>
                  <a:gd name="T8" fmla="*/ 0 w 240"/>
                  <a:gd name="T9" fmla="*/ 0 h 239"/>
                  <a:gd name="T10" fmla="*/ 0 w 240"/>
                  <a:gd name="T11" fmla="*/ 0 h 239"/>
                  <a:gd name="T12" fmla="*/ 0 w 240"/>
                  <a:gd name="T13" fmla="*/ 0 h 239"/>
                  <a:gd name="T14" fmla="*/ 0 w 240"/>
                  <a:gd name="T15" fmla="*/ 0 h 239"/>
                  <a:gd name="T16" fmla="*/ 0 w 240"/>
                  <a:gd name="T17" fmla="*/ 0 h 239"/>
                  <a:gd name="T18" fmla="*/ 0 w 240"/>
                  <a:gd name="T19" fmla="*/ 0 h 239"/>
                  <a:gd name="T20" fmla="*/ 0 w 240"/>
                  <a:gd name="T21" fmla="*/ 0 h 239"/>
                  <a:gd name="T22" fmla="*/ 0 w 240"/>
                  <a:gd name="T23" fmla="*/ 0 h 239"/>
                  <a:gd name="T24" fmla="*/ 0 w 240"/>
                  <a:gd name="T25" fmla="*/ 0 h 239"/>
                  <a:gd name="T26" fmla="*/ 0 w 240"/>
                  <a:gd name="T27" fmla="*/ 0 h 239"/>
                  <a:gd name="T28" fmla="*/ 0 w 240"/>
                  <a:gd name="T29" fmla="*/ 0 h 239"/>
                  <a:gd name="T30" fmla="*/ 0 w 240"/>
                  <a:gd name="T31" fmla="*/ 0 h 239"/>
                  <a:gd name="T32" fmla="*/ 0 w 240"/>
                  <a:gd name="T33" fmla="*/ 0 h 239"/>
                  <a:gd name="T34" fmla="*/ 0 w 240"/>
                  <a:gd name="T35" fmla="*/ 0 h 239"/>
                  <a:gd name="T36" fmla="*/ 0 w 240"/>
                  <a:gd name="T37" fmla="*/ 0 h 239"/>
                  <a:gd name="T38" fmla="*/ 0 w 240"/>
                  <a:gd name="T39" fmla="*/ 0 h 239"/>
                  <a:gd name="T40" fmla="*/ 0 w 240"/>
                  <a:gd name="T41" fmla="*/ 0 h 239"/>
                  <a:gd name="T42" fmla="*/ 0 w 240"/>
                  <a:gd name="T43" fmla="*/ 0 h 239"/>
                  <a:gd name="T44" fmla="*/ 0 w 240"/>
                  <a:gd name="T45" fmla="*/ 0 h 239"/>
                  <a:gd name="T46" fmla="*/ 0 w 240"/>
                  <a:gd name="T47" fmla="*/ 0 h 239"/>
                  <a:gd name="T48" fmla="*/ 0 w 240"/>
                  <a:gd name="T49" fmla="*/ 0 h 239"/>
                  <a:gd name="T50" fmla="*/ 0 w 240"/>
                  <a:gd name="T51" fmla="*/ 0 h 239"/>
                  <a:gd name="T52" fmla="*/ 0 w 240"/>
                  <a:gd name="T53" fmla="*/ 0 h 239"/>
                  <a:gd name="T54" fmla="*/ 0 w 240"/>
                  <a:gd name="T55" fmla="*/ 0 h 239"/>
                  <a:gd name="T56" fmla="*/ 0 w 240"/>
                  <a:gd name="T57" fmla="*/ 0 h 239"/>
                  <a:gd name="T58" fmla="*/ 0 w 240"/>
                  <a:gd name="T59" fmla="*/ 0 h 239"/>
                  <a:gd name="T60" fmla="*/ 0 w 240"/>
                  <a:gd name="T61" fmla="*/ 0 h 239"/>
                  <a:gd name="T62" fmla="*/ 0 w 240"/>
                  <a:gd name="T63" fmla="*/ 0 h 239"/>
                  <a:gd name="T64" fmla="*/ 0 w 240"/>
                  <a:gd name="T65" fmla="*/ 0 h 239"/>
                  <a:gd name="T66" fmla="*/ 0 w 240"/>
                  <a:gd name="T67" fmla="*/ 0 h 239"/>
                  <a:gd name="T68" fmla="*/ 0 w 240"/>
                  <a:gd name="T69" fmla="*/ 0 h 239"/>
                  <a:gd name="T70" fmla="*/ 0 w 240"/>
                  <a:gd name="T71" fmla="*/ 0 h 239"/>
                  <a:gd name="T72" fmla="*/ 0 w 240"/>
                  <a:gd name="T73" fmla="*/ 0 h 239"/>
                  <a:gd name="T74" fmla="*/ 0 w 240"/>
                  <a:gd name="T75" fmla="*/ 0 h 239"/>
                  <a:gd name="T76" fmla="*/ 0 w 240"/>
                  <a:gd name="T77" fmla="*/ 0 h 239"/>
                  <a:gd name="T78" fmla="*/ 0 w 240"/>
                  <a:gd name="T79" fmla="*/ 0 h 239"/>
                  <a:gd name="T80" fmla="*/ 0 w 240"/>
                  <a:gd name="T81" fmla="*/ 0 h 239"/>
                  <a:gd name="T82" fmla="*/ 0 w 240"/>
                  <a:gd name="T83" fmla="*/ 0 h 239"/>
                  <a:gd name="T84" fmla="*/ 0 w 240"/>
                  <a:gd name="T85" fmla="*/ 0 h 239"/>
                  <a:gd name="T86" fmla="*/ 0 w 240"/>
                  <a:gd name="T87" fmla="*/ 0 h 239"/>
                  <a:gd name="T88" fmla="*/ 0 w 240"/>
                  <a:gd name="T89" fmla="*/ 0 h 239"/>
                  <a:gd name="T90" fmla="*/ 0 w 240"/>
                  <a:gd name="T91" fmla="*/ 0 h 239"/>
                  <a:gd name="T92" fmla="*/ 0 w 240"/>
                  <a:gd name="T93" fmla="*/ 0 h 239"/>
                  <a:gd name="T94" fmla="*/ 0 w 240"/>
                  <a:gd name="T95" fmla="*/ 0 h 239"/>
                  <a:gd name="T96" fmla="*/ 0 w 240"/>
                  <a:gd name="T97" fmla="*/ 0 h 239"/>
                  <a:gd name="T98" fmla="*/ 0 w 240"/>
                  <a:gd name="T99" fmla="*/ 0 h 239"/>
                  <a:gd name="T100" fmla="*/ 0 w 240"/>
                  <a:gd name="T101" fmla="*/ 0 h 239"/>
                  <a:gd name="T102" fmla="*/ 0 w 240"/>
                  <a:gd name="T103" fmla="*/ 0 h 239"/>
                  <a:gd name="T104" fmla="*/ 0 w 240"/>
                  <a:gd name="T105" fmla="*/ 0 h 239"/>
                  <a:gd name="T106" fmla="*/ 0 w 240"/>
                  <a:gd name="T107" fmla="*/ 0 h 239"/>
                  <a:gd name="T108" fmla="*/ 0 w 240"/>
                  <a:gd name="T109" fmla="*/ 0 h 239"/>
                  <a:gd name="T110" fmla="*/ 0 w 240"/>
                  <a:gd name="T111" fmla="*/ 0 h 239"/>
                  <a:gd name="T112" fmla="*/ 0 w 240"/>
                  <a:gd name="T113" fmla="*/ 0 h 239"/>
                  <a:gd name="T114" fmla="*/ 0 w 240"/>
                  <a:gd name="T115" fmla="*/ 0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40" h="239">
                    <a:moveTo>
                      <a:pt x="156" y="73"/>
                    </a:moveTo>
                    <a:lnTo>
                      <a:pt x="164" y="75"/>
                    </a:lnTo>
                    <a:lnTo>
                      <a:pt x="174" y="76"/>
                    </a:lnTo>
                    <a:lnTo>
                      <a:pt x="184" y="77"/>
                    </a:lnTo>
                    <a:lnTo>
                      <a:pt x="197" y="78"/>
                    </a:lnTo>
                    <a:lnTo>
                      <a:pt x="208" y="78"/>
                    </a:lnTo>
                    <a:lnTo>
                      <a:pt x="219" y="82"/>
                    </a:lnTo>
                    <a:lnTo>
                      <a:pt x="229" y="85"/>
                    </a:lnTo>
                    <a:lnTo>
                      <a:pt x="240" y="93"/>
                    </a:lnTo>
                    <a:lnTo>
                      <a:pt x="228" y="103"/>
                    </a:lnTo>
                    <a:lnTo>
                      <a:pt x="215" y="111"/>
                    </a:lnTo>
                    <a:lnTo>
                      <a:pt x="200" y="119"/>
                    </a:lnTo>
                    <a:lnTo>
                      <a:pt x="188" y="127"/>
                    </a:lnTo>
                    <a:lnTo>
                      <a:pt x="175" y="134"/>
                    </a:lnTo>
                    <a:lnTo>
                      <a:pt x="170" y="145"/>
                    </a:lnTo>
                    <a:lnTo>
                      <a:pt x="168" y="158"/>
                    </a:lnTo>
                    <a:lnTo>
                      <a:pt x="176" y="176"/>
                    </a:lnTo>
                    <a:lnTo>
                      <a:pt x="179" y="184"/>
                    </a:lnTo>
                    <a:lnTo>
                      <a:pt x="185" y="197"/>
                    </a:lnTo>
                    <a:lnTo>
                      <a:pt x="190" y="207"/>
                    </a:lnTo>
                    <a:lnTo>
                      <a:pt x="188" y="217"/>
                    </a:lnTo>
                    <a:lnTo>
                      <a:pt x="176" y="215"/>
                    </a:lnTo>
                    <a:lnTo>
                      <a:pt x="166" y="212"/>
                    </a:lnTo>
                    <a:lnTo>
                      <a:pt x="158" y="205"/>
                    </a:lnTo>
                    <a:lnTo>
                      <a:pt x="151" y="199"/>
                    </a:lnTo>
                    <a:lnTo>
                      <a:pt x="145" y="190"/>
                    </a:lnTo>
                    <a:lnTo>
                      <a:pt x="138" y="182"/>
                    </a:lnTo>
                    <a:lnTo>
                      <a:pt x="131" y="172"/>
                    </a:lnTo>
                    <a:lnTo>
                      <a:pt x="125" y="165"/>
                    </a:lnTo>
                    <a:lnTo>
                      <a:pt x="42" y="239"/>
                    </a:lnTo>
                    <a:lnTo>
                      <a:pt x="32" y="228"/>
                    </a:lnTo>
                    <a:lnTo>
                      <a:pt x="35" y="216"/>
                    </a:lnTo>
                    <a:lnTo>
                      <a:pt x="40" y="205"/>
                    </a:lnTo>
                    <a:lnTo>
                      <a:pt x="45" y="192"/>
                    </a:lnTo>
                    <a:lnTo>
                      <a:pt x="52" y="181"/>
                    </a:lnTo>
                    <a:lnTo>
                      <a:pt x="58" y="169"/>
                    </a:lnTo>
                    <a:lnTo>
                      <a:pt x="63" y="157"/>
                    </a:lnTo>
                    <a:lnTo>
                      <a:pt x="68" y="145"/>
                    </a:lnTo>
                    <a:lnTo>
                      <a:pt x="73" y="135"/>
                    </a:lnTo>
                    <a:lnTo>
                      <a:pt x="61" y="130"/>
                    </a:lnTo>
                    <a:lnTo>
                      <a:pt x="51" y="126"/>
                    </a:lnTo>
                    <a:lnTo>
                      <a:pt x="41" y="121"/>
                    </a:lnTo>
                    <a:lnTo>
                      <a:pt x="33" y="118"/>
                    </a:lnTo>
                    <a:lnTo>
                      <a:pt x="23" y="112"/>
                    </a:lnTo>
                    <a:lnTo>
                      <a:pt x="15" y="106"/>
                    </a:lnTo>
                    <a:lnTo>
                      <a:pt x="7" y="100"/>
                    </a:lnTo>
                    <a:lnTo>
                      <a:pt x="0" y="93"/>
                    </a:lnTo>
                    <a:lnTo>
                      <a:pt x="0" y="83"/>
                    </a:lnTo>
                    <a:lnTo>
                      <a:pt x="84" y="73"/>
                    </a:lnTo>
                    <a:lnTo>
                      <a:pt x="125" y="0"/>
                    </a:lnTo>
                    <a:lnTo>
                      <a:pt x="131" y="7"/>
                    </a:lnTo>
                    <a:lnTo>
                      <a:pt x="138" y="15"/>
                    </a:lnTo>
                    <a:lnTo>
                      <a:pt x="142" y="23"/>
                    </a:lnTo>
                    <a:lnTo>
                      <a:pt x="148" y="32"/>
                    </a:lnTo>
                    <a:lnTo>
                      <a:pt x="150" y="40"/>
                    </a:lnTo>
                    <a:lnTo>
                      <a:pt x="154" y="50"/>
                    </a:lnTo>
                    <a:lnTo>
                      <a:pt x="155" y="60"/>
                    </a:lnTo>
                    <a:lnTo>
                      <a:pt x="156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6" name="Freeform 139"/>
              <p:cNvSpPr>
                <a:spLocks/>
              </p:cNvSpPr>
              <p:nvPr/>
            </p:nvSpPr>
            <p:spPr bwMode="auto">
              <a:xfrm>
                <a:off x="4251" y="550"/>
                <a:ext cx="35" cy="33"/>
              </a:xfrm>
              <a:custGeom>
                <a:avLst/>
                <a:gdLst>
                  <a:gd name="T0" fmla="*/ 0 w 176"/>
                  <a:gd name="T1" fmla="*/ 0 h 166"/>
                  <a:gd name="T2" fmla="*/ 0 w 176"/>
                  <a:gd name="T3" fmla="*/ 0 h 166"/>
                  <a:gd name="T4" fmla="*/ 0 w 176"/>
                  <a:gd name="T5" fmla="*/ 0 h 166"/>
                  <a:gd name="T6" fmla="*/ 0 w 176"/>
                  <a:gd name="T7" fmla="*/ 0 h 166"/>
                  <a:gd name="T8" fmla="*/ 0 w 176"/>
                  <a:gd name="T9" fmla="*/ 0 h 166"/>
                  <a:gd name="T10" fmla="*/ 0 w 176"/>
                  <a:gd name="T11" fmla="*/ 0 h 166"/>
                  <a:gd name="T12" fmla="*/ 0 w 176"/>
                  <a:gd name="T13" fmla="*/ 0 h 166"/>
                  <a:gd name="T14" fmla="*/ 0 w 176"/>
                  <a:gd name="T15" fmla="*/ 0 h 166"/>
                  <a:gd name="T16" fmla="*/ 0 w 176"/>
                  <a:gd name="T17" fmla="*/ 0 h 166"/>
                  <a:gd name="T18" fmla="*/ 0 w 176"/>
                  <a:gd name="T19" fmla="*/ 0 h 166"/>
                  <a:gd name="T20" fmla="*/ 0 w 176"/>
                  <a:gd name="T21" fmla="*/ 0 h 166"/>
                  <a:gd name="T22" fmla="*/ 0 w 176"/>
                  <a:gd name="T23" fmla="*/ 0 h 166"/>
                  <a:gd name="T24" fmla="*/ 0 w 176"/>
                  <a:gd name="T25" fmla="*/ 0 h 166"/>
                  <a:gd name="T26" fmla="*/ 0 w 176"/>
                  <a:gd name="T27" fmla="*/ 0 h 166"/>
                  <a:gd name="T28" fmla="*/ 0 w 176"/>
                  <a:gd name="T29" fmla="*/ 0 h 166"/>
                  <a:gd name="T30" fmla="*/ 0 w 176"/>
                  <a:gd name="T31" fmla="*/ 0 h 166"/>
                  <a:gd name="T32" fmla="*/ 0 w 176"/>
                  <a:gd name="T33" fmla="*/ 0 h 166"/>
                  <a:gd name="T34" fmla="*/ 0 w 176"/>
                  <a:gd name="T35" fmla="*/ 0 h 166"/>
                  <a:gd name="T36" fmla="*/ 0 w 176"/>
                  <a:gd name="T37" fmla="*/ 0 h 166"/>
                  <a:gd name="T38" fmla="*/ 0 w 176"/>
                  <a:gd name="T39" fmla="*/ 0 h 166"/>
                  <a:gd name="T40" fmla="*/ 0 w 176"/>
                  <a:gd name="T41" fmla="*/ 0 h 166"/>
                  <a:gd name="T42" fmla="*/ 0 w 176"/>
                  <a:gd name="T43" fmla="*/ 0 h 166"/>
                  <a:gd name="T44" fmla="*/ 0 w 176"/>
                  <a:gd name="T45" fmla="*/ 0 h 166"/>
                  <a:gd name="T46" fmla="*/ 0 w 176"/>
                  <a:gd name="T47" fmla="*/ 0 h 166"/>
                  <a:gd name="T48" fmla="*/ 0 w 176"/>
                  <a:gd name="T49" fmla="*/ 0 h 166"/>
                  <a:gd name="T50" fmla="*/ 0 w 176"/>
                  <a:gd name="T51" fmla="*/ 0 h 166"/>
                  <a:gd name="T52" fmla="*/ 0 w 176"/>
                  <a:gd name="T53" fmla="*/ 0 h 166"/>
                  <a:gd name="T54" fmla="*/ 0 w 176"/>
                  <a:gd name="T55" fmla="*/ 0 h 166"/>
                  <a:gd name="T56" fmla="*/ 0 w 176"/>
                  <a:gd name="T57" fmla="*/ 0 h 166"/>
                  <a:gd name="T58" fmla="*/ 0 w 176"/>
                  <a:gd name="T59" fmla="*/ 0 h 166"/>
                  <a:gd name="T60" fmla="*/ 0 w 176"/>
                  <a:gd name="T61" fmla="*/ 0 h 166"/>
                  <a:gd name="T62" fmla="*/ 0 w 176"/>
                  <a:gd name="T63" fmla="*/ 0 h 166"/>
                  <a:gd name="T64" fmla="*/ 0 w 176"/>
                  <a:gd name="T65" fmla="*/ 0 h 166"/>
                  <a:gd name="T66" fmla="*/ 0 w 176"/>
                  <a:gd name="T67" fmla="*/ 0 h 166"/>
                  <a:gd name="T68" fmla="*/ 0 w 176"/>
                  <a:gd name="T69" fmla="*/ 0 h 166"/>
                  <a:gd name="T70" fmla="*/ 0 w 176"/>
                  <a:gd name="T71" fmla="*/ 0 h 166"/>
                  <a:gd name="T72" fmla="*/ 0 w 176"/>
                  <a:gd name="T73" fmla="*/ 0 h 166"/>
                  <a:gd name="T74" fmla="*/ 0 w 176"/>
                  <a:gd name="T75" fmla="*/ 0 h 166"/>
                  <a:gd name="T76" fmla="*/ 0 w 176"/>
                  <a:gd name="T77" fmla="*/ 0 h 1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176" h="166">
                    <a:moveTo>
                      <a:pt x="134" y="62"/>
                    </a:moveTo>
                    <a:lnTo>
                      <a:pt x="176" y="62"/>
                    </a:lnTo>
                    <a:lnTo>
                      <a:pt x="124" y="94"/>
                    </a:lnTo>
                    <a:lnTo>
                      <a:pt x="124" y="103"/>
                    </a:lnTo>
                    <a:lnTo>
                      <a:pt x="125" y="113"/>
                    </a:lnTo>
                    <a:lnTo>
                      <a:pt x="126" y="121"/>
                    </a:lnTo>
                    <a:lnTo>
                      <a:pt x="129" y="129"/>
                    </a:lnTo>
                    <a:lnTo>
                      <a:pt x="130" y="135"/>
                    </a:lnTo>
                    <a:lnTo>
                      <a:pt x="132" y="144"/>
                    </a:lnTo>
                    <a:lnTo>
                      <a:pt x="133" y="155"/>
                    </a:lnTo>
                    <a:lnTo>
                      <a:pt x="134" y="166"/>
                    </a:lnTo>
                    <a:lnTo>
                      <a:pt x="93" y="114"/>
                    </a:lnTo>
                    <a:lnTo>
                      <a:pt x="31" y="166"/>
                    </a:lnTo>
                    <a:lnTo>
                      <a:pt x="31" y="155"/>
                    </a:lnTo>
                    <a:lnTo>
                      <a:pt x="35" y="144"/>
                    </a:lnTo>
                    <a:lnTo>
                      <a:pt x="39" y="135"/>
                    </a:lnTo>
                    <a:lnTo>
                      <a:pt x="46" y="129"/>
                    </a:lnTo>
                    <a:lnTo>
                      <a:pt x="51" y="121"/>
                    </a:lnTo>
                    <a:lnTo>
                      <a:pt x="56" y="113"/>
                    </a:lnTo>
                    <a:lnTo>
                      <a:pt x="60" y="103"/>
                    </a:lnTo>
                    <a:lnTo>
                      <a:pt x="62" y="94"/>
                    </a:lnTo>
                    <a:lnTo>
                      <a:pt x="0" y="62"/>
                    </a:lnTo>
                    <a:lnTo>
                      <a:pt x="6" y="62"/>
                    </a:lnTo>
                    <a:lnTo>
                      <a:pt x="14" y="62"/>
                    </a:lnTo>
                    <a:lnTo>
                      <a:pt x="22" y="62"/>
                    </a:lnTo>
                    <a:lnTo>
                      <a:pt x="30" y="62"/>
                    </a:lnTo>
                    <a:lnTo>
                      <a:pt x="37" y="62"/>
                    </a:lnTo>
                    <a:lnTo>
                      <a:pt x="46" y="62"/>
                    </a:lnTo>
                    <a:lnTo>
                      <a:pt x="53" y="62"/>
                    </a:lnTo>
                    <a:lnTo>
                      <a:pt x="62" y="62"/>
                    </a:lnTo>
                    <a:lnTo>
                      <a:pt x="93" y="0"/>
                    </a:lnTo>
                    <a:lnTo>
                      <a:pt x="99" y="4"/>
                    </a:lnTo>
                    <a:lnTo>
                      <a:pt x="104" y="11"/>
                    </a:lnTo>
                    <a:lnTo>
                      <a:pt x="106" y="20"/>
                    </a:lnTo>
                    <a:lnTo>
                      <a:pt x="109" y="30"/>
                    </a:lnTo>
                    <a:lnTo>
                      <a:pt x="113" y="39"/>
                    </a:lnTo>
                    <a:lnTo>
                      <a:pt x="117" y="48"/>
                    </a:lnTo>
                    <a:lnTo>
                      <a:pt x="124" y="55"/>
                    </a:lnTo>
                    <a:lnTo>
                      <a:pt x="134" y="62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7" name="Freeform 140"/>
              <p:cNvSpPr>
                <a:spLocks/>
              </p:cNvSpPr>
              <p:nvPr/>
            </p:nvSpPr>
            <p:spPr bwMode="auto">
              <a:xfrm>
                <a:off x="4311" y="598"/>
                <a:ext cx="60" cy="62"/>
              </a:xfrm>
              <a:custGeom>
                <a:avLst/>
                <a:gdLst>
                  <a:gd name="T0" fmla="*/ 0 w 301"/>
                  <a:gd name="T1" fmla="*/ 0 h 312"/>
                  <a:gd name="T2" fmla="*/ 0 w 301"/>
                  <a:gd name="T3" fmla="*/ 0 h 312"/>
                  <a:gd name="T4" fmla="*/ 0 w 301"/>
                  <a:gd name="T5" fmla="*/ 0 h 312"/>
                  <a:gd name="T6" fmla="*/ 0 w 301"/>
                  <a:gd name="T7" fmla="*/ 0 h 312"/>
                  <a:gd name="T8" fmla="*/ 0 w 301"/>
                  <a:gd name="T9" fmla="*/ 0 h 312"/>
                  <a:gd name="T10" fmla="*/ 0 w 301"/>
                  <a:gd name="T11" fmla="*/ 0 h 312"/>
                  <a:gd name="T12" fmla="*/ 0 w 301"/>
                  <a:gd name="T13" fmla="*/ 0 h 312"/>
                  <a:gd name="T14" fmla="*/ 0 w 301"/>
                  <a:gd name="T15" fmla="*/ 0 h 312"/>
                  <a:gd name="T16" fmla="*/ 0 w 301"/>
                  <a:gd name="T17" fmla="*/ 0 h 312"/>
                  <a:gd name="T18" fmla="*/ 0 w 301"/>
                  <a:gd name="T19" fmla="*/ 0 h 312"/>
                  <a:gd name="T20" fmla="*/ 0 w 301"/>
                  <a:gd name="T21" fmla="*/ 0 h 312"/>
                  <a:gd name="T22" fmla="*/ 0 w 301"/>
                  <a:gd name="T23" fmla="*/ 0 h 312"/>
                  <a:gd name="T24" fmla="*/ 0 w 301"/>
                  <a:gd name="T25" fmla="*/ 0 h 312"/>
                  <a:gd name="T26" fmla="*/ 0 w 301"/>
                  <a:gd name="T27" fmla="*/ 0 h 312"/>
                  <a:gd name="T28" fmla="*/ 0 w 301"/>
                  <a:gd name="T29" fmla="*/ 0 h 312"/>
                  <a:gd name="T30" fmla="*/ 0 w 301"/>
                  <a:gd name="T31" fmla="*/ 0 h 312"/>
                  <a:gd name="T32" fmla="*/ 0 w 301"/>
                  <a:gd name="T33" fmla="*/ 0 h 312"/>
                  <a:gd name="T34" fmla="*/ 0 w 301"/>
                  <a:gd name="T35" fmla="*/ 0 h 312"/>
                  <a:gd name="T36" fmla="*/ 0 w 301"/>
                  <a:gd name="T37" fmla="*/ 0 h 312"/>
                  <a:gd name="T38" fmla="*/ 0 w 301"/>
                  <a:gd name="T39" fmla="*/ 0 h 312"/>
                  <a:gd name="T40" fmla="*/ 0 w 301"/>
                  <a:gd name="T41" fmla="*/ 0 h 312"/>
                  <a:gd name="T42" fmla="*/ 0 w 301"/>
                  <a:gd name="T43" fmla="*/ 0 h 312"/>
                  <a:gd name="T44" fmla="*/ 0 w 301"/>
                  <a:gd name="T45" fmla="*/ 0 h 312"/>
                  <a:gd name="T46" fmla="*/ 0 w 301"/>
                  <a:gd name="T47" fmla="*/ 0 h 312"/>
                  <a:gd name="T48" fmla="*/ 0 w 301"/>
                  <a:gd name="T49" fmla="*/ 0 h 312"/>
                  <a:gd name="T50" fmla="*/ 0 w 301"/>
                  <a:gd name="T51" fmla="*/ 0 h 312"/>
                  <a:gd name="T52" fmla="*/ 0 w 301"/>
                  <a:gd name="T53" fmla="*/ 0 h 312"/>
                  <a:gd name="T54" fmla="*/ 0 w 301"/>
                  <a:gd name="T55" fmla="*/ 0 h 312"/>
                  <a:gd name="T56" fmla="*/ 0 w 301"/>
                  <a:gd name="T57" fmla="*/ 0 h 312"/>
                  <a:gd name="T58" fmla="*/ 0 w 301"/>
                  <a:gd name="T59" fmla="*/ 0 h 312"/>
                  <a:gd name="T60" fmla="*/ 0 w 301"/>
                  <a:gd name="T61" fmla="*/ 0 h 312"/>
                  <a:gd name="T62" fmla="*/ 0 w 301"/>
                  <a:gd name="T63" fmla="*/ 0 h 312"/>
                  <a:gd name="T64" fmla="*/ 0 w 301"/>
                  <a:gd name="T65" fmla="*/ 0 h 312"/>
                  <a:gd name="T66" fmla="*/ 0 w 301"/>
                  <a:gd name="T67" fmla="*/ 0 h 3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01" h="312">
                    <a:moveTo>
                      <a:pt x="208" y="22"/>
                    </a:moveTo>
                    <a:lnTo>
                      <a:pt x="208" y="32"/>
                    </a:lnTo>
                    <a:lnTo>
                      <a:pt x="208" y="45"/>
                    </a:lnTo>
                    <a:lnTo>
                      <a:pt x="208" y="58"/>
                    </a:lnTo>
                    <a:lnTo>
                      <a:pt x="210" y="71"/>
                    </a:lnTo>
                    <a:lnTo>
                      <a:pt x="212" y="83"/>
                    </a:lnTo>
                    <a:lnTo>
                      <a:pt x="216" y="95"/>
                    </a:lnTo>
                    <a:lnTo>
                      <a:pt x="221" y="104"/>
                    </a:lnTo>
                    <a:lnTo>
                      <a:pt x="229" y="114"/>
                    </a:lnTo>
                    <a:lnTo>
                      <a:pt x="239" y="114"/>
                    </a:lnTo>
                    <a:lnTo>
                      <a:pt x="250" y="115"/>
                    </a:lnTo>
                    <a:lnTo>
                      <a:pt x="260" y="118"/>
                    </a:lnTo>
                    <a:lnTo>
                      <a:pt x="272" y="121"/>
                    </a:lnTo>
                    <a:lnTo>
                      <a:pt x="281" y="124"/>
                    </a:lnTo>
                    <a:lnTo>
                      <a:pt x="288" y="131"/>
                    </a:lnTo>
                    <a:lnTo>
                      <a:pt x="295" y="137"/>
                    </a:lnTo>
                    <a:lnTo>
                      <a:pt x="301" y="146"/>
                    </a:lnTo>
                    <a:lnTo>
                      <a:pt x="229" y="198"/>
                    </a:lnTo>
                    <a:lnTo>
                      <a:pt x="229" y="211"/>
                    </a:lnTo>
                    <a:lnTo>
                      <a:pt x="231" y="225"/>
                    </a:lnTo>
                    <a:lnTo>
                      <a:pt x="233" y="236"/>
                    </a:lnTo>
                    <a:lnTo>
                      <a:pt x="236" y="249"/>
                    </a:lnTo>
                    <a:lnTo>
                      <a:pt x="239" y="260"/>
                    </a:lnTo>
                    <a:lnTo>
                      <a:pt x="241" y="272"/>
                    </a:lnTo>
                    <a:lnTo>
                      <a:pt x="240" y="286"/>
                    </a:lnTo>
                    <a:lnTo>
                      <a:pt x="239" y="301"/>
                    </a:lnTo>
                    <a:lnTo>
                      <a:pt x="223" y="298"/>
                    </a:lnTo>
                    <a:lnTo>
                      <a:pt x="209" y="295"/>
                    </a:lnTo>
                    <a:lnTo>
                      <a:pt x="198" y="288"/>
                    </a:lnTo>
                    <a:lnTo>
                      <a:pt x="188" y="283"/>
                    </a:lnTo>
                    <a:lnTo>
                      <a:pt x="177" y="274"/>
                    </a:lnTo>
                    <a:lnTo>
                      <a:pt x="166" y="266"/>
                    </a:lnTo>
                    <a:lnTo>
                      <a:pt x="156" y="255"/>
                    </a:lnTo>
                    <a:lnTo>
                      <a:pt x="146" y="249"/>
                    </a:lnTo>
                    <a:lnTo>
                      <a:pt x="134" y="255"/>
                    </a:lnTo>
                    <a:lnTo>
                      <a:pt x="123" y="266"/>
                    </a:lnTo>
                    <a:lnTo>
                      <a:pt x="113" y="275"/>
                    </a:lnTo>
                    <a:lnTo>
                      <a:pt x="104" y="284"/>
                    </a:lnTo>
                    <a:lnTo>
                      <a:pt x="94" y="292"/>
                    </a:lnTo>
                    <a:lnTo>
                      <a:pt x="84" y="300"/>
                    </a:lnTo>
                    <a:lnTo>
                      <a:pt x="73" y="305"/>
                    </a:lnTo>
                    <a:lnTo>
                      <a:pt x="62" y="312"/>
                    </a:lnTo>
                    <a:lnTo>
                      <a:pt x="58" y="290"/>
                    </a:lnTo>
                    <a:lnTo>
                      <a:pt x="61" y="269"/>
                    </a:lnTo>
                    <a:lnTo>
                      <a:pt x="68" y="248"/>
                    </a:lnTo>
                    <a:lnTo>
                      <a:pt x="76" y="227"/>
                    </a:lnTo>
                    <a:lnTo>
                      <a:pt x="81" y="207"/>
                    </a:lnTo>
                    <a:lnTo>
                      <a:pt x="81" y="190"/>
                    </a:lnTo>
                    <a:lnTo>
                      <a:pt x="71" y="175"/>
                    </a:lnTo>
                    <a:lnTo>
                      <a:pt x="52" y="166"/>
                    </a:lnTo>
                    <a:lnTo>
                      <a:pt x="44" y="161"/>
                    </a:lnTo>
                    <a:lnTo>
                      <a:pt x="38" y="156"/>
                    </a:lnTo>
                    <a:lnTo>
                      <a:pt x="32" y="150"/>
                    </a:lnTo>
                    <a:lnTo>
                      <a:pt x="26" y="145"/>
                    </a:lnTo>
                    <a:lnTo>
                      <a:pt x="19" y="139"/>
                    </a:lnTo>
                    <a:lnTo>
                      <a:pt x="14" y="133"/>
                    </a:lnTo>
                    <a:lnTo>
                      <a:pt x="7" y="128"/>
                    </a:lnTo>
                    <a:lnTo>
                      <a:pt x="0" y="124"/>
                    </a:lnTo>
                    <a:lnTo>
                      <a:pt x="0" y="114"/>
                    </a:lnTo>
                    <a:lnTo>
                      <a:pt x="104" y="94"/>
                    </a:lnTo>
                    <a:lnTo>
                      <a:pt x="118" y="84"/>
                    </a:lnTo>
                    <a:lnTo>
                      <a:pt x="130" y="72"/>
                    </a:lnTo>
                    <a:lnTo>
                      <a:pt x="140" y="59"/>
                    </a:lnTo>
                    <a:lnTo>
                      <a:pt x="151" y="46"/>
                    </a:lnTo>
                    <a:lnTo>
                      <a:pt x="160" y="33"/>
                    </a:lnTo>
                    <a:lnTo>
                      <a:pt x="170" y="19"/>
                    </a:lnTo>
                    <a:lnTo>
                      <a:pt x="182" y="8"/>
                    </a:lnTo>
                    <a:lnTo>
                      <a:pt x="197" y="0"/>
                    </a:lnTo>
                    <a:lnTo>
                      <a:pt x="208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98" name="Freeform 141"/>
              <p:cNvSpPr>
                <a:spLocks/>
              </p:cNvSpPr>
              <p:nvPr/>
            </p:nvSpPr>
            <p:spPr bwMode="auto">
              <a:xfrm>
                <a:off x="4318" y="606"/>
                <a:ext cx="47" cy="48"/>
              </a:xfrm>
              <a:custGeom>
                <a:avLst/>
                <a:gdLst>
                  <a:gd name="T0" fmla="*/ 0 w 238"/>
                  <a:gd name="T1" fmla="*/ 0 h 238"/>
                  <a:gd name="T2" fmla="*/ 0 w 238"/>
                  <a:gd name="T3" fmla="*/ 0 h 238"/>
                  <a:gd name="T4" fmla="*/ 0 w 238"/>
                  <a:gd name="T5" fmla="*/ 0 h 238"/>
                  <a:gd name="T6" fmla="*/ 0 w 238"/>
                  <a:gd name="T7" fmla="*/ 0 h 238"/>
                  <a:gd name="T8" fmla="*/ 0 w 238"/>
                  <a:gd name="T9" fmla="*/ 0 h 238"/>
                  <a:gd name="T10" fmla="*/ 0 w 238"/>
                  <a:gd name="T11" fmla="*/ 0 h 238"/>
                  <a:gd name="T12" fmla="*/ 0 w 238"/>
                  <a:gd name="T13" fmla="*/ 0 h 238"/>
                  <a:gd name="T14" fmla="*/ 0 w 238"/>
                  <a:gd name="T15" fmla="*/ 0 h 238"/>
                  <a:gd name="T16" fmla="*/ 0 w 238"/>
                  <a:gd name="T17" fmla="*/ 0 h 238"/>
                  <a:gd name="T18" fmla="*/ 0 w 238"/>
                  <a:gd name="T19" fmla="*/ 0 h 238"/>
                  <a:gd name="T20" fmla="*/ 0 w 238"/>
                  <a:gd name="T21" fmla="*/ 0 h 238"/>
                  <a:gd name="T22" fmla="*/ 0 w 238"/>
                  <a:gd name="T23" fmla="*/ 0 h 238"/>
                  <a:gd name="T24" fmla="*/ 0 w 238"/>
                  <a:gd name="T25" fmla="*/ 0 h 238"/>
                  <a:gd name="T26" fmla="*/ 0 w 238"/>
                  <a:gd name="T27" fmla="*/ 0 h 238"/>
                  <a:gd name="T28" fmla="*/ 0 w 238"/>
                  <a:gd name="T29" fmla="*/ 0 h 238"/>
                  <a:gd name="T30" fmla="*/ 0 w 238"/>
                  <a:gd name="T31" fmla="*/ 0 h 238"/>
                  <a:gd name="T32" fmla="*/ 0 w 238"/>
                  <a:gd name="T33" fmla="*/ 0 h 238"/>
                  <a:gd name="T34" fmla="*/ 0 w 238"/>
                  <a:gd name="T35" fmla="*/ 0 h 238"/>
                  <a:gd name="T36" fmla="*/ 0 w 238"/>
                  <a:gd name="T37" fmla="*/ 0 h 238"/>
                  <a:gd name="T38" fmla="*/ 0 w 238"/>
                  <a:gd name="T39" fmla="*/ 0 h 238"/>
                  <a:gd name="T40" fmla="*/ 0 w 238"/>
                  <a:gd name="T41" fmla="*/ 0 h 238"/>
                  <a:gd name="T42" fmla="*/ 0 w 238"/>
                  <a:gd name="T43" fmla="*/ 0 h 238"/>
                  <a:gd name="T44" fmla="*/ 0 w 238"/>
                  <a:gd name="T45" fmla="*/ 0 h 238"/>
                  <a:gd name="T46" fmla="*/ 0 w 238"/>
                  <a:gd name="T47" fmla="*/ 0 h 238"/>
                  <a:gd name="T48" fmla="*/ 0 w 238"/>
                  <a:gd name="T49" fmla="*/ 0 h 238"/>
                  <a:gd name="T50" fmla="*/ 0 w 238"/>
                  <a:gd name="T51" fmla="*/ 0 h 238"/>
                  <a:gd name="T52" fmla="*/ 0 w 238"/>
                  <a:gd name="T53" fmla="*/ 0 h 238"/>
                  <a:gd name="T54" fmla="*/ 0 w 238"/>
                  <a:gd name="T55" fmla="*/ 0 h 238"/>
                  <a:gd name="T56" fmla="*/ 0 w 238"/>
                  <a:gd name="T57" fmla="*/ 0 h 238"/>
                  <a:gd name="T58" fmla="*/ 0 w 238"/>
                  <a:gd name="T59" fmla="*/ 0 h 238"/>
                  <a:gd name="T60" fmla="*/ 0 w 238"/>
                  <a:gd name="T61" fmla="*/ 0 h 238"/>
                  <a:gd name="T62" fmla="*/ 0 w 238"/>
                  <a:gd name="T63" fmla="*/ 0 h 238"/>
                  <a:gd name="T64" fmla="*/ 0 w 238"/>
                  <a:gd name="T65" fmla="*/ 0 h 238"/>
                  <a:gd name="T66" fmla="*/ 0 w 238"/>
                  <a:gd name="T67" fmla="*/ 0 h 238"/>
                  <a:gd name="T68" fmla="*/ 0 w 238"/>
                  <a:gd name="T69" fmla="*/ 0 h 238"/>
                  <a:gd name="T70" fmla="*/ 0 w 238"/>
                  <a:gd name="T71" fmla="*/ 0 h 238"/>
                  <a:gd name="T72" fmla="*/ 0 w 238"/>
                  <a:gd name="T73" fmla="*/ 0 h 238"/>
                  <a:gd name="T74" fmla="*/ 0 w 238"/>
                  <a:gd name="T75" fmla="*/ 0 h 238"/>
                  <a:gd name="T76" fmla="*/ 0 w 238"/>
                  <a:gd name="T77" fmla="*/ 0 h 238"/>
                  <a:gd name="T78" fmla="*/ 0 w 238"/>
                  <a:gd name="T79" fmla="*/ 0 h 238"/>
                  <a:gd name="T80" fmla="*/ 0 w 238"/>
                  <a:gd name="T81" fmla="*/ 0 h 238"/>
                  <a:gd name="T82" fmla="*/ 0 w 238"/>
                  <a:gd name="T83" fmla="*/ 0 h 238"/>
                  <a:gd name="T84" fmla="*/ 0 w 238"/>
                  <a:gd name="T85" fmla="*/ 0 h 238"/>
                  <a:gd name="T86" fmla="*/ 0 w 238"/>
                  <a:gd name="T87" fmla="*/ 0 h 238"/>
                  <a:gd name="T88" fmla="*/ 0 w 238"/>
                  <a:gd name="T89" fmla="*/ 0 h 238"/>
                  <a:gd name="T90" fmla="*/ 0 w 238"/>
                  <a:gd name="T91" fmla="*/ 0 h 2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38" h="238">
                    <a:moveTo>
                      <a:pt x="207" y="94"/>
                    </a:moveTo>
                    <a:lnTo>
                      <a:pt x="238" y="104"/>
                    </a:lnTo>
                    <a:lnTo>
                      <a:pt x="229" y="110"/>
                    </a:lnTo>
                    <a:lnTo>
                      <a:pt x="220" y="115"/>
                    </a:lnTo>
                    <a:lnTo>
                      <a:pt x="210" y="120"/>
                    </a:lnTo>
                    <a:lnTo>
                      <a:pt x="201" y="124"/>
                    </a:lnTo>
                    <a:lnTo>
                      <a:pt x="191" y="128"/>
                    </a:lnTo>
                    <a:lnTo>
                      <a:pt x="182" y="132"/>
                    </a:lnTo>
                    <a:lnTo>
                      <a:pt x="172" y="137"/>
                    </a:lnTo>
                    <a:lnTo>
                      <a:pt x="165" y="145"/>
                    </a:lnTo>
                    <a:lnTo>
                      <a:pt x="186" y="228"/>
                    </a:lnTo>
                    <a:lnTo>
                      <a:pt x="174" y="222"/>
                    </a:lnTo>
                    <a:lnTo>
                      <a:pt x="164" y="217"/>
                    </a:lnTo>
                    <a:lnTo>
                      <a:pt x="154" y="209"/>
                    </a:lnTo>
                    <a:lnTo>
                      <a:pt x="146" y="202"/>
                    </a:lnTo>
                    <a:lnTo>
                      <a:pt x="137" y="193"/>
                    </a:lnTo>
                    <a:lnTo>
                      <a:pt x="129" y="186"/>
                    </a:lnTo>
                    <a:lnTo>
                      <a:pt x="121" y="180"/>
                    </a:lnTo>
                    <a:lnTo>
                      <a:pt x="114" y="176"/>
                    </a:lnTo>
                    <a:lnTo>
                      <a:pt x="51" y="238"/>
                    </a:lnTo>
                    <a:lnTo>
                      <a:pt x="72" y="124"/>
                    </a:lnTo>
                    <a:lnTo>
                      <a:pt x="63" y="120"/>
                    </a:lnTo>
                    <a:lnTo>
                      <a:pt x="54" y="115"/>
                    </a:lnTo>
                    <a:lnTo>
                      <a:pt x="44" y="111"/>
                    </a:lnTo>
                    <a:lnTo>
                      <a:pt x="35" y="107"/>
                    </a:lnTo>
                    <a:lnTo>
                      <a:pt x="25" y="102"/>
                    </a:lnTo>
                    <a:lnTo>
                      <a:pt x="16" y="96"/>
                    </a:lnTo>
                    <a:lnTo>
                      <a:pt x="7" y="89"/>
                    </a:lnTo>
                    <a:lnTo>
                      <a:pt x="0" y="82"/>
                    </a:lnTo>
                    <a:lnTo>
                      <a:pt x="10" y="81"/>
                    </a:lnTo>
                    <a:lnTo>
                      <a:pt x="21" y="80"/>
                    </a:lnTo>
                    <a:lnTo>
                      <a:pt x="33" y="78"/>
                    </a:lnTo>
                    <a:lnTo>
                      <a:pt x="44" y="77"/>
                    </a:lnTo>
                    <a:lnTo>
                      <a:pt x="54" y="74"/>
                    </a:lnTo>
                    <a:lnTo>
                      <a:pt x="64" y="73"/>
                    </a:lnTo>
                    <a:lnTo>
                      <a:pt x="73" y="72"/>
                    </a:lnTo>
                    <a:lnTo>
                      <a:pt x="82" y="72"/>
                    </a:lnTo>
                    <a:lnTo>
                      <a:pt x="145" y="0"/>
                    </a:lnTo>
                    <a:lnTo>
                      <a:pt x="149" y="12"/>
                    </a:lnTo>
                    <a:lnTo>
                      <a:pt x="151" y="28"/>
                    </a:lnTo>
                    <a:lnTo>
                      <a:pt x="153" y="45"/>
                    </a:lnTo>
                    <a:lnTo>
                      <a:pt x="156" y="62"/>
                    </a:lnTo>
                    <a:lnTo>
                      <a:pt x="159" y="76"/>
                    </a:lnTo>
                    <a:lnTo>
                      <a:pt x="168" y="87"/>
                    </a:lnTo>
                    <a:lnTo>
                      <a:pt x="183" y="93"/>
                    </a:lnTo>
                    <a:lnTo>
                      <a:pt x="207" y="94"/>
                    </a:lnTo>
                    <a:close/>
                  </a:path>
                </a:pathLst>
              </a:custGeom>
              <a:solidFill>
                <a:srgbClr val="FFFF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297" name="Rounded Rectangular Callout 142"/>
            <p:cNvSpPr>
              <a:spLocks noChangeArrowheads="1"/>
            </p:cNvSpPr>
            <p:nvPr/>
          </p:nvSpPr>
          <p:spPr bwMode="auto">
            <a:xfrm>
              <a:off x="5943600" y="2819400"/>
              <a:ext cx="2674865" cy="644794"/>
            </a:xfrm>
            <a:prstGeom prst="wedgeRoundRectCallout">
              <a:avLst>
                <a:gd name="adj1" fmla="val 21301"/>
                <a:gd name="adj2" fmla="val 151625"/>
                <a:gd name="adj3" fmla="val 16667"/>
              </a:avLst>
            </a:prstGeom>
            <a:noFill/>
            <a:ln w="25400" algn="ctr">
              <a:solidFill>
                <a:srgbClr val="7030A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/>
                <a:t>What is your wish?</a:t>
              </a:r>
            </a:p>
          </p:txBody>
        </p:sp>
      </p:grpSp>
      <p:sp>
        <p:nvSpPr>
          <p:cNvPr id="146" name="Rounded Rectangular Callout 145"/>
          <p:cNvSpPr/>
          <p:nvPr/>
        </p:nvSpPr>
        <p:spPr bwMode="auto">
          <a:xfrm>
            <a:off x="3581400" y="4460875"/>
            <a:ext cx="3810000" cy="1787525"/>
          </a:xfrm>
          <a:prstGeom prst="wedgeRoundRectCallout">
            <a:avLst>
              <a:gd name="adj1" fmla="val -8942"/>
              <a:gd name="adj2" fmla="val -78258"/>
              <a:gd name="adj3" fmla="val 16667"/>
            </a:avLst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spcBef>
                <a:spcPts val="0"/>
              </a:spcBef>
              <a:defRPr/>
            </a:pPr>
            <a:r>
              <a:rPr lang="en-US" sz="2400" i="0"/>
              <a:t>It is my job to 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i="0"/>
              <a:t>establish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i="0"/>
              <a:t>maintain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400" i="0"/>
              <a:t>and get the post condition</a:t>
            </a:r>
          </a:p>
          <a:p>
            <a:pPr>
              <a:spcBef>
                <a:spcPts val="0"/>
              </a:spcBef>
              <a:defRPr/>
            </a:pPr>
            <a:r>
              <a:rPr lang="en-US" sz="2400" i="0"/>
              <a:t>from this loop invariant</a:t>
            </a:r>
          </a:p>
        </p:txBody>
      </p:sp>
      <p:sp>
        <p:nvSpPr>
          <p:cNvPr id="123" name="Rectangle 2">
            <a:extLst>
              <a:ext uri="{FF2B5EF4-FFF2-40B4-BE49-F238E27FC236}">
                <a16:creationId xmlns:a16="http://schemas.microsoft.com/office/drawing/2014/main" id="{711EC897-5DD3-4300-BC06-185ADAB761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  <p:grpSp>
        <p:nvGrpSpPr>
          <p:cNvPr id="124" name="Group 48">
            <a:extLst>
              <a:ext uri="{FF2B5EF4-FFF2-40B4-BE49-F238E27FC236}">
                <a16:creationId xmlns:a16="http://schemas.microsoft.com/office/drawing/2014/main" id="{61F297A9-5C55-43C4-8F5D-A6187CCDC8A9}"/>
              </a:ext>
            </a:extLst>
          </p:cNvPr>
          <p:cNvGrpSpPr>
            <a:grpSpLocks/>
          </p:cNvGrpSpPr>
          <p:nvPr/>
        </p:nvGrpSpPr>
        <p:grpSpPr bwMode="auto">
          <a:xfrm>
            <a:off x="313122" y="43135"/>
            <a:ext cx="754062" cy="718865"/>
            <a:chOff x="1662" y="2256"/>
            <a:chExt cx="768" cy="672"/>
          </a:xfrm>
        </p:grpSpPr>
        <p:sp>
          <p:nvSpPr>
            <p:cNvPr id="125" name="AutoShape 49">
              <a:extLst>
                <a:ext uri="{FF2B5EF4-FFF2-40B4-BE49-F238E27FC236}">
                  <a16:creationId xmlns:a16="http://schemas.microsoft.com/office/drawing/2014/main" id="{577158C5-753D-4E30-A609-5ADF32021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2256"/>
              <a:ext cx="768" cy="576"/>
            </a:xfrm>
            <a:prstGeom prst="horizontalScroll">
              <a:avLst>
                <a:gd name="adj" fmla="val 12500"/>
              </a:avLst>
            </a:prstGeom>
            <a:solidFill>
              <a:srgbClr val="FFFFFF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i="0" baseline="-8000">
                  <a:solidFill>
                    <a:schemeClr val="bg2"/>
                  </a:solidFill>
                </a:rPr>
                <a:t> 79 km </a:t>
              </a:r>
            </a:p>
          </p:txBody>
        </p:sp>
        <p:sp>
          <p:nvSpPr>
            <p:cNvPr id="126" name="Line 50">
              <a:extLst>
                <a:ext uri="{FF2B5EF4-FFF2-40B4-BE49-F238E27FC236}">
                  <a16:creationId xmlns:a16="http://schemas.microsoft.com/office/drawing/2014/main" id="{88AC0068-C798-4DF2-A317-E0DBB53F6D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2784"/>
              <a:ext cx="0" cy="14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8" name="Rectangle 13">
            <a:extLst>
              <a:ext uri="{FF2B5EF4-FFF2-40B4-BE49-F238E27FC236}">
                <a16:creationId xmlns:a16="http://schemas.microsoft.com/office/drawing/2014/main" id="{9FAAC374-78F4-4DD1-8E3B-29D1A7F68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0169" y="126147"/>
            <a:ext cx="360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 Measure of Progress: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/>
              <a:t>     My distance from center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BFF3495-16EA-4F77-B50F-DED8C6BBCB73}"/>
              </a:ext>
            </a:extLst>
          </p:cNvPr>
          <p:cNvGrpSpPr/>
          <p:nvPr/>
        </p:nvGrpSpPr>
        <p:grpSpPr>
          <a:xfrm>
            <a:off x="228983" y="812292"/>
            <a:ext cx="838201" cy="774112"/>
            <a:chOff x="3593118" y="1490608"/>
            <a:chExt cx="1264823" cy="1221286"/>
          </a:xfrm>
        </p:grpSpPr>
        <p:grpSp>
          <p:nvGrpSpPr>
            <p:cNvPr id="137" name="Group 45">
              <a:extLst>
                <a:ext uri="{FF2B5EF4-FFF2-40B4-BE49-F238E27FC236}">
                  <a16:creationId xmlns:a16="http://schemas.microsoft.com/office/drawing/2014/main" id="{9795D153-D718-4980-AC72-0053EDA03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33800" y="1752600"/>
              <a:ext cx="1037900" cy="685800"/>
              <a:chOff x="3456" y="2677"/>
              <a:chExt cx="773" cy="390"/>
            </a:xfrm>
          </p:grpSpPr>
          <p:sp>
            <p:nvSpPr>
              <p:cNvPr id="139" name="Freeform 46" descr="Green marble">
                <a:extLst>
                  <a:ext uri="{FF2B5EF4-FFF2-40B4-BE49-F238E27FC236}">
                    <a16:creationId xmlns:a16="http://schemas.microsoft.com/office/drawing/2014/main" id="{D906758C-AC16-4523-9BA2-5A0E4B82D6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360341">
                <a:off x="3456" y="2677"/>
                <a:ext cx="493" cy="390"/>
              </a:xfrm>
              <a:custGeom>
                <a:avLst/>
                <a:gdLst>
                  <a:gd name="T0" fmla="*/ 0 w 2280"/>
                  <a:gd name="T1" fmla="*/ 0 h 1785"/>
                  <a:gd name="T2" fmla="*/ 0 w 2280"/>
                  <a:gd name="T3" fmla="*/ 0 h 1785"/>
                  <a:gd name="T4" fmla="*/ 0 w 2280"/>
                  <a:gd name="T5" fmla="*/ 0 h 1785"/>
                  <a:gd name="T6" fmla="*/ 0 w 2280"/>
                  <a:gd name="T7" fmla="*/ 0 h 1785"/>
                  <a:gd name="T8" fmla="*/ 0 w 2280"/>
                  <a:gd name="T9" fmla="*/ 0 h 1785"/>
                  <a:gd name="T10" fmla="*/ 0 w 2280"/>
                  <a:gd name="T11" fmla="*/ 0 h 1785"/>
                  <a:gd name="T12" fmla="*/ 0 w 2280"/>
                  <a:gd name="T13" fmla="*/ 0 h 1785"/>
                  <a:gd name="T14" fmla="*/ 0 w 2280"/>
                  <a:gd name="T15" fmla="*/ 0 h 1785"/>
                  <a:gd name="T16" fmla="*/ 0 w 2280"/>
                  <a:gd name="T17" fmla="*/ 0 h 1785"/>
                  <a:gd name="T18" fmla="*/ 0 w 2280"/>
                  <a:gd name="T19" fmla="*/ 0 h 1785"/>
                  <a:gd name="T20" fmla="*/ 0 w 2280"/>
                  <a:gd name="T21" fmla="*/ 0 h 1785"/>
                  <a:gd name="T22" fmla="*/ 0 w 2280"/>
                  <a:gd name="T23" fmla="*/ 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47" descr="Green marble">
                <a:extLst>
                  <a:ext uri="{FF2B5EF4-FFF2-40B4-BE49-F238E27FC236}">
                    <a16:creationId xmlns:a16="http://schemas.microsoft.com/office/drawing/2014/main" id="{473DC2F6-145E-442E-9DFA-B0D6A18D9E9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360341">
                <a:off x="3945" y="2719"/>
                <a:ext cx="284" cy="283"/>
              </a:xfrm>
              <a:custGeom>
                <a:avLst/>
                <a:gdLst>
                  <a:gd name="T0" fmla="*/ 0 w 1312"/>
                  <a:gd name="T1" fmla="*/ 0 h 1296"/>
                  <a:gd name="T2" fmla="*/ 0 w 1312"/>
                  <a:gd name="T3" fmla="*/ 0 h 1296"/>
                  <a:gd name="T4" fmla="*/ 0 w 1312"/>
                  <a:gd name="T5" fmla="*/ 0 h 1296"/>
                  <a:gd name="T6" fmla="*/ 0 w 1312"/>
                  <a:gd name="T7" fmla="*/ 0 h 1296"/>
                  <a:gd name="T8" fmla="*/ 0 w 1312"/>
                  <a:gd name="T9" fmla="*/ 0 h 1296"/>
                  <a:gd name="T10" fmla="*/ 0 w 1312"/>
                  <a:gd name="T11" fmla="*/ 0 h 1296"/>
                  <a:gd name="T12" fmla="*/ 0 w 1312"/>
                  <a:gd name="T13" fmla="*/ 0 h 12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12"/>
                  <a:gd name="T22" fmla="*/ 0 h 1296"/>
                  <a:gd name="T23" fmla="*/ 1312 w 1312"/>
                  <a:gd name="T24" fmla="*/ 1296 h 12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12" h="1296">
                    <a:moveTo>
                      <a:pt x="592" y="160"/>
                    </a:moveTo>
                    <a:cubicBezTo>
                      <a:pt x="408" y="256"/>
                      <a:pt x="32" y="496"/>
                      <a:pt x="16" y="640"/>
                    </a:cubicBezTo>
                    <a:cubicBezTo>
                      <a:pt x="0" y="784"/>
                      <a:pt x="296" y="928"/>
                      <a:pt x="496" y="1024"/>
                    </a:cubicBezTo>
                    <a:cubicBezTo>
                      <a:pt x="696" y="1120"/>
                      <a:pt x="1120" y="1296"/>
                      <a:pt x="1216" y="1216"/>
                    </a:cubicBezTo>
                    <a:cubicBezTo>
                      <a:pt x="1312" y="1136"/>
                      <a:pt x="1088" y="736"/>
                      <a:pt x="1072" y="544"/>
                    </a:cubicBezTo>
                    <a:cubicBezTo>
                      <a:pt x="1056" y="352"/>
                      <a:pt x="1208" y="128"/>
                      <a:pt x="1120" y="64"/>
                    </a:cubicBezTo>
                    <a:cubicBezTo>
                      <a:pt x="1032" y="0"/>
                      <a:pt x="776" y="64"/>
                      <a:pt x="592" y="160"/>
                    </a:cubicBez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" name="Oval 197">
              <a:extLst>
                <a:ext uri="{FF2B5EF4-FFF2-40B4-BE49-F238E27FC236}">
                  <a16:creationId xmlns:a16="http://schemas.microsoft.com/office/drawing/2014/main" id="{A011B32D-B5C7-4160-9EEE-59A6E50022B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593118" y="1490608"/>
              <a:ext cx="1264823" cy="1221286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</p:grpSp>
      <p:sp>
        <p:nvSpPr>
          <p:cNvPr id="141" name="Rectangle 13">
            <a:extLst>
              <a:ext uri="{FF2B5EF4-FFF2-40B4-BE49-F238E27FC236}">
                <a16:creationId xmlns:a16="http://schemas.microsoft.com/office/drawing/2014/main" id="{A510FD7E-9977-435A-A439-647AA50D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0" y="838200"/>
            <a:ext cx="360969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i="0"/>
              <a:t> Loop Invariant: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/>
              <a:t>     He is opposite of me.</a:t>
            </a:r>
          </a:p>
        </p:txBody>
      </p:sp>
    </p:spTree>
    <p:extLst>
      <p:ext uri="{BB962C8B-B14F-4D97-AF65-F5344CB8AC3E}">
        <p14:creationId xmlns:p14="http://schemas.microsoft.com/office/powerpoint/2010/main" val="39696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1156 L -0.09514 2.77521E-8 C -0.11788 -0.00185 -0.16076 0.01318 -0.18402 0.03446 C -0.21093 0.05735 -0.22951 0.11078 -0.23715 0.13969 L -0.24461 0.2796 " pathEditMode="relative" rAng="0" ptsTypes="FffFF">
                                      <p:cBhvr>
                                        <p:cTn id="48" dur="20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70" y="1454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28" grpId="0"/>
      <p:bldP spid="1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utoShape 44">
            <a:extLst>
              <a:ext uri="{FF2B5EF4-FFF2-40B4-BE49-F238E27FC236}">
                <a16:creationId xmlns:a16="http://schemas.microsoft.com/office/drawing/2014/main" id="{96B4EC30-9724-4FB5-915D-84BFBB46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160" y="442913"/>
            <a:ext cx="381000" cy="242887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pic>
        <p:nvPicPr>
          <p:cNvPr id="226306" name="Picture 6" descr="http://www.cen.ulaval.ca/pingualuit/CraterLake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198438" y="1689100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Picture 13" descr="C:\Users\home\Documents\swimming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1755775" y="4070350"/>
            <a:ext cx="7540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6309" name="Straight Arrow Connector 7"/>
          <p:cNvCxnSpPr>
            <a:cxnSpLocks noChangeShapeType="1"/>
          </p:cNvCxnSpPr>
          <p:nvPr/>
        </p:nvCxnSpPr>
        <p:spPr bwMode="auto">
          <a:xfrm flipH="1">
            <a:off x="1371600" y="3962400"/>
            <a:ext cx="2743200" cy="5334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6316" name="Picture 14" descr="C:\Users\home\Document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115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24200" y="3733800"/>
            <a:ext cx="1981200" cy="457200"/>
            <a:chOff x="3124200" y="3733800"/>
            <a:chExt cx="1981200" cy="457200"/>
          </a:xfrm>
        </p:grpSpPr>
        <p:sp>
          <p:nvSpPr>
            <p:cNvPr id="226320" name="Oval 2"/>
            <p:cNvSpPr>
              <a:spLocks noChangeArrowheads="1"/>
            </p:cNvSpPr>
            <p:nvPr/>
          </p:nvSpPr>
          <p:spPr bwMode="auto">
            <a:xfrm>
              <a:off x="3124200" y="3733800"/>
              <a:ext cx="1981200" cy="4572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cxnSp>
          <p:nvCxnSpPr>
            <p:cNvPr id="226321" name="Straight Arrow Connector 4"/>
            <p:cNvCxnSpPr>
              <a:cxnSpLocks noChangeShapeType="1"/>
              <a:endCxn id="226320" idx="7"/>
            </p:cNvCxnSpPr>
            <p:nvPr/>
          </p:nvCxnSpPr>
          <p:spPr bwMode="auto">
            <a:xfrm flipV="1">
              <a:off x="4114800" y="3800755"/>
              <a:ext cx="700460" cy="16164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6" name="Rounded Rectangular Callout 145"/>
          <p:cNvSpPr>
            <a:spLocks noChangeArrowheads="1"/>
          </p:cNvSpPr>
          <p:nvPr/>
        </p:nvSpPr>
        <p:spPr bwMode="auto">
          <a:xfrm>
            <a:off x="2133600" y="4419600"/>
            <a:ext cx="3709988" cy="609600"/>
          </a:xfrm>
          <a:prstGeom prst="wedgeRoundRectCallout">
            <a:avLst>
              <a:gd name="adj1" fmla="val -8940"/>
              <a:gd name="adj2" fmla="val -78259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Moving to the center.</a:t>
            </a:r>
          </a:p>
        </p:txBody>
      </p:sp>
      <p:sp>
        <p:nvSpPr>
          <p:cNvPr id="18" name="Rounded Rectangular Callout 17"/>
          <p:cNvSpPr>
            <a:spLocks noChangeArrowheads="1"/>
          </p:cNvSpPr>
          <p:nvPr/>
        </p:nvSpPr>
        <p:spPr bwMode="auto">
          <a:xfrm>
            <a:off x="1676400" y="1696303"/>
            <a:ext cx="6400800" cy="1580297"/>
          </a:xfrm>
          <a:prstGeom prst="wedgeRoundRectCallout">
            <a:avLst>
              <a:gd name="adj1" fmla="val -39119"/>
              <a:gd name="adj2" fmla="val 111237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 don’t want to panic and drown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by trying to solve the whole problem.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My goal now is not to escape or to make progress.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My only goal is to establish the loop invariant by ..?</a:t>
            </a:r>
          </a:p>
        </p:txBody>
      </p: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533400" y="5410200"/>
            <a:ext cx="7162800" cy="1295400"/>
            <a:chOff x="838200" y="2057400"/>
            <a:chExt cx="7162800" cy="1295400"/>
          </a:xfrm>
        </p:grpSpPr>
        <p:grpSp>
          <p:nvGrpSpPr>
            <p:cNvPr id="13" name="Group 16"/>
            <p:cNvGrpSpPr>
              <a:grpSpLocks/>
            </p:cNvGrpSpPr>
            <p:nvPr/>
          </p:nvGrpSpPr>
          <p:grpSpPr bwMode="auto">
            <a:xfrm flipH="1">
              <a:off x="838200" y="2209800"/>
              <a:ext cx="401638" cy="1143000"/>
              <a:chOff x="5760" y="720"/>
              <a:chExt cx="1021" cy="2477"/>
            </a:xfrm>
          </p:grpSpPr>
          <p:grpSp>
            <p:nvGrpSpPr>
              <p:cNvPr id="15" name="Group 17"/>
              <p:cNvGrpSpPr>
                <a:grpSpLocks/>
              </p:cNvGrpSpPr>
              <p:nvPr/>
            </p:nvGrpSpPr>
            <p:grpSpPr bwMode="auto">
              <a:xfrm>
                <a:off x="5760" y="901"/>
                <a:ext cx="916" cy="2296"/>
                <a:chOff x="5760" y="901"/>
                <a:chExt cx="916" cy="2296"/>
              </a:xfrm>
            </p:grpSpPr>
            <p:sp>
              <p:nvSpPr>
                <p:cNvPr id="20" name="Freeform 18"/>
                <p:cNvSpPr>
                  <a:spLocks/>
                </p:cNvSpPr>
                <p:nvPr/>
              </p:nvSpPr>
              <p:spPr bwMode="auto">
                <a:xfrm>
                  <a:off x="5993" y="991"/>
                  <a:ext cx="538" cy="525"/>
                </a:xfrm>
                <a:custGeom>
                  <a:avLst/>
                  <a:gdLst>
                    <a:gd name="T0" fmla="*/ 164 w 538"/>
                    <a:gd name="T1" fmla="*/ 222 h 525"/>
                    <a:gd name="T2" fmla="*/ 211 w 538"/>
                    <a:gd name="T3" fmla="*/ 152 h 525"/>
                    <a:gd name="T4" fmla="*/ 263 w 538"/>
                    <a:gd name="T5" fmla="*/ 100 h 525"/>
                    <a:gd name="T6" fmla="*/ 316 w 538"/>
                    <a:gd name="T7" fmla="*/ 35 h 525"/>
                    <a:gd name="T8" fmla="*/ 380 w 538"/>
                    <a:gd name="T9" fmla="*/ 6 h 525"/>
                    <a:gd name="T10" fmla="*/ 432 w 538"/>
                    <a:gd name="T11" fmla="*/ 0 h 525"/>
                    <a:gd name="T12" fmla="*/ 485 w 538"/>
                    <a:gd name="T13" fmla="*/ 17 h 525"/>
                    <a:gd name="T14" fmla="*/ 514 w 538"/>
                    <a:gd name="T15" fmla="*/ 59 h 525"/>
                    <a:gd name="T16" fmla="*/ 538 w 538"/>
                    <a:gd name="T17" fmla="*/ 135 h 525"/>
                    <a:gd name="T18" fmla="*/ 531 w 538"/>
                    <a:gd name="T19" fmla="*/ 216 h 525"/>
                    <a:gd name="T20" fmla="*/ 508 w 538"/>
                    <a:gd name="T21" fmla="*/ 286 h 525"/>
                    <a:gd name="T22" fmla="*/ 450 w 538"/>
                    <a:gd name="T23" fmla="*/ 368 h 525"/>
                    <a:gd name="T24" fmla="*/ 386 w 538"/>
                    <a:gd name="T25" fmla="*/ 426 h 525"/>
                    <a:gd name="T26" fmla="*/ 316 w 538"/>
                    <a:gd name="T27" fmla="*/ 478 h 525"/>
                    <a:gd name="T28" fmla="*/ 240 w 538"/>
                    <a:gd name="T29" fmla="*/ 513 h 525"/>
                    <a:gd name="T30" fmla="*/ 176 w 538"/>
                    <a:gd name="T31" fmla="*/ 525 h 525"/>
                    <a:gd name="T32" fmla="*/ 147 w 538"/>
                    <a:gd name="T33" fmla="*/ 508 h 525"/>
                    <a:gd name="T34" fmla="*/ 123 w 538"/>
                    <a:gd name="T35" fmla="*/ 438 h 525"/>
                    <a:gd name="T36" fmla="*/ 129 w 538"/>
                    <a:gd name="T37" fmla="*/ 345 h 525"/>
                    <a:gd name="T38" fmla="*/ 17 w 538"/>
                    <a:gd name="T39" fmla="*/ 350 h 525"/>
                    <a:gd name="T40" fmla="*/ 0 w 538"/>
                    <a:gd name="T41" fmla="*/ 333 h 525"/>
                    <a:gd name="T42" fmla="*/ 17 w 538"/>
                    <a:gd name="T43" fmla="*/ 298 h 525"/>
                    <a:gd name="T44" fmla="*/ 135 w 538"/>
                    <a:gd name="T45" fmla="*/ 292 h 525"/>
                    <a:gd name="T46" fmla="*/ 164 w 538"/>
                    <a:gd name="T47" fmla="*/ 222 h 52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38"/>
                    <a:gd name="T73" fmla="*/ 0 h 525"/>
                    <a:gd name="T74" fmla="*/ 538 w 538"/>
                    <a:gd name="T75" fmla="*/ 525 h 52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38" h="525">
                      <a:moveTo>
                        <a:pt x="164" y="222"/>
                      </a:moveTo>
                      <a:lnTo>
                        <a:pt x="211" y="152"/>
                      </a:lnTo>
                      <a:lnTo>
                        <a:pt x="263" y="100"/>
                      </a:lnTo>
                      <a:lnTo>
                        <a:pt x="316" y="35"/>
                      </a:lnTo>
                      <a:lnTo>
                        <a:pt x="380" y="6"/>
                      </a:lnTo>
                      <a:lnTo>
                        <a:pt x="432" y="0"/>
                      </a:lnTo>
                      <a:lnTo>
                        <a:pt x="485" y="17"/>
                      </a:lnTo>
                      <a:lnTo>
                        <a:pt x="514" y="59"/>
                      </a:lnTo>
                      <a:lnTo>
                        <a:pt x="538" y="135"/>
                      </a:lnTo>
                      <a:lnTo>
                        <a:pt x="531" y="216"/>
                      </a:lnTo>
                      <a:lnTo>
                        <a:pt x="508" y="286"/>
                      </a:lnTo>
                      <a:lnTo>
                        <a:pt x="450" y="368"/>
                      </a:lnTo>
                      <a:lnTo>
                        <a:pt x="386" y="426"/>
                      </a:lnTo>
                      <a:lnTo>
                        <a:pt x="316" y="478"/>
                      </a:lnTo>
                      <a:lnTo>
                        <a:pt x="240" y="513"/>
                      </a:lnTo>
                      <a:lnTo>
                        <a:pt x="176" y="525"/>
                      </a:lnTo>
                      <a:lnTo>
                        <a:pt x="147" y="508"/>
                      </a:lnTo>
                      <a:lnTo>
                        <a:pt x="123" y="438"/>
                      </a:lnTo>
                      <a:lnTo>
                        <a:pt x="129" y="345"/>
                      </a:lnTo>
                      <a:lnTo>
                        <a:pt x="17" y="350"/>
                      </a:lnTo>
                      <a:lnTo>
                        <a:pt x="0" y="333"/>
                      </a:lnTo>
                      <a:lnTo>
                        <a:pt x="17" y="298"/>
                      </a:lnTo>
                      <a:lnTo>
                        <a:pt x="135" y="292"/>
                      </a:lnTo>
                      <a:lnTo>
                        <a:pt x="164" y="222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Freeform 19"/>
                <p:cNvSpPr>
                  <a:spLocks/>
                </p:cNvSpPr>
                <p:nvPr/>
              </p:nvSpPr>
              <p:spPr bwMode="auto">
                <a:xfrm>
                  <a:off x="5964" y="1544"/>
                  <a:ext cx="373" cy="772"/>
                </a:xfrm>
                <a:custGeom>
                  <a:avLst/>
                  <a:gdLst>
                    <a:gd name="T0" fmla="*/ 106 w 373"/>
                    <a:gd name="T1" fmla="*/ 65 h 772"/>
                    <a:gd name="T2" fmla="*/ 158 w 373"/>
                    <a:gd name="T3" fmla="*/ 18 h 772"/>
                    <a:gd name="T4" fmla="*/ 239 w 373"/>
                    <a:gd name="T5" fmla="*/ 0 h 772"/>
                    <a:gd name="T6" fmla="*/ 309 w 373"/>
                    <a:gd name="T7" fmla="*/ 12 h 772"/>
                    <a:gd name="T8" fmla="*/ 361 w 373"/>
                    <a:gd name="T9" fmla="*/ 59 h 772"/>
                    <a:gd name="T10" fmla="*/ 373 w 373"/>
                    <a:gd name="T11" fmla="*/ 94 h 772"/>
                    <a:gd name="T12" fmla="*/ 373 w 373"/>
                    <a:gd name="T13" fmla="*/ 141 h 772"/>
                    <a:gd name="T14" fmla="*/ 350 w 373"/>
                    <a:gd name="T15" fmla="*/ 182 h 772"/>
                    <a:gd name="T16" fmla="*/ 309 w 373"/>
                    <a:gd name="T17" fmla="*/ 252 h 772"/>
                    <a:gd name="T18" fmla="*/ 292 w 373"/>
                    <a:gd name="T19" fmla="*/ 334 h 772"/>
                    <a:gd name="T20" fmla="*/ 286 w 373"/>
                    <a:gd name="T21" fmla="*/ 403 h 772"/>
                    <a:gd name="T22" fmla="*/ 303 w 373"/>
                    <a:gd name="T23" fmla="*/ 479 h 772"/>
                    <a:gd name="T24" fmla="*/ 350 w 373"/>
                    <a:gd name="T25" fmla="*/ 549 h 772"/>
                    <a:gd name="T26" fmla="*/ 367 w 373"/>
                    <a:gd name="T27" fmla="*/ 619 h 772"/>
                    <a:gd name="T28" fmla="*/ 361 w 373"/>
                    <a:gd name="T29" fmla="*/ 683 h 772"/>
                    <a:gd name="T30" fmla="*/ 327 w 373"/>
                    <a:gd name="T31" fmla="*/ 737 h 772"/>
                    <a:gd name="T32" fmla="*/ 280 w 373"/>
                    <a:gd name="T33" fmla="*/ 766 h 772"/>
                    <a:gd name="T34" fmla="*/ 222 w 373"/>
                    <a:gd name="T35" fmla="*/ 772 h 772"/>
                    <a:gd name="T36" fmla="*/ 152 w 373"/>
                    <a:gd name="T37" fmla="*/ 772 h 772"/>
                    <a:gd name="T38" fmla="*/ 100 w 373"/>
                    <a:gd name="T39" fmla="*/ 742 h 772"/>
                    <a:gd name="T40" fmla="*/ 46 w 373"/>
                    <a:gd name="T41" fmla="*/ 654 h 772"/>
                    <a:gd name="T42" fmla="*/ 12 w 373"/>
                    <a:gd name="T43" fmla="*/ 578 h 772"/>
                    <a:gd name="T44" fmla="*/ 0 w 373"/>
                    <a:gd name="T45" fmla="*/ 462 h 772"/>
                    <a:gd name="T46" fmla="*/ 12 w 373"/>
                    <a:gd name="T47" fmla="*/ 357 h 772"/>
                    <a:gd name="T48" fmla="*/ 35 w 373"/>
                    <a:gd name="T49" fmla="*/ 246 h 772"/>
                    <a:gd name="T50" fmla="*/ 71 w 373"/>
                    <a:gd name="T51" fmla="*/ 135 h 772"/>
                    <a:gd name="T52" fmla="*/ 106 w 373"/>
                    <a:gd name="T53" fmla="*/ 65 h 77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373"/>
                    <a:gd name="T82" fmla="*/ 0 h 772"/>
                    <a:gd name="T83" fmla="*/ 373 w 373"/>
                    <a:gd name="T84" fmla="*/ 772 h 77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373" h="772">
                      <a:moveTo>
                        <a:pt x="106" y="65"/>
                      </a:moveTo>
                      <a:lnTo>
                        <a:pt x="158" y="18"/>
                      </a:lnTo>
                      <a:lnTo>
                        <a:pt x="239" y="0"/>
                      </a:lnTo>
                      <a:lnTo>
                        <a:pt x="309" y="12"/>
                      </a:lnTo>
                      <a:lnTo>
                        <a:pt x="361" y="59"/>
                      </a:lnTo>
                      <a:lnTo>
                        <a:pt x="373" y="94"/>
                      </a:lnTo>
                      <a:lnTo>
                        <a:pt x="373" y="141"/>
                      </a:lnTo>
                      <a:lnTo>
                        <a:pt x="350" y="182"/>
                      </a:lnTo>
                      <a:lnTo>
                        <a:pt x="309" y="252"/>
                      </a:lnTo>
                      <a:lnTo>
                        <a:pt x="292" y="334"/>
                      </a:lnTo>
                      <a:lnTo>
                        <a:pt x="286" y="403"/>
                      </a:lnTo>
                      <a:lnTo>
                        <a:pt x="303" y="479"/>
                      </a:lnTo>
                      <a:lnTo>
                        <a:pt x="350" y="549"/>
                      </a:lnTo>
                      <a:lnTo>
                        <a:pt x="367" y="619"/>
                      </a:lnTo>
                      <a:lnTo>
                        <a:pt x="361" y="683"/>
                      </a:lnTo>
                      <a:lnTo>
                        <a:pt x="327" y="737"/>
                      </a:lnTo>
                      <a:lnTo>
                        <a:pt x="280" y="766"/>
                      </a:lnTo>
                      <a:lnTo>
                        <a:pt x="222" y="772"/>
                      </a:lnTo>
                      <a:lnTo>
                        <a:pt x="152" y="772"/>
                      </a:lnTo>
                      <a:lnTo>
                        <a:pt x="100" y="742"/>
                      </a:lnTo>
                      <a:lnTo>
                        <a:pt x="46" y="654"/>
                      </a:lnTo>
                      <a:lnTo>
                        <a:pt x="12" y="578"/>
                      </a:lnTo>
                      <a:lnTo>
                        <a:pt x="0" y="462"/>
                      </a:lnTo>
                      <a:lnTo>
                        <a:pt x="12" y="357"/>
                      </a:lnTo>
                      <a:lnTo>
                        <a:pt x="35" y="246"/>
                      </a:lnTo>
                      <a:lnTo>
                        <a:pt x="71" y="135"/>
                      </a:lnTo>
                      <a:lnTo>
                        <a:pt x="106" y="65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6262" y="1569"/>
                  <a:ext cx="414" cy="694"/>
                </a:xfrm>
                <a:custGeom>
                  <a:avLst/>
                  <a:gdLst>
                    <a:gd name="T0" fmla="*/ 0 w 414"/>
                    <a:gd name="T1" fmla="*/ 34 h 694"/>
                    <a:gd name="T2" fmla="*/ 5 w 414"/>
                    <a:gd name="T3" fmla="*/ 5 h 694"/>
                    <a:gd name="T4" fmla="*/ 69 w 414"/>
                    <a:gd name="T5" fmla="*/ 0 h 694"/>
                    <a:gd name="T6" fmla="*/ 104 w 414"/>
                    <a:gd name="T7" fmla="*/ 29 h 694"/>
                    <a:gd name="T8" fmla="*/ 157 w 414"/>
                    <a:gd name="T9" fmla="*/ 105 h 694"/>
                    <a:gd name="T10" fmla="*/ 226 w 414"/>
                    <a:gd name="T11" fmla="*/ 204 h 694"/>
                    <a:gd name="T12" fmla="*/ 291 w 414"/>
                    <a:gd name="T13" fmla="*/ 274 h 694"/>
                    <a:gd name="T14" fmla="*/ 408 w 414"/>
                    <a:gd name="T15" fmla="*/ 402 h 694"/>
                    <a:gd name="T16" fmla="*/ 414 w 414"/>
                    <a:gd name="T17" fmla="*/ 431 h 694"/>
                    <a:gd name="T18" fmla="*/ 390 w 414"/>
                    <a:gd name="T19" fmla="*/ 449 h 694"/>
                    <a:gd name="T20" fmla="*/ 332 w 414"/>
                    <a:gd name="T21" fmla="*/ 472 h 694"/>
                    <a:gd name="T22" fmla="*/ 250 w 414"/>
                    <a:gd name="T23" fmla="*/ 490 h 694"/>
                    <a:gd name="T24" fmla="*/ 151 w 414"/>
                    <a:gd name="T25" fmla="*/ 496 h 694"/>
                    <a:gd name="T26" fmla="*/ 116 w 414"/>
                    <a:gd name="T27" fmla="*/ 501 h 694"/>
                    <a:gd name="T28" fmla="*/ 104 w 414"/>
                    <a:gd name="T29" fmla="*/ 525 h 694"/>
                    <a:gd name="T30" fmla="*/ 127 w 414"/>
                    <a:gd name="T31" fmla="*/ 565 h 694"/>
                    <a:gd name="T32" fmla="*/ 209 w 414"/>
                    <a:gd name="T33" fmla="*/ 635 h 694"/>
                    <a:gd name="T34" fmla="*/ 268 w 414"/>
                    <a:gd name="T35" fmla="*/ 653 h 694"/>
                    <a:gd name="T36" fmla="*/ 280 w 414"/>
                    <a:gd name="T37" fmla="*/ 676 h 694"/>
                    <a:gd name="T38" fmla="*/ 255 w 414"/>
                    <a:gd name="T39" fmla="*/ 694 h 694"/>
                    <a:gd name="T40" fmla="*/ 203 w 414"/>
                    <a:gd name="T41" fmla="*/ 694 h 694"/>
                    <a:gd name="T42" fmla="*/ 133 w 414"/>
                    <a:gd name="T43" fmla="*/ 653 h 694"/>
                    <a:gd name="T44" fmla="*/ 75 w 414"/>
                    <a:gd name="T45" fmla="*/ 595 h 694"/>
                    <a:gd name="T46" fmla="*/ 40 w 414"/>
                    <a:gd name="T47" fmla="*/ 542 h 694"/>
                    <a:gd name="T48" fmla="*/ 40 w 414"/>
                    <a:gd name="T49" fmla="*/ 501 h 694"/>
                    <a:gd name="T50" fmla="*/ 63 w 414"/>
                    <a:gd name="T51" fmla="*/ 472 h 694"/>
                    <a:gd name="T52" fmla="*/ 98 w 414"/>
                    <a:gd name="T53" fmla="*/ 461 h 694"/>
                    <a:gd name="T54" fmla="*/ 151 w 414"/>
                    <a:gd name="T55" fmla="*/ 455 h 694"/>
                    <a:gd name="T56" fmla="*/ 209 w 414"/>
                    <a:gd name="T57" fmla="*/ 455 h 694"/>
                    <a:gd name="T58" fmla="*/ 280 w 414"/>
                    <a:gd name="T59" fmla="*/ 443 h 694"/>
                    <a:gd name="T60" fmla="*/ 315 w 414"/>
                    <a:gd name="T61" fmla="*/ 431 h 694"/>
                    <a:gd name="T62" fmla="*/ 332 w 414"/>
                    <a:gd name="T63" fmla="*/ 414 h 694"/>
                    <a:gd name="T64" fmla="*/ 326 w 414"/>
                    <a:gd name="T65" fmla="*/ 397 h 694"/>
                    <a:gd name="T66" fmla="*/ 274 w 414"/>
                    <a:gd name="T67" fmla="*/ 350 h 694"/>
                    <a:gd name="T68" fmla="*/ 191 w 414"/>
                    <a:gd name="T69" fmla="*/ 268 h 694"/>
                    <a:gd name="T70" fmla="*/ 116 w 414"/>
                    <a:gd name="T71" fmla="*/ 199 h 694"/>
                    <a:gd name="T72" fmla="*/ 34 w 414"/>
                    <a:gd name="T73" fmla="*/ 123 h 694"/>
                    <a:gd name="T74" fmla="*/ 5 w 414"/>
                    <a:gd name="T75" fmla="*/ 69 h 694"/>
                    <a:gd name="T76" fmla="*/ 0 w 414"/>
                    <a:gd name="T77" fmla="*/ 34 h 69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14"/>
                    <a:gd name="T118" fmla="*/ 0 h 694"/>
                    <a:gd name="T119" fmla="*/ 414 w 414"/>
                    <a:gd name="T120" fmla="*/ 694 h 69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14" h="694">
                      <a:moveTo>
                        <a:pt x="0" y="34"/>
                      </a:moveTo>
                      <a:lnTo>
                        <a:pt x="5" y="5"/>
                      </a:lnTo>
                      <a:lnTo>
                        <a:pt x="69" y="0"/>
                      </a:lnTo>
                      <a:lnTo>
                        <a:pt x="104" y="29"/>
                      </a:lnTo>
                      <a:lnTo>
                        <a:pt x="157" y="105"/>
                      </a:lnTo>
                      <a:lnTo>
                        <a:pt x="226" y="204"/>
                      </a:lnTo>
                      <a:lnTo>
                        <a:pt x="291" y="274"/>
                      </a:lnTo>
                      <a:lnTo>
                        <a:pt x="408" y="402"/>
                      </a:lnTo>
                      <a:lnTo>
                        <a:pt x="414" y="431"/>
                      </a:lnTo>
                      <a:lnTo>
                        <a:pt x="390" y="449"/>
                      </a:lnTo>
                      <a:lnTo>
                        <a:pt x="332" y="472"/>
                      </a:lnTo>
                      <a:lnTo>
                        <a:pt x="250" y="490"/>
                      </a:lnTo>
                      <a:lnTo>
                        <a:pt x="151" y="496"/>
                      </a:lnTo>
                      <a:lnTo>
                        <a:pt x="116" y="501"/>
                      </a:lnTo>
                      <a:lnTo>
                        <a:pt x="104" y="525"/>
                      </a:lnTo>
                      <a:lnTo>
                        <a:pt x="127" y="565"/>
                      </a:lnTo>
                      <a:lnTo>
                        <a:pt x="209" y="635"/>
                      </a:lnTo>
                      <a:lnTo>
                        <a:pt x="268" y="653"/>
                      </a:lnTo>
                      <a:lnTo>
                        <a:pt x="280" y="676"/>
                      </a:lnTo>
                      <a:lnTo>
                        <a:pt x="255" y="694"/>
                      </a:lnTo>
                      <a:lnTo>
                        <a:pt x="203" y="694"/>
                      </a:lnTo>
                      <a:lnTo>
                        <a:pt x="133" y="653"/>
                      </a:lnTo>
                      <a:lnTo>
                        <a:pt x="75" y="595"/>
                      </a:lnTo>
                      <a:lnTo>
                        <a:pt x="40" y="542"/>
                      </a:lnTo>
                      <a:lnTo>
                        <a:pt x="40" y="501"/>
                      </a:lnTo>
                      <a:lnTo>
                        <a:pt x="63" y="472"/>
                      </a:lnTo>
                      <a:lnTo>
                        <a:pt x="98" y="461"/>
                      </a:lnTo>
                      <a:lnTo>
                        <a:pt x="151" y="455"/>
                      </a:lnTo>
                      <a:lnTo>
                        <a:pt x="209" y="455"/>
                      </a:lnTo>
                      <a:lnTo>
                        <a:pt x="280" y="443"/>
                      </a:lnTo>
                      <a:lnTo>
                        <a:pt x="315" y="431"/>
                      </a:lnTo>
                      <a:lnTo>
                        <a:pt x="332" y="414"/>
                      </a:lnTo>
                      <a:lnTo>
                        <a:pt x="326" y="397"/>
                      </a:lnTo>
                      <a:lnTo>
                        <a:pt x="274" y="350"/>
                      </a:lnTo>
                      <a:lnTo>
                        <a:pt x="191" y="268"/>
                      </a:lnTo>
                      <a:lnTo>
                        <a:pt x="116" y="199"/>
                      </a:lnTo>
                      <a:lnTo>
                        <a:pt x="34" y="123"/>
                      </a:lnTo>
                      <a:lnTo>
                        <a:pt x="5" y="69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Freeform 21"/>
                <p:cNvSpPr>
                  <a:spLocks/>
                </p:cNvSpPr>
                <p:nvPr/>
              </p:nvSpPr>
              <p:spPr bwMode="auto">
                <a:xfrm>
                  <a:off x="5993" y="2151"/>
                  <a:ext cx="449" cy="1046"/>
                </a:xfrm>
                <a:custGeom>
                  <a:avLst/>
                  <a:gdLst>
                    <a:gd name="T0" fmla="*/ 222 w 449"/>
                    <a:gd name="T1" fmla="*/ 0 h 1046"/>
                    <a:gd name="T2" fmla="*/ 286 w 449"/>
                    <a:gd name="T3" fmla="*/ 12 h 1046"/>
                    <a:gd name="T4" fmla="*/ 315 w 449"/>
                    <a:gd name="T5" fmla="*/ 59 h 1046"/>
                    <a:gd name="T6" fmla="*/ 309 w 449"/>
                    <a:gd name="T7" fmla="*/ 170 h 1046"/>
                    <a:gd name="T8" fmla="*/ 298 w 449"/>
                    <a:gd name="T9" fmla="*/ 287 h 1046"/>
                    <a:gd name="T10" fmla="*/ 298 w 449"/>
                    <a:gd name="T11" fmla="*/ 409 h 1046"/>
                    <a:gd name="T12" fmla="*/ 356 w 449"/>
                    <a:gd name="T13" fmla="*/ 555 h 1046"/>
                    <a:gd name="T14" fmla="*/ 402 w 449"/>
                    <a:gd name="T15" fmla="*/ 660 h 1046"/>
                    <a:gd name="T16" fmla="*/ 426 w 449"/>
                    <a:gd name="T17" fmla="*/ 766 h 1046"/>
                    <a:gd name="T18" fmla="*/ 420 w 449"/>
                    <a:gd name="T19" fmla="*/ 859 h 1046"/>
                    <a:gd name="T20" fmla="*/ 420 w 449"/>
                    <a:gd name="T21" fmla="*/ 894 h 1046"/>
                    <a:gd name="T22" fmla="*/ 443 w 449"/>
                    <a:gd name="T23" fmla="*/ 929 h 1046"/>
                    <a:gd name="T24" fmla="*/ 449 w 449"/>
                    <a:gd name="T25" fmla="*/ 964 h 1046"/>
                    <a:gd name="T26" fmla="*/ 432 w 449"/>
                    <a:gd name="T27" fmla="*/ 981 h 1046"/>
                    <a:gd name="T28" fmla="*/ 385 w 449"/>
                    <a:gd name="T29" fmla="*/ 970 h 1046"/>
                    <a:gd name="T30" fmla="*/ 298 w 449"/>
                    <a:gd name="T31" fmla="*/ 958 h 1046"/>
                    <a:gd name="T32" fmla="*/ 193 w 449"/>
                    <a:gd name="T33" fmla="*/ 981 h 1046"/>
                    <a:gd name="T34" fmla="*/ 123 w 449"/>
                    <a:gd name="T35" fmla="*/ 1022 h 1046"/>
                    <a:gd name="T36" fmla="*/ 88 w 449"/>
                    <a:gd name="T37" fmla="*/ 1046 h 1046"/>
                    <a:gd name="T38" fmla="*/ 53 w 449"/>
                    <a:gd name="T39" fmla="*/ 1046 h 1046"/>
                    <a:gd name="T40" fmla="*/ 0 w 449"/>
                    <a:gd name="T41" fmla="*/ 970 h 1046"/>
                    <a:gd name="T42" fmla="*/ 6 w 449"/>
                    <a:gd name="T43" fmla="*/ 958 h 1046"/>
                    <a:gd name="T44" fmla="*/ 112 w 449"/>
                    <a:gd name="T45" fmla="*/ 923 h 1046"/>
                    <a:gd name="T46" fmla="*/ 234 w 449"/>
                    <a:gd name="T47" fmla="*/ 906 h 1046"/>
                    <a:gd name="T48" fmla="*/ 321 w 449"/>
                    <a:gd name="T49" fmla="*/ 900 h 1046"/>
                    <a:gd name="T50" fmla="*/ 373 w 449"/>
                    <a:gd name="T51" fmla="*/ 900 h 1046"/>
                    <a:gd name="T52" fmla="*/ 385 w 449"/>
                    <a:gd name="T53" fmla="*/ 865 h 1046"/>
                    <a:gd name="T54" fmla="*/ 368 w 449"/>
                    <a:gd name="T55" fmla="*/ 766 h 1046"/>
                    <a:gd name="T56" fmla="*/ 327 w 449"/>
                    <a:gd name="T57" fmla="*/ 660 h 1046"/>
                    <a:gd name="T58" fmla="*/ 263 w 449"/>
                    <a:gd name="T59" fmla="*/ 526 h 1046"/>
                    <a:gd name="T60" fmla="*/ 210 w 449"/>
                    <a:gd name="T61" fmla="*/ 409 h 1046"/>
                    <a:gd name="T62" fmla="*/ 187 w 449"/>
                    <a:gd name="T63" fmla="*/ 304 h 1046"/>
                    <a:gd name="T64" fmla="*/ 181 w 449"/>
                    <a:gd name="T65" fmla="*/ 188 h 1046"/>
                    <a:gd name="T66" fmla="*/ 181 w 449"/>
                    <a:gd name="T67" fmla="*/ 76 h 1046"/>
                    <a:gd name="T68" fmla="*/ 205 w 449"/>
                    <a:gd name="T69" fmla="*/ 30 h 1046"/>
                    <a:gd name="T70" fmla="*/ 222 w 449"/>
                    <a:gd name="T71" fmla="*/ 0 h 104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49"/>
                    <a:gd name="T109" fmla="*/ 0 h 1046"/>
                    <a:gd name="T110" fmla="*/ 449 w 449"/>
                    <a:gd name="T111" fmla="*/ 1046 h 104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49" h="1046">
                      <a:moveTo>
                        <a:pt x="222" y="0"/>
                      </a:moveTo>
                      <a:lnTo>
                        <a:pt x="286" y="12"/>
                      </a:lnTo>
                      <a:lnTo>
                        <a:pt x="315" y="59"/>
                      </a:lnTo>
                      <a:lnTo>
                        <a:pt x="309" y="170"/>
                      </a:lnTo>
                      <a:lnTo>
                        <a:pt x="298" y="287"/>
                      </a:lnTo>
                      <a:lnTo>
                        <a:pt x="298" y="409"/>
                      </a:lnTo>
                      <a:lnTo>
                        <a:pt x="356" y="555"/>
                      </a:lnTo>
                      <a:lnTo>
                        <a:pt x="402" y="660"/>
                      </a:lnTo>
                      <a:lnTo>
                        <a:pt x="426" y="766"/>
                      </a:lnTo>
                      <a:lnTo>
                        <a:pt x="420" y="859"/>
                      </a:lnTo>
                      <a:lnTo>
                        <a:pt x="420" y="894"/>
                      </a:lnTo>
                      <a:lnTo>
                        <a:pt x="443" y="929"/>
                      </a:lnTo>
                      <a:lnTo>
                        <a:pt x="449" y="964"/>
                      </a:lnTo>
                      <a:lnTo>
                        <a:pt x="432" y="981"/>
                      </a:lnTo>
                      <a:lnTo>
                        <a:pt x="385" y="970"/>
                      </a:lnTo>
                      <a:lnTo>
                        <a:pt x="298" y="958"/>
                      </a:lnTo>
                      <a:lnTo>
                        <a:pt x="193" y="981"/>
                      </a:lnTo>
                      <a:lnTo>
                        <a:pt x="123" y="1022"/>
                      </a:lnTo>
                      <a:lnTo>
                        <a:pt x="88" y="1046"/>
                      </a:lnTo>
                      <a:lnTo>
                        <a:pt x="53" y="1046"/>
                      </a:lnTo>
                      <a:lnTo>
                        <a:pt x="0" y="970"/>
                      </a:lnTo>
                      <a:lnTo>
                        <a:pt x="6" y="958"/>
                      </a:lnTo>
                      <a:lnTo>
                        <a:pt x="112" y="923"/>
                      </a:lnTo>
                      <a:lnTo>
                        <a:pt x="234" y="906"/>
                      </a:lnTo>
                      <a:lnTo>
                        <a:pt x="321" y="900"/>
                      </a:lnTo>
                      <a:lnTo>
                        <a:pt x="373" y="900"/>
                      </a:lnTo>
                      <a:lnTo>
                        <a:pt x="385" y="865"/>
                      </a:lnTo>
                      <a:lnTo>
                        <a:pt x="368" y="766"/>
                      </a:lnTo>
                      <a:lnTo>
                        <a:pt x="327" y="660"/>
                      </a:lnTo>
                      <a:lnTo>
                        <a:pt x="263" y="526"/>
                      </a:lnTo>
                      <a:lnTo>
                        <a:pt x="210" y="409"/>
                      </a:lnTo>
                      <a:lnTo>
                        <a:pt x="187" y="304"/>
                      </a:lnTo>
                      <a:lnTo>
                        <a:pt x="181" y="188"/>
                      </a:lnTo>
                      <a:lnTo>
                        <a:pt x="181" y="76"/>
                      </a:lnTo>
                      <a:lnTo>
                        <a:pt x="205" y="30"/>
                      </a:lnTo>
                      <a:lnTo>
                        <a:pt x="222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 22"/>
                <p:cNvSpPr>
                  <a:spLocks/>
                </p:cNvSpPr>
                <p:nvPr/>
              </p:nvSpPr>
              <p:spPr bwMode="auto">
                <a:xfrm>
                  <a:off x="5772" y="2181"/>
                  <a:ext cx="373" cy="870"/>
                </a:xfrm>
                <a:custGeom>
                  <a:avLst/>
                  <a:gdLst>
                    <a:gd name="T0" fmla="*/ 280 w 373"/>
                    <a:gd name="T1" fmla="*/ 0 h 870"/>
                    <a:gd name="T2" fmla="*/ 332 w 373"/>
                    <a:gd name="T3" fmla="*/ 0 h 870"/>
                    <a:gd name="T4" fmla="*/ 350 w 373"/>
                    <a:gd name="T5" fmla="*/ 35 h 870"/>
                    <a:gd name="T6" fmla="*/ 361 w 373"/>
                    <a:gd name="T7" fmla="*/ 112 h 870"/>
                    <a:gd name="T8" fmla="*/ 350 w 373"/>
                    <a:gd name="T9" fmla="*/ 193 h 870"/>
                    <a:gd name="T10" fmla="*/ 321 w 373"/>
                    <a:gd name="T11" fmla="*/ 356 h 870"/>
                    <a:gd name="T12" fmla="*/ 326 w 373"/>
                    <a:gd name="T13" fmla="*/ 426 h 870"/>
                    <a:gd name="T14" fmla="*/ 361 w 373"/>
                    <a:gd name="T15" fmla="*/ 566 h 870"/>
                    <a:gd name="T16" fmla="*/ 373 w 373"/>
                    <a:gd name="T17" fmla="*/ 665 h 870"/>
                    <a:gd name="T18" fmla="*/ 373 w 373"/>
                    <a:gd name="T19" fmla="*/ 742 h 870"/>
                    <a:gd name="T20" fmla="*/ 356 w 373"/>
                    <a:gd name="T21" fmla="*/ 759 h 870"/>
                    <a:gd name="T22" fmla="*/ 303 w 373"/>
                    <a:gd name="T23" fmla="*/ 771 h 870"/>
                    <a:gd name="T24" fmla="*/ 232 w 373"/>
                    <a:gd name="T25" fmla="*/ 788 h 870"/>
                    <a:gd name="T26" fmla="*/ 163 w 373"/>
                    <a:gd name="T27" fmla="*/ 823 h 870"/>
                    <a:gd name="T28" fmla="*/ 93 w 373"/>
                    <a:gd name="T29" fmla="*/ 870 h 870"/>
                    <a:gd name="T30" fmla="*/ 64 w 373"/>
                    <a:gd name="T31" fmla="*/ 870 h 870"/>
                    <a:gd name="T32" fmla="*/ 0 w 373"/>
                    <a:gd name="T33" fmla="*/ 818 h 870"/>
                    <a:gd name="T34" fmla="*/ 6 w 373"/>
                    <a:gd name="T35" fmla="*/ 794 h 870"/>
                    <a:gd name="T36" fmla="*/ 87 w 373"/>
                    <a:gd name="T37" fmla="*/ 759 h 870"/>
                    <a:gd name="T38" fmla="*/ 227 w 373"/>
                    <a:gd name="T39" fmla="*/ 724 h 870"/>
                    <a:gd name="T40" fmla="*/ 292 w 373"/>
                    <a:gd name="T41" fmla="*/ 700 h 870"/>
                    <a:gd name="T42" fmla="*/ 303 w 373"/>
                    <a:gd name="T43" fmla="*/ 677 h 870"/>
                    <a:gd name="T44" fmla="*/ 303 w 373"/>
                    <a:gd name="T45" fmla="*/ 578 h 870"/>
                    <a:gd name="T46" fmla="*/ 280 w 373"/>
                    <a:gd name="T47" fmla="*/ 450 h 870"/>
                    <a:gd name="T48" fmla="*/ 268 w 373"/>
                    <a:gd name="T49" fmla="*/ 368 h 870"/>
                    <a:gd name="T50" fmla="*/ 257 w 373"/>
                    <a:gd name="T51" fmla="*/ 240 h 870"/>
                    <a:gd name="T52" fmla="*/ 251 w 373"/>
                    <a:gd name="T53" fmla="*/ 100 h 870"/>
                    <a:gd name="T54" fmla="*/ 257 w 373"/>
                    <a:gd name="T55" fmla="*/ 35 h 870"/>
                    <a:gd name="T56" fmla="*/ 280 w 373"/>
                    <a:gd name="T57" fmla="*/ 0 h 870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73"/>
                    <a:gd name="T88" fmla="*/ 0 h 870"/>
                    <a:gd name="T89" fmla="*/ 373 w 373"/>
                    <a:gd name="T90" fmla="*/ 870 h 870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73" h="870">
                      <a:moveTo>
                        <a:pt x="280" y="0"/>
                      </a:moveTo>
                      <a:lnTo>
                        <a:pt x="332" y="0"/>
                      </a:lnTo>
                      <a:lnTo>
                        <a:pt x="350" y="35"/>
                      </a:lnTo>
                      <a:lnTo>
                        <a:pt x="361" y="112"/>
                      </a:lnTo>
                      <a:lnTo>
                        <a:pt x="350" y="193"/>
                      </a:lnTo>
                      <a:lnTo>
                        <a:pt x="321" y="356"/>
                      </a:lnTo>
                      <a:lnTo>
                        <a:pt x="326" y="426"/>
                      </a:lnTo>
                      <a:lnTo>
                        <a:pt x="361" y="566"/>
                      </a:lnTo>
                      <a:lnTo>
                        <a:pt x="373" y="665"/>
                      </a:lnTo>
                      <a:lnTo>
                        <a:pt x="373" y="742"/>
                      </a:lnTo>
                      <a:lnTo>
                        <a:pt x="356" y="759"/>
                      </a:lnTo>
                      <a:lnTo>
                        <a:pt x="303" y="771"/>
                      </a:lnTo>
                      <a:lnTo>
                        <a:pt x="232" y="788"/>
                      </a:lnTo>
                      <a:lnTo>
                        <a:pt x="163" y="823"/>
                      </a:lnTo>
                      <a:lnTo>
                        <a:pt x="93" y="870"/>
                      </a:lnTo>
                      <a:lnTo>
                        <a:pt x="64" y="870"/>
                      </a:lnTo>
                      <a:lnTo>
                        <a:pt x="0" y="818"/>
                      </a:lnTo>
                      <a:lnTo>
                        <a:pt x="6" y="794"/>
                      </a:lnTo>
                      <a:lnTo>
                        <a:pt x="87" y="759"/>
                      </a:lnTo>
                      <a:lnTo>
                        <a:pt x="227" y="724"/>
                      </a:lnTo>
                      <a:lnTo>
                        <a:pt x="292" y="700"/>
                      </a:lnTo>
                      <a:lnTo>
                        <a:pt x="303" y="677"/>
                      </a:lnTo>
                      <a:lnTo>
                        <a:pt x="303" y="578"/>
                      </a:lnTo>
                      <a:lnTo>
                        <a:pt x="280" y="450"/>
                      </a:lnTo>
                      <a:lnTo>
                        <a:pt x="268" y="368"/>
                      </a:lnTo>
                      <a:lnTo>
                        <a:pt x="257" y="240"/>
                      </a:lnTo>
                      <a:lnTo>
                        <a:pt x="251" y="100"/>
                      </a:lnTo>
                      <a:lnTo>
                        <a:pt x="257" y="35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 23"/>
                <p:cNvSpPr>
                  <a:spLocks/>
                </p:cNvSpPr>
                <p:nvPr/>
              </p:nvSpPr>
              <p:spPr bwMode="auto">
                <a:xfrm>
                  <a:off x="5760" y="901"/>
                  <a:ext cx="612" cy="776"/>
                </a:xfrm>
                <a:custGeom>
                  <a:avLst/>
                  <a:gdLst>
                    <a:gd name="T0" fmla="*/ 326 w 612"/>
                    <a:gd name="T1" fmla="*/ 776 h 776"/>
                    <a:gd name="T2" fmla="*/ 355 w 612"/>
                    <a:gd name="T3" fmla="*/ 740 h 776"/>
                    <a:gd name="T4" fmla="*/ 344 w 612"/>
                    <a:gd name="T5" fmla="*/ 688 h 776"/>
                    <a:gd name="T6" fmla="*/ 321 w 612"/>
                    <a:gd name="T7" fmla="*/ 618 h 776"/>
                    <a:gd name="T8" fmla="*/ 232 w 612"/>
                    <a:gd name="T9" fmla="*/ 536 h 776"/>
                    <a:gd name="T10" fmla="*/ 145 w 612"/>
                    <a:gd name="T11" fmla="*/ 461 h 776"/>
                    <a:gd name="T12" fmla="*/ 104 w 612"/>
                    <a:gd name="T13" fmla="*/ 379 h 776"/>
                    <a:gd name="T14" fmla="*/ 87 w 612"/>
                    <a:gd name="T15" fmla="*/ 251 h 776"/>
                    <a:gd name="T16" fmla="*/ 186 w 612"/>
                    <a:gd name="T17" fmla="*/ 216 h 776"/>
                    <a:gd name="T18" fmla="*/ 344 w 612"/>
                    <a:gd name="T19" fmla="*/ 199 h 776"/>
                    <a:gd name="T20" fmla="*/ 408 w 612"/>
                    <a:gd name="T21" fmla="*/ 205 h 776"/>
                    <a:gd name="T22" fmla="*/ 425 w 612"/>
                    <a:gd name="T23" fmla="*/ 222 h 776"/>
                    <a:gd name="T24" fmla="*/ 454 w 612"/>
                    <a:gd name="T25" fmla="*/ 193 h 776"/>
                    <a:gd name="T26" fmla="*/ 443 w 612"/>
                    <a:gd name="T27" fmla="*/ 164 h 776"/>
                    <a:gd name="T28" fmla="*/ 460 w 612"/>
                    <a:gd name="T29" fmla="*/ 111 h 776"/>
                    <a:gd name="T30" fmla="*/ 507 w 612"/>
                    <a:gd name="T31" fmla="*/ 64 h 776"/>
                    <a:gd name="T32" fmla="*/ 542 w 612"/>
                    <a:gd name="T33" fmla="*/ 52 h 776"/>
                    <a:gd name="T34" fmla="*/ 588 w 612"/>
                    <a:gd name="T35" fmla="*/ 81 h 776"/>
                    <a:gd name="T36" fmla="*/ 612 w 612"/>
                    <a:gd name="T37" fmla="*/ 52 h 776"/>
                    <a:gd name="T38" fmla="*/ 571 w 612"/>
                    <a:gd name="T39" fmla="*/ 0 h 776"/>
                    <a:gd name="T40" fmla="*/ 518 w 612"/>
                    <a:gd name="T41" fmla="*/ 0 h 776"/>
                    <a:gd name="T42" fmla="*/ 454 w 612"/>
                    <a:gd name="T43" fmla="*/ 29 h 776"/>
                    <a:gd name="T44" fmla="*/ 414 w 612"/>
                    <a:gd name="T45" fmla="*/ 105 h 776"/>
                    <a:gd name="T46" fmla="*/ 361 w 612"/>
                    <a:gd name="T47" fmla="*/ 141 h 776"/>
                    <a:gd name="T48" fmla="*/ 280 w 612"/>
                    <a:gd name="T49" fmla="*/ 152 h 776"/>
                    <a:gd name="T50" fmla="*/ 133 w 612"/>
                    <a:gd name="T51" fmla="*/ 170 h 776"/>
                    <a:gd name="T52" fmla="*/ 17 w 612"/>
                    <a:gd name="T53" fmla="*/ 205 h 776"/>
                    <a:gd name="T54" fmla="*/ 0 w 612"/>
                    <a:gd name="T55" fmla="*/ 234 h 776"/>
                    <a:gd name="T56" fmla="*/ 11 w 612"/>
                    <a:gd name="T57" fmla="*/ 327 h 776"/>
                    <a:gd name="T58" fmla="*/ 52 w 612"/>
                    <a:gd name="T59" fmla="*/ 455 h 776"/>
                    <a:gd name="T60" fmla="*/ 110 w 612"/>
                    <a:gd name="T61" fmla="*/ 560 h 776"/>
                    <a:gd name="T62" fmla="*/ 168 w 612"/>
                    <a:gd name="T63" fmla="*/ 653 h 776"/>
                    <a:gd name="T64" fmla="*/ 221 w 612"/>
                    <a:gd name="T65" fmla="*/ 717 h 776"/>
                    <a:gd name="T66" fmla="*/ 274 w 612"/>
                    <a:gd name="T67" fmla="*/ 764 h 776"/>
                    <a:gd name="T68" fmla="*/ 326 w 612"/>
                    <a:gd name="T69" fmla="*/ 776 h 7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612"/>
                    <a:gd name="T106" fmla="*/ 0 h 776"/>
                    <a:gd name="T107" fmla="*/ 612 w 612"/>
                    <a:gd name="T108" fmla="*/ 776 h 77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612" h="776">
                      <a:moveTo>
                        <a:pt x="326" y="776"/>
                      </a:moveTo>
                      <a:lnTo>
                        <a:pt x="355" y="740"/>
                      </a:lnTo>
                      <a:lnTo>
                        <a:pt x="344" y="688"/>
                      </a:lnTo>
                      <a:lnTo>
                        <a:pt x="321" y="618"/>
                      </a:lnTo>
                      <a:lnTo>
                        <a:pt x="232" y="536"/>
                      </a:lnTo>
                      <a:lnTo>
                        <a:pt x="145" y="461"/>
                      </a:lnTo>
                      <a:lnTo>
                        <a:pt x="104" y="379"/>
                      </a:lnTo>
                      <a:lnTo>
                        <a:pt x="87" y="251"/>
                      </a:lnTo>
                      <a:lnTo>
                        <a:pt x="186" y="216"/>
                      </a:lnTo>
                      <a:lnTo>
                        <a:pt x="344" y="199"/>
                      </a:lnTo>
                      <a:lnTo>
                        <a:pt x="408" y="205"/>
                      </a:lnTo>
                      <a:lnTo>
                        <a:pt x="425" y="222"/>
                      </a:lnTo>
                      <a:lnTo>
                        <a:pt x="454" y="193"/>
                      </a:lnTo>
                      <a:lnTo>
                        <a:pt x="443" y="164"/>
                      </a:lnTo>
                      <a:lnTo>
                        <a:pt x="460" y="111"/>
                      </a:lnTo>
                      <a:lnTo>
                        <a:pt x="507" y="64"/>
                      </a:lnTo>
                      <a:lnTo>
                        <a:pt x="542" y="52"/>
                      </a:lnTo>
                      <a:lnTo>
                        <a:pt x="588" y="81"/>
                      </a:lnTo>
                      <a:lnTo>
                        <a:pt x="612" y="52"/>
                      </a:lnTo>
                      <a:lnTo>
                        <a:pt x="571" y="0"/>
                      </a:lnTo>
                      <a:lnTo>
                        <a:pt x="518" y="0"/>
                      </a:lnTo>
                      <a:lnTo>
                        <a:pt x="454" y="29"/>
                      </a:lnTo>
                      <a:lnTo>
                        <a:pt x="414" y="105"/>
                      </a:lnTo>
                      <a:lnTo>
                        <a:pt x="361" y="141"/>
                      </a:lnTo>
                      <a:lnTo>
                        <a:pt x="280" y="152"/>
                      </a:lnTo>
                      <a:lnTo>
                        <a:pt x="133" y="170"/>
                      </a:lnTo>
                      <a:lnTo>
                        <a:pt x="17" y="205"/>
                      </a:lnTo>
                      <a:lnTo>
                        <a:pt x="0" y="234"/>
                      </a:lnTo>
                      <a:lnTo>
                        <a:pt x="11" y="327"/>
                      </a:lnTo>
                      <a:lnTo>
                        <a:pt x="52" y="455"/>
                      </a:lnTo>
                      <a:lnTo>
                        <a:pt x="110" y="560"/>
                      </a:lnTo>
                      <a:lnTo>
                        <a:pt x="168" y="653"/>
                      </a:lnTo>
                      <a:lnTo>
                        <a:pt x="221" y="717"/>
                      </a:lnTo>
                      <a:lnTo>
                        <a:pt x="274" y="764"/>
                      </a:lnTo>
                      <a:lnTo>
                        <a:pt x="326" y="7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" name="Group 24"/>
              <p:cNvGrpSpPr>
                <a:grpSpLocks/>
              </p:cNvGrpSpPr>
              <p:nvPr/>
            </p:nvGrpSpPr>
            <p:grpSpPr bwMode="auto">
              <a:xfrm>
                <a:off x="6571" y="720"/>
                <a:ext cx="210" cy="264"/>
                <a:chOff x="6571" y="720"/>
                <a:chExt cx="210" cy="264"/>
              </a:xfrm>
            </p:grpSpPr>
            <p:sp>
              <p:nvSpPr>
                <p:cNvPr id="17" name="Freeform 25"/>
                <p:cNvSpPr>
                  <a:spLocks/>
                </p:cNvSpPr>
                <p:nvPr/>
              </p:nvSpPr>
              <p:spPr bwMode="auto">
                <a:xfrm>
                  <a:off x="6612" y="720"/>
                  <a:ext cx="169" cy="192"/>
                </a:xfrm>
                <a:custGeom>
                  <a:avLst/>
                  <a:gdLst>
                    <a:gd name="T0" fmla="*/ 52 w 169"/>
                    <a:gd name="T1" fmla="*/ 12 h 192"/>
                    <a:gd name="T2" fmla="*/ 99 w 169"/>
                    <a:gd name="T3" fmla="*/ 0 h 192"/>
                    <a:gd name="T4" fmla="*/ 157 w 169"/>
                    <a:gd name="T5" fmla="*/ 17 h 192"/>
                    <a:gd name="T6" fmla="*/ 169 w 169"/>
                    <a:gd name="T7" fmla="*/ 58 h 192"/>
                    <a:gd name="T8" fmla="*/ 163 w 169"/>
                    <a:gd name="T9" fmla="*/ 111 h 192"/>
                    <a:gd name="T10" fmla="*/ 134 w 169"/>
                    <a:gd name="T11" fmla="*/ 145 h 192"/>
                    <a:gd name="T12" fmla="*/ 93 w 169"/>
                    <a:gd name="T13" fmla="*/ 151 h 192"/>
                    <a:gd name="T14" fmla="*/ 52 w 169"/>
                    <a:gd name="T15" fmla="*/ 151 h 192"/>
                    <a:gd name="T16" fmla="*/ 34 w 169"/>
                    <a:gd name="T17" fmla="*/ 169 h 192"/>
                    <a:gd name="T18" fmla="*/ 34 w 169"/>
                    <a:gd name="T19" fmla="*/ 180 h 192"/>
                    <a:gd name="T20" fmla="*/ 23 w 169"/>
                    <a:gd name="T21" fmla="*/ 192 h 192"/>
                    <a:gd name="T22" fmla="*/ 0 w 169"/>
                    <a:gd name="T23" fmla="*/ 186 h 192"/>
                    <a:gd name="T24" fmla="*/ 5 w 169"/>
                    <a:gd name="T25" fmla="*/ 157 h 192"/>
                    <a:gd name="T26" fmla="*/ 23 w 169"/>
                    <a:gd name="T27" fmla="*/ 134 h 192"/>
                    <a:gd name="T28" fmla="*/ 58 w 169"/>
                    <a:gd name="T29" fmla="*/ 116 h 192"/>
                    <a:gd name="T30" fmla="*/ 93 w 169"/>
                    <a:gd name="T31" fmla="*/ 122 h 192"/>
                    <a:gd name="T32" fmla="*/ 122 w 169"/>
                    <a:gd name="T33" fmla="*/ 116 h 192"/>
                    <a:gd name="T34" fmla="*/ 139 w 169"/>
                    <a:gd name="T35" fmla="*/ 87 h 192"/>
                    <a:gd name="T36" fmla="*/ 139 w 169"/>
                    <a:gd name="T37" fmla="*/ 52 h 192"/>
                    <a:gd name="T38" fmla="*/ 122 w 169"/>
                    <a:gd name="T39" fmla="*/ 35 h 192"/>
                    <a:gd name="T40" fmla="*/ 99 w 169"/>
                    <a:gd name="T41" fmla="*/ 35 h 192"/>
                    <a:gd name="T42" fmla="*/ 75 w 169"/>
                    <a:gd name="T43" fmla="*/ 41 h 192"/>
                    <a:gd name="T44" fmla="*/ 58 w 169"/>
                    <a:gd name="T45" fmla="*/ 52 h 192"/>
                    <a:gd name="T46" fmla="*/ 40 w 169"/>
                    <a:gd name="T47" fmla="*/ 41 h 192"/>
                    <a:gd name="T48" fmla="*/ 52 w 169"/>
                    <a:gd name="T49" fmla="*/ 12 h 19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69"/>
                    <a:gd name="T76" fmla="*/ 0 h 192"/>
                    <a:gd name="T77" fmla="*/ 169 w 169"/>
                    <a:gd name="T78" fmla="*/ 192 h 19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69" h="192">
                      <a:moveTo>
                        <a:pt x="52" y="12"/>
                      </a:moveTo>
                      <a:lnTo>
                        <a:pt x="99" y="0"/>
                      </a:lnTo>
                      <a:lnTo>
                        <a:pt x="157" y="17"/>
                      </a:lnTo>
                      <a:lnTo>
                        <a:pt x="169" y="58"/>
                      </a:lnTo>
                      <a:lnTo>
                        <a:pt x="163" y="111"/>
                      </a:lnTo>
                      <a:lnTo>
                        <a:pt x="134" y="145"/>
                      </a:lnTo>
                      <a:lnTo>
                        <a:pt x="93" y="151"/>
                      </a:lnTo>
                      <a:lnTo>
                        <a:pt x="52" y="151"/>
                      </a:lnTo>
                      <a:lnTo>
                        <a:pt x="34" y="169"/>
                      </a:lnTo>
                      <a:lnTo>
                        <a:pt x="34" y="180"/>
                      </a:lnTo>
                      <a:lnTo>
                        <a:pt x="23" y="192"/>
                      </a:lnTo>
                      <a:lnTo>
                        <a:pt x="0" y="186"/>
                      </a:lnTo>
                      <a:lnTo>
                        <a:pt x="5" y="157"/>
                      </a:lnTo>
                      <a:lnTo>
                        <a:pt x="23" y="134"/>
                      </a:lnTo>
                      <a:lnTo>
                        <a:pt x="58" y="116"/>
                      </a:lnTo>
                      <a:lnTo>
                        <a:pt x="93" y="122"/>
                      </a:lnTo>
                      <a:lnTo>
                        <a:pt x="122" y="116"/>
                      </a:lnTo>
                      <a:lnTo>
                        <a:pt x="139" y="87"/>
                      </a:lnTo>
                      <a:lnTo>
                        <a:pt x="139" y="52"/>
                      </a:lnTo>
                      <a:lnTo>
                        <a:pt x="122" y="35"/>
                      </a:lnTo>
                      <a:lnTo>
                        <a:pt x="99" y="35"/>
                      </a:lnTo>
                      <a:lnTo>
                        <a:pt x="75" y="41"/>
                      </a:lnTo>
                      <a:lnTo>
                        <a:pt x="58" y="52"/>
                      </a:lnTo>
                      <a:lnTo>
                        <a:pt x="40" y="41"/>
                      </a:lnTo>
                      <a:lnTo>
                        <a:pt x="52" y="12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 26"/>
                <p:cNvSpPr>
                  <a:spLocks noChangeArrowheads="1"/>
                </p:cNvSpPr>
                <p:nvPr/>
              </p:nvSpPr>
              <p:spPr bwMode="auto">
                <a:xfrm>
                  <a:off x="6571" y="936"/>
                  <a:ext cx="49" cy="48"/>
                </a:xfrm>
                <a:prstGeom prst="ellips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AutoShape 38"/>
            <p:cNvSpPr>
              <a:spLocks noChangeArrowheads="1"/>
            </p:cNvSpPr>
            <p:nvPr/>
          </p:nvSpPr>
          <p:spPr bwMode="auto">
            <a:xfrm>
              <a:off x="1828800" y="2057400"/>
              <a:ext cx="6172200" cy="1143000"/>
            </a:xfrm>
            <a:prstGeom prst="wedgeRoundRectCallout">
              <a:avLst>
                <a:gd name="adj1" fmla="val -59440"/>
                <a:gd name="adj2" fmla="val -20500"/>
                <a:gd name="adj3" fmla="val 16667"/>
              </a:avLst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Your</a:t>
              </a:r>
              <a:r>
                <a:rPr kumimoji="0" lang="en-US" altLang="en-US" sz="2800" b="0" i="0" u="none" strike="noStrike" kern="120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motto should be:</a:t>
              </a:r>
              <a:endParaRPr lang="en-US" altLang="en-US" sz="2800" i="0">
                <a:solidFill>
                  <a:srgbClr val="FFFFFF"/>
                </a:solidFill>
                <a:sym typeface="Symbol" pitchFamily="18" charset="2"/>
              </a:endParaRPr>
            </a:p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0 is a fine number and is</a:t>
              </a:r>
              <a:r>
                <a:rPr kumimoji="0" lang="en-US" altLang="en-US" sz="2800" b="0" i="0" u="none" strike="noStrike" kern="120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a fine</a:t>
              </a:r>
              <a:r>
                <a:rPr kumimoji="0" lang="en-US" altLang="en-US" sz="2800" b="0" i="0" u="none" strike="noStrike" kern="120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sym typeface="Symbol" pitchFamily="18" charset="2"/>
                </a:rPr>
                <a:t> </a:t>
              </a:r>
              <a:r>
                <a:rPr lang="el-GR" sz="2800" i="0">
                  <a:cs typeface="Times New Roman" panose="02020603050405020304" pitchFamily="18" charset="0"/>
                  <a:sym typeface="Symbol" panose="05050102010706020507" pitchFamily="18" charset="2"/>
                </a:rPr>
                <a:t></a:t>
              </a:r>
              <a:r>
                <a:rPr lang="en-CA" sz="2800" i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en-US" altLang="en-US" sz="2800" b="0" i="0" u="none" strike="noStrike" kern="1200" cap="none" spc="0" normalizeH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set.</a:t>
              </a:r>
              <a:endPara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</p:txBody>
        </p:sp>
      </p:grpSp>
      <p:sp>
        <p:nvSpPr>
          <p:cNvPr id="27" name="Rectangle 2">
            <a:extLst>
              <a:ext uri="{FF2B5EF4-FFF2-40B4-BE49-F238E27FC236}">
                <a16:creationId xmlns:a16="http://schemas.microsoft.com/office/drawing/2014/main" id="{10BB66D5-236F-4ADD-86E6-F7FD106D2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43ADC2-999A-4E14-B7E9-975F49D50718}"/>
              </a:ext>
            </a:extLst>
          </p:cNvPr>
          <p:cNvGrpSpPr/>
          <p:nvPr/>
        </p:nvGrpSpPr>
        <p:grpSpPr>
          <a:xfrm>
            <a:off x="38100" y="404812"/>
            <a:ext cx="1169988" cy="1171575"/>
            <a:chOff x="38100" y="404812"/>
            <a:chExt cx="1169988" cy="1171575"/>
          </a:xfrm>
        </p:grpSpPr>
        <p:grpSp>
          <p:nvGrpSpPr>
            <p:cNvPr id="34" name="Group 194">
              <a:extLst>
                <a:ext uri="{FF2B5EF4-FFF2-40B4-BE49-F238E27FC236}">
                  <a16:creationId xmlns:a16="http://schemas.microsoft.com/office/drawing/2014/main" id="{37B642F2-B96D-45D6-A9CF-85BA3F478D6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100" y="404812"/>
              <a:ext cx="1169988" cy="1171575"/>
              <a:chOff x="2976" y="2352"/>
              <a:chExt cx="907" cy="907"/>
            </a:xfrm>
          </p:grpSpPr>
          <p:sp>
            <p:nvSpPr>
              <p:cNvPr id="42" name="Freeform 202" descr="Green marble">
                <a:extLst>
                  <a:ext uri="{FF2B5EF4-FFF2-40B4-BE49-F238E27FC236}">
                    <a16:creationId xmlns:a16="http://schemas.microsoft.com/office/drawing/2014/main" id="{564BC35D-9C57-47E4-B8ED-C22B18DAB2B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360341">
                <a:off x="3403" y="2606"/>
                <a:ext cx="480" cy="380"/>
              </a:xfrm>
              <a:custGeom>
                <a:avLst/>
                <a:gdLst>
                  <a:gd name="T0" fmla="*/ 0 w 2280"/>
                  <a:gd name="T1" fmla="*/ 0 h 1785"/>
                  <a:gd name="T2" fmla="*/ 0 w 2280"/>
                  <a:gd name="T3" fmla="*/ 0 h 1785"/>
                  <a:gd name="T4" fmla="*/ 0 w 2280"/>
                  <a:gd name="T5" fmla="*/ 0 h 1785"/>
                  <a:gd name="T6" fmla="*/ 0 w 2280"/>
                  <a:gd name="T7" fmla="*/ 0 h 1785"/>
                  <a:gd name="T8" fmla="*/ 0 w 2280"/>
                  <a:gd name="T9" fmla="*/ 0 h 1785"/>
                  <a:gd name="T10" fmla="*/ 0 w 2280"/>
                  <a:gd name="T11" fmla="*/ 0 h 1785"/>
                  <a:gd name="T12" fmla="*/ 0 w 2280"/>
                  <a:gd name="T13" fmla="*/ 0 h 1785"/>
                  <a:gd name="T14" fmla="*/ 0 w 2280"/>
                  <a:gd name="T15" fmla="*/ 0 h 1785"/>
                  <a:gd name="T16" fmla="*/ 0 w 2280"/>
                  <a:gd name="T17" fmla="*/ 0 h 1785"/>
                  <a:gd name="T18" fmla="*/ 0 w 2280"/>
                  <a:gd name="T19" fmla="*/ 0 h 1785"/>
                  <a:gd name="T20" fmla="*/ 0 w 2280"/>
                  <a:gd name="T21" fmla="*/ 0 h 1785"/>
                  <a:gd name="T22" fmla="*/ 0 w 2280"/>
                  <a:gd name="T23" fmla="*/ 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6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Oval 203">
                <a:extLst>
                  <a:ext uri="{FF2B5EF4-FFF2-40B4-BE49-F238E27FC236}">
                    <a16:creationId xmlns:a16="http://schemas.microsoft.com/office/drawing/2014/main" id="{652CCAD4-733D-48DA-AFB5-CDF3DCDC5C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76" y="2352"/>
                <a:ext cx="907" cy="907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2400"/>
              </a:p>
            </p:txBody>
          </p:sp>
          <p:pic>
            <p:nvPicPr>
              <p:cNvPr id="44" name="Picture 204">
                <a:extLst>
                  <a:ext uri="{FF2B5EF4-FFF2-40B4-BE49-F238E27FC236}">
                    <a16:creationId xmlns:a16="http://schemas.microsoft.com/office/drawing/2014/main" id="{00A7D360-297B-4BFA-8C3B-17761C9C5F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2" y="2621"/>
                <a:ext cx="263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" name="Group 195">
              <a:extLst>
                <a:ext uri="{FF2B5EF4-FFF2-40B4-BE49-F238E27FC236}">
                  <a16:creationId xmlns:a16="http://schemas.microsoft.com/office/drawing/2014/main" id="{ACABA507-D36D-4651-822E-1F57E365E45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360341">
              <a:off x="306064" y="444143"/>
              <a:ext cx="544513" cy="679450"/>
              <a:chOff x="2227" y="1194"/>
              <a:chExt cx="1944" cy="2413"/>
            </a:xfrm>
          </p:grpSpPr>
          <p:sp>
            <p:nvSpPr>
              <p:cNvPr id="36" name="Freeform 196">
                <a:extLst>
                  <a:ext uri="{FF2B5EF4-FFF2-40B4-BE49-F238E27FC236}">
                    <a16:creationId xmlns:a16="http://schemas.microsoft.com/office/drawing/2014/main" id="{3A5FC5DF-ADC2-405B-AACD-AAD04AACD67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1 w 600"/>
                  <a:gd name="T1" fmla="*/ 1 h 608"/>
                  <a:gd name="T2" fmla="*/ 1 w 600"/>
                  <a:gd name="T3" fmla="*/ 1 h 608"/>
                  <a:gd name="T4" fmla="*/ 1 w 600"/>
                  <a:gd name="T5" fmla="*/ 1 h 608"/>
                  <a:gd name="T6" fmla="*/ 1 w 600"/>
                  <a:gd name="T7" fmla="*/ 1 h 608"/>
                  <a:gd name="T8" fmla="*/ 1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1 w 600"/>
                  <a:gd name="T23" fmla="*/ 1 h 608"/>
                  <a:gd name="T24" fmla="*/ 1 w 600"/>
                  <a:gd name="T25" fmla="*/ 1 h 608"/>
                  <a:gd name="T26" fmla="*/ 1 w 600"/>
                  <a:gd name="T27" fmla="*/ 1 h 608"/>
                  <a:gd name="T28" fmla="*/ 1 w 600"/>
                  <a:gd name="T29" fmla="*/ 1 h 608"/>
                  <a:gd name="T30" fmla="*/ 1 w 600"/>
                  <a:gd name="T31" fmla="*/ 1 h 608"/>
                  <a:gd name="T32" fmla="*/ 1 w 600"/>
                  <a:gd name="T33" fmla="*/ 1 h 608"/>
                  <a:gd name="T34" fmla="*/ 1 w 600"/>
                  <a:gd name="T35" fmla="*/ 1 h 608"/>
                  <a:gd name="T36" fmla="*/ 1 w 600"/>
                  <a:gd name="T37" fmla="*/ 1 h 608"/>
                  <a:gd name="T38" fmla="*/ 1 w 600"/>
                  <a:gd name="T39" fmla="*/ 1 h 608"/>
                  <a:gd name="T40" fmla="*/ 1 w 600"/>
                  <a:gd name="T41" fmla="*/ 1 h 608"/>
                  <a:gd name="T42" fmla="*/ 1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7" name="Freeform 197">
                <a:extLst>
                  <a:ext uri="{FF2B5EF4-FFF2-40B4-BE49-F238E27FC236}">
                    <a16:creationId xmlns:a16="http://schemas.microsoft.com/office/drawing/2014/main" id="{42FF29A1-3346-4FBB-8036-509BA0C078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1 w 619"/>
                  <a:gd name="T1" fmla="*/ 1 h 1085"/>
                  <a:gd name="T2" fmla="*/ 1 w 619"/>
                  <a:gd name="T3" fmla="*/ 1 h 1085"/>
                  <a:gd name="T4" fmla="*/ 1 w 619"/>
                  <a:gd name="T5" fmla="*/ 1 h 1085"/>
                  <a:gd name="T6" fmla="*/ 1 w 619"/>
                  <a:gd name="T7" fmla="*/ 0 h 1085"/>
                  <a:gd name="T8" fmla="*/ 1 w 619"/>
                  <a:gd name="T9" fmla="*/ 1 h 1085"/>
                  <a:gd name="T10" fmla="*/ 1 w 619"/>
                  <a:gd name="T11" fmla="*/ 1 h 1085"/>
                  <a:gd name="T12" fmla="*/ 1 w 619"/>
                  <a:gd name="T13" fmla="*/ 1 h 1085"/>
                  <a:gd name="T14" fmla="*/ 1 w 619"/>
                  <a:gd name="T15" fmla="*/ 1 h 1085"/>
                  <a:gd name="T16" fmla="*/ 1 w 619"/>
                  <a:gd name="T17" fmla="*/ 1 h 1085"/>
                  <a:gd name="T18" fmla="*/ 1 w 619"/>
                  <a:gd name="T19" fmla="*/ 1 h 1085"/>
                  <a:gd name="T20" fmla="*/ 1 w 619"/>
                  <a:gd name="T21" fmla="*/ 1 h 1085"/>
                  <a:gd name="T22" fmla="*/ 1 w 619"/>
                  <a:gd name="T23" fmla="*/ 1 h 1085"/>
                  <a:gd name="T24" fmla="*/ 1 w 619"/>
                  <a:gd name="T25" fmla="*/ 1 h 1085"/>
                  <a:gd name="T26" fmla="*/ 1 w 619"/>
                  <a:gd name="T27" fmla="*/ 1 h 1085"/>
                  <a:gd name="T28" fmla="*/ 1 w 619"/>
                  <a:gd name="T29" fmla="*/ 1 h 1085"/>
                  <a:gd name="T30" fmla="*/ 1 w 619"/>
                  <a:gd name="T31" fmla="*/ 1 h 1085"/>
                  <a:gd name="T32" fmla="*/ 1 w 619"/>
                  <a:gd name="T33" fmla="*/ 1 h 1085"/>
                  <a:gd name="T34" fmla="*/ 1 w 619"/>
                  <a:gd name="T35" fmla="*/ 1 h 1085"/>
                  <a:gd name="T36" fmla="*/ 1 w 619"/>
                  <a:gd name="T37" fmla="*/ 1 h 1085"/>
                  <a:gd name="T38" fmla="*/ 1 w 619"/>
                  <a:gd name="T39" fmla="*/ 1 h 1085"/>
                  <a:gd name="T40" fmla="*/ 0 w 619"/>
                  <a:gd name="T41" fmla="*/ 1 h 1085"/>
                  <a:gd name="T42" fmla="*/ 1 w 619"/>
                  <a:gd name="T43" fmla="*/ 1 h 1085"/>
                  <a:gd name="T44" fmla="*/ 1 w 619"/>
                  <a:gd name="T45" fmla="*/ 1 h 1085"/>
                  <a:gd name="T46" fmla="*/ 1 w 619"/>
                  <a:gd name="T47" fmla="*/ 1 h 1085"/>
                  <a:gd name="T48" fmla="*/ 1 w 619"/>
                  <a:gd name="T49" fmla="*/ 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8" name="Freeform 198">
                <a:extLst>
                  <a:ext uri="{FF2B5EF4-FFF2-40B4-BE49-F238E27FC236}">
                    <a16:creationId xmlns:a16="http://schemas.microsoft.com/office/drawing/2014/main" id="{EA6F1A74-D8D1-499D-8A99-5068A604A5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58 w 782"/>
                  <a:gd name="T3" fmla="*/ 0 h 808"/>
                  <a:gd name="T4" fmla="*/ 386 w 782"/>
                  <a:gd name="T5" fmla="*/ 0 h 808"/>
                  <a:gd name="T6" fmla="*/ 814 w 782"/>
                  <a:gd name="T7" fmla="*/ 1 h 808"/>
                  <a:gd name="T8" fmla="*/ 1320 w 782"/>
                  <a:gd name="T9" fmla="*/ 1 h 808"/>
                  <a:gd name="T10" fmla="*/ 1508 w 782"/>
                  <a:gd name="T11" fmla="*/ 1 h 808"/>
                  <a:gd name="T12" fmla="*/ 1595 w 782"/>
                  <a:gd name="T13" fmla="*/ 1 h 808"/>
                  <a:gd name="T14" fmla="*/ 1608 w 782"/>
                  <a:gd name="T15" fmla="*/ 1 h 808"/>
                  <a:gd name="T16" fmla="*/ 1552 w 782"/>
                  <a:gd name="T17" fmla="*/ 1 h 808"/>
                  <a:gd name="T18" fmla="*/ 1397 w 782"/>
                  <a:gd name="T19" fmla="*/ 1 h 808"/>
                  <a:gd name="T20" fmla="*/ 1195 w 782"/>
                  <a:gd name="T21" fmla="*/ 1 h 808"/>
                  <a:gd name="T22" fmla="*/ 1048 w 782"/>
                  <a:gd name="T23" fmla="*/ 1 h 808"/>
                  <a:gd name="T24" fmla="*/ 980 w 782"/>
                  <a:gd name="T25" fmla="*/ 1 h 808"/>
                  <a:gd name="T26" fmla="*/ 938 w 782"/>
                  <a:gd name="T27" fmla="*/ 1 h 808"/>
                  <a:gd name="T28" fmla="*/ 951 w 782"/>
                  <a:gd name="T29" fmla="*/ 1 h 808"/>
                  <a:gd name="T30" fmla="*/ 962 w 782"/>
                  <a:gd name="T31" fmla="*/ 1 h 808"/>
                  <a:gd name="T32" fmla="*/ 1143 w 782"/>
                  <a:gd name="T33" fmla="*/ 1 h 808"/>
                  <a:gd name="T34" fmla="*/ 1430 w 782"/>
                  <a:gd name="T35" fmla="*/ 1 h 808"/>
                  <a:gd name="T36" fmla="*/ 1608 w 782"/>
                  <a:gd name="T37" fmla="*/ 1 h 808"/>
                  <a:gd name="T38" fmla="*/ 1799 w 782"/>
                  <a:gd name="T39" fmla="*/ 1 h 808"/>
                  <a:gd name="T40" fmla="*/ 1860 w 782"/>
                  <a:gd name="T41" fmla="*/ 1 h 808"/>
                  <a:gd name="T42" fmla="*/ 1799 w 782"/>
                  <a:gd name="T43" fmla="*/ 1 h 808"/>
                  <a:gd name="T44" fmla="*/ 1724 w 782"/>
                  <a:gd name="T45" fmla="*/ 1 h 808"/>
                  <a:gd name="T46" fmla="*/ 1595 w 782"/>
                  <a:gd name="T47" fmla="*/ 1 h 808"/>
                  <a:gd name="T48" fmla="*/ 1423 w 782"/>
                  <a:gd name="T49" fmla="*/ 1 h 808"/>
                  <a:gd name="T50" fmla="*/ 1236 w 782"/>
                  <a:gd name="T51" fmla="*/ 1 h 808"/>
                  <a:gd name="T52" fmla="*/ 938 w 782"/>
                  <a:gd name="T53" fmla="*/ 1 h 808"/>
                  <a:gd name="T54" fmla="*/ 844 w 782"/>
                  <a:gd name="T55" fmla="*/ 1 h 808"/>
                  <a:gd name="T56" fmla="*/ 793 w 782"/>
                  <a:gd name="T57" fmla="*/ 1 h 808"/>
                  <a:gd name="T58" fmla="*/ 793 w 782"/>
                  <a:gd name="T59" fmla="*/ 1 h 808"/>
                  <a:gd name="T60" fmla="*/ 793 w 782"/>
                  <a:gd name="T61" fmla="*/ 1 h 808"/>
                  <a:gd name="T62" fmla="*/ 922 w 782"/>
                  <a:gd name="T63" fmla="*/ 1 h 808"/>
                  <a:gd name="T64" fmla="*/ 1114 w 782"/>
                  <a:gd name="T65" fmla="*/ 1 h 808"/>
                  <a:gd name="T66" fmla="*/ 1283 w 782"/>
                  <a:gd name="T67" fmla="*/ 1 h 808"/>
                  <a:gd name="T68" fmla="*/ 1389 w 782"/>
                  <a:gd name="T69" fmla="*/ 1 h 808"/>
                  <a:gd name="T70" fmla="*/ 1443 w 782"/>
                  <a:gd name="T71" fmla="*/ 1 h 808"/>
                  <a:gd name="T72" fmla="*/ 1423 w 782"/>
                  <a:gd name="T73" fmla="*/ 1 h 808"/>
                  <a:gd name="T74" fmla="*/ 1344 w 782"/>
                  <a:gd name="T75" fmla="*/ 1 h 808"/>
                  <a:gd name="T76" fmla="*/ 1236 w 782"/>
                  <a:gd name="T77" fmla="*/ 1 h 808"/>
                  <a:gd name="T78" fmla="*/ 1114 w 782"/>
                  <a:gd name="T79" fmla="*/ 1 h 808"/>
                  <a:gd name="T80" fmla="*/ 850 w 782"/>
                  <a:gd name="T81" fmla="*/ 1 h 808"/>
                  <a:gd name="T82" fmla="*/ 460 w 782"/>
                  <a:gd name="T83" fmla="*/ 1 h 808"/>
                  <a:gd name="T84" fmla="*/ 166 w 782"/>
                  <a:gd name="T85" fmla="*/ 1 h 808"/>
                  <a:gd name="T86" fmla="*/ 46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Freeform 199">
                <a:extLst>
                  <a:ext uri="{FF2B5EF4-FFF2-40B4-BE49-F238E27FC236}">
                    <a16:creationId xmlns:a16="http://schemas.microsoft.com/office/drawing/2014/main" id="{C21AA3F8-A7A5-412A-8A76-408969E8117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28948 w 992"/>
                  <a:gd name="T1" fmla="*/ 1 h 770"/>
                  <a:gd name="T2" fmla="*/ 29494 w 992"/>
                  <a:gd name="T3" fmla="*/ 1 h 770"/>
                  <a:gd name="T4" fmla="*/ 31520 w 992"/>
                  <a:gd name="T5" fmla="*/ 1 h 770"/>
                  <a:gd name="T6" fmla="*/ 34032 w 992"/>
                  <a:gd name="T7" fmla="*/ 1 h 770"/>
                  <a:gd name="T8" fmla="*/ 35520 w 992"/>
                  <a:gd name="T9" fmla="*/ 1 h 770"/>
                  <a:gd name="T10" fmla="*/ 34868 w 992"/>
                  <a:gd name="T11" fmla="*/ 1 h 770"/>
                  <a:gd name="T12" fmla="*/ 33482 w 992"/>
                  <a:gd name="T13" fmla="*/ 1 h 770"/>
                  <a:gd name="T14" fmla="*/ 30702 w 992"/>
                  <a:gd name="T15" fmla="*/ 1 h 770"/>
                  <a:gd name="T16" fmla="*/ 27272 w 992"/>
                  <a:gd name="T17" fmla="*/ 1 h 770"/>
                  <a:gd name="T18" fmla="*/ 24414 w 992"/>
                  <a:gd name="T19" fmla="*/ 1 h 770"/>
                  <a:gd name="T20" fmla="*/ 21207 w 992"/>
                  <a:gd name="T21" fmla="*/ 1 h 770"/>
                  <a:gd name="T22" fmla="*/ 18151 w 992"/>
                  <a:gd name="T23" fmla="*/ 1 h 770"/>
                  <a:gd name="T24" fmla="*/ 15831 w 992"/>
                  <a:gd name="T25" fmla="*/ 1 h 770"/>
                  <a:gd name="T26" fmla="*/ 14986 w 992"/>
                  <a:gd name="T27" fmla="*/ 1 h 770"/>
                  <a:gd name="T28" fmla="*/ 14046 w 992"/>
                  <a:gd name="T29" fmla="*/ 1 h 770"/>
                  <a:gd name="T30" fmla="*/ 12938 w 992"/>
                  <a:gd name="T31" fmla="*/ 1 h 770"/>
                  <a:gd name="T32" fmla="*/ 12113 w 992"/>
                  <a:gd name="T33" fmla="*/ 1 h 770"/>
                  <a:gd name="T34" fmla="*/ 12113 w 992"/>
                  <a:gd name="T35" fmla="*/ 1 h 770"/>
                  <a:gd name="T36" fmla="*/ 11543 w 992"/>
                  <a:gd name="T37" fmla="*/ 1 h 770"/>
                  <a:gd name="T38" fmla="*/ 9958 w 992"/>
                  <a:gd name="T39" fmla="*/ 1 h 770"/>
                  <a:gd name="T40" fmla="*/ 8003 w 992"/>
                  <a:gd name="T41" fmla="*/ 1 h 770"/>
                  <a:gd name="T42" fmla="*/ 6185 w 992"/>
                  <a:gd name="T43" fmla="*/ 1 h 770"/>
                  <a:gd name="T44" fmla="*/ 4103 w 992"/>
                  <a:gd name="T45" fmla="*/ 1 h 770"/>
                  <a:gd name="T46" fmla="*/ 949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1414 w 992"/>
                  <a:gd name="T53" fmla="*/ 1 h 770"/>
                  <a:gd name="T54" fmla="*/ 2930 w 992"/>
                  <a:gd name="T55" fmla="*/ 1 h 770"/>
                  <a:gd name="T56" fmla="*/ 4241 w 992"/>
                  <a:gd name="T57" fmla="*/ 1 h 770"/>
                  <a:gd name="T58" fmla="*/ 6764 w 992"/>
                  <a:gd name="T59" fmla="*/ 1 h 770"/>
                  <a:gd name="T60" fmla="*/ 9211 w 992"/>
                  <a:gd name="T61" fmla="*/ 1 h 770"/>
                  <a:gd name="T62" fmla="*/ 11543 w 992"/>
                  <a:gd name="T63" fmla="*/ 1 h 770"/>
                  <a:gd name="T64" fmla="*/ 14866 w 992"/>
                  <a:gd name="T65" fmla="*/ 0 h 770"/>
                  <a:gd name="T66" fmla="*/ 14986 w 992"/>
                  <a:gd name="T67" fmla="*/ 1 h 770"/>
                  <a:gd name="T68" fmla="*/ 14233 w 992"/>
                  <a:gd name="T69" fmla="*/ 1 h 770"/>
                  <a:gd name="T70" fmla="*/ 14046 w 992"/>
                  <a:gd name="T71" fmla="*/ 1 h 770"/>
                  <a:gd name="T72" fmla="*/ 14986 w 992"/>
                  <a:gd name="T73" fmla="*/ 1 h 770"/>
                  <a:gd name="T74" fmla="*/ 16554 w 992"/>
                  <a:gd name="T75" fmla="*/ 1 h 770"/>
                  <a:gd name="T76" fmla="*/ 17885 w 992"/>
                  <a:gd name="T77" fmla="*/ 1 h 770"/>
                  <a:gd name="T78" fmla="*/ 19989 w 992"/>
                  <a:gd name="T79" fmla="*/ 1 h 770"/>
                  <a:gd name="T80" fmla="*/ 22026 w 992"/>
                  <a:gd name="T81" fmla="*/ 1 h 770"/>
                  <a:gd name="T82" fmla="*/ 24108 w 992"/>
                  <a:gd name="T83" fmla="*/ 1 h 770"/>
                  <a:gd name="T84" fmla="*/ 26849 w 992"/>
                  <a:gd name="T85" fmla="*/ 1 h 770"/>
                  <a:gd name="T86" fmla="*/ 28658 w 992"/>
                  <a:gd name="T87" fmla="*/ 1 h 770"/>
                  <a:gd name="T88" fmla="*/ 28948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Freeform 200">
                <a:extLst>
                  <a:ext uri="{FF2B5EF4-FFF2-40B4-BE49-F238E27FC236}">
                    <a16:creationId xmlns:a16="http://schemas.microsoft.com/office/drawing/2014/main" id="{2E1B4D23-9D2F-4122-A568-58DBF27BDFD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1 w 699"/>
                  <a:gd name="T1" fmla="*/ 1 h 1216"/>
                  <a:gd name="T2" fmla="*/ 1 w 699"/>
                  <a:gd name="T3" fmla="*/ 1 h 1216"/>
                  <a:gd name="T4" fmla="*/ 1 w 699"/>
                  <a:gd name="T5" fmla="*/ 1 h 1216"/>
                  <a:gd name="T6" fmla="*/ 1 w 699"/>
                  <a:gd name="T7" fmla="*/ 1 h 1216"/>
                  <a:gd name="T8" fmla="*/ 1 w 699"/>
                  <a:gd name="T9" fmla="*/ 1 h 1216"/>
                  <a:gd name="T10" fmla="*/ 1 w 699"/>
                  <a:gd name="T11" fmla="*/ 1 h 1216"/>
                  <a:gd name="T12" fmla="*/ 1 w 699"/>
                  <a:gd name="T13" fmla="*/ 1 h 1216"/>
                  <a:gd name="T14" fmla="*/ 1 w 699"/>
                  <a:gd name="T15" fmla="*/ 1 h 1216"/>
                  <a:gd name="T16" fmla="*/ 1 w 699"/>
                  <a:gd name="T17" fmla="*/ 1 h 1216"/>
                  <a:gd name="T18" fmla="*/ 1 w 699"/>
                  <a:gd name="T19" fmla="*/ 1 h 1216"/>
                  <a:gd name="T20" fmla="*/ 1 w 699"/>
                  <a:gd name="T21" fmla="*/ 1 h 1216"/>
                  <a:gd name="T22" fmla="*/ 1 w 699"/>
                  <a:gd name="T23" fmla="*/ 1 h 1216"/>
                  <a:gd name="T24" fmla="*/ 1 w 699"/>
                  <a:gd name="T25" fmla="*/ 1 h 1216"/>
                  <a:gd name="T26" fmla="*/ 1 w 699"/>
                  <a:gd name="T27" fmla="*/ 1 h 1216"/>
                  <a:gd name="T28" fmla="*/ 1 w 699"/>
                  <a:gd name="T29" fmla="*/ 1 h 1216"/>
                  <a:gd name="T30" fmla="*/ 1 w 699"/>
                  <a:gd name="T31" fmla="*/ 1 h 1216"/>
                  <a:gd name="T32" fmla="*/ 0 w 699"/>
                  <a:gd name="T33" fmla="*/ 1 h 1216"/>
                  <a:gd name="T34" fmla="*/ 1 w 699"/>
                  <a:gd name="T35" fmla="*/ 1 h 1216"/>
                  <a:gd name="T36" fmla="*/ 1 w 699"/>
                  <a:gd name="T37" fmla="*/ 1 h 1216"/>
                  <a:gd name="T38" fmla="*/ 1 w 699"/>
                  <a:gd name="T39" fmla="*/ 1 h 1216"/>
                  <a:gd name="T40" fmla="*/ 1 w 699"/>
                  <a:gd name="T41" fmla="*/ 1 h 1216"/>
                  <a:gd name="T42" fmla="*/ 1 w 699"/>
                  <a:gd name="T43" fmla="*/ 1 h 1216"/>
                  <a:gd name="T44" fmla="*/ 1 w 699"/>
                  <a:gd name="T45" fmla="*/ 1 h 1216"/>
                  <a:gd name="T46" fmla="*/ 1 w 699"/>
                  <a:gd name="T47" fmla="*/ 1 h 1216"/>
                  <a:gd name="T48" fmla="*/ 1 w 699"/>
                  <a:gd name="T49" fmla="*/ 1 h 1216"/>
                  <a:gd name="T50" fmla="*/ 1 w 699"/>
                  <a:gd name="T51" fmla="*/ 1 h 1216"/>
                  <a:gd name="T52" fmla="*/ 1 w 699"/>
                  <a:gd name="T53" fmla="*/ 0 h 1216"/>
                  <a:gd name="T54" fmla="*/ 1 w 699"/>
                  <a:gd name="T55" fmla="*/ 1 h 1216"/>
                  <a:gd name="T56" fmla="*/ 1 w 699"/>
                  <a:gd name="T57" fmla="*/ 1 h 1216"/>
                  <a:gd name="T58" fmla="*/ 1 w 699"/>
                  <a:gd name="T59" fmla="*/ 1 h 1216"/>
                  <a:gd name="T60" fmla="*/ 1 w 699"/>
                  <a:gd name="T61" fmla="*/ 1 h 1216"/>
                  <a:gd name="T62" fmla="*/ 1 w 699"/>
                  <a:gd name="T63" fmla="*/ 1 h 1216"/>
                  <a:gd name="T64" fmla="*/ 1 w 699"/>
                  <a:gd name="T65" fmla="*/ 1 h 1216"/>
                  <a:gd name="T66" fmla="*/ 1 w 699"/>
                  <a:gd name="T67" fmla="*/ 1 h 1216"/>
                  <a:gd name="T68" fmla="*/ 1 w 699"/>
                  <a:gd name="T69" fmla="*/ 1 h 1216"/>
                  <a:gd name="T70" fmla="*/ 1 w 699"/>
                  <a:gd name="T71" fmla="*/ 1 h 1216"/>
                  <a:gd name="T72" fmla="*/ 1 w 699"/>
                  <a:gd name="T73" fmla="*/ 1 h 1216"/>
                  <a:gd name="T74" fmla="*/ 1 w 699"/>
                  <a:gd name="T75" fmla="*/ 1 h 1216"/>
                  <a:gd name="T76" fmla="*/ 1 w 699"/>
                  <a:gd name="T77" fmla="*/ 1 h 1216"/>
                  <a:gd name="T78" fmla="*/ 1 w 699"/>
                  <a:gd name="T79" fmla="*/ 1 h 1216"/>
                  <a:gd name="T80" fmla="*/ 1 w 699"/>
                  <a:gd name="T81" fmla="*/ 1 h 1216"/>
                  <a:gd name="T82" fmla="*/ 1 w 699"/>
                  <a:gd name="T83" fmla="*/ 1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Freeform 201">
                <a:extLst>
                  <a:ext uri="{FF2B5EF4-FFF2-40B4-BE49-F238E27FC236}">
                    <a16:creationId xmlns:a16="http://schemas.microsoft.com/office/drawing/2014/main" id="{A097E285-E2B0-4CA5-BD6C-659D79B5D3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1 h 1139"/>
                  <a:gd name="T2" fmla="*/ 0 w 915"/>
                  <a:gd name="T3" fmla="*/ 1 h 1139"/>
                  <a:gd name="T4" fmla="*/ 1 w 915"/>
                  <a:gd name="T5" fmla="*/ 1 h 1139"/>
                  <a:gd name="T6" fmla="*/ 1 w 915"/>
                  <a:gd name="T7" fmla="*/ 1 h 1139"/>
                  <a:gd name="T8" fmla="*/ 1 w 915"/>
                  <a:gd name="T9" fmla="*/ 1 h 1139"/>
                  <a:gd name="T10" fmla="*/ 1 w 915"/>
                  <a:gd name="T11" fmla="*/ 1 h 1139"/>
                  <a:gd name="T12" fmla="*/ 1 w 915"/>
                  <a:gd name="T13" fmla="*/ 1 h 1139"/>
                  <a:gd name="T14" fmla="*/ 1 w 915"/>
                  <a:gd name="T15" fmla="*/ 1 h 1139"/>
                  <a:gd name="T16" fmla="*/ 1 w 915"/>
                  <a:gd name="T17" fmla="*/ 1 h 1139"/>
                  <a:gd name="T18" fmla="*/ 1 w 915"/>
                  <a:gd name="T19" fmla="*/ 1 h 1139"/>
                  <a:gd name="T20" fmla="*/ 1 w 915"/>
                  <a:gd name="T21" fmla="*/ 1 h 1139"/>
                  <a:gd name="T22" fmla="*/ 1 w 915"/>
                  <a:gd name="T23" fmla="*/ 1 h 1139"/>
                  <a:gd name="T24" fmla="*/ 1 w 915"/>
                  <a:gd name="T25" fmla="*/ 1 h 1139"/>
                  <a:gd name="T26" fmla="*/ 1 w 915"/>
                  <a:gd name="T27" fmla="*/ 1 h 1139"/>
                  <a:gd name="T28" fmla="*/ 1 w 915"/>
                  <a:gd name="T29" fmla="*/ 1 h 1139"/>
                  <a:gd name="T30" fmla="*/ 1 w 915"/>
                  <a:gd name="T31" fmla="*/ 1 h 1139"/>
                  <a:gd name="T32" fmla="*/ 1 w 915"/>
                  <a:gd name="T33" fmla="*/ 1 h 1139"/>
                  <a:gd name="T34" fmla="*/ 1 w 915"/>
                  <a:gd name="T35" fmla="*/ 1 h 1139"/>
                  <a:gd name="T36" fmla="*/ 1 w 915"/>
                  <a:gd name="T37" fmla="*/ 1 h 1139"/>
                  <a:gd name="T38" fmla="*/ 1 w 915"/>
                  <a:gd name="T39" fmla="*/ 1 h 1139"/>
                  <a:gd name="T40" fmla="*/ 1 w 915"/>
                  <a:gd name="T41" fmla="*/ 1 h 1139"/>
                  <a:gd name="T42" fmla="*/ 1 w 915"/>
                  <a:gd name="T43" fmla="*/ 1 h 1139"/>
                  <a:gd name="T44" fmla="*/ 1 w 915"/>
                  <a:gd name="T45" fmla="*/ 1 h 1139"/>
                  <a:gd name="T46" fmla="*/ 1 w 915"/>
                  <a:gd name="T47" fmla="*/ 0 h 1139"/>
                  <a:gd name="T48" fmla="*/ 1 w 915"/>
                  <a:gd name="T49" fmla="*/ 1 h 1139"/>
                  <a:gd name="T50" fmla="*/ 1 w 915"/>
                  <a:gd name="T51" fmla="*/ 1 h 1139"/>
                  <a:gd name="T52" fmla="*/ 1 w 915"/>
                  <a:gd name="T53" fmla="*/ 1 h 1139"/>
                  <a:gd name="T54" fmla="*/ 1 w 915"/>
                  <a:gd name="T55" fmla="*/ 1 h 1139"/>
                  <a:gd name="T56" fmla="*/ 1 w 915"/>
                  <a:gd name="T57" fmla="*/ 1 h 1139"/>
                  <a:gd name="T58" fmla="*/ 1 w 915"/>
                  <a:gd name="T59" fmla="*/ 1 h 1139"/>
                  <a:gd name="T60" fmla="*/ 1 w 915"/>
                  <a:gd name="T61" fmla="*/ 1 h 1139"/>
                  <a:gd name="T62" fmla="*/ 1 w 915"/>
                  <a:gd name="T63" fmla="*/ 1 h 1139"/>
                  <a:gd name="T64" fmla="*/ 1 w 915"/>
                  <a:gd name="T65" fmla="*/ 1 h 1139"/>
                  <a:gd name="T66" fmla="*/ 1 w 915"/>
                  <a:gd name="T67" fmla="*/ 1 h 1139"/>
                  <a:gd name="T68" fmla="*/ 1 w 915"/>
                  <a:gd name="T69" fmla="*/ 1 h 1139"/>
                  <a:gd name="T70" fmla="*/ 1 w 915"/>
                  <a:gd name="T71" fmla="*/ 1 h 1139"/>
                  <a:gd name="T72" fmla="*/ 1 w 915"/>
                  <a:gd name="T73" fmla="*/ 1 h 1139"/>
                  <a:gd name="T74" fmla="*/ 1 w 915"/>
                  <a:gd name="T75" fmla="*/ 1 h 1139"/>
                  <a:gd name="T76" fmla="*/ 1 w 915"/>
                  <a:gd name="T77" fmla="*/ 1 h 1139"/>
                  <a:gd name="T78" fmla="*/ 1 w 915"/>
                  <a:gd name="T79" fmla="*/ 1 h 1139"/>
                  <a:gd name="T80" fmla="*/ 1 w 915"/>
                  <a:gd name="T81" fmla="*/ 1 h 1139"/>
                  <a:gd name="T82" fmla="*/ 1 w 915"/>
                  <a:gd name="T83" fmla="*/ 1 h 1139"/>
                  <a:gd name="T84" fmla="*/ 1 w 915"/>
                  <a:gd name="T85" fmla="*/ 1 h 1139"/>
                  <a:gd name="T86" fmla="*/ 1 w 915"/>
                  <a:gd name="T87" fmla="*/ 1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sp>
        <p:nvSpPr>
          <p:cNvPr id="30" name="Text Box 18">
            <a:extLst>
              <a:ext uri="{FF2B5EF4-FFF2-40B4-BE49-F238E27FC236}">
                <a16:creationId xmlns:a16="http://schemas.microsoft.com/office/drawing/2014/main" id="{4F190E45-1F5E-4215-828C-DE5E216AB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30200"/>
            <a:ext cx="22252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i="0"/>
              <a:t>I’m somewhere</a:t>
            </a:r>
            <a:endParaRPr lang="en-US" altLang="en-US" sz="24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Swim to middle</a:t>
            </a:r>
            <a:endParaRPr lang="en-CA" altLang="en-US" sz="2400" i="0"/>
          </a:p>
        </p:txBody>
      </p:sp>
      <p:sp>
        <p:nvSpPr>
          <p:cNvPr id="31" name="Text Box 19">
            <a:extLst>
              <a:ext uri="{FF2B5EF4-FFF2-40B4-BE49-F238E27FC236}">
                <a16:creationId xmlns:a16="http://schemas.microsoft.com/office/drawing/2014/main" id="{6E76F7A6-A147-43B3-AC6C-E00A19FAD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4015" y="1092200"/>
            <a:ext cx="22717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i="0">
                <a:solidFill>
                  <a:srgbClr val="33CC33"/>
                </a:solidFill>
              </a:rPr>
              <a:t>&lt;loop-invariant&gt;</a:t>
            </a:r>
          </a:p>
        </p:txBody>
      </p:sp>
      <p:sp>
        <p:nvSpPr>
          <p:cNvPr id="32" name="AutoShape 20">
            <a:extLst>
              <a:ext uri="{FF2B5EF4-FFF2-40B4-BE49-F238E27FC236}">
                <a16:creationId xmlns:a16="http://schemas.microsoft.com/office/drawing/2014/main" id="{1D226482-D9BA-4685-BFD9-BE4B25EE6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9171" y="743929"/>
            <a:ext cx="498229" cy="424471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33" name="Text Box 21">
            <a:extLst>
              <a:ext uri="{FF2B5EF4-FFF2-40B4-BE49-F238E27FC236}">
                <a16:creationId xmlns:a16="http://schemas.microsoft.com/office/drawing/2014/main" id="{8D75ECA0-DEEF-4534-9497-92E464A71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00" y="-63500"/>
            <a:ext cx="3616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Establishing Loop Invariant</a:t>
            </a:r>
            <a:endParaRPr lang="en-CA" altLang="en-US" sz="2400" i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400" i="0"/>
          </a:p>
        </p:txBody>
      </p:sp>
      <p:sp>
        <p:nvSpPr>
          <p:cNvPr id="45" name="Text Box 18">
            <a:extLst>
              <a:ext uri="{FF2B5EF4-FFF2-40B4-BE49-F238E27FC236}">
                <a16:creationId xmlns:a16="http://schemas.microsoft.com/office/drawing/2014/main" id="{1AC199FE-6E40-4B23-84E8-5D802D283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820" y="304800"/>
            <a:ext cx="1590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i="0" dirty="0">
                <a:solidFill>
                  <a:srgbClr val="33CC33"/>
                </a:solidFill>
              </a:rPr>
              <a:t>&lt;</a:t>
            </a:r>
            <a:r>
              <a:rPr lang="en-US" altLang="en-US" sz="2400" i="0" dirty="0">
                <a:solidFill>
                  <a:srgbClr val="33CC33"/>
                </a:solidFill>
              </a:rPr>
              <a:t>preCond</a:t>
            </a:r>
            <a:r>
              <a:rPr lang="en-CA" altLang="en-US" sz="2400" i="0" dirty="0">
                <a:solidFill>
                  <a:srgbClr val="33CC33"/>
                </a:solidFill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i="0" dirty="0">
                <a:solidFill>
                  <a:schemeClr val="accent2"/>
                </a:solidFill>
              </a:rPr>
              <a:t>cod</a:t>
            </a:r>
            <a:r>
              <a:rPr lang="en-US" altLang="en-US" sz="2400" i="0" dirty="0">
                <a:solidFill>
                  <a:schemeClr val="accent2"/>
                </a:solidFill>
              </a:rPr>
              <a:t>eA</a:t>
            </a:r>
          </a:p>
        </p:txBody>
      </p:sp>
      <p:sp>
        <p:nvSpPr>
          <p:cNvPr id="46" name="Rectangle 13">
            <a:extLst>
              <a:ext uri="{FF2B5EF4-FFF2-40B4-BE49-F238E27FC236}">
                <a16:creationId xmlns:a16="http://schemas.microsoft.com/office/drawing/2014/main" id="{DAD3947A-EE65-4AEE-9D30-E931B67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736600"/>
            <a:ext cx="2948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/>
              <a:t>He is opposite of me</a:t>
            </a:r>
          </a:p>
        </p:txBody>
      </p:sp>
      <p:sp>
        <p:nvSpPr>
          <p:cNvPr id="48" name="AutoShape 44">
            <a:extLst>
              <a:ext uri="{FF2B5EF4-FFF2-40B4-BE49-F238E27FC236}">
                <a16:creationId xmlns:a16="http://schemas.microsoft.com/office/drawing/2014/main" id="{73A97C24-5127-44D6-B432-63DD3FE79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813908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49" name="AutoShape 44">
            <a:extLst>
              <a:ext uri="{FF2B5EF4-FFF2-40B4-BE49-F238E27FC236}">
                <a16:creationId xmlns:a16="http://schemas.microsoft.com/office/drawing/2014/main" id="{E725528A-A1B4-4D5E-A6D0-908096B53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0500" y="1210654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1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9278E-6 L 0.21684 -0.038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-19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46" grpId="0" animBg="1"/>
      <p:bldP spid="18" grpId="0" animBg="1"/>
      <p:bldP spid="31" grpId="0"/>
      <p:bldP spid="32" grpId="0" animBg="1"/>
      <p:bldP spid="32" grpId="1" animBg="1"/>
      <p:bldP spid="33" grpId="0"/>
      <p:bldP spid="45" grpId="0"/>
      <p:bldP spid="46" grpId="0"/>
      <p:bldP spid="46" grpId="1"/>
      <p:bldP spid="48" grpId="0" animBg="1"/>
      <p:bldP spid="48" grpId="1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http://www.cen.ulaval.ca/pingualuit/CraterLake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204910" y="1716087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Picture 13" descr="C:\Users\home\Documents\swimming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51363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7333" name="Straight Arrow Connector 7"/>
          <p:cNvCxnSpPr>
            <a:cxnSpLocks noChangeShapeType="1"/>
          </p:cNvCxnSpPr>
          <p:nvPr/>
        </p:nvCxnSpPr>
        <p:spPr bwMode="auto">
          <a:xfrm flipH="1">
            <a:off x="1371600" y="3962400"/>
            <a:ext cx="2743200" cy="5334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115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24200" y="3733800"/>
            <a:ext cx="1981200" cy="457200"/>
            <a:chOff x="3124200" y="3733800"/>
            <a:chExt cx="1981200" cy="457200"/>
          </a:xfrm>
        </p:grpSpPr>
        <p:sp>
          <p:nvSpPr>
            <p:cNvPr id="227345" name="Oval 2"/>
            <p:cNvSpPr>
              <a:spLocks noChangeArrowheads="1"/>
            </p:cNvSpPr>
            <p:nvPr/>
          </p:nvSpPr>
          <p:spPr bwMode="auto">
            <a:xfrm>
              <a:off x="3124200" y="3733800"/>
              <a:ext cx="1981200" cy="4572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cxnSp>
          <p:nvCxnSpPr>
            <p:cNvPr id="227346" name="Straight Arrow Connector 4"/>
            <p:cNvCxnSpPr>
              <a:cxnSpLocks noChangeShapeType="1"/>
              <a:endCxn id="227345" idx="7"/>
            </p:cNvCxnSpPr>
            <p:nvPr/>
          </p:nvCxnSpPr>
          <p:spPr bwMode="auto">
            <a:xfrm flipV="1">
              <a:off x="4114800" y="3800755"/>
              <a:ext cx="700460" cy="16164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ounded Rectangular Callout 21"/>
          <p:cNvSpPr>
            <a:spLocks noChangeArrowheads="1"/>
          </p:cNvSpPr>
          <p:nvPr/>
        </p:nvSpPr>
        <p:spPr bwMode="auto">
          <a:xfrm>
            <a:off x="2161326" y="4492099"/>
            <a:ext cx="4724400" cy="456601"/>
          </a:xfrm>
          <a:prstGeom prst="wedgeRoundRectCallout">
            <a:avLst>
              <a:gd name="adj1" fmla="val -8940"/>
              <a:gd name="adj2" fmla="val -78259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by moving opposite him in my circle.</a:t>
            </a:r>
          </a:p>
        </p:txBody>
      </p:sp>
      <p:sp>
        <p:nvSpPr>
          <p:cNvPr id="31" name="AutoShape 44">
            <a:extLst>
              <a:ext uri="{FF2B5EF4-FFF2-40B4-BE49-F238E27FC236}">
                <a16:creationId xmlns:a16="http://schemas.microsoft.com/office/drawing/2014/main" id="{72914E62-8E1A-4ECC-B5D9-A6CA3BA0B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160" y="371426"/>
            <a:ext cx="381000" cy="242887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2F36E757-8DCE-4868-8E82-8962D970B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  <p:sp>
        <p:nvSpPr>
          <p:cNvPr id="45" name="Text Box 18">
            <a:extLst>
              <a:ext uri="{FF2B5EF4-FFF2-40B4-BE49-F238E27FC236}">
                <a16:creationId xmlns:a16="http://schemas.microsoft.com/office/drawing/2014/main" id="{66DACA64-A758-44D5-9243-A2EA9B7A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514" y="262290"/>
            <a:ext cx="302281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He is opposite of 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i="0" dirty="0">
                <a:solidFill>
                  <a:srgbClr val="FFC000"/>
                </a:solidFill>
                <a:cs typeface="Times New Roman" pitchFamily="18" charset="0"/>
              </a:rPr>
              <a:t>¬ (</a:t>
            </a:r>
            <a:r>
              <a:rPr lang="en-US" altLang="en-US" sz="2400" i="0" dirty="0"/>
              <a:t>I can’t maintain LI</a:t>
            </a:r>
            <a:r>
              <a:rPr lang="en-US" altLang="en-US" sz="2400" i="0" dirty="0">
                <a:solidFill>
                  <a:srgbClr val="FFC000"/>
                </a:solidFill>
              </a:rPr>
              <a:t>)</a:t>
            </a:r>
            <a:r>
              <a:rPr lang="en-US" altLang="en-US" sz="2400" i="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Swim </a:t>
            </a:r>
            <a:r>
              <a:rPr lang="en-US" altLang="en-US" sz="2400" i="0" dirty="0" err="1"/>
              <a:t>opp</a:t>
            </a:r>
            <a:r>
              <a:rPr lang="en-US" altLang="en-US" sz="2400" i="0" dirty="0"/>
              <a:t> </a:t>
            </a:r>
            <a:r>
              <a:rPr lang="en-US" altLang="en-US" sz="2400" i="0" dirty="0" err="1"/>
              <a:t>direc</a:t>
            </a:r>
            <a:endParaRPr lang="en-US" altLang="en-US" sz="24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&amp; outward.</a:t>
            </a:r>
            <a:endParaRPr lang="en-CA" altLang="en-US" sz="2400" i="0" dirty="0"/>
          </a:p>
        </p:txBody>
      </p:sp>
      <p:sp>
        <p:nvSpPr>
          <p:cNvPr id="46" name="Text Box 19">
            <a:extLst>
              <a:ext uri="{FF2B5EF4-FFF2-40B4-BE49-F238E27FC236}">
                <a16:creationId xmlns:a16="http://schemas.microsoft.com/office/drawing/2014/main" id="{F1ED7CF0-140C-4C2B-B864-9F7C5ABE9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703" y="1214735"/>
            <a:ext cx="1848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i="0">
                <a:solidFill>
                  <a:srgbClr val="33CC33"/>
                </a:solidFill>
              </a:rPr>
              <a:t>&lt;loop-inv</a:t>
            </a:r>
            <a:r>
              <a:rPr lang="en-CA" altLang="en-US" sz="2400" i="0" baseline="-25000">
                <a:solidFill>
                  <a:srgbClr val="33CC33"/>
                </a:solidFill>
              </a:rPr>
              <a:t>t+1</a:t>
            </a:r>
            <a:r>
              <a:rPr lang="en-CA" altLang="en-US" sz="2400" i="0">
                <a:solidFill>
                  <a:srgbClr val="33CC33"/>
                </a:solidFill>
              </a:rPr>
              <a:t>&gt;</a:t>
            </a:r>
          </a:p>
        </p:txBody>
      </p:sp>
      <p:sp>
        <p:nvSpPr>
          <p:cNvPr id="47" name="AutoShape 20">
            <a:extLst>
              <a:ext uri="{FF2B5EF4-FFF2-40B4-BE49-F238E27FC236}">
                <a16:creationId xmlns:a16="http://schemas.microsoft.com/office/drawing/2014/main" id="{47A74DDB-0550-492A-B809-8F7B5BF5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147" y="1051836"/>
            <a:ext cx="498229" cy="424471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48" name="Text Box 21">
            <a:extLst>
              <a:ext uri="{FF2B5EF4-FFF2-40B4-BE49-F238E27FC236}">
                <a16:creationId xmlns:a16="http://schemas.microsoft.com/office/drawing/2014/main" id="{FAB71FE2-EA05-41FC-A37C-909E30968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3500"/>
            <a:ext cx="2507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buNone/>
            </a:pPr>
            <a:r>
              <a:rPr lang="en-US" sz="2400" i="0"/>
              <a:t>Maintain Loop Inv</a:t>
            </a:r>
            <a:endParaRPr lang="en-CA" sz="2400" i="0"/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2C275E47-C493-4C01-B041-22023FCBA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820" y="228600"/>
            <a:ext cx="1630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i="0">
                <a:solidFill>
                  <a:srgbClr val="33CC33"/>
                </a:solidFill>
              </a:rPr>
              <a:t>&lt;loop-</a:t>
            </a:r>
            <a:r>
              <a:rPr lang="en-CA" altLang="en-US" sz="2400" i="0" err="1">
                <a:solidFill>
                  <a:srgbClr val="33CC33"/>
                </a:solidFill>
              </a:rPr>
              <a:t>inv</a:t>
            </a:r>
            <a:r>
              <a:rPr lang="en-CA" altLang="en-US" sz="2400" i="0" baseline="-25000" err="1">
                <a:solidFill>
                  <a:srgbClr val="33CC33"/>
                </a:solidFill>
              </a:rPr>
              <a:t>t</a:t>
            </a:r>
            <a:r>
              <a:rPr lang="en-CA" altLang="en-US" sz="2400" i="0">
                <a:solidFill>
                  <a:srgbClr val="33CC33"/>
                </a:solidFill>
              </a:rPr>
              <a:t>&gt;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i="0">
                <a:solidFill>
                  <a:srgbClr val="FFC000"/>
                </a:solidFill>
                <a:cs typeface="Times New Roman" pitchFamily="18" charset="0"/>
              </a:rPr>
              <a:t>¬</a:t>
            </a:r>
            <a:r>
              <a:rPr lang="en-CA" altLang="en-US" sz="2400" i="0">
                <a:solidFill>
                  <a:srgbClr val="FFC000"/>
                </a:solidFill>
              </a:rPr>
              <a:t>&lt;exit&gt;</a:t>
            </a:r>
            <a:endParaRPr lang="en-US" altLang="en-US" sz="2400" i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i="0">
                <a:solidFill>
                  <a:schemeClr val="accent2"/>
                </a:solidFill>
              </a:rPr>
              <a:t>cod</a:t>
            </a:r>
            <a:r>
              <a:rPr lang="en-US" altLang="en-US" sz="2400" i="0" err="1">
                <a:solidFill>
                  <a:schemeClr val="accent2"/>
                </a:solidFill>
              </a:rPr>
              <a:t>eB</a:t>
            </a:r>
            <a:endParaRPr lang="en-US" altLang="en-US" sz="2400" i="0">
              <a:solidFill>
                <a:schemeClr val="accent2"/>
              </a:solidFill>
            </a:endParaRPr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6CDD20D7-F464-4D10-9564-26C95BA7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888" y="868014"/>
            <a:ext cx="2948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/>
              <a:t>He is opposite of me</a:t>
            </a:r>
          </a:p>
        </p:txBody>
      </p:sp>
      <p:sp>
        <p:nvSpPr>
          <p:cNvPr id="51" name="AutoShape 44">
            <a:extLst>
              <a:ext uri="{FF2B5EF4-FFF2-40B4-BE49-F238E27FC236}">
                <a16:creationId xmlns:a16="http://schemas.microsoft.com/office/drawing/2014/main" id="{B6B6E5E3-7FAC-4178-94FB-874BD9DBD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742421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52" name="AutoShape 44">
            <a:extLst>
              <a:ext uri="{FF2B5EF4-FFF2-40B4-BE49-F238E27FC236}">
                <a16:creationId xmlns:a16="http://schemas.microsoft.com/office/drawing/2014/main" id="{633C2E6F-1D6E-4003-9A34-4F3A9D3E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249" y="1315390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grpSp>
        <p:nvGrpSpPr>
          <p:cNvPr id="84" name="Group 185">
            <a:extLst>
              <a:ext uri="{FF2B5EF4-FFF2-40B4-BE49-F238E27FC236}">
                <a16:creationId xmlns:a16="http://schemas.microsoft.com/office/drawing/2014/main" id="{269EAC89-A193-4CDC-BE48-ED306F5058F7}"/>
              </a:ext>
            </a:extLst>
          </p:cNvPr>
          <p:cNvGrpSpPr>
            <a:grpSpLocks/>
          </p:cNvGrpSpPr>
          <p:nvPr/>
        </p:nvGrpSpPr>
        <p:grpSpPr bwMode="auto">
          <a:xfrm>
            <a:off x="74913" y="404812"/>
            <a:ext cx="1144287" cy="1190203"/>
            <a:chOff x="4320" y="2016"/>
            <a:chExt cx="912" cy="912"/>
          </a:xfrm>
        </p:grpSpPr>
        <p:grpSp>
          <p:nvGrpSpPr>
            <p:cNvPr id="85" name="Group 186">
              <a:extLst>
                <a:ext uri="{FF2B5EF4-FFF2-40B4-BE49-F238E27FC236}">
                  <a16:creationId xmlns:a16="http://schemas.microsoft.com/office/drawing/2014/main" id="{45C8C3BB-F0F2-442C-80BD-F1D203541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016"/>
              <a:ext cx="912" cy="912"/>
              <a:chOff x="2496" y="1104"/>
              <a:chExt cx="912" cy="912"/>
            </a:xfrm>
          </p:grpSpPr>
          <p:grpSp>
            <p:nvGrpSpPr>
              <p:cNvPr id="92" name="Group 187">
                <a:extLst>
                  <a:ext uri="{FF2B5EF4-FFF2-40B4-BE49-F238E27FC236}">
                    <a16:creationId xmlns:a16="http://schemas.microsoft.com/office/drawing/2014/main" id="{32BBB8F6-B53D-4975-B5EE-29625D31C36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360341">
                <a:off x="2592" y="1248"/>
                <a:ext cx="680" cy="680"/>
                <a:chOff x="1224" y="1212"/>
                <a:chExt cx="3144" cy="3112"/>
              </a:xfrm>
            </p:grpSpPr>
            <p:sp>
              <p:nvSpPr>
                <p:cNvPr id="94" name="Freeform 188" descr="Green marble">
                  <a:extLst>
                    <a:ext uri="{FF2B5EF4-FFF2-40B4-BE49-F238E27FC236}">
                      <a16:creationId xmlns:a16="http://schemas.microsoft.com/office/drawing/2014/main" id="{21EF0F83-95F7-47FE-B20A-864B87853C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24" y="2539"/>
                  <a:ext cx="2280" cy="1785"/>
                </a:xfrm>
                <a:custGeom>
                  <a:avLst/>
                  <a:gdLst>
                    <a:gd name="T0" fmla="*/ 748 w 2280"/>
                    <a:gd name="T1" fmla="*/ 30 h 1785"/>
                    <a:gd name="T2" fmla="*/ 1224 w 2280"/>
                    <a:gd name="T3" fmla="*/ 305 h 1785"/>
                    <a:gd name="T4" fmla="*/ 2184 w 2280"/>
                    <a:gd name="T5" fmla="*/ 257 h 1785"/>
                    <a:gd name="T6" fmla="*/ 1800 w 2280"/>
                    <a:gd name="T7" fmla="*/ 1121 h 1785"/>
                    <a:gd name="T8" fmla="*/ 1743 w 2280"/>
                    <a:gd name="T9" fmla="*/ 1313 h 1785"/>
                    <a:gd name="T10" fmla="*/ 1717 w 2280"/>
                    <a:gd name="T11" fmla="*/ 1479 h 1785"/>
                    <a:gd name="T12" fmla="*/ 1560 w 2280"/>
                    <a:gd name="T13" fmla="*/ 1549 h 1785"/>
                    <a:gd name="T14" fmla="*/ 1272 w 2280"/>
                    <a:gd name="T15" fmla="*/ 1553 h 1785"/>
                    <a:gd name="T16" fmla="*/ 168 w 2280"/>
                    <a:gd name="T17" fmla="*/ 1649 h 1785"/>
                    <a:gd name="T18" fmla="*/ 264 w 2280"/>
                    <a:gd name="T19" fmla="*/ 737 h 1785"/>
                    <a:gd name="T20" fmla="*/ 425 w 2280"/>
                    <a:gd name="T21" fmla="*/ 126 h 1785"/>
                    <a:gd name="T22" fmla="*/ 748 w 2280"/>
                    <a:gd name="T23" fmla="*/ 3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89" descr="Green marble">
                  <a:extLst>
                    <a:ext uri="{FF2B5EF4-FFF2-40B4-BE49-F238E27FC236}">
                      <a16:creationId xmlns:a16="http://schemas.microsoft.com/office/drawing/2014/main" id="{5DA73CAC-1F0F-46C1-8008-9BBCEDB4AAB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56" y="1628"/>
                  <a:ext cx="1312" cy="1296"/>
                </a:xfrm>
                <a:custGeom>
                  <a:avLst/>
                  <a:gdLst>
                    <a:gd name="T0" fmla="*/ 592 w 1312"/>
                    <a:gd name="T1" fmla="*/ 160 h 1296"/>
                    <a:gd name="T2" fmla="*/ 16 w 1312"/>
                    <a:gd name="T3" fmla="*/ 640 h 1296"/>
                    <a:gd name="T4" fmla="*/ 496 w 1312"/>
                    <a:gd name="T5" fmla="*/ 1024 h 1296"/>
                    <a:gd name="T6" fmla="*/ 1216 w 1312"/>
                    <a:gd name="T7" fmla="*/ 1216 h 1296"/>
                    <a:gd name="T8" fmla="*/ 1072 w 1312"/>
                    <a:gd name="T9" fmla="*/ 544 h 1296"/>
                    <a:gd name="T10" fmla="*/ 1120 w 1312"/>
                    <a:gd name="T11" fmla="*/ 64 h 1296"/>
                    <a:gd name="T12" fmla="*/ 592 w 1312"/>
                    <a:gd name="T13" fmla="*/ 160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2"/>
                    <a:gd name="T22" fmla="*/ 0 h 1296"/>
                    <a:gd name="T23" fmla="*/ 1312 w 1312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2" h="1296">
                      <a:moveTo>
                        <a:pt x="592" y="160"/>
                      </a:moveTo>
                      <a:cubicBezTo>
                        <a:pt x="408" y="256"/>
                        <a:pt x="32" y="496"/>
                        <a:pt x="16" y="640"/>
                      </a:cubicBezTo>
                      <a:cubicBezTo>
                        <a:pt x="0" y="784"/>
                        <a:pt x="296" y="928"/>
                        <a:pt x="496" y="1024"/>
                      </a:cubicBezTo>
                      <a:cubicBezTo>
                        <a:pt x="696" y="1120"/>
                        <a:pt x="1120" y="1296"/>
                        <a:pt x="1216" y="1216"/>
                      </a:cubicBezTo>
                      <a:cubicBezTo>
                        <a:pt x="1312" y="1136"/>
                        <a:pt x="1088" y="736"/>
                        <a:pt x="1072" y="544"/>
                      </a:cubicBezTo>
                      <a:cubicBezTo>
                        <a:pt x="1056" y="352"/>
                        <a:pt x="1208" y="128"/>
                        <a:pt x="1120" y="64"/>
                      </a:cubicBezTo>
                      <a:cubicBezTo>
                        <a:pt x="1032" y="0"/>
                        <a:pt x="776" y="64"/>
                        <a:pt x="592" y="160"/>
                      </a:cubicBez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6" name="Group 190">
                  <a:extLst>
                    <a:ext uri="{FF2B5EF4-FFF2-40B4-BE49-F238E27FC236}">
                      <a16:creationId xmlns:a16="http://schemas.microsoft.com/office/drawing/2014/main" id="{158BDDBD-F2B3-4D48-A236-EF34490DA33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776" y="1212"/>
                  <a:ext cx="1944" cy="2413"/>
                  <a:chOff x="2227" y="1194"/>
                  <a:chExt cx="1944" cy="2413"/>
                </a:xfrm>
              </p:grpSpPr>
              <p:sp>
                <p:nvSpPr>
                  <p:cNvPr id="97" name="Freeform 191">
                    <a:extLst>
                      <a:ext uri="{FF2B5EF4-FFF2-40B4-BE49-F238E27FC236}">
                        <a16:creationId xmlns:a16="http://schemas.microsoft.com/office/drawing/2014/main" id="{922AF904-DB61-4EA2-92B5-C2CB7EF8BB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08" y="1513"/>
                    <a:ext cx="406" cy="340"/>
                  </a:xfrm>
                  <a:custGeom>
                    <a:avLst/>
                    <a:gdLst>
                      <a:gd name="T0" fmla="*/ 1 w 600"/>
                      <a:gd name="T1" fmla="*/ 1 h 608"/>
                      <a:gd name="T2" fmla="*/ 1 w 600"/>
                      <a:gd name="T3" fmla="*/ 1 h 608"/>
                      <a:gd name="T4" fmla="*/ 1 w 600"/>
                      <a:gd name="T5" fmla="*/ 1 h 608"/>
                      <a:gd name="T6" fmla="*/ 1 w 600"/>
                      <a:gd name="T7" fmla="*/ 1 h 608"/>
                      <a:gd name="T8" fmla="*/ 1 w 600"/>
                      <a:gd name="T9" fmla="*/ 0 h 608"/>
                      <a:gd name="T10" fmla="*/ 1 w 600"/>
                      <a:gd name="T11" fmla="*/ 1 h 608"/>
                      <a:gd name="T12" fmla="*/ 1 w 600"/>
                      <a:gd name="T13" fmla="*/ 1 h 608"/>
                      <a:gd name="T14" fmla="*/ 0 w 600"/>
                      <a:gd name="T15" fmla="*/ 1 h 608"/>
                      <a:gd name="T16" fmla="*/ 1 w 600"/>
                      <a:gd name="T17" fmla="*/ 1 h 608"/>
                      <a:gd name="T18" fmla="*/ 1 w 600"/>
                      <a:gd name="T19" fmla="*/ 1 h 608"/>
                      <a:gd name="T20" fmla="*/ 1 w 600"/>
                      <a:gd name="T21" fmla="*/ 1 h 608"/>
                      <a:gd name="T22" fmla="*/ 1 w 600"/>
                      <a:gd name="T23" fmla="*/ 1 h 608"/>
                      <a:gd name="T24" fmla="*/ 1 w 600"/>
                      <a:gd name="T25" fmla="*/ 1 h 608"/>
                      <a:gd name="T26" fmla="*/ 1 w 600"/>
                      <a:gd name="T27" fmla="*/ 1 h 608"/>
                      <a:gd name="T28" fmla="*/ 1 w 600"/>
                      <a:gd name="T29" fmla="*/ 1 h 608"/>
                      <a:gd name="T30" fmla="*/ 1 w 600"/>
                      <a:gd name="T31" fmla="*/ 1 h 608"/>
                      <a:gd name="T32" fmla="*/ 1 w 600"/>
                      <a:gd name="T33" fmla="*/ 1 h 608"/>
                      <a:gd name="T34" fmla="*/ 1 w 600"/>
                      <a:gd name="T35" fmla="*/ 1 h 608"/>
                      <a:gd name="T36" fmla="*/ 1 w 600"/>
                      <a:gd name="T37" fmla="*/ 1 h 608"/>
                      <a:gd name="T38" fmla="*/ 1 w 600"/>
                      <a:gd name="T39" fmla="*/ 1 h 608"/>
                      <a:gd name="T40" fmla="*/ 1 w 600"/>
                      <a:gd name="T41" fmla="*/ 1 h 608"/>
                      <a:gd name="T42" fmla="*/ 1 w 600"/>
                      <a:gd name="T43" fmla="*/ 1 h 6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0"/>
                      <a:gd name="T67" fmla="*/ 0 h 608"/>
                      <a:gd name="T68" fmla="*/ 600 w 600"/>
                      <a:gd name="T69" fmla="*/ 608 h 6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0" h="608">
                        <a:moveTo>
                          <a:pt x="388" y="289"/>
                        </a:moveTo>
                        <a:lnTo>
                          <a:pt x="372" y="177"/>
                        </a:lnTo>
                        <a:lnTo>
                          <a:pt x="341" y="78"/>
                        </a:lnTo>
                        <a:lnTo>
                          <a:pt x="284" y="24"/>
                        </a:lnTo>
                        <a:lnTo>
                          <a:pt x="185" y="0"/>
                        </a:lnTo>
                        <a:lnTo>
                          <a:pt x="100" y="24"/>
                        </a:lnTo>
                        <a:lnTo>
                          <a:pt x="19" y="123"/>
                        </a:lnTo>
                        <a:lnTo>
                          <a:pt x="0" y="243"/>
                        </a:lnTo>
                        <a:lnTo>
                          <a:pt x="19" y="370"/>
                        </a:lnTo>
                        <a:lnTo>
                          <a:pt x="50" y="447"/>
                        </a:lnTo>
                        <a:lnTo>
                          <a:pt x="88" y="528"/>
                        </a:lnTo>
                        <a:lnTo>
                          <a:pt x="130" y="582"/>
                        </a:lnTo>
                        <a:lnTo>
                          <a:pt x="177" y="608"/>
                        </a:lnTo>
                        <a:lnTo>
                          <a:pt x="242" y="585"/>
                        </a:lnTo>
                        <a:lnTo>
                          <a:pt x="307" y="531"/>
                        </a:lnTo>
                        <a:lnTo>
                          <a:pt x="349" y="455"/>
                        </a:lnTo>
                        <a:lnTo>
                          <a:pt x="388" y="390"/>
                        </a:lnTo>
                        <a:lnTo>
                          <a:pt x="400" y="351"/>
                        </a:lnTo>
                        <a:lnTo>
                          <a:pt x="565" y="293"/>
                        </a:lnTo>
                        <a:lnTo>
                          <a:pt x="600" y="270"/>
                        </a:lnTo>
                        <a:lnTo>
                          <a:pt x="580" y="235"/>
                        </a:lnTo>
                        <a:lnTo>
                          <a:pt x="388" y="28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92">
                    <a:extLst>
                      <a:ext uri="{FF2B5EF4-FFF2-40B4-BE49-F238E27FC236}">
                        <a16:creationId xmlns:a16="http://schemas.microsoft.com/office/drawing/2014/main" id="{65479BA2-C13B-4E7A-9BD6-7871DBE1A7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999" y="1873"/>
                    <a:ext cx="418" cy="758"/>
                  </a:xfrm>
                  <a:custGeom>
                    <a:avLst/>
                    <a:gdLst>
                      <a:gd name="T0" fmla="*/ 1 w 619"/>
                      <a:gd name="T1" fmla="*/ 1 h 1085"/>
                      <a:gd name="T2" fmla="*/ 1 w 619"/>
                      <a:gd name="T3" fmla="*/ 1 h 1085"/>
                      <a:gd name="T4" fmla="*/ 1 w 619"/>
                      <a:gd name="T5" fmla="*/ 1 h 1085"/>
                      <a:gd name="T6" fmla="*/ 1 w 619"/>
                      <a:gd name="T7" fmla="*/ 0 h 1085"/>
                      <a:gd name="T8" fmla="*/ 1 w 619"/>
                      <a:gd name="T9" fmla="*/ 1 h 1085"/>
                      <a:gd name="T10" fmla="*/ 1 w 619"/>
                      <a:gd name="T11" fmla="*/ 1 h 1085"/>
                      <a:gd name="T12" fmla="*/ 1 w 619"/>
                      <a:gd name="T13" fmla="*/ 1 h 1085"/>
                      <a:gd name="T14" fmla="*/ 1 w 619"/>
                      <a:gd name="T15" fmla="*/ 1 h 1085"/>
                      <a:gd name="T16" fmla="*/ 1 w 619"/>
                      <a:gd name="T17" fmla="*/ 1 h 1085"/>
                      <a:gd name="T18" fmla="*/ 1 w 619"/>
                      <a:gd name="T19" fmla="*/ 1 h 1085"/>
                      <a:gd name="T20" fmla="*/ 1 w 619"/>
                      <a:gd name="T21" fmla="*/ 1 h 1085"/>
                      <a:gd name="T22" fmla="*/ 1 w 619"/>
                      <a:gd name="T23" fmla="*/ 1 h 1085"/>
                      <a:gd name="T24" fmla="*/ 1 w 619"/>
                      <a:gd name="T25" fmla="*/ 1 h 1085"/>
                      <a:gd name="T26" fmla="*/ 1 w 619"/>
                      <a:gd name="T27" fmla="*/ 1 h 1085"/>
                      <a:gd name="T28" fmla="*/ 1 w 619"/>
                      <a:gd name="T29" fmla="*/ 1 h 1085"/>
                      <a:gd name="T30" fmla="*/ 1 w 619"/>
                      <a:gd name="T31" fmla="*/ 1 h 1085"/>
                      <a:gd name="T32" fmla="*/ 1 w 619"/>
                      <a:gd name="T33" fmla="*/ 1 h 1085"/>
                      <a:gd name="T34" fmla="*/ 1 w 619"/>
                      <a:gd name="T35" fmla="*/ 1 h 1085"/>
                      <a:gd name="T36" fmla="*/ 1 w 619"/>
                      <a:gd name="T37" fmla="*/ 1 h 1085"/>
                      <a:gd name="T38" fmla="*/ 1 w 619"/>
                      <a:gd name="T39" fmla="*/ 1 h 1085"/>
                      <a:gd name="T40" fmla="*/ 0 w 619"/>
                      <a:gd name="T41" fmla="*/ 1 h 1085"/>
                      <a:gd name="T42" fmla="*/ 1 w 619"/>
                      <a:gd name="T43" fmla="*/ 1 h 1085"/>
                      <a:gd name="T44" fmla="*/ 1 w 619"/>
                      <a:gd name="T45" fmla="*/ 1 h 1085"/>
                      <a:gd name="T46" fmla="*/ 1 w 619"/>
                      <a:gd name="T47" fmla="*/ 1 h 1085"/>
                      <a:gd name="T48" fmla="*/ 1 w 619"/>
                      <a:gd name="T49" fmla="*/ 1 h 108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9"/>
                      <a:gd name="T76" fmla="*/ 0 h 1085"/>
                      <a:gd name="T77" fmla="*/ 619 w 619"/>
                      <a:gd name="T78" fmla="*/ 1085 h 108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9" h="1085">
                        <a:moveTo>
                          <a:pt x="208" y="161"/>
                        </a:moveTo>
                        <a:lnTo>
                          <a:pt x="284" y="80"/>
                        </a:lnTo>
                        <a:lnTo>
                          <a:pt x="411" y="3"/>
                        </a:lnTo>
                        <a:lnTo>
                          <a:pt x="469" y="0"/>
                        </a:lnTo>
                        <a:lnTo>
                          <a:pt x="573" y="34"/>
                        </a:lnTo>
                        <a:lnTo>
                          <a:pt x="619" y="85"/>
                        </a:lnTo>
                        <a:lnTo>
                          <a:pt x="619" y="161"/>
                        </a:lnTo>
                        <a:lnTo>
                          <a:pt x="542" y="304"/>
                        </a:lnTo>
                        <a:lnTo>
                          <a:pt x="458" y="415"/>
                        </a:lnTo>
                        <a:lnTo>
                          <a:pt x="422" y="508"/>
                        </a:lnTo>
                        <a:lnTo>
                          <a:pt x="399" y="615"/>
                        </a:lnTo>
                        <a:lnTo>
                          <a:pt x="422" y="719"/>
                        </a:lnTo>
                        <a:lnTo>
                          <a:pt x="445" y="820"/>
                        </a:lnTo>
                        <a:lnTo>
                          <a:pt x="445" y="935"/>
                        </a:lnTo>
                        <a:lnTo>
                          <a:pt x="411" y="1005"/>
                        </a:lnTo>
                        <a:lnTo>
                          <a:pt x="334" y="1043"/>
                        </a:lnTo>
                        <a:lnTo>
                          <a:pt x="242" y="1085"/>
                        </a:lnTo>
                        <a:lnTo>
                          <a:pt x="157" y="1085"/>
                        </a:lnTo>
                        <a:lnTo>
                          <a:pt x="100" y="1054"/>
                        </a:lnTo>
                        <a:lnTo>
                          <a:pt x="23" y="927"/>
                        </a:lnTo>
                        <a:lnTo>
                          <a:pt x="0" y="797"/>
                        </a:lnTo>
                        <a:lnTo>
                          <a:pt x="8" y="628"/>
                        </a:lnTo>
                        <a:lnTo>
                          <a:pt x="65" y="415"/>
                        </a:lnTo>
                        <a:lnTo>
                          <a:pt x="123" y="277"/>
                        </a:lnTo>
                        <a:lnTo>
                          <a:pt x="208" y="16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93">
                    <a:extLst>
                      <a:ext uri="{FF2B5EF4-FFF2-40B4-BE49-F238E27FC236}">
                        <a16:creationId xmlns:a16="http://schemas.microsoft.com/office/drawing/2014/main" id="{E9D35C9F-2A44-4326-A9B8-8734AB9CFC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3504" y="2064"/>
                    <a:ext cx="812" cy="523"/>
                  </a:xfrm>
                  <a:custGeom>
                    <a:avLst/>
                    <a:gdLst>
                      <a:gd name="T0" fmla="*/ 0 w 782"/>
                      <a:gd name="T1" fmla="*/ 1 h 808"/>
                      <a:gd name="T2" fmla="*/ 164 w 782"/>
                      <a:gd name="T3" fmla="*/ 0 h 808"/>
                      <a:gd name="T4" fmla="*/ 401 w 782"/>
                      <a:gd name="T5" fmla="*/ 0 h 808"/>
                      <a:gd name="T6" fmla="*/ 845 w 782"/>
                      <a:gd name="T7" fmla="*/ 1 h 808"/>
                      <a:gd name="T8" fmla="*/ 1371 w 782"/>
                      <a:gd name="T9" fmla="*/ 1 h 808"/>
                      <a:gd name="T10" fmla="*/ 1566 w 782"/>
                      <a:gd name="T11" fmla="*/ 1 h 808"/>
                      <a:gd name="T12" fmla="*/ 1656 w 782"/>
                      <a:gd name="T13" fmla="*/ 1 h 808"/>
                      <a:gd name="T14" fmla="*/ 1670 w 782"/>
                      <a:gd name="T15" fmla="*/ 1 h 808"/>
                      <a:gd name="T16" fmla="*/ 1612 w 782"/>
                      <a:gd name="T17" fmla="*/ 1 h 808"/>
                      <a:gd name="T18" fmla="*/ 1451 w 782"/>
                      <a:gd name="T19" fmla="*/ 1 h 808"/>
                      <a:gd name="T20" fmla="*/ 1241 w 782"/>
                      <a:gd name="T21" fmla="*/ 1 h 808"/>
                      <a:gd name="T22" fmla="*/ 1088 w 782"/>
                      <a:gd name="T23" fmla="*/ 1 h 808"/>
                      <a:gd name="T24" fmla="*/ 1018 w 782"/>
                      <a:gd name="T25" fmla="*/ 1 h 808"/>
                      <a:gd name="T26" fmla="*/ 974 w 782"/>
                      <a:gd name="T27" fmla="*/ 1 h 808"/>
                      <a:gd name="T28" fmla="*/ 987 w 782"/>
                      <a:gd name="T29" fmla="*/ 1 h 808"/>
                      <a:gd name="T30" fmla="*/ 999 w 782"/>
                      <a:gd name="T31" fmla="*/ 1 h 808"/>
                      <a:gd name="T32" fmla="*/ 1187 w 782"/>
                      <a:gd name="T33" fmla="*/ 1 h 808"/>
                      <a:gd name="T34" fmla="*/ 1485 w 782"/>
                      <a:gd name="T35" fmla="*/ 1 h 808"/>
                      <a:gd name="T36" fmla="*/ 1670 w 782"/>
                      <a:gd name="T37" fmla="*/ 1 h 808"/>
                      <a:gd name="T38" fmla="*/ 1868 w 782"/>
                      <a:gd name="T39" fmla="*/ 1 h 808"/>
                      <a:gd name="T40" fmla="*/ 1931 w 782"/>
                      <a:gd name="T41" fmla="*/ 1 h 808"/>
                      <a:gd name="T42" fmla="*/ 1868 w 782"/>
                      <a:gd name="T43" fmla="*/ 1 h 808"/>
                      <a:gd name="T44" fmla="*/ 1790 w 782"/>
                      <a:gd name="T45" fmla="*/ 1 h 808"/>
                      <a:gd name="T46" fmla="*/ 1656 w 782"/>
                      <a:gd name="T47" fmla="*/ 1 h 808"/>
                      <a:gd name="T48" fmla="*/ 1478 w 782"/>
                      <a:gd name="T49" fmla="*/ 1 h 808"/>
                      <a:gd name="T50" fmla="*/ 1283 w 782"/>
                      <a:gd name="T51" fmla="*/ 1 h 808"/>
                      <a:gd name="T52" fmla="*/ 974 w 782"/>
                      <a:gd name="T53" fmla="*/ 1 h 808"/>
                      <a:gd name="T54" fmla="*/ 876 w 782"/>
                      <a:gd name="T55" fmla="*/ 1 h 808"/>
                      <a:gd name="T56" fmla="*/ 823 w 782"/>
                      <a:gd name="T57" fmla="*/ 1 h 808"/>
                      <a:gd name="T58" fmla="*/ 823 w 782"/>
                      <a:gd name="T59" fmla="*/ 1 h 808"/>
                      <a:gd name="T60" fmla="*/ 823 w 782"/>
                      <a:gd name="T61" fmla="*/ 1 h 808"/>
                      <a:gd name="T62" fmla="*/ 957 w 782"/>
                      <a:gd name="T63" fmla="*/ 1 h 808"/>
                      <a:gd name="T64" fmla="*/ 1157 w 782"/>
                      <a:gd name="T65" fmla="*/ 1 h 808"/>
                      <a:gd name="T66" fmla="*/ 1332 w 782"/>
                      <a:gd name="T67" fmla="*/ 1 h 808"/>
                      <a:gd name="T68" fmla="*/ 1442 w 782"/>
                      <a:gd name="T69" fmla="*/ 1 h 808"/>
                      <a:gd name="T70" fmla="*/ 1498 w 782"/>
                      <a:gd name="T71" fmla="*/ 1 h 808"/>
                      <a:gd name="T72" fmla="*/ 1478 w 782"/>
                      <a:gd name="T73" fmla="*/ 1 h 808"/>
                      <a:gd name="T74" fmla="*/ 1396 w 782"/>
                      <a:gd name="T75" fmla="*/ 1 h 808"/>
                      <a:gd name="T76" fmla="*/ 1283 w 782"/>
                      <a:gd name="T77" fmla="*/ 1 h 808"/>
                      <a:gd name="T78" fmla="*/ 1157 w 782"/>
                      <a:gd name="T79" fmla="*/ 1 h 808"/>
                      <a:gd name="T80" fmla="*/ 883 w 782"/>
                      <a:gd name="T81" fmla="*/ 1 h 808"/>
                      <a:gd name="T82" fmla="*/ 478 w 782"/>
                      <a:gd name="T83" fmla="*/ 1 h 808"/>
                      <a:gd name="T84" fmla="*/ 172 w 782"/>
                      <a:gd name="T85" fmla="*/ 1 h 808"/>
                      <a:gd name="T86" fmla="*/ 48 w 782"/>
                      <a:gd name="T87" fmla="*/ 1 h 808"/>
                      <a:gd name="T88" fmla="*/ 0 w 782"/>
                      <a:gd name="T89" fmla="*/ 1 h 808"/>
                      <a:gd name="T90" fmla="*/ 0 w 782"/>
                      <a:gd name="T91" fmla="*/ 1 h 80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2"/>
                      <a:gd name="T139" fmla="*/ 0 h 808"/>
                      <a:gd name="T140" fmla="*/ 782 w 782"/>
                      <a:gd name="T141" fmla="*/ 808 h 80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2" h="808">
                        <a:moveTo>
                          <a:pt x="0" y="76"/>
                        </a:moveTo>
                        <a:lnTo>
                          <a:pt x="66" y="0"/>
                        </a:lnTo>
                        <a:lnTo>
                          <a:pt x="163" y="0"/>
                        </a:lnTo>
                        <a:lnTo>
                          <a:pt x="343" y="19"/>
                        </a:lnTo>
                        <a:lnTo>
                          <a:pt x="555" y="30"/>
                        </a:lnTo>
                        <a:lnTo>
                          <a:pt x="636" y="65"/>
                        </a:lnTo>
                        <a:lnTo>
                          <a:pt x="670" y="110"/>
                        </a:lnTo>
                        <a:lnTo>
                          <a:pt x="678" y="180"/>
                        </a:lnTo>
                        <a:lnTo>
                          <a:pt x="654" y="253"/>
                        </a:lnTo>
                        <a:lnTo>
                          <a:pt x="589" y="365"/>
                        </a:lnTo>
                        <a:lnTo>
                          <a:pt x="504" y="457"/>
                        </a:lnTo>
                        <a:lnTo>
                          <a:pt x="439" y="541"/>
                        </a:lnTo>
                        <a:lnTo>
                          <a:pt x="412" y="607"/>
                        </a:lnTo>
                        <a:lnTo>
                          <a:pt x="393" y="653"/>
                        </a:lnTo>
                        <a:lnTo>
                          <a:pt x="400" y="689"/>
                        </a:lnTo>
                        <a:lnTo>
                          <a:pt x="405" y="711"/>
                        </a:lnTo>
                        <a:lnTo>
                          <a:pt x="482" y="711"/>
                        </a:lnTo>
                        <a:lnTo>
                          <a:pt x="601" y="692"/>
                        </a:lnTo>
                        <a:lnTo>
                          <a:pt x="678" y="692"/>
                        </a:lnTo>
                        <a:lnTo>
                          <a:pt x="758" y="723"/>
                        </a:lnTo>
                        <a:lnTo>
                          <a:pt x="782" y="761"/>
                        </a:lnTo>
                        <a:lnTo>
                          <a:pt x="758" y="796"/>
                        </a:lnTo>
                        <a:lnTo>
                          <a:pt x="724" y="808"/>
                        </a:lnTo>
                        <a:lnTo>
                          <a:pt x="670" y="792"/>
                        </a:lnTo>
                        <a:lnTo>
                          <a:pt x="597" y="749"/>
                        </a:lnTo>
                        <a:lnTo>
                          <a:pt x="520" y="757"/>
                        </a:lnTo>
                        <a:lnTo>
                          <a:pt x="393" y="780"/>
                        </a:lnTo>
                        <a:lnTo>
                          <a:pt x="355" y="773"/>
                        </a:lnTo>
                        <a:lnTo>
                          <a:pt x="335" y="746"/>
                        </a:lnTo>
                        <a:lnTo>
                          <a:pt x="335" y="681"/>
                        </a:lnTo>
                        <a:lnTo>
                          <a:pt x="335" y="588"/>
                        </a:lnTo>
                        <a:lnTo>
                          <a:pt x="389" y="518"/>
                        </a:lnTo>
                        <a:lnTo>
                          <a:pt x="470" y="414"/>
                        </a:lnTo>
                        <a:lnTo>
                          <a:pt x="540" y="323"/>
                        </a:lnTo>
                        <a:lnTo>
                          <a:pt x="586" y="253"/>
                        </a:lnTo>
                        <a:lnTo>
                          <a:pt x="609" y="192"/>
                        </a:lnTo>
                        <a:lnTo>
                          <a:pt x="597" y="157"/>
                        </a:lnTo>
                        <a:lnTo>
                          <a:pt x="566" y="115"/>
                        </a:lnTo>
                        <a:lnTo>
                          <a:pt x="520" y="103"/>
                        </a:lnTo>
                        <a:lnTo>
                          <a:pt x="470" y="103"/>
                        </a:lnTo>
                        <a:lnTo>
                          <a:pt x="358" y="103"/>
                        </a:lnTo>
                        <a:lnTo>
                          <a:pt x="193" y="134"/>
                        </a:lnTo>
                        <a:lnTo>
                          <a:pt x="70" y="146"/>
                        </a:lnTo>
                        <a:lnTo>
                          <a:pt x="20" y="134"/>
                        </a:lnTo>
                        <a:lnTo>
                          <a:pt x="0" y="115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94">
                    <a:extLst>
                      <a:ext uri="{FF2B5EF4-FFF2-40B4-BE49-F238E27FC236}">
                        <a16:creationId xmlns:a16="http://schemas.microsoft.com/office/drawing/2014/main" id="{6947266E-9347-40F2-BC51-B84DB303E5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4121048">
                    <a:off x="2675" y="2797"/>
                    <a:ext cx="1159" cy="461"/>
                  </a:xfrm>
                  <a:custGeom>
                    <a:avLst/>
                    <a:gdLst>
                      <a:gd name="T0" fmla="*/ 33821 w 992"/>
                      <a:gd name="T1" fmla="*/ 1 h 770"/>
                      <a:gd name="T2" fmla="*/ 34459 w 992"/>
                      <a:gd name="T3" fmla="*/ 1 h 770"/>
                      <a:gd name="T4" fmla="*/ 36826 w 992"/>
                      <a:gd name="T5" fmla="*/ 1 h 770"/>
                      <a:gd name="T6" fmla="*/ 39761 w 992"/>
                      <a:gd name="T7" fmla="*/ 1 h 770"/>
                      <a:gd name="T8" fmla="*/ 41500 w 992"/>
                      <a:gd name="T9" fmla="*/ 1 h 770"/>
                      <a:gd name="T10" fmla="*/ 40738 w 992"/>
                      <a:gd name="T11" fmla="*/ 1 h 770"/>
                      <a:gd name="T12" fmla="*/ 39119 w 992"/>
                      <a:gd name="T13" fmla="*/ 1 h 770"/>
                      <a:gd name="T14" fmla="*/ 35871 w 992"/>
                      <a:gd name="T15" fmla="*/ 1 h 770"/>
                      <a:gd name="T16" fmla="*/ 31863 w 992"/>
                      <a:gd name="T17" fmla="*/ 1 h 770"/>
                      <a:gd name="T18" fmla="*/ 28524 w 992"/>
                      <a:gd name="T19" fmla="*/ 1 h 770"/>
                      <a:gd name="T20" fmla="*/ 24777 w 992"/>
                      <a:gd name="T21" fmla="*/ 1 h 770"/>
                      <a:gd name="T22" fmla="*/ 21207 w 992"/>
                      <a:gd name="T23" fmla="*/ 1 h 770"/>
                      <a:gd name="T24" fmla="*/ 18496 w 992"/>
                      <a:gd name="T25" fmla="*/ 1 h 770"/>
                      <a:gd name="T26" fmla="*/ 17509 w 992"/>
                      <a:gd name="T27" fmla="*/ 1 h 770"/>
                      <a:gd name="T28" fmla="*/ 16411 w 992"/>
                      <a:gd name="T29" fmla="*/ 1 h 770"/>
                      <a:gd name="T30" fmla="*/ 15116 w 992"/>
                      <a:gd name="T31" fmla="*/ 1 h 770"/>
                      <a:gd name="T32" fmla="*/ 14152 w 992"/>
                      <a:gd name="T33" fmla="*/ 1 h 770"/>
                      <a:gd name="T34" fmla="*/ 14152 w 992"/>
                      <a:gd name="T35" fmla="*/ 1 h 770"/>
                      <a:gd name="T36" fmla="*/ 13486 w 992"/>
                      <a:gd name="T37" fmla="*/ 1 h 770"/>
                      <a:gd name="T38" fmla="*/ 11634 w 992"/>
                      <a:gd name="T39" fmla="*/ 1 h 770"/>
                      <a:gd name="T40" fmla="*/ 9350 w 992"/>
                      <a:gd name="T41" fmla="*/ 1 h 770"/>
                      <a:gd name="T42" fmla="*/ 7226 w 992"/>
                      <a:gd name="T43" fmla="*/ 1 h 770"/>
                      <a:gd name="T44" fmla="*/ 4794 w 992"/>
                      <a:gd name="T45" fmla="*/ 1 h 770"/>
                      <a:gd name="T46" fmla="*/ 1109 w 992"/>
                      <a:gd name="T47" fmla="*/ 1 h 770"/>
                      <a:gd name="T48" fmla="*/ 0 w 992"/>
                      <a:gd name="T49" fmla="*/ 1 h 770"/>
                      <a:gd name="T50" fmla="*/ 0 w 992"/>
                      <a:gd name="T51" fmla="*/ 1 h 770"/>
                      <a:gd name="T52" fmla="*/ 1652 w 992"/>
                      <a:gd name="T53" fmla="*/ 1 h 770"/>
                      <a:gd name="T54" fmla="*/ 3423 w 992"/>
                      <a:gd name="T55" fmla="*/ 1 h 770"/>
                      <a:gd name="T56" fmla="*/ 4955 w 992"/>
                      <a:gd name="T57" fmla="*/ 1 h 770"/>
                      <a:gd name="T58" fmla="*/ 7903 w 992"/>
                      <a:gd name="T59" fmla="*/ 1 h 770"/>
                      <a:gd name="T60" fmla="*/ 10762 w 992"/>
                      <a:gd name="T61" fmla="*/ 1 h 770"/>
                      <a:gd name="T62" fmla="*/ 13486 w 992"/>
                      <a:gd name="T63" fmla="*/ 1 h 770"/>
                      <a:gd name="T64" fmla="*/ 17369 w 992"/>
                      <a:gd name="T65" fmla="*/ 0 h 770"/>
                      <a:gd name="T66" fmla="*/ 17509 w 992"/>
                      <a:gd name="T67" fmla="*/ 1 h 770"/>
                      <a:gd name="T68" fmla="*/ 16629 w 992"/>
                      <a:gd name="T69" fmla="*/ 1 h 770"/>
                      <a:gd name="T70" fmla="*/ 16411 w 992"/>
                      <a:gd name="T71" fmla="*/ 1 h 770"/>
                      <a:gd name="T72" fmla="*/ 17509 w 992"/>
                      <a:gd name="T73" fmla="*/ 1 h 770"/>
                      <a:gd name="T74" fmla="*/ 19341 w 992"/>
                      <a:gd name="T75" fmla="*/ 1 h 770"/>
                      <a:gd name="T76" fmla="*/ 20896 w 992"/>
                      <a:gd name="T77" fmla="*/ 1 h 770"/>
                      <a:gd name="T78" fmla="*/ 23354 w 992"/>
                      <a:gd name="T79" fmla="*/ 1 h 770"/>
                      <a:gd name="T80" fmla="*/ 25734 w 992"/>
                      <a:gd name="T81" fmla="*/ 1 h 770"/>
                      <a:gd name="T82" fmla="*/ 28167 w 992"/>
                      <a:gd name="T83" fmla="*/ 1 h 770"/>
                      <a:gd name="T84" fmla="*/ 31369 w 992"/>
                      <a:gd name="T85" fmla="*/ 1 h 770"/>
                      <a:gd name="T86" fmla="*/ 33482 w 992"/>
                      <a:gd name="T87" fmla="*/ 1 h 770"/>
                      <a:gd name="T88" fmla="*/ 33821 w 992"/>
                      <a:gd name="T89" fmla="*/ 1 h 7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2"/>
                      <a:gd name="T136" fmla="*/ 0 h 770"/>
                      <a:gd name="T137" fmla="*/ 992 w 992"/>
                      <a:gd name="T138" fmla="*/ 770 h 7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2" h="770">
                        <a:moveTo>
                          <a:pt x="808" y="320"/>
                        </a:moveTo>
                        <a:lnTo>
                          <a:pt x="823" y="219"/>
                        </a:lnTo>
                        <a:lnTo>
                          <a:pt x="881" y="181"/>
                        </a:lnTo>
                        <a:lnTo>
                          <a:pt x="950" y="174"/>
                        </a:lnTo>
                        <a:lnTo>
                          <a:pt x="992" y="219"/>
                        </a:lnTo>
                        <a:lnTo>
                          <a:pt x="973" y="308"/>
                        </a:lnTo>
                        <a:lnTo>
                          <a:pt x="935" y="427"/>
                        </a:lnTo>
                        <a:lnTo>
                          <a:pt x="857" y="562"/>
                        </a:lnTo>
                        <a:lnTo>
                          <a:pt x="761" y="677"/>
                        </a:lnTo>
                        <a:lnTo>
                          <a:pt x="681" y="739"/>
                        </a:lnTo>
                        <a:lnTo>
                          <a:pt x="592" y="770"/>
                        </a:lnTo>
                        <a:lnTo>
                          <a:pt x="507" y="759"/>
                        </a:lnTo>
                        <a:lnTo>
                          <a:pt x="442" y="723"/>
                        </a:lnTo>
                        <a:lnTo>
                          <a:pt x="419" y="666"/>
                        </a:lnTo>
                        <a:lnTo>
                          <a:pt x="392" y="566"/>
                        </a:lnTo>
                        <a:lnTo>
                          <a:pt x="361" y="382"/>
                        </a:lnTo>
                        <a:lnTo>
                          <a:pt x="338" y="254"/>
                        </a:lnTo>
                        <a:lnTo>
                          <a:pt x="338" y="104"/>
                        </a:lnTo>
                        <a:lnTo>
                          <a:pt x="323" y="78"/>
                        </a:lnTo>
                        <a:lnTo>
                          <a:pt x="277" y="70"/>
                        </a:lnTo>
                        <a:lnTo>
                          <a:pt x="223" y="112"/>
                        </a:lnTo>
                        <a:lnTo>
                          <a:pt x="173" y="181"/>
                        </a:lnTo>
                        <a:lnTo>
                          <a:pt x="115" y="219"/>
                        </a:lnTo>
                        <a:lnTo>
                          <a:pt x="27" y="219"/>
                        </a:lnTo>
                        <a:lnTo>
                          <a:pt x="0" y="196"/>
                        </a:lnTo>
                        <a:lnTo>
                          <a:pt x="0" y="158"/>
                        </a:lnTo>
                        <a:lnTo>
                          <a:pt x="39" y="123"/>
                        </a:lnTo>
                        <a:lnTo>
                          <a:pt x="81" y="135"/>
                        </a:lnTo>
                        <a:lnTo>
                          <a:pt x="119" y="127"/>
                        </a:lnTo>
                        <a:lnTo>
                          <a:pt x="189" y="78"/>
                        </a:lnTo>
                        <a:lnTo>
                          <a:pt x="257" y="23"/>
                        </a:lnTo>
                        <a:lnTo>
                          <a:pt x="323" y="8"/>
                        </a:lnTo>
                        <a:lnTo>
                          <a:pt x="415" y="0"/>
                        </a:lnTo>
                        <a:lnTo>
                          <a:pt x="419" y="42"/>
                        </a:lnTo>
                        <a:lnTo>
                          <a:pt x="397" y="89"/>
                        </a:lnTo>
                        <a:lnTo>
                          <a:pt x="392" y="208"/>
                        </a:lnTo>
                        <a:lnTo>
                          <a:pt x="419" y="366"/>
                        </a:lnTo>
                        <a:lnTo>
                          <a:pt x="462" y="520"/>
                        </a:lnTo>
                        <a:lnTo>
                          <a:pt x="499" y="612"/>
                        </a:lnTo>
                        <a:lnTo>
                          <a:pt x="558" y="655"/>
                        </a:lnTo>
                        <a:lnTo>
                          <a:pt x="615" y="655"/>
                        </a:lnTo>
                        <a:lnTo>
                          <a:pt x="673" y="612"/>
                        </a:lnTo>
                        <a:lnTo>
                          <a:pt x="750" y="515"/>
                        </a:lnTo>
                        <a:lnTo>
                          <a:pt x="800" y="377"/>
                        </a:lnTo>
                        <a:lnTo>
                          <a:pt x="808" y="32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95">
                    <a:extLst>
                      <a:ext uri="{FF2B5EF4-FFF2-40B4-BE49-F238E27FC236}">
                        <a16:creationId xmlns:a16="http://schemas.microsoft.com/office/drawing/2014/main" id="{636CFF33-BD2E-4A70-8559-BA5EA23164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414" y="1540"/>
                    <a:ext cx="474" cy="848"/>
                  </a:xfrm>
                  <a:custGeom>
                    <a:avLst/>
                    <a:gdLst>
                      <a:gd name="T0" fmla="*/ 1 w 699"/>
                      <a:gd name="T1" fmla="*/ 1 h 1216"/>
                      <a:gd name="T2" fmla="*/ 1 w 699"/>
                      <a:gd name="T3" fmla="*/ 1 h 1216"/>
                      <a:gd name="T4" fmla="*/ 1 w 699"/>
                      <a:gd name="T5" fmla="*/ 1 h 1216"/>
                      <a:gd name="T6" fmla="*/ 1 w 699"/>
                      <a:gd name="T7" fmla="*/ 1 h 1216"/>
                      <a:gd name="T8" fmla="*/ 1 w 699"/>
                      <a:gd name="T9" fmla="*/ 1 h 1216"/>
                      <a:gd name="T10" fmla="*/ 1 w 699"/>
                      <a:gd name="T11" fmla="*/ 1 h 1216"/>
                      <a:gd name="T12" fmla="*/ 1 w 699"/>
                      <a:gd name="T13" fmla="*/ 1 h 1216"/>
                      <a:gd name="T14" fmla="*/ 1 w 699"/>
                      <a:gd name="T15" fmla="*/ 1 h 1216"/>
                      <a:gd name="T16" fmla="*/ 1 w 699"/>
                      <a:gd name="T17" fmla="*/ 1 h 1216"/>
                      <a:gd name="T18" fmla="*/ 1 w 699"/>
                      <a:gd name="T19" fmla="*/ 1 h 1216"/>
                      <a:gd name="T20" fmla="*/ 1 w 699"/>
                      <a:gd name="T21" fmla="*/ 1 h 1216"/>
                      <a:gd name="T22" fmla="*/ 1 w 699"/>
                      <a:gd name="T23" fmla="*/ 1 h 1216"/>
                      <a:gd name="T24" fmla="*/ 1 w 699"/>
                      <a:gd name="T25" fmla="*/ 1 h 1216"/>
                      <a:gd name="T26" fmla="*/ 1 w 699"/>
                      <a:gd name="T27" fmla="*/ 1 h 1216"/>
                      <a:gd name="T28" fmla="*/ 1 w 699"/>
                      <a:gd name="T29" fmla="*/ 1 h 1216"/>
                      <a:gd name="T30" fmla="*/ 1 w 699"/>
                      <a:gd name="T31" fmla="*/ 1 h 1216"/>
                      <a:gd name="T32" fmla="*/ 0 w 699"/>
                      <a:gd name="T33" fmla="*/ 1 h 1216"/>
                      <a:gd name="T34" fmla="*/ 1 w 699"/>
                      <a:gd name="T35" fmla="*/ 1 h 1216"/>
                      <a:gd name="T36" fmla="*/ 1 w 699"/>
                      <a:gd name="T37" fmla="*/ 1 h 1216"/>
                      <a:gd name="T38" fmla="*/ 1 w 699"/>
                      <a:gd name="T39" fmla="*/ 1 h 1216"/>
                      <a:gd name="T40" fmla="*/ 1 w 699"/>
                      <a:gd name="T41" fmla="*/ 1 h 1216"/>
                      <a:gd name="T42" fmla="*/ 1 w 699"/>
                      <a:gd name="T43" fmla="*/ 1 h 1216"/>
                      <a:gd name="T44" fmla="*/ 1 w 699"/>
                      <a:gd name="T45" fmla="*/ 1 h 1216"/>
                      <a:gd name="T46" fmla="*/ 1 w 699"/>
                      <a:gd name="T47" fmla="*/ 1 h 1216"/>
                      <a:gd name="T48" fmla="*/ 1 w 699"/>
                      <a:gd name="T49" fmla="*/ 1 h 1216"/>
                      <a:gd name="T50" fmla="*/ 1 w 699"/>
                      <a:gd name="T51" fmla="*/ 1 h 1216"/>
                      <a:gd name="T52" fmla="*/ 1 w 699"/>
                      <a:gd name="T53" fmla="*/ 0 h 1216"/>
                      <a:gd name="T54" fmla="*/ 1 w 699"/>
                      <a:gd name="T55" fmla="*/ 1 h 1216"/>
                      <a:gd name="T56" fmla="*/ 1 w 699"/>
                      <a:gd name="T57" fmla="*/ 1 h 1216"/>
                      <a:gd name="T58" fmla="*/ 1 w 699"/>
                      <a:gd name="T59" fmla="*/ 1 h 1216"/>
                      <a:gd name="T60" fmla="*/ 1 w 699"/>
                      <a:gd name="T61" fmla="*/ 1 h 1216"/>
                      <a:gd name="T62" fmla="*/ 1 w 699"/>
                      <a:gd name="T63" fmla="*/ 1 h 1216"/>
                      <a:gd name="T64" fmla="*/ 1 w 699"/>
                      <a:gd name="T65" fmla="*/ 1 h 1216"/>
                      <a:gd name="T66" fmla="*/ 1 w 699"/>
                      <a:gd name="T67" fmla="*/ 1 h 1216"/>
                      <a:gd name="T68" fmla="*/ 1 w 699"/>
                      <a:gd name="T69" fmla="*/ 1 h 1216"/>
                      <a:gd name="T70" fmla="*/ 1 w 699"/>
                      <a:gd name="T71" fmla="*/ 1 h 1216"/>
                      <a:gd name="T72" fmla="*/ 1 w 699"/>
                      <a:gd name="T73" fmla="*/ 1 h 1216"/>
                      <a:gd name="T74" fmla="*/ 1 w 699"/>
                      <a:gd name="T75" fmla="*/ 1 h 1216"/>
                      <a:gd name="T76" fmla="*/ 1 w 699"/>
                      <a:gd name="T77" fmla="*/ 1 h 1216"/>
                      <a:gd name="T78" fmla="*/ 1 w 699"/>
                      <a:gd name="T79" fmla="*/ 1 h 1216"/>
                      <a:gd name="T80" fmla="*/ 1 w 699"/>
                      <a:gd name="T81" fmla="*/ 1 h 1216"/>
                      <a:gd name="T82" fmla="*/ 1 w 699"/>
                      <a:gd name="T83" fmla="*/ 1 h 121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99"/>
                      <a:gd name="T127" fmla="*/ 0 h 1216"/>
                      <a:gd name="T128" fmla="*/ 699 w 699"/>
                      <a:gd name="T129" fmla="*/ 1216 h 121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99" h="1216">
                        <a:moveTo>
                          <a:pt x="445" y="923"/>
                        </a:moveTo>
                        <a:lnTo>
                          <a:pt x="560" y="1039"/>
                        </a:lnTo>
                        <a:lnTo>
                          <a:pt x="606" y="1039"/>
                        </a:lnTo>
                        <a:lnTo>
                          <a:pt x="684" y="1086"/>
                        </a:lnTo>
                        <a:lnTo>
                          <a:pt x="699" y="1139"/>
                        </a:lnTo>
                        <a:lnTo>
                          <a:pt x="676" y="1208"/>
                        </a:lnTo>
                        <a:lnTo>
                          <a:pt x="614" y="1216"/>
                        </a:lnTo>
                        <a:lnTo>
                          <a:pt x="537" y="1162"/>
                        </a:lnTo>
                        <a:lnTo>
                          <a:pt x="383" y="1016"/>
                        </a:lnTo>
                        <a:lnTo>
                          <a:pt x="284" y="878"/>
                        </a:lnTo>
                        <a:lnTo>
                          <a:pt x="237" y="769"/>
                        </a:lnTo>
                        <a:lnTo>
                          <a:pt x="206" y="585"/>
                        </a:lnTo>
                        <a:lnTo>
                          <a:pt x="206" y="346"/>
                        </a:lnTo>
                        <a:lnTo>
                          <a:pt x="198" y="285"/>
                        </a:lnTo>
                        <a:lnTo>
                          <a:pt x="153" y="239"/>
                        </a:lnTo>
                        <a:lnTo>
                          <a:pt x="22" y="247"/>
                        </a:lnTo>
                        <a:lnTo>
                          <a:pt x="0" y="223"/>
                        </a:lnTo>
                        <a:lnTo>
                          <a:pt x="29" y="208"/>
                        </a:lnTo>
                        <a:lnTo>
                          <a:pt x="122" y="200"/>
                        </a:lnTo>
                        <a:lnTo>
                          <a:pt x="138" y="185"/>
                        </a:lnTo>
                        <a:lnTo>
                          <a:pt x="6" y="107"/>
                        </a:lnTo>
                        <a:lnTo>
                          <a:pt x="6" y="77"/>
                        </a:lnTo>
                        <a:lnTo>
                          <a:pt x="29" y="70"/>
                        </a:lnTo>
                        <a:lnTo>
                          <a:pt x="138" y="130"/>
                        </a:lnTo>
                        <a:lnTo>
                          <a:pt x="161" y="123"/>
                        </a:lnTo>
                        <a:lnTo>
                          <a:pt x="138" y="8"/>
                        </a:lnTo>
                        <a:lnTo>
                          <a:pt x="153" y="0"/>
                        </a:lnTo>
                        <a:lnTo>
                          <a:pt x="169" y="8"/>
                        </a:lnTo>
                        <a:lnTo>
                          <a:pt x="198" y="123"/>
                        </a:lnTo>
                        <a:lnTo>
                          <a:pt x="222" y="130"/>
                        </a:lnTo>
                        <a:lnTo>
                          <a:pt x="284" y="8"/>
                        </a:lnTo>
                        <a:lnTo>
                          <a:pt x="299" y="8"/>
                        </a:lnTo>
                        <a:lnTo>
                          <a:pt x="299" y="46"/>
                        </a:lnTo>
                        <a:lnTo>
                          <a:pt x="260" y="146"/>
                        </a:lnTo>
                        <a:lnTo>
                          <a:pt x="260" y="200"/>
                        </a:lnTo>
                        <a:lnTo>
                          <a:pt x="276" y="270"/>
                        </a:lnTo>
                        <a:lnTo>
                          <a:pt x="268" y="361"/>
                        </a:lnTo>
                        <a:lnTo>
                          <a:pt x="276" y="531"/>
                        </a:lnTo>
                        <a:lnTo>
                          <a:pt x="291" y="639"/>
                        </a:lnTo>
                        <a:lnTo>
                          <a:pt x="330" y="762"/>
                        </a:lnTo>
                        <a:lnTo>
                          <a:pt x="383" y="855"/>
                        </a:lnTo>
                        <a:lnTo>
                          <a:pt x="445" y="92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96">
                    <a:extLst>
                      <a:ext uri="{FF2B5EF4-FFF2-40B4-BE49-F238E27FC236}">
                        <a16:creationId xmlns:a16="http://schemas.microsoft.com/office/drawing/2014/main" id="{48EF2996-E1D8-4677-AB22-7CE30EE227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93" y="1150"/>
                    <a:ext cx="620" cy="708"/>
                  </a:xfrm>
                  <a:custGeom>
                    <a:avLst/>
                    <a:gdLst>
                      <a:gd name="T0" fmla="*/ 1 w 915"/>
                      <a:gd name="T1" fmla="*/ 1 h 1139"/>
                      <a:gd name="T2" fmla="*/ 0 w 915"/>
                      <a:gd name="T3" fmla="*/ 1 h 1139"/>
                      <a:gd name="T4" fmla="*/ 1 w 915"/>
                      <a:gd name="T5" fmla="*/ 1 h 1139"/>
                      <a:gd name="T6" fmla="*/ 1 w 915"/>
                      <a:gd name="T7" fmla="*/ 1 h 1139"/>
                      <a:gd name="T8" fmla="*/ 1 w 915"/>
                      <a:gd name="T9" fmla="*/ 1 h 1139"/>
                      <a:gd name="T10" fmla="*/ 1 w 915"/>
                      <a:gd name="T11" fmla="*/ 1 h 1139"/>
                      <a:gd name="T12" fmla="*/ 1 w 915"/>
                      <a:gd name="T13" fmla="*/ 1 h 1139"/>
                      <a:gd name="T14" fmla="*/ 1 w 915"/>
                      <a:gd name="T15" fmla="*/ 1 h 1139"/>
                      <a:gd name="T16" fmla="*/ 1 w 915"/>
                      <a:gd name="T17" fmla="*/ 1 h 1139"/>
                      <a:gd name="T18" fmla="*/ 1 w 915"/>
                      <a:gd name="T19" fmla="*/ 1 h 1139"/>
                      <a:gd name="T20" fmla="*/ 1 w 915"/>
                      <a:gd name="T21" fmla="*/ 1 h 1139"/>
                      <a:gd name="T22" fmla="*/ 1 w 915"/>
                      <a:gd name="T23" fmla="*/ 1 h 1139"/>
                      <a:gd name="T24" fmla="*/ 1 w 915"/>
                      <a:gd name="T25" fmla="*/ 1 h 1139"/>
                      <a:gd name="T26" fmla="*/ 1 w 915"/>
                      <a:gd name="T27" fmla="*/ 1 h 1139"/>
                      <a:gd name="T28" fmla="*/ 1 w 915"/>
                      <a:gd name="T29" fmla="*/ 1 h 1139"/>
                      <a:gd name="T30" fmla="*/ 1 w 915"/>
                      <a:gd name="T31" fmla="*/ 1 h 1139"/>
                      <a:gd name="T32" fmla="*/ 1 w 915"/>
                      <a:gd name="T33" fmla="*/ 1 h 1139"/>
                      <a:gd name="T34" fmla="*/ 1 w 915"/>
                      <a:gd name="T35" fmla="*/ 1 h 1139"/>
                      <a:gd name="T36" fmla="*/ 1 w 915"/>
                      <a:gd name="T37" fmla="*/ 1 h 1139"/>
                      <a:gd name="T38" fmla="*/ 1 w 915"/>
                      <a:gd name="T39" fmla="*/ 1 h 1139"/>
                      <a:gd name="T40" fmla="*/ 1 w 915"/>
                      <a:gd name="T41" fmla="*/ 1 h 1139"/>
                      <a:gd name="T42" fmla="*/ 1 w 915"/>
                      <a:gd name="T43" fmla="*/ 1 h 1139"/>
                      <a:gd name="T44" fmla="*/ 1 w 915"/>
                      <a:gd name="T45" fmla="*/ 1 h 1139"/>
                      <a:gd name="T46" fmla="*/ 1 w 915"/>
                      <a:gd name="T47" fmla="*/ 0 h 1139"/>
                      <a:gd name="T48" fmla="*/ 1 w 915"/>
                      <a:gd name="T49" fmla="*/ 1 h 1139"/>
                      <a:gd name="T50" fmla="*/ 1 w 915"/>
                      <a:gd name="T51" fmla="*/ 1 h 1139"/>
                      <a:gd name="T52" fmla="*/ 1 w 915"/>
                      <a:gd name="T53" fmla="*/ 1 h 1139"/>
                      <a:gd name="T54" fmla="*/ 1 w 915"/>
                      <a:gd name="T55" fmla="*/ 1 h 1139"/>
                      <a:gd name="T56" fmla="*/ 1 w 915"/>
                      <a:gd name="T57" fmla="*/ 1 h 1139"/>
                      <a:gd name="T58" fmla="*/ 1 w 915"/>
                      <a:gd name="T59" fmla="*/ 1 h 1139"/>
                      <a:gd name="T60" fmla="*/ 1 w 915"/>
                      <a:gd name="T61" fmla="*/ 1 h 1139"/>
                      <a:gd name="T62" fmla="*/ 1 w 915"/>
                      <a:gd name="T63" fmla="*/ 1 h 1139"/>
                      <a:gd name="T64" fmla="*/ 1 w 915"/>
                      <a:gd name="T65" fmla="*/ 1 h 1139"/>
                      <a:gd name="T66" fmla="*/ 1 w 915"/>
                      <a:gd name="T67" fmla="*/ 1 h 1139"/>
                      <a:gd name="T68" fmla="*/ 1 w 915"/>
                      <a:gd name="T69" fmla="*/ 1 h 1139"/>
                      <a:gd name="T70" fmla="*/ 1 w 915"/>
                      <a:gd name="T71" fmla="*/ 1 h 1139"/>
                      <a:gd name="T72" fmla="*/ 1 w 915"/>
                      <a:gd name="T73" fmla="*/ 1 h 1139"/>
                      <a:gd name="T74" fmla="*/ 1 w 915"/>
                      <a:gd name="T75" fmla="*/ 1 h 1139"/>
                      <a:gd name="T76" fmla="*/ 1 w 915"/>
                      <a:gd name="T77" fmla="*/ 1 h 1139"/>
                      <a:gd name="T78" fmla="*/ 1 w 915"/>
                      <a:gd name="T79" fmla="*/ 1 h 1139"/>
                      <a:gd name="T80" fmla="*/ 1 w 915"/>
                      <a:gd name="T81" fmla="*/ 1 h 1139"/>
                      <a:gd name="T82" fmla="*/ 1 w 915"/>
                      <a:gd name="T83" fmla="*/ 1 h 1139"/>
                      <a:gd name="T84" fmla="*/ 1 w 915"/>
                      <a:gd name="T85" fmla="*/ 1 h 1139"/>
                      <a:gd name="T86" fmla="*/ 1 w 915"/>
                      <a:gd name="T87" fmla="*/ 1 h 113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5"/>
                      <a:gd name="T133" fmla="*/ 0 h 1139"/>
                      <a:gd name="T134" fmla="*/ 915 w 915"/>
                      <a:gd name="T135" fmla="*/ 1139 h 113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5" h="1139">
                        <a:moveTo>
                          <a:pt x="15" y="1008"/>
                        </a:moveTo>
                        <a:lnTo>
                          <a:pt x="0" y="1061"/>
                        </a:lnTo>
                        <a:lnTo>
                          <a:pt x="15" y="1139"/>
                        </a:lnTo>
                        <a:lnTo>
                          <a:pt x="70" y="1139"/>
                        </a:lnTo>
                        <a:lnTo>
                          <a:pt x="231" y="1108"/>
                        </a:lnTo>
                        <a:lnTo>
                          <a:pt x="408" y="1046"/>
                        </a:lnTo>
                        <a:lnTo>
                          <a:pt x="554" y="946"/>
                        </a:lnTo>
                        <a:lnTo>
                          <a:pt x="639" y="816"/>
                        </a:lnTo>
                        <a:lnTo>
                          <a:pt x="715" y="593"/>
                        </a:lnTo>
                        <a:lnTo>
                          <a:pt x="738" y="385"/>
                        </a:lnTo>
                        <a:lnTo>
                          <a:pt x="738" y="285"/>
                        </a:lnTo>
                        <a:lnTo>
                          <a:pt x="777" y="224"/>
                        </a:lnTo>
                        <a:lnTo>
                          <a:pt x="845" y="200"/>
                        </a:lnTo>
                        <a:lnTo>
                          <a:pt x="907" y="200"/>
                        </a:lnTo>
                        <a:lnTo>
                          <a:pt x="915" y="169"/>
                        </a:lnTo>
                        <a:lnTo>
                          <a:pt x="823" y="177"/>
                        </a:lnTo>
                        <a:lnTo>
                          <a:pt x="808" y="154"/>
                        </a:lnTo>
                        <a:lnTo>
                          <a:pt x="884" y="70"/>
                        </a:lnTo>
                        <a:lnTo>
                          <a:pt x="868" y="47"/>
                        </a:lnTo>
                        <a:lnTo>
                          <a:pt x="853" y="62"/>
                        </a:lnTo>
                        <a:lnTo>
                          <a:pt x="792" y="123"/>
                        </a:lnTo>
                        <a:lnTo>
                          <a:pt x="777" y="123"/>
                        </a:lnTo>
                        <a:lnTo>
                          <a:pt x="777" y="16"/>
                        </a:lnTo>
                        <a:lnTo>
                          <a:pt x="761" y="0"/>
                        </a:lnTo>
                        <a:lnTo>
                          <a:pt x="738" y="8"/>
                        </a:lnTo>
                        <a:lnTo>
                          <a:pt x="746" y="123"/>
                        </a:lnTo>
                        <a:lnTo>
                          <a:pt x="730" y="131"/>
                        </a:lnTo>
                        <a:lnTo>
                          <a:pt x="668" y="70"/>
                        </a:lnTo>
                        <a:lnTo>
                          <a:pt x="623" y="62"/>
                        </a:lnTo>
                        <a:lnTo>
                          <a:pt x="631" y="93"/>
                        </a:lnTo>
                        <a:lnTo>
                          <a:pt x="699" y="162"/>
                        </a:lnTo>
                        <a:lnTo>
                          <a:pt x="699" y="200"/>
                        </a:lnTo>
                        <a:lnTo>
                          <a:pt x="676" y="278"/>
                        </a:lnTo>
                        <a:lnTo>
                          <a:pt x="676" y="346"/>
                        </a:lnTo>
                        <a:lnTo>
                          <a:pt x="676" y="462"/>
                        </a:lnTo>
                        <a:lnTo>
                          <a:pt x="645" y="608"/>
                        </a:lnTo>
                        <a:lnTo>
                          <a:pt x="615" y="700"/>
                        </a:lnTo>
                        <a:lnTo>
                          <a:pt x="561" y="816"/>
                        </a:lnTo>
                        <a:lnTo>
                          <a:pt x="499" y="908"/>
                        </a:lnTo>
                        <a:lnTo>
                          <a:pt x="454" y="954"/>
                        </a:lnTo>
                        <a:lnTo>
                          <a:pt x="330" y="993"/>
                        </a:lnTo>
                        <a:lnTo>
                          <a:pt x="215" y="1008"/>
                        </a:lnTo>
                        <a:lnTo>
                          <a:pt x="99" y="1024"/>
                        </a:lnTo>
                        <a:lnTo>
                          <a:pt x="15" y="100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3" name="Oval 197">
                <a:extLst>
                  <a:ext uri="{FF2B5EF4-FFF2-40B4-BE49-F238E27FC236}">
                    <a16:creationId xmlns:a16="http://schemas.microsoft.com/office/drawing/2014/main" id="{AF32E177-B9BB-49B9-879C-1461B2CFCC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96" y="1104"/>
                <a:ext cx="912" cy="912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</p:grpSp>
        <p:grpSp>
          <p:nvGrpSpPr>
            <p:cNvPr id="86" name="Group 198">
              <a:extLst>
                <a:ext uri="{FF2B5EF4-FFF2-40B4-BE49-F238E27FC236}">
                  <a16:creationId xmlns:a16="http://schemas.microsoft.com/office/drawing/2014/main" id="{172A5610-D1B6-4500-ADB4-4BA141DDD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112"/>
              <a:ext cx="432" cy="240"/>
              <a:chOff x="-1152" y="3504"/>
              <a:chExt cx="432" cy="240"/>
            </a:xfrm>
          </p:grpSpPr>
          <p:grpSp>
            <p:nvGrpSpPr>
              <p:cNvPr id="87" name="Group 199">
                <a:extLst>
                  <a:ext uri="{FF2B5EF4-FFF2-40B4-BE49-F238E27FC236}">
                    <a16:creationId xmlns:a16="http://schemas.microsoft.com/office/drawing/2014/main" id="{75322111-B84F-40A3-9D60-C47C1465189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90" name="AutoShape 200">
                  <a:extLst>
                    <a:ext uri="{FF2B5EF4-FFF2-40B4-BE49-F238E27FC236}">
                      <a16:creationId xmlns:a16="http://schemas.microsoft.com/office/drawing/2014/main" id="{75365325-6347-48AE-8B7E-40E4C3A479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i="0" baseline="-8000">
                      <a:solidFill>
                        <a:schemeClr val="bg2"/>
                      </a:solidFill>
                    </a:rPr>
                    <a:t>Exit</a:t>
                  </a:r>
                  <a:endParaRPr lang="en-CA" altLang="en-US" sz="1400" i="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91" name="Line 201">
                  <a:extLst>
                    <a:ext uri="{FF2B5EF4-FFF2-40B4-BE49-F238E27FC236}">
                      <a16:creationId xmlns:a16="http://schemas.microsoft.com/office/drawing/2014/main" id="{024C1BEF-133A-4EA0-895E-DA274BE9A40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8" name="Line 202">
                <a:extLst>
                  <a:ext uri="{FF2B5EF4-FFF2-40B4-BE49-F238E27FC236}">
                    <a16:creationId xmlns:a16="http://schemas.microsoft.com/office/drawing/2014/main" id="{6D938444-362C-4385-8797-B87F07E39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03">
                <a:extLst>
                  <a:ext uri="{FF2B5EF4-FFF2-40B4-BE49-F238E27FC236}">
                    <a16:creationId xmlns:a16="http://schemas.microsoft.com/office/drawing/2014/main" id="{E6B44E5F-88F8-4E54-9586-430F458F9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" name="AutoShape 44">
            <a:extLst>
              <a:ext uri="{FF2B5EF4-FFF2-40B4-BE49-F238E27FC236}">
                <a16:creationId xmlns:a16="http://schemas.microsoft.com/office/drawing/2014/main" id="{90950708-F09F-4B98-BD08-00134A1F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658" y="1108027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104" name="Rounded Rectangular Callout 23">
            <a:extLst>
              <a:ext uri="{FF2B5EF4-FFF2-40B4-BE49-F238E27FC236}">
                <a16:creationId xmlns:a16="http://schemas.microsoft.com/office/drawing/2014/main" id="{DA20DC4C-1572-421E-BF0B-FF2A7A45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006" y="5078383"/>
            <a:ext cx="4168394" cy="836189"/>
          </a:xfrm>
          <a:prstGeom prst="wedgeRoundRectCallout">
            <a:avLst>
              <a:gd name="adj1" fmla="val -16252"/>
              <a:gd name="adj2" fmla="val -60901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But he moves 4 times faster!!!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How long can I keep doing this?</a:t>
            </a:r>
          </a:p>
        </p:txBody>
      </p:sp>
      <p:sp>
        <p:nvSpPr>
          <p:cNvPr id="105" name="Rounded Rectangular Callout 23">
            <a:extLst>
              <a:ext uri="{FF2B5EF4-FFF2-40B4-BE49-F238E27FC236}">
                <a16:creationId xmlns:a16="http://schemas.microsoft.com/office/drawing/2014/main" id="{451ADBBF-4B3D-40B0-8CFF-C68E66AFE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961161"/>
            <a:ext cx="3581400" cy="800228"/>
          </a:xfrm>
          <a:prstGeom prst="wedgeRoundRectCallout">
            <a:avLst>
              <a:gd name="adj1" fmla="val -6103"/>
              <a:gd name="adj2" fmla="val -61935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And I must make progress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by swimming out.</a:t>
            </a:r>
          </a:p>
        </p:txBody>
      </p:sp>
      <p:sp>
        <p:nvSpPr>
          <p:cNvPr id="106" name="Rounded Rectangular Callout 23">
            <a:extLst>
              <a:ext uri="{FF2B5EF4-FFF2-40B4-BE49-F238E27FC236}">
                <a16:creationId xmlns:a16="http://schemas.microsoft.com/office/drawing/2014/main" id="{A735B3EA-FA5B-4D8B-BD49-975A0A927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981572"/>
            <a:ext cx="4800600" cy="800228"/>
          </a:xfrm>
          <a:prstGeom prst="wedgeRoundRectCallout">
            <a:avLst>
              <a:gd name="adj1" fmla="val -27988"/>
              <a:gd name="adj2" fmla="val -5649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When should I exit my “loop”?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When I can no longer maintain the LI. </a:t>
            </a:r>
          </a:p>
        </p:txBody>
      </p:sp>
      <p:sp>
        <p:nvSpPr>
          <p:cNvPr id="107" name="Rounded Rectangular Callout 17">
            <a:extLst>
              <a:ext uri="{FF2B5EF4-FFF2-40B4-BE49-F238E27FC236}">
                <a16:creationId xmlns:a16="http://schemas.microsoft.com/office/drawing/2014/main" id="{8D888F48-FA28-4B33-94F5-5694F901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994" y="1752600"/>
            <a:ext cx="6349206" cy="1953083"/>
          </a:xfrm>
          <a:prstGeom prst="wedgeRoundRectCallout">
            <a:avLst>
              <a:gd name="adj1" fmla="val 6913"/>
              <a:gd name="adj2" fmla="val 5980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 don’t want to panic and drown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by trying to solve the whole problem.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My goal now is not to escape.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My only goal is to make a little progress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maintain the loop invariant by ..?</a:t>
            </a:r>
          </a:p>
        </p:txBody>
      </p:sp>
    </p:spTree>
    <p:extLst>
      <p:ext uri="{BB962C8B-B14F-4D97-AF65-F5344CB8AC3E}">
        <p14:creationId xmlns:p14="http://schemas.microsoft.com/office/powerpoint/2010/main" val="348575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2858E-6 C 0.00555 0.00971 0.0118 0.01919 0.01822 0.02775 C 0.02083 0.037 0.02326 0.04625 0.02603 0.05527 C 0.02638 0.07077 0.02621 0.08649 0.02725 0.10199 C 0.02742 0.10384 0.02864 0.09875 0.02864 0.0969 C 0.02864 0.09505 0.02777 0.09343 0.02725 0.09158 C 0.0269 0.08765 0.02725 0.08325 0.02603 0.07955 C 0.02482 0.07539 0.02117 0.07308 0.01961 0.06915 C 0.01162 0.04764 0.0151 0.02844 -0.00522 0.01896 C -0.01563 0.00509 -0.01077 -0.0155 -0.00643 -0.03284 C -0.01233 -0.04487 -0.01147 -0.0451 -0.00782 -0.01041 C -0.00713 -0.0037 -0.00417 0.00624 -0.00122 0.01202 C 0.00121 0.02266 0.00537 0.02868 0.01301 0.03284 C 0.01909 0.04486 0.01562 0.04093 0.02204 0.04671 C 0.02083 0.05411 0.01701 0.06683 0.02204 0.07447 C 0.02343 0.07678 0.02638 0.07562 0.02864 0.07608 C 0.03037 0.07794 0.03246 0.07932 0.03385 0.0814 C 0.03593 0.08441 0.03905 0.09158 0.03905 0.09158 C 0.04062 0.09852 0.04478 0.12118 0.04808 0.12627 C 0.04895 0.12766 0.05069 0.1272 0.05208 0.12789 C 0.05468 0.12905 0.05711 0.1302 0.05971 0.13136 C 0.07829 0.12488 0.09374 0.12488 0.11301 0.12627 C 0.12308 0.13043 0.13315 0.13506 0.14426 0.12627 C 0.15034 0.12141 0.13037 0.12396 0.12343 0.1228 C 0.10468 0.10499 0.12482 0.12511 0.1026 0.09852 C 0.09409 0.08834 0.07673 0.06915 0.07673 0.06915 C 0.06701 0.04394 0.04878 0.01942 0.03124 0.00347 C 0.02638 -0.00648 0.02135 -0.0081 0.01301 -0.01041 C 0.0078 -0.01503 0.00503 -0.01642 0.00138 -0.02243 C -0.00226 -0.02822 -0.00157 -0.03192 -0.00643 -0.03631 C -0.01129 -0.04926 -0.01199 -0.06221 -0.00383 -0.07262 C -0.00348 -0.07493 -0.00365 -0.07771 -0.00261 -0.07956 C -0.00018 -0.08441 0.0052 -0.08465 0.0052 -0.09182 L -5.27778E-6 -1.12858E-6 Z " pathEditMode="relative" ptsTypes="ffffffffffffffffffffffffffffffffAf">
                                      <p:cBhvr>
                                        <p:cTn id="96" dur="20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12303E-7 C -0.00712 -0.01087 -0.01354 -0.02036 -0.02205 -0.02938 C -0.02327 -0.03053 -0.02934 -0.03678 -0.03125 -0.03793 C -0.03247 -0.03886 -0.03386 -0.03886 -0.03507 -0.03978 C -0.03646 -0.04071 -0.04063 -0.04279 -0.03906 -0.04325 C -0.03559 -0.04418 -0.03212 -0.04209 -0.02865 -0.0414 C -0.02066 -0.02036 -0.01129 -0.00047 0.00521 0.0104 C 0.02031 0.03099 0.025 0.03445 0.02083 0.07099 C 0.02014 0.07701 0.01927 0.05874 0.01684 0.05365 C 0.01371 0.04671 0.00503 0.04116 0.00121 0.03469 C -0.01962 0.00023 -0.01025 0.00855 -0.03125 -0.02244 C -0.03802 -0.03238 -0.04531 -0.0414 -0.05191 -0.05181 C -0.05486 -0.05643 -0.05643 -0.06198 -0.0559 -0.06222 C -0.05209 -0.0636 -0.04809 -0.06106 -0.0441 -0.06036 C -0.03351 -0.04626 -0.03854 -0.05158 -0.02986 -0.04325 C -0.02813 -0.03585 -0.02656 -0.0303 -0.02084 -0.02752 C -0.01684 -0.0155 -0.01302 -0.00324 -0.00903 0.00878 C -0.00764 0.01341 -0.00261 0.02081 -0.00261 0.02081 C -0.00035 0.03052 0.0033 0.03584 0.00903 0.04162 C 0.00955 0.04324 0.00955 0.04532 0.01041 0.04671 C 0.01146 0.04833 0.01475 0.05203 0.01423 0.05018 C 0.01302 0.04556 0.00434 0.03168 0.00121 0.02775 C -0.00209 0.01364 -0.00886 -0.00024 -0.01302 -0.01365 C -0.01372 -0.01573 -0.01372 -0.01827 -0.01424 -0.02059 C -0.01459 -0.02244 -0.01563 -0.02776 -0.01563 -0.02591 C -0.01563 -0.01804 -0.01337 -0.01804 -0.00903 -0.01365 C -0.00643 -0.00463 -0.00695 -0.00394 -0.00139 0.00346 C 0.00607 0.01318 0.00104 0.003 1.11111E-6 -7.12303E-7 Z " pathEditMode="relative" ptsTypes="ffffffffffffffffffffffffffff">
                                      <p:cBhvr>
                                        <p:cTn id="98" dur="2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46" grpId="0"/>
      <p:bldP spid="47" grpId="0" animBg="1"/>
      <p:bldP spid="47" grpId="1" animBg="1"/>
      <p:bldP spid="48" grpId="0"/>
      <p:bldP spid="49" grpId="0"/>
      <p:bldP spid="50" grpId="0"/>
      <p:bldP spid="50" grpId="1"/>
      <p:bldP spid="51" grpId="0" animBg="1"/>
      <p:bldP spid="5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115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600200" y="1752600"/>
            <a:ext cx="4320000" cy="4320000"/>
            <a:chOff x="1600200" y="1752600"/>
            <a:chExt cx="4320000" cy="4320000"/>
          </a:xfrm>
        </p:grpSpPr>
        <p:cxnSp>
          <p:nvCxnSpPr>
            <p:cNvPr id="227333" name="Straight Arrow Connector 7"/>
            <p:cNvCxnSpPr>
              <a:cxnSpLocks noChangeShapeType="1"/>
            </p:cNvCxnSpPr>
            <p:nvPr/>
          </p:nvCxnSpPr>
          <p:spPr bwMode="auto">
            <a:xfrm flipH="1">
              <a:off x="1638300" y="3851910"/>
              <a:ext cx="2640330" cy="53975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arrow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7345" name="Oval 2"/>
            <p:cNvSpPr>
              <a:spLocks noChangeArrowheads="1"/>
            </p:cNvSpPr>
            <p:nvPr/>
          </p:nvSpPr>
          <p:spPr bwMode="auto">
            <a:xfrm>
              <a:off x="3382830" y="3505200"/>
              <a:ext cx="900000" cy="90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sp>
          <p:nvSpPr>
            <p:cNvPr id="25" name="Oval 2"/>
            <p:cNvSpPr>
              <a:spLocks noChangeArrowheads="1"/>
            </p:cNvSpPr>
            <p:nvPr/>
          </p:nvSpPr>
          <p:spPr bwMode="auto">
            <a:xfrm>
              <a:off x="1600200" y="1752600"/>
              <a:ext cx="4320000" cy="432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cxnSp>
          <p:nvCxnSpPr>
            <p:cNvPr id="28" name="Straight Arrow Connector 7"/>
            <p:cNvCxnSpPr>
              <a:cxnSpLocks noChangeShapeType="1"/>
            </p:cNvCxnSpPr>
            <p:nvPr/>
          </p:nvCxnSpPr>
          <p:spPr bwMode="auto">
            <a:xfrm flipH="1" flipV="1">
              <a:off x="1619250" y="3859110"/>
              <a:ext cx="2671200" cy="10329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arrow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Rectangle 39"/>
            <p:cNvSpPr/>
            <p:nvPr/>
          </p:nvSpPr>
          <p:spPr>
            <a:xfrm>
              <a:off x="2404646" y="350520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0">
                  <a:solidFill>
                    <a:schemeClr val="tx2"/>
                  </a:solidFill>
                </a:rPr>
                <a:t>1</a:t>
              </a:r>
              <a:endParaRPr lang="en-CA">
                <a:solidFill>
                  <a:schemeClr val="tx2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52446" y="3505200"/>
              <a:ext cx="2872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>
                  <a:solidFill>
                    <a:schemeClr val="tx2"/>
                  </a:solidFill>
                </a:rPr>
                <a:t>r</a:t>
              </a:r>
              <a:endParaRPr lang="en-CA">
                <a:solidFill>
                  <a:schemeClr val="tx2"/>
                </a:solidFill>
              </a:endParaRPr>
            </a:p>
          </p:txBody>
        </p:sp>
      </p:grpSp>
      <p:sp>
        <p:nvSpPr>
          <p:cNvPr id="29" name="Rounded Rectangular Callout 28"/>
          <p:cNvSpPr>
            <a:spLocks noChangeArrowheads="1"/>
          </p:cNvSpPr>
          <p:nvPr/>
        </p:nvSpPr>
        <p:spPr bwMode="auto">
          <a:xfrm>
            <a:off x="2133600" y="5451475"/>
            <a:ext cx="5105400" cy="1349095"/>
          </a:xfrm>
          <a:prstGeom prst="wedgeRoundRectCallout">
            <a:avLst>
              <a:gd name="adj1" fmla="val -8940"/>
              <a:gd name="adj2" fmla="val -78259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But he moves 4 times faster!!!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/>
          </a:p>
        </p:txBody>
      </p:sp>
      <p:sp>
        <p:nvSpPr>
          <p:cNvPr id="30" name="Rectangle 29"/>
          <p:cNvSpPr/>
          <p:nvPr/>
        </p:nvSpPr>
        <p:spPr>
          <a:xfrm>
            <a:off x="2286000" y="59391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So the circumference of my circle must be ¼ of his.</a:t>
            </a:r>
          </a:p>
        </p:txBody>
      </p:sp>
      <p:pic>
        <p:nvPicPr>
          <p:cNvPr id="31" name="Picture 13" descr="C:\Users\home\Documents\swimming-clip-art-4.gif">
            <a:extLst>
              <a:ext uri="{FF2B5EF4-FFF2-40B4-BE49-F238E27FC236}">
                <a16:creationId xmlns:a16="http://schemas.microsoft.com/office/drawing/2014/main" id="{BD7D9259-D171-445F-918B-3BC49AC8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4270">
            <a:off x="4704501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EBC0BFF-F61D-479B-8EB8-DAA16BE3E49B}"/>
              </a:ext>
            </a:extLst>
          </p:cNvPr>
          <p:cNvSpPr/>
          <p:nvPr/>
        </p:nvSpPr>
        <p:spPr>
          <a:xfrm>
            <a:off x="6230499" y="3490194"/>
            <a:ext cx="177324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i="0"/>
              <a:t>His distance </a:t>
            </a:r>
          </a:p>
          <a:p>
            <a:pPr>
              <a:spcBef>
                <a:spcPts val="0"/>
              </a:spcBef>
            </a:pPr>
            <a:r>
              <a:rPr lang="en-US" altLang="en-US" sz="2400" i="0"/>
              <a:t>My distance</a:t>
            </a:r>
          </a:p>
          <a:p>
            <a:pPr>
              <a:spcBef>
                <a:spcPts val="0"/>
              </a:spcBef>
            </a:pPr>
            <a:r>
              <a:rPr lang="en-US" altLang="en-US" sz="2400" i="0"/>
              <a:t>His time</a:t>
            </a:r>
          </a:p>
          <a:p>
            <a:pPr>
              <a:spcBef>
                <a:spcPts val="0"/>
              </a:spcBef>
            </a:pPr>
            <a:r>
              <a:rPr lang="en-US" altLang="en-US" sz="2400" i="0"/>
              <a:t>My Time</a:t>
            </a:r>
          </a:p>
          <a:p>
            <a:pPr>
              <a:spcBef>
                <a:spcPts val="0"/>
              </a:spcBef>
            </a:pPr>
            <a:r>
              <a:rPr lang="en-US" altLang="en-US" sz="2400" i="0"/>
              <a:t>Need</a:t>
            </a:r>
            <a:endParaRPr lang="en-CA" altLang="en-US" sz="24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D6408A4-AA4C-4892-818F-C760BC0A5480}"/>
              </a:ext>
            </a:extLst>
          </p:cNvPr>
          <p:cNvSpPr/>
          <p:nvPr/>
        </p:nvSpPr>
        <p:spPr>
          <a:xfrm>
            <a:off x="7906905" y="3511904"/>
            <a:ext cx="116089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altLang="en-US" sz="2400" i="0"/>
              <a:t>= d</a:t>
            </a:r>
          </a:p>
          <a:p>
            <a:pPr>
              <a:spcBef>
                <a:spcPts val="0"/>
              </a:spcBef>
            </a:pPr>
            <a:r>
              <a:rPr lang="en-US" altLang="en-US" sz="2400" i="0"/>
              <a:t>= </a:t>
            </a:r>
            <a:r>
              <a:rPr lang="en-US" altLang="en-US" sz="2400" i="0" err="1"/>
              <a:t>rd</a:t>
            </a:r>
            <a:endParaRPr lang="en-US" altLang="en-US" sz="2400" i="0"/>
          </a:p>
          <a:p>
            <a:pPr>
              <a:spcBef>
                <a:spcPts val="0"/>
              </a:spcBef>
            </a:pPr>
            <a:r>
              <a:rPr lang="en-US" altLang="en-US" sz="2400" i="0"/>
              <a:t>= d/4</a:t>
            </a:r>
          </a:p>
          <a:p>
            <a:pPr>
              <a:spcBef>
                <a:spcPts val="0"/>
              </a:spcBef>
            </a:pPr>
            <a:r>
              <a:rPr lang="en-US" altLang="en-US" sz="2400" i="0"/>
              <a:t>= </a:t>
            </a:r>
            <a:r>
              <a:rPr lang="en-US" altLang="en-US" sz="2400" i="0" err="1"/>
              <a:t>rd</a:t>
            </a:r>
            <a:endParaRPr lang="en-US" altLang="en-US" sz="2400" i="0"/>
          </a:p>
          <a:p>
            <a:pPr>
              <a:spcBef>
                <a:spcPts val="0"/>
              </a:spcBef>
            </a:pPr>
            <a:r>
              <a:rPr lang="en-US" altLang="en-US" sz="2400" i="0" err="1"/>
              <a:t>rd</a:t>
            </a:r>
            <a:r>
              <a:rPr lang="en-US" altLang="en-US" sz="2400" i="0"/>
              <a:t> &lt; d/4</a:t>
            </a:r>
          </a:p>
          <a:p>
            <a:pPr>
              <a:spcBef>
                <a:spcPts val="0"/>
              </a:spcBef>
            </a:pPr>
            <a:r>
              <a:rPr lang="en-US" altLang="en-US" sz="2400" i="0">
                <a:solidFill>
                  <a:schemeClr val="tx2"/>
                </a:solidFill>
              </a:rPr>
              <a:t>r &lt; 1/4</a:t>
            </a:r>
            <a:endParaRPr lang="en-US" altLang="en-US" sz="2400" i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000EBB-0FC4-46BD-81B5-FE130499E44B}"/>
              </a:ext>
            </a:extLst>
          </p:cNvPr>
          <p:cNvSpPr/>
          <p:nvPr/>
        </p:nvSpPr>
        <p:spPr>
          <a:xfrm>
            <a:off x="4267200" y="3581400"/>
            <a:ext cx="5052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0" err="1">
                <a:solidFill>
                  <a:schemeClr val="tx2"/>
                </a:solidFill>
              </a:rPr>
              <a:t>rd</a:t>
            </a:r>
            <a:endParaRPr lang="en-CA">
              <a:solidFill>
                <a:schemeClr val="tx2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045BA5D-C0F2-41D9-B8AF-A57BE06794CB}"/>
              </a:ext>
            </a:extLst>
          </p:cNvPr>
          <p:cNvSpPr/>
          <p:nvPr/>
        </p:nvSpPr>
        <p:spPr>
          <a:xfrm>
            <a:off x="2404646" y="3091170"/>
            <a:ext cx="2309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i="0"/>
              <a:t>Similar Triangles</a:t>
            </a:r>
            <a:endParaRPr lang="en-CA" sz="2400"/>
          </a:p>
        </p:txBody>
      </p:sp>
      <p:cxnSp>
        <p:nvCxnSpPr>
          <p:cNvPr id="43" name="Straight Arrow Connector 7">
            <a:extLst>
              <a:ext uri="{FF2B5EF4-FFF2-40B4-BE49-F238E27FC236}">
                <a16:creationId xmlns:a16="http://schemas.microsoft.com/office/drawing/2014/main" id="{63AF8F69-4C1D-43F4-89C2-6F9940BF2064}"/>
              </a:ext>
            </a:extLst>
          </p:cNvPr>
          <p:cNvCxnSpPr>
            <a:cxnSpLocks noChangeAspect="1" noChangeShapeType="1"/>
          </p:cNvCxnSpPr>
          <p:nvPr/>
        </p:nvCxnSpPr>
        <p:spPr bwMode="auto">
          <a:xfrm flipH="1" flipV="1">
            <a:off x="4263390" y="3810000"/>
            <a:ext cx="21432" cy="209946"/>
          </a:xfrm>
          <a:prstGeom prst="straightConnector1">
            <a:avLst/>
          </a:prstGeom>
          <a:noFill/>
          <a:ln w="25400" algn="ctr">
            <a:solidFill>
              <a:srgbClr val="FFFF00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D0B8E71-1BE6-4474-86A2-571665E1A0BB}"/>
              </a:ext>
            </a:extLst>
          </p:cNvPr>
          <p:cNvGrpSpPr/>
          <p:nvPr/>
        </p:nvGrpSpPr>
        <p:grpSpPr>
          <a:xfrm>
            <a:off x="1371600" y="3859110"/>
            <a:ext cx="338554" cy="559855"/>
            <a:chOff x="1371600" y="3859110"/>
            <a:chExt cx="338554" cy="55985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A4BACC0-FC51-48D5-A56A-F057596E7F01}"/>
                </a:ext>
              </a:extLst>
            </p:cNvPr>
            <p:cNvSpPr/>
            <p:nvPr/>
          </p:nvSpPr>
          <p:spPr>
            <a:xfrm>
              <a:off x="1371600" y="3886200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i="0">
                  <a:solidFill>
                    <a:schemeClr val="tx2"/>
                  </a:solidFill>
                </a:rPr>
                <a:t>d</a:t>
              </a:r>
              <a:endParaRPr lang="en-CA">
                <a:solidFill>
                  <a:schemeClr val="tx2"/>
                </a:solidFill>
              </a:endParaRPr>
            </a:p>
          </p:txBody>
        </p:sp>
        <p:cxnSp>
          <p:nvCxnSpPr>
            <p:cNvPr id="47" name="Straight Arrow Connector 7">
              <a:extLst>
                <a:ext uri="{FF2B5EF4-FFF2-40B4-BE49-F238E27FC236}">
                  <a16:creationId xmlns:a16="http://schemas.microsoft.com/office/drawing/2014/main" id="{AAAE0DF1-84DA-4550-B64B-021A2E9C4F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1638300" y="3859110"/>
              <a:ext cx="57150" cy="559855"/>
            </a:xfrm>
            <a:prstGeom prst="straightConnector1">
              <a:avLst/>
            </a:prstGeom>
            <a:noFill/>
            <a:ln w="25400" algn="ctr">
              <a:solidFill>
                <a:srgbClr val="FFFF00"/>
              </a:solidFill>
              <a:round/>
              <a:headEnd type="arrow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Rectangle 2">
            <a:extLst>
              <a:ext uri="{FF2B5EF4-FFF2-40B4-BE49-F238E27FC236}">
                <a16:creationId xmlns:a16="http://schemas.microsoft.com/office/drawing/2014/main" id="{ECB42232-3981-4B7E-89D8-C6F563D14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</p:spTree>
    <p:extLst>
      <p:ext uri="{BB962C8B-B14F-4D97-AF65-F5344CB8AC3E}">
        <p14:creationId xmlns:p14="http://schemas.microsoft.com/office/powerpoint/2010/main" val="21600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9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6" descr="http://www.cen.ulaval.ca/pingualuit/CraterLake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198438" y="1689100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Picture 13" descr="C:\Users\home\Documents\swimming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51363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7333" name="Straight Arrow Connector 7"/>
          <p:cNvCxnSpPr>
            <a:cxnSpLocks noChangeShapeType="1"/>
          </p:cNvCxnSpPr>
          <p:nvPr/>
        </p:nvCxnSpPr>
        <p:spPr bwMode="auto">
          <a:xfrm flipH="1">
            <a:off x="1371600" y="3962400"/>
            <a:ext cx="2743200" cy="5334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115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24200" y="3733800"/>
            <a:ext cx="1981200" cy="457200"/>
            <a:chOff x="3124200" y="3733800"/>
            <a:chExt cx="1981200" cy="457200"/>
          </a:xfrm>
        </p:grpSpPr>
        <p:sp>
          <p:nvSpPr>
            <p:cNvPr id="227345" name="Oval 2"/>
            <p:cNvSpPr>
              <a:spLocks noChangeArrowheads="1"/>
            </p:cNvSpPr>
            <p:nvPr/>
          </p:nvSpPr>
          <p:spPr bwMode="auto">
            <a:xfrm>
              <a:off x="3124200" y="3733800"/>
              <a:ext cx="1981200" cy="4572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cxnSp>
          <p:nvCxnSpPr>
            <p:cNvPr id="227346" name="Straight Arrow Connector 4"/>
            <p:cNvCxnSpPr>
              <a:cxnSpLocks noChangeShapeType="1"/>
              <a:endCxn id="227345" idx="7"/>
            </p:cNvCxnSpPr>
            <p:nvPr/>
          </p:nvCxnSpPr>
          <p:spPr bwMode="auto">
            <a:xfrm flipV="1">
              <a:off x="4114800" y="3800755"/>
              <a:ext cx="700460" cy="16164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6" name="Rounded Rectangular Callout 145"/>
          <p:cNvSpPr>
            <a:spLocks noChangeArrowheads="1"/>
          </p:cNvSpPr>
          <p:nvPr/>
        </p:nvSpPr>
        <p:spPr bwMode="auto">
          <a:xfrm>
            <a:off x="2854325" y="4419600"/>
            <a:ext cx="5375275" cy="990600"/>
          </a:xfrm>
          <a:prstGeom prst="wedgeRoundRectCallout">
            <a:avLst>
              <a:gd name="adj1" fmla="val -8940"/>
              <a:gd name="adj2" fmla="val -78259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Hence, I can maintain the loop invariant,</a:t>
            </a:r>
            <a:br>
              <a:rPr lang="en-US" altLang="en-US" sz="2400" i="0" dirty="0"/>
            </a:br>
            <a:r>
              <a:rPr lang="en-US" altLang="en-US" sz="2400" i="0" dirty="0"/>
              <a:t>by moving opposite him</a:t>
            </a:r>
          </a:p>
        </p:txBody>
      </p:sp>
      <p:sp>
        <p:nvSpPr>
          <p:cNvPr id="122" name="Rounded Rectangular Callout 121"/>
          <p:cNvSpPr>
            <a:spLocks noChangeArrowheads="1"/>
          </p:cNvSpPr>
          <p:nvPr/>
        </p:nvSpPr>
        <p:spPr bwMode="auto">
          <a:xfrm>
            <a:off x="3006725" y="1676400"/>
            <a:ext cx="5451475" cy="1676400"/>
          </a:xfrm>
          <a:prstGeom prst="wedgeRoundRectCallout">
            <a:avLst>
              <a:gd name="adj1" fmla="val -15912"/>
              <a:gd name="adj2" fmla="val 62000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If I am less than ¼ from the middle,</a:t>
            </a:r>
            <a:br>
              <a:rPr lang="en-US" altLang="en-US" sz="2400" i="0" dirty="0"/>
            </a:br>
            <a:r>
              <a:rPr lang="en-US" altLang="en-US" sz="2400" i="0" dirty="0"/>
              <a:t>then I can swim my circle faster </a:t>
            </a:r>
            <a:br>
              <a:rPr lang="en-US" altLang="en-US" sz="2400" i="0" dirty="0"/>
            </a:br>
            <a:r>
              <a:rPr lang="en-US" altLang="en-US" sz="2400" i="0" dirty="0"/>
              <a:t>than he can run his.</a:t>
            </a:r>
            <a:br>
              <a:rPr lang="en-US" altLang="en-US" sz="2400" i="0" dirty="0"/>
            </a:br>
            <a:r>
              <a:rPr lang="en-US" altLang="en-US" sz="2400" i="0" dirty="0"/>
              <a:t>(Even though he runs 4 times faster.)</a:t>
            </a:r>
          </a:p>
        </p:txBody>
      </p:sp>
      <p:sp>
        <p:nvSpPr>
          <p:cNvPr id="124" name="Rounded Rectangular Callout 123"/>
          <p:cNvSpPr>
            <a:spLocks noChangeArrowheads="1"/>
          </p:cNvSpPr>
          <p:nvPr/>
        </p:nvSpPr>
        <p:spPr bwMode="auto">
          <a:xfrm>
            <a:off x="2819400" y="5486400"/>
            <a:ext cx="5375275" cy="990600"/>
          </a:xfrm>
          <a:prstGeom prst="wedgeRoundRectCallout">
            <a:avLst>
              <a:gd name="adj1" fmla="val -8940"/>
              <a:gd name="adj2" fmla="val -78259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And can use my extra speed </a:t>
            </a:r>
            <a:br>
              <a:rPr lang="en-US" altLang="en-US" sz="2400" i="0"/>
            </a:br>
            <a:r>
              <a:rPr lang="en-US" altLang="en-US" sz="2400" i="0"/>
              <a:t>to make progress outward.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7861769E-EA28-4029-AEAB-0B74EC6280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</p:spTree>
    <p:extLst>
      <p:ext uri="{BB962C8B-B14F-4D97-AF65-F5344CB8AC3E}">
        <p14:creationId xmlns:p14="http://schemas.microsoft.com/office/powerpoint/2010/main" val="40656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2858E-6 C 0.00555 0.00971 0.0118 0.01919 0.01822 0.02775 C 0.02083 0.037 0.02326 0.04625 0.02603 0.05527 C 0.02638 0.07077 0.02621 0.08649 0.02725 0.10199 C 0.02742 0.10384 0.02864 0.09875 0.02864 0.0969 C 0.02864 0.09505 0.02777 0.09343 0.02725 0.09158 C 0.0269 0.08765 0.02725 0.08325 0.02603 0.07955 C 0.02482 0.07539 0.02117 0.07308 0.01961 0.06915 C 0.01162 0.04764 0.0151 0.02844 -0.00522 0.01896 C -0.01563 0.00509 -0.01077 -0.0155 -0.00643 -0.03284 C -0.01233 -0.04487 -0.01147 -0.0451 -0.00782 -0.01041 C -0.00713 -0.0037 -0.00417 0.00624 -0.00122 0.01202 C 0.00121 0.02266 0.00537 0.02868 0.01301 0.03284 C 0.01909 0.04486 0.01562 0.04093 0.02204 0.04671 C 0.02083 0.05411 0.01701 0.06683 0.02204 0.07447 C 0.02343 0.07678 0.02638 0.07562 0.02864 0.07608 C 0.03037 0.07794 0.03246 0.07932 0.03385 0.0814 C 0.03593 0.08441 0.03905 0.09158 0.03905 0.09158 C 0.04062 0.09852 0.04478 0.12118 0.04808 0.12627 C 0.04895 0.12766 0.05069 0.1272 0.05208 0.12789 C 0.05468 0.12905 0.05711 0.1302 0.05971 0.13136 C 0.07829 0.12488 0.09374 0.12488 0.11301 0.12627 C 0.12308 0.13043 0.13315 0.13506 0.14426 0.12627 C 0.15034 0.12141 0.13037 0.12396 0.12343 0.1228 C 0.10468 0.10499 0.12482 0.12511 0.1026 0.09852 C 0.09409 0.08834 0.07673 0.06915 0.07673 0.06915 C 0.06701 0.04394 0.04878 0.01942 0.03124 0.00347 C 0.02638 -0.00648 0.02135 -0.0081 0.01301 -0.01041 C 0.0078 -0.01503 0.00503 -0.01642 0.00138 -0.02243 C -0.00226 -0.02822 -0.00157 -0.03192 -0.00643 -0.03631 C -0.01129 -0.04926 -0.01199 -0.06221 -0.00383 -0.07262 C -0.00348 -0.07493 -0.00365 -0.07771 -0.00261 -0.07956 C -0.00018 -0.08441 0.0052 -0.08465 0.0052 -0.09182 L -5.27778E-6 -1.12858E-6 Z " pathEditMode="relative" ptsTypes="ffffffffffffffffffffffffffffffffAf">
                                      <p:cBhvr>
                                        <p:cTn id="18" dur="20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12303E-7 C -0.00712 -0.01087 -0.01354 -0.02036 -0.02205 -0.02938 C -0.02327 -0.03053 -0.02934 -0.03678 -0.03125 -0.03793 C -0.03247 -0.03886 -0.03386 -0.03886 -0.03507 -0.03978 C -0.03646 -0.04071 -0.04063 -0.04279 -0.03906 -0.04325 C -0.03559 -0.04418 -0.03212 -0.04209 -0.02865 -0.0414 C -0.02066 -0.02036 -0.01129 -0.00047 0.00521 0.0104 C 0.02031 0.03099 0.025 0.03445 0.02083 0.07099 C 0.02014 0.07701 0.01927 0.05874 0.01684 0.05365 C 0.01371 0.04671 0.00503 0.04116 0.00121 0.03469 C -0.01962 0.00023 -0.01025 0.00855 -0.03125 -0.02244 C -0.03802 -0.03238 -0.04531 -0.0414 -0.05191 -0.05181 C -0.05486 -0.05643 -0.05643 -0.06198 -0.0559 -0.06222 C -0.05209 -0.0636 -0.04809 -0.06106 -0.0441 -0.06036 C -0.03351 -0.04626 -0.03854 -0.05158 -0.02986 -0.04325 C -0.02813 -0.03585 -0.02656 -0.0303 -0.02084 -0.02752 C -0.01684 -0.0155 -0.01302 -0.00324 -0.00903 0.00878 C -0.00764 0.01341 -0.00261 0.02081 -0.00261 0.02081 C -0.00035 0.03052 0.0033 0.03584 0.00903 0.04162 C 0.00955 0.04324 0.00955 0.04532 0.01041 0.04671 C 0.01146 0.04833 0.01475 0.05203 0.01423 0.05018 C 0.01302 0.04556 0.00434 0.03168 0.00121 0.02775 C -0.00209 0.01364 -0.00886 -0.00024 -0.01302 -0.01365 C -0.01372 -0.01573 -0.01372 -0.01827 -0.01424 -0.02059 C -0.01459 -0.02244 -0.01563 -0.02776 -0.01563 -0.02591 C -0.01563 -0.01804 -0.01337 -0.01804 -0.00903 -0.01365 C -0.00643 -0.00463 -0.00695 -0.00394 -0.00139 0.00346 C 0.00607 0.01318 0.00104 0.003 1.11111E-6 -7.12303E-7 Z " pathEditMode="relative" ptsTypes="ffffffffffffffffffffffffffff">
                                      <p:cBhvr>
                                        <p:cTn id="20" dur="2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6 L 0.02778 -0.019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8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22" grpId="0" animBg="1"/>
      <p:bldP spid="1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http://www.cen.ulaval.ca/pingualuit/CraterLakeR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204910" y="1716087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5" name="Picture 13" descr="C:\Users\home\Documents\swimming-clip-art-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51363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7333" name="Straight Arrow Connector 7"/>
          <p:cNvCxnSpPr>
            <a:cxnSpLocks noChangeShapeType="1"/>
          </p:cNvCxnSpPr>
          <p:nvPr/>
        </p:nvCxnSpPr>
        <p:spPr bwMode="auto">
          <a:xfrm flipH="1">
            <a:off x="1371600" y="3962400"/>
            <a:ext cx="2743200" cy="5334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115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124200" y="3733800"/>
            <a:ext cx="1981200" cy="457200"/>
            <a:chOff x="3124200" y="3733800"/>
            <a:chExt cx="1981200" cy="457200"/>
          </a:xfrm>
        </p:grpSpPr>
        <p:sp>
          <p:nvSpPr>
            <p:cNvPr id="227345" name="Oval 2"/>
            <p:cNvSpPr>
              <a:spLocks noChangeArrowheads="1"/>
            </p:cNvSpPr>
            <p:nvPr/>
          </p:nvSpPr>
          <p:spPr bwMode="auto">
            <a:xfrm>
              <a:off x="3124200" y="3733800"/>
              <a:ext cx="1981200" cy="4572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cxnSp>
          <p:nvCxnSpPr>
            <p:cNvPr id="227346" name="Straight Arrow Connector 4"/>
            <p:cNvCxnSpPr>
              <a:cxnSpLocks noChangeShapeType="1"/>
              <a:endCxn id="227345" idx="7"/>
            </p:cNvCxnSpPr>
            <p:nvPr/>
          </p:nvCxnSpPr>
          <p:spPr bwMode="auto">
            <a:xfrm flipV="1">
              <a:off x="4114800" y="3800755"/>
              <a:ext cx="700460" cy="16164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" name="Rounded Rectangular Callout 21"/>
          <p:cNvSpPr>
            <a:spLocks noChangeArrowheads="1"/>
          </p:cNvSpPr>
          <p:nvPr/>
        </p:nvSpPr>
        <p:spPr bwMode="auto">
          <a:xfrm>
            <a:off x="2161326" y="4492099"/>
            <a:ext cx="4724400" cy="456601"/>
          </a:xfrm>
          <a:prstGeom prst="wedgeRoundRectCallout">
            <a:avLst>
              <a:gd name="adj1" fmla="val -8940"/>
              <a:gd name="adj2" fmla="val -78259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by moving opposite him in my circle.</a:t>
            </a:r>
          </a:p>
        </p:txBody>
      </p:sp>
      <p:sp>
        <p:nvSpPr>
          <p:cNvPr id="31" name="AutoShape 44">
            <a:extLst>
              <a:ext uri="{FF2B5EF4-FFF2-40B4-BE49-F238E27FC236}">
                <a16:creationId xmlns:a16="http://schemas.microsoft.com/office/drawing/2014/main" id="{72914E62-8E1A-4ECC-B5D9-A6CA3BA0B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160" y="371426"/>
            <a:ext cx="381000" cy="242887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2F36E757-8DCE-4868-8E82-8962D970B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  <p:sp>
        <p:nvSpPr>
          <p:cNvPr id="45" name="Text Box 18">
            <a:extLst>
              <a:ext uri="{FF2B5EF4-FFF2-40B4-BE49-F238E27FC236}">
                <a16:creationId xmlns:a16="http://schemas.microsoft.com/office/drawing/2014/main" id="{66DACA64-A758-44D5-9243-A2EA9B7A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514" y="262290"/>
            <a:ext cx="2730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/>
              <a:t>He is opposite of 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I’m at &lt; 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Swim </a:t>
            </a:r>
            <a:r>
              <a:rPr lang="en-US" altLang="en-US" sz="2400" i="0" err="1"/>
              <a:t>opp</a:t>
            </a:r>
            <a:r>
              <a:rPr lang="en-US" altLang="en-US" sz="2400" i="0"/>
              <a:t> </a:t>
            </a:r>
            <a:r>
              <a:rPr lang="en-US" altLang="en-US" sz="2400" i="0" err="1"/>
              <a:t>direc</a:t>
            </a:r>
            <a:endParaRPr lang="en-US" altLang="en-US" sz="2400" i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   &amp; outward.</a:t>
            </a:r>
            <a:endParaRPr lang="en-CA" altLang="en-US" sz="2400" i="0"/>
          </a:p>
        </p:txBody>
      </p:sp>
      <p:sp>
        <p:nvSpPr>
          <p:cNvPr id="46" name="Text Box 19">
            <a:extLst>
              <a:ext uri="{FF2B5EF4-FFF2-40B4-BE49-F238E27FC236}">
                <a16:creationId xmlns:a16="http://schemas.microsoft.com/office/drawing/2014/main" id="{F1ED7CF0-140C-4C2B-B864-9F7C5ABE9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703" y="1214735"/>
            <a:ext cx="1848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i="0">
                <a:solidFill>
                  <a:srgbClr val="33CC33"/>
                </a:solidFill>
              </a:rPr>
              <a:t>&lt;loop-inv</a:t>
            </a:r>
            <a:r>
              <a:rPr lang="en-CA" altLang="en-US" sz="2400" i="0" baseline="-25000">
                <a:solidFill>
                  <a:srgbClr val="33CC33"/>
                </a:solidFill>
              </a:rPr>
              <a:t>t+1</a:t>
            </a:r>
            <a:r>
              <a:rPr lang="en-CA" altLang="en-US" sz="2400" i="0">
                <a:solidFill>
                  <a:srgbClr val="33CC33"/>
                </a:solidFill>
              </a:rPr>
              <a:t>&gt;</a:t>
            </a:r>
          </a:p>
        </p:txBody>
      </p:sp>
      <p:sp>
        <p:nvSpPr>
          <p:cNvPr id="47" name="AutoShape 20">
            <a:extLst>
              <a:ext uri="{FF2B5EF4-FFF2-40B4-BE49-F238E27FC236}">
                <a16:creationId xmlns:a16="http://schemas.microsoft.com/office/drawing/2014/main" id="{47A74DDB-0550-492A-B809-8F7B5BF5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147" y="1051836"/>
            <a:ext cx="498229" cy="424471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48" name="Text Box 21">
            <a:extLst>
              <a:ext uri="{FF2B5EF4-FFF2-40B4-BE49-F238E27FC236}">
                <a16:creationId xmlns:a16="http://schemas.microsoft.com/office/drawing/2014/main" id="{FAB71FE2-EA05-41FC-A37C-909E30968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3500"/>
            <a:ext cx="25074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buNone/>
            </a:pPr>
            <a:r>
              <a:rPr lang="en-US" sz="2400" i="0"/>
              <a:t>Maintain Loop Inv</a:t>
            </a:r>
            <a:endParaRPr lang="en-CA" sz="2400" i="0"/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2C275E47-C493-4C01-B041-22023FCBA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820" y="228600"/>
            <a:ext cx="1630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i="0">
                <a:solidFill>
                  <a:srgbClr val="33CC33"/>
                </a:solidFill>
              </a:rPr>
              <a:t>&lt;loop-</a:t>
            </a:r>
            <a:r>
              <a:rPr lang="en-CA" altLang="en-US" sz="2400" i="0" err="1">
                <a:solidFill>
                  <a:srgbClr val="33CC33"/>
                </a:solidFill>
              </a:rPr>
              <a:t>inv</a:t>
            </a:r>
            <a:r>
              <a:rPr lang="en-CA" altLang="en-US" sz="2400" i="0" baseline="-25000" err="1">
                <a:solidFill>
                  <a:srgbClr val="33CC33"/>
                </a:solidFill>
              </a:rPr>
              <a:t>t</a:t>
            </a:r>
            <a:r>
              <a:rPr lang="en-CA" altLang="en-US" sz="2400" i="0">
                <a:solidFill>
                  <a:srgbClr val="33CC33"/>
                </a:solidFill>
              </a:rPr>
              <a:t>&gt;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i="0">
                <a:solidFill>
                  <a:srgbClr val="FFC000"/>
                </a:solidFill>
                <a:cs typeface="Times New Roman" pitchFamily="18" charset="0"/>
              </a:rPr>
              <a:t>¬</a:t>
            </a:r>
            <a:r>
              <a:rPr lang="en-CA" altLang="en-US" sz="2400" i="0">
                <a:solidFill>
                  <a:srgbClr val="FFC000"/>
                </a:solidFill>
              </a:rPr>
              <a:t>&lt;exit&gt;</a:t>
            </a:r>
            <a:endParaRPr lang="en-US" altLang="en-US" sz="2400" i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i="0">
                <a:solidFill>
                  <a:schemeClr val="accent2"/>
                </a:solidFill>
              </a:rPr>
              <a:t>cod</a:t>
            </a:r>
            <a:r>
              <a:rPr lang="en-US" altLang="en-US" sz="2400" i="0" err="1">
                <a:solidFill>
                  <a:schemeClr val="accent2"/>
                </a:solidFill>
              </a:rPr>
              <a:t>eB</a:t>
            </a:r>
            <a:endParaRPr lang="en-US" altLang="en-US" sz="2400" i="0">
              <a:solidFill>
                <a:schemeClr val="accent2"/>
              </a:solidFill>
            </a:endParaRPr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6CDD20D7-F464-4D10-9564-26C95BA7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888" y="868014"/>
            <a:ext cx="2948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/>
              <a:t>He is opposite of me</a:t>
            </a:r>
          </a:p>
        </p:txBody>
      </p:sp>
      <p:sp>
        <p:nvSpPr>
          <p:cNvPr id="51" name="AutoShape 44">
            <a:extLst>
              <a:ext uri="{FF2B5EF4-FFF2-40B4-BE49-F238E27FC236}">
                <a16:creationId xmlns:a16="http://schemas.microsoft.com/office/drawing/2014/main" id="{B6B6E5E3-7FAC-4178-94FB-874BD9DBD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742421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52" name="AutoShape 44">
            <a:extLst>
              <a:ext uri="{FF2B5EF4-FFF2-40B4-BE49-F238E27FC236}">
                <a16:creationId xmlns:a16="http://schemas.microsoft.com/office/drawing/2014/main" id="{633C2E6F-1D6E-4003-9A34-4F3A9D3E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249" y="1315390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grpSp>
        <p:nvGrpSpPr>
          <p:cNvPr id="84" name="Group 185">
            <a:extLst>
              <a:ext uri="{FF2B5EF4-FFF2-40B4-BE49-F238E27FC236}">
                <a16:creationId xmlns:a16="http://schemas.microsoft.com/office/drawing/2014/main" id="{269EAC89-A193-4CDC-BE48-ED306F5058F7}"/>
              </a:ext>
            </a:extLst>
          </p:cNvPr>
          <p:cNvGrpSpPr>
            <a:grpSpLocks/>
          </p:cNvGrpSpPr>
          <p:nvPr/>
        </p:nvGrpSpPr>
        <p:grpSpPr bwMode="auto">
          <a:xfrm>
            <a:off x="74913" y="404812"/>
            <a:ext cx="1144287" cy="1190203"/>
            <a:chOff x="4320" y="2016"/>
            <a:chExt cx="912" cy="912"/>
          </a:xfrm>
        </p:grpSpPr>
        <p:grpSp>
          <p:nvGrpSpPr>
            <p:cNvPr id="85" name="Group 186">
              <a:extLst>
                <a:ext uri="{FF2B5EF4-FFF2-40B4-BE49-F238E27FC236}">
                  <a16:creationId xmlns:a16="http://schemas.microsoft.com/office/drawing/2014/main" id="{45C8C3BB-F0F2-442C-80BD-F1D203541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016"/>
              <a:ext cx="912" cy="912"/>
              <a:chOff x="2496" y="1104"/>
              <a:chExt cx="912" cy="912"/>
            </a:xfrm>
          </p:grpSpPr>
          <p:grpSp>
            <p:nvGrpSpPr>
              <p:cNvPr id="92" name="Group 187">
                <a:extLst>
                  <a:ext uri="{FF2B5EF4-FFF2-40B4-BE49-F238E27FC236}">
                    <a16:creationId xmlns:a16="http://schemas.microsoft.com/office/drawing/2014/main" id="{32BBB8F6-B53D-4975-B5EE-29625D31C36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360341">
                <a:off x="2592" y="1248"/>
                <a:ext cx="680" cy="680"/>
                <a:chOff x="1224" y="1212"/>
                <a:chExt cx="3144" cy="3112"/>
              </a:xfrm>
            </p:grpSpPr>
            <p:sp>
              <p:nvSpPr>
                <p:cNvPr id="94" name="Freeform 188" descr="Green marble">
                  <a:extLst>
                    <a:ext uri="{FF2B5EF4-FFF2-40B4-BE49-F238E27FC236}">
                      <a16:creationId xmlns:a16="http://schemas.microsoft.com/office/drawing/2014/main" id="{21EF0F83-95F7-47FE-B20A-864B87853C8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24" y="2539"/>
                  <a:ext cx="2280" cy="1785"/>
                </a:xfrm>
                <a:custGeom>
                  <a:avLst/>
                  <a:gdLst>
                    <a:gd name="T0" fmla="*/ 748 w 2280"/>
                    <a:gd name="T1" fmla="*/ 30 h 1785"/>
                    <a:gd name="T2" fmla="*/ 1224 w 2280"/>
                    <a:gd name="T3" fmla="*/ 305 h 1785"/>
                    <a:gd name="T4" fmla="*/ 2184 w 2280"/>
                    <a:gd name="T5" fmla="*/ 257 h 1785"/>
                    <a:gd name="T6" fmla="*/ 1800 w 2280"/>
                    <a:gd name="T7" fmla="*/ 1121 h 1785"/>
                    <a:gd name="T8" fmla="*/ 1743 w 2280"/>
                    <a:gd name="T9" fmla="*/ 1313 h 1785"/>
                    <a:gd name="T10" fmla="*/ 1717 w 2280"/>
                    <a:gd name="T11" fmla="*/ 1479 h 1785"/>
                    <a:gd name="T12" fmla="*/ 1560 w 2280"/>
                    <a:gd name="T13" fmla="*/ 1549 h 1785"/>
                    <a:gd name="T14" fmla="*/ 1272 w 2280"/>
                    <a:gd name="T15" fmla="*/ 1553 h 1785"/>
                    <a:gd name="T16" fmla="*/ 168 w 2280"/>
                    <a:gd name="T17" fmla="*/ 1649 h 1785"/>
                    <a:gd name="T18" fmla="*/ 264 w 2280"/>
                    <a:gd name="T19" fmla="*/ 737 h 1785"/>
                    <a:gd name="T20" fmla="*/ 425 w 2280"/>
                    <a:gd name="T21" fmla="*/ 126 h 1785"/>
                    <a:gd name="T22" fmla="*/ 748 w 2280"/>
                    <a:gd name="T23" fmla="*/ 3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89" descr="Green marble">
                  <a:extLst>
                    <a:ext uri="{FF2B5EF4-FFF2-40B4-BE49-F238E27FC236}">
                      <a16:creationId xmlns:a16="http://schemas.microsoft.com/office/drawing/2014/main" id="{5DA73CAC-1F0F-46C1-8008-9BBCEDB4AAB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56" y="1628"/>
                  <a:ext cx="1312" cy="1296"/>
                </a:xfrm>
                <a:custGeom>
                  <a:avLst/>
                  <a:gdLst>
                    <a:gd name="T0" fmla="*/ 592 w 1312"/>
                    <a:gd name="T1" fmla="*/ 160 h 1296"/>
                    <a:gd name="T2" fmla="*/ 16 w 1312"/>
                    <a:gd name="T3" fmla="*/ 640 h 1296"/>
                    <a:gd name="T4" fmla="*/ 496 w 1312"/>
                    <a:gd name="T5" fmla="*/ 1024 h 1296"/>
                    <a:gd name="T6" fmla="*/ 1216 w 1312"/>
                    <a:gd name="T7" fmla="*/ 1216 h 1296"/>
                    <a:gd name="T8" fmla="*/ 1072 w 1312"/>
                    <a:gd name="T9" fmla="*/ 544 h 1296"/>
                    <a:gd name="T10" fmla="*/ 1120 w 1312"/>
                    <a:gd name="T11" fmla="*/ 64 h 1296"/>
                    <a:gd name="T12" fmla="*/ 592 w 1312"/>
                    <a:gd name="T13" fmla="*/ 160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2"/>
                    <a:gd name="T22" fmla="*/ 0 h 1296"/>
                    <a:gd name="T23" fmla="*/ 1312 w 1312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2" h="1296">
                      <a:moveTo>
                        <a:pt x="592" y="160"/>
                      </a:moveTo>
                      <a:cubicBezTo>
                        <a:pt x="408" y="256"/>
                        <a:pt x="32" y="496"/>
                        <a:pt x="16" y="640"/>
                      </a:cubicBezTo>
                      <a:cubicBezTo>
                        <a:pt x="0" y="784"/>
                        <a:pt x="296" y="928"/>
                        <a:pt x="496" y="1024"/>
                      </a:cubicBezTo>
                      <a:cubicBezTo>
                        <a:pt x="696" y="1120"/>
                        <a:pt x="1120" y="1296"/>
                        <a:pt x="1216" y="1216"/>
                      </a:cubicBezTo>
                      <a:cubicBezTo>
                        <a:pt x="1312" y="1136"/>
                        <a:pt x="1088" y="736"/>
                        <a:pt x="1072" y="544"/>
                      </a:cubicBezTo>
                      <a:cubicBezTo>
                        <a:pt x="1056" y="352"/>
                        <a:pt x="1208" y="128"/>
                        <a:pt x="1120" y="64"/>
                      </a:cubicBezTo>
                      <a:cubicBezTo>
                        <a:pt x="1032" y="0"/>
                        <a:pt x="776" y="64"/>
                        <a:pt x="592" y="160"/>
                      </a:cubicBezTo>
                      <a:close/>
                    </a:path>
                  </a:pathLst>
                </a:custGeom>
                <a:blipFill dpi="0" rotWithShape="0">
                  <a:blip r:embed="rId6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6" name="Group 190">
                  <a:extLst>
                    <a:ext uri="{FF2B5EF4-FFF2-40B4-BE49-F238E27FC236}">
                      <a16:creationId xmlns:a16="http://schemas.microsoft.com/office/drawing/2014/main" id="{158BDDBD-F2B3-4D48-A236-EF34490DA33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776" y="1212"/>
                  <a:ext cx="1944" cy="2413"/>
                  <a:chOff x="2227" y="1194"/>
                  <a:chExt cx="1944" cy="2413"/>
                </a:xfrm>
              </p:grpSpPr>
              <p:sp>
                <p:nvSpPr>
                  <p:cNvPr id="97" name="Freeform 191">
                    <a:extLst>
                      <a:ext uri="{FF2B5EF4-FFF2-40B4-BE49-F238E27FC236}">
                        <a16:creationId xmlns:a16="http://schemas.microsoft.com/office/drawing/2014/main" id="{922AF904-DB61-4EA2-92B5-C2CB7EF8BB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08" y="1513"/>
                    <a:ext cx="406" cy="340"/>
                  </a:xfrm>
                  <a:custGeom>
                    <a:avLst/>
                    <a:gdLst>
                      <a:gd name="T0" fmla="*/ 1 w 600"/>
                      <a:gd name="T1" fmla="*/ 1 h 608"/>
                      <a:gd name="T2" fmla="*/ 1 w 600"/>
                      <a:gd name="T3" fmla="*/ 1 h 608"/>
                      <a:gd name="T4" fmla="*/ 1 w 600"/>
                      <a:gd name="T5" fmla="*/ 1 h 608"/>
                      <a:gd name="T6" fmla="*/ 1 w 600"/>
                      <a:gd name="T7" fmla="*/ 1 h 608"/>
                      <a:gd name="T8" fmla="*/ 1 w 600"/>
                      <a:gd name="T9" fmla="*/ 0 h 608"/>
                      <a:gd name="T10" fmla="*/ 1 w 600"/>
                      <a:gd name="T11" fmla="*/ 1 h 608"/>
                      <a:gd name="T12" fmla="*/ 1 w 600"/>
                      <a:gd name="T13" fmla="*/ 1 h 608"/>
                      <a:gd name="T14" fmla="*/ 0 w 600"/>
                      <a:gd name="T15" fmla="*/ 1 h 608"/>
                      <a:gd name="T16" fmla="*/ 1 w 600"/>
                      <a:gd name="T17" fmla="*/ 1 h 608"/>
                      <a:gd name="T18" fmla="*/ 1 w 600"/>
                      <a:gd name="T19" fmla="*/ 1 h 608"/>
                      <a:gd name="T20" fmla="*/ 1 w 600"/>
                      <a:gd name="T21" fmla="*/ 1 h 608"/>
                      <a:gd name="T22" fmla="*/ 1 w 600"/>
                      <a:gd name="T23" fmla="*/ 1 h 608"/>
                      <a:gd name="T24" fmla="*/ 1 w 600"/>
                      <a:gd name="T25" fmla="*/ 1 h 608"/>
                      <a:gd name="T26" fmla="*/ 1 w 600"/>
                      <a:gd name="T27" fmla="*/ 1 h 608"/>
                      <a:gd name="T28" fmla="*/ 1 w 600"/>
                      <a:gd name="T29" fmla="*/ 1 h 608"/>
                      <a:gd name="T30" fmla="*/ 1 w 600"/>
                      <a:gd name="T31" fmla="*/ 1 h 608"/>
                      <a:gd name="T32" fmla="*/ 1 w 600"/>
                      <a:gd name="T33" fmla="*/ 1 h 608"/>
                      <a:gd name="T34" fmla="*/ 1 w 600"/>
                      <a:gd name="T35" fmla="*/ 1 h 608"/>
                      <a:gd name="T36" fmla="*/ 1 w 600"/>
                      <a:gd name="T37" fmla="*/ 1 h 608"/>
                      <a:gd name="T38" fmla="*/ 1 w 600"/>
                      <a:gd name="T39" fmla="*/ 1 h 608"/>
                      <a:gd name="T40" fmla="*/ 1 w 600"/>
                      <a:gd name="T41" fmla="*/ 1 h 608"/>
                      <a:gd name="T42" fmla="*/ 1 w 600"/>
                      <a:gd name="T43" fmla="*/ 1 h 6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0"/>
                      <a:gd name="T67" fmla="*/ 0 h 608"/>
                      <a:gd name="T68" fmla="*/ 600 w 600"/>
                      <a:gd name="T69" fmla="*/ 608 h 6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0" h="608">
                        <a:moveTo>
                          <a:pt x="388" y="289"/>
                        </a:moveTo>
                        <a:lnTo>
                          <a:pt x="372" y="177"/>
                        </a:lnTo>
                        <a:lnTo>
                          <a:pt x="341" y="78"/>
                        </a:lnTo>
                        <a:lnTo>
                          <a:pt x="284" y="24"/>
                        </a:lnTo>
                        <a:lnTo>
                          <a:pt x="185" y="0"/>
                        </a:lnTo>
                        <a:lnTo>
                          <a:pt x="100" y="24"/>
                        </a:lnTo>
                        <a:lnTo>
                          <a:pt x="19" y="123"/>
                        </a:lnTo>
                        <a:lnTo>
                          <a:pt x="0" y="243"/>
                        </a:lnTo>
                        <a:lnTo>
                          <a:pt x="19" y="370"/>
                        </a:lnTo>
                        <a:lnTo>
                          <a:pt x="50" y="447"/>
                        </a:lnTo>
                        <a:lnTo>
                          <a:pt x="88" y="528"/>
                        </a:lnTo>
                        <a:lnTo>
                          <a:pt x="130" y="582"/>
                        </a:lnTo>
                        <a:lnTo>
                          <a:pt x="177" y="608"/>
                        </a:lnTo>
                        <a:lnTo>
                          <a:pt x="242" y="585"/>
                        </a:lnTo>
                        <a:lnTo>
                          <a:pt x="307" y="531"/>
                        </a:lnTo>
                        <a:lnTo>
                          <a:pt x="349" y="455"/>
                        </a:lnTo>
                        <a:lnTo>
                          <a:pt x="388" y="390"/>
                        </a:lnTo>
                        <a:lnTo>
                          <a:pt x="400" y="351"/>
                        </a:lnTo>
                        <a:lnTo>
                          <a:pt x="565" y="293"/>
                        </a:lnTo>
                        <a:lnTo>
                          <a:pt x="600" y="270"/>
                        </a:lnTo>
                        <a:lnTo>
                          <a:pt x="580" y="235"/>
                        </a:lnTo>
                        <a:lnTo>
                          <a:pt x="388" y="28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Freeform 192">
                    <a:extLst>
                      <a:ext uri="{FF2B5EF4-FFF2-40B4-BE49-F238E27FC236}">
                        <a16:creationId xmlns:a16="http://schemas.microsoft.com/office/drawing/2014/main" id="{65479BA2-C13B-4E7A-9BD6-7871DBE1A7A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999" y="1873"/>
                    <a:ext cx="418" cy="758"/>
                  </a:xfrm>
                  <a:custGeom>
                    <a:avLst/>
                    <a:gdLst>
                      <a:gd name="T0" fmla="*/ 1 w 619"/>
                      <a:gd name="T1" fmla="*/ 1 h 1085"/>
                      <a:gd name="T2" fmla="*/ 1 w 619"/>
                      <a:gd name="T3" fmla="*/ 1 h 1085"/>
                      <a:gd name="T4" fmla="*/ 1 w 619"/>
                      <a:gd name="T5" fmla="*/ 1 h 1085"/>
                      <a:gd name="T6" fmla="*/ 1 w 619"/>
                      <a:gd name="T7" fmla="*/ 0 h 1085"/>
                      <a:gd name="T8" fmla="*/ 1 w 619"/>
                      <a:gd name="T9" fmla="*/ 1 h 1085"/>
                      <a:gd name="T10" fmla="*/ 1 w 619"/>
                      <a:gd name="T11" fmla="*/ 1 h 1085"/>
                      <a:gd name="T12" fmla="*/ 1 w 619"/>
                      <a:gd name="T13" fmla="*/ 1 h 1085"/>
                      <a:gd name="T14" fmla="*/ 1 w 619"/>
                      <a:gd name="T15" fmla="*/ 1 h 1085"/>
                      <a:gd name="T16" fmla="*/ 1 w 619"/>
                      <a:gd name="T17" fmla="*/ 1 h 1085"/>
                      <a:gd name="T18" fmla="*/ 1 w 619"/>
                      <a:gd name="T19" fmla="*/ 1 h 1085"/>
                      <a:gd name="T20" fmla="*/ 1 w 619"/>
                      <a:gd name="T21" fmla="*/ 1 h 1085"/>
                      <a:gd name="T22" fmla="*/ 1 w 619"/>
                      <a:gd name="T23" fmla="*/ 1 h 1085"/>
                      <a:gd name="T24" fmla="*/ 1 w 619"/>
                      <a:gd name="T25" fmla="*/ 1 h 1085"/>
                      <a:gd name="T26" fmla="*/ 1 w 619"/>
                      <a:gd name="T27" fmla="*/ 1 h 1085"/>
                      <a:gd name="T28" fmla="*/ 1 w 619"/>
                      <a:gd name="T29" fmla="*/ 1 h 1085"/>
                      <a:gd name="T30" fmla="*/ 1 w 619"/>
                      <a:gd name="T31" fmla="*/ 1 h 1085"/>
                      <a:gd name="T32" fmla="*/ 1 w 619"/>
                      <a:gd name="T33" fmla="*/ 1 h 1085"/>
                      <a:gd name="T34" fmla="*/ 1 w 619"/>
                      <a:gd name="T35" fmla="*/ 1 h 1085"/>
                      <a:gd name="T36" fmla="*/ 1 w 619"/>
                      <a:gd name="T37" fmla="*/ 1 h 1085"/>
                      <a:gd name="T38" fmla="*/ 1 w 619"/>
                      <a:gd name="T39" fmla="*/ 1 h 1085"/>
                      <a:gd name="T40" fmla="*/ 0 w 619"/>
                      <a:gd name="T41" fmla="*/ 1 h 1085"/>
                      <a:gd name="T42" fmla="*/ 1 w 619"/>
                      <a:gd name="T43" fmla="*/ 1 h 1085"/>
                      <a:gd name="T44" fmla="*/ 1 w 619"/>
                      <a:gd name="T45" fmla="*/ 1 h 1085"/>
                      <a:gd name="T46" fmla="*/ 1 w 619"/>
                      <a:gd name="T47" fmla="*/ 1 h 1085"/>
                      <a:gd name="T48" fmla="*/ 1 w 619"/>
                      <a:gd name="T49" fmla="*/ 1 h 108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9"/>
                      <a:gd name="T76" fmla="*/ 0 h 1085"/>
                      <a:gd name="T77" fmla="*/ 619 w 619"/>
                      <a:gd name="T78" fmla="*/ 1085 h 108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9" h="1085">
                        <a:moveTo>
                          <a:pt x="208" y="161"/>
                        </a:moveTo>
                        <a:lnTo>
                          <a:pt x="284" y="80"/>
                        </a:lnTo>
                        <a:lnTo>
                          <a:pt x="411" y="3"/>
                        </a:lnTo>
                        <a:lnTo>
                          <a:pt x="469" y="0"/>
                        </a:lnTo>
                        <a:lnTo>
                          <a:pt x="573" y="34"/>
                        </a:lnTo>
                        <a:lnTo>
                          <a:pt x="619" y="85"/>
                        </a:lnTo>
                        <a:lnTo>
                          <a:pt x="619" y="161"/>
                        </a:lnTo>
                        <a:lnTo>
                          <a:pt x="542" y="304"/>
                        </a:lnTo>
                        <a:lnTo>
                          <a:pt x="458" y="415"/>
                        </a:lnTo>
                        <a:lnTo>
                          <a:pt x="422" y="508"/>
                        </a:lnTo>
                        <a:lnTo>
                          <a:pt x="399" y="615"/>
                        </a:lnTo>
                        <a:lnTo>
                          <a:pt x="422" y="719"/>
                        </a:lnTo>
                        <a:lnTo>
                          <a:pt x="445" y="820"/>
                        </a:lnTo>
                        <a:lnTo>
                          <a:pt x="445" y="935"/>
                        </a:lnTo>
                        <a:lnTo>
                          <a:pt x="411" y="1005"/>
                        </a:lnTo>
                        <a:lnTo>
                          <a:pt x="334" y="1043"/>
                        </a:lnTo>
                        <a:lnTo>
                          <a:pt x="242" y="1085"/>
                        </a:lnTo>
                        <a:lnTo>
                          <a:pt x="157" y="1085"/>
                        </a:lnTo>
                        <a:lnTo>
                          <a:pt x="100" y="1054"/>
                        </a:lnTo>
                        <a:lnTo>
                          <a:pt x="23" y="927"/>
                        </a:lnTo>
                        <a:lnTo>
                          <a:pt x="0" y="797"/>
                        </a:lnTo>
                        <a:lnTo>
                          <a:pt x="8" y="628"/>
                        </a:lnTo>
                        <a:lnTo>
                          <a:pt x="65" y="415"/>
                        </a:lnTo>
                        <a:lnTo>
                          <a:pt x="123" y="277"/>
                        </a:lnTo>
                        <a:lnTo>
                          <a:pt x="208" y="16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93">
                    <a:extLst>
                      <a:ext uri="{FF2B5EF4-FFF2-40B4-BE49-F238E27FC236}">
                        <a16:creationId xmlns:a16="http://schemas.microsoft.com/office/drawing/2014/main" id="{E9D35C9F-2A44-4326-A9B8-8734AB9CFC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3504" y="2064"/>
                    <a:ext cx="812" cy="523"/>
                  </a:xfrm>
                  <a:custGeom>
                    <a:avLst/>
                    <a:gdLst>
                      <a:gd name="T0" fmla="*/ 0 w 782"/>
                      <a:gd name="T1" fmla="*/ 1 h 808"/>
                      <a:gd name="T2" fmla="*/ 164 w 782"/>
                      <a:gd name="T3" fmla="*/ 0 h 808"/>
                      <a:gd name="T4" fmla="*/ 401 w 782"/>
                      <a:gd name="T5" fmla="*/ 0 h 808"/>
                      <a:gd name="T6" fmla="*/ 845 w 782"/>
                      <a:gd name="T7" fmla="*/ 1 h 808"/>
                      <a:gd name="T8" fmla="*/ 1371 w 782"/>
                      <a:gd name="T9" fmla="*/ 1 h 808"/>
                      <a:gd name="T10" fmla="*/ 1566 w 782"/>
                      <a:gd name="T11" fmla="*/ 1 h 808"/>
                      <a:gd name="T12" fmla="*/ 1656 w 782"/>
                      <a:gd name="T13" fmla="*/ 1 h 808"/>
                      <a:gd name="T14" fmla="*/ 1670 w 782"/>
                      <a:gd name="T15" fmla="*/ 1 h 808"/>
                      <a:gd name="T16" fmla="*/ 1612 w 782"/>
                      <a:gd name="T17" fmla="*/ 1 h 808"/>
                      <a:gd name="T18" fmla="*/ 1451 w 782"/>
                      <a:gd name="T19" fmla="*/ 1 h 808"/>
                      <a:gd name="T20" fmla="*/ 1241 w 782"/>
                      <a:gd name="T21" fmla="*/ 1 h 808"/>
                      <a:gd name="T22" fmla="*/ 1088 w 782"/>
                      <a:gd name="T23" fmla="*/ 1 h 808"/>
                      <a:gd name="T24" fmla="*/ 1018 w 782"/>
                      <a:gd name="T25" fmla="*/ 1 h 808"/>
                      <a:gd name="T26" fmla="*/ 974 w 782"/>
                      <a:gd name="T27" fmla="*/ 1 h 808"/>
                      <a:gd name="T28" fmla="*/ 987 w 782"/>
                      <a:gd name="T29" fmla="*/ 1 h 808"/>
                      <a:gd name="T30" fmla="*/ 999 w 782"/>
                      <a:gd name="T31" fmla="*/ 1 h 808"/>
                      <a:gd name="T32" fmla="*/ 1187 w 782"/>
                      <a:gd name="T33" fmla="*/ 1 h 808"/>
                      <a:gd name="T34" fmla="*/ 1485 w 782"/>
                      <a:gd name="T35" fmla="*/ 1 h 808"/>
                      <a:gd name="T36" fmla="*/ 1670 w 782"/>
                      <a:gd name="T37" fmla="*/ 1 h 808"/>
                      <a:gd name="T38" fmla="*/ 1868 w 782"/>
                      <a:gd name="T39" fmla="*/ 1 h 808"/>
                      <a:gd name="T40" fmla="*/ 1931 w 782"/>
                      <a:gd name="T41" fmla="*/ 1 h 808"/>
                      <a:gd name="T42" fmla="*/ 1868 w 782"/>
                      <a:gd name="T43" fmla="*/ 1 h 808"/>
                      <a:gd name="T44" fmla="*/ 1790 w 782"/>
                      <a:gd name="T45" fmla="*/ 1 h 808"/>
                      <a:gd name="T46" fmla="*/ 1656 w 782"/>
                      <a:gd name="T47" fmla="*/ 1 h 808"/>
                      <a:gd name="T48" fmla="*/ 1478 w 782"/>
                      <a:gd name="T49" fmla="*/ 1 h 808"/>
                      <a:gd name="T50" fmla="*/ 1283 w 782"/>
                      <a:gd name="T51" fmla="*/ 1 h 808"/>
                      <a:gd name="T52" fmla="*/ 974 w 782"/>
                      <a:gd name="T53" fmla="*/ 1 h 808"/>
                      <a:gd name="T54" fmla="*/ 876 w 782"/>
                      <a:gd name="T55" fmla="*/ 1 h 808"/>
                      <a:gd name="T56" fmla="*/ 823 w 782"/>
                      <a:gd name="T57" fmla="*/ 1 h 808"/>
                      <a:gd name="T58" fmla="*/ 823 w 782"/>
                      <a:gd name="T59" fmla="*/ 1 h 808"/>
                      <a:gd name="T60" fmla="*/ 823 w 782"/>
                      <a:gd name="T61" fmla="*/ 1 h 808"/>
                      <a:gd name="T62" fmla="*/ 957 w 782"/>
                      <a:gd name="T63" fmla="*/ 1 h 808"/>
                      <a:gd name="T64" fmla="*/ 1157 w 782"/>
                      <a:gd name="T65" fmla="*/ 1 h 808"/>
                      <a:gd name="T66" fmla="*/ 1332 w 782"/>
                      <a:gd name="T67" fmla="*/ 1 h 808"/>
                      <a:gd name="T68" fmla="*/ 1442 w 782"/>
                      <a:gd name="T69" fmla="*/ 1 h 808"/>
                      <a:gd name="T70" fmla="*/ 1498 w 782"/>
                      <a:gd name="T71" fmla="*/ 1 h 808"/>
                      <a:gd name="T72" fmla="*/ 1478 w 782"/>
                      <a:gd name="T73" fmla="*/ 1 h 808"/>
                      <a:gd name="T74" fmla="*/ 1396 w 782"/>
                      <a:gd name="T75" fmla="*/ 1 h 808"/>
                      <a:gd name="T76" fmla="*/ 1283 w 782"/>
                      <a:gd name="T77" fmla="*/ 1 h 808"/>
                      <a:gd name="T78" fmla="*/ 1157 w 782"/>
                      <a:gd name="T79" fmla="*/ 1 h 808"/>
                      <a:gd name="T80" fmla="*/ 883 w 782"/>
                      <a:gd name="T81" fmla="*/ 1 h 808"/>
                      <a:gd name="T82" fmla="*/ 478 w 782"/>
                      <a:gd name="T83" fmla="*/ 1 h 808"/>
                      <a:gd name="T84" fmla="*/ 172 w 782"/>
                      <a:gd name="T85" fmla="*/ 1 h 808"/>
                      <a:gd name="T86" fmla="*/ 48 w 782"/>
                      <a:gd name="T87" fmla="*/ 1 h 808"/>
                      <a:gd name="T88" fmla="*/ 0 w 782"/>
                      <a:gd name="T89" fmla="*/ 1 h 808"/>
                      <a:gd name="T90" fmla="*/ 0 w 782"/>
                      <a:gd name="T91" fmla="*/ 1 h 80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2"/>
                      <a:gd name="T139" fmla="*/ 0 h 808"/>
                      <a:gd name="T140" fmla="*/ 782 w 782"/>
                      <a:gd name="T141" fmla="*/ 808 h 80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2" h="808">
                        <a:moveTo>
                          <a:pt x="0" y="76"/>
                        </a:moveTo>
                        <a:lnTo>
                          <a:pt x="66" y="0"/>
                        </a:lnTo>
                        <a:lnTo>
                          <a:pt x="163" y="0"/>
                        </a:lnTo>
                        <a:lnTo>
                          <a:pt x="343" y="19"/>
                        </a:lnTo>
                        <a:lnTo>
                          <a:pt x="555" y="30"/>
                        </a:lnTo>
                        <a:lnTo>
                          <a:pt x="636" y="65"/>
                        </a:lnTo>
                        <a:lnTo>
                          <a:pt x="670" y="110"/>
                        </a:lnTo>
                        <a:lnTo>
                          <a:pt x="678" y="180"/>
                        </a:lnTo>
                        <a:lnTo>
                          <a:pt x="654" y="253"/>
                        </a:lnTo>
                        <a:lnTo>
                          <a:pt x="589" y="365"/>
                        </a:lnTo>
                        <a:lnTo>
                          <a:pt x="504" y="457"/>
                        </a:lnTo>
                        <a:lnTo>
                          <a:pt x="439" y="541"/>
                        </a:lnTo>
                        <a:lnTo>
                          <a:pt x="412" y="607"/>
                        </a:lnTo>
                        <a:lnTo>
                          <a:pt x="393" y="653"/>
                        </a:lnTo>
                        <a:lnTo>
                          <a:pt x="400" y="689"/>
                        </a:lnTo>
                        <a:lnTo>
                          <a:pt x="405" y="711"/>
                        </a:lnTo>
                        <a:lnTo>
                          <a:pt x="482" y="711"/>
                        </a:lnTo>
                        <a:lnTo>
                          <a:pt x="601" y="692"/>
                        </a:lnTo>
                        <a:lnTo>
                          <a:pt x="678" y="692"/>
                        </a:lnTo>
                        <a:lnTo>
                          <a:pt x="758" y="723"/>
                        </a:lnTo>
                        <a:lnTo>
                          <a:pt x="782" y="761"/>
                        </a:lnTo>
                        <a:lnTo>
                          <a:pt x="758" y="796"/>
                        </a:lnTo>
                        <a:lnTo>
                          <a:pt x="724" y="808"/>
                        </a:lnTo>
                        <a:lnTo>
                          <a:pt x="670" y="792"/>
                        </a:lnTo>
                        <a:lnTo>
                          <a:pt x="597" y="749"/>
                        </a:lnTo>
                        <a:lnTo>
                          <a:pt x="520" y="757"/>
                        </a:lnTo>
                        <a:lnTo>
                          <a:pt x="393" y="780"/>
                        </a:lnTo>
                        <a:lnTo>
                          <a:pt x="355" y="773"/>
                        </a:lnTo>
                        <a:lnTo>
                          <a:pt x="335" y="746"/>
                        </a:lnTo>
                        <a:lnTo>
                          <a:pt x="335" y="681"/>
                        </a:lnTo>
                        <a:lnTo>
                          <a:pt x="335" y="588"/>
                        </a:lnTo>
                        <a:lnTo>
                          <a:pt x="389" y="518"/>
                        </a:lnTo>
                        <a:lnTo>
                          <a:pt x="470" y="414"/>
                        </a:lnTo>
                        <a:lnTo>
                          <a:pt x="540" y="323"/>
                        </a:lnTo>
                        <a:lnTo>
                          <a:pt x="586" y="253"/>
                        </a:lnTo>
                        <a:lnTo>
                          <a:pt x="609" y="192"/>
                        </a:lnTo>
                        <a:lnTo>
                          <a:pt x="597" y="157"/>
                        </a:lnTo>
                        <a:lnTo>
                          <a:pt x="566" y="115"/>
                        </a:lnTo>
                        <a:lnTo>
                          <a:pt x="520" y="103"/>
                        </a:lnTo>
                        <a:lnTo>
                          <a:pt x="470" y="103"/>
                        </a:lnTo>
                        <a:lnTo>
                          <a:pt x="358" y="103"/>
                        </a:lnTo>
                        <a:lnTo>
                          <a:pt x="193" y="134"/>
                        </a:lnTo>
                        <a:lnTo>
                          <a:pt x="70" y="146"/>
                        </a:lnTo>
                        <a:lnTo>
                          <a:pt x="20" y="134"/>
                        </a:lnTo>
                        <a:lnTo>
                          <a:pt x="0" y="115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Freeform 194">
                    <a:extLst>
                      <a:ext uri="{FF2B5EF4-FFF2-40B4-BE49-F238E27FC236}">
                        <a16:creationId xmlns:a16="http://schemas.microsoft.com/office/drawing/2014/main" id="{6947266E-9347-40F2-BC51-B84DB303E5A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4121048">
                    <a:off x="2675" y="2797"/>
                    <a:ext cx="1159" cy="461"/>
                  </a:xfrm>
                  <a:custGeom>
                    <a:avLst/>
                    <a:gdLst>
                      <a:gd name="T0" fmla="*/ 33821 w 992"/>
                      <a:gd name="T1" fmla="*/ 1 h 770"/>
                      <a:gd name="T2" fmla="*/ 34459 w 992"/>
                      <a:gd name="T3" fmla="*/ 1 h 770"/>
                      <a:gd name="T4" fmla="*/ 36826 w 992"/>
                      <a:gd name="T5" fmla="*/ 1 h 770"/>
                      <a:gd name="T6" fmla="*/ 39761 w 992"/>
                      <a:gd name="T7" fmla="*/ 1 h 770"/>
                      <a:gd name="T8" fmla="*/ 41500 w 992"/>
                      <a:gd name="T9" fmla="*/ 1 h 770"/>
                      <a:gd name="T10" fmla="*/ 40738 w 992"/>
                      <a:gd name="T11" fmla="*/ 1 h 770"/>
                      <a:gd name="T12" fmla="*/ 39119 w 992"/>
                      <a:gd name="T13" fmla="*/ 1 h 770"/>
                      <a:gd name="T14" fmla="*/ 35871 w 992"/>
                      <a:gd name="T15" fmla="*/ 1 h 770"/>
                      <a:gd name="T16" fmla="*/ 31863 w 992"/>
                      <a:gd name="T17" fmla="*/ 1 h 770"/>
                      <a:gd name="T18" fmla="*/ 28524 w 992"/>
                      <a:gd name="T19" fmla="*/ 1 h 770"/>
                      <a:gd name="T20" fmla="*/ 24777 w 992"/>
                      <a:gd name="T21" fmla="*/ 1 h 770"/>
                      <a:gd name="T22" fmla="*/ 21207 w 992"/>
                      <a:gd name="T23" fmla="*/ 1 h 770"/>
                      <a:gd name="T24" fmla="*/ 18496 w 992"/>
                      <a:gd name="T25" fmla="*/ 1 h 770"/>
                      <a:gd name="T26" fmla="*/ 17509 w 992"/>
                      <a:gd name="T27" fmla="*/ 1 h 770"/>
                      <a:gd name="T28" fmla="*/ 16411 w 992"/>
                      <a:gd name="T29" fmla="*/ 1 h 770"/>
                      <a:gd name="T30" fmla="*/ 15116 w 992"/>
                      <a:gd name="T31" fmla="*/ 1 h 770"/>
                      <a:gd name="T32" fmla="*/ 14152 w 992"/>
                      <a:gd name="T33" fmla="*/ 1 h 770"/>
                      <a:gd name="T34" fmla="*/ 14152 w 992"/>
                      <a:gd name="T35" fmla="*/ 1 h 770"/>
                      <a:gd name="T36" fmla="*/ 13486 w 992"/>
                      <a:gd name="T37" fmla="*/ 1 h 770"/>
                      <a:gd name="T38" fmla="*/ 11634 w 992"/>
                      <a:gd name="T39" fmla="*/ 1 h 770"/>
                      <a:gd name="T40" fmla="*/ 9350 w 992"/>
                      <a:gd name="T41" fmla="*/ 1 h 770"/>
                      <a:gd name="T42" fmla="*/ 7226 w 992"/>
                      <a:gd name="T43" fmla="*/ 1 h 770"/>
                      <a:gd name="T44" fmla="*/ 4794 w 992"/>
                      <a:gd name="T45" fmla="*/ 1 h 770"/>
                      <a:gd name="T46" fmla="*/ 1109 w 992"/>
                      <a:gd name="T47" fmla="*/ 1 h 770"/>
                      <a:gd name="T48" fmla="*/ 0 w 992"/>
                      <a:gd name="T49" fmla="*/ 1 h 770"/>
                      <a:gd name="T50" fmla="*/ 0 w 992"/>
                      <a:gd name="T51" fmla="*/ 1 h 770"/>
                      <a:gd name="T52" fmla="*/ 1652 w 992"/>
                      <a:gd name="T53" fmla="*/ 1 h 770"/>
                      <a:gd name="T54" fmla="*/ 3423 w 992"/>
                      <a:gd name="T55" fmla="*/ 1 h 770"/>
                      <a:gd name="T56" fmla="*/ 4955 w 992"/>
                      <a:gd name="T57" fmla="*/ 1 h 770"/>
                      <a:gd name="T58" fmla="*/ 7903 w 992"/>
                      <a:gd name="T59" fmla="*/ 1 h 770"/>
                      <a:gd name="T60" fmla="*/ 10762 w 992"/>
                      <a:gd name="T61" fmla="*/ 1 h 770"/>
                      <a:gd name="T62" fmla="*/ 13486 w 992"/>
                      <a:gd name="T63" fmla="*/ 1 h 770"/>
                      <a:gd name="T64" fmla="*/ 17369 w 992"/>
                      <a:gd name="T65" fmla="*/ 0 h 770"/>
                      <a:gd name="T66" fmla="*/ 17509 w 992"/>
                      <a:gd name="T67" fmla="*/ 1 h 770"/>
                      <a:gd name="T68" fmla="*/ 16629 w 992"/>
                      <a:gd name="T69" fmla="*/ 1 h 770"/>
                      <a:gd name="T70" fmla="*/ 16411 w 992"/>
                      <a:gd name="T71" fmla="*/ 1 h 770"/>
                      <a:gd name="T72" fmla="*/ 17509 w 992"/>
                      <a:gd name="T73" fmla="*/ 1 h 770"/>
                      <a:gd name="T74" fmla="*/ 19341 w 992"/>
                      <a:gd name="T75" fmla="*/ 1 h 770"/>
                      <a:gd name="T76" fmla="*/ 20896 w 992"/>
                      <a:gd name="T77" fmla="*/ 1 h 770"/>
                      <a:gd name="T78" fmla="*/ 23354 w 992"/>
                      <a:gd name="T79" fmla="*/ 1 h 770"/>
                      <a:gd name="T80" fmla="*/ 25734 w 992"/>
                      <a:gd name="T81" fmla="*/ 1 h 770"/>
                      <a:gd name="T82" fmla="*/ 28167 w 992"/>
                      <a:gd name="T83" fmla="*/ 1 h 770"/>
                      <a:gd name="T84" fmla="*/ 31369 w 992"/>
                      <a:gd name="T85" fmla="*/ 1 h 770"/>
                      <a:gd name="T86" fmla="*/ 33482 w 992"/>
                      <a:gd name="T87" fmla="*/ 1 h 770"/>
                      <a:gd name="T88" fmla="*/ 33821 w 992"/>
                      <a:gd name="T89" fmla="*/ 1 h 7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2"/>
                      <a:gd name="T136" fmla="*/ 0 h 770"/>
                      <a:gd name="T137" fmla="*/ 992 w 992"/>
                      <a:gd name="T138" fmla="*/ 770 h 7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2" h="770">
                        <a:moveTo>
                          <a:pt x="808" y="320"/>
                        </a:moveTo>
                        <a:lnTo>
                          <a:pt x="823" y="219"/>
                        </a:lnTo>
                        <a:lnTo>
                          <a:pt x="881" y="181"/>
                        </a:lnTo>
                        <a:lnTo>
                          <a:pt x="950" y="174"/>
                        </a:lnTo>
                        <a:lnTo>
                          <a:pt x="992" y="219"/>
                        </a:lnTo>
                        <a:lnTo>
                          <a:pt x="973" y="308"/>
                        </a:lnTo>
                        <a:lnTo>
                          <a:pt x="935" y="427"/>
                        </a:lnTo>
                        <a:lnTo>
                          <a:pt x="857" y="562"/>
                        </a:lnTo>
                        <a:lnTo>
                          <a:pt x="761" y="677"/>
                        </a:lnTo>
                        <a:lnTo>
                          <a:pt x="681" y="739"/>
                        </a:lnTo>
                        <a:lnTo>
                          <a:pt x="592" y="770"/>
                        </a:lnTo>
                        <a:lnTo>
                          <a:pt x="507" y="759"/>
                        </a:lnTo>
                        <a:lnTo>
                          <a:pt x="442" y="723"/>
                        </a:lnTo>
                        <a:lnTo>
                          <a:pt x="419" y="666"/>
                        </a:lnTo>
                        <a:lnTo>
                          <a:pt x="392" y="566"/>
                        </a:lnTo>
                        <a:lnTo>
                          <a:pt x="361" y="382"/>
                        </a:lnTo>
                        <a:lnTo>
                          <a:pt x="338" y="254"/>
                        </a:lnTo>
                        <a:lnTo>
                          <a:pt x="338" y="104"/>
                        </a:lnTo>
                        <a:lnTo>
                          <a:pt x="323" y="78"/>
                        </a:lnTo>
                        <a:lnTo>
                          <a:pt x="277" y="70"/>
                        </a:lnTo>
                        <a:lnTo>
                          <a:pt x="223" y="112"/>
                        </a:lnTo>
                        <a:lnTo>
                          <a:pt x="173" y="181"/>
                        </a:lnTo>
                        <a:lnTo>
                          <a:pt x="115" y="219"/>
                        </a:lnTo>
                        <a:lnTo>
                          <a:pt x="27" y="219"/>
                        </a:lnTo>
                        <a:lnTo>
                          <a:pt x="0" y="196"/>
                        </a:lnTo>
                        <a:lnTo>
                          <a:pt x="0" y="158"/>
                        </a:lnTo>
                        <a:lnTo>
                          <a:pt x="39" y="123"/>
                        </a:lnTo>
                        <a:lnTo>
                          <a:pt x="81" y="135"/>
                        </a:lnTo>
                        <a:lnTo>
                          <a:pt x="119" y="127"/>
                        </a:lnTo>
                        <a:lnTo>
                          <a:pt x="189" y="78"/>
                        </a:lnTo>
                        <a:lnTo>
                          <a:pt x="257" y="23"/>
                        </a:lnTo>
                        <a:lnTo>
                          <a:pt x="323" y="8"/>
                        </a:lnTo>
                        <a:lnTo>
                          <a:pt x="415" y="0"/>
                        </a:lnTo>
                        <a:lnTo>
                          <a:pt x="419" y="42"/>
                        </a:lnTo>
                        <a:lnTo>
                          <a:pt x="397" y="89"/>
                        </a:lnTo>
                        <a:lnTo>
                          <a:pt x="392" y="208"/>
                        </a:lnTo>
                        <a:lnTo>
                          <a:pt x="419" y="366"/>
                        </a:lnTo>
                        <a:lnTo>
                          <a:pt x="462" y="520"/>
                        </a:lnTo>
                        <a:lnTo>
                          <a:pt x="499" y="612"/>
                        </a:lnTo>
                        <a:lnTo>
                          <a:pt x="558" y="655"/>
                        </a:lnTo>
                        <a:lnTo>
                          <a:pt x="615" y="655"/>
                        </a:lnTo>
                        <a:lnTo>
                          <a:pt x="673" y="612"/>
                        </a:lnTo>
                        <a:lnTo>
                          <a:pt x="750" y="515"/>
                        </a:lnTo>
                        <a:lnTo>
                          <a:pt x="800" y="377"/>
                        </a:lnTo>
                        <a:lnTo>
                          <a:pt x="808" y="32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Freeform 195">
                    <a:extLst>
                      <a:ext uri="{FF2B5EF4-FFF2-40B4-BE49-F238E27FC236}">
                        <a16:creationId xmlns:a16="http://schemas.microsoft.com/office/drawing/2014/main" id="{636CFF33-BD2E-4A70-8559-BA5EA23164D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414" y="1540"/>
                    <a:ext cx="474" cy="848"/>
                  </a:xfrm>
                  <a:custGeom>
                    <a:avLst/>
                    <a:gdLst>
                      <a:gd name="T0" fmla="*/ 1 w 699"/>
                      <a:gd name="T1" fmla="*/ 1 h 1216"/>
                      <a:gd name="T2" fmla="*/ 1 w 699"/>
                      <a:gd name="T3" fmla="*/ 1 h 1216"/>
                      <a:gd name="T4" fmla="*/ 1 w 699"/>
                      <a:gd name="T5" fmla="*/ 1 h 1216"/>
                      <a:gd name="T6" fmla="*/ 1 w 699"/>
                      <a:gd name="T7" fmla="*/ 1 h 1216"/>
                      <a:gd name="T8" fmla="*/ 1 w 699"/>
                      <a:gd name="T9" fmla="*/ 1 h 1216"/>
                      <a:gd name="T10" fmla="*/ 1 w 699"/>
                      <a:gd name="T11" fmla="*/ 1 h 1216"/>
                      <a:gd name="T12" fmla="*/ 1 w 699"/>
                      <a:gd name="T13" fmla="*/ 1 h 1216"/>
                      <a:gd name="T14" fmla="*/ 1 w 699"/>
                      <a:gd name="T15" fmla="*/ 1 h 1216"/>
                      <a:gd name="T16" fmla="*/ 1 w 699"/>
                      <a:gd name="T17" fmla="*/ 1 h 1216"/>
                      <a:gd name="T18" fmla="*/ 1 w 699"/>
                      <a:gd name="T19" fmla="*/ 1 h 1216"/>
                      <a:gd name="T20" fmla="*/ 1 w 699"/>
                      <a:gd name="T21" fmla="*/ 1 h 1216"/>
                      <a:gd name="T22" fmla="*/ 1 w 699"/>
                      <a:gd name="T23" fmla="*/ 1 h 1216"/>
                      <a:gd name="T24" fmla="*/ 1 w 699"/>
                      <a:gd name="T25" fmla="*/ 1 h 1216"/>
                      <a:gd name="T26" fmla="*/ 1 w 699"/>
                      <a:gd name="T27" fmla="*/ 1 h 1216"/>
                      <a:gd name="T28" fmla="*/ 1 w 699"/>
                      <a:gd name="T29" fmla="*/ 1 h 1216"/>
                      <a:gd name="T30" fmla="*/ 1 w 699"/>
                      <a:gd name="T31" fmla="*/ 1 h 1216"/>
                      <a:gd name="T32" fmla="*/ 0 w 699"/>
                      <a:gd name="T33" fmla="*/ 1 h 1216"/>
                      <a:gd name="T34" fmla="*/ 1 w 699"/>
                      <a:gd name="T35" fmla="*/ 1 h 1216"/>
                      <a:gd name="T36" fmla="*/ 1 w 699"/>
                      <a:gd name="T37" fmla="*/ 1 h 1216"/>
                      <a:gd name="T38" fmla="*/ 1 w 699"/>
                      <a:gd name="T39" fmla="*/ 1 h 1216"/>
                      <a:gd name="T40" fmla="*/ 1 w 699"/>
                      <a:gd name="T41" fmla="*/ 1 h 1216"/>
                      <a:gd name="T42" fmla="*/ 1 w 699"/>
                      <a:gd name="T43" fmla="*/ 1 h 1216"/>
                      <a:gd name="T44" fmla="*/ 1 w 699"/>
                      <a:gd name="T45" fmla="*/ 1 h 1216"/>
                      <a:gd name="T46" fmla="*/ 1 w 699"/>
                      <a:gd name="T47" fmla="*/ 1 h 1216"/>
                      <a:gd name="T48" fmla="*/ 1 w 699"/>
                      <a:gd name="T49" fmla="*/ 1 h 1216"/>
                      <a:gd name="T50" fmla="*/ 1 w 699"/>
                      <a:gd name="T51" fmla="*/ 1 h 1216"/>
                      <a:gd name="T52" fmla="*/ 1 w 699"/>
                      <a:gd name="T53" fmla="*/ 0 h 1216"/>
                      <a:gd name="T54" fmla="*/ 1 w 699"/>
                      <a:gd name="T55" fmla="*/ 1 h 1216"/>
                      <a:gd name="T56" fmla="*/ 1 w 699"/>
                      <a:gd name="T57" fmla="*/ 1 h 1216"/>
                      <a:gd name="T58" fmla="*/ 1 w 699"/>
                      <a:gd name="T59" fmla="*/ 1 h 1216"/>
                      <a:gd name="T60" fmla="*/ 1 w 699"/>
                      <a:gd name="T61" fmla="*/ 1 h 1216"/>
                      <a:gd name="T62" fmla="*/ 1 w 699"/>
                      <a:gd name="T63" fmla="*/ 1 h 1216"/>
                      <a:gd name="T64" fmla="*/ 1 w 699"/>
                      <a:gd name="T65" fmla="*/ 1 h 1216"/>
                      <a:gd name="T66" fmla="*/ 1 w 699"/>
                      <a:gd name="T67" fmla="*/ 1 h 1216"/>
                      <a:gd name="T68" fmla="*/ 1 w 699"/>
                      <a:gd name="T69" fmla="*/ 1 h 1216"/>
                      <a:gd name="T70" fmla="*/ 1 w 699"/>
                      <a:gd name="T71" fmla="*/ 1 h 1216"/>
                      <a:gd name="T72" fmla="*/ 1 w 699"/>
                      <a:gd name="T73" fmla="*/ 1 h 1216"/>
                      <a:gd name="T74" fmla="*/ 1 w 699"/>
                      <a:gd name="T75" fmla="*/ 1 h 1216"/>
                      <a:gd name="T76" fmla="*/ 1 w 699"/>
                      <a:gd name="T77" fmla="*/ 1 h 1216"/>
                      <a:gd name="T78" fmla="*/ 1 w 699"/>
                      <a:gd name="T79" fmla="*/ 1 h 1216"/>
                      <a:gd name="T80" fmla="*/ 1 w 699"/>
                      <a:gd name="T81" fmla="*/ 1 h 1216"/>
                      <a:gd name="T82" fmla="*/ 1 w 699"/>
                      <a:gd name="T83" fmla="*/ 1 h 121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99"/>
                      <a:gd name="T127" fmla="*/ 0 h 1216"/>
                      <a:gd name="T128" fmla="*/ 699 w 699"/>
                      <a:gd name="T129" fmla="*/ 1216 h 121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99" h="1216">
                        <a:moveTo>
                          <a:pt x="445" y="923"/>
                        </a:moveTo>
                        <a:lnTo>
                          <a:pt x="560" y="1039"/>
                        </a:lnTo>
                        <a:lnTo>
                          <a:pt x="606" y="1039"/>
                        </a:lnTo>
                        <a:lnTo>
                          <a:pt x="684" y="1086"/>
                        </a:lnTo>
                        <a:lnTo>
                          <a:pt x="699" y="1139"/>
                        </a:lnTo>
                        <a:lnTo>
                          <a:pt x="676" y="1208"/>
                        </a:lnTo>
                        <a:lnTo>
                          <a:pt x="614" y="1216"/>
                        </a:lnTo>
                        <a:lnTo>
                          <a:pt x="537" y="1162"/>
                        </a:lnTo>
                        <a:lnTo>
                          <a:pt x="383" y="1016"/>
                        </a:lnTo>
                        <a:lnTo>
                          <a:pt x="284" y="878"/>
                        </a:lnTo>
                        <a:lnTo>
                          <a:pt x="237" y="769"/>
                        </a:lnTo>
                        <a:lnTo>
                          <a:pt x="206" y="585"/>
                        </a:lnTo>
                        <a:lnTo>
                          <a:pt x="206" y="346"/>
                        </a:lnTo>
                        <a:lnTo>
                          <a:pt x="198" y="285"/>
                        </a:lnTo>
                        <a:lnTo>
                          <a:pt x="153" y="239"/>
                        </a:lnTo>
                        <a:lnTo>
                          <a:pt x="22" y="247"/>
                        </a:lnTo>
                        <a:lnTo>
                          <a:pt x="0" y="223"/>
                        </a:lnTo>
                        <a:lnTo>
                          <a:pt x="29" y="208"/>
                        </a:lnTo>
                        <a:lnTo>
                          <a:pt x="122" y="200"/>
                        </a:lnTo>
                        <a:lnTo>
                          <a:pt x="138" y="185"/>
                        </a:lnTo>
                        <a:lnTo>
                          <a:pt x="6" y="107"/>
                        </a:lnTo>
                        <a:lnTo>
                          <a:pt x="6" y="77"/>
                        </a:lnTo>
                        <a:lnTo>
                          <a:pt x="29" y="70"/>
                        </a:lnTo>
                        <a:lnTo>
                          <a:pt x="138" y="130"/>
                        </a:lnTo>
                        <a:lnTo>
                          <a:pt x="161" y="123"/>
                        </a:lnTo>
                        <a:lnTo>
                          <a:pt x="138" y="8"/>
                        </a:lnTo>
                        <a:lnTo>
                          <a:pt x="153" y="0"/>
                        </a:lnTo>
                        <a:lnTo>
                          <a:pt x="169" y="8"/>
                        </a:lnTo>
                        <a:lnTo>
                          <a:pt x="198" y="123"/>
                        </a:lnTo>
                        <a:lnTo>
                          <a:pt x="222" y="130"/>
                        </a:lnTo>
                        <a:lnTo>
                          <a:pt x="284" y="8"/>
                        </a:lnTo>
                        <a:lnTo>
                          <a:pt x="299" y="8"/>
                        </a:lnTo>
                        <a:lnTo>
                          <a:pt x="299" y="46"/>
                        </a:lnTo>
                        <a:lnTo>
                          <a:pt x="260" y="146"/>
                        </a:lnTo>
                        <a:lnTo>
                          <a:pt x="260" y="200"/>
                        </a:lnTo>
                        <a:lnTo>
                          <a:pt x="276" y="270"/>
                        </a:lnTo>
                        <a:lnTo>
                          <a:pt x="268" y="361"/>
                        </a:lnTo>
                        <a:lnTo>
                          <a:pt x="276" y="531"/>
                        </a:lnTo>
                        <a:lnTo>
                          <a:pt x="291" y="639"/>
                        </a:lnTo>
                        <a:lnTo>
                          <a:pt x="330" y="762"/>
                        </a:lnTo>
                        <a:lnTo>
                          <a:pt x="383" y="855"/>
                        </a:lnTo>
                        <a:lnTo>
                          <a:pt x="445" y="92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Freeform 196">
                    <a:extLst>
                      <a:ext uri="{FF2B5EF4-FFF2-40B4-BE49-F238E27FC236}">
                        <a16:creationId xmlns:a16="http://schemas.microsoft.com/office/drawing/2014/main" id="{48EF2996-E1D8-4677-AB22-7CE30EE227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93" y="1150"/>
                    <a:ext cx="620" cy="708"/>
                  </a:xfrm>
                  <a:custGeom>
                    <a:avLst/>
                    <a:gdLst>
                      <a:gd name="T0" fmla="*/ 1 w 915"/>
                      <a:gd name="T1" fmla="*/ 1 h 1139"/>
                      <a:gd name="T2" fmla="*/ 0 w 915"/>
                      <a:gd name="T3" fmla="*/ 1 h 1139"/>
                      <a:gd name="T4" fmla="*/ 1 w 915"/>
                      <a:gd name="T5" fmla="*/ 1 h 1139"/>
                      <a:gd name="T6" fmla="*/ 1 w 915"/>
                      <a:gd name="T7" fmla="*/ 1 h 1139"/>
                      <a:gd name="T8" fmla="*/ 1 w 915"/>
                      <a:gd name="T9" fmla="*/ 1 h 1139"/>
                      <a:gd name="T10" fmla="*/ 1 w 915"/>
                      <a:gd name="T11" fmla="*/ 1 h 1139"/>
                      <a:gd name="T12" fmla="*/ 1 w 915"/>
                      <a:gd name="T13" fmla="*/ 1 h 1139"/>
                      <a:gd name="T14" fmla="*/ 1 w 915"/>
                      <a:gd name="T15" fmla="*/ 1 h 1139"/>
                      <a:gd name="T16" fmla="*/ 1 w 915"/>
                      <a:gd name="T17" fmla="*/ 1 h 1139"/>
                      <a:gd name="T18" fmla="*/ 1 w 915"/>
                      <a:gd name="T19" fmla="*/ 1 h 1139"/>
                      <a:gd name="T20" fmla="*/ 1 w 915"/>
                      <a:gd name="T21" fmla="*/ 1 h 1139"/>
                      <a:gd name="T22" fmla="*/ 1 w 915"/>
                      <a:gd name="T23" fmla="*/ 1 h 1139"/>
                      <a:gd name="T24" fmla="*/ 1 w 915"/>
                      <a:gd name="T25" fmla="*/ 1 h 1139"/>
                      <a:gd name="T26" fmla="*/ 1 w 915"/>
                      <a:gd name="T27" fmla="*/ 1 h 1139"/>
                      <a:gd name="T28" fmla="*/ 1 w 915"/>
                      <a:gd name="T29" fmla="*/ 1 h 1139"/>
                      <a:gd name="T30" fmla="*/ 1 w 915"/>
                      <a:gd name="T31" fmla="*/ 1 h 1139"/>
                      <a:gd name="T32" fmla="*/ 1 w 915"/>
                      <a:gd name="T33" fmla="*/ 1 h 1139"/>
                      <a:gd name="T34" fmla="*/ 1 w 915"/>
                      <a:gd name="T35" fmla="*/ 1 h 1139"/>
                      <a:gd name="T36" fmla="*/ 1 w 915"/>
                      <a:gd name="T37" fmla="*/ 1 h 1139"/>
                      <a:gd name="T38" fmla="*/ 1 w 915"/>
                      <a:gd name="T39" fmla="*/ 1 h 1139"/>
                      <a:gd name="T40" fmla="*/ 1 w 915"/>
                      <a:gd name="T41" fmla="*/ 1 h 1139"/>
                      <a:gd name="T42" fmla="*/ 1 w 915"/>
                      <a:gd name="T43" fmla="*/ 1 h 1139"/>
                      <a:gd name="T44" fmla="*/ 1 w 915"/>
                      <a:gd name="T45" fmla="*/ 1 h 1139"/>
                      <a:gd name="T46" fmla="*/ 1 w 915"/>
                      <a:gd name="T47" fmla="*/ 0 h 1139"/>
                      <a:gd name="T48" fmla="*/ 1 w 915"/>
                      <a:gd name="T49" fmla="*/ 1 h 1139"/>
                      <a:gd name="T50" fmla="*/ 1 w 915"/>
                      <a:gd name="T51" fmla="*/ 1 h 1139"/>
                      <a:gd name="T52" fmla="*/ 1 w 915"/>
                      <a:gd name="T53" fmla="*/ 1 h 1139"/>
                      <a:gd name="T54" fmla="*/ 1 w 915"/>
                      <a:gd name="T55" fmla="*/ 1 h 1139"/>
                      <a:gd name="T56" fmla="*/ 1 w 915"/>
                      <a:gd name="T57" fmla="*/ 1 h 1139"/>
                      <a:gd name="T58" fmla="*/ 1 w 915"/>
                      <a:gd name="T59" fmla="*/ 1 h 1139"/>
                      <a:gd name="T60" fmla="*/ 1 w 915"/>
                      <a:gd name="T61" fmla="*/ 1 h 1139"/>
                      <a:gd name="T62" fmla="*/ 1 w 915"/>
                      <a:gd name="T63" fmla="*/ 1 h 1139"/>
                      <a:gd name="T64" fmla="*/ 1 w 915"/>
                      <a:gd name="T65" fmla="*/ 1 h 1139"/>
                      <a:gd name="T66" fmla="*/ 1 w 915"/>
                      <a:gd name="T67" fmla="*/ 1 h 1139"/>
                      <a:gd name="T68" fmla="*/ 1 w 915"/>
                      <a:gd name="T69" fmla="*/ 1 h 1139"/>
                      <a:gd name="T70" fmla="*/ 1 w 915"/>
                      <a:gd name="T71" fmla="*/ 1 h 1139"/>
                      <a:gd name="T72" fmla="*/ 1 w 915"/>
                      <a:gd name="T73" fmla="*/ 1 h 1139"/>
                      <a:gd name="T74" fmla="*/ 1 w 915"/>
                      <a:gd name="T75" fmla="*/ 1 h 1139"/>
                      <a:gd name="T76" fmla="*/ 1 w 915"/>
                      <a:gd name="T77" fmla="*/ 1 h 1139"/>
                      <a:gd name="T78" fmla="*/ 1 w 915"/>
                      <a:gd name="T79" fmla="*/ 1 h 1139"/>
                      <a:gd name="T80" fmla="*/ 1 w 915"/>
                      <a:gd name="T81" fmla="*/ 1 h 1139"/>
                      <a:gd name="T82" fmla="*/ 1 w 915"/>
                      <a:gd name="T83" fmla="*/ 1 h 1139"/>
                      <a:gd name="T84" fmla="*/ 1 w 915"/>
                      <a:gd name="T85" fmla="*/ 1 h 1139"/>
                      <a:gd name="T86" fmla="*/ 1 w 915"/>
                      <a:gd name="T87" fmla="*/ 1 h 113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5"/>
                      <a:gd name="T133" fmla="*/ 0 h 1139"/>
                      <a:gd name="T134" fmla="*/ 915 w 915"/>
                      <a:gd name="T135" fmla="*/ 1139 h 113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5" h="1139">
                        <a:moveTo>
                          <a:pt x="15" y="1008"/>
                        </a:moveTo>
                        <a:lnTo>
                          <a:pt x="0" y="1061"/>
                        </a:lnTo>
                        <a:lnTo>
                          <a:pt x="15" y="1139"/>
                        </a:lnTo>
                        <a:lnTo>
                          <a:pt x="70" y="1139"/>
                        </a:lnTo>
                        <a:lnTo>
                          <a:pt x="231" y="1108"/>
                        </a:lnTo>
                        <a:lnTo>
                          <a:pt x="408" y="1046"/>
                        </a:lnTo>
                        <a:lnTo>
                          <a:pt x="554" y="946"/>
                        </a:lnTo>
                        <a:lnTo>
                          <a:pt x="639" y="816"/>
                        </a:lnTo>
                        <a:lnTo>
                          <a:pt x="715" y="593"/>
                        </a:lnTo>
                        <a:lnTo>
                          <a:pt x="738" y="385"/>
                        </a:lnTo>
                        <a:lnTo>
                          <a:pt x="738" y="285"/>
                        </a:lnTo>
                        <a:lnTo>
                          <a:pt x="777" y="224"/>
                        </a:lnTo>
                        <a:lnTo>
                          <a:pt x="845" y="200"/>
                        </a:lnTo>
                        <a:lnTo>
                          <a:pt x="907" y="200"/>
                        </a:lnTo>
                        <a:lnTo>
                          <a:pt x="915" y="169"/>
                        </a:lnTo>
                        <a:lnTo>
                          <a:pt x="823" y="177"/>
                        </a:lnTo>
                        <a:lnTo>
                          <a:pt x="808" y="154"/>
                        </a:lnTo>
                        <a:lnTo>
                          <a:pt x="884" y="70"/>
                        </a:lnTo>
                        <a:lnTo>
                          <a:pt x="868" y="47"/>
                        </a:lnTo>
                        <a:lnTo>
                          <a:pt x="853" y="62"/>
                        </a:lnTo>
                        <a:lnTo>
                          <a:pt x="792" y="123"/>
                        </a:lnTo>
                        <a:lnTo>
                          <a:pt x="777" y="123"/>
                        </a:lnTo>
                        <a:lnTo>
                          <a:pt x="777" y="16"/>
                        </a:lnTo>
                        <a:lnTo>
                          <a:pt x="761" y="0"/>
                        </a:lnTo>
                        <a:lnTo>
                          <a:pt x="738" y="8"/>
                        </a:lnTo>
                        <a:lnTo>
                          <a:pt x="746" y="123"/>
                        </a:lnTo>
                        <a:lnTo>
                          <a:pt x="730" y="131"/>
                        </a:lnTo>
                        <a:lnTo>
                          <a:pt x="668" y="70"/>
                        </a:lnTo>
                        <a:lnTo>
                          <a:pt x="623" y="62"/>
                        </a:lnTo>
                        <a:lnTo>
                          <a:pt x="631" y="93"/>
                        </a:lnTo>
                        <a:lnTo>
                          <a:pt x="699" y="162"/>
                        </a:lnTo>
                        <a:lnTo>
                          <a:pt x="699" y="200"/>
                        </a:lnTo>
                        <a:lnTo>
                          <a:pt x="676" y="278"/>
                        </a:lnTo>
                        <a:lnTo>
                          <a:pt x="676" y="346"/>
                        </a:lnTo>
                        <a:lnTo>
                          <a:pt x="676" y="462"/>
                        </a:lnTo>
                        <a:lnTo>
                          <a:pt x="645" y="608"/>
                        </a:lnTo>
                        <a:lnTo>
                          <a:pt x="615" y="700"/>
                        </a:lnTo>
                        <a:lnTo>
                          <a:pt x="561" y="816"/>
                        </a:lnTo>
                        <a:lnTo>
                          <a:pt x="499" y="908"/>
                        </a:lnTo>
                        <a:lnTo>
                          <a:pt x="454" y="954"/>
                        </a:lnTo>
                        <a:lnTo>
                          <a:pt x="330" y="993"/>
                        </a:lnTo>
                        <a:lnTo>
                          <a:pt x="215" y="1008"/>
                        </a:lnTo>
                        <a:lnTo>
                          <a:pt x="99" y="1024"/>
                        </a:lnTo>
                        <a:lnTo>
                          <a:pt x="15" y="100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3" name="Oval 197">
                <a:extLst>
                  <a:ext uri="{FF2B5EF4-FFF2-40B4-BE49-F238E27FC236}">
                    <a16:creationId xmlns:a16="http://schemas.microsoft.com/office/drawing/2014/main" id="{AF32E177-B9BB-49B9-879C-1461B2CFCC0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96" y="1104"/>
                <a:ext cx="912" cy="912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</p:grpSp>
        <p:grpSp>
          <p:nvGrpSpPr>
            <p:cNvPr id="86" name="Group 198">
              <a:extLst>
                <a:ext uri="{FF2B5EF4-FFF2-40B4-BE49-F238E27FC236}">
                  <a16:creationId xmlns:a16="http://schemas.microsoft.com/office/drawing/2014/main" id="{172A5610-D1B6-4500-ADB4-4BA141DDD7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112"/>
              <a:ext cx="432" cy="240"/>
              <a:chOff x="-1152" y="3504"/>
              <a:chExt cx="432" cy="240"/>
            </a:xfrm>
          </p:grpSpPr>
          <p:grpSp>
            <p:nvGrpSpPr>
              <p:cNvPr id="87" name="Group 199">
                <a:extLst>
                  <a:ext uri="{FF2B5EF4-FFF2-40B4-BE49-F238E27FC236}">
                    <a16:creationId xmlns:a16="http://schemas.microsoft.com/office/drawing/2014/main" id="{75322111-B84F-40A3-9D60-C47C1465189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90" name="AutoShape 200">
                  <a:extLst>
                    <a:ext uri="{FF2B5EF4-FFF2-40B4-BE49-F238E27FC236}">
                      <a16:creationId xmlns:a16="http://schemas.microsoft.com/office/drawing/2014/main" id="{75365325-6347-48AE-8B7E-40E4C3A4798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i="0" baseline="-8000">
                      <a:solidFill>
                        <a:schemeClr val="bg2"/>
                      </a:solidFill>
                    </a:rPr>
                    <a:t>Exit</a:t>
                  </a:r>
                  <a:endParaRPr lang="en-CA" altLang="en-US" sz="1400" i="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91" name="Line 201">
                  <a:extLst>
                    <a:ext uri="{FF2B5EF4-FFF2-40B4-BE49-F238E27FC236}">
                      <a16:creationId xmlns:a16="http://schemas.microsoft.com/office/drawing/2014/main" id="{024C1BEF-133A-4EA0-895E-DA274BE9A40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8" name="Line 202">
                <a:extLst>
                  <a:ext uri="{FF2B5EF4-FFF2-40B4-BE49-F238E27FC236}">
                    <a16:creationId xmlns:a16="http://schemas.microsoft.com/office/drawing/2014/main" id="{6D938444-362C-4385-8797-B87F07E39F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03">
                <a:extLst>
                  <a:ext uri="{FF2B5EF4-FFF2-40B4-BE49-F238E27FC236}">
                    <a16:creationId xmlns:a16="http://schemas.microsoft.com/office/drawing/2014/main" id="{E6B44E5F-88F8-4E54-9586-430F458F9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" name="AutoShape 44">
            <a:extLst>
              <a:ext uri="{FF2B5EF4-FFF2-40B4-BE49-F238E27FC236}">
                <a16:creationId xmlns:a16="http://schemas.microsoft.com/office/drawing/2014/main" id="{90950708-F09F-4B98-BD08-00134A1F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658" y="1108027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104" name="Rounded Rectangular Callout 23">
            <a:extLst>
              <a:ext uri="{FF2B5EF4-FFF2-40B4-BE49-F238E27FC236}">
                <a16:creationId xmlns:a16="http://schemas.microsoft.com/office/drawing/2014/main" id="{DA20DC4C-1572-421E-BF0B-FF2A7A457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006" y="5078383"/>
            <a:ext cx="5616194" cy="1663730"/>
          </a:xfrm>
          <a:prstGeom prst="wedgeRoundRectCallout">
            <a:avLst>
              <a:gd name="adj1" fmla="val -16252"/>
              <a:gd name="adj2" fmla="val -60901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But he moves 4 times faster!!!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I keep doing this as long as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the circumference of my circle &lt; ¼ his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and then I will exit the “loop”.</a:t>
            </a:r>
          </a:p>
        </p:txBody>
      </p:sp>
      <p:sp>
        <p:nvSpPr>
          <p:cNvPr id="107" name="Rounded Rectangular Callout 17">
            <a:extLst>
              <a:ext uri="{FF2B5EF4-FFF2-40B4-BE49-F238E27FC236}">
                <a16:creationId xmlns:a16="http://schemas.microsoft.com/office/drawing/2014/main" id="{8D888F48-FA28-4B33-94F5-5694F901E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96303"/>
            <a:ext cx="6400800" cy="1580297"/>
          </a:xfrm>
          <a:prstGeom prst="wedgeRoundRectCallout">
            <a:avLst>
              <a:gd name="adj1" fmla="val -39119"/>
              <a:gd name="adj2" fmla="val 111237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 don’t want to panic and drown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by trying to solve the whole problem.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My goal now is not to escape or to make progress.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My only goal is to maintain the loop invariant by ..?</a:t>
            </a:r>
          </a:p>
        </p:txBody>
      </p:sp>
    </p:spTree>
    <p:extLst>
      <p:ext uri="{BB962C8B-B14F-4D97-AF65-F5344CB8AC3E}">
        <p14:creationId xmlns:p14="http://schemas.microsoft.com/office/powerpoint/2010/main" val="101842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44">
            <a:extLst>
              <a:ext uri="{FF2B5EF4-FFF2-40B4-BE49-F238E27FC236}">
                <a16:creationId xmlns:a16="http://schemas.microsoft.com/office/drawing/2014/main" id="{72914E62-8E1A-4ECC-B5D9-A6CA3BA0B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3160" y="371426"/>
            <a:ext cx="381000" cy="242887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2F36E757-8DCE-4868-8E82-8962D970B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  <p:sp>
        <p:nvSpPr>
          <p:cNvPr id="45" name="Text Box 18">
            <a:extLst>
              <a:ext uri="{FF2B5EF4-FFF2-40B4-BE49-F238E27FC236}">
                <a16:creationId xmlns:a16="http://schemas.microsoft.com/office/drawing/2014/main" id="{66DACA64-A758-44D5-9243-A2EA9B7AA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514" y="262290"/>
            <a:ext cx="27302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i="0"/>
              <a:t>He is opposite of 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I’m at = ¼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Swim for it!</a:t>
            </a:r>
            <a:endParaRPr lang="en-CA" altLang="en-US" sz="2400" i="0"/>
          </a:p>
        </p:txBody>
      </p:sp>
      <p:sp>
        <p:nvSpPr>
          <p:cNvPr id="46" name="Text Box 19">
            <a:extLst>
              <a:ext uri="{FF2B5EF4-FFF2-40B4-BE49-F238E27FC236}">
                <a16:creationId xmlns:a16="http://schemas.microsoft.com/office/drawing/2014/main" id="{F1ED7CF0-140C-4C2B-B864-9F7C5ABE9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703" y="1214735"/>
            <a:ext cx="1744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i="0">
                <a:solidFill>
                  <a:srgbClr val="33CC33"/>
                </a:solidFill>
              </a:rPr>
              <a:t>&lt;post-</a:t>
            </a:r>
            <a:r>
              <a:rPr lang="en-CA" altLang="en-US" sz="2400" i="0" err="1">
                <a:solidFill>
                  <a:srgbClr val="33CC33"/>
                </a:solidFill>
              </a:rPr>
              <a:t>cond</a:t>
            </a:r>
            <a:r>
              <a:rPr lang="en-CA" altLang="en-US" sz="2400" i="0">
                <a:solidFill>
                  <a:srgbClr val="33CC33"/>
                </a:solidFill>
              </a:rPr>
              <a:t>&gt;</a:t>
            </a:r>
          </a:p>
        </p:txBody>
      </p:sp>
      <p:sp>
        <p:nvSpPr>
          <p:cNvPr id="47" name="AutoShape 20">
            <a:extLst>
              <a:ext uri="{FF2B5EF4-FFF2-40B4-BE49-F238E27FC236}">
                <a16:creationId xmlns:a16="http://schemas.microsoft.com/office/drawing/2014/main" id="{47A74DDB-0550-492A-B809-8F7B5BF5D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147" y="1051836"/>
            <a:ext cx="498229" cy="424471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48" name="Text Box 21">
            <a:extLst>
              <a:ext uri="{FF2B5EF4-FFF2-40B4-BE49-F238E27FC236}">
                <a16:creationId xmlns:a16="http://schemas.microsoft.com/office/drawing/2014/main" id="{FAB71FE2-EA05-41FC-A37C-909E30968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63500"/>
            <a:ext cx="1072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buNone/>
            </a:pPr>
            <a:r>
              <a:rPr lang="en-US" sz="2400" i="0"/>
              <a:t>Ending</a:t>
            </a:r>
            <a:endParaRPr lang="en-CA" sz="2400" i="0"/>
          </a:p>
        </p:txBody>
      </p:sp>
      <p:sp>
        <p:nvSpPr>
          <p:cNvPr id="49" name="Text Box 18">
            <a:extLst>
              <a:ext uri="{FF2B5EF4-FFF2-40B4-BE49-F238E27FC236}">
                <a16:creationId xmlns:a16="http://schemas.microsoft.com/office/drawing/2014/main" id="{2C275E47-C493-4C01-B041-22023FCBA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820" y="228600"/>
            <a:ext cx="16305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i="0">
                <a:solidFill>
                  <a:srgbClr val="33CC33"/>
                </a:solidFill>
              </a:rPr>
              <a:t>&lt;loop-inv&gt;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i="0">
                <a:solidFill>
                  <a:srgbClr val="FFC000"/>
                </a:solidFill>
              </a:rPr>
              <a:t>&lt;exit&gt;</a:t>
            </a:r>
            <a:endParaRPr lang="en-US" altLang="en-US" sz="2400" i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400" i="0">
                <a:solidFill>
                  <a:schemeClr val="accent2"/>
                </a:solidFill>
              </a:rPr>
              <a:t>cod</a:t>
            </a:r>
            <a:r>
              <a:rPr lang="en-US" altLang="en-US" sz="2400" i="0" err="1">
                <a:solidFill>
                  <a:schemeClr val="accent2"/>
                </a:solidFill>
              </a:rPr>
              <a:t>eC</a:t>
            </a:r>
            <a:endParaRPr lang="en-US" altLang="en-US" sz="2400" i="0">
              <a:solidFill>
                <a:schemeClr val="accent2"/>
              </a:solidFill>
            </a:endParaRPr>
          </a:p>
        </p:txBody>
      </p:sp>
      <p:sp>
        <p:nvSpPr>
          <p:cNvPr id="50" name="Rectangle 13">
            <a:extLst>
              <a:ext uri="{FF2B5EF4-FFF2-40B4-BE49-F238E27FC236}">
                <a16:creationId xmlns:a16="http://schemas.microsoft.com/office/drawing/2014/main" id="{6CDD20D7-F464-4D10-9564-26C95BA7C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4288" y="549248"/>
            <a:ext cx="2948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I am at the shore without him.</a:t>
            </a:r>
          </a:p>
        </p:txBody>
      </p:sp>
      <p:sp>
        <p:nvSpPr>
          <p:cNvPr id="51" name="AutoShape 44">
            <a:extLst>
              <a:ext uri="{FF2B5EF4-FFF2-40B4-BE49-F238E27FC236}">
                <a16:creationId xmlns:a16="http://schemas.microsoft.com/office/drawing/2014/main" id="{B6B6E5E3-7FAC-4178-94FB-874BD9DBD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742421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52" name="AutoShape 44">
            <a:extLst>
              <a:ext uri="{FF2B5EF4-FFF2-40B4-BE49-F238E27FC236}">
                <a16:creationId xmlns:a16="http://schemas.microsoft.com/office/drawing/2014/main" id="{633C2E6F-1D6E-4003-9A34-4F3A9D3E8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249" y="1315390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sp>
        <p:nvSpPr>
          <p:cNvPr id="103" name="AutoShape 44">
            <a:extLst>
              <a:ext uri="{FF2B5EF4-FFF2-40B4-BE49-F238E27FC236}">
                <a16:creationId xmlns:a16="http://schemas.microsoft.com/office/drawing/2014/main" id="{90950708-F09F-4B98-BD08-00134A1FE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658" y="1108027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>
              <a:solidFill>
                <a:schemeClr val="hlink"/>
              </a:solidFill>
            </a:endParaRPr>
          </a:p>
        </p:txBody>
      </p:sp>
      <p:grpSp>
        <p:nvGrpSpPr>
          <p:cNvPr id="44" name="Group 51">
            <a:extLst>
              <a:ext uri="{FF2B5EF4-FFF2-40B4-BE49-F238E27FC236}">
                <a16:creationId xmlns:a16="http://schemas.microsoft.com/office/drawing/2014/main" id="{FA690776-4DE2-4BF7-A02A-6483A895C5C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749" y="328553"/>
            <a:ext cx="1119188" cy="1169988"/>
            <a:chOff x="4641" y="2352"/>
            <a:chExt cx="735" cy="768"/>
          </a:xfrm>
        </p:grpSpPr>
        <p:sp>
          <p:nvSpPr>
            <p:cNvPr id="53" name="Freeform 52" descr="Green marble">
              <a:extLst>
                <a:ext uri="{FF2B5EF4-FFF2-40B4-BE49-F238E27FC236}">
                  <a16:creationId xmlns:a16="http://schemas.microsoft.com/office/drawing/2014/main" id="{4F19B7ED-EA2D-49AF-AA0A-BEE5DAC9FDAF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4656" y="2619"/>
              <a:ext cx="390" cy="309"/>
            </a:xfrm>
            <a:custGeom>
              <a:avLst/>
              <a:gdLst>
                <a:gd name="T0" fmla="*/ 0 w 2280"/>
                <a:gd name="T1" fmla="*/ 0 h 1785"/>
                <a:gd name="T2" fmla="*/ 0 w 2280"/>
                <a:gd name="T3" fmla="*/ 0 h 1785"/>
                <a:gd name="T4" fmla="*/ 0 w 2280"/>
                <a:gd name="T5" fmla="*/ 0 h 1785"/>
                <a:gd name="T6" fmla="*/ 0 w 2280"/>
                <a:gd name="T7" fmla="*/ 0 h 1785"/>
                <a:gd name="T8" fmla="*/ 0 w 2280"/>
                <a:gd name="T9" fmla="*/ 0 h 1785"/>
                <a:gd name="T10" fmla="*/ 0 w 2280"/>
                <a:gd name="T11" fmla="*/ 0 h 1785"/>
                <a:gd name="T12" fmla="*/ 0 w 2280"/>
                <a:gd name="T13" fmla="*/ 0 h 1785"/>
                <a:gd name="T14" fmla="*/ 0 w 2280"/>
                <a:gd name="T15" fmla="*/ 0 h 1785"/>
                <a:gd name="T16" fmla="*/ 0 w 2280"/>
                <a:gd name="T17" fmla="*/ 0 h 1785"/>
                <a:gd name="T18" fmla="*/ 0 w 2280"/>
                <a:gd name="T19" fmla="*/ 0 h 1785"/>
                <a:gd name="T20" fmla="*/ 0 w 2280"/>
                <a:gd name="T21" fmla="*/ 0 h 1785"/>
                <a:gd name="T22" fmla="*/ 0 w 2280"/>
                <a:gd name="T23" fmla="*/ 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D08E6BC-C0F8-4C07-8A46-AC87C68F9AE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703" y="2655"/>
              <a:ext cx="208" cy="170"/>
              <a:chOff x="1728" y="2064"/>
              <a:chExt cx="768" cy="672"/>
            </a:xfrm>
          </p:grpSpPr>
          <p:sp>
            <p:nvSpPr>
              <p:cNvPr id="64" name="AutoShape 54">
                <a:extLst>
                  <a:ext uri="{FF2B5EF4-FFF2-40B4-BE49-F238E27FC236}">
                    <a16:creationId xmlns:a16="http://schemas.microsoft.com/office/drawing/2014/main" id="{2C233C5F-1731-4794-8A3B-6CC0B55082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728" y="2064"/>
                <a:ext cx="768" cy="576"/>
              </a:xfrm>
              <a:prstGeom prst="horizontalScroll">
                <a:avLst>
                  <a:gd name="adj" fmla="val 12500"/>
                </a:avLst>
              </a:prstGeom>
              <a:solidFill>
                <a:srgbClr val="FFFFFF"/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i="0" baseline="-8000">
                    <a:solidFill>
                      <a:schemeClr val="bg2"/>
                    </a:solidFill>
                  </a:rPr>
                  <a:t>Exit</a:t>
                </a:r>
                <a:endParaRPr lang="en-CA" altLang="en-US" sz="1400" i="0" baseline="-8000">
                  <a:solidFill>
                    <a:schemeClr val="bg2"/>
                  </a:solidFill>
                </a:endParaRPr>
              </a:p>
            </p:txBody>
          </p:sp>
          <p:sp>
            <p:nvSpPr>
              <p:cNvPr id="65" name="Line 55">
                <a:extLst>
                  <a:ext uri="{FF2B5EF4-FFF2-40B4-BE49-F238E27FC236}">
                    <a16:creationId xmlns:a16="http://schemas.microsoft.com/office/drawing/2014/main" id="{74F88C96-719C-48DD-AF39-F195A55F98E1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2112" y="2592"/>
                <a:ext cx="0" cy="14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Oval 56">
              <a:extLst>
                <a:ext uri="{FF2B5EF4-FFF2-40B4-BE49-F238E27FC236}">
                  <a16:creationId xmlns:a16="http://schemas.microsoft.com/office/drawing/2014/main" id="{F8DF9C0C-A157-4F0E-A592-3ECE788587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41" y="2384"/>
              <a:ext cx="735" cy="736"/>
            </a:xfrm>
            <a:prstGeom prst="ellipse">
              <a:avLst/>
            </a:prstGeom>
            <a:noFill/>
            <a:ln w="635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pic>
          <p:nvPicPr>
            <p:cNvPr id="56" name="Picture 57">
              <a:extLst>
                <a:ext uri="{FF2B5EF4-FFF2-40B4-BE49-F238E27FC236}">
                  <a16:creationId xmlns:a16="http://schemas.microsoft.com/office/drawing/2014/main" id="{17A8B6C5-7B9A-4045-B6F1-53F53EC9E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2" y="2540"/>
              <a:ext cx="38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" name="Group 58">
              <a:extLst>
                <a:ext uri="{FF2B5EF4-FFF2-40B4-BE49-F238E27FC236}">
                  <a16:creationId xmlns:a16="http://schemas.microsoft.com/office/drawing/2014/main" id="{8503F4C9-267B-41EC-A582-5C263661CE5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2360341">
              <a:off x="4794" y="2352"/>
              <a:ext cx="342" cy="428"/>
              <a:chOff x="2227" y="1194"/>
              <a:chExt cx="1944" cy="2413"/>
            </a:xfrm>
          </p:grpSpPr>
          <p:sp>
            <p:nvSpPr>
              <p:cNvPr id="58" name="Freeform 59">
                <a:extLst>
                  <a:ext uri="{FF2B5EF4-FFF2-40B4-BE49-F238E27FC236}">
                    <a16:creationId xmlns:a16="http://schemas.microsoft.com/office/drawing/2014/main" id="{3A37BE35-0D8F-48C0-A475-1CB7FE47C7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2708" y="1513"/>
                <a:ext cx="406" cy="340"/>
              </a:xfrm>
              <a:custGeom>
                <a:avLst/>
                <a:gdLst>
                  <a:gd name="T0" fmla="*/ 1 w 600"/>
                  <a:gd name="T1" fmla="*/ 1 h 608"/>
                  <a:gd name="T2" fmla="*/ 1 w 600"/>
                  <a:gd name="T3" fmla="*/ 1 h 608"/>
                  <a:gd name="T4" fmla="*/ 1 w 600"/>
                  <a:gd name="T5" fmla="*/ 1 h 608"/>
                  <a:gd name="T6" fmla="*/ 1 w 600"/>
                  <a:gd name="T7" fmla="*/ 1 h 608"/>
                  <a:gd name="T8" fmla="*/ 1 w 600"/>
                  <a:gd name="T9" fmla="*/ 0 h 608"/>
                  <a:gd name="T10" fmla="*/ 1 w 600"/>
                  <a:gd name="T11" fmla="*/ 1 h 608"/>
                  <a:gd name="T12" fmla="*/ 1 w 600"/>
                  <a:gd name="T13" fmla="*/ 1 h 608"/>
                  <a:gd name="T14" fmla="*/ 0 w 600"/>
                  <a:gd name="T15" fmla="*/ 1 h 608"/>
                  <a:gd name="T16" fmla="*/ 1 w 600"/>
                  <a:gd name="T17" fmla="*/ 1 h 608"/>
                  <a:gd name="T18" fmla="*/ 1 w 600"/>
                  <a:gd name="T19" fmla="*/ 1 h 608"/>
                  <a:gd name="T20" fmla="*/ 1 w 600"/>
                  <a:gd name="T21" fmla="*/ 1 h 608"/>
                  <a:gd name="T22" fmla="*/ 1 w 600"/>
                  <a:gd name="T23" fmla="*/ 1 h 608"/>
                  <a:gd name="T24" fmla="*/ 1 w 600"/>
                  <a:gd name="T25" fmla="*/ 1 h 608"/>
                  <a:gd name="T26" fmla="*/ 1 w 600"/>
                  <a:gd name="T27" fmla="*/ 1 h 608"/>
                  <a:gd name="T28" fmla="*/ 1 w 600"/>
                  <a:gd name="T29" fmla="*/ 1 h 608"/>
                  <a:gd name="T30" fmla="*/ 1 w 600"/>
                  <a:gd name="T31" fmla="*/ 1 h 608"/>
                  <a:gd name="T32" fmla="*/ 1 w 600"/>
                  <a:gd name="T33" fmla="*/ 1 h 608"/>
                  <a:gd name="T34" fmla="*/ 1 w 600"/>
                  <a:gd name="T35" fmla="*/ 1 h 608"/>
                  <a:gd name="T36" fmla="*/ 1 w 600"/>
                  <a:gd name="T37" fmla="*/ 1 h 608"/>
                  <a:gd name="T38" fmla="*/ 1 w 600"/>
                  <a:gd name="T39" fmla="*/ 1 h 608"/>
                  <a:gd name="T40" fmla="*/ 1 w 600"/>
                  <a:gd name="T41" fmla="*/ 1 h 608"/>
                  <a:gd name="T42" fmla="*/ 1 w 600"/>
                  <a:gd name="T43" fmla="*/ 1 h 6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00"/>
                  <a:gd name="T67" fmla="*/ 0 h 608"/>
                  <a:gd name="T68" fmla="*/ 600 w 600"/>
                  <a:gd name="T69" fmla="*/ 608 h 6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00" h="608">
                    <a:moveTo>
                      <a:pt x="388" y="289"/>
                    </a:moveTo>
                    <a:lnTo>
                      <a:pt x="372" y="177"/>
                    </a:lnTo>
                    <a:lnTo>
                      <a:pt x="341" y="78"/>
                    </a:lnTo>
                    <a:lnTo>
                      <a:pt x="284" y="24"/>
                    </a:lnTo>
                    <a:lnTo>
                      <a:pt x="185" y="0"/>
                    </a:lnTo>
                    <a:lnTo>
                      <a:pt x="100" y="24"/>
                    </a:lnTo>
                    <a:lnTo>
                      <a:pt x="19" y="123"/>
                    </a:lnTo>
                    <a:lnTo>
                      <a:pt x="0" y="243"/>
                    </a:lnTo>
                    <a:lnTo>
                      <a:pt x="19" y="370"/>
                    </a:lnTo>
                    <a:lnTo>
                      <a:pt x="50" y="447"/>
                    </a:lnTo>
                    <a:lnTo>
                      <a:pt x="88" y="528"/>
                    </a:lnTo>
                    <a:lnTo>
                      <a:pt x="130" y="582"/>
                    </a:lnTo>
                    <a:lnTo>
                      <a:pt x="177" y="608"/>
                    </a:lnTo>
                    <a:lnTo>
                      <a:pt x="242" y="585"/>
                    </a:lnTo>
                    <a:lnTo>
                      <a:pt x="307" y="531"/>
                    </a:lnTo>
                    <a:lnTo>
                      <a:pt x="349" y="455"/>
                    </a:lnTo>
                    <a:lnTo>
                      <a:pt x="388" y="390"/>
                    </a:lnTo>
                    <a:lnTo>
                      <a:pt x="400" y="351"/>
                    </a:lnTo>
                    <a:lnTo>
                      <a:pt x="565" y="293"/>
                    </a:lnTo>
                    <a:lnTo>
                      <a:pt x="600" y="270"/>
                    </a:lnTo>
                    <a:lnTo>
                      <a:pt x="580" y="235"/>
                    </a:lnTo>
                    <a:lnTo>
                      <a:pt x="388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60">
                <a:extLst>
                  <a:ext uri="{FF2B5EF4-FFF2-40B4-BE49-F238E27FC236}">
                    <a16:creationId xmlns:a16="http://schemas.microsoft.com/office/drawing/2014/main" id="{45B1DBDC-28E9-4836-87F4-C7520FAB1C0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2999" y="1873"/>
                <a:ext cx="418" cy="758"/>
              </a:xfrm>
              <a:custGeom>
                <a:avLst/>
                <a:gdLst>
                  <a:gd name="T0" fmla="*/ 1 w 619"/>
                  <a:gd name="T1" fmla="*/ 1 h 1085"/>
                  <a:gd name="T2" fmla="*/ 1 w 619"/>
                  <a:gd name="T3" fmla="*/ 1 h 1085"/>
                  <a:gd name="T4" fmla="*/ 1 w 619"/>
                  <a:gd name="T5" fmla="*/ 1 h 1085"/>
                  <a:gd name="T6" fmla="*/ 1 w 619"/>
                  <a:gd name="T7" fmla="*/ 0 h 1085"/>
                  <a:gd name="T8" fmla="*/ 1 w 619"/>
                  <a:gd name="T9" fmla="*/ 1 h 1085"/>
                  <a:gd name="T10" fmla="*/ 1 w 619"/>
                  <a:gd name="T11" fmla="*/ 1 h 1085"/>
                  <a:gd name="T12" fmla="*/ 1 w 619"/>
                  <a:gd name="T13" fmla="*/ 1 h 1085"/>
                  <a:gd name="T14" fmla="*/ 1 w 619"/>
                  <a:gd name="T15" fmla="*/ 1 h 1085"/>
                  <a:gd name="T16" fmla="*/ 1 w 619"/>
                  <a:gd name="T17" fmla="*/ 1 h 1085"/>
                  <a:gd name="T18" fmla="*/ 1 w 619"/>
                  <a:gd name="T19" fmla="*/ 1 h 1085"/>
                  <a:gd name="T20" fmla="*/ 1 w 619"/>
                  <a:gd name="T21" fmla="*/ 1 h 1085"/>
                  <a:gd name="T22" fmla="*/ 1 w 619"/>
                  <a:gd name="T23" fmla="*/ 1 h 1085"/>
                  <a:gd name="T24" fmla="*/ 1 w 619"/>
                  <a:gd name="T25" fmla="*/ 1 h 1085"/>
                  <a:gd name="T26" fmla="*/ 1 w 619"/>
                  <a:gd name="T27" fmla="*/ 1 h 1085"/>
                  <a:gd name="T28" fmla="*/ 1 w 619"/>
                  <a:gd name="T29" fmla="*/ 1 h 1085"/>
                  <a:gd name="T30" fmla="*/ 1 w 619"/>
                  <a:gd name="T31" fmla="*/ 1 h 1085"/>
                  <a:gd name="T32" fmla="*/ 1 w 619"/>
                  <a:gd name="T33" fmla="*/ 1 h 1085"/>
                  <a:gd name="T34" fmla="*/ 1 w 619"/>
                  <a:gd name="T35" fmla="*/ 1 h 1085"/>
                  <a:gd name="T36" fmla="*/ 1 w 619"/>
                  <a:gd name="T37" fmla="*/ 1 h 1085"/>
                  <a:gd name="T38" fmla="*/ 1 w 619"/>
                  <a:gd name="T39" fmla="*/ 1 h 1085"/>
                  <a:gd name="T40" fmla="*/ 0 w 619"/>
                  <a:gd name="T41" fmla="*/ 1 h 1085"/>
                  <a:gd name="T42" fmla="*/ 1 w 619"/>
                  <a:gd name="T43" fmla="*/ 1 h 1085"/>
                  <a:gd name="T44" fmla="*/ 1 w 619"/>
                  <a:gd name="T45" fmla="*/ 1 h 1085"/>
                  <a:gd name="T46" fmla="*/ 1 w 619"/>
                  <a:gd name="T47" fmla="*/ 1 h 1085"/>
                  <a:gd name="T48" fmla="*/ 1 w 619"/>
                  <a:gd name="T49" fmla="*/ 1 h 108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19"/>
                  <a:gd name="T76" fmla="*/ 0 h 1085"/>
                  <a:gd name="T77" fmla="*/ 619 w 619"/>
                  <a:gd name="T78" fmla="*/ 1085 h 108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19" h="1085">
                    <a:moveTo>
                      <a:pt x="208" y="161"/>
                    </a:moveTo>
                    <a:lnTo>
                      <a:pt x="284" y="80"/>
                    </a:lnTo>
                    <a:lnTo>
                      <a:pt x="411" y="3"/>
                    </a:lnTo>
                    <a:lnTo>
                      <a:pt x="469" y="0"/>
                    </a:lnTo>
                    <a:lnTo>
                      <a:pt x="573" y="34"/>
                    </a:lnTo>
                    <a:lnTo>
                      <a:pt x="619" y="85"/>
                    </a:lnTo>
                    <a:lnTo>
                      <a:pt x="619" y="161"/>
                    </a:lnTo>
                    <a:lnTo>
                      <a:pt x="542" y="304"/>
                    </a:lnTo>
                    <a:lnTo>
                      <a:pt x="458" y="415"/>
                    </a:lnTo>
                    <a:lnTo>
                      <a:pt x="422" y="508"/>
                    </a:lnTo>
                    <a:lnTo>
                      <a:pt x="399" y="615"/>
                    </a:lnTo>
                    <a:lnTo>
                      <a:pt x="422" y="719"/>
                    </a:lnTo>
                    <a:lnTo>
                      <a:pt x="445" y="820"/>
                    </a:lnTo>
                    <a:lnTo>
                      <a:pt x="445" y="935"/>
                    </a:lnTo>
                    <a:lnTo>
                      <a:pt x="411" y="1005"/>
                    </a:lnTo>
                    <a:lnTo>
                      <a:pt x="334" y="1043"/>
                    </a:lnTo>
                    <a:lnTo>
                      <a:pt x="242" y="1085"/>
                    </a:lnTo>
                    <a:lnTo>
                      <a:pt x="157" y="1085"/>
                    </a:lnTo>
                    <a:lnTo>
                      <a:pt x="100" y="1054"/>
                    </a:lnTo>
                    <a:lnTo>
                      <a:pt x="23" y="927"/>
                    </a:lnTo>
                    <a:lnTo>
                      <a:pt x="0" y="797"/>
                    </a:lnTo>
                    <a:lnTo>
                      <a:pt x="8" y="628"/>
                    </a:lnTo>
                    <a:lnTo>
                      <a:pt x="65" y="415"/>
                    </a:lnTo>
                    <a:lnTo>
                      <a:pt x="123" y="277"/>
                    </a:lnTo>
                    <a:lnTo>
                      <a:pt x="208" y="16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61">
                <a:extLst>
                  <a:ext uri="{FF2B5EF4-FFF2-40B4-BE49-F238E27FC236}">
                    <a16:creationId xmlns:a16="http://schemas.microsoft.com/office/drawing/2014/main" id="{4A47642D-F220-4B1E-A877-04EA7B3A2C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3504" y="2064"/>
                <a:ext cx="812" cy="523"/>
              </a:xfrm>
              <a:custGeom>
                <a:avLst/>
                <a:gdLst>
                  <a:gd name="T0" fmla="*/ 0 w 782"/>
                  <a:gd name="T1" fmla="*/ 1 h 808"/>
                  <a:gd name="T2" fmla="*/ 164 w 782"/>
                  <a:gd name="T3" fmla="*/ 0 h 808"/>
                  <a:gd name="T4" fmla="*/ 401 w 782"/>
                  <a:gd name="T5" fmla="*/ 0 h 808"/>
                  <a:gd name="T6" fmla="*/ 845 w 782"/>
                  <a:gd name="T7" fmla="*/ 1 h 808"/>
                  <a:gd name="T8" fmla="*/ 1371 w 782"/>
                  <a:gd name="T9" fmla="*/ 1 h 808"/>
                  <a:gd name="T10" fmla="*/ 1566 w 782"/>
                  <a:gd name="T11" fmla="*/ 1 h 808"/>
                  <a:gd name="T12" fmla="*/ 1656 w 782"/>
                  <a:gd name="T13" fmla="*/ 1 h 808"/>
                  <a:gd name="T14" fmla="*/ 1670 w 782"/>
                  <a:gd name="T15" fmla="*/ 1 h 808"/>
                  <a:gd name="T16" fmla="*/ 1612 w 782"/>
                  <a:gd name="T17" fmla="*/ 1 h 808"/>
                  <a:gd name="T18" fmla="*/ 1451 w 782"/>
                  <a:gd name="T19" fmla="*/ 1 h 808"/>
                  <a:gd name="T20" fmla="*/ 1241 w 782"/>
                  <a:gd name="T21" fmla="*/ 1 h 808"/>
                  <a:gd name="T22" fmla="*/ 1088 w 782"/>
                  <a:gd name="T23" fmla="*/ 1 h 808"/>
                  <a:gd name="T24" fmla="*/ 1018 w 782"/>
                  <a:gd name="T25" fmla="*/ 1 h 808"/>
                  <a:gd name="T26" fmla="*/ 974 w 782"/>
                  <a:gd name="T27" fmla="*/ 1 h 808"/>
                  <a:gd name="T28" fmla="*/ 987 w 782"/>
                  <a:gd name="T29" fmla="*/ 1 h 808"/>
                  <a:gd name="T30" fmla="*/ 999 w 782"/>
                  <a:gd name="T31" fmla="*/ 1 h 808"/>
                  <a:gd name="T32" fmla="*/ 1187 w 782"/>
                  <a:gd name="T33" fmla="*/ 1 h 808"/>
                  <a:gd name="T34" fmla="*/ 1485 w 782"/>
                  <a:gd name="T35" fmla="*/ 1 h 808"/>
                  <a:gd name="T36" fmla="*/ 1670 w 782"/>
                  <a:gd name="T37" fmla="*/ 1 h 808"/>
                  <a:gd name="T38" fmla="*/ 1868 w 782"/>
                  <a:gd name="T39" fmla="*/ 1 h 808"/>
                  <a:gd name="T40" fmla="*/ 1931 w 782"/>
                  <a:gd name="T41" fmla="*/ 1 h 808"/>
                  <a:gd name="T42" fmla="*/ 1868 w 782"/>
                  <a:gd name="T43" fmla="*/ 1 h 808"/>
                  <a:gd name="T44" fmla="*/ 1790 w 782"/>
                  <a:gd name="T45" fmla="*/ 1 h 808"/>
                  <a:gd name="T46" fmla="*/ 1656 w 782"/>
                  <a:gd name="T47" fmla="*/ 1 h 808"/>
                  <a:gd name="T48" fmla="*/ 1478 w 782"/>
                  <a:gd name="T49" fmla="*/ 1 h 808"/>
                  <a:gd name="T50" fmla="*/ 1283 w 782"/>
                  <a:gd name="T51" fmla="*/ 1 h 808"/>
                  <a:gd name="T52" fmla="*/ 974 w 782"/>
                  <a:gd name="T53" fmla="*/ 1 h 808"/>
                  <a:gd name="T54" fmla="*/ 876 w 782"/>
                  <a:gd name="T55" fmla="*/ 1 h 808"/>
                  <a:gd name="T56" fmla="*/ 823 w 782"/>
                  <a:gd name="T57" fmla="*/ 1 h 808"/>
                  <a:gd name="T58" fmla="*/ 823 w 782"/>
                  <a:gd name="T59" fmla="*/ 1 h 808"/>
                  <a:gd name="T60" fmla="*/ 823 w 782"/>
                  <a:gd name="T61" fmla="*/ 1 h 808"/>
                  <a:gd name="T62" fmla="*/ 957 w 782"/>
                  <a:gd name="T63" fmla="*/ 1 h 808"/>
                  <a:gd name="T64" fmla="*/ 1157 w 782"/>
                  <a:gd name="T65" fmla="*/ 1 h 808"/>
                  <a:gd name="T66" fmla="*/ 1332 w 782"/>
                  <a:gd name="T67" fmla="*/ 1 h 808"/>
                  <a:gd name="T68" fmla="*/ 1442 w 782"/>
                  <a:gd name="T69" fmla="*/ 1 h 808"/>
                  <a:gd name="T70" fmla="*/ 1498 w 782"/>
                  <a:gd name="T71" fmla="*/ 1 h 808"/>
                  <a:gd name="T72" fmla="*/ 1478 w 782"/>
                  <a:gd name="T73" fmla="*/ 1 h 808"/>
                  <a:gd name="T74" fmla="*/ 1396 w 782"/>
                  <a:gd name="T75" fmla="*/ 1 h 808"/>
                  <a:gd name="T76" fmla="*/ 1283 w 782"/>
                  <a:gd name="T77" fmla="*/ 1 h 808"/>
                  <a:gd name="T78" fmla="*/ 1157 w 782"/>
                  <a:gd name="T79" fmla="*/ 1 h 808"/>
                  <a:gd name="T80" fmla="*/ 883 w 782"/>
                  <a:gd name="T81" fmla="*/ 1 h 808"/>
                  <a:gd name="T82" fmla="*/ 478 w 782"/>
                  <a:gd name="T83" fmla="*/ 1 h 808"/>
                  <a:gd name="T84" fmla="*/ 172 w 782"/>
                  <a:gd name="T85" fmla="*/ 1 h 808"/>
                  <a:gd name="T86" fmla="*/ 48 w 782"/>
                  <a:gd name="T87" fmla="*/ 1 h 808"/>
                  <a:gd name="T88" fmla="*/ 0 w 782"/>
                  <a:gd name="T89" fmla="*/ 1 h 808"/>
                  <a:gd name="T90" fmla="*/ 0 w 782"/>
                  <a:gd name="T91" fmla="*/ 1 h 8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82"/>
                  <a:gd name="T139" fmla="*/ 0 h 808"/>
                  <a:gd name="T140" fmla="*/ 782 w 782"/>
                  <a:gd name="T141" fmla="*/ 808 h 8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82" h="808">
                    <a:moveTo>
                      <a:pt x="0" y="76"/>
                    </a:moveTo>
                    <a:lnTo>
                      <a:pt x="66" y="0"/>
                    </a:lnTo>
                    <a:lnTo>
                      <a:pt x="163" y="0"/>
                    </a:lnTo>
                    <a:lnTo>
                      <a:pt x="343" y="19"/>
                    </a:lnTo>
                    <a:lnTo>
                      <a:pt x="555" y="30"/>
                    </a:lnTo>
                    <a:lnTo>
                      <a:pt x="636" y="65"/>
                    </a:lnTo>
                    <a:lnTo>
                      <a:pt x="670" y="110"/>
                    </a:lnTo>
                    <a:lnTo>
                      <a:pt x="678" y="180"/>
                    </a:lnTo>
                    <a:lnTo>
                      <a:pt x="654" y="253"/>
                    </a:lnTo>
                    <a:lnTo>
                      <a:pt x="589" y="365"/>
                    </a:lnTo>
                    <a:lnTo>
                      <a:pt x="504" y="457"/>
                    </a:lnTo>
                    <a:lnTo>
                      <a:pt x="439" y="541"/>
                    </a:lnTo>
                    <a:lnTo>
                      <a:pt x="412" y="607"/>
                    </a:lnTo>
                    <a:lnTo>
                      <a:pt x="393" y="653"/>
                    </a:lnTo>
                    <a:lnTo>
                      <a:pt x="400" y="689"/>
                    </a:lnTo>
                    <a:lnTo>
                      <a:pt x="405" y="711"/>
                    </a:lnTo>
                    <a:lnTo>
                      <a:pt x="482" y="711"/>
                    </a:lnTo>
                    <a:lnTo>
                      <a:pt x="601" y="692"/>
                    </a:lnTo>
                    <a:lnTo>
                      <a:pt x="678" y="692"/>
                    </a:lnTo>
                    <a:lnTo>
                      <a:pt x="758" y="723"/>
                    </a:lnTo>
                    <a:lnTo>
                      <a:pt x="782" y="761"/>
                    </a:lnTo>
                    <a:lnTo>
                      <a:pt x="758" y="796"/>
                    </a:lnTo>
                    <a:lnTo>
                      <a:pt x="724" y="808"/>
                    </a:lnTo>
                    <a:lnTo>
                      <a:pt x="670" y="792"/>
                    </a:lnTo>
                    <a:lnTo>
                      <a:pt x="597" y="749"/>
                    </a:lnTo>
                    <a:lnTo>
                      <a:pt x="520" y="757"/>
                    </a:lnTo>
                    <a:lnTo>
                      <a:pt x="393" y="780"/>
                    </a:lnTo>
                    <a:lnTo>
                      <a:pt x="355" y="773"/>
                    </a:lnTo>
                    <a:lnTo>
                      <a:pt x="335" y="746"/>
                    </a:lnTo>
                    <a:lnTo>
                      <a:pt x="335" y="681"/>
                    </a:lnTo>
                    <a:lnTo>
                      <a:pt x="335" y="588"/>
                    </a:lnTo>
                    <a:lnTo>
                      <a:pt x="389" y="518"/>
                    </a:lnTo>
                    <a:lnTo>
                      <a:pt x="470" y="414"/>
                    </a:lnTo>
                    <a:lnTo>
                      <a:pt x="540" y="323"/>
                    </a:lnTo>
                    <a:lnTo>
                      <a:pt x="586" y="253"/>
                    </a:lnTo>
                    <a:lnTo>
                      <a:pt x="609" y="192"/>
                    </a:lnTo>
                    <a:lnTo>
                      <a:pt x="597" y="157"/>
                    </a:lnTo>
                    <a:lnTo>
                      <a:pt x="566" y="115"/>
                    </a:lnTo>
                    <a:lnTo>
                      <a:pt x="520" y="103"/>
                    </a:lnTo>
                    <a:lnTo>
                      <a:pt x="470" y="103"/>
                    </a:lnTo>
                    <a:lnTo>
                      <a:pt x="358" y="103"/>
                    </a:lnTo>
                    <a:lnTo>
                      <a:pt x="193" y="134"/>
                    </a:lnTo>
                    <a:lnTo>
                      <a:pt x="70" y="146"/>
                    </a:lnTo>
                    <a:lnTo>
                      <a:pt x="20" y="134"/>
                    </a:lnTo>
                    <a:lnTo>
                      <a:pt x="0" y="1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62">
                <a:extLst>
                  <a:ext uri="{FF2B5EF4-FFF2-40B4-BE49-F238E27FC236}">
                    <a16:creationId xmlns:a16="http://schemas.microsoft.com/office/drawing/2014/main" id="{AF41B58A-83EA-418E-A9A4-545FA30EB90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4121048">
                <a:off x="2675" y="2797"/>
                <a:ext cx="1159" cy="461"/>
              </a:xfrm>
              <a:custGeom>
                <a:avLst/>
                <a:gdLst>
                  <a:gd name="T0" fmla="*/ 33821 w 992"/>
                  <a:gd name="T1" fmla="*/ 1 h 770"/>
                  <a:gd name="T2" fmla="*/ 34459 w 992"/>
                  <a:gd name="T3" fmla="*/ 1 h 770"/>
                  <a:gd name="T4" fmla="*/ 36826 w 992"/>
                  <a:gd name="T5" fmla="*/ 1 h 770"/>
                  <a:gd name="T6" fmla="*/ 39761 w 992"/>
                  <a:gd name="T7" fmla="*/ 1 h 770"/>
                  <a:gd name="T8" fmla="*/ 41500 w 992"/>
                  <a:gd name="T9" fmla="*/ 1 h 770"/>
                  <a:gd name="T10" fmla="*/ 40738 w 992"/>
                  <a:gd name="T11" fmla="*/ 1 h 770"/>
                  <a:gd name="T12" fmla="*/ 39119 w 992"/>
                  <a:gd name="T13" fmla="*/ 1 h 770"/>
                  <a:gd name="T14" fmla="*/ 35871 w 992"/>
                  <a:gd name="T15" fmla="*/ 1 h 770"/>
                  <a:gd name="T16" fmla="*/ 31863 w 992"/>
                  <a:gd name="T17" fmla="*/ 1 h 770"/>
                  <a:gd name="T18" fmla="*/ 28524 w 992"/>
                  <a:gd name="T19" fmla="*/ 1 h 770"/>
                  <a:gd name="T20" fmla="*/ 24777 w 992"/>
                  <a:gd name="T21" fmla="*/ 1 h 770"/>
                  <a:gd name="T22" fmla="*/ 21207 w 992"/>
                  <a:gd name="T23" fmla="*/ 1 h 770"/>
                  <a:gd name="T24" fmla="*/ 18496 w 992"/>
                  <a:gd name="T25" fmla="*/ 1 h 770"/>
                  <a:gd name="T26" fmla="*/ 17509 w 992"/>
                  <a:gd name="T27" fmla="*/ 1 h 770"/>
                  <a:gd name="T28" fmla="*/ 16411 w 992"/>
                  <a:gd name="T29" fmla="*/ 1 h 770"/>
                  <a:gd name="T30" fmla="*/ 15116 w 992"/>
                  <a:gd name="T31" fmla="*/ 1 h 770"/>
                  <a:gd name="T32" fmla="*/ 14152 w 992"/>
                  <a:gd name="T33" fmla="*/ 1 h 770"/>
                  <a:gd name="T34" fmla="*/ 14152 w 992"/>
                  <a:gd name="T35" fmla="*/ 1 h 770"/>
                  <a:gd name="T36" fmla="*/ 13486 w 992"/>
                  <a:gd name="T37" fmla="*/ 1 h 770"/>
                  <a:gd name="T38" fmla="*/ 11634 w 992"/>
                  <a:gd name="T39" fmla="*/ 1 h 770"/>
                  <a:gd name="T40" fmla="*/ 9350 w 992"/>
                  <a:gd name="T41" fmla="*/ 1 h 770"/>
                  <a:gd name="T42" fmla="*/ 7226 w 992"/>
                  <a:gd name="T43" fmla="*/ 1 h 770"/>
                  <a:gd name="T44" fmla="*/ 4794 w 992"/>
                  <a:gd name="T45" fmla="*/ 1 h 770"/>
                  <a:gd name="T46" fmla="*/ 1109 w 992"/>
                  <a:gd name="T47" fmla="*/ 1 h 770"/>
                  <a:gd name="T48" fmla="*/ 0 w 992"/>
                  <a:gd name="T49" fmla="*/ 1 h 770"/>
                  <a:gd name="T50" fmla="*/ 0 w 992"/>
                  <a:gd name="T51" fmla="*/ 1 h 770"/>
                  <a:gd name="T52" fmla="*/ 1652 w 992"/>
                  <a:gd name="T53" fmla="*/ 1 h 770"/>
                  <a:gd name="T54" fmla="*/ 3423 w 992"/>
                  <a:gd name="T55" fmla="*/ 1 h 770"/>
                  <a:gd name="T56" fmla="*/ 4955 w 992"/>
                  <a:gd name="T57" fmla="*/ 1 h 770"/>
                  <a:gd name="T58" fmla="*/ 7903 w 992"/>
                  <a:gd name="T59" fmla="*/ 1 h 770"/>
                  <a:gd name="T60" fmla="*/ 10762 w 992"/>
                  <a:gd name="T61" fmla="*/ 1 h 770"/>
                  <a:gd name="T62" fmla="*/ 13486 w 992"/>
                  <a:gd name="T63" fmla="*/ 1 h 770"/>
                  <a:gd name="T64" fmla="*/ 17369 w 992"/>
                  <a:gd name="T65" fmla="*/ 0 h 770"/>
                  <a:gd name="T66" fmla="*/ 17509 w 992"/>
                  <a:gd name="T67" fmla="*/ 1 h 770"/>
                  <a:gd name="T68" fmla="*/ 16629 w 992"/>
                  <a:gd name="T69" fmla="*/ 1 h 770"/>
                  <a:gd name="T70" fmla="*/ 16411 w 992"/>
                  <a:gd name="T71" fmla="*/ 1 h 770"/>
                  <a:gd name="T72" fmla="*/ 17509 w 992"/>
                  <a:gd name="T73" fmla="*/ 1 h 770"/>
                  <a:gd name="T74" fmla="*/ 19341 w 992"/>
                  <a:gd name="T75" fmla="*/ 1 h 770"/>
                  <a:gd name="T76" fmla="*/ 20896 w 992"/>
                  <a:gd name="T77" fmla="*/ 1 h 770"/>
                  <a:gd name="T78" fmla="*/ 23354 w 992"/>
                  <a:gd name="T79" fmla="*/ 1 h 770"/>
                  <a:gd name="T80" fmla="*/ 25734 w 992"/>
                  <a:gd name="T81" fmla="*/ 1 h 770"/>
                  <a:gd name="T82" fmla="*/ 28167 w 992"/>
                  <a:gd name="T83" fmla="*/ 1 h 770"/>
                  <a:gd name="T84" fmla="*/ 31369 w 992"/>
                  <a:gd name="T85" fmla="*/ 1 h 770"/>
                  <a:gd name="T86" fmla="*/ 33482 w 992"/>
                  <a:gd name="T87" fmla="*/ 1 h 770"/>
                  <a:gd name="T88" fmla="*/ 33821 w 992"/>
                  <a:gd name="T89" fmla="*/ 1 h 77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92"/>
                  <a:gd name="T136" fmla="*/ 0 h 770"/>
                  <a:gd name="T137" fmla="*/ 992 w 992"/>
                  <a:gd name="T138" fmla="*/ 770 h 77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92" h="770">
                    <a:moveTo>
                      <a:pt x="808" y="320"/>
                    </a:moveTo>
                    <a:lnTo>
                      <a:pt x="823" y="219"/>
                    </a:lnTo>
                    <a:lnTo>
                      <a:pt x="881" y="181"/>
                    </a:lnTo>
                    <a:lnTo>
                      <a:pt x="950" y="174"/>
                    </a:lnTo>
                    <a:lnTo>
                      <a:pt x="992" y="219"/>
                    </a:lnTo>
                    <a:lnTo>
                      <a:pt x="973" y="308"/>
                    </a:lnTo>
                    <a:lnTo>
                      <a:pt x="935" y="427"/>
                    </a:lnTo>
                    <a:lnTo>
                      <a:pt x="857" y="562"/>
                    </a:lnTo>
                    <a:lnTo>
                      <a:pt x="761" y="677"/>
                    </a:lnTo>
                    <a:lnTo>
                      <a:pt x="681" y="739"/>
                    </a:lnTo>
                    <a:lnTo>
                      <a:pt x="592" y="770"/>
                    </a:lnTo>
                    <a:lnTo>
                      <a:pt x="507" y="759"/>
                    </a:lnTo>
                    <a:lnTo>
                      <a:pt x="442" y="723"/>
                    </a:lnTo>
                    <a:lnTo>
                      <a:pt x="419" y="666"/>
                    </a:lnTo>
                    <a:lnTo>
                      <a:pt x="392" y="566"/>
                    </a:lnTo>
                    <a:lnTo>
                      <a:pt x="361" y="382"/>
                    </a:lnTo>
                    <a:lnTo>
                      <a:pt x="338" y="254"/>
                    </a:lnTo>
                    <a:lnTo>
                      <a:pt x="338" y="104"/>
                    </a:lnTo>
                    <a:lnTo>
                      <a:pt x="323" y="78"/>
                    </a:lnTo>
                    <a:lnTo>
                      <a:pt x="277" y="70"/>
                    </a:lnTo>
                    <a:lnTo>
                      <a:pt x="223" y="112"/>
                    </a:lnTo>
                    <a:lnTo>
                      <a:pt x="173" y="181"/>
                    </a:lnTo>
                    <a:lnTo>
                      <a:pt x="115" y="219"/>
                    </a:lnTo>
                    <a:lnTo>
                      <a:pt x="27" y="219"/>
                    </a:lnTo>
                    <a:lnTo>
                      <a:pt x="0" y="196"/>
                    </a:lnTo>
                    <a:lnTo>
                      <a:pt x="0" y="158"/>
                    </a:lnTo>
                    <a:lnTo>
                      <a:pt x="39" y="123"/>
                    </a:lnTo>
                    <a:lnTo>
                      <a:pt x="81" y="135"/>
                    </a:lnTo>
                    <a:lnTo>
                      <a:pt x="119" y="127"/>
                    </a:lnTo>
                    <a:lnTo>
                      <a:pt x="189" y="78"/>
                    </a:lnTo>
                    <a:lnTo>
                      <a:pt x="257" y="23"/>
                    </a:lnTo>
                    <a:lnTo>
                      <a:pt x="323" y="8"/>
                    </a:lnTo>
                    <a:lnTo>
                      <a:pt x="415" y="0"/>
                    </a:lnTo>
                    <a:lnTo>
                      <a:pt x="419" y="42"/>
                    </a:lnTo>
                    <a:lnTo>
                      <a:pt x="397" y="89"/>
                    </a:lnTo>
                    <a:lnTo>
                      <a:pt x="392" y="208"/>
                    </a:lnTo>
                    <a:lnTo>
                      <a:pt x="419" y="366"/>
                    </a:lnTo>
                    <a:lnTo>
                      <a:pt x="462" y="520"/>
                    </a:lnTo>
                    <a:lnTo>
                      <a:pt x="499" y="612"/>
                    </a:lnTo>
                    <a:lnTo>
                      <a:pt x="558" y="655"/>
                    </a:lnTo>
                    <a:lnTo>
                      <a:pt x="615" y="655"/>
                    </a:lnTo>
                    <a:lnTo>
                      <a:pt x="673" y="612"/>
                    </a:lnTo>
                    <a:lnTo>
                      <a:pt x="750" y="515"/>
                    </a:lnTo>
                    <a:lnTo>
                      <a:pt x="800" y="377"/>
                    </a:lnTo>
                    <a:lnTo>
                      <a:pt x="808" y="32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3">
                <a:extLst>
                  <a:ext uri="{FF2B5EF4-FFF2-40B4-BE49-F238E27FC236}">
                    <a16:creationId xmlns:a16="http://schemas.microsoft.com/office/drawing/2014/main" id="{4ECB8737-D5FE-476D-B20D-A72A9C32988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2414" y="1540"/>
                <a:ext cx="474" cy="848"/>
              </a:xfrm>
              <a:custGeom>
                <a:avLst/>
                <a:gdLst>
                  <a:gd name="T0" fmla="*/ 1 w 699"/>
                  <a:gd name="T1" fmla="*/ 1 h 1216"/>
                  <a:gd name="T2" fmla="*/ 1 w 699"/>
                  <a:gd name="T3" fmla="*/ 1 h 1216"/>
                  <a:gd name="T4" fmla="*/ 1 w 699"/>
                  <a:gd name="T5" fmla="*/ 1 h 1216"/>
                  <a:gd name="T6" fmla="*/ 1 w 699"/>
                  <a:gd name="T7" fmla="*/ 1 h 1216"/>
                  <a:gd name="T8" fmla="*/ 1 w 699"/>
                  <a:gd name="T9" fmla="*/ 1 h 1216"/>
                  <a:gd name="T10" fmla="*/ 1 w 699"/>
                  <a:gd name="T11" fmla="*/ 1 h 1216"/>
                  <a:gd name="T12" fmla="*/ 1 w 699"/>
                  <a:gd name="T13" fmla="*/ 1 h 1216"/>
                  <a:gd name="T14" fmla="*/ 1 w 699"/>
                  <a:gd name="T15" fmla="*/ 1 h 1216"/>
                  <a:gd name="T16" fmla="*/ 1 w 699"/>
                  <a:gd name="T17" fmla="*/ 1 h 1216"/>
                  <a:gd name="T18" fmla="*/ 1 w 699"/>
                  <a:gd name="T19" fmla="*/ 1 h 1216"/>
                  <a:gd name="T20" fmla="*/ 1 w 699"/>
                  <a:gd name="T21" fmla="*/ 1 h 1216"/>
                  <a:gd name="T22" fmla="*/ 1 w 699"/>
                  <a:gd name="T23" fmla="*/ 1 h 1216"/>
                  <a:gd name="T24" fmla="*/ 1 w 699"/>
                  <a:gd name="T25" fmla="*/ 1 h 1216"/>
                  <a:gd name="T26" fmla="*/ 1 w 699"/>
                  <a:gd name="T27" fmla="*/ 1 h 1216"/>
                  <a:gd name="T28" fmla="*/ 1 w 699"/>
                  <a:gd name="T29" fmla="*/ 1 h 1216"/>
                  <a:gd name="T30" fmla="*/ 1 w 699"/>
                  <a:gd name="T31" fmla="*/ 1 h 1216"/>
                  <a:gd name="T32" fmla="*/ 0 w 699"/>
                  <a:gd name="T33" fmla="*/ 1 h 1216"/>
                  <a:gd name="T34" fmla="*/ 1 w 699"/>
                  <a:gd name="T35" fmla="*/ 1 h 1216"/>
                  <a:gd name="T36" fmla="*/ 1 w 699"/>
                  <a:gd name="T37" fmla="*/ 1 h 1216"/>
                  <a:gd name="T38" fmla="*/ 1 w 699"/>
                  <a:gd name="T39" fmla="*/ 1 h 1216"/>
                  <a:gd name="T40" fmla="*/ 1 w 699"/>
                  <a:gd name="T41" fmla="*/ 1 h 1216"/>
                  <a:gd name="T42" fmla="*/ 1 w 699"/>
                  <a:gd name="T43" fmla="*/ 1 h 1216"/>
                  <a:gd name="T44" fmla="*/ 1 w 699"/>
                  <a:gd name="T45" fmla="*/ 1 h 1216"/>
                  <a:gd name="T46" fmla="*/ 1 w 699"/>
                  <a:gd name="T47" fmla="*/ 1 h 1216"/>
                  <a:gd name="T48" fmla="*/ 1 w 699"/>
                  <a:gd name="T49" fmla="*/ 1 h 1216"/>
                  <a:gd name="T50" fmla="*/ 1 w 699"/>
                  <a:gd name="T51" fmla="*/ 1 h 1216"/>
                  <a:gd name="T52" fmla="*/ 1 w 699"/>
                  <a:gd name="T53" fmla="*/ 0 h 1216"/>
                  <a:gd name="T54" fmla="*/ 1 w 699"/>
                  <a:gd name="T55" fmla="*/ 1 h 1216"/>
                  <a:gd name="T56" fmla="*/ 1 w 699"/>
                  <a:gd name="T57" fmla="*/ 1 h 1216"/>
                  <a:gd name="T58" fmla="*/ 1 w 699"/>
                  <a:gd name="T59" fmla="*/ 1 h 1216"/>
                  <a:gd name="T60" fmla="*/ 1 w 699"/>
                  <a:gd name="T61" fmla="*/ 1 h 1216"/>
                  <a:gd name="T62" fmla="*/ 1 w 699"/>
                  <a:gd name="T63" fmla="*/ 1 h 1216"/>
                  <a:gd name="T64" fmla="*/ 1 w 699"/>
                  <a:gd name="T65" fmla="*/ 1 h 1216"/>
                  <a:gd name="T66" fmla="*/ 1 w 699"/>
                  <a:gd name="T67" fmla="*/ 1 h 1216"/>
                  <a:gd name="T68" fmla="*/ 1 w 699"/>
                  <a:gd name="T69" fmla="*/ 1 h 1216"/>
                  <a:gd name="T70" fmla="*/ 1 w 699"/>
                  <a:gd name="T71" fmla="*/ 1 h 1216"/>
                  <a:gd name="T72" fmla="*/ 1 w 699"/>
                  <a:gd name="T73" fmla="*/ 1 h 1216"/>
                  <a:gd name="T74" fmla="*/ 1 w 699"/>
                  <a:gd name="T75" fmla="*/ 1 h 1216"/>
                  <a:gd name="T76" fmla="*/ 1 w 699"/>
                  <a:gd name="T77" fmla="*/ 1 h 1216"/>
                  <a:gd name="T78" fmla="*/ 1 w 699"/>
                  <a:gd name="T79" fmla="*/ 1 h 1216"/>
                  <a:gd name="T80" fmla="*/ 1 w 699"/>
                  <a:gd name="T81" fmla="*/ 1 h 1216"/>
                  <a:gd name="T82" fmla="*/ 1 w 699"/>
                  <a:gd name="T83" fmla="*/ 1 h 12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99"/>
                  <a:gd name="T127" fmla="*/ 0 h 1216"/>
                  <a:gd name="T128" fmla="*/ 699 w 699"/>
                  <a:gd name="T129" fmla="*/ 1216 h 12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99" h="1216">
                    <a:moveTo>
                      <a:pt x="445" y="923"/>
                    </a:moveTo>
                    <a:lnTo>
                      <a:pt x="560" y="1039"/>
                    </a:lnTo>
                    <a:lnTo>
                      <a:pt x="606" y="1039"/>
                    </a:lnTo>
                    <a:lnTo>
                      <a:pt x="684" y="1086"/>
                    </a:lnTo>
                    <a:lnTo>
                      <a:pt x="699" y="1139"/>
                    </a:lnTo>
                    <a:lnTo>
                      <a:pt x="676" y="1208"/>
                    </a:lnTo>
                    <a:lnTo>
                      <a:pt x="614" y="1216"/>
                    </a:lnTo>
                    <a:lnTo>
                      <a:pt x="537" y="1162"/>
                    </a:lnTo>
                    <a:lnTo>
                      <a:pt x="383" y="1016"/>
                    </a:lnTo>
                    <a:lnTo>
                      <a:pt x="284" y="878"/>
                    </a:lnTo>
                    <a:lnTo>
                      <a:pt x="237" y="769"/>
                    </a:lnTo>
                    <a:lnTo>
                      <a:pt x="206" y="585"/>
                    </a:lnTo>
                    <a:lnTo>
                      <a:pt x="206" y="346"/>
                    </a:lnTo>
                    <a:lnTo>
                      <a:pt x="198" y="285"/>
                    </a:lnTo>
                    <a:lnTo>
                      <a:pt x="153" y="239"/>
                    </a:lnTo>
                    <a:lnTo>
                      <a:pt x="22" y="247"/>
                    </a:lnTo>
                    <a:lnTo>
                      <a:pt x="0" y="223"/>
                    </a:lnTo>
                    <a:lnTo>
                      <a:pt x="29" y="208"/>
                    </a:lnTo>
                    <a:lnTo>
                      <a:pt x="122" y="200"/>
                    </a:lnTo>
                    <a:lnTo>
                      <a:pt x="138" y="185"/>
                    </a:lnTo>
                    <a:lnTo>
                      <a:pt x="6" y="107"/>
                    </a:lnTo>
                    <a:lnTo>
                      <a:pt x="6" y="77"/>
                    </a:lnTo>
                    <a:lnTo>
                      <a:pt x="29" y="70"/>
                    </a:lnTo>
                    <a:lnTo>
                      <a:pt x="138" y="130"/>
                    </a:lnTo>
                    <a:lnTo>
                      <a:pt x="161" y="123"/>
                    </a:lnTo>
                    <a:lnTo>
                      <a:pt x="138" y="8"/>
                    </a:lnTo>
                    <a:lnTo>
                      <a:pt x="153" y="0"/>
                    </a:lnTo>
                    <a:lnTo>
                      <a:pt x="169" y="8"/>
                    </a:lnTo>
                    <a:lnTo>
                      <a:pt x="198" y="123"/>
                    </a:lnTo>
                    <a:lnTo>
                      <a:pt x="222" y="130"/>
                    </a:lnTo>
                    <a:lnTo>
                      <a:pt x="284" y="8"/>
                    </a:lnTo>
                    <a:lnTo>
                      <a:pt x="299" y="8"/>
                    </a:lnTo>
                    <a:lnTo>
                      <a:pt x="299" y="46"/>
                    </a:lnTo>
                    <a:lnTo>
                      <a:pt x="260" y="146"/>
                    </a:lnTo>
                    <a:lnTo>
                      <a:pt x="260" y="200"/>
                    </a:lnTo>
                    <a:lnTo>
                      <a:pt x="276" y="270"/>
                    </a:lnTo>
                    <a:lnTo>
                      <a:pt x="268" y="361"/>
                    </a:lnTo>
                    <a:lnTo>
                      <a:pt x="276" y="531"/>
                    </a:lnTo>
                    <a:lnTo>
                      <a:pt x="291" y="639"/>
                    </a:lnTo>
                    <a:lnTo>
                      <a:pt x="330" y="762"/>
                    </a:lnTo>
                    <a:lnTo>
                      <a:pt x="383" y="855"/>
                    </a:lnTo>
                    <a:lnTo>
                      <a:pt x="445" y="92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64">
                <a:extLst>
                  <a:ext uri="{FF2B5EF4-FFF2-40B4-BE49-F238E27FC236}">
                    <a16:creationId xmlns:a16="http://schemas.microsoft.com/office/drawing/2014/main" id="{F5C08468-8D5C-44C7-A4E0-9B096009C41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2705309">
                <a:off x="2793" y="1150"/>
                <a:ext cx="620" cy="708"/>
              </a:xfrm>
              <a:custGeom>
                <a:avLst/>
                <a:gdLst>
                  <a:gd name="T0" fmla="*/ 1 w 915"/>
                  <a:gd name="T1" fmla="*/ 1 h 1139"/>
                  <a:gd name="T2" fmla="*/ 0 w 915"/>
                  <a:gd name="T3" fmla="*/ 1 h 1139"/>
                  <a:gd name="T4" fmla="*/ 1 w 915"/>
                  <a:gd name="T5" fmla="*/ 1 h 1139"/>
                  <a:gd name="T6" fmla="*/ 1 w 915"/>
                  <a:gd name="T7" fmla="*/ 1 h 1139"/>
                  <a:gd name="T8" fmla="*/ 1 w 915"/>
                  <a:gd name="T9" fmla="*/ 1 h 1139"/>
                  <a:gd name="T10" fmla="*/ 1 w 915"/>
                  <a:gd name="T11" fmla="*/ 1 h 1139"/>
                  <a:gd name="T12" fmla="*/ 1 w 915"/>
                  <a:gd name="T13" fmla="*/ 1 h 1139"/>
                  <a:gd name="T14" fmla="*/ 1 w 915"/>
                  <a:gd name="T15" fmla="*/ 1 h 1139"/>
                  <a:gd name="T16" fmla="*/ 1 w 915"/>
                  <a:gd name="T17" fmla="*/ 1 h 1139"/>
                  <a:gd name="T18" fmla="*/ 1 w 915"/>
                  <a:gd name="T19" fmla="*/ 1 h 1139"/>
                  <a:gd name="T20" fmla="*/ 1 w 915"/>
                  <a:gd name="T21" fmla="*/ 1 h 1139"/>
                  <a:gd name="T22" fmla="*/ 1 w 915"/>
                  <a:gd name="T23" fmla="*/ 1 h 1139"/>
                  <a:gd name="T24" fmla="*/ 1 w 915"/>
                  <a:gd name="T25" fmla="*/ 1 h 1139"/>
                  <a:gd name="T26" fmla="*/ 1 w 915"/>
                  <a:gd name="T27" fmla="*/ 1 h 1139"/>
                  <a:gd name="T28" fmla="*/ 1 w 915"/>
                  <a:gd name="T29" fmla="*/ 1 h 1139"/>
                  <a:gd name="T30" fmla="*/ 1 w 915"/>
                  <a:gd name="T31" fmla="*/ 1 h 1139"/>
                  <a:gd name="T32" fmla="*/ 1 w 915"/>
                  <a:gd name="T33" fmla="*/ 1 h 1139"/>
                  <a:gd name="T34" fmla="*/ 1 w 915"/>
                  <a:gd name="T35" fmla="*/ 1 h 1139"/>
                  <a:gd name="T36" fmla="*/ 1 w 915"/>
                  <a:gd name="T37" fmla="*/ 1 h 1139"/>
                  <a:gd name="T38" fmla="*/ 1 w 915"/>
                  <a:gd name="T39" fmla="*/ 1 h 1139"/>
                  <a:gd name="T40" fmla="*/ 1 w 915"/>
                  <a:gd name="T41" fmla="*/ 1 h 1139"/>
                  <a:gd name="T42" fmla="*/ 1 w 915"/>
                  <a:gd name="T43" fmla="*/ 1 h 1139"/>
                  <a:gd name="T44" fmla="*/ 1 w 915"/>
                  <a:gd name="T45" fmla="*/ 1 h 1139"/>
                  <a:gd name="T46" fmla="*/ 1 w 915"/>
                  <a:gd name="T47" fmla="*/ 0 h 1139"/>
                  <a:gd name="T48" fmla="*/ 1 w 915"/>
                  <a:gd name="T49" fmla="*/ 1 h 1139"/>
                  <a:gd name="T50" fmla="*/ 1 w 915"/>
                  <a:gd name="T51" fmla="*/ 1 h 1139"/>
                  <a:gd name="T52" fmla="*/ 1 w 915"/>
                  <a:gd name="T53" fmla="*/ 1 h 1139"/>
                  <a:gd name="T54" fmla="*/ 1 w 915"/>
                  <a:gd name="T55" fmla="*/ 1 h 1139"/>
                  <a:gd name="T56" fmla="*/ 1 w 915"/>
                  <a:gd name="T57" fmla="*/ 1 h 1139"/>
                  <a:gd name="T58" fmla="*/ 1 w 915"/>
                  <a:gd name="T59" fmla="*/ 1 h 1139"/>
                  <a:gd name="T60" fmla="*/ 1 w 915"/>
                  <a:gd name="T61" fmla="*/ 1 h 1139"/>
                  <a:gd name="T62" fmla="*/ 1 w 915"/>
                  <a:gd name="T63" fmla="*/ 1 h 1139"/>
                  <a:gd name="T64" fmla="*/ 1 w 915"/>
                  <a:gd name="T65" fmla="*/ 1 h 1139"/>
                  <a:gd name="T66" fmla="*/ 1 w 915"/>
                  <a:gd name="T67" fmla="*/ 1 h 1139"/>
                  <a:gd name="T68" fmla="*/ 1 w 915"/>
                  <a:gd name="T69" fmla="*/ 1 h 1139"/>
                  <a:gd name="T70" fmla="*/ 1 w 915"/>
                  <a:gd name="T71" fmla="*/ 1 h 1139"/>
                  <a:gd name="T72" fmla="*/ 1 w 915"/>
                  <a:gd name="T73" fmla="*/ 1 h 1139"/>
                  <a:gd name="T74" fmla="*/ 1 w 915"/>
                  <a:gd name="T75" fmla="*/ 1 h 1139"/>
                  <a:gd name="T76" fmla="*/ 1 w 915"/>
                  <a:gd name="T77" fmla="*/ 1 h 1139"/>
                  <a:gd name="T78" fmla="*/ 1 w 915"/>
                  <a:gd name="T79" fmla="*/ 1 h 1139"/>
                  <a:gd name="T80" fmla="*/ 1 w 915"/>
                  <a:gd name="T81" fmla="*/ 1 h 1139"/>
                  <a:gd name="T82" fmla="*/ 1 w 915"/>
                  <a:gd name="T83" fmla="*/ 1 h 1139"/>
                  <a:gd name="T84" fmla="*/ 1 w 915"/>
                  <a:gd name="T85" fmla="*/ 1 h 1139"/>
                  <a:gd name="T86" fmla="*/ 1 w 915"/>
                  <a:gd name="T87" fmla="*/ 1 h 11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15"/>
                  <a:gd name="T133" fmla="*/ 0 h 1139"/>
                  <a:gd name="T134" fmla="*/ 915 w 915"/>
                  <a:gd name="T135" fmla="*/ 1139 h 11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15" h="1139">
                    <a:moveTo>
                      <a:pt x="15" y="1008"/>
                    </a:moveTo>
                    <a:lnTo>
                      <a:pt x="0" y="1061"/>
                    </a:lnTo>
                    <a:lnTo>
                      <a:pt x="15" y="1139"/>
                    </a:lnTo>
                    <a:lnTo>
                      <a:pt x="70" y="1139"/>
                    </a:lnTo>
                    <a:lnTo>
                      <a:pt x="231" y="1108"/>
                    </a:lnTo>
                    <a:lnTo>
                      <a:pt x="408" y="1046"/>
                    </a:lnTo>
                    <a:lnTo>
                      <a:pt x="554" y="946"/>
                    </a:lnTo>
                    <a:lnTo>
                      <a:pt x="639" y="816"/>
                    </a:lnTo>
                    <a:lnTo>
                      <a:pt x="715" y="593"/>
                    </a:lnTo>
                    <a:lnTo>
                      <a:pt x="738" y="385"/>
                    </a:lnTo>
                    <a:lnTo>
                      <a:pt x="738" y="285"/>
                    </a:lnTo>
                    <a:lnTo>
                      <a:pt x="777" y="224"/>
                    </a:lnTo>
                    <a:lnTo>
                      <a:pt x="845" y="200"/>
                    </a:lnTo>
                    <a:lnTo>
                      <a:pt x="907" y="200"/>
                    </a:lnTo>
                    <a:lnTo>
                      <a:pt x="915" y="169"/>
                    </a:lnTo>
                    <a:lnTo>
                      <a:pt x="823" y="177"/>
                    </a:lnTo>
                    <a:lnTo>
                      <a:pt x="808" y="154"/>
                    </a:lnTo>
                    <a:lnTo>
                      <a:pt x="884" y="70"/>
                    </a:lnTo>
                    <a:lnTo>
                      <a:pt x="868" y="47"/>
                    </a:lnTo>
                    <a:lnTo>
                      <a:pt x="853" y="62"/>
                    </a:lnTo>
                    <a:lnTo>
                      <a:pt x="792" y="123"/>
                    </a:lnTo>
                    <a:lnTo>
                      <a:pt x="777" y="123"/>
                    </a:lnTo>
                    <a:lnTo>
                      <a:pt x="777" y="16"/>
                    </a:lnTo>
                    <a:lnTo>
                      <a:pt x="761" y="0"/>
                    </a:lnTo>
                    <a:lnTo>
                      <a:pt x="738" y="8"/>
                    </a:lnTo>
                    <a:lnTo>
                      <a:pt x="746" y="123"/>
                    </a:lnTo>
                    <a:lnTo>
                      <a:pt x="730" y="131"/>
                    </a:lnTo>
                    <a:lnTo>
                      <a:pt x="668" y="70"/>
                    </a:lnTo>
                    <a:lnTo>
                      <a:pt x="623" y="62"/>
                    </a:lnTo>
                    <a:lnTo>
                      <a:pt x="631" y="93"/>
                    </a:lnTo>
                    <a:lnTo>
                      <a:pt x="699" y="162"/>
                    </a:lnTo>
                    <a:lnTo>
                      <a:pt x="699" y="200"/>
                    </a:lnTo>
                    <a:lnTo>
                      <a:pt x="676" y="278"/>
                    </a:lnTo>
                    <a:lnTo>
                      <a:pt x="676" y="346"/>
                    </a:lnTo>
                    <a:lnTo>
                      <a:pt x="676" y="462"/>
                    </a:lnTo>
                    <a:lnTo>
                      <a:pt x="645" y="608"/>
                    </a:lnTo>
                    <a:lnTo>
                      <a:pt x="615" y="700"/>
                    </a:lnTo>
                    <a:lnTo>
                      <a:pt x="561" y="816"/>
                    </a:lnTo>
                    <a:lnTo>
                      <a:pt x="499" y="908"/>
                    </a:lnTo>
                    <a:lnTo>
                      <a:pt x="454" y="954"/>
                    </a:lnTo>
                    <a:lnTo>
                      <a:pt x="330" y="993"/>
                    </a:lnTo>
                    <a:lnTo>
                      <a:pt x="215" y="1008"/>
                    </a:lnTo>
                    <a:lnTo>
                      <a:pt x="99" y="1024"/>
                    </a:lnTo>
                    <a:lnTo>
                      <a:pt x="15" y="10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6" name="Picture 6" descr="http://www.cen.ulaval.ca/pingualuit/CraterLakeRF2.jpg">
            <a:extLst>
              <a:ext uri="{FF2B5EF4-FFF2-40B4-BE49-F238E27FC236}">
                <a16:creationId xmlns:a16="http://schemas.microsoft.com/office/drawing/2014/main" id="{D84A30D8-C118-43F5-A82D-F91A55F7F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198438" y="1689100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3" descr="C:\Users\home\Documents\swimming-clip-art-4.gif">
            <a:extLst>
              <a:ext uri="{FF2B5EF4-FFF2-40B4-BE49-F238E27FC236}">
                <a16:creationId xmlns:a16="http://schemas.microsoft.com/office/drawing/2014/main" id="{662225E4-5494-4E7C-8F1E-C58DF735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51363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Arrow Connector 7">
            <a:extLst>
              <a:ext uri="{FF2B5EF4-FFF2-40B4-BE49-F238E27FC236}">
                <a16:creationId xmlns:a16="http://schemas.microsoft.com/office/drawing/2014/main" id="{78603AA8-ECBF-47DD-A737-A0871EAD41C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71600" y="3962400"/>
            <a:ext cx="2743200" cy="5334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" name="Picture 14" descr="C:\Users\home\Documents\images.jpg">
            <a:extLst>
              <a:ext uri="{FF2B5EF4-FFF2-40B4-BE49-F238E27FC236}">
                <a16:creationId xmlns:a16="http://schemas.microsoft.com/office/drawing/2014/main" id="{0E2F778D-7358-443F-8D77-67527296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115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10">
            <a:extLst>
              <a:ext uri="{FF2B5EF4-FFF2-40B4-BE49-F238E27FC236}">
                <a16:creationId xmlns:a16="http://schemas.microsoft.com/office/drawing/2014/main" id="{CE3ECBB8-67FC-4FD3-A5CB-0B5678C34A4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733800"/>
            <a:ext cx="1981200" cy="457200"/>
            <a:chOff x="3124200" y="3733800"/>
            <a:chExt cx="1981200" cy="457200"/>
          </a:xfrm>
        </p:grpSpPr>
        <p:sp>
          <p:nvSpPr>
            <p:cNvPr id="71" name="Oval 2">
              <a:extLst>
                <a:ext uri="{FF2B5EF4-FFF2-40B4-BE49-F238E27FC236}">
                  <a16:creationId xmlns:a16="http://schemas.microsoft.com/office/drawing/2014/main" id="{0158AD70-9280-487F-B33C-EED68A0E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733800"/>
              <a:ext cx="1981200" cy="4572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cxnSp>
          <p:nvCxnSpPr>
            <p:cNvPr id="72" name="Straight Arrow Connector 4">
              <a:extLst>
                <a:ext uri="{FF2B5EF4-FFF2-40B4-BE49-F238E27FC236}">
                  <a16:creationId xmlns:a16="http://schemas.microsoft.com/office/drawing/2014/main" id="{DE831413-9393-4FA8-B4C4-E5008BA35F08}"/>
                </a:ext>
              </a:extLst>
            </p:cNvPr>
            <p:cNvCxnSpPr>
              <a:cxnSpLocks noChangeShapeType="1"/>
              <a:endCxn id="71" idx="7"/>
            </p:cNvCxnSpPr>
            <p:nvPr/>
          </p:nvCxnSpPr>
          <p:spPr bwMode="auto">
            <a:xfrm flipV="1">
              <a:off x="4114800" y="3800755"/>
              <a:ext cx="700460" cy="16164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Rounded Rectangular Callout 145">
            <a:extLst>
              <a:ext uri="{FF2B5EF4-FFF2-40B4-BE49-F238E27FC236}">
                <a16:creationId xmlns:a16="http://schemas.microsoft.com/office/drawing/2014/main" id="{7EBF3B22-48BA-4521-8E28-A2A697B7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305300"/>
            <a:ext cx="3013075" cy="495300"/>
          </a:xfrm>
          <a:prstGeom prst="wedgeRoundRectCallout">
            <a:avLst>
              <a:gd name="adj1" fmla="val -8940"/>
              <a:gd name="adj2" fmla="val -78259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Swim for it.</a:t>
            </a:r>
          </a:p>
        </p:txBody>
      </p:sp>
      <p:sp>
        <p:nvSpPr>
          <p:cNvPr id="74" name="Rounded Rectangular Callout 121">
            <a:extLst>
              <a:ext uri="{FF2B5EF4-FFF2-40B4-BE49-F238E27FC236}">
                <a16:creationId xmlns:a16="http://schemas.microsoft.com/office/drawing/2014/main" id="{BF6157CF-53D6-4B6C-B0B6-657A393C2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725" y="1676400"/>
            <a:ext cx="5832475" cy="1143000"/>
          </a:xfrm>
          <a:prstGeom prst="wedgeRoundRectCallout">
            <a:avLst>
              <a:gd name="adj1" fmla="val -15912"/>
              <a:gd name="adj2" fmla="val 62000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When I am ¼ from the middle,</a:t>
            </a:r>
            <a:br>
              <a:rPr lang="en-US" altLang="en-US" sz="2400" i="0" dirty="0"/>
            </a:br>
            <a:r>
              <a:rPr lang="en-US" altLang="en-US" sz="2400" i="0" dirty="0"/>
              <a:t>I can no longer maintain the loop invariant.</a:t>
            </a:r>
            <a:br>
              <a:rPr lang="en-US" altLang="en-US" sz="2400" i="0" dirty="0"/>
            </a:br>
            <a:r>
              <a:rPr lang="en-US" altLang="en-US" sz="2400" i="0" dirty="0"/>
              <a:t>Hence, I … ?</a:t>
            </a:r>
          </a:p>
        </p:txBody>
      </p:sp>
      <p:sp>
        <p:nvSpPr>
          <p:cNvPr id="75" name="Rounded Rectangular Callout 123">
            <a:extLst>
              <a:ext uri="{FF2B5EF4-FFF2-40B4-BE49-F238E27FC236}">
                <a16:creationId xmlns:a16="http://schemas.microsoft.com/office/drawing/2014/main" id="{3BE9EC63-F58C-4289-8CB6-6BC0F6658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257800"/>
            <a:ext cx="6019800" cy="1152525"/>
          </a:xfrm>
          <a:prstGeom prst="wedgeRoundRectCallout">
            <a:avLst>
              <a:gd name="adj1" fmla="val -8940"/>
              <a:gd name="adj2" fmla="val -78259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Me: ¾ radius, speed 1, time = ¾ = 0.75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Him: Half circ., speed 4, time = 3.14/4 = 0.78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                             I win!</a:t>
            </a:r>
          </a:p>
        </p:txBody>
      </p:sp>
    </p:spTree>
    <p:extLst>
      <p:ext uri="{BB962C8B-B14F-4D97-AF65-F5344CB8AC3E}">
        <p14:creationId xmlns:p14="http://schemas.microsoft.com/office/powerpoint/2010/main" val="407033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4736E-6 L 0.11111 -0.052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6" y="-263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5449E-6 L 0.03732 -0.13136 C 0.05173 -0.15218 0.1283 -0.20745 0.14913 -0.21971 C 0.17899 -0.23173 0.296 -0.24353 0.31007 -0.25255 L 0.46979 -0.21439 " pathEditMode="relative" rAng="0" ptsTypes="FffFF">
                                      <p:cBhvr>
                                        <p:cTn id="7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90" y="-12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6" grpId="0"/>
      <p:bldP spid="47" grpId="0" animBg="1"/>
      <p:bldP spid="47" grpId="1" animBg="1"/>
      <p:bldP spid="48" grpId="0"/>
      <p:bldP spid="49" grpId="0"/>
      <p:bldP spid="50" grpId="0"/>
      <p:bldP spid="50" grpId="1"/>
      <p:bldP spid="51" grpId="0" animBg="1"/>
      <p:bldP spid="52" grpId="0" animBg="1"/>
      <p:bldP spid="103" grpId="0" animBg="1"/>
      <p:bldP spid="73" grpId="0" animBg="1"/>
      <p:bldP spid="74" grpId="0" animBg="1"/>
      <p:bldP spid="7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2F36E757-8DCE-4868-8E82-8962D970BA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71362" y="-63500"/>
            <a:ext cx="3886200" cy="523875"/>
          </a:xfrm>
        </p:spPr>
        <p:txBody>
          <a:bodyPr/>
          <a:lstStyle/>
          <a:p>
            <a:pPr eaLnBrk="1" hangingPunct="1"/>
            <a:r>
              <a:rPr lang="en-US" altLang="en-US" sz="3600"/>
              <a:t>Fairy God Mother</a:t>
            </a:r>
          </a:p>
        </p:txBody>
      </p:sp>
      <p:pic>
        <p:nvPicPr>
          <p:cNvPr id="66" name="Picture 6" descr="http://www.cen.ulaval.ca/pingualuit/CraterLakeRF2.jpg">
            <a:extLst>
              <a:ext uri="{FF2B5EF4-FFF2-40B4-BE49-F238E27FC236}">
                <a16:creationId xmlns:a16="http://schemas.microsoft.com/office/drawing/2014/main" id="{D84A30D8-C118-43F5-A82D-F91A55F7F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198438" y="1676400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3" descr="C:\Users\home\Documents\swimming-clip-art-4.gif">
            <a:extLst>
              <a:ext uri="{FF2B5EF4-FFF2-40B4-BE49-F238E27FC236}">
                <a16:creationId xmlns:a16="http://schemas.microsoft.com/office/drawing/2014/main" id="{662225E4-5494-4E7C-8F1E-C58DF735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51363" y="3630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Arrow Connector 7">
            <a:extLst>
              <a:ext uri="{FF2B5EF4-FFF2-40B4-BE49-F238E27FC236}">
                <a16:creationId xmlns:a16="http://schemas.microsoft.com/office/drawing/2014/main" id="{78603AA8-ECBF-47DD-A737-A0871EAD41C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71600" y="3962400"/>
            <a:ext cx="2743200" cy="5334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9" name="Picture 14" descr="C:\Users\home\Documents\images.jpg">
            <a:extLst>
              <a:ext uri="{FF2B5EF4-FFF2-40B4-BE49-F238E27FC236}">
                <a16:creationId xmlns:a16="http://schemas.microsoft.com/office/drawing/2014/main" id="{0E2F778D-7358-443F-8D77-675272966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115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 10">
            <a:extLst>
              <a:ext uri="{FF2B5EF4-FFF2-40B4-BE49-F238E27FC236}">
                <a16:creationId xmlns:a16="http://schemas.microsoft.com/office/drawing/2014/main" id="{CE3ECBB8-67FC-4FD3-A5CB-0B5678C34A4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733800"/>
            <a:ext cx="1981200" cy="457200"/>
            <a:chOff x="3124200" y="3733800"/>
            <a:chExt cx="1981200" cy="457200"/>
          </a:xfrm>
        </p:grpSpPr>
        <p:sp>
          <p:nvSpPr>
            <p:cNvPr id="71" name="Oval 2">
              <a:extLst>
                <a:ext uri="{FF2B5EF4-FFF2-40B4-BE49-F238E27FC236}">
                  <a16:creationId xmlns:a16="http://schemas.microsoft.com/office/drawing/2014/main" id="{0158AD70-9280-487F-B33C-EED68A0E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733800"/>
              <a:ext cx="1981200" cy="4572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cxnSp>
          <p:nvCxnSpPr>
            <p:cNvPr id="72" name="Straight Arrow Connector 4">
              <a:extLst>
                <a:ext uri="{FF2B5EF4-FFF2-40B4-BE49-F238E27FC236}">
                  <a16:creationId xmlns:a16="http://schemas.microsoft.com/office/drawing/2014/main" id="{DE831413-9393-4FA8-B4C4-E5008BA35F08}"/>
                </a:ext>
              </a:extLst>
            </p:cNvPr>
            <p:cNvCxnSpPr>
              <a:cxnSpLocks noChangeShapeType="1"/>
              <a:endCxn id="71" idx="7"/>
            </p:cNvCxnSpPr>
            <p:nvPr/>
          </p:nvCxnSpPr>
          <p:spPr bwMode="auto">
            <a:xfrm flipV="1">
              <a:off x="4114800" y="3800755"/>
              <a:ext cx="700460" cy="16164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Rounded Rectangular Callout 145">
            <a:extLst>
              <a:ext uri="{FF2B5EF4-FFF2-40B4-BE49-F238E27FC236}">
                <a16:creationId xmlns:a16="http://schemas.microsoft.com/office/drawing/2014/main" id="{7EBF3B22-48BA-4521-8E28-A2A697B7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8"/>
            <a:ext cx="3886200" cy="1406525"/>
          </a:xfrm>
          <a:prstGeom prst="wedgeRoundRectCallout">
            <a:avLst>
              <a:gd name="adj1" fmla="val 21958"/>
              <a:gd name="adj2" fmla="val 5964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Maybe I can do better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by taking a different route.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i="0" dirty="0"/>
              <a:t>(Allowing a faster monster)</a:t>
            </a:r>
          </a:p>
        </p:txBody>
      </p:sp>
      <p:sp>
        <p:nvSpPr>
          <p:cNvPr id="74" name="Rounded Rectangular Callout 121">
            <a:extLst>
              <a:ext uri="{FF2B5EF4-FFF2-40B4-BE49-F238E27FC236}">
                <a16:creationId xmlns:a16="http://schemas.microsoft.com/office/drawing/2014/main" id="{BF6157CF-53D6-4B6C-B0B6-657A393C2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007989"/>
            <a:ext cx="2364637" cy="381000"/>
          </a:xfrm>
          <a:prstGeom prst="wedgeRoundRectCallout">
            <a:avLst>
              <a:gd name="adj1" fmla="val -15912"/>
              <a:gd name="adj2" fmla="val 62000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 swim farther.</a:t>
            </a:r>
          </a:p>
        </p:txBody>
      </p:sp>
      <p:sp>
        <p:nvSpPr>
          <p:cNvPr id="2" name="Rounded Rectangular Callout 121">
            <a:extLst>
              <a:ext uri="{FF2B5EF4-FFF2-40B4-BE49-F238E27FC236}">
                <a16:creationId xmlns:a16="http://schemas.microsoft.com/office/drawing/2014/main" id="{6EF5767B-E55C-2B56-6FC7-585B6F12A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81" y="3625850"/>
            <a:ext cx="2364637" cy="381000"/>
          </a:xfrm>
          <a:prstGeom prst="wedgeRoundRectCallout">
            <a:avLst>
              <a:gd name="adj1" fmla="val -15912"/>
              <a:gd name="adj2" fmla="val 62000"/>
              <a:gd name="adj3" fmla="val 16667"/>
            </a:avLst>
          </a:prstGeom>
          <a:noFill/>
          <a:ln w="25400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But I run farther.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384CB62-3201-A9B8-F3D4-6741F39588E7}"/>
              </a:ext>
            </a:extLst>
          </p:cNvPr>
          <p:cNvSpPr/>
          <p:nvPr/>
        </p:nvSpPr>
        <p:spPr>
          <a:xfrm>
            <a:off x="4800600" y="3609108"/>
            <a:ext cx="2050473" cy="169354"/>
          </a:xfrm>
          <a:custGeom>
            <a:avLst/>
            <a:gdLst>
              <a:gd name="connsiteX0" fmla="*/ 0 w 2050473"/>
              <a:gd name="connsiteY0" fmla="*/ 169354 h 169354"/>
              <a:gd name="connsiteX1" fmla="*/ 812800 w 2050473"/>
              <a:gd name="connsiteY1" fmla="*/ 3100 h 169354"/>
              <a:gd name="connsiteX2" fmla="*/ 2050473 w 2050473"/>
              <a:gd name="connsiteY2" fmla="*/ 76991 h 169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0473" h="169354">
                <a:moveTo>
                  <a:pt x="0" y="169354"/>
                </a:moveTo>
                <a:cubicBezTo>
                  <a:pt x="235527" y="93924"/>
                  <a:pt x="471055" y="18494"/>
                  <a:pt x="812800" y="3100"/>
                </a:cubicBezTo>
                <a:cubicBezTo>
                  <a:pt x="1154546" y="-12294"/>
                  <a:pt x="1602509" y="32348"/>
                  <a:pt x="2050473" y="76991"/>
                </a:cubicBezTo>
              </a:path>
            </a:pathLst>
          </a:custGeom>
          <a:noFill/>
          <a:ln w="28575">
            <a:solidFill>
              <a:srgbClr val="FFFF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4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47 L 0.06805 -0.03264 L 0.13785 -0.02477 C 0.16094 -0.02431 0.1842 -0.02454 0.20746 -0.02338 C 0.21024 -0.02315 0.21285 -0.02153 0.21545 -0.02061 C 0.21858 -0.01968 0.22153 -0.01899 0.22465 -0.01806 C 0.225 -0.01667 0.22674 -0.01412 0.22569 -0.01389 C 0.20712 -0.01227 0.20729 -0.01088 0.21042 -0.01945 L 0.20538 -0.02616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093 L 0.08159 -0.14074 L 0.26146 -0.21597 L 0.42604 -0.21204 L 0.58159 -0.18102 L 0.65538 -0.14884 " pathEditMode="relative" ptsTypes="AAAAAA">
                                      <p:cBhvr>
                                        <p:cTn id="3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77"/>
          <p:cNvSpPr txBox="1">
            <a:spLocks noChangeArrowheads="1"/>
          </p:cNvSpPr>
          <p:nvPr/>
        </p:nvSpPr>
        <p:spPr bwMode="auto">
          <a:xfrm>
            <a:off x="0" y="60325"/>
            <a:ext cx="290195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&lt;preCond&gt;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codeA  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loop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</a:t>
            </a:r>
            <a:r>
              <a:rPr lang="en-CA" altLang="en-US" sz="2000" i="0" dirty="0">
                <a:solidFill>
                  <a:srgbClr val="33CC33"/>
                </a:solidFill>
              </a:rPr>
              <a:t>&lt;loop-invariant&gt;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exit when &lt;exit Cond&gt;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codeB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codeC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&lt;postCond&gt;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000" i="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341821" y="2362200"/>
            <a:ext cx="8506640" cy="1612901"/>
            <a:chOff x="609600" y="1371600"/>
            <a:chExt cx="7971082" cy="1612901"/>
          </a:xfrm>
        </p:grpSpPr>
        <p:grpSp>
          <p:nvGrpSpPr>
            <p:cNvPr id="109" name="Group 1"/>
            <p:cNvGrpSpPr/>
            <p:nvPr/>
          </p:nvGrpSpPr>
          <p:grpSpPr>
            <a:xfrm>
              <a:off x="5181600" y="1371600"/>
              <a:ext cx="3399082" cy="1612901"/>
              <a:chOff x="2133600" y="2209800"/>
              <a:chExt cx="4945063" cy="2514600"/>
            </a:xfrm>
          </p:grpSpPr>
          <p:grpSp>
            <p:nvGrpSpPr>
              <p:cNvPr id="111" name="Group 197"/>
              <p:cNvGrpSpPr>
                <a:grpSpLocks/>
              </p:cNvGrpSpPr>
              <p:nvPr/>
            </p:nvGrpSpPr>
            <p:grpSpPr bwMode="auto">
              <a:xfrm>
                <a:off x="3886200" y="3276600"/>
                <a:ext cx="1181100" cy="1447800"/>
                <a:chOff x="2448" y="2064"/>
                <a:chExt cx="744" cy="912"/>
              </a:xfrm>
            </p:grpSpPr>
            <p:sp>
              <p:nvSpPr>
                <p:cNvPr id="235" name="Freeform 191"/>
                <p:cNvSpPr>
                  <a:spLocks/>
                </p:cNvSpPr>
                <p:nvPr/>
              </p:nvSpPr>
              <p:spPr bwMode="auto">
                <a:xfrm>
                  <a:off x="2810" y="2195"/>
                  <a:ext cx="200" cy="202"/>
                </a:xfrm>
                <a:custGeom>
                  <a:avLst/>
                  <a:gdLst>
                    <a:gd name="T0" fmla="*/ 0 w 600"/>
                    <a:gd name="T1" fmla="*/ 0 h 608"/>
                    <a:gd name="T2" fmla="*/ 0 w 600"/>
                    <a:gd name="T3" fmla="*/ 0 h 608"/>
                    <a:gd name="T4" fmla="*/ 0 w 600"/>
                    <a:gd name="T5" fmla="*/ 0 h 608"/>
                    <a:gd name="T6" fmla="*/ 0 w 600"/>
                    <a:gd name="T7" fmla="*/ 0 h 608"/>
                    <a:gd name="T8" fmla="*/ 0 w 600"/>
                    <a:gd name="T9" fmla="*/ 0 h 608"/>
                    <a:gd name="T10" fmla="*/ 0 w 600"/>
                    <a:gd name="T11" fmla="*/ 0 h 608"/>
                    <a:gd name="T12" fmla="*/ 0 w 600"/>
                    <a:gd name="T13" fmla="*/ 0 h 608"/>
                    <a:gd name="T14" fmla="*/ 0 w 600"/>
                    <a:gd name="T15" fmla="*/ 0 h 608"/>
                    <a:gd name="T16" fmla="*/ 0 w 600"/>
                    <a:gd name="T17" fmla="*/ 0 h 608"/>
                    <a:gd name="T18" fmla="*/ 0 w 600"/>
                    <a:gd name="T19" fmla="*/ 0 h 608"/>
                    <a:gd name="T20" fmla="*/ 0 w 600"/>
                    <a:gd name="T21" fmla="*/ 0 h 608"/>
                    <a:gd name="T22" fmla="*/ 0 w 600"/>
                    <a:gd name="T23" fmla="*/ 0 h 608"/>
                    <a:gd name="T24" fmla="*/ 0 w 600"/>
                    <a:gd name="T25" fmla="*/ 0 h 608"/>
                    <a:gd name="T26" fmla="*/ 0 w 600"/>
                    <a:gd name="T27" fmla="*/ 0 h 608"/>
                    <a:gd name="T28" fmla="*/ 0 w 600"/>
                    <a:gd name="T29" fmla="*/ 0 h 608"/>
                    <a:gd name="T30" fmla="*/ 0 w 600"/>
                    <a:gd name="T31" fmla="*/ 0 h 608"/>
                    <a:gd name="T32" fmla="*/ 0 w 600"/>
                    <a:gd name="T33" fmla="*/ 0 h 608"/>
                    <a:gd name="T34" fmla="*/ 0 w 600"/>
                    <a:gd name="T35" fmla="*/ 0 h 608"/>
                    <a:gd name="T36" fmla="*/ 0 w 600"/>
                    <a:gd name="T37" fmla="*/ 0 h 608"/>
                    <a:gd name="T38" fmla="*/ 0 w 600"/>
                    <a:gd name="T39" fmla="*/ 0 h 608"/>
                    <a:gd name="T40" fmla="*/ 0 w 600"/>
                    <a:gd name="T41" fmla="*/ 0 h 608"/>
                    <a:gd name="T42" fmla="*/ 0 w 600"/>
                    <a:gd name="T43" fmla="*/ 0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" name="Freeform 192"/>
                <p:cNvSpPr>
                  <a:spLocks/>
                </p:cNvSpPr>
                <p:nvPr/>
              </p:nvSpPr>
              <p:spPr bwMode="auto">
                <a:xfrm>
                  <a:off x="2712" y="2413"/>
                  <a:ext cx="206" cy="361"/>
                </a:xfrm>
                <a:custGeom>
                  <a:avLst/>
                  <a:gdLst>
                    <a:gd name="T0" fmla="*/ 0 w 619"/>
                    <a:gd name="T1" fmla="*/ 0 h 1085"/>
                    <a:gd name="T2" fmla="*/ 0 w 619"/>
                    <a:gd name="T3" fmla="*/ 0 h 1085"/>
                    <a:gd name="T4" fmla="*/ 0 w 619"/>
                    <a:gd name="T5" fmla="*/ 0 h 1085"/>
                    <a:gd name="T6" fmla="*/ 0 w 619"/>
                    <a:gd name="T7" fmla="*/ 0 h 1085"/>
                    <a:gd name="T8" fmla="*/ 0 w 619"/>
                    <a:gd name="T9" fmla="*/ 0 h 1085"/>
                    <a:gd name="T10" fmla="*/ 0 w 619"/>
                    <a:gd name="T11" fmla="*/ 0 h 1085"/>
                    <a:gd name="T12" fmla="*/ 0 w 619"/>
                    <a:gd name="T13" fmla="*/ 0 h 1085"/>
                    <a:gd name="T14" fmla="*/ 0 w 619"/>
                    <a:gd name="T15" fmla="*/ 0 h 1085"/>
                    <a:gd name="T16" fmla="*/ 0 w 619"/>
                    <a:gd name="T17" fmla="*/ 0 h 1085"/>
                    <a:gd name="T18" fmla="*/ 0 w 619"/>
                    <a:gd name="T19" fmla="*/ 0 h 1085"/>
                    <a:gd name="T20" fmla="*/ 0 w 619"/>
                    <a:gd name="T21" fmla="*/ 0 h 1085"/>
                    <a:gd name="T22" fmla="*/ 0 w 619"/>
                    <a:gd name="T23" fmla="*/ 0 h 1085"/>
                    <a:gd name="T24" fmla="*/ 0 w 619"/>
                    <a:gd name="T25" fmla="*/ 0 h 1085"/>
                    <a:gd name="T26" fmla="*/ 0 w 619"/>
                    <a:gd name="T27" fmla="*/ 0 h 1085"/>
                    <a:gd name="T28" fmla="*/ 0 w 619"/>
                    <a:gd name="T29" fmla="*/ 0 h 1085"/>
                    <a:gd name="T30" fmla="*/ 0 w 619"/>
                    <a:gd name="T31" fmla="*/ 0 h 1085"/>
                    <a:gd name="T32" fmla="*/ 0 w 619"/>
                    <a:gd name="T33" fmla="*/ 0 h 1085"/>
                    <a:gd name="T34" fmla="*/ 0 w 619"/>
                    <a:gd name="T35" fmla="*/ 0 h 1085"/>
                    <a:gd name="T36" fmla="*/ 0 w 619"/>
                    <a:gd name="T37" fmla="*/ 0 h 1085"/>
                    <a:gd name="T38" fmla="*/ 0 w 619"/>
                    <a:gd name="T39" fmla="*/ 0 h 1085"/>
                    <a:gd name="T40" fmla="*/ 0 w 619"/>
                    <a:gd name="T41" fmla="*/ 0 h 1085"/>
                    <a:gd name="T42" fmla="*/ 0 w 619"/>
                    <a:gd name="T43" fmla="*/ 0 h 1085"/>
                    <a:gd name="T44" fmla="*/ 0 w 619"/>
                    <a:gd name="T45" fmla="*/ 0 h 1085"/>
                    <a:gd name="T46" fmla="*/ 0 w 619"/>
                    <a:gd name="T47" fmla="*/ 0 h 1085"/>
                    <a:gd name="T48" fmla="*/ 0 w 619"/>
                    <a:gd name="T49" fmla="*/ 0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" name="Freeform 193"/>
                <p:cNvSpPr>
                  <a:spLocks/>
                </p:cNvSpPr>
                <p:nvPr/>
              </p:nvSpPr>
              <p:spPr bwMode="auto">
                <a:xfrm>
                  <a:off x="2726" y="2706"/>
                  <a:ext cx="261" cy="270"/>
                </a:xfrm>
                <a:custGeom>
                  <a:avLst/>
                  <a:gdLst>
                    <a:gd name="T0" fmla="*/ 0 w 782"/>
                    <a:gd name="T1" fmla="*/ 0 h 808"/>
                    <a:gd name="T2" fmla="*/ 0 w 782"/>
                    <a:gd name="T3" fmla="*/ 0 h 808"/>
                    <a:gd name="T4" fmla="*/ 0 w 782"/>
                    <a:gd name="T5" fmla="*/ 0 h 808"/>
                    <a:gd name="T6" fmla="*/ 0 w 782"/>
                    <a:gd name="T7" fmla="*/ 0 h 808"/>
                    <a:gd name="T8" fmla="*/ 0 w 782"/>
                    <a:gd name="T9" fmla="*/ 0 h 808"/>
                    <a:gd name="T10" fmla="*/ 0 w 782"/>
                    <a:gd name="T11" fmla="*/ 0 h 808"/>
                    <a:gd name="T12" fmla="*/ 0 w 782"/>
                    <a:gd name="T13" fmla="*/ 0 h 808"/>
                    <a:gd name="T14" fmla="*/ 0 w 782"/>
                    <a:gd name="T15" fmla="*/ 0 h 808"/>
                    <a:gd name="T16" fmla="*/ 0 w 782"/>
                    <a:gd name="T17" fmla="*/ 0 h 808"/>
                    <a:gd name="T18" fmla="*/ 0 w 782"/>
                    <a:gd name="T19" fmla="*/ 0 h 808"/>
                    <a:gd name="T20" fmla="*/ 0 w 782"/>
                    <a:gd name="T21" fmla="*/ 0 h 808"/>
                    <a:gd name="T22" fmla="*/ 0 w 782"/>
                    <a:gd name="T23" fmla="*/ 0 h 808"/>
                    <a:gd name="T24" fmla="*/ 0 w 782"/>
                    <a:gd name="T25" fmla="*/ 0 h 808"/>
                    <a:gd name="T26" fmla="*/ 0 w 782"/>
                    <a:gd name="T27" fmla="*/ 0 h 808"/>
                    <a:gd name="T28" fmla="*/ 0 w 782"/>
                    <a:gd name="T29" fmla="*/ 0 h 808"/>
                    <a:gd name="T30" fmla="*/ 0 w 782"/>
                    <a:gd name="T31" fmla="*/ 0 h 808"/>
                    <a:gd name="T32" fmla="*/ 0 w 782"/>
                    <a:gd name="T33" fmla="*/ 0 h 808"/>
                    <a:gd name="T34" fmla="*/ 0 w 782"/>
                    <a:gd name="T35" fmla="*/ 0 h 808"/>
                    <a:gd name="T36" fmla="*/ 0 w 782"/>
                    <a:gd name="T37" fmla="*/ 0 h 808"/>
                    <a:gd name="T38" fmla="*/ 0 w 782"/>
                    <a:gd name="T39" fmla="*/ 0 h 808"/>
                    <a:gd name="T40" fmla="*/ 0 w 782"/>
                    <a:gd name="T41" fmla="*/ 0 h 808"/>
                    <a:gd name="T42" fmla="*/ 0 w 782"/>
                    <a:gd name="T43" fmla="*/ 0 h 808"/>
                    <a:gd name="T44" fmla="*/ 0 w 782"/>
                    <a:gd name="T45" fmla="*/ 0 h 808"/>
                    <a:gd name="T46" fmla="*/ 0 w 782"/>
                    <a:gd name="T47" fmla="*/ 0 h 808"/>
                    <a:gd name="T48" fmla="*/ 0 w 782"/>
                    <a:gd name="T49" fmla="*/ 0 h 808"/>
                    <a:gd name="T50" fmla="*/ 0 w 782"/>
                    <a:gd name="T51" fmla="*/ 0 h 808"/>
                    <a:gd name="T52" fmla="*/ 0 w 782"/>
                    <a:gd name="T53" fmla="*/ 0 h 808"/>
                    <a:gd name="T54" fmla="*/ 0 w 782"/>
                    <a:gd name="T55" fmla="*/ 0 h 808"/>
                    <a:gd name="T56" fmla="*/ 0 w 782"/>
                    <a:gd name="T57" fmla="*/ 0 h 808"/>
                    <a:gd name="T58" fmla="*/ 0 w 782"/>
                    <a:gd name="T59" fmla="*/ 0 h 808"/>
                    <a:gd name="T60" fmla="*/ 0 w 782"/>
                    <a:gd name="T61" fmla="*/ 0 h 808"/>
                    <a:gd name="T62" fmla="*/ 0 w 782"/>
                    <a:gd name="T63" fmla="*/ 0 h 808"/>
                    <a:gd name="T64" fmla="*/ 0 w 782"/>
                    <a:gd name="T65" fmla="*/ 0 h 808"/>
                    <a:gd name="T66" fmla="*/ 0 w 782"/>
                    <a:gd name="T67" fmla="*/ 0 h 808"/>
                    <a:gd name="T68" fmla="*/ 0 w 782"/>
                    <a:gd name="T69" fmla="*/ 0 h 808"/>
                    <a:gd name="T70" fmla="*/ 0 w 782"/>
                    <a:gd name="T71" fmla="*/ 0 h 808"/>
                    <a:gd name="T72" fmla="*/ 0 w 782"/>
                    <a:gd name="T73" fmla="*/ 0 h 808"/>
                    <a:gd name="T74" fmla="*/ 0 w 782"/>
                    <a:gd name="T75" fmla="*/ 0 h 808"/>
                    <a:gd name="T76" fmla="*/ 0 w 782"/>
                    <a:gd name="T77" fmla="*/ 0 h 808"/>
                    <a:gd name="T78" fmla="*/ 0 w 782"/>
                    <a:gd name="T79" fmla="*/ 0 h 808"/>
                    <a:gd name="T80" fmla="*/ 0 w 782"/>
                    <a:gd name="T81" fmla="*/ 0 h 808"/>
                    <a:gd name="T82" fmla="*/ 0 w 782"/>
                    <a:gd name="T83" fmla="*/ 0 h 808"/>
                    <a:gd name="T84" fmla="*/ 0 w 782"/>
                    <a:gd name="T85" fmla="*/ 0 h 808"/>
                    <a:gd name="T86" fmla="*/ 0 w 782"/>
                    <a:gd name="T87" fmla="*/ 0 h 808"/>
                    <a:gd name="T88" fmla="*/ 0 w 782"/>
                    <a:gd name="T89" fmla="*/ 0 h 808"/>
                    <a:gd name="T90" fmla="*/ 0 w 782"/>
                    <a:gd name="T91" fmla="*/ 0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Freeform 194"/>
                <p:cNvSpPr>
                  <a:spLocks/>
                </p:cNvSpPr>
                <p:nvPr/>
              </p:nvSpPr>
              <p:spPr bwMode="auto">
                <a:xfrm>
                  <a:off x="2448" y="2645"/>
                  <a:ext cx="331" cy="256"/>
                </a:xfrm>
                <a:custGeom>
                  <a:avLst/>
                  <a:gdLst>
                    <a:gd name="T0" fmla="*/ 0 w 992"/>
                    <a:gd name="T1" fmla="*/ 0 h 770"/>
                    <a:gd name="T2" fmla="*/ 0 w 992"/>
                    <a:gd name="T3" fmla="*/ 0 h 770"/>
                    <a:gd name="T4" fmla="*/ 0 w 992"/>
                    <a:gd name="T5" fmla="*/ 0 h 770"/>
                    <a:gd name="T6" fmla="*/ 0 w 992"/>
                    <a:gd name="T7" fmla="*/ 0 h 770"/>
                    <a:gd name="T8" fmla="*/ 0 w 992"/>
                    <a:gd name="T9" fmla="*/ 0 h 770"/>
                    <a:gd name="T10" fmla="*/ 0 w 992"/>
                    <a:gd name="T11" fmla="*/ 0 h 770"/>
                    <a:gd name="T12" fmla="*/ 0 w 992"/>
                    <a:gd name="T13" fmla="*/ 0 h 770"/>
                    <a:gd name="T14" fmla="*/ 0 w 992"/>
                    <a:gd name="T15" fmla="*/ 0 h 770"/>
                    <a:gd name="T16" fmla="*/ 0 w 992"/>
                    <a:gd name="T17" fmla="*/ 0 h 770"/>
                    <a:gd name="T18" fmla="*/ 0 w 992"/>
                    <a:gd name="T19" fmla="*/ 0 h 770"/>
                    <a:gd name="T20" fmla="*/ 0 w 992"/>
                    <a:gd name="T21" fmla="*/ 0 h 770"/>
                    <a:gd name="T22" fmla="*/ 0 w 992"/>
                    <a:gd name="T23" fmla="*/ 0 h 770"/>
                    <a:gd name="T24" fmla="*/ 0 w 992"/>
                    <a:gd name="T25" fmla="*/ 0 h 770"/>
                    <a:gd name="T26" fmla="*/ 0 w 992"/>
                    <a:gd name="T27" fmla="*/ 0 h 770"/>
                    <a:gd name="T28" fmla="*/ 0 w 992"/>
                    <a:gd name="T29" fmla="*/ 0 h 770"/>
                    <a:gd name="T30" fmla="*/ 0 w 992"/>
                    <a:gd name="T31" fmla="*/ 0 h 770"/>
                    <a:gd name="T32" fmla="*/ 0 w 992"/>
                    <a:gd name="T33" fmla="*/ 0 h 770"/>
                    <a:gd name="T34" fmla="*/ 0 w 992"/>
                    <a:gd name="T35" fmla="*/ 0 h 770"/>
                    <a:gd name="T36" fmla="*/ 0 w 992"/>
                    <a:gd name="T37" fmla="*/ 0 h 770"/>
                    <a:gd name="T38" fmla="*/ 0 w 992"/>
                    <a:gd name="T39" fmla="*/ 0 h 770"/>
                    <a:gd name="T40" fmla="*/ 0 w 992"/>
                    <a:gd name="T41" fmla="*/ 0 h 770"/>
                    <a:gd name="T42" fmla="*/ 0 w 992"/>
                    <a:gd name="T43" fmla="*/ 0 h 770"/>
                    <a:gd name="T44" fmla="*/ 0 w 992"/>
                    <a:gd name="T45" fmla="*/ 0 h 770"/>
                    <a:gd name="T46" fmla="*/ 0 w 992"/>
                    <a:gd name="T47" fmla="*/ 0 h 770"/>
                    <a:gd name="T48" fmla="*/ 0 w 992"/>
                    <a:gd name="T49" fmla="*/ 0 h 770"/>
                    <a:gd name="T50" fmla="*/ 0 w 992"/>
                    <a:gd name="T51" fmla="*/ 0 h 770"/>
                    <a:gd name="T52" fmla="*/ 0 w 992"/>
                    <a:gd name="T53" fmla="*/ 0 h 770"/>
                    <a:gd name="T54" fmla="*/ 0 w 992"/>
                    <a:gd name="T55" fmla="*/ 0 h 770"/>
                    <a:gd name="T56" fmla="*/ 0 w 992"/>
                    <a:gd name="T57" fmla="*/ 0 h 770"/>
                    <a:gd name="T58" fmla="*/ 0 w 992"/>
                    <a:gd name="T59" fmla="*/ 0 h 770"/>
                    <a:gd name="T60" fmla="*/ 0 w 992"/>
                    <a:gd name="T61" fmla="*/ 0 h 770"/>
                    <a:gd name="T62" fmla="*/ 0 w 992"/>
                    <a:gd name="T63" fmla="*/ 0 h 770"/>
                    <a:gd name="T64" fmla="*/ 0 w 992"/>
                    <a:gd name="T65" fmla="*/ 0 h 770"/>
                    <a:gd name="T66" fmla="*/ 0 w 992"/>
                    <a:gd name="T67" fmla="*/ 0 h 770"/>
                    <a:gd name="T68" fmla="*/ 0 w 992"/>
                    <a:gd name="T69" fmla="*/ 0 h 770"/>
                    <a:gd name="T70" fmla="*/ 0 w 992"/>
                    <a:gd name="T71" fmla="*/ 0 h 770"/>
                    <a:gd name="T72" fmla="*/ 0 w 992"/>
                    <a:gd name="T73" fmla="*/ 0 h 770"/>
                    <a:gd name="T74" fmla="*/ 0 w 992"/>
                    <a:gd name="T75" fmla="*/ 0 h 770"/>
                    <a:gd name="T76" fmla="*/ 0 w 992"/>
                    <a:gd name="T77" fmla="*/ 0 h 770"/>
                    <a:gd name="T78" fmla="*/ 0 w 992"/>
                    <a:gd name="T79" fmla="*/ 0 h 770"/>
                    <a:gd name="T80" fmla="*/ 0 w 992"/>
                    <a:gd name="T81" fmla="*/ 0 h 770"/>
                    <a:gd name="T82" fmla="*/ 0 w 992"/>
                    <a:gd name="T83" fmla="*/ 0 h 770"/>
                    <a:gd name="T84" fmla="*/ 0 w 992"/>
                    <a:gd name="T85" fmla="*/ 0 h 770"/>
                    <a:gd name="T86" fmla="*/ 0 w 992"/>
                    <a:gd name="T87" fmla="*/ 0 h 770"/>
                    <a:gd name="T88" fmla="*/ 0 w 992"/>
                    <a:gd name="T89" fmla="*/ 0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" name="Freeform 195"/>
                <p:cNvSpPr>
                  <a:spLocks/>
                </p:cNvSpPr>
                <p:nvPr/>
              </p:nvSpPr>
              <p:spPr bwMode="auto">
                <a:xfrm>
                  <a:off x="2605" y="2064"/>
                  <a:ext cx="233" cy="405"/>
                </a:xfrm>
                <a:custGeom>
                  <a:avLst/>
                  <a:gdLst>
                    <a:gd name="T0" fmla="*/ 0 w 699"/>
                    <a:gd name="T1" fmla="*/ 0 h 1216"/>
                    <a:gd name="T2" fmla="*/ 0 w 699"/>
                    <a:gd name="T3" fmla="*/ 0 h 1216"/>
                    <a:gd name="T4" fmla="*/ 0 w 699"/>
                    <a:gd name="T5" fmla="*/ 0 h 1216"/>
                    <a:gd name="T6" fmla="*/ 0 w 699"/>
                    <a:gd name="T7" fmla="*/ 0 h 1216"/>
                    <a:gd name="T8" fmla="*/ 0 w 699"/>
                    <a:gd name="T9" fmla="*/ 0 h 1216"/>
                    <a:gd name="T10" fmla="*/ 0 w 699"/>
                    <a:gd name="T11" fmla="*/ 0 h 1216"/>
                    <a:gd name="T12" fmla="*/ 0 w 699"/>
                    <a:gd name="T13" fmla="*/ 0 h 1216"/>
                    <a:gd name="T14" fmla="*/ 0 w 699"/>
                    <a:gd name="T15" fmla="*/ 0 h 1216"/>
                    <a:gd name="T16" fmla="*/ 0 w 699"/>
                    <a:gd name="T17" fmla="*/ 0 h 1216"/>
                    <a:gd name="T18" fmla="*/ 0 w 699"/>
                    <a:gd name="T19" fmla="*/ 0 h 1216"/>
                    <a:gd name="T20" fmla="*/ 0 w 699"/>
                    <a:gd name="T21" fmla="*/ 0 h 1216"/>
                    <a:gd name="T22" fmla="*/ 0 w 699"/>
                    <a:gd name="T23" fmla="*/ 0 h 1216"/>
                    <a:gd name="T24" fmla="*/ 0 w 699"/>
                    <a:gd name="T25" fmla="*/ 0 h 1216"/>
                    <a:gd name="T26" fmla="*/ 0 w 699"/>
                    <a:gd name="T27" fmla="*/ 0 h 1216"/>
                    <a:gd name="T28" fmla="*/ 0 w 699"/>
                    <a:gd name="T29" fmla="*/ 0 h 1216"/>
                    <a:gd name="T30" fmla="*/ 0 w 699"/>
                    <a:gd name="T31" fmla="*/ 0 h 1216"/>
                    <a:gd name="T32" fmla="*/ 0 w 699"/>
                    <a:gd name="T33" fmla="*/ 0 h 1216"/>
                    <a:gd name="T34" fmla="*/ 0 w 699"/>
                    <a:gd name="T35" fmla="*/ 0 h 1216"/>
                    <a:gd name="T36" fmla="*/ 0 w 699"/>
                    <a:gd name="T37" fmla="*/ 0 h 1216"/>
                    <a:gd name="T38" fmla="*/ 0 w 699"/>
                    <a:gd name="T39" fmla="*/ 0 h 1216"/>
                    <a:gd name="T40" fmla="*/ 0 w 699"/>
                    <a:gd name="T41" fmla="*/ 0 h 1216"/>
                    <a:gd name="T42" fmla="*/ 0 w 699"/>
                    <a:gd name="T43" fmla="*/ 0 h 1216"/>
                    <a:gd name="T44" fmla="*/ 0 w 699"/>
                    <a:gd name="T45" fmla="*/ 0 h 1216"/>
                    <a:gd name="T46" fmla="*/ 0 w 699"/>
                    <a:gd name="T47" fmla="*/ 0 h 1216"/>
                    <a:gd name="T48" fmla="*/ 0 w 699"/>
                    <a:gd name="T49" fmla="*/ 0 h 1216"/>
                    <a:gd name="T50" fmla="*/ 0 w 699"/>
                    <a:gd name="T51" fmla="*/ 0 h 1216"/>
                    <a:gd name="T52" fmla="*/ 0 w 699"/>
                    <a:gd name="T53" fmla="*/ 0 h 1216"/>
                    <a:gd name="T54" fmla="*/ 0 w 699"/>
                    <a:gd name="T55" fmla="*/ 0 h 1216"/>
                    <a:gd name="T56" fmla="*/ 0 w 699"/>
                    <a:gd name="T57" fmla="*/ 0 h 1216"/>
                    <a:gd name="T58" fmla="*/ 0 w 699"/>
                    <a:gd name="T59" fmla="*/ 0 h 1216"/>
                    <a:gd name="T60" fmla="*/ 0 w 699"/>
                    <a:gd name="T61" fmla="*/ 0 h 1216"/>
                    <a:gd name="T62" fmla="*/ 0 w 699"/>
                    <a:gd name="T63" fmla="*/ 0 h 1216"/>
                    <a:gd name="T64" fmla="*/ 0 w 699"/>
                    <a:gd name="T65" fmla="*/ 0 h 1216"/>
                    <a:gd name="T66" fmla="*/ 0 w 699"/>
                    <a:gd name="T67" fmla="*/ 0 h 1216"/>
                    <a:gd name="T68" fmla="*/ 0 w 699"/>
                    <a:gd name="T69" fmla="*/ 0 h 1216"/>
                    <a:gd name="T70" fmla="*/ 0 w 699"/>
                    <a:gd name="T71" fmla="*/ 0 h 1216"/>
                    <a:gd name="T72" fmla="*/ 0 w 699"/>
                    <a:gd name="T73" fmla="*/ 0 h 1216"/>
                    <a:gd name="T74" fmla="*/ 0 w 699"/>
                    <a:gd name="T75" fmla="*/ 0 h 1216"/>
                    <a:gd name="T76" fmla="*/ 0 w 699"/>
                    <a:gd name="T77" fmla="*/ 0 h 1216"/>
                    <a:gd name="T78" fmla="*/ 0 w 699"/>
                    <a:gd name="T79" fmla="*/ 0 h 1216"/>
                    <a:gd name="T80" fmla="*/ 0 w 699"/>
                    <a:gd name="T81" fmla="*/ 0 h 1216"/>
                    <a:gd name="T82" fmla="*/ 0 w 699"/>
                    <a:gd name="T83" fmla="*/ 0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" name="Freeform 196"/>
                <p:cNvSpPr>
                  <a:spLocks/>
                </p:cNvSpPr>
                <p:nvPr/>
              </p:nvSpPr>
              <p:spPr bwMode="auto">
                <a:xfrm>
                  <a:off x="2887" y="2100"/>
                  <a:ext cx="305" cy="379"/>
                </a:xfrm>
                <a:custGeom>
                  <a:avLst/>
                  <a:gdLst>
                    <a:gd name="T0" fmla="*/ 0 w 915"/>
                    <a:gd name="T1" fmla="*/ 0 h 1139"/>
                    <a:gd name="T2" fmla="*/ 0 w 915"/>
                    <a:gd name="T3" fmla="*/ 0 h 1139"/>
                    <a:gd name="T4" fmla="*/ 0 w 915"/>
                    <a:gd name="T5" fmla="*/ 0 h 1139"/>
                    <a:gd name="T6" fmla="*/ 0 w 915"/>
                    <a:gd name="T7" fmla="*/ 0 h 1139"/>
                    <a:gd name="T8" fmla="*/ 0 w 915"/>
                    <a:gd name="T9" fmla="*/ 0 h 1139"/>
                    <a:gd name="T10" fmla="*/ 0 w 915"/>
                    <a:gd name="T11" fmla="*/ 0 h 1139"/>
                    <a:gd name="T12" fmla="*/ 0 w 915"/>
                    <a:gd name="T13" fmla="*/ 0 h 1139"/>
                    <a:gd name="T14" fmla="*/ 0 w 915"/>
                    <a:gd name="T15" fmla="*/ 0 h 1139"/>
                    <a:gd name="T16" fmla="*/ 0 w 915"/>
                    <a:gd name="T17" fmla="*/ 0 h 1139"/>
                    <a:gd name="T18" fmla="*/ 0 w 915"/>
                    <a:gd name="T19" fmla="*/ 0 h 1139"/>
                    <a:gd name="T20" fmla="*/ 0 w 915"/>
                    <a:gd name="T21" fmla="*/ 0 h 1139"/>
                    <a:gd name="T22" fmla="*/ 0 w 915"/>
                    <a:gd name="T23" fmla="*/ 0 h 1139"/>
                    <a:gd name="T24" fmla="*/ 0 w 915"/>
                    <a:gd name="T25" fmla="*/ 0 h 1139"/>
                    <a:gd name="T26" fmla="*/ 0 w 915"/>
                    <a:gd name="T27" fmla="*/ 0 h 1139"/>
                    <a:gd name="T28" fmla="*/ 0 w 915"/>
                    <a:gd name="T29" fmla="*/ 0 h 1139"/>
                    <a:gd name="T30" fmla="*/ 0 w 915"/>
                    <a:gd name="T31" fmla="*/ 0 h 1139"/>
                    <a:gd name="T32" fmla="*/ 0 w 915"/>
                    <a:gd name="T33" fmla="*/ 0 h 1139"/>
                    <a:gd name="T34" fmla="*/ 0 w 915"/>
                    <a:gd name="T35" fmla="*/ 0 h 1139"/>
                    <a:gd name="T36" fmla="*/ 0 w 915"/>
                    <a:gd name="T37" fmla="*/ 0 h 1139"/>
                    <a:gd name="T38" fmla="*/ 0 w 915"/>
                    <a:gd name="T39" fmla="*/ 0 h 1139"/>
                    <a:gd name="T40" fmla="*/ 0 w 915"/>
                    <a:gd name="T41" fmla="*/ 0 h 1139"/>
                    <a:gd name="T42" fmla="*/ 0 w 915"/>
                    <a:gd name="T43" fmla="*/ 0 h 1139"/>
                    <a:gd name="T44" fmla="*/ 0 w 915"/>
                    <a:gd name="T45" fmla="*/ 0 h 1139"/>
                    <a:gd name="T46" fmla="*/ 0 w 915"/>
                    <a:gd name="T47" fmla="*/ 0 h 1139"/>
                    <a:gd name="T48" fmla="*/ 0 w 915"/>
                    <a:gd name="T49" fmla="*/ 0 h 1139"/>
                    <a:gd name="T50" fmla="*/ 0 w 915"/>
                    <a:gd name="T51" fmla="*/ 0 h 1139"/>
                    <a:gd name="T52" fmla="*/ 0 w 915"/>
                    <a:gd name="T53" fmla="*/ 0 h 1139"/>
                    <a:gd name="T54" fmla="*/ 0 w 915"/>
                    <a:gd name="T55" fmla="*/ 0 h 1139"/>
                    <a:gd name="T56" fmla="*/ 0 w 915"/>
                    <a:gd name="T57" fmla="*/ 0 h 1139"/>
                    <a:gd name="T58" fmla="*/ 0 w 915"/>
                    <a:gd name="T59" fmla="*/ 0 h 1139"/>
                    <a:gd name="T60" fmla="*/ 0 w 915"/>
                    <a:gd name="T61" fmla="*/ 0 h 1139"/>
                    <a:gd name="T62" fmla="*/ 0 w 915"/>
                    <a:gd name="T63" fmla="*/ 0 h 1139"/>
                    <a:gd name="T64" fmla="*/ 0 w 915"/>
                    <a:gd name="T65" fmla="*/ 0 h 1139"/>
                    <a:gd name="T66" fmla="*/ 0 w 915"/>
                    <a:gd name="T67" fmla="*/ 0 h 1139"/>
                    <a:gd name="T68" fmla="*/ 0 w 915"/>
                    <a:gd name="T69" fmla="*/ 0 h 1139"/>
                    <a:gd name="T70" fmla="*/ 0 w 915"/>
                    <a:gd name="T71" fmla="*/ 0 h 1139"/>
                    <a:gd name="T72" fmla="*/ 0 w 915"/>
                    <a:gd name="T73" fmla="*/ 0 h 1139"/>
                    <a:gd name="T74" fmla="*/ 0 w 915"/>
                    <a:gd name="T75" fmla="*/ 0 h 1139"/>
                    <a:gd name="T76" fmla="*/ 0 w 915"/>
                    <a:gd name="T77" fmla="*/ 0 h 1139"/>
                    <a:gd name="T78" fmla="*/ 0 w 915"/>
                    <a:gd name="T79" fmla="*/ 0 h 1139"/>
                    <a:gd name="T80" fmla="*/ 0 w 915"/>
                    <a:gd name="T81" fmla="*/ 0 h 1139"/>
                    <a:gd name="T82" fmla="*/ 0 w 915"/>
                    <a:gd name="T83" fmla="*/ 0 h 1139"/>
                    <a:gd name="T84" fmla="*/ 0 w 915"/>
                    <a:gd name="T85" fmla="*/ 0 h 1139"/>
                    <a:gd name="T86" fmla="*/ 0 w 915"/>
                    <a:gd name="T87" fmla="*/ 0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pic>
            <p:nvPicPr>
              <p:cNvPr id="112" name="Picture 10" descr="na01476_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2209800"/>
                <a:ext cx="1881188" cy="1363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3" name="Group 190"/>
              <p:cNvGrpSpPr>
                <a:grpSpLocks/>
              </p:cNvGrpSpPr>
              <p:nvPr/>
            </p:nvGrpSpPr>
            <p:grpSpPr bwMode="auto">
              <a:xfrm flipH="1">
                <a:off x="5562600" y="3505200"/>
                <a:ext cx="1516063" cy="1141413"/>
                <a:chOff x="3744" y="2740"/>
                <a:chExt cx="955" cy="719"/>
              </a:xfrm>
            </p:grpSpPr>
            <p:sp>
              <p:nvSpPr>
                <p:cNvPr id="170" name="Freeform 125"/>
                <p:cNvSpPr>
                  <a:spLocks/>
                </p:cNvSpPr>
                <p:nvPr/>
              </p:nvSpPr>
              <p:spPr bwMode="auto">
                <a:xfrm>
                  <a:off x="3744" y="2740"/>
                  <a:ext cx="955" cy="673"/>
                </a:xfrm>
                <a:custGeom>
                  <a:avLst/>
                  <a:gdLst>
                    <a:gd name="T0" fmla="*/ 0 w 3819"/>
                    <a:gd name="T1" fmla="*/ 0 h 2690"/>
                    <a:gd name="T2" fmla="*/ 0 w 3819"/>
                    <a:gd name="T3" fmla="*/ 0 h 2690"/>
                    <a:gd name="T4" fmla="*/ 0 w 3819"/>
                    <a:gd name="T5" fmla="*/ 0 h 2690"/>
                    <a:gd name="T6" fmla="*/ 0 w 3819"/>
                    <a:gd name="T7" fmla="*/ 0 h 2690"/>
                    <a:gd name="T8" fmla="*/ 0 w 3819"/>
                    <a:gd name="T9" fmla="*/ 0 h 2690"/>
                    <a:gd name="T10" fmla="*/ 0 w 3819"/>
                    <a:gd name="T11" fmla="*/ 0 h 2690"/>
                    <a:gd name="T12" fmla="*/ 0 w 3819"/>
                    <a:gd name="T13" fmla="*/ 0 h 2690"/>
                    <a:gd name="T14" fmla="*/ 0 w 3819"/>
                    <a:gd name="T15" fmla="*/ 0 h 2690"/>
                    <a:gd name="T16" fmla="*/ 0 w 3819"/>
                    <a:gd name="T17" fmla="*/ 0 h 2690"/>
                    <a:gd name="T18" fmla="*/ 0 w 3819"/>
                    <a:gd name="T19" fmla="*/ 0 h 2690"/>
                    <a:gd name="T20" fmla="*/ 0 w 3819"/>
                    <a:gd name="T21" fmla="*/ 0 h 2690"/>
                    <a:gd name="T22" fmla="*/ 0 w 3819"/>
                    <a:gd name="T23" fmla="*/ 0 h 2690"/>
                    <a:gd name="T24" fmla="*/ 0 w 3819"/>
                    <a:gd name="T25" fmla="*/ 0 h 2690"/>
                    <a:gd name="T26" fmla="*/ 0 w 3819"/>
                    <a:gd name="T27" fmla="*/ 0 h 2690"/>
                    <a:gd name="T28" fmla="*/ 0 w 3819"/>
                    <a:gd name="T29" fmla="*/ 0 h 2690"/>
                    <a:gd name="T30" fmla="*/ 0 w 3819"/>
                    <a:gd name="T31" fmla="*/ 0 h 2690"/>
                    <a:gd name="T32" fmla="*/ 0 w 3819"/>
                    <a:gd name="T33" fmla="*/ 0 h 2690"/>
                    <a:gd name="T34" fmla="*/ 0 w 3819"/>
                    <a:gd name="T35" fmla="*/ 0 h 2690"/>
                    <a:gd name="T36" fmla="*/ 0 w 3819"/>
                    <a:gd name="T37" fmla="*/ 0 h 2690"/>
                    <a:gd name="T38" fmla="*/ 0 w 3819"/>
                    <a:gd name="T39" fmla="*/ 0 h 2690"/>
                    <a:gd name="T40" fmla="*/ 0 w 3819"/>
                    <a:gd name="T41" fmla="*/ 0 h 2690"/>
                    <a:gd name="T42" fmla="*/ 0 w 3819"/>
                    <a:gd name="T43" fmla="*/ 0 h 2690"/>
                    <a:gd name="T44" fmla="*/ 0 w 3819"/>
                    <a:gd name="T45" fmla="*/ 0 h 2690"/>
                    <a:gd name="T46" fmla="*/ 0 w 3819"/>
                    <a:gd name="T47" fmla="*/ 0 h 2690"/>
                    <a:gd name="T48" fmla="*/ 0 w 3819"/>
                    <a:gd name="T49" fmla="*/ 0 h 2690"/>
                    <a:gd name="T50" fmla="*/ 0 w 3819"/>
                    <a:gd name="T51" fmla="*/ 0 h 2690"/>
                    <a:gd name="T52" fmla="*/ 0 w 3819"/>
                    <a:gd name="T53" fmla="*/ 0 h 2690"/>
                    <a:gd name="T54" fmla="*/ 0 w 3819"/>
                    <a:gd name="T55" fmla="*/ 0 h 2690"/>
                    <a:gd name="T56" fmla="*/ 0 w 3819"/>
                    <a:gd name="T57" fmla="*/ 0 h 2690"/>
                    <a:gd name="T58" fmla="*/ 0 w 3819"/>
                    <a:gd name="T59" fmla="*/ 0 h 2690"/>
                    <a:gd name="T60" fmla="*/ 0 w 3819"/>
                    <a:gd name="T61" fmla="*/ 0 h 2690"/>
                    <a:gd name="T62" fmla="*/ 0 w 3819"/>
                    <a:gd name="T63" fmla="*/ 0 h 2690"/>
                    <a:gd name="T64" fmla="*/ 0 w 3819"/>
                    <a:gd name="T65" fmla="*/ 0 h 269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819"/>
                    <a:gd name="T100" fmla="*/ 0 h 2690"/>
                    <a:gd name="T101" fmla="*/ 3819 w 3819"/>
                    <a:gd name="T102" fmla="*/ 2690 h 269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819" h="2690">
                      <a:moveTo>
                        <a:pt x="151" y="257"/>
                      </a:moveTo>
                      <a:lnTo>
                        <a:pt x="968" y="99"/>
                      </a:lnTo>
                      <a:lnTo>
                        <a:pt x="1791" y="111"/>
                      </a:lnTo>
                      <a:lnTo>
                        <a:pt x="2383" y="250"/>
                      </a:lnTo>
                      <a:lnTo>
                        <a:pt x="1987" y="0"/>
                      </a:lnTo>
                      <a:lnTo>
                        <a:pt x="2567" y="78"/>
                      </a:lnTo>
                      <a:lnTo>
                        <a:pt x="3344" y="567"/>
                      </a:lnTo>
                      <a:lnTo>
                        <a:pt x="3819" y="1107"/>
                      </a:lnTo>
                      <a:lnTo>
                        <a:pt x="3522" y="1113"/>
                      </a:lnTo>
                      <a:lnTo>
                        <a:pt x="3666" y="1614"/>
                      </a:lnTo>
                      <a:lnTo>
                        <a:pt x="2705" y="1120"/>
                      </a:lnTo>
                      <a:lnTo>
                        <a:pt x="2804" y="1476"/>
                      </a:lnTo>
                      <a:lnTo>
                        <a:pt x="3200" y="1833"/>
                      </a:lnTo>
                      <a:lnTo>
                        <a:pt x="2909" y="1899"/>
                      </a:lnTo>
                      <a:lnTo>
                        <a:pt x="3299" y="2123"/>
                      </a:lnTo>
                      <a:lnTo>
                        <a:pt x="3456" y="2439"/>
                      </a:lnTo>
                      <a:lnTo>
                        <a:pt x="3192" y="2485"/>
                      </a:lnTo>
                      <a:lnTo>
                        <a:pt x="2804" y="2373"/>
                      </a:lnTo>
                      <a:lnTo>
                        <a:pt x="3008" y="2597"/>
                      </a:lnTo>
                      <a:lnTo>
                        <a:pt x="2429" y="2472"/>
                      </a:lnTo>
                      <a:lnTo>
                        <a:pt x="1836" y="2400"/>
                      </a:lnTo>
                      <a:lnTo>
                        <a:pt x="2159" y="2690"/>
                      </a:lnTo>
                      <a:lnTo>
                        <a:pt x="1342" y="2676"/>
                      </a:lnTo>
                      <a:lnTo>
                        <a:pt x="263" y="2189"/>
                      </a:lnTo>
                      <a:lnTo>
                        <a:pt x="1554" y="2004"/>
                      </a:lnTo>
                      <a:lnTo>
                        <a:pt x="243" y="1647"/>
                      </a:lnTo>
                      <a:lnTo>
                        <a:pt x="566" y="1463"/>
                      </a:lnTo>
                      <a:lnTo>
                        <a:pt x="1507" y="1476"/>
                      </a:lnTo>
                      <a:lnTo>
                        <a:pt x="533" y="765"/>
                      </a:lnTo>
                      <a:lnTo>
                        <a:pt x="0" y="527"/>
                      </a:lnTo>
                      <a:lnTo>
                        <a:pt x="533" y="402"/>
                      </a:lnTo>
                      <a:lnTo>
                        <a:pt x="151" y="257"/>
                      </a:lnTo>
                      <a:close/>
                    </a:path>
                  </a:pathLst>
                </a:custGeom>
                <a:solidFill>
                  <a:srgbClr val="99DBF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1" name="Freeform 126"/>
                <p:cNvSpPr>
                  <a:spLocks/>
                </p:cNvSpPr>
                <p:nvPr/>
              </p:nvSpPr>
              <p:spPr bwMode="auto">
                <a:xfrm>
                  <a:off x="4073" y="3313"/>
                  <a:ext cx="29" cy="26"/>
                </a:xfrm>
                <a:custGeom>
                  <a:avLst/>
                  <a:gdLst>
                    <a:gd name="T0" fmla="*/ 0 w 116"/>
                    <a:gd name="T1" fmla="*/ 0 h 103"/>
                    <a:gd name="T2" fmla="*/ 0 w 116"/>
                    <a:gd name="T3" fmla="*/ 0 h 103"/>
                    <a:gd name="T4" fmla="*/ 0 w 116"/>
                    <a:gd name="T5" fmla="*/ 0 h 103"/>
                    <a:gd name="T6" fmla="*/ 0 w 116"/>
                    <a:gd name="T7" fmla="*/ 0 h 103"/>
                    <a:gd name="T8" fmla="*/ 0 w 116"/>
                    <a:gd name="T9" fmla="*/ 0 h 103"/>
                    <a:gd name="T10" fmla="*/ 0 w 116"/>
                    <a:gd name="T11" fmla="*/ 0 h 103"/>
                    <a:gd name="T12" fmla="*/ 0 w 116"/>
                    <a:gd name="T13" fmla="*/ 0 h 103"/>
                    <a:gd name="T14" fmla="*/ 0 w 116"/>
                    <a:gd name="T15" fmla="*/ 0 h 103"/>
                    <a:gd name="T16" fmla="*/ 0 w 116"/>
                    <a:gd name="T17" fmla="*/ 0 h 103"/>
                    <a:gd name="T18" fmla="*/ 0 w 116"/>
                    <a:gd name="T19" fmla="*/ 0 h 103"/>
                    <a:gd name="T20" fmla="*/ 0 w 116"/>
                    <a:gd name="T21" fmla="*/ 0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6"/>
                    <a:gd name="T34" fmla="*/ 0 h 103"/>
                    <a:gd name="T35" fmla="*/ 116 w 116"/>
                    <a:gd name="T36" fmla="*/ 103 h 10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6" h="103">
                      <a:moveTo>
                        <a:pt x="41" y="0"/>
                      </a:moveTo>
                      <a:lnTo>
                        <a:pt x="0" y="19"/>
                      </a:lnTo>
                      <a:lnTo>
                        <a:pt x="3" y="74"/>
                      </a:lnTo>
                      <a:lnTo>
                        <a:pt x="23" y="84"/>
                      </a:lnTo>
                      <a:lnTo>
                        <a:pt x="45" y="42"/>
                      </a:lnTo>
                      <a:lnTo>
                        <a:pt x="67" y="94"/>
                      </a:lnTo>
                      <a:lnTo>
                        <a:pt x="94" y="103"/>
                      </a:lnTo>
                      <a:lnTo>
                        <a:pt x="116" y="58"/>
                      </a:lnTo>
                      <a:lnTo>
                        <a:pt x="74" y="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2" name="Freeform 127"/>
                <p:cNvSpPr>
                  <a:spLocks/>
                </p:cNvSpPr>
                <p:nvPr/>
              </p:nvSpPr>
              <p:spPr bwMode="auto">
                <a:xfrm>
                  <a:off x="4366" y="3302"/>
                  <a:ext cx="27" cy="31"/>
                </a:xfrm>
                <a:custGeom>
                  <a:avLst/>
                  <a:gdLst>
                    <a:gd name="T0" fmla="*/ 0 w 106"/>
                    <a:gd name="T1" fmla="*/ 0 h 126"/>
                    <a:gd name="T2" fmla="*/ 0 w 106"/>
                    <a:gd name="T3" fmla="*/ 0 h 126"/>
                    <a:gd name="T4" fmla="*/ 0 w 106"/>
                    <a:gd name="T5" fmla="*/ 0 h 126"/>
                    <a:gd name="T6" fmla="*/ 0 w 106"/>
                    <a:gd name="T7" fmla="*/ 0 h 126"/>
                    <a:gd name="T8" fmla="*/ 0 w 106"/>
                    <a:gd name="T9" fmla="*/ 0 h 126"/>
                    <a:gd name="T10" fmla="*/ 0 w 106"/>
                    <a:gd name="T11" fmla="*/ 0 h 126"/>
                    <a:gd name="T12" fmla="*/ 0 w 106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6"/>
                    <a:gd name="T22" fmla="*/ 0 h 126"/>
                    <a:gd name="T23" fmla="*/ 106 w 106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6" h="126">
                      <a:moveTo>
                        <a:pt x="71" y="0"/>
                      </a:moveTo>
                      <a:lnTo>
                        <a:pt x="0" y="42"/>
                      </a:lnTo>
                      <a:lnTo>
                        <a:pt x="34" y="115"/>
                      </a:lnTo>
                      <a:lnTo>
                        <a:pt x="77" y="126"/>
                      </a:lnTo>
                      <a:lnTo>
                        <a:pt x="106" y="93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3" name="Freeform 128"/>
                <p:cNvSpPr>
                  <a:spLocks/>
                </p:cNvSpPr>
                <p:nvPr/>
              </p:nvSpPr>
              <p:spPr bwMode="auto">
                <a:xfrm>
                  <a:off x="4493" y="3293"/>
                  <a:ext cx="19" cy="18"/>
                </a:xfrm>
                <a:custGeom>
                  <a:avLst/>
                  <a:gdLst>
                    <a:gd name="T0" fmla="*/ 0 w 77"/>
                    <a:gd name="T1" fmla="*/ 0 h 73"/>
                    <a:gd name="T2" fmla="*/ 0 w 77"/>
                    <a:gd name="T3" fmla="*/ 0 h 73"/>
                    <a:gd name="T4" fmla="*/ 0 w 77"/>
                    <a:gd name="T5" fmla="*/ 0 h 73"/>
                    <a:gd name="T6" fmla="*/ 0 w 77"/>
                    <a:gd name="T7" fmla="*/ 0 h 73"/>
                    <a:gd name="T8" fmla="*/ 0 w 77"/>
                    <a:gd name="T9" fmla="*/ 0 h 73"/>
                    <a:gd name="T10" fmla="*/ 0 w 77"/>
                    <a:gd name="T11" fmla="*/ 0 h 73"/>
                    <a:gd name="T12" fmla="*/ 0 w 77"/>
                    <a:gd name="T13" fmla="*/ 0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7"/>
                    <a:gd name="T22" fmla="*/ 0 h 73"/>
                    <a:gd name="T23" fmla="*/ 77 w 77"/>
                    <a:gd name="T24" fmla="*/ 73 h 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7" h="73">
                      <a:moveTo>
                        <a:pt x="0" y="4"/>
                      </a:moveTo>
                      <a:lnTo>
                        <a:pt x="48" y="0"/>
                      </a:lnTo>
                      <a:lnTo>
                        <a:pt x="45" y="31"/>
                      </a:lnTo>
                      <a:lnTo>
                        <a:pt x="77" y="48"/>
                      </a:lnTo>
                      <a:lnTo>
                        <a:pt x="50" y="73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4" name="Freeform 129"/>
                <p:cNvSpPr>
                  <a:spLocks/>
                </p:cNvSpPr>
                <p:nvPr/>
              </p:nvSpPr>
              <p:spPr bwMode="auto">
                <a:xfrm>
                  <a:off x="4422" y="3080"/>
                  <a:ext cx="88" cy="80"/>
                </a:xfrm>
                <a:custGeom>
                  <a:avLst/>
                  <a:gdLst>
                    <a:gd name="T0" fmla="*/ 0 w 353"/>
                    <a:gd name="T1" fmla="*/ 0 h 321"/>
                    <a:gd name="T2" fmla="*/ 0 w 353"/>
                    <a:gd name="T3" fmla="*/ 0 h 321"/>
                    <a:gd name="T4" fmla="*/ 0 w 353"/>
                    <a:gd name="T5" fmla="*/ 0 h 321"/>
                    <a:gd name="T6" fmla="*/ 0 w 353"/>
                    <a:gd name="T7" fmla="*/ 0 h 321"/>
                    <a:gd name="T8" fmla="*/ 0 w 353"/>
                    <a:gd name="T9" fmla="*/ 0 h 321"/>
                    <a:gd name="T10" fmla="*/ 0 w 353"/>
                    <a:gd name="T11" fmla="*/ 0 h 321"/>
                    <a:gd name="T12" fmla="*/ 0 w 353"/>
                    <a:gd name="T13" fmla="*/ 0 h 321"/>
                    <a:gd name="T14" fmla="*/ 0 w 353"/>
                    <a:gd name="T15" fmla="*/ 0 h 321"/>
                    <a:gd name="T16" fmla="*/ 0 w 353"/>
                    <a:gd name="T17" fmla="*/ 0 h 321"/>
                    <a:gd name="T18" fmla="*/ 0 w 353"/>
                    <a:gd name="T19" fmla="*/ 0 h 321"/>
                    <a:gd name="T20" fmla="*/ 0 w 353"/>
                    <a:gd name="T21" fmla="*/ 0 h 321"/>
                    <a:gd name="T22" fmla="*/ 0 w 353"/>
                    <a:gd name="T23" fmla="*/ 0 h 3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353"/>
                    <a:gd name="T37" fmla="*/ 0 h 321"/>
                    <a:gd name="T38" fmla="*/ 353 w 353"/>
                    <a:gd name="T39" fmla="*/ 321 h 3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353" h="321">
                      <a:moveTo>
                        <a:pt x="127" y="13"/>
                      </a:moveTo>
                      <a:lnTo>
                        <a:pt x="0" y="90"/>
                      </a:lnTo>
                      <a:lnTo>
                        <a:pt x="11" y="189"/>
                      </a:lnTo>
                      <a:lnTo>
                        <a:pt x="113" y="276"/>
                      </a:lnTo>
                      <a:lnTo>
                        <a:pt x="136" y="157"/>
                      </a:lnTo>
                      <a:lnTo>
                        <a:pt x="163" y="273"/>
                      </a:lnTo>
                      <a:lnTo>
                        <a:pt x="301" y="321"/>
                      </a:lnTo>
                      <a:lnTo>
                        <a:pt x="353" y="160"/>
                      </a:lnTo>
                      <a:lnTo>
                        <a:pt x="259" y="90"/>
                      </a:lnTo>
                      <a:lnTo>
                        <a:pt x="263" y="0"/>
                      </a:lnTo>
                      <a:lnTo>
                        <a:pt x="127" y="13"/>
                      </a:lnTo>
                      <a:close/>
                    </a:path>
                  </a:pathLst>
                </a:custGeom>
                <a:solidFill>
                  <a:srgbClr val="755B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5" name="Freeform 130"/>
                <p:cNvSpPr>
                  <a:spLocks/>
                </p:cNvSpPr>
                <p:nvPr/>
              </p:nvSpPr>
              <p:spPr bwMode="auto">
                <a:xfrm>
                  <a:off x="4093" y="3274"/>
                  <a:ext cx="82" cy="165"/>
                </a:xfrm>
                <a:custGeom>
                  <a:avLst/>
                  <a:gdLst>
                    <a:gd name="T0" fmla="*/ 0 w 326"/>
                    <a:gd name="T1" fmla="*/ 0 h 657"/>
                    <a:gd name="T2" fmla="*/ 0 w 326"/>
                    <a:gd name="T3" fmla="*/ 0 h 657"/>
                    <a:gd name="T4" fmla="*/ 0 w 326"/>
                    <a:gd name="T5" fmla="*/ 0 h 657"/>
                    <a:gd name="T6" fmla="*/ 0 w 326"/>
                    <a:gd name="T7" fmla="*/ 0 h 657"/>
                    <a:gd name="T8" fmla="*/ 0 w 326"/>
                    <a:gd name="T9" fmla="*/ 0 h 657"/>
                    <a:gd name="T10" fmla="*/ 0 w 326"/>
                    <a:gd name="T11" fmla="*/ 0 h 657"/>
                    <a:gd name="T12" fmla="*/ 0 w 326"/>
                    <a:gd name="T13" fmla="*/ 0 h 657"/>
                    <a:gd name="T14" fmla="*/ 0 w 326"/>
                    <a:gd name="T15" fmla="*/ 0 h 657"/>
                    <a:gd name="T16" fmla="*/ 0 w 326"/>
                    <a:gd name="T17" fmla="*/ 0 h 657"/>
                    <a:gd name="T18" fmla="*/ 0 w 326"/>
                    <a:gd name="T19" fmla="*/ 0 h 657"/>
                    <a:gd name="T20" fmla="*/ 0 w 326"/>
                    <a:gd name="T21" fmla="*/ 0 h 6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26"/>
                    <a:gd name="T34" fmla="*/ 0 h 657"/>
                    <a:gd name="T35" fmla="*/ 326 w 326"/>
                    <a:gd name="T36" fmla="*/ 657 h 6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26" h="657">
                      <a:moveTo>
                        <a:pt x="62" y="54"/>
                      </a:moveTo>
                      <a:lnTo>
                        <a:pt x="149" y="271"/>
                      </a:lnTo>
                      <a:lnTo>
                        <a:pt x="246" y="489"/>
                      </a:lnTo>
                      <a:lnTo>
                        <a:pt x="326" y="615"/>
                      </a:lnTo>
                      <a:lnTo>
                        <a:pt x="279" y="657"/>
                      </a:lnTo>
                      <a:lnTo>
                        <a:pt x="233" y="611"/>
                      </a:lnTo>
                      <a:lnTo>
                        <a:pt x="91" y="302"/>
                      </a:lnTo>
                      <a:lnTo>
                        <a:pt x="0" y="113"/>
                      </a:lnTo>
                      <a:lnTo>
                        <a:pt x="0" y="0"/>
                      </a:lnTo>
                      <a:lnTo>
                        <a:pt x="62" y="54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6" name="Freeform 131"/>
                <p:cNvSpPr>
                  <a:spLocks/>
                </p:cNvSpPr>
                <p:nvPr/>
              </p:nvSpPr>
              <p:spPr bwMode="auto">
                <a:xfrm>
                  <a:off x="4307" y="3370"/>
                  <a:ext cx="25" cy="80"/>
                </a:xfrm>
                <a:custGeom>
                  <a:avLst/>
                  <a:gdLst>
                    <a:gd name="T0" fmla="*/ 0 w 100"/>
                    <a:gd name="T1" fmla="*/ 0 h 322"/>
                    <a:gd name="T2" fmla="*/ 0 w 100"/>
                    <a:gd name="T3" fmla="*/ 0 h 322"/>
                    <a:gd name="T4" fmla="*/ 0 w 100"/>
                    <a:gd name="T5" fmla="*/ 0 h 322"/>
                    <a:gd name="T6" fmla="*/ 0 w 100"/>
                    <a:gd name="T7" fmla="*/ 0 h 322"/>
                    <a:gd name="T8" fmla="*/ 0 w 100"/>
                    <a:gd name="T9" fmla="*/ 0 h 3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"/>
                    <a:gd name="T16" fmla="*/ 0 h 322"/>
                    <a:gd name="T17" fmla="*/ 100 w 100"/>
                    <a:gd name="T18" fmla="*/ 322 h 3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" h="322">
                      <a:moveTo>
                        <a:pt x="0" y="0"/>
                      </a:moveTo>
                      <a:lnTo>
                        <a:pt x="100" y="273"/>
                      </a:lnTo>
                      <a:lnTo>
                        <a:pt x="62" y="3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7" name="Freeform 132"/>
                <p:cNvSpPr>
                  <a:spLocks/>
                </p:cNvSpPr>
                <p:nvPr/>
              </p:nvSpPr>
              <p:spPr bwMode="auto">
                <a:xfrm>
                  <a:off x="4375" y="3242"/>
                  <a:ext cx="93" cy="217"/>
                </a:xfrm>
                <a:custGeom>
                  <a:avLst/>
                  <a:gdLst>
                    <a:gd name="T0" fmla="*/ 0 w 373"/>
                    <a:gd name="T1" fmla="*/ 0 h 867"/>
                    <a:gd name="T2" fmla="*/ 0 w 373"/>
                    <a:gd name="T3" fmla="*/ 0 h 867"/>
                    <a:gd name="T4" fmla="*/ 0 w 373"/>
                    <a:gd name="T5" fmla="*/ 0 h 867"/>
                    <a:gd name="T6" fmla="*/ 0 w 373"/>
                    <a:gd name="T7" fmla="*/ 0 h 867"/>
                    <a:gd name="T8" fmla="*/ 0 w 373"/>
                    <a:gd name="T9" fmla="*/ 0 h 867"/>
                    <a:gd name="T10" fmla="*/ 0 w 373"/>
                    <a:gd name="T11" fmla="*/ 0 h 867"/>
                    <a:gd name="T12" fmla="*/ 0 w 373"/>
                    <a:gd name="T13" fmla="*/ 0 h 867"/>
                    <a:gd name="T14" fmla="*/ 0 w 373"/>
                    <a:gd name="T15" fmla="*/ 0 h 867"/>
                    <a:gd name="T16" fmla="*/ 0 w 373"/>
                    <a:gd name="T17" fmla="*/ 0 h 867"/>
                    <a:gd name="T18" fmla="*/ 0 w 373"/>
                    <a:gd name="T19" fmla="*/ 0 h 867"/>
                    <a:gd name="T20" fmla="*/ 0 w 373"/>
                    <a:gd name="T21" fmla="*/ 0 h 86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3"/>
                    <a:gd name="T34" fmla="*/ 0 h 867"/>
                    <a:gd name="T35" fmla="*/ 373 w 373"/>
                    <a:gd name="T36" fmla="*/ 867 h 86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3" h="867">
                      <a:moveTo>
                        <a:pt x="29" y="126"/>
                      </a:moveTo>
                      <a:lnTo>
                        <a:pt x="0" y="0"/>
                      </a:lnTo>
                      <a:lnTo>
                        <a:pt x="100" y="117"/>
                      </a:lnTo>
                      <a:lnTo>
                        <a:pt x="142" y="251"/>
                      </a:lnTo>
                      <a:lnTo>
                        <a:pt x="189" y="397"/>
                      </a:lnTo>
                      <a:lnTo>
                        <a:pt x="280" y="632"/>
                      </a:lnTo>
                      <a:lnTo>
                        <a:pt x="373" y="812"/>
                      </a:lnTo>
                      <a:lnTo>
                        <a:pt x="297" y="867"/>
                      </a:lnTo>
                      <a:lnTo>
                        <a:pt x="171" y="539"/>
                      </a:lnTo>
                      <a:lnTo>
                        <a:pt x="29" y="126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8" name="Freeform 133"/>
                <p:cNvSpPr>
                  <a:spLocks/>
                </p:cNvSpPr>
                <p:nvPr/>
              </p:nvSpPr>
              <p:spPr bwMode="auto">
                <a:xfrm>
                  <a:off x="4481" y="3265"/>
                  <a:ext cx="68" cy="163"/>
                </a:xfrm>
                <a:custGeom>
                  <a:avLst/>
                  <a:gdLst>
                    <a:gd name="T0" fmla="*/ 0 w 272"/>
                    <a:gd name="T1" fmla="*/ 0 h 653"/>
                    <a:gd name="T2" fmla="*/ 0 w 272"/>
                    <a:gd name="T3" fmla="*/ 0 h 653"/>
                    <a:gd name="T4" fmla="*/ 0 w 272"/>
                    <a:gd name="T5" fmla="*/ 0 h 653"/>
                    <a:gd name="T6" fmla="*/ 0 w 272"/>
                    <a:gd name="T7" fmla="*/ 0 h 653"/>
                    <a:gd name="T8" fmla="*/ 0 w 272"/>
                    <a:gd name="T9" fmla="*/ 0 h 653"/>
                    <a:gd name="T10" fmla="*/ 0 w 272"/>
                    <a:gd name="T11" fmla="*/ 0 h 653"/>
                    <a:gd name="T12" fmla="*/ 0 w 272"/>
                    <a:gd name="T13" fmla="*/ 0 h 653"/>
                    <a:gd name="T14" fmla="*/ 0 w 272"/>
                    <a:gd name="T15" fmla="*/ 0 h 65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2"/>
                    <a:gd name="T25" fmla="*/ 0 h 653"/>
                    <a:gd name="T26" fmla="*/ 272 w 272"/>
                    <a:gd name="T27" fmla="*/ 653 h 65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2" h="653">
                      <a:moveTo>
                        <a:pt x="13" y="0"/>
                      </a:moveTo>
                      <a:lnTo>
                        <a:pt x="64" y="109"/>
                      </a:lnTo>
                      <a:lnTo>
                        <a:pt x="109" y="255"/>
                      </a:lnTo>
                      <a:lnTo>
                        <a:pt x="272" y="607"/>
                      </a:lnTo>
                      <a:lnTo>
                        <a:pt x="213" y="653"/>
                      </a:lnTo>
                      <a:lnTo>
                        <a:pt x="0" y="83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" name="Freeform 134"/>
                <p:cNvSpPr>
                  <a:spLocks/>
                </p:cNvSpPr>
                <p:nvPr/>
              </p:nvSpPr>
              <p:spPr bwMode="auto">
                <a:xfrm>
                  <a:off x="4501" y="3052"/>
                  <a:ext cx="149" cy="391"/>
                </a:xfrm>
                <a:custGeom>
                  <a:avLst/>
                  <a:gdLst>
                    <a:gd name="T0" fmla="*/ 0 w 598"/>
                    <a:gd name="T1" fmla="*/ 0 h 1561"/>
                    <a:gd name="T2" fmla="*/ 0 w 598"/>
                    <a:gd name="T3" fmla="*/ 0 h 1561"/>
                    <a:gd name="T4" fmla="*/ 0 w 598"/>
                    <a:gd name="T5" fmla="*/ 0 h 1561"/>
                    <a:gd name="T6" fmla="*/ 0 w 598"/>
                    <a:gd name="T7" fmla="*/ 0 h 1561"/>
                    <a:gd name="T8" fmla="*/ 0 w 598"/>
                    <a:gd name="T9" fmla="*/ 0 h 1561"/>
                    <a:gd name="T10" fmla="*/ 0 w 598"/>
                    <a:gd name="T11" fmla="*/ 0 h 1561"/>
                    <a:gd name="T12" fmla="*/ 0 w 598"/>
                    <a:gd name="T13" fmla="*/ 0 h 1561"/>
                    <a:gd name="T14" fmla="*/ 0 w 598"/>
                    <a:gd name="T15" fmla="*/ 0 h 1561"/>
                    <a:gd name="T16" fmla="*/ 0 w 598"/>
                    <a:gd name="T17" fmla="*/ 0 h 1561"/>
                    <a:gd name="T18" fmla="*/ 0 w 598"/>
                    <a:gd name="T19" fmla="*/ 0 h 1561"/>
                    <a:gd name="T20" fmla="*/ 0 w 598"/>
                    <a:gd name="T21" fmla="*/ 0 h 1561"/>
                    <a:gd name="T22" fmla="*/ 0 w 598"/>
                    <a:gd name="T23" fmla="*/ 0 h 1561"/>
                    <a:gd name="T24" fmla="*/ 0 w 598"/>
                    <a:gd name="T25" fmla="*/ 0 h 1561"/>
                    <a:gd name="T26" fmla="*/ 0 w 598"/>
                    <a:gd name="T27" fmla="*/ 0 h 1561"/>
                    <a:gd name="T28" fmla="*/ 0 w 598"/>
                    <a:gd name="T29" fmla="*/ 0 h 1561"/>
                    <a:gd name="T30" fmla="*/ 0 w 598"/>
                    <a:gd name="T31" fmla="*/ 0 h 1561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8"/>
                    <a:gd name="T49" fmla="*/ 0 h 1561"/>
                    <a:gd name="T50" fmla="*/ 598 w 598"/>
                    <a:gd name="T51" fmla="*/ 1561 h 1561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8" h="1561">
                      <a:moveTo>
                        <a:pt x="0" y="0"/>
                      </a:moveTo>
                      <a:lnTo>
                        <a:pt x="107" y="84"/>
                      </a:lnTo>
                      <a:lnTo>
                        <a:pt x="185" y="209"/>
                      </a:lnTo>
                      <a:lnTo>
                        <a:pt x="272" y="365"/>
                      </a:lnTo>
                      <a:lnTo>
                        <a:pt x="230" y="482"/>
                      </a:lnTo>
                      <a:lnTo>
                        <a:pt x="330" y="644"/>
                      </a:lnTo>
                      <a:lnTo>
                        <a:pt x="381" y="766"/>
                      </a:lnTo>
                      <a:lnTo>
                        <a:pt x="449" y="1007"/>
                      </a:lnTo>
                      <a:lnTo>
                        <a:pt x="539" y="1294"/>
                      </a:lnTo>
                      <a:lnTo>
                        <a:pt x="598" y="1470"/>
                      </a:lnTo>
                      <a:lnTo>
                        <a:pt x="501" y="1561"/>
                      </a:lnTo>
                      <a:lnTo>
                        <a:pt x="352" y="1465"/>
                      </a:lnTo>
                      <a:lnTo>
                        <a:pt x="142" y="469"/>
                      </a:lnTo>
                      <a:lnTo>
                        <a:pt x="50" y="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0CA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0" name="Freeform 135"/>
                <p:cNvSpPr>
                  <a:spLocks/>
                </p:cNvSpPr>
                <p:nvPr/>
              </p:nvSpPr>
              <p:spPr bwMode="auto">
                <a:xfrm>
                  <a:off x="4093" y="3290"/>
                  <a:ext cx="67" cy="145"/>
                </a:xfrm>
                <a:custGeom>
                  <a:avLst/>
                  <a:gdLst>
                    <a:gd name="T0" fmla="*/ 0 w 266"/>
                    <a:gd name="T1" fmla="*/ 0 h 579"/>
                    <a:gd name="T2" fmla="*/ 0 w 266"/>
                    <a:gd name="T3" fmla="*/ 0 h 579"/>
                    <a:gd name="T4" fmla="*/ 0 w 266"/>
                    <a:gd name="T5" fmla="*/ 0 h 579"/>
                    <a:gd name="T6" fmla="*/ 0 w 266"/>
                    <a:gd name="T7" fmla="*/ 0 h 579"/>
                    <a:gd name="T8" fmla="*/ 0 w 266"/>
                    <a:gd name="T9" fmla="*/ 0 h 579"/>
                    <a:gd name="T10" fmla="*/ 0 w 266"/>
                    <a:gd name="T11" fmla="*/ 0 h 579"/>
                    <a:gd name="T12" fmla="*/ 0 w 266"/>
                    <a:gd name="T13" fmla="*/ 0 h 579"/>
                    <a:gd name="T14" fmla="*/ 0 w 266"/>
                    <a:gd name="T15" fmla="*/ 0 h 579"/>
                    <a:gd name="T16" fmla="*/ 0 w 266"/>
                    <a:gd name="T17" fmla="*/ 0 h 579"/>
                    <a:gd name="T18" fmla="*/ 0 w 266"/>
                    <a:gd name="T19" fmla="*/ 0 h 579"/>
                    <a:gd name="T20" fmla="*/ 0 w 266"/>
                    <a:gd name="T21" fmla="*/ 0 h 579"/>
                    <a:gd name="T22" fmla="*/ 0 w 266"/>
                    <a:gd name="T23" fmla="*/ 0 h 579"/>
                    <a:gd name="T24" fmla="*/ 0 w 266"/>
                    <a:gd name="T25" fmla="*/ 0 h 579"/>
                    <a:gd name="T26" fmla="*/ 0 w 266"/>
                    <a:gd name="T27" fmla="*/ 0 h 57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66"/>
                    <a:gd name="T43" fmla="*/ 0 h 579"/>
                    <a:gd name="T44" fmla="*/ 266 w 266"/>
                    <a:gd name="T45" fmla="*/ 579 h 57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66" h="579">
                      <a:moveTo>
                        <a:pt x="31" y="0"/>
                      </a:moveTo>
                      <a:lnTo>
                        <a:pt x="104" y="105"/>
                      </a:lnTo>
                      <a:lnTo>
                        <a:pt x="114" y="234"/>
                      </a:lnTo>
                      <a:lnTo>
                        <a:pt x="164" y="330"/>
                      </a:lnTo>
                      <a:lnTo>
                        <a:pt x="206" y="455"/>
                      </a:lnTo>
                      <a:lnTo>
                        <a:pt x="260" y="521"/>
                      </a:lnTo>
                      <a:lnTo>
                        <a:pt x="266" y="579"/>
                      </a:lnTo>
                      <a:lnTo>
                        <a:pt x="222" y="575"/>
                      </a:lnTo>
                      <a:lnTo>
                        <a:pt x="143" y="383"/>
                      </a:lnTo>
                      <a:lnTo>
                        <a:pt x="50" y="178"/>
                      </a:lnTo>
                      <a:lnTo>
                        <a:pt x="0" y="66"/>
                      </a:lnTo>
                      <a:lnTo>
                        <a:pt x="26" y="61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1" name="Freeform 136"/>
                <p:cNvSpPr>
                  <a:spLocks/>
                </p:cNvSpPr>
                <p:nvPr/>
              </p:nvSpPr>
              <p:spPr bwMode="auto">
                <a:xfrm>
                  <a:off x="4313" y="3400"/>
                  <a:ext cx="14" cy="48"/>
                </a:xfrm>
                <a:custGeom>
                  <a:avLst/>
                  <a:gdLst>
                    <a:gd name="T0" fmla="*/ 0 w 57"/>
                    <a:gd name="T1" fmla="*/ 0 h 189"/>
                    <a:gd name="T2" fmla="*/ 0 w 57"/>
                    <a:gd name="T3" fmla="*/ 0 h 189"/>
                    <a:gd name="T4" fmla="*/ 0 w 57"/>
                    <a:gd name="T5" fmla="*/ 0 h 189"/>
                    <a:gd name="T6" fmla="*/ 0 w 57"/>
                    <a:gd name="T7" fmla="*/ 0 h 189"/>
                    <a:gd name="T8" fmla="*/ 0 w 57"/>
                    <a:gd name="T9" fmla="*/ 0 h 1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189"/>
                    <a:gd name="T17" fmla="*/ 57 w 57"/>
                    <a:gd name="T18" fmla="*/ 189 h 1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189">
                      <a:moveTo>
                        <a:pt x="0" y="0"/>
                      </a:moveTo>
                      <a:lnTo>
                        <a:pt x="57" y="151"/>
                      </a:lnTo>
                      <a:lnTo>
                        <a:pt x="4" y="18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" name="Freeform 137"/>
                <p:cNvSpPr>
                  <a:spLocks/>
                </p:cNvSpPr>
                <p:nvPr/>
              </p:nvSpPr>
              <p:spPr bwMode="auto">
                <a:xfrm>
                  <a:off x="4371" y="3261"/>
                  <a:ext cx="85" cy="195"/>
                </a:xfrm>
                <a:custGeom>
                  <a:avLst/>
                  <a:gdLst>
                    <a:gd name="T0" fmla="*/ 0 w 341"/>
                    <a:gd name="T1" fmla="*/ 0 h 779"/>
                    <a:gd name="T2" fmla="*/ 0 w 341"/>
                    <a:gd name="T3" fmla="*/ 0 h 779"/>
                    <a:gd name="T4" fmla="*/ 0 w 341"/>
                    <a:gd name="T5" fmla="*/ 0 h 779"/>
                    <a:gd name="T6" fmla="*/ 0 w 341"/>
                    <a:gd name="T7" fmla="*/ 0 h 779"/>
                    <a:gd name="T8" fmla="*/ 0 w 341"/>
                    <a:gd name="T9" fmla="*/ 0 h 779"/>
                    <a:gd name="T10" fmla="*/ 0 w 341"/>
                    <a:gd name="T11" fmla="*/ 0 h 779"/>
                    <a:gd name="T12" fmla="*/ 0 w 341"/>
                    <a:gd name="T13" fmla="*/ 0 h 779"/>
                    <a:gd name="T14" fmla="*/ 0 w 341"/>
                    <a:gd name="T15" fmla="*/ 0 h 779"/>
                    <a:gd name="T16" fmla="*/ 0 w 341"/>
                    <a:gd name="T17" fmla="*/ 0 h 779"/>
                    <a:gd name="T18" fmla="*/ 0 w 341"/>
                    <a:gd name="T19" fmla="*/ 0 h 779"/>
                    <a:gd name="T20" fmla="*/ 0 w 341"/>
                    <a:gd name="T21" fmla="*/ 0 h 779"/>
                    <a:gd name="T22" fmla="*/ 0 w 341"/>
                    <a:gd name="T23" fmla="*/ 0 h 779"/>
                    <a:gd name="T24" fmla="*/ 0 w 341"/>
                    <a:gd name="T25" fmla="*/ 0 h 779"/>
                    <a:gd name="T26" fmla="*/ 0 w 341"/>
                    <a:gd name="T27" fmla="*/ 0 h 779"/>
                    <a:gd name="T28" fmla="*/ 0 w 341"/>
                    <a:gd name="T29" fmla="*/ 0 h 779"/>
                    <a:gd name="T30" fmla="*/ 0 w 341"/>
                    <a:gd name="T31" fmla="*/ 0 h 779"/>
                    <a:gd name="T32" fmla="*/ 0 w 341"/>
                    <a:gd name="T33" fmla="*/ 0 h 779"/>
                    <a:gd name="T34" fmla="*/ 0 w 341"/>
                    <a:gd name="T35" fmla="*/ 0 h 779"/>
                    <a:gd name="T36" fmla="*/ 0 w 341"/>
                    <a:gd name="T37" fmla="*/ 0 h 779"/>
                    <a:gd name="T38" fmla="*/ 0 w 341"/>
                    <a:gd name="T39" fmla="*/ 0 h 77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41"/>
                    <a:gd name="T61" fmla="*/ 0 h 779"/>
                    <a:gd name="T62" fmla="*/ 341 w 341"/>
                    <a:gd name="T63" fmla="*/ 779 h 77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41" h="779">
                      <a:moveTo>
                        <a:pt x="60" y="84"/>
                      </a:moveTo>
                      <a:lnTo>
                        <a:pt x="48" y="0"/>
                      </a:lnTo>
                      <a:lnTo>
                        <a:pt x="113" y="106"/>
                      </a:lnTo>
                      <a:lnTo>
                        <a:pt x="117" y="210"/>
                      </a:lnTo>
                      <a:lnTo>
                        <a:pt x="177" y="300"/>
                      </a:lnTo>
                      <a:lnTo>
                        <a:pt x="177" y="381"/>
                      </a:lnTo>
                      <a:lnTo>
                        <a:pt x="227" y="443"/>
                      </a:lnTo>
                      <a:lnTo>
                        <a:pt x="243" y="546"/>
                      </a:lnTo>
                      <a:lnTo>
                        <a:pt x="279" y="570"/>
                      </a:lnTo>
                      <a:lnTo>
                        <a:pt x="288" y="636"/>
                      </a:lnTo>
                      <a:lnTo>
                        <a:pt x="341" y="717"/>
                      </a:lnTo>
                      <a:lnTo>
                        <a:pt x="303" y="779"/>
                      </a:lnTo>
                      <a:lnTo>
                        <a:pt x="231" y="720"/>
                      </a:lnTo>
                      <a:lnTo>
                        <a:pt x="128" y="306"/>
                      </a:lnTo>
                      <a:lnTo>
                        <a:pt x="71" y="225"/>
                      </a:lnTo>
                      <a:lnTo>
                        <a:pt x="40" y="255"/>
                      </a:lnTo>
                      <a:lnTo>
                        <a:pt x="0" y="216"/>
                      </a:lnTo>
                      <a:lnTo>
                        <a:pt x="60" y="153"/>
                      </a:lnTo>
                      <a:lnTo>
                        <a:pt x="60" y="84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3" name="Freeform 138"/>
                <p:cNvSpPr>
                  <a:spLocks/>
                </p:cNvSpPr>
                <p:nvPr/>
              </p:nvSpPr>
              <p:spPr bwMode="auto">
                <a:xfrm>
                  <a:off x="4476" y="3274"/>
                  <a:ext cx="60" cy="153"/>
                </a:xfrm>
                <a:custGeom>
                  <a:avLst/>
                  <a:gdLst>
                    <a:gd name="T0" fmla="*/ 0 w 239"/>
                    <a:gd name="T1" fmla="*/ 0 h 609"/>
                    <a:gd name="T2" fmla="*/ 0 w 239"/>
                    <a:gd name="T3" fmla="*/ 0 h 609"/>
                    <a:gd name="T4" fmla="*/ 0 w 239"/>
                    <a:gd name="T5" fmla="*/ 0 h 609"/>
                    <a:gd name="T6" fmla="*/ 0 w 239"/>
                    <a:gd name="T7" fmla="*/ 0 h 609"/>
                    <a:gd name="T8" fmla="*/ 0 w 239"/>
                    <a:gd name="T9" fmla="*/ 0 h 609"/>
                    <a:gd name="T10" fmla="*/ 0 w 239"/>
                    <a:gd name="T11" fmla="*/ 0 h 609"/>
                    <a:gd name="T12" fmla="*/ 0 w 239"/>
                    <a:gd name="T13" fmla="*/ 0 h 609"/>
                    <a:gd name="T14" fmla="*/ 0 w 239"/>
                    <a:gd name="T15" fmla="*/ 0 h 609"/>
                    <a:gd name="T16" fmla="*/ 0 w 239"/>
                    <a:gd name="T17" fmla="*/ 0 h 609"/>
                    <a:gd name="T18" fmla="*/ 0 w 239"/>
                    <a:gd name="T19" fmla="*/ 0 h 609"/>
                    <a:gd name="T20" fmla="*/ 0 w 239"/>
                    <a:gd name="T21" fmla="*/ 0 h 609"/>
                    <a:gd name="T22" fmla="*/ 0 w 239"/>
                    <a:gd name="T23" fmla="*/ 0 h 609"/>
                    <a:gd name="T24" fmla="*/ 0 w 239"/>
                    <a:gd name="T25" fmla="*/ 0 h 609"/>
                    <a:gd name="T26" fmla="*/ 0 w 239"/>
                    <a:gd name="T27" fmla="*/ 0 h 609"/>
                    <a:gd name="T28" fmla="*/ 0 w 239"/>
                    <a:gd name="T29" fmla="*/ 0 h 609"/>
                    <a:gd name="T30" fmla="*/ 0 w 239"/>
                    <a:gd name="T31" fmla="*/ 0 h 60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39"/>
                    <a:gd name="T49" fmla="*/ 0 h 609"/>
                    <a:gd name="T50" fmla="*/ 239 w 239"/>
                    <a:gd name="T51" fmla="*/ 609 h 60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39" h="609">
                      <a:moveTo>
                        <a:pt x="30" y="0"/>
                      </a:moveTo>
                      <a:lnTo>
                        <a:pt x="52" y="30"/>
                      </a:lnTo>
                      <a:lnTo>
                        <a:pt x="41" y="72"/>
                      </a:lnTo>
                      <a:lnTo>
                        <a:pt x="99" y="184"/>
                      </a:lnTo>
                      <a:lnTo>
                        <a:pt x="105" y="222"/>
                      </a:lnTo>
                      <a:lnTo>
                        <a:pt x="156" y="340"/>
                      </a:lnTo>
                      <a:lnTo>
                        <a:pt x="156" y="369"/>
                      </a:lnTo>
                      <a:lnTo>
                        <a:pt x="208" y="437"/>
                      </a:lnTo>
                      <a:lnTo>
                        <a:pt x="197" y="485"/>
                      </a:lnTo>
                      <a:lnTo>
                        <a:pt x="239" y="539"/>
                      </a:lnTo>
                      <a:lnTo>
                        <a:pt x="232" y="609"/>
                      </a:lnTo>
                      <a:lnTo>
                        <a:pt x="151" y="417"/>
                      </a:lnTo>
                      <a:lnTo>
                        <a:pt x="41" y="132"/>
                      </a:lnTo>
                      <a:lnTo>
                        <a:pt x="0" y="61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4" name="Freeform 139"/>
                <p:cNvSpPr>
                  <a:spLocks/>
                </p:cNvSpPr>
                <p:nvPr/>
              </p:nvSpPr>
              <p:spPr bwMode="auto">
                <a:xfrm>
                  <a:off x="4437" y="3045"/>
                  <a:ext cx="190" cy="397"/>
                </a:xfrm>
                <a:custGeom>
                  <a:avLst/>
                  <a:gdLst>
                    <a:gd name="T0" fmla="*/ 0 w 760"/>
                    <a:gd name="T1" fmla="*/ 0 h 1588"/>
                    <a:gd name="T2" fmla="*/ 0 w 760"/>
                    <a:gd name="T3" fmla="*/ 0 h 1588"/>
                    <a:gd name="T4" fmla="*/ 0 w 760"/>
                    <a:gd name="T5" fmla="*/ 0 h 1588"/>
                    <a:gd name="T6" fmla="*/ 0 w 760"/>
                    <a:gd name="T7" fmla="*/ 0 h 1588"/>
                    <a:gd name="T8" fmla="*/ 0 w 760"/>
                    <a:gd name="T9" fmla="*/ 0 h 1588"/>
                    <a:gd name="T10" fmla="*/ 0 w 760"/>
                    <a:gd name="T11" fmla="*/ 0 h 1588"/>
                    <a:gd name="T12" fmla="*/ 0 w 760"/>
                    <a:gd name="T13" fmla="*/ 0 h 1588"/>
                    <a:gd name="T14" fmla="*/ 0 w 760"/>
                    <a:gd name="T15" fmla="*/ 0 h 1588"/>
                    <a:gd name="T16" fmla="*/ 0 w 760"/>
                    <a:gd name="T17" fmla="*/ 0 h 1588"/>
                    <a:gd name="T18" fmla="*/ 0 w 760"/>
                    <a:gd name="T19" fmla="*/ 0 h 1588"/>
                    <a:gd name="T20" fmla="*/ 0 w 760"/>
                    <a:gd name="T21" fmla="*/ 0 h 1588"/>
                    <a:gd name="T22" fmla="*/ 0 w 760"/>
                    <a:gd name="T23" fmla="*/ 0 h 1588"/>
                    <a:gd name="T24" fmla="*/ 0 w 760"/>
                    <a:gd name="T25" fmla="*/ 0 h 1588"/>
                    <a:gd name="T26" fmla="*/ 0 w 760"/>
                    <a:gd name="T27" fmla="*/ 0 h 1588"/>
                    <a:gd name="T28" fmla="*/ 0 w 760"/>
                    <a:gd name="T29" fmla="*/ 0 h 1588"/>
                    <a:gd name="T30" fmla="*/ 0 w 760"/>
                    <a:gd name="T31" fmla="*/ 0 h 1588"/>
                    <a:gd name="T32" fmla="*/ 0 w 760"/>
                    <a:gd name="T33" fmla="*/ 0 h 1588"/>
                    <a:gd name="T34" fmla="*/ 0 w 760"/>
                    <a:gd name="T35" fmla="*/ 0 h 1588"/>
                    <a:gd name="T36" fmla="*/ 0 w 760"/>
                    <a:gd name="T37" fmla="*/ 0 h 1588"/>
                    <a:gd name="T38" fmla="*/ 0 w 760"/>
                    <a:gd name="T39" fmla="*/ 0 h 1588"/>
                    <a:gd name="T40" fmla="*/ 0 w 760"/>
                    <a:gd name="T41" fmla="*/ 0 h 1588"/>
                    <a:gd name="T42" fmla="*/ 0 w 760"/>
                    <a:gd name="T43" fmla="*/ 0 h 1588"/>
                    <a:gd name="T44" fmla="*/ 0 w 760"/>
                    <a:gd name="T45" fmla="*/ 0 h 1588"/>
                    <a:gd name="T46" fmla="*/ 0 w 760"/>
                    <a:gd name="T47" fmla="*/ 0 h 1588"/>
                    <a:gd name="T48" fmla="*/ 0 w 760"/>
                    <a:gd name="T49" fmla="*/ 0 h 1588"/>
                    <a:gd name="T50" fmla="*/ 0 w 760"/>
                    <a:gd name="T51" fmla="*/ 0 h 1588"/>
                    <a:gd name="T52" fmla="*/ 0 w 760"/>
                    <a:gd name="T53" fmla="*/ 0 h 158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760"/>
                    <a:gd name="T82" fmla="*/ 0 h 1588"/>
                    <a:gd name="T83" fmla="*/ 760 w 760"/>
                    <a:gd name="T84" fmla="*/ 1588 h 158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760" h="1588">
                      <a:moveTo>
                        <a:pt x="180" y="0"/>
                      </a:moveTo>
                      <a:lnTo>
                        <a:pt x="273" y="27"/>
                      </a:lnTo>
                      <a:lnTo>
                        <a:pt x="339" y="145"/>
                      </a:lnTo>
                      <a:lnTo>
                        <a:pt x="308" y="185"/>
                      </a:lnTo>
                      <a:lnTo>
                        <a:pt x="435" y="335"/>
                      </a:lnTo>
                      <a:lnTo>
                        <a:pt x="396" y="365"/>
                      </a:lnTo>
                      <a:lnTo>
                        <a:pt x="492" y="611"/>
                      </a:lnTo>
                      <a:lnTo>
                        <a:pt x="514" y="814"/>
                      </a:lnTo>
                      <a:lnTo>
                        <a:pt x="567" y="889"/>
                      </a:lnTo>
                      <a:lnTo>
                        <a:pt x="581" y="994"/>
                      </a:lnTo>
                      <a:lnTo>
                        <a:pt x="690" y="1148"/>
                      </a:lnTo>
                      <a:lnTo>
                        <a:pt x="672" y="1297"/>
                      </a:lnTo>
                      <a:lnTo>
                        <a:pt x="760" y="1408"/>
                      </a:lnTo>
                      <a:lnTo>
                        <a:pt x="720" y="1486"/>
                      </a:lnTo>
                      <a:lnTo>
                        <a:pt x="708" y="1588"/>
                      </a:lnTo>
                      <a:lnTo>
                        <a:pt x="589" y="1500"/>
                      </a:lnTo>
                      <a:lnTo>
                        <a:pt x="540" y="1060"/>
                      </a:lnTo>
                      <a:lnTo>
                        <a:pt x="351" y="488"/>
                      </a:lnTo>
                      <a:lnTo>
                        <a:pt x="260" y="278"/>
                      </a:lnTo>
                      <a:lnTo>
                        <a:pt x="180" y="365"/>
                      </a:lnTo>
                      <a:lnTo>
                        <a:pt x="84" y="269"/>
                      </a:lnTo>
                      <a:lnTo>
                        <a:pt x="44" y="335"/>
                      </a:lnTo>
                      <a:lnTo>
                        <a:pt x="0" y="242"/>
                      </a:lnTo>
                      <a:lnTo>
                        <a:pt x="75" y="150"/>
                      </a:lnTo>
                      <a:lnTo>
                        <a:pt x="171" y="114"/>
                      </a:lnTo>
                      <a:lnTo>
                        <a:pt x="180" y="0"/>
                      </a:lnTo>
                      <a:close/>
                    </a:path>
                  </a:pathLst>
                </a:custGeom>
                <a:solidFill>
                  <a:srgbClr val="B17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5" name="Freeform 140"/>
                <p:cNvSpPr>
                  <a:spLocks/>
                </p:cNvSpPr>
                <p:nvPr/>
              </p:nvSpPr>
              <p:spPr bwMode="auto">
                <a:xfrm>
                  <a:off x="4146" y="3120"/>
                  <a:ext cx="352" cy="186"/>
                </a:xfrm>
                <a:custGeom>
                  <a:avLst/>
                  <a:gdLst>
                    <a:gd name="T0" fmla="*/ 0 w 1406"/>
                    <a:gd name="T1" fmla="*/ 0 h 743"/>
                    <a:gd name="T2" fmla="*/ 0 w 1406"/>
                    <a:gd name="T3" fmla="*/ 0 h 743"/>
                    <a:gd name="T4" fmla="*/ 0 w 1406"/>
                    <a:gd name="T5" fmla="*/ 0 h 743"/>
                    <a:gd name="T6" fmla="*/ 0 w 1406"/>
                    <a:gd name="T7" fmla="*/ 0 h 743"/>
                    <a:gd name="T8" fmla="*/ 0 w 1406"/>
                    <a:gd name="T9" fmla="*/ 0 h 743"/>
                    <a:gd name="T10" fmla="*/ 0 w 1406"/>
                    <a:gd name="T11" fmla="*/ 0 h 743"/>
                    <a:gd name="T12" fmla="*/ 0 w 1406"/>
                    <a:gd name="T13" fmla="*/ 0 h 743"/>
                    <a:gd name="T14" fmla="*/ 0 w 1406"/>
                    <a:gd name="T15" fmla="*/ 0 h 743"/>
                    <a:gd name="T16" fmla="*/ 0 w 1406"/>
                    <a:gd name="T17" fmla="*/ 0 h 743"/>
                    <a:gd name="T18" fmla="*/ 0 w 1406"/>
                    <a:gd name="T19" fmla="*/ 0 h 743"/>
                    <a:gd name="T20" fmla="*/ 0 w 1406"/>
                    <a:gd name="T21" fmla="*/ 0 h 743"/>
                    <a:gd name="T22" fmla="*/ 0 w 1406"/>
                    <a:gd name="T23" fmla="*/ 0 h 743"/>
                    <a:gd name="T24" fmla="*/ 0 w 1406"/>
                    <a:gd name="T25" fmla="*/ 0 h 743"/>
                    <a:gd name="T26" fmla="*/ 0 w 1406"/>
                    <a:gd name="T27" fmla="*/ 0 h 743"/>
                    <a:gd name="T28" fmla="*/ 0 w 1406"/>
                    <a:gd name="T29" fmla="*/ 0 h 743"/>
                    <a:gd name="T30" fmla="*/ 0 w 1406"/>
                    <a:gd name="T31" fmla="*/ 0 h 743"/>
                    <a:gd name="T32" fmla="*/ 0 w 1406"/>
                    <a:gd name="T33" fmla="*/ 0 h 743"/>
                    <a:gd name="T34" fmla="*/ 0 w 1406"/>
                    <a:gd name="T35" fmla="*/ 0 h 743"/>
                    <a:gd name="T36" fmla="*/ 0 w 1406"/>
                    <a:gd name="T37" fmla="*/ 0 h 743"/>
                    <a:gd name="T38" fmla="*/ 0 w 1406"/>
                    <a:gd name="T39" fmla="*/ 0 h 743"/>
                    <a:gd name="T40" fmla="*/ 0 w 1406"/>
                    <a:gd name="T41" fmla="*/ 0 h 743"/>
                    <a:gd name="T42" fmla="*/ 0 w 1406"/>
                    <a:gd name="T43" fmla="*/ 0 h 743"/>
                    <a:gd name="T44" fmla="*/ 0 w 1406"/>
                    <a:gd name="T45" fmla="*/ 0 h 743"/>
                    <a:gd name="T46" fmla="*/ 0 w 1406"/>
                    <a:gd name="T47" fmla="*/ 0 h 743"/>
                    <a:gd name="T48" fmla="*/ 0 w 1406"/>
                    <a:gd name="T49" fmla="*/ 0 h 743"/>
                    <a:gd name="T50" fmla="*/ 0 w 1406"/>
                    <a:gd name="T51" fmla="*/ 0 h 743"/>
                    <a:gd name="T52" fmla="*/ 0 w 1406"/>
                    <a:gd name="T53" fmla="*/ 0 h 743"/>
                    <a:gd name="T54" fmla="*/ 0 w 1406"/>
                    <a:gd name="T55" fmla="*/ 0 h 743"/>
                    <a:gd name="T56" fmla="*/ 0 w 1406"/>
                    <a:gd name="T57" fmla="*/ 0 h 743"/>
                    <a:gd name="T58" fmla="*/ 0 w 1406"/>
                    <a:gd name="T59" fmla="*/ 0 h 743"/>
                    <a:gd name="T60" fmla="*/ 0 w 1406"/>
                    <a:gd name="T61" fmla="*/ 0 h 743"/>
                    <a:gd name="T62" fmla="*/ 0 w 1406"/>
                    <a:gd name="T63" fmla="*/ 0 h 743"/>
                    <a:gd name="T64" fmla="*/ 0 w 1406"/>
                    <a:gd name="T65" fmla="*/ 0 h 743"/>
                    <a:gd name="T66" fmla="*/ 0 w 1406"/>
                    <a:gd name="T67" fmla="*/ 0 h 743"/>
                    <a:gd name="T68" fmla="*/ 0 w 1406"/>
                    <a:gd name="T69" fmla="*/ 0 h 743"/>
                    <a:gd name="T70" fmla="*/ 0 w 1406"/>
                    <a:gd name="T71" fmla="*/ 0 h 743"/>
                    <a:gd name="T72" fmla="*/ 0 w 1406"/>
                    <a:gd name="T73" fmla="*/ 0 h 743"/>
                    <a:gd name="T74" fmla="*/ 0 w 1406"/>
                    <a:gd name="T75" fmla="*/ 0 h 743"/>
                    <a:gd name="T76" fmla="*/ 0 w 1406"/>
                    <a:gd name="T77" fmla="*/ 0 h 743"/>
                    <a:gd name="T78" fmla="*/ 0 w 1406"/>
                    <a:gd name="T79" fmla="*/ 0 h 743"/>
                    <a:gd name="T80" fmla="*/ 0 w 1406"/>
                    <a:gd name="T81" fmla="*/ 0 h 743"/>
                    <a:gd name="T82" fmla="*/ 0 w 1406"/>
                    <a:gd name="T83" fmla="*/ 0 h 743"/>
                    <a:gd name="T84" fmla="*/ 0 w 1406"/>
                    <a:gd name="T85" fmla="*/ 0 h 743"/>
                    <a:gd name="T86" fmla="*/ 0 w 1406"/>
                    <a:gd name="T87" fmla="*/ 0 h 743"/>
                    <a:gd name="T88" fmla="*/ 0 w 1406"/>
                    <a:gd name="T89" fmla="*/ 0 h 74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406"/>
                    <a:gd name="T136" fmla="*/ 0 h 743"/>
                    <a:gd name="T137" fmla="*/ 1406 w 1406"/>
                    <a:gd name="T138" fmla="*/ 743 h 74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406" h="743">
                      <a:moveTo>
                        <a:pt x="952" y="652"/>
                      </a:moveTo>
                      <a:lnTo>
                        <a:pt x="943" y="527"/>
                      </a:lnTo>
                      <a:lnTo>
                        <a:pt x="979" y="554"/>
                      </a:lnTo>
                      <a:lnTo>
                        <a:pt x="1045" y="697"/>
                      </a:lnTo>
                      <a:lnTo>
                        <a:pt x="1081" y="697"/>
                      </a:lnTo>
                      <a:lnTo>
                        <a:pt x="1077" y="719"/>
                      </a:lnTo>
                      <a:lnTo>
                        <a:pt x="1151" y="715"/>
                      </a:lnTo>
                      <a:lnTo>
                        <a:pt x="1138" y="743"/>
                      </a:lnTo>
                      <a:lnTo>
                        <a:pt x="1213" y="730"/>
                      </a:lnTo>
                      <a:lnTo>
                        <a:pt x="1299" y="686"/>
                      </a:lnTo>
                      <a:lnTo>
                        <a:pt x="1354" y="649"/>
                      </a:lnTo>
                      <a:lnTo>
                        <a:pt x="1351" y="583"/>
                      </a:lnTo>
                      <a:lnTo>
                        <a:pt x="1390" y="635"/>
                      </a:lnTo>
                      <a:lnTo>
                        <a:pt x="1406" y="541"/>
                      </a:lnTo>
                      <a:lnTo>
                        <a:pt x="1395" y="446"/>
                      </a:lnTo>
                      <a:lnTo>
                        <a:pt x="1378" y="469"/>
                      </a:lnTo>
                      <a:lnTo>
                        <a:pt x="1329" y="383"/>
                      </a:lnTo>
                      <a:lnTo>
                        <a:pt x="1309" y="286"/>
                      </a:lnTo>
                      <a:lnTo>
                        <a:pt x="1246" y="227"/>
                      </a:lnTo>
                      <a:lnTo>
                        <a:pt x="1270" y="312"/>
                      </a:lnTo>
                      <a:lnTo>
                        <a:pt x="1233" y="281"/>
                      </a:lnTo>
                      <a:lnTo>
                        <a:pt x="1135" y="218"/>
                      </a:lnTo>
                      <a:lnTo>
                        <a:pt x="1177" y="272"/>
                      </a:lnTo>
                      <a:lnTo>
                        <a:pt x="1054" y="209"/>
                      </a:lnTo>
                      <a:lnTo>
                        <a:pt x="997" y="206"/>
                      </a:lnTo>
                      <a:lnTo>
                        <a:pt x="922" y="129"/>
                      </a:lnTo>
                      <a:lnTo>
                        <a:pt x="927" y="180"/>
                      </a:lnTo>
                      <a:lnTo>
                        <a:pt x="841" y="119"/>
                      </a:lnTo>
                      <a:lnTo>
                        <a:pt x="760" y="86"/>
                      </a:lnTo>
                      <a:lnTo>
                        <a:pt x="798" y="167"/>
                      </a:lnTo>
                      <a:lnTo>
                        <a:pt x="732" y="146"/>
                      </a:lnTo>
                      <a:lnTo>
                        <a:pt x="679" y="66"/>
                      </a:lnTo>
                      <a:lnTo>
                        <a:pt x="673" y="101"/>
                      </a:lnTo>
                      <a:lnTo>
                        <a:pt x="626" y="64"/>
                      </a:lnTo>
                      <a:lnTo>
                        <a:pt x="444" y="24"/>
                      </a:lnTo>
                      <a:lnTo>
                        <a:pt x="470" y="57"/>
                      </a:lnTo>
                      <a:lnTo>
                        <a:pt x="334" y="30"/>
                      </a:lnTo>
                      <a:lnTo>
                        <a:pt x="281" y="0"/>
                      </a:lnTo>
                      <a:lnTo>
                        <a:pt x="343" y="75"/>
                      </a:lnTo>
                      <a:lnTo>
                        <a:pt x="178" y="24"/>
                      </a:lnTo>
                      <a:lnTo>
                        <a:pt x="64" y="59"/>
                      </a:lnTo>
                      <a:lnTo>
                        <a:pt x="154" y="80"/>
                      </a:lnTo>
                      <a:lnTo>
                        <a:pt x="0" y="137"/>
                      </a:lnTo>
                      <a:lnTo>
                        <a:pt x="952" y="652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Freeform 141"/>
                <p:cNvSpPr>
                  <a:spLocks/>
                </p:cNvSpPr>
                <p:nvPr/>
              </p:nvSpPr>
              <p:spPr bwMode="auto">
                <a:xfrm>
                  <a:off x="4028" y="3147"/>
                  <a:ext cx="94" cy="166"/>
                </a:xfrm>
                <a:custGeom>
                  <a:avLst/>
                  <a:gdLst>
                    <a:gd name="T0" fmla="*/ 0 w 374"/>
                    <a:gd name="T1" fmla="*/ 0 h 664"/>
                    <a:gd name="T2" fmla="*/ 0 w 374"/>
                    <a:gd name="T3" fmla="*/ 0 h 664"/>
                    <a:gd name="T4" fmla="*/ 0 w 374"/>
                    <a:gd name="T5" fmla="*/ 0 h 664"/>
                    <a:gd name="T6" fmla="*/ 0 w 374"/>
                    <a:gd name="T7" fmla="*/ 0 h 664"/>
                    <a:gd name="T8" fmla="*/ 0 w 374"/>
                    <a:gd name="T9" fmla="*/ 0 h 664"/>
                    <a:gd name="T10" fmla="*/ 0 w 374"/>
                    <a:gd name="T11" fmla="*/ 0 h 664"/>
                    <a:gd name="T12" fmla="*/ 0 w 374"/>
                    <a:gd name="T13" fmla="*/ 0 h 664"/>
                    <a:gd name="T14" fmla="*/ 0 w 374"/>
                    <a:gd name="T15" fmla="*/ 0 h 664"/>
                    <a:gd name="T16" fmla="*/ 0 w 374"/>
                    <a:gd name="T17" fmla="*/ 0 h 664"/>
                    <a:gd name="T18" fmla="*/ 0 w 374"/>
                    <a:gd name="T19" fmla="*/ 0 h 664"/>
                    <a:gd name="T20" fmla="*/ 0 w 374"/>
                    <a:gd name="T21" fmla="*/ 0 h 664"/>
                    <a:gd name="T22" fmla="*/ 0 w 374"/>
                    <a:gd name="T23" fmla="*/ 0 h 664"/>
                    <a:gd name="T24" fmla="*/ 0 w 374"/>
                    <a:gd name="T25" fmla="*/ 0 h 664"/>
                    <a:gd name="T26" fmla="*/ 0 w 374"/>
                    <a:gd name="T27" fmla="*/ 0 h 664"/>
                    <a:gd name="T28" fmla="*/ 0 w 374"/>
                    <a:gd name="T29" fmla="*/ 0 h 664"/>
                    <a:gd name="T30" fmla="*/ 0 w 374"/>
                    <a:gd name="T31" fmla="*/ 0 h 664"/>
                    <a:gd name="T32" fmla="*/ 0 w 374"/>
                    <a:gd name="T33" fmla="*/ 0 h 664"/>
                    <a:gd name="T34" fmla="*/ 0 w 374"/>
                    <a:gd name="T35" fmla="*/ 0 h 664"/>
                    <a:gd name="T36" fmla="*/ 0 w 374"/>
                    <a:gd name="T37" fmla="*/ 0 h 664"/>
                    <a:gd name="T38" fmla="*/ 0 w 374"/>
                    <a:gd name="T39" fmla="*/ 0 h 664"/>
                    <a:gd name="T40" fmla="*/ 0 w 374"/>
                    <a:gd name="T41" fmla="*/ 0 h 66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74"/>
                    <a:gd name="T64" fmla="*/ 0 h 664"/>
                    <a:gd name="T65" fmla="*/ 374 w 374"/>
                    <a:gd name="T66" fmla="*/ 664 h 66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74" h="664">
                      <a:moveTo>
                        <a:pt x="194" y="643"/>
                      </a:moveTo>
                      <a:lnTo>
                        <a:pt x="80" y="620"/>
                      </a:lnTo>
                      <a:lnTo>
                        <a:pt x="128" y="575"/>
                      </a:lnTo>
                      <a:lnTo>
                        <a:pt x="0" y="511"/>
                      </a:lnTo>
                      <a:lnTo>
                        <a:pt x="173" y="475"/>
                      </a:lnTo>
                      <a:lnTo>
                        <a:pt x="132" y="237"/>
                      </a:lnTo>
                      <a:lnTo>
                        <a:pt x="194" y="110"/>
                      </a:lnTo>
                      <a:lnTo>
                        <a:pt x="159" y="0"/>
                      </a:lnTo>
                      <a:lnTo>
                        <a:pt x="251" y="79"/>
                      </a:lnTo>
                      <a:lnTo>
                        <a:pt x="273" y="21"/>
                      </a:lnTo>
                      <a:lnTo>
                        <a:pt x="291" y="171"/>
                      </a:lnTo>
                      <a:lnTo>
                        <a:pt x="330" y="171"/>
                      </a:lnTo>
                      <a:lnTo>
                        <a:pt x="296" y="317"/>
                      </a:lnTo>
                      <a:lnTo>
                        <a:pt x="339" y="320"/>
                      </a:lnTo>
                      <a:lnTo>
                        <a:pt x="344" y="461"/>
                      </a:lnTo>
                      <a:lnTo>
                        <a:pt x="374" y="664"/>
                      </a:lnTo>
                      <a:lnTo>
                        <a:pt x="282" y="532"/>
                      </a:lnTo>
                      <a:lnTo>
                        <a:pt x="287" y="602"/>
                      </a:lnTo>
                      <a:lnTo>
                        <a:pt x="260" y="659"/>
                      </a:lnTo>
                      <a:lnTo>
                        <a:pt x="194" y="643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7" name="Freeform 142"/>
                <p:cNvSpPr>
                  <a:spLocks/>
                </p:cNvSpPr>
                <p:nvPr/>
              </p:nvSpPr>
              <p:spPr bwMode="auto">
                <a:xfrm>
                  <a:off x="3913" y="2798"/>
                  <a:ext cx="617" cy="302"/>
                </a:xfrm>
                <a:custGeom>
                  <a:avLst/>
                  <a:gdLst>
                    <a:gd name="T0" fmla="*/ 0 w 2469"/>
                    <a:gd name="T1" fmla="*/ 0 h 1208"/>
                    <a:gd name="T2" fmla="*/ 0 w 2469"/>
                    <a:gd name="T3" fmla="*/ 0 h 1208"/>
                    <a:gd name="T4" fmla="*/ 0 w 2469"/>
                    <a:gd name="T5" fmla="*/ 0 h 1208"/>
                    <a:gd name="T6" fmla="*/ 0 w 2469"/>
                    <a:gd name="T7" fmla="*/ 0 h 1208"/>
                    <a:gd name="T8" fmla="*/ 0 w 2469"/>
                    <a:gd name="T9" fmla="*/ 0 h 1208"/>
                    <a:gd name="T10" fmla="*/ 0 w 2469"/>
                    <a:gd name="T11" fmla="*/ 0 h 1208"/>
                    <a:gd name="T12" fmla="*/ 0 w 2469"/>
                    <a:gd name="T13" fmla="*/ 0 h 1208"/>
                    <a:gd name="T14" fmla="*/ 0 w 2469"/>
                    <a:gd name="T15" fmla="*/ 0 h 1208"/>
                    <a:gd name="T16" fmla="*/ 0 w 2469"/>
                    <a:gd name="T17" fmla="*/ 0 h 1208"/>
                    <a:gd name="T18" fmla="*/ 0 w 2469"/>
                    <a:gd name="T19" fmla="*/ 0 h 1208"/>
                    <a:gd name="T20" fmla="*/ 0 w 2469"/>
                    <a:gd name="T21" fmla="*/ 0 h 1208"/>
                    <a:gd name="T22" fmla="*/ 0 w 2469"/>
                    <a:gd name="T23" fmla="*/ 0 h 1208"/>
                    <a:gd name="T24" fmla="*/ 0 w 2469"/>
                    <a:gd name="T25" fmla="*/ 0 h 1208"/>
                    <a:gd name="T26" fmla="*/ 0 w 2469"/>
                    <a:gd name="T27" fmla="*/ 0 h 1208"/>
                    <a:gd name="T28" fmla="*/ 0 w 2469"/>
                    <a:gd name="T29" fmla="*/ 0 h 1208"/>
                    <a:gd name="T30" fmla="*/ 0 w 2469"/>
                    <a:gd name="T31" fmla="*/ 0 h 1208"/>
                    <a:gd name="T32" fmla="*/ 0 w 2469"/>
                    <a:gd name="T33" fmla="*/ 0 h 1208"/>
                    <a:gd name="T34" fmla="*/ 0 w 2469"/>
                    <a:gd name="T35" fmla="*/ 0 h 1208"/>
                    <a:gd name="T36" fmla="*/ 0 w 2469"/>
                    <a:gd name="T37" fmla="*/ 0 h 1208"/>
                    <a:gd name="T38" fmla="*/ 0 w 2469"/>
                    <a:gd name="T39" fmla="*/ 0 h 1208"/>
                    <a:gd name="T40" fmla="*/ 0 w 2469"/>
                    <a:gd name="T41" fmla="*/ 0 h 1208"/>
                    <a:gd name="T42" fmla="*/ 0 w 2469"/>
                    <a:gd name="T43" fmla="*/ 0 h 1208"/>
                    <a:gd name="T44" fmla="*/ 0 w 2469"/>
                    <a:gd name="T45" fmla="*/ 0 h 1208"/>
                    <a:gd name="T46" fmla="*/ 0 w 2469"/>
                    <a:gd name="T47" fmla="*/ 0 h 1208"/>
                    <a:gd name="T48" fmla="*/ 0 w 2469"/>
                    <a:gd name="T49" fmla="*/ 0 h 1208"/>
                    <a:gd name="T50" fmla="*/ 0 w 2469"/>
                    <a:gd name="T51" fmla="*/ 0 h 1208"/>
                    <a:gd name="T52" fmla="*/ 0 w 2469"/>
                    <a:gd name="T53" fmla="*/ 0 h 1208"/>
                    <a:gd name="T54" fmla="*/ 0 w 2469"/>
                    <a:gd name="T55" fmla="*/ 0 h 1208"/>
                    <a:gd name="T56" fmla="*/ 0 w 2469"/>
                    <a:gd name="T57" fmla="*/ 0 h 1208"/>
                    <a:gd name="T58" fmla="*/ 0 w 2469"/>
                    <a:gd name="T59" fmla="*/ 0 h 1208"/>
                    <a:gd name="T60" fmla="*/ 0 w 2469"/>
                    <a:gd name="T61" fmla="*/ 0 h 1208"/>
                    <a:gd name="T62" fmla="*/ 0 w 2469"/>
                    <a:gd name="T63" fmla="*/ 0 h 120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2469"/>
                    <a:gd name="T97" fmla="*/ 0 h 1208"/>
                    <a:gd name="T98" fmla="*/ 2469 w 2469"/>
                    <a:gd name="T99" fmla="*/ 1208 h 1208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2469" h="1208">
                      <a:moveTo>
                        <a:pt x="2469" y="1112"/>
                      </a:moveTo>
                      <a:lnTo>
                        <a:pt x="2434" y="861"/>
                      </a:lnTo>
                      <a:lnTo>
                        <a:pt x="2380" y="893"/>
                      </a:lnTo>
                      <a:lnTo>
                        <a:pt x="2284" y="615"/>
                      </a:lnTo>
                      <a:lnTo>
                        <a:pt x="2266" y="704"/>
                      </a:lnTo>
                      <a:lnTo>
                        <a:pt x="2113" y="483"/>
                      </a:lnTo>
                      <a:lnTo>
                        <a:pt x="1845" y="272"/>
                      </a:lnTo>
                      <a:lnTo>
                        <a:pt x="1972" y="438"/>
                      </a:lnTo>
                      <a:lnTo>
                        <a:pt x="1687" y="206"/>
                      </a:lnTo>
                      <a:lnTo>
                        <a:pt x="1678" y="258"/>
                      </a:lnTo>
                      <a:lnTo>
                        <a:pt x="1519" y="180"/>
                      </a:lnTo>
                      <a:lnTo>
                        <a:pt x="1264" y="0"/>
                      </a:lnTo>
                      <a:lnTo>
                        <a:pt x="1278" y="126"/>
                      </a:lnTo>
                      <a:lnTo>
                        <a:pt x="988" y="109"/>
                      </a:lnTo>
                      <a:lnTo>
                        <a:pt x="658" y="57"/>
                      </a:lnTo>
                      <a:lnTo>
                        <a:pt x="715" y="153"/>
                      </a:lnTo>
                      <a:lnTo>
                        <a:pt x="443" y="91"/>
                      </a:lnTo>
                      <a:lnTo>
                        <a:pt x="514" y="158"/>
                      </a:lnTo>
                      <a:lnTo>
                        <a:pt x="280" y="162"/>
                      </a:lnTo>
                      <a:lnTo>
                        <a:pt x="0" y="223"/>
                      </a:lnTo>
                      <a:lnTo>
                        <a:pt x="360" y="321"/>
                      </a:lnTo>
                      <a:lnTo>
                        <a:pt x="1788" y="787"/>
                      </a:lnTo>
                      <a:lnTo>
                        <a:pt x="1951" y="1064"/>
                      </a:lnTo>
                      <a:lnTo>
                        <a:pt x="1756" y="1174"/>
                      </a:lnTo>
                      <a:lnTo>
                        <a:pt x="1933" y="1174"/>
                      </a:lnTo>
                      <a:lnTo>
                        <a:pt x="1954" y="1208"/>
                      </a:lnTo>
                      <a:lnTo>
                        <a:pt x="2200" y="1112"/>
                      </a:lnTo>
                      <a:lnTo>
                        <a:pt x="2332" y="1121"/>
                      </a:lnTo>
                      <a:lnTo>
                        <a:pt x="2271" y="989"/>
                      </a:lnTo>
                      <a:lnTo>
                        <a:pt x="2363" y="989"/>
                      </a:lnTo>
                      <a:lnTo>
                        <a:pt x="2469" y="1112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8" name="Freeform 143"/>
                <p:cNvSpPr>
                  <a:spLocks/>
                </p:cNvSpPr>
                <p:nvPr/>
              </p:nvSpPr>
              <p:spPr bwMode="auto">
                <a:xfrm>
                  <a:off x="3843" y="2813"/>
                  <a:ext cx="633" cy="297"/>
                </a:xfrm>
                <a:custGeom>
                  <a:avLst/>
                  <a:gdLst>
                    <a:gd name="T0" fmla="*/ 0 w 2536"/>
                    <a:gd name="T1" fmla="*/ 0 h 1191"/>
                    <a:gd name="T2" fmla="*/ 0 w 2536"/>
                    <a:gd name="T3" fmla="*/ 0 h 1191"/>
                    <a:gd name="T4" fmla="*/ 0 w 2536"/>
                    <a:gd name="T5" fmla="*/ 0 h 1191"/>
                    <a:gd name="T6" fmla="*/ 0 w 2536"/>
                    <a:gd name="T7" fmla="*/ 0 h 1191"/>
                    <a:gd name="T8" fmla="*/ 0 w 2536"/>
                    <a:gd name="T9" fmla="*/ 0 h 1191"/>
                    <a:gd name="T10" fmla="*/ 0 w 2536"/>
                    <a:gd name="T11" fmla="*/ 0 h 1191"/>
                    <a:gd name="T12" fmla="*/ 0 w 2536"/>
                    <a:gd name="T13" fmla="*/ 0 h 1191"/>
                    <a:gd name="T14" fmla="*/ 0 w 2536"/>
                    <a:gd name="T15" fmla="*/ 0 h 1191"/>
                    <a:gd name="T16" fmla="*/ 0 w 2536"/>
                    <a:gd name="T17" fmla="*/ 0 h 1191"/>
                    <a:gd name="T18" fmla="*/ 0 w 2536"/>
                    <a:gd name="T19" fmla="*/ 0 h 1191"/>
                    <a:gd name="T20" fmla="*/ 0 w 2536"/>
                    <a:gd name="T21" fmla="*/ 0 h 1191"/>
                    <a:gd name="T22" fmla="*/ 0 w 2536"/>
                    <a:gd name="T23" fmla="*/ 0 h 1191"/>
                    <a:gd name="T24" fmla="*/ 0 w 2536"/>
                    <a:gd name="T25" fmla="*/ 0 h 1191"/>
                    <a:gd name="T26" fmla="*/ 0 w 2536"/>
                    <a:gd name="T27" fmla="*/ 0 h 1191"/>
                    <a:gd name="T28" fmla="*/ 0 w 2536"/>
                    <a:gd name="T29" fmla="*/ 0 h 1191"/>
                    <a:gd name="T30" fmla="*/ 0 w 2536"/>
                    <a:gd name="T31" fmla="*/ 0 h 1191"/>
                    <a:gd name="T32" fmla="*/ 0 w 2536"/>
                    <a:gd name="T33" fmla="*/ 0 h 1191"/>
                    <a:gd name="T34" fmla="*/ 0 w 2536"/>
                    <a:gd name="T35" fmla="*/ 0 h 1191"/>
                    <a:gd name="T36" fmla="*/ 0 w 2536"/>
                    <a:gd name="T37" fmla="*/ 0 h 1191"/>
                    <a:gd name="T38" fmla="*/ 0 w 2536"/>
                    <a:gd name="T39" fmla="*/ 0 h 1191"/>
                    <a:gd name="T40" fmla="*/ 0 w 2536"/>
                    <a:gd name="T41" fmla="*/ 0 h 1191"/>
                    <a:gd name="T42" fmla="*/ 0 w 2536"/>
                    <a:gd name="T43" fmla="*/ 0 h 1191"/>
                    <a:gd name="T44" fmla="*/ 0 w 2536"/>
                    <a:gd name="T45" fmla="*/ 0 h 1191"/>
                    <a:gd name="T46" fmla="*/ 0 w 2536"/>
                    <a:gd name="T47" fmla="*/ 0 h 1191"/>
                    <a:gd name="T48" fmla="*/ 0 w 2536"/>
                    <a:gd name="T49" fmla="*/ 0 h 1191"/>
                    <a:gd name="T50" fmla="*/ 0 w 2536"/>
                    <a:gd name="T51" fmla="*/ 0 h 1191"/>
                    <a:gd name="T52" fmla="*/ 0 w 2536"/>
                    <a:gd name="T53" fmla="*/ 0 h 1191"/>
                    <a:gd name="T54" fmla="*/ 0 w 2536"/>
                    <a:gd name="T55" fmla="*/ 0 h 1191"/>
                    <a:gd name="T56" fmla="*/ 0 w 2536"/>
                    <a:gd name="T57" fmla="*/ 0 h 1191"/>
                    <a:gd name="T58" fmla="*/ 0 w 2536"/>
                    <a:gd name="T59" fmla="*/ 0 h 1191"/>
                    <a:gd name="T60" fmla="*/ 0 w 2536"/>
                    <a:gd name="T61" fmla="*/ 0 h 1191"/>
                    <a:gd name="T62" fmla="*/ 0 w 2536"/>
                    <a:gd name="T63" fmla="*/ 0 h 1191"/>
                    <a:gd name="T64" fmla="*/ 0 w 2536"/>
                    <a:gd name="T65" fmla="*/ 0 h 1191"/>
                    <a:gd name="T66" fmla="*/ 0 w 2536"/>
                    <a:gd name="T67" fmla="*/ 0 h 1191"/>
                    <a:gd name="T68" fmla="*/ 0 w 2536"/>
                    <a:gd name="T69" fmla="*/ 0 h 1191"/>
                    <a:gd name="T70" fmla="*/ 0 w 2536"/>
                    <a:gd name="T71" fmla="*/ 0 h 1191"/>
                    <a:gd name="T72" fmla="*/ 0 w 2536"/>
                    <a:gd name="T73" fmla="*/ 0 h 1191"/>
                    <a:gd name="T74" fmla="*/ 0 w 2536"/>
                    <a:gd name="T75" fmla="*/ 0 h 1191"/>
                    <a:gd name="T76" fmla="*/ 0 w 2536"/>
                    <a:gd name="T77" fmla="*/ 0 h 1191"/>
                    <a:gd name="T78" fmla="*/ 0 w 2536"/>
                    <a:gd name="T79" fmla="*/ 0 h 1191"/>
                    <a:gd name="T80" fmla="*/ 0 w 2536"/>
                    <a:gd name="T81" fmla="*/ 0 h 1191"/>
                    <a:gd name="T82" fmla="*/ 0 w 2536"/>
                    <a:gd name="T83" fmla="*/ 0 h 1191"/>
                    <a:gd name="T84" fmla="*/ 0 w 2536"/>
                    <a:gd name="T85" fmla="*/ 0 h 1191"/>
                    <a:gd name="T86" fmla="*/ 0 w 2536"/>
                    <a:gd name="T87" fmla="*/ 0 h 1191"/>
                    <a:gd name="T88" fmla="*/ 0 w 2536"/>
                    <a:gd name="T89" fmla="*/ 0 h 1191"/>
                    <a:gd name="T90" fmla="*/ 0 w 2536"/>
                    <a:gd name="T91" fmla="*/ 0 h 1191"/>
                    <a:gd name="T92" fmla="*/ 0 w 2536"/>
                    <a:gd name="T93" fmla="*/ 0 h 1191"/>
                    <a:gd name="T94" fmla="*/ 0 w 2536"/>
                    <a:gd name="T95" fmla="*/ 0 h 1191"/>
                    <a:gd name="T96" fmla="*/ 0 w 2536"/>
                    <a:gd name="T97" fmla="*/ 0 h 1191"/>
                    <a:gd name="T98" fmla="*/ 0 w 2536"/>
                    <a:gd name="T99" fmla="*/ 0 h 1191"/>
                    <a:gd name="T100" fmla="*/ 0 w 2536"/>
                    <a:gd name="T101" fmla="*/ 0 h 1191"/>
                    <a:gd name="T102" fmla="*/ 0 w 2536"/>
                    <a:gd name="T103" fmla="*/ 0 h 1191"/>
                    <a:gd name="T104" fmla="*/ 0 w 2536"/>
                    <a:gd name="T105" fmla="*/ 0 h 1191"/>
                    <a:gd name="T106" fmla="*/ 0 w 2536"/>
                    <a:gd name="T107" fmla="*/ 0 h 1191"/>
                    <a:gd name="T108" fmla="*/ 0 w 2536"/>
                    <a:gd name="T109" fmla="*/ 0 h 1191"/>
                    <a:gd name="T110" fmla="*/ 0 w 2536"/>
                    <a:gd name="T111" fmla="*/ 0 h 1191"/>
                    <a:gd name="T112" fmla="*/ 0 w 2536"/>
                    <a:gd name="T113" fmla="*/ 0 h 1191"/>
                    <a:gd name="T114" fmla="*/ 0 w 2536"/>
                    <a:gd name="T115" fmla="*/ 0 h 1191"/>
                    <a:gd name="T116" fmla="*/ 0 w 2536"/>
                    <a:gd name="T117" fmla="*/ 0 h 1191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2536"/>
                    <a:gd name="T178" fmla="*/ 0 h 1191"/>
                    <a:gd name="T179" fmla="*/ 2536 w 2536"/>
                    <a:gd name="T180" fmla="*/ 1191 h 1191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2536" h="1191">
                      <a:moveTo>
                        <a:pt x="1999" y="257"/>
                      </a:moveTo>
                      <a:lnTo>
                        <a:pt x="1838" y="172"/>
                      </a:lnTo>
                      <a:lnTo>
                        <a:pt x="1634" y="0"/>
                      </a:lnTo>
                      <a:lnTo>
                        <a:pt x="1621" y="126"/>
                      </a:lnTo>
                      <a:lnTo>
                        <a:pt x="1314" y="16"/>
                      </a:lnTo>
                      <a:lnTo>
                        <a:pt x="1007" y="20"/>
                      </a:lnTo>
                      <a:lnTo>
                        <a:pt x="1234" y="134"/>
                      </a:lnTo>
                      <a:lnTo>
                        <a:pt x="1006" y="143"/>
                      </a:lnTo>
                      <a:lnTo>
                        <a:pt x="742" y="126"/>
                      </a:lnTo>
                      <a:lnTo>
                        <a:pt x="840" y="200"/>
                      </a:lnTo>
                      <a:lnTo>
                        <a:pt x="603" y="139"/>
                      </a:lnTo>
                      <a:lnTo>
                        <a:pt x="361" y="205"/>
                      </a:lnTo>
                      <a:lnTo>
                        <a:pt x="553" y="263"/>
                      </a:lnTo>
                      <a:lnTo>
                        <a:pt x="241" y="451"/>
                      </a:lnTo>
                      <a:lnTo>
                        <a:pt x="466" y="460"/>
                      </a:lnTo>
                      <a:lnTo>
                        <a:pt x="290" y="491"/>
                      </a:lnTo>
                      <a:lnTo>
                        <a:pt x="558" y="548"/>
                      </a:lnTo>
                      <a:lnTo>
                        <a:pt x="348" y="548"/>
                      </a:lnTo>
                      <a:lnTo>
                        <a:pt x="430" y="610"/>
                      </a:lnTo>
                      <a:lnTo>
                        <a:pt x="168" y="575"/>
                      </a:lnTo>
                      <a:lnTo>
                        <a:pt x="0" y="619"/>
                      </a:lnTo>
                      <a:lnTo>
                        <a:pt x="154" y="689"/>
                      </a:lnTo>
                      <a:lnTo>
                        <a:pt x="45" y="724"/>
                      </a:lnTo>
                      <a:lnTo>
                        <a:pt x="343" y="764"/>
                      </a:lnTo>
                      <a:lnTo>
                        <a:pt x="123" y="821"/>
                      </a:lnTo>
                      <a:lnTo>
                        <a:pt x="286" y="860"/>
                      </a:lnTo>
                      <a:lnTo>
                        <a:pt x="541" y="852"/>
                      </a:lnTo>
                      <a:lnTo>
                        <a:pt x="378" y="944"/>
                      </a:lnTo>
                      <a:lnTo>
                        <a:pt x="694" y="931"/>
                      </a:lnTo>
                      <a:lnTo>
                        <a:pt x="514" y="970"/>
                      </a:lnTo>
                      <a:lnTo>
                        <a:pt x="742" y="1006"/>
                      </a:lnTo>
                      <a:lnTo>
                        <a:pt x="616" y="1050"/>
                      </a:lnTo>
                      <a:lnTo>
                        <a:pt x="879" y="1059"/>
                      </a:lnTo>
                      <a:lnTo>
                        <a:pt x="835" y="1120"/>
                      </a:lnTo>
                      <a:lnTo>
                        <a:pt x="1059" y="1093"/>
                      </a:lnTo>
                      <a:lnTo>
                        <a:pt x="1226" y="1086"/>
                      </a:lnTo>
                      <a:lnTo>
                        <a:pt x="1116" y="1147"/>
                      </a:lnTo>
                      <a:lnTo>
                        <a:pt x="1446" y="1143"/>
                      </a:lnTo>
                      <a:lnTo>
                        <a:pt x="1345" y="1191"/>
                      </a:lnTo>
                      <a:lnTo>
                        <a:pt x="1792" y="1168"/>
                      </a:lnTo>
                      <a:lnTo>
                        <a:pt x="2188" y="1050"/>
                      </a:lnTo>
                      <a:lnTo>
                        <a:pt x="2531" y="1050"/>
                      </a:lnTo>
                      <a:lnTo>
                        <a:pt x="2298" y="869"/>
                      </a:lnTo>
                      <a:lnTo>
                        <a:pt x="2434" y="865"/>
                      </a:lnTo>
                      <a:lnTo>
                        <a:pt x="2324" y="746"/>
                      </a:lnTo>
                      <a:lnTo>
                        <a:pt x="2536" y="799"/>
                      </a:lnTo>
                      <a:lnTo>
                        <a:pt x="2329" y="592"/>
                      </a:lnTo>
                      <a:lnTo>
                        <a:pt x="2316" y="685"/>
                      </a:lnTo>
                      <a:lnTo>
                        <a:pt x="2038" y="526"/>
                      </a:lnTo>
                      <a:lnTo>
                        <a:pt x="1758" y="451"/>
                      </a:lnTo>
                      <a:lnTo>
                        <a:pt x="1525" y="412"/>
                      </a:lnTo>
                      <a:lnTo>
                        <a:pt x="1657" y="377"/>
                      </a:lnTo>
                      <a:lnTo>
                        <a:pt x="1546" y="311"/>
                      </a:lnTo>
                      <a:lnTo>
                        <a:pt x="1669" y="298"/>
                      </a:lnTo>
                      <a:lnTo>
                        <a:pt x="1824" y="323"/>
                      </a:lnTo>
                      <a:lnTo>
                        <a:pt x="1894" y="284"/>
                      </a:lnTo>
                      <a:lnTo>
                        <a:pt x="2109" y="359"/>
                      </a:lnTo>
                      <a:lnTo>
                        <a:pt x="1999" y="257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9" name="Freeform 144"/>
                <p:cNvSpPr>
                  <a:spLocks/>
                </p:cNvSpPr>
                <p:nvPr/>
              </p:nvSpPr>
              <p:spPr bwMode="auto">
                <a:xfrm>
                  <a:off x="3864" y="3125"/>
                  <a:ext cx="106" cy="111"/>
                </a:xfrm>
                <a:custGeom>
                  <a:avLst/>
                  <a:gdLst>
                    <a:gd name="T0" fmla="*/ 0 w 424"/>
                    <a:gd name="T1" fmla="*/ 0 h 446"/>
                    <a:gd name="T2" fmla="*/ 0 w 424"/>
                    <a:gd name="T3" fmla="*/ 0 h 446"/>
                    <a:gd name="T4" fmla="*/ 0 w 424"/>
                    <a:gd name="T5" fmla="*/ 0 h 446"/>
                    <a:gd name="T6" fmla="*/ 0 w 424"/>
                    <a:gd name="T7" fmla="*/ 0 h 446"/>
                    <a:gd name="T8" fmla="*/ 0 w 424"/>
                    <a:gd name="T9" fmla="*/ 0 h 446"/>
                    <a:gd name="T10" fmla="*/ 0 w 424"/>
                    <a:gd name="T11" fmla="*/ 0 h 446"/>
                    <a:gd name="T12" fmla="*/ 0 w 424"/>
                    <a:gd name="T13" fmla="*/ 0 h 446"/>
                    <a:gd name="T14" fmla="*/ 0 w 424"/>
                    <a:gd name="T15" fmla="*/ 0 h 446"/>
                    <a:gd name="T16" fmla="*/ 0 w 424"/>
                    <a:gd name="T17" fmla="*/ 0 h 446"/>
                    <a:gd name="T18" fmla="*/ 0 w 424"/>
                    <a:gd name="T19" fmla="*/ 0 h 446"/>
                    <a:gd name="T20" fmla="*/ 0 w 424"/>
                    <a:gd name="T21" fmla="*/ 0 h 446"/>
                    <a:gd name="T22" fmla="*/ 0 w 424"/>
                    <a:gd name="T23" fmla="*/ 0 h 446"/>
                    <a:gd name="T24" fmla="*/ 0 w 424"/>
                    <a:gd name="T25" fmla="*/ 0 h 446"/>
                    <a:gd name="T26" fmla="*/ 0 w 424"/>
                    <a:gd name="T27" fmla="*/ 0 h 446"/>
                    <a:gd name="T28" fmla="*/ 0 w 424"/>
                    <a:gd name="T29" fmla="*/ 0 h 446"/>
                    <a:gd name="T30" fmla="*/ 0 w 424"/>
                    <a:gd name="T31" fmla="*/ 0 h 446"/>
                    <a:gd name="T32" fmla="*/ 0 w 424"/>
                    <a:gd name="T33" fmla="*/ 0 h 446"/>
                    <a:gd name="T34" fmla="*/ 0 w 424"/>
                    <a:gd name="T35" fmla="*/ 0 h 446"/>
                    <a:gd name="T36" fmla="*/ 0 w 424"/>
                    <a:gd name="T37" fmla="*/ 0 h 446"/>
                    <a:gd name="T38" fmla="*/ 0 w 424"/>
                    <a:gd name="T39" fmla="*/ 0 h 446"/>
                    <a:gd name="T40" fmla="*/ 0 w 424"/>
                    <a:gd name="T41" fmla="*/ 0 h 44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24"/>
                    <a:gd name="T64" fmla="*/ 0 h 446"/>
                    <a:gd name="T65" fmla="*/ 424 w 424"/>
                    <a:gd name="T66" fmla="*/ 446 h 44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24" h="446">
                      <a:moveTo>
                        <a:pt x="309" y="18"/>
                      </a:moveTo>
                      <a:lnTo>
                        <a:pt x="114" y="0"/>
                      </a:lnTo>
                      <a:lnTo>
                        <a:pt x="207" y="72"/>
                      </a:lnTo>
                      <a:lnTo>
                        <a:pt x="101" y="61"/>
                      </a:lnTo>
                      <a:lnTo>
                        <a:pt x="186" y="114"/>
                      </a:lnTo>
                      <a:lnTo>
                        <a:pt x="46" y="112"/>
                      </a:lnTo>
                      <a:lnTo>
                        <a:pt x="119" y="165"/>
                      </a:lnTo>
                      <a:lnTo>
                        <a:pt x="0" y="185"/>
                      </a:lnTo>
                      <a:lnTo>
                        <a:pt x="156" y="266"/>
                      </a:lnTo>
                      <a:lnTo>
                        <a:pt x="114" y="294"/>
                      </a:lnTo>
                      <a:lnTo>
                        <a:pt x="330" y="341"/>
                      </a:lnTo>
                      <a:lnTo>
                        <a:pt x="200" y="332"/>
                      </a:lnTo>
                      <a:lnTo>
                        <a:pt x="53" y="341"/>
                      </a:lnTo>
                      <a:lnTo>
                        <a:pt x="138" y="383"/>
                      </a:lnTo>
                      <a:lnTo>
                        <a:pt x="24" y="422"/>
                      </a:lnTo>
                      <a:lnTo>
                        <a:pt x="237" y="446"/>
                      </a:lnTo>
                      <a:lnTo>
                        <a:pt x="416" y="351"/>
                      </a:lnTo>
                      <a:lnTo>
                        <a:pt x="317" y="189"/>
                      </a:lnTo>
                      <a:lnTo>
                        <a:pt x="424" y="171"/>
                      </a:lnTo>
                      <a:lnTo>
                        <a:pt x="309" y="18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0" name="Freeform 145"/>
                <p:cNvSpPr>
                  <a:spLocks/>
                </p:cNvSpPr>
                <p:nvPr/>
              </p:nvSpPr>
              <p:spPr bwMode="auto">
                <a:xfrm>
                  <a:off x="3968" y="3110"/>
                  <a:ext cx="130" cy="152"/>
                </a:xfrm>
                <a:custGeom>
                  <a:avLst/>
                  <a:gdLst>
                    <a:gd name="T0" fmla="*/ 0 w 516"/>
                    <a:gd name="T1" fmla="*/ 0 h 605"/>
                    <a:gd name="T2" fmla="*/ 0 w 516"/>
                    <a:gd name="T3" fmla="*/ 0 h 605"/>
                    <a:gd name="T4" fmla="*/ 0 w 516"/>
                    <a:gd name="T5" fmla="*/ 0 h 605"/>
                    <a:gd name="T6" fmla="*/ 0 w 516"/>
                    <a:gd name="T7" fmla="*/ 0 h 605"/>
                    <a:gd name="T8" fmla="*/ 0 w 516"/>
                    <a:gd name="T9" fmla="*/ 0 h 605"/>
                    <a:gd name="T10" fmla="*/ 0 w 516"/>
                    <a:gd name="T11" fmla="*/ 0 h 605"/>
                    <a:gd name="T12" fmla="*/ 0 w 516"/>
                    <a:gd name="T13" fmla="*/ 0 h 605"/>
                    <a:gd name="T14" fmla="*/ 0 w 516"/>
                    <a:gd name="T15" fmla="*/ 0 h 605"/>
                    <a:gd name="T16" fmla="*/ 0 w 516"/>
                    <a:gd name="T17" fmla="*/ 0 h 605"/>
                    <a:gd name="T18" fmla="*/ 0 w 516"/>
                    <a:gd name="T19" fmla="*/ 0 h 605"/>
                    <a:gd name="T20" fmla="*/ 0 w 516"/>
                    <a:gd name="T21" fmla="*/ 0 h 605"/>
                    <a:gd name="T22" fmla="*/ 0 w 516"/>
                    <a:gd name="T23" fmla="*/ 0 h 605"/>
                    <a:gd name="T24" fmla="*/ 0 w 516"/>
                    <a:gd name="T25" fmla="*/ 0 h 605"/>
                    <a:gd name="T26" fmla="*/ 0 w 516"/>
                    <a:gd name="T27" fmla="*/ 0 h 605"/>
                    <a:gd name="T28" fmla="*/ 0 w 516"/>
                    <a:gd name="T29" fmla="*/ 0 h 605"/>
                    <a:gd name="T30" fmla="*/ 0 w 516"/>
                    <a:gd name="T31" fmla="*/ 0 h 605"/>
                    <a:gd name="T32" fmla="*/ 0 w 516"/>
                    <a:gd name="T33" fmla="*/ 0 h 605"/>
                    <a:gd name="T34" fmla="*/ 0 w 516"/>
                    <a:gd name="T35" fmla="*/ 0 h 605"/>
                    <a:gd name="T36" fmla="*/ 0 w 516"/>
                    <a:gd name="T37" fmla="*/ 0 h 605"/>
                    <a:gd name="T38" fmla="*/ 0 w 516"/>
                    <a:gd name="T39" fmla="*/ 0 h 605"/>
                    <a:gd name="T40" fmla="*/ 0 w 516"/>
                    <a:gd name="T41" fmla="*/ 0 h 605"/>
                    <a:gd name="T42" fmla="*/ 0 w 516"/>
                    <a:gd name="T43" fmla="*/ 0 h 605"/>
                    <a:gd name="T44" fmla="*/ 0 w 516"/>
                    <a:gd name="T45" fmla="*/ 0 h 605"/>
                    <a:gd name="T46" fmla="*/ 0 w 516"/>
                    <a:gd name="T47" fmla="*/ 0 h 60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16"/>
                    <a:gd name="T73" fmla="*/ 0 h 605"/>
                    <a:gd name="T74" fmla="*/ 516 w 516"/>
                    <a:gd name="T75" fmla="*/ 605 h 60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16" h="605">
                      <a:moveTo>
                        <a:pt x="507" y="408"/>
                      </a:moveTo>
                      <a:lnTo>
                        <a:pt x="516" y="270"/>
                      </a:lnTo>
                      <a:lnTo>
                        <a:pt x="492" y="325"/>
                      </a:lnTo>
                      <a:lnTo>
                        <a:pt x="483" y="224"/>
                      </a:lnTo>
                      <a:lnTo>
                        <a:pt x="340" y="60"/>
                      </a:lnTo>
                      <a:lnTo>
                        <a:pt x="375" y="174"/>
                      </a:lnTo>
                      <a:lnTo>
                        <a:pt x="328" y="127"/>
                      </a:lnTo>
                      <a:lnTo>
                        <a:pt x="199" y="28"/>
                      </a:lnTo>
                      <a:lnTo>
                        <a:pt x="270" y="123"/>
                      </a:lnTo>
                      <a:lnTo>
                        <a:pt x="193" y="99"/>
                      </a:lnTo>
                      <a:lnTo>
                        <a:pt x="99" y="0"/>
                      </a:lnTo>
                      <a:lnTo>
                        <a:pt x="205" y="193"/>
                      </a:lnTo>
                      <a:lnTo>
                        <a:pt x="37" y="186"/>
                      </a:lnTo>
                      <a:lnTo>
                        <a:pt x="72" y="259"/>
                      </a:lnTo>
                      <a:lnTo>
                        <a:pt x="0" y="336"/>
                      </a:lnTo>
                      <a:lnTo>
                        <a:pt x="129" y="432"/>
                      </a:lnTo>
                      <a:lnTo>
                        <a:pt x="105" y="507"/>
                      </a:lnTo>
                      <a:lnTo>
                        <a:pt x="309" y="605"/>
                      </a:lnTo>
                      <a:lnTo>
                        <a:pt x="489" y="569"/>
                      </a:lnTo>
                      <a:lnTo>
                        <a:pt x="423" y="413"/>
                      </a:lnTo>
                      <a:lnTo>
                        <a:pt x="474" y="462"/>
                      </a:lnTo>
                      <a:lnTo>
                        <a:pt x="430" y="336"/>
                      </a:lnTo>
                      <a:lnTo>
                        <a:pt x="507" y="408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1" name="Freeform 146"/>
                <p:cNvSpPr>
                  <a:spLocks/>
                </p:cNvSpPr>
                <p:nvPr/>
              </p:nvSpPr>
              <p:spPr bwMode="auto">
                <a:xfrm>
                  <a:off x="4145" y="3288"/>
                  <a:ext cx="146" cy="68"/>
                </a:xfrm>
                <a:custGeom>
                  <a:avLst/>
                  <a:gdLst>
                    <a:gd name="T0" fmla="*/ 0 w 586"/>
                    <a:gd name="T1" fmla="*/ 0 h 273"/>
                    <a:gd name="T2" fmla="*/ 0 w 586"/>
                    <a:gd name="T3" fmla="*/ 0 h 273"/>
                    <a:gd name="T4" fmla="*/ 0 w 586"/>
                    <a:gd name="T5" fmla="*/ 0 h 273"/>
                    <a:gd name="T6" fmla="*/ 0 w 586"/>
                    <a:gd name="T7" fmla="*/ 0 h 273"/>
                    <a:gd name="T8" fmla="*/ 0 w 586"/>
                    <a:gd name="T9" fmla="*/ 0 h 273"/>
                    <a:gd name="T10" fmla="*/ 0 w 586"/>
                    <a:gd name="T11" fmla="*/ 0 h 273"/>
                    <a:gd name="T12" fmla="*/ 0 w 586"/>
                    <a:gd name="T13" fmla="*/ 0 h 273"/>
                    <a:gd name="T14" fmla="*/ 0 w 586"/>
                    <a:gd name="T15" fmla="*/ 0 h 273"/>
                    <a:gd name="T16" fmla="*/ 0 w 586"/>
                    <a:gd name="T17" fmla="*/ 0 h 273"/>
                    <a:gd name="T18" fmla="*/ 0 w 586"/>
                    <a:gd name="T19" fmla="*/ 0 h 273"/>
                    <a:gd name="T20" fmla="*/ 0 w 586"/>
                    <a:gd name="T21" fmla="*/ 0 h 273"/>
                    <a:gd name="T22" fmla="*/ 0 w 586"/>
                    <a:gd name="T23" fmla="*/ 0 h 273"/>
                    <a:gd name="T24" fmla="*/ 0 w 586"/>
                    <a:gd name="T25" fmla="*/ 0 h 273"/>
                    <a:gd name="T26" fmla="*/ 0 w 586"/>
                    <a:gd name="T27" fmla="*/ 0 h 273"/>
                    <a:gd name="T28" fmla="*/ 0 w 586"/>
                    <a:gd name="T29" fmla="*/ 0 h 273"/>
                    <a:gd name="T30" fmla="*/ 0 w 586"/>
                    <a:gd name="T31" fmla="*/ 0 h 273"/>
                    <a:gd name="T32" fmla="*/ 0 w 586"/>
                    <a:gd name="T33" fmla="*/ 0 h 273"/>
                    <a:gd name="T34" fmla="*/ 0 w 586"/>
                    <a:gd name="T35" fmla="*/ 0 h 273"/>
                    <a:gd name="T36" fmla="*/ 0 w 586"/>
                    <a:gd name="T37" fmla="*/ 0 h 273"/>
                    <a:gd name="T38" fmla="*/ 0 w 586"/>
                    <a:gd name="T39" fmla="*/ 0 h 273"/>
                    <a:gd name="T40" fmla="*/ 0 w 586"/>
                    <a:gd name="T41" fmla="*/ 0 h 273"/>
                    <a:gd name="T42" fmla="*/ 0 w 586"/>
                    <a:gd name="T43" fmla="*/ 0 h 273"/>
                    <a:gd name="T44" fmla="*/ 0 w 586"/>
                    <a:gd name="T45" fmla="*/ 0 h 273"/>
                    <a:gd name="T46" fmla="*/ 0 w 586"/>
                    <a:gd name="T47" fmla="*/ 0 h 273"/>
                    <a:gd name="T48" fmla="*/ 0 w 586"/>
                    <a:gd name="T49" fmla="*/ 0 h 273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586"/>
                    <a:gd name="T76" fmla="*/ 0 h 273"/>
                    <a:gd name="T77" fmla="*/ 586 w 586"/>
                    <a:gd name="T78" fmla="*/ 273 h 273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586" h="273">
                      <a:moveTo>
                        <a:pt x="586" y="222"/>
                      </a:moveTo>
                      <a:lnTo>
                        <a:pt x="538" y="136"/>
                      </a:lnTo>
                      <a:lnTo>
                        <a:pt x="417" y="28"/>
                      </a:lnTo>
                      <a:lnTo>
                        <a:pt x="301" y="0"/>
                      </a:lnTo>
                      <a:lnTo>
                        <a:pt x="336" y="28"/>
                      </a:lnTo>
                      <a:lnTo>
                        <a:pt x="241" y="7"/>
                      </a:lnTo>
                      <a:lnTo>
                        <a:pt x="180" y="24"/>
                      </a:lnTo>
                      <a:lnTo>
                        <a:pt x="74" y="18"/>
                      </a:lnTo>
                      <a:lnTo>
                        <a:pt x="160" y="69"/>
                      </a:lnTo>
                      <a:lnTo>
                        <a:pt x="55" y="64"/>
                      </a:lnTo>
                      <a:lnTo>
                        <a:pt x="108" y="90"/>
                      </a:lnTo>
                      <a:lnTo>
                        <a:pt x="0" y="111"/>
                      </a:lnTo>
                      <a:lnTo>
                        <a:pt x="114" y="135"/>
                      </a:lnTo>
                      <a:lnTo>
                        <a:pt x="13" y="151"/>
                      </a:lnTo>
                      <a:lnTo>
                        <a:pt x="103" y="174"/>
                      </a:lnTo>
                      <a:lnTo>
                        <a:pt x="57" y="187"/>
                      </a:lnTo>
                      <a:lnTo>
                        <a:pt x="153" y="218"/>
                      </a:lnTo>
                      <a:lnTo>
                        <a:pt x="90" y="235"/>
                      </a:lnTo>
                      <a:lnTo>
                        <a:pt x="285" y="231"/>
                      </a:lnTo>
                      <a:lnTo>
                        <a:pt x="186" y="253"/>
                      </a:lnTo>
                      <a:lnTo>
                        <a:pt x="274" y="273"/>
                      </a:lnTo>
                      <a:lnTo>
                        <a:pt x="403" y="240"/>
                      </a:lnTo>
                      <a:lnTo>
                        <a:pt x="534" y="202"/>
                      </a:lnTo>
                      <a:lnTo>
                        <a:pt x="586" y="222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2" name="Freeform 147"/>
                <p:cNvSpPr>
                  <a:spLocks/>
                </p:cNvSpPr>
                <p:nvPr/>
              </p:nvSpPr>
              <p:spPr bwMode="auto">
                <a:xfrm>
                  <a:off x="4218" y="3354"/>
                  <a:ext cx="64" cy="24"/>
                </a:xfrm>
                <a:custGeom>
                  <a:avLst/>
                  <a:gdLst>
                    <a:gd name="T0" fmla="*/ 0 w 257"/>
                    <a:gd name="T1" fmla="*/ 0 h 96"/>
                    <a:gd name="T2" fmla="*/ 0 w 257"/>
                    <a:gd name="T3" fmla="*/ 0 h 96"/>
                    <a:gd name="T4" fmla="*/ 0 w 257"/>
                    <a:gd name="T5" fmla="*/ 0 h 96"/>
                    <a:gd name="T6" fmla="*/ 0 w 257"/>
                    <a:gd name="T7" fmla="*/ 0 h 96"/>
                    <a:gd name="T8" fmla="*/ 0 w 257"/>
                    <a:gd name="T9" fmla="*/ 0 h 96"/>
                    <a:gd name="T10" fmla="*/ 0 w 257"/>
                    <a:gd name="T11" fmla="*/ 0 h 96"/>
                    <a:gd name="T12" fmla="*/ 0 w 257"/>
                    <a:gd name="T13" fmla="*/ 0 h 96"/>
                    <a:gd name="T14" fmla="*/ 0 w 257"/>
                    <a:gd name="T15" fmla="*/ 0 h 96"/>
                    <a:gd name="T16" fmla="*/ 0 w 257"/>
                    <a:gd name="T17" fmla="*/ 0 h 96"/>
                    <a:gd name="T18" fmla="*/ 0 w 257"/>
                    <a:gd name="T19" fmla="*/ 0 h 96"/>
                    <a:gd name="T20" fmla="*/ 0 w 257"/>
                    <a:gd name="T21" fmla="*/ 0 h 96"/>
                    <a:gd name="T22" fmla="*/ 0 w 257"/>
                    <a:gd name="T23" fmla="*/ 0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57"/>
                    <a:gd name="T37" fmla="*/ 0 h 96"/>
                    <a:gd name="T38" fmla="*/ 257 w 257"/>
                    <a:gd name="T39" fmla="*/ 96 h 9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57" h="96">
                      <a:moveTo>
                        <a:pt x="257" y="39"/>
                      </a:moveTo>
                      <a:lnTo>
                        <a:pt x="186" y="0"/>
                      </a:lnTo>
                      <a:lnTo>
                        <a:pt x="94" y="3"/>
                      </a:lnTo>
                      <a:lnTo>
                        <a:pt x="132" y="29"/>
                      </a:lnTo>
                      <a:lnTo>
                        <a:pt x="29" y="24"/>
                      </a:lnTo>
                      <a:lnTo>
                        <a:pt x="68" y="44"/>
                      </a:lnTo>
                      <a:lnTo>
                        <a:pt x="0" y="63"/>
                      </a:lnTo>
                      <a:lnTo>
                        <a:pt x="96" y="71"/>
                      </a:lnTo>
                      <a:lnTo>
                        <a:pt x="59" y="96"/>
                      </a:lnTo>
                      <a:lnTo>
                        <a:pt x="217" y="63"/>
                      </a:lnTo>
                      <a:lnTo>
                        <a:pt x="257" y="39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3" name="Freeform 148"/>
                <p:cNvSpPr>
                  <a:spLocks/>
                </p:cNvSpPr>
                <p:nvPr/>
              </p:nvSpPr>
              <p:spPr bwMode="auto">
                <a:xfrm>
                  <a:off x="4338" y="3149"/>
                  <a:ext cx="143" cy="136"/>
                </a:xfrm>
                <a:custGeom>
                  <a:avLst/>
                  <a:gdLst>
                    <a:gd name="T0" fmla="*/ 0 w 574"/>
                    <a:gd name="T1" fmla="*/ 0 h 546"/>
                    <a:gd name="T2" fmla="*/ 0 w 574"/>
                    <a:gd name="T3" fmla="*/ 0 h 546"/>
                    <a:gd name="T4" fmla="*/ 0 w 574"/>
                    <a:gd name="T5" fmla="*/ 0 h 546"/>
                    <a:gd name="T6" fmla="*/ 0 w 574"/>
                    <a:gd name="T7" fmla="*/ 0 h 546"/>
                    <a:gd name="T8" fmla="*/ 0 w 574"/>
                    <a:gd name="T9" fmla="*/ 0 h 546"/>
                    <a:gd name="T10" fmla="*/ 0 w 574"/>
                    <a:gd name="T11" fmla="*/ 0 h 546"/>
                    <a:gd name="T12" fmla="*/ 0 w 574"/>
                    <a:gd name="T13" fmla="*/ 0 h 546"/>
                    <a:gd name="T14" fmla="*/ 0 w 574"/>
                    <a:gd name="T15" fmla="*/ 0 h 546"/>
                    <a:gd name="T16" fmla="*/ 0 w 574"/>
                    <a:gd name="T17" fmla="*/ 0 h 546"/>
                    <a:gd name="T18" fmla="*/ 0 w 574"/>
                    <a:gd name="T19" fmla="*/ 0 h 546"/>
                    <a:gd name="T20" fmla="*/ 0 w 574"/>
                    <a:gd name="T21" fmla="*/ 0 h 546"/>
                    <a:gd name="T22" fmla="*/ 0 w 574"/>
                    <a:gd name="T23" fmla="*/ 0 h 546"/>
                    <a:gd name="T24" fmla="*/ 0 w 574"/>
                    <a:gd name="T25" fmla="*/ 0 h 546"/>
                    <a:gd name="T26" fmla="*/ 0 w 574"/>
                    <a:gd name="T27" fmla="*/ 0 h 546"/>
                    <a:gd name="T28" fmla="*/ 0 w 574"/>
                    <a:gd name="T29" fmla="*/ 0 h 546"/>
                    <a:gd name="T30" fmla="*/ 0 w 574"/>
                    <a:gd name="T31" fmla="*/ 0 h 546"/>
                    <a:gd name="T32" fmla="*/ 0 w 574"/>
                    <a:gd name="T33" fmla="*/ 0 h 546"/>
                    <a:gd name="T34" fmla="*/ 0 w 574"/>
                    <a:gd name="T35" fmla="*/ 0 h 546"/>
                    <a:gd name="T36" fmla="*/ 0 w 574"/>
                    <a:gd name="T37" fmla="*/ 0 h 546"/>
                    <a:gd name="T38" fmla="*/ 0 w 574"/>
                    <a:gd name="T39" fmla="*/ 0 h 546"/>
                    <a:gd name="T40" fmla="*/ 0 w 574"/>
                    <a:gd name="T41" fmla="*/ 0 h 546"/>
                    <a:gd name="T42" fmla="*/ 0 w 574"/>
                    <a:gd name="T43" fmla="*/ 0 h 54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74"/>
                    <a:gd name="T67" fmla="*/ 0 h 546"/>
                    <a:gd name="T68" fmla="*/ 574 w 574"/>
                    <a:gd name="T69" fmla="*/ 546 h 54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74" h="546">
                      <a:moveTo>
                        <a:pt x="45" y="0"/>
                      </a:moveTo>
                      <a:lnTo>
                        <a:pt x="192" y="104"/>
                      </a:lnTo>
                      <a:lnTo>
                        <a:pt x="407" y="172"/>
                      </a:lnTo>
                      <a:lnTo>
                        <a:pt x="359" y="177"/>
                      </a:lnTo>
                      <a:lnTo>
                        <a:pt x="372" y="216"/>
                      </a:lnTo>
                      <a:lnTo>
                        <a:pt x="236" y="159"/>
                      </a:lnTo>
                      <a:lnTo>
                        <a:pt x="279" y="201"/>
                      </a:lnTo>
                      <a:lnTo>
                        <a:pt x="212" y="207"/>
                      </a:lnTo>
                      <a:lnTo>
                        <a:pt x="390" y="262"/>
                      </a:lnTo>
                      <a:lnTo>
                        <a:pt x="333" y="279"/>
                      </a:lnTo>
                      <a:lnTo>
                        <a:pt x="475" y="337"/>
                      </a:lnTo>
                      <a:lnTo>
                        <a:pt x="435" y="366"/>
                      </a:lnTo>
                      <a:lnTo>
                        <a:pt x="486" y="387"/>
                      </a:lnTo>
                      <a:lnTo>
                        <a:pt x="498" y="368"/>
                      </a:lnTo>
                      <a:lnTo>
                        <a:pt x="570" y="447"/>
                      </a:lnTo>
                      <a:lnTo>
                        <a:pt x="574" y="546"/>
                      </a:lnTo>
                      <a:lnTo>
                        <a:pt x="286" y="503"/>
                      </a:lnTo>
                      <a:lnTo>
                        <a:pt x="139" y="231"/>
                      </a:lnTo>
                      <a:lnTo>
                        <a:pt x="0" y="63"/>
                      </a:lnTo>
                      <a:lnTo>
                        <a:pt x="89" y="84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4" name="Freeform 149"/>
                <p:cNvSpPr>
                  <a:spLocks/>
                </p:cNvSpPr>
                <p:nvPr/>
              </p:nvSpPr>
              <p:spPr bwMode="auto">
                <a:xfrm>
                  <a:off x="4152" y="3132"/>
                  <a:ext cx="237" cy="178"/>
                </a:xfrm>
                <a:custGeom>
                  <a:avLst/>
                  <a:gdLst>
                    <a:gd name="T0" fmla="*/ 0 w 948"/>
                    <a:gd name="T1" fmla="*/ 0 h 713"/>
                    <a:gd name="T2" fmla="*/ 0 w 948"/>
                    <a:gd name="T3" fmla="*/ 0 h 713"/>
                    <a:gd name="T4" fmla="*/ 0 w 948"/>
                    <a:gd name="T5" fmla="*/ 0 h 713"/>
                    <a:gd name="T6" fmla="*/ 0 w 948"/>
                    <a:gd name="T7" fmla="*/ 0 h 713"/>
                    <a:gd name="T8" fmla="*/ 0 w 948"/>
                    <a:gd name="T9" fmla="*/ 0 h 713"/>
                    <a:gd name="T10" fmla="*/ 0 w 948"/>
                    <a:gd name="T11" fmla="*/ 0 h 713"/>
                    <a:gd name="T12" fmla="*/ 0 w 948"/>
                    <a:gd name="T13" fmla="*/ 0 h 713"/>
                    <a:gd name="T14" fmla="*/ 0 w 948"/>
                    <a:gd name="T15" fmla="*/ 0 h 713"/>
                    <a:gd name="T16" fmla="*/ 0 w 948"/>
                    <a:gd name="T17" fmla="*/ 0 h 713"/>
                    <a:gd name="T18" fmla="*/ 0 w 948"/>
                    <a:gd name="T19" fmla="*/ 0 h 713"/>
                    <a:gd name="T20" fmla="*/ 0 w 948"/>
                    <a:gd name="T21" fmla="*/ 0 h 713"/>
                    <a:gd name="T22" fmla="*/ 0 w 948"/>
                    <a:gd name="T23" fmla="*/ 0 h 713"/>
                    <a:gd name="T24" fmla="*/ 0 w 948"/>
                    <a:gd name="T25" fmla="*/ 0 h 713"/>
                    <a:gd name="T26" fmla="*/ 0 w 948"/>
                    <a:gd name="T27" fmla="*/ 0 h 713"/>
                    <a:gd name="T28" fmla="*/ 0 w 948"/>
                    <a:gd name="T29" fmla="*/ 0 h 713"/>
                    <a:gd name="T30" fmla="*/ 0 w 948"/>
                    <a:gd name="T31" fmla="*/ 0 h 713"/>
                    <a:gd name="T32" fmla="*/ 0 w 948"/>
                    <a:gd name="T33" fmla="*/ 0 h 713"/>
                    <a:gd name="T34" fmla="*/ 0 w 948"/>
                    <a:gd name="T35" fmla="*/ 0 h 713"/>
                    <a:gd name="T36" fmla="*/ 0 w 948"/>
                    <a:gd name="T37" fmla="*/ 0 h 713"/>
                    <a:gd name="T38" fmla="*/ 0 w 948"/>
                    <a:gd name="T39" fmla="*/ 0 h 713"/>
                    <a:gd name="T40" fmla="*/ 0 w 948"/>
                    <a:gd name="T41" fmla="*/ 0 h 713"/>
                    <a:gd name="T42" fmla="*/ 0 w 948"/>
                    <a:gd name="T43" fmla="*/ 0 h 713"/>
                    <a:gd name="T44" fmla="*/ 0 w 948"/>
                    <a:gd name="T45" fmla="*/ 0 h 713"/>
                    <a:gd name="T46" fmla="*/ 0 w 948"/>
                    <a:gd name="T47" fmla="*/ 0 h 713"/>
                    <a:gd name="T48" fmla="*/ 0 w 948"/>
                    <a:gd name="T49" fmla="*/ 0 h 713"/>
                    <a:gd name="T50" fmla="*/ 0 w 948"/>
                    <a:gd name="T51" fmla="*/ 0 h 713"/>
                    <a:gd name="T52" fmla="*/ 0 w 948"/>
                    <a:gd name="T53" fmla="*/ 0 h 713"/>
                    <a:gd name="T54" fmla="*/ 0 w 948"/>
                    <a:gd name="T55" fmla="*/ 0 h 713"/>
                    <a:gd name="T56" fmla="*/ 0 w 948"/>
                    <a:gd name="T57" fmla="*/ 0 h 713"/>
                    <a:gd name="T58" fmla="*/ 0 w 948"/>
                    <a:gd name="T59" fmla="*/ 0 h 713"/>
                    <a:gd name="T60" fmla="*/ 0 w 948"/>
                    <a:gd name="T61" fmla="*/ 0 h 713"/>
                    <a:gd name="T62" fmla="*/ 0 w 948"/>
                    <a:gd name="T63" fmla="*/ 0 h 713"/>
                    <a:gd name="T64" fmla="*/ 0 w 948"/>
                    <a:gd name="T65" fmla="*/ 0 h 713"/>
                    <a:gd name="T66" fmla="*/ 0 w 948"/>
                    <a:gd name="T67" fmla="*/ 0 h 713"/>
                    <a:gd name="T68" fmla="*/ 0 w 948"/>
                    <a:gd name="T69" fmla="*/ 0 h 713"/>
                    <a:gd name="T70" fmla="*/ 0 w 948"/>
                    <a:gd name="T71" fmla="*/ 0 h 71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948"/>
                    <a:gd name="T109" fmla="*/ 0 h 713"/>
                    <a:gd name="T110" fmla="*/ 948 w 948"/>
                    <a:gd name="T111" fmla="*/ 713 h 713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948" h="713">
                      <a:moveTo>
                        <a:pt x="682" y="131"/>
                      </a:moveTo>
                      <a:lnTo>
                        <a:pt x="595" y="51"/>
                      </a:lnTo>
                      <a:lnTo>
                        <a:pt x="471" y="16"/>
                      </a:lnTo>
                      <a:lnTo>
                        <a:pt x="517" y="56"/>
                      </a:lnTo>
                      <a:lnTo>
                        <a:pt x="343" y="0"/>
                      </a:lnTo>
                      <a:lnTo>
                        <a:pt x="414" y="56"/>
                      </a:lnTo>
                      <a:lnTo>
                        <a:pt x="184" y="56"/>
                      </a:lnTo>
                      <a:lnTo>
                        <a:pt x="264" y="126"/>
                      </a:lnTo>
                      <a:lnTo>
                        <a:pt x="160" y="143"/>
                      </a:lnTo>
                      <a:lnTo>
                        <a:pt x="208" y="200"/>
                      </a:lnTo>
                      <a:lnTo>
                        <a:pt x="156" y="427"/>
                      </a:lnTo>
                      <a:lnTo>
                        <a:pt x="0" y="425"/>
                      </a:lnTo>
                      <a:lnTo>
                        <a:pt x="93" y="482"/>
                      </a:lnTo>
                      <a:lnTo>
                        <a:pt x="33" y="493"/>
                      </a:lnTo>
                      <a:lnTo>
                        <a:pt x="145" y="536"/>
                      </a:lnTo>
                      <a:lnTo>
                        <a:pt x="91" y="559"/>
                      </a:lnTo>
                      <a:lnTo>
                        <a:pt x="229" y="566"/>
                      </a:lnTo>
                      <a:lnTo>
                        <a:pt x="189" y="599"/>
                      </a:lnTo>
                      <a:lnTo>
                        <a:pt x="358" y="614"/>
                      </a:lnTo>
                      <a:lnTo>
                        <a:pt x="536" y="601"/>
                      </a:lnTo>
                      <a:lnTo>
                        <a:pt x="475" y="667"/>
                      </a:lnTo>
                      <a:lnTo>
                        <a:pt x="657" y="640"/>
                      </a:lnTo>
                      <a:lnTo>
                        <a:pt x="580" y="667"/>
                      </a:lnTo>
                      <a:lnTo>
                        <a:pt x="697" y="667"/>
                      </a:lnTo>
                      <a:lnTo>
                        <a:pt x="652" y="713"/>
                      </a:lnTo>
                      <a:lnTo>
                        <a:pt x="765" y="703"/>
                      </a:lnTo>
                      <a:lnTo>
                        <a:pt x="948" y="619"/>
                      </a:lnTo>
                      <a:lnTo>
                        <a:pt x="886" y="503"/>
                      </a:lnTo>
                      <a:lnTo>
                        <a:pt x="769" y="431"/>
                      </a:lnTo>
                      <a:lnTo>
                        <a:pt x="890" y="455"/>
                      </a:lnTo>
                      <a:lnTo>
                        <a:pt x="783" y="326"/>
                      </a:lnTo>
                      <a:lnTo>
                        <a:pt x="763" y="287"/>
                      </a:lnTo>
                      <a:lnTo>
                        <a:pt x="670" y="200"/>
                      </a:lnTo>
                      <a:lnTo>
                        <a:pt x="778" y="216"/>
                      </a:lnTo>
                      <a:lnTo>
                        <a:pt x="682" y="131"/>
                      </a:lnTo>
                      <a:close/>
                    </a:path>
                  </a:pathLst>
                </a:custGeom>
                <a:solidFill>
                  <a:srgbClr val="0099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5" name="Freeform 150"/>
                <p:cNvSpPr>
                  <a:spLocks/>
                </p:cNvSpPr>
                <p:nvPr/>
              </p:nvSpPr>
              <p:spPr bwMode="auto">
                <a:xfrm>
                  <a:off x="4212" y="3262"/>
                  <a:ext cx="174" cy="45"/>
                </a:xfrm>
                <a:custGeom>
                  <a:avLst/>
                  <a:gdLst>
                    <a:gd name="T0" fmla="*/ 0 w 694"/>
                    <a:gd name="T1" fmla="*/ 0 h 182"/>
                    <a:gd name="T2" fmla="*/ 0 w 694"/>
                    <a:gd name="T3" fmla="*/ 0 h 182"/>
                    <a:gd name="T4" fmla="*/ 0 w 694"/>
                    <a:gd name="T5" fmla="*/ 0 h 182"/>
                    <a:gd name="T6" fmla="*/ 0 w 694"/>
                    <a:gd name="T7" fmla="*/ 0 h 182"/>
                    <a:gd name="T8" fmla="*/ 0 w 694"/>
                    <a:gd name="T9" fmla="*/ 0 h 182"/>
                    <a:gd name="T10" fmla="*/ 0 w 694"/>
                    <a:gd name="T11" fmla="*/ 0 h 182"/>
                    <a:gd name="T12" fmla="*/ 0 w 694"/>
                    <a:gd name="T13" fmla="*/ 0 h 182"/>
                    <a:gd name="T14" fmla="*/ 0 w 694"/>
                    <a:gd name="T15" fmla="*/ 0 h 182"/>
                    <a:gd name="T16" fmla="*/ 0 w 694"/>
                    <a:gd name="T17" fmla="*/ 0 h 182"/>
                    <a:gd name="T18" fmla="*/ 0 w 694"/>
                    <a:gd name="T19" fmla="*/ 0 h 182"/>
                    <a:gd name="T20" fmla="*/ 0 w 694"/>
                    <a:gd name="T21" fmla="*/ 0 h 182"/>
                    <a:gd name="T22" fmla="*/ 0 w 694"/>
                    <a:gd name="T23" fmla="*/ 0 h 182"/>
                    <a:gd name="T24" fmla="*/ 0 w 694"/>
                    <a:gd name="T25" fmla="*/ 0 h 182"/>
                    <a:gd name="T26" fmla="*/ 0 w 694"/>
                    <a:gd name="T27" fmla="*/ 0 h 182"/>
                    <a:gd name="T28" fmla="*/ 0 w 694"/>
                    <a:gd name="T29" fmla="*/ 0 h 182"/>
                    <a:gd name="T30" fmla="*/ 0 w 694"/>
                    <a:gd name="T31" fmla="*/ 0 h 182"/>
                    <a:gd name="T32" fmla="*/ 0 w 694"/>
                    <a:gd name="T33" fmla="*/ 0 h 182"/>
                    <a:gd name="T34" fmla="*/ 0 w 694"/>
                    <a:gd name="T35" fmla="*/ 0 h 182"/>
                    <a:gd name="T36" fmla="*/ 0 w 694"/>
                    <a:gd name="T37" fmla="*/ 0 h 182"/>
                    <a:gd name="T38" fmla="*/ 0 w 694"/>
                    <a:gd name="T39" fmla="*/ 0 h 18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94"/>
                    <a:gd name="T61" fmla="*/ 0 h 182"/>
                    <a:gd name="T62" fmla="*/ 694 w 694"/>
                    <a:gd name="T63" fmla="*/ 182 h 18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94" h="182">
                      <a:moveTo>
                        <a:pt x="690" y="140"/>
                      </a:moveTo>
                      <a:lnTo>
                        <a:pt x="666" y="123"/>
                      </a:lnTo>
                      <a:lnTo>
                        <a:pt x="525" y="152"/>
                      </a:lnTo>
                      <a:lnTo>
                        <a:pt x="444" y="182"/>
                      </a:lnTo>
                      <a:lnTo>
                        <a:pt x="501" y="140"/>
                      </a:lnTo>
                      <a:lnTo>
                        <a:pt x="417" y="135"/>
                      </a:lnTo>
                      <a:lnTo>
                        <a:pt x="457" y="102"/>
                      </a:lnTo>
                      <a:lnTo>
                        <a:pt x="362" y="98"/>
                      </a:lnTo>
                      <a:lnTo>
                        <a:pt x="280" y="132"/>
                      </a:lnTo>
                      <a:lnTo>
                        <a:pt x="312" y="83"/>
                      </a:lnTo>
                      <a:lnTo>
                        <a:pt x="182" y="102"/>
                      </a:lnTo>
                      <a:lnTo>
                        <a:pt x="0" y="83"/>
                      </a:lnTo>
                      <a:lnTo>
                        <a:pt x="108" y="21"/>
                      </a:lnTo>
                      <a:lnTo>
                        <a:pt x="246" y="33"/>
                      </a:lnTo>
                      <a:lnTo>
                        <a:pt x="406" y="0"/>
                      </a:lnTo>
                      <a:lnTo>
                        <a:pt x="360" y="60"/>
                      </a:lnTo>
                      <a:lnTo>
                        <a:pt x="610" y="74"/>
                      </a:lnTo>
                      <a:lnTo>
                        <a:pt x="694" y="86"/>
                      </a:lnTo>
                      <a:lnTo>
                        <a:pt x="690" y="140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6" name="Freeform 151"/>
                <p:cNvSpPr>
                  <a:spLocks/>
                </p:cNvSpPr>
                <p:nvPr/>
              </p:nvSpPr>
              <p:spPr bwMode="auto">
                <a:xfrm>
                  <a:off x="4358" y="3191"/>
                  <a:ext cx="131" cy="110"/>
                </a:xfrm>
                <a:custGeom>
                  <a:avLst/>
                  <a:gdLst>
                    <a:gd name="T0" fmla="*/ 0 w 525"/>
                    <a:gd name="T1" fmla="*/ 0 h 441"/>
                    <a:gd name="T2" fmla="*/ 0 w 525"/>
                    <a:gd name="T3" fmla="*/ 0 h 441"/>
                    <a:gd name="T4" fmla="*/ 0 w 525"/>
                    <a:gd name="T5" fmla="*/ 0 h 441"/>
                    <a:gd name="T6" fmla="*/ 0 w 525"/>
                    <a:gd name="T7" fmla="*/ 0 h 441"/>
                    <a:gd name="T8" fmla="*/ 0 w 525"/>
                    <a:gd name="T9" fmla="*/ 0 h 441"/>
                    <a:gd name="T10" fmla="*/ 0 w 525"/>
                    <a:gd name="T11" fmla="*/ 0 h 441"/>
                    <a:gd name="T12" fmla="*/ 0 w 525"/>
                    <a:gd name="T13" fmla="*/ 0 h 441"/>
                    <a:gd name="T14" fmla="*/ 0 w 525"/>
                    <a:gd name="T15" fmla="*/ 0 h 441"/>
                    <a:gd name="T16" fmla="*/ 0 w 525"/>
                    <a:gd name="T17" fmla="*/ 0 h 441"/>
                    <a:gd name="T18" fmla="*/ 0 w 525"/>
                    <a:gd name="T19" fmla="*/ 0 h 441"/>
                    <a:gd name="T20" fmla="*/ 0 w 525"/>
                    <a:gd name="T21" fmla="*/ 0 h 441"/>
                    <a:gd name="T22" fmla="*/ 0 w 525"/>
                    <a:gd name="T23" fmla="*/ 0 h 441"/>
                    <a:gd name="T24" fmla="*/ 0 w 525"/>
                    <a:gd name="T25" fmla="*/ 0 h 441"/>
                    <a:gd name="T26" fmla="*/ 0 w 525"/>
                    <a:gd name="T27" fmla="*/ 0 h 441"/>
                    <a:gd name="T28" fmla="*/ 0 w 525"/>
                    <a:gd name="T29" fmla="*/ 0 h 441"/>
                    <a:gd name="T30" fmla="*/ 0 w 525"/>
                    <a:gd name="T31" fmla="*/ 0 h 441"/>
                    <a:gd name="T32" fmla="*/ 0 w 525"/>
                    <a:gd name="T33" fmla="*/ 0 h 441"/>
                    <a:gd name="T34" fmla="*/ 0 w 525"/>
                    <a:gd name="T35" fmla="*/ 0 h 441"/>
                    <a:gd name="T36" fmla="*/ 0 w 525"/>
                    <a:gd name="T37" fmla="*/ 0 h 441"/>
                    <a:gd name="T38" fmla="*/ 0 w 525"/>
                    <a:gd name="T39" fmla="*/ 0 h 441"/>
                    <a:gd name="T40" fmla="*/ 0 w 525"/>
                    <a:gd name="T41" fmla="*/ 0 h 441"/>
                    <a:gd name="T42" fmla="*/ 0 w 525"/>
                    <a:gd name="T43" fmla="*/ 0 h 441"/>
                    <a:gd name="T44" fmla="*/ 0 w 525"/>
                    <a:gd name="T45" fmla="*/ 0 h 441"/>
                    <a:gd name="T46" fmla="*/ 0 w 525"/>
                    <a:gd name="T47" fmla="*/ 0 h 441"/>
                    <a:gd name="T48" fmla="*/ 0 w 525"/>
                    <a:gd name="T49" fmla="*/ 0 h 441"/>
                    <a:gd name="T50" fmla="*/ 0 w 525"/>
                    <a:gd name="T51" fmla="*/ 0 h 44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25"/>
                    <a:gd name="T79" fmla="*/ 0 h 441"/>
                    <a:gd name="T80" fmla="*/ 525 w 525"/>
                    <a:gd name="T81" fmla="*/ 441 h 44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25" h="441">
                      <a:moveTo>
                        <a:pt x="0" y="0"/>
                      </a:moveTo>
                      <a:lnTo>
                        <a:pt x="101" y="44"/>
                      </a:lnTo>
                      <a:lnTo>
                        <a:pt x="266" y="87"/>
                      </a:lnTo>
                      <a:lnTo>
                        <a:pt x="206" y="123"/>
                      </a:lnTo>
                      <a:lnTo>
                        <a:pt x="374" y="177"/>
                      </a:lnTo>
                      <a:lnTo>
                        <a:pt x="301" y="191"/>
                      </a:lnTo>
                      <a:lnTo>
                        <a:pt x="383" y="267"/>
                      </a:lnTo>
                      <a:lnTo>
                        <a:pt x="386" y="227"/>
                      </a:lnTo>
                      <a:lnTo>
                        <a:pt x="431" y="270"/>
                      </a:lnTo>
                      <a:lnTo>
                        <a:pt x="433" y="235"/>
                      </a:lnTo>
                      <a:lnTo>
                        <a:pt x="492" y="306"/>
                      </a:lnTo>
                      <a:lnTo>
                        <a:pt x="525" y="363"/>
                      </a:lnTo>
                      <a:lnTo>
                        <a:pt x="433" y="380"/>
                      </a:lnTo>
                      <a:lnTo>
                        <a:pt x="497" y="440"/>
                      </a:lnTo>
                      <a:lnTo>
                        <a:pt x="431" y="422"/>
                      </a:lnTo>
                      <a:lnTo>
                        <a:pt x="325" y="441"/>
                      </a:lnTo>
                      <a:lnTo>
                        <a:pt x="362" y="416"/>
                      </a:lnTo>
                      <a:lnTo>
                        <a:pt x="257" y="417"/>
                      </a:lnTo>
                      <a:lnTo>
                        <a:pt x="279" y="402"/>
                      </a:lnTo>
                      <a:lnTo>
                        <a:pt x="194" y="407"/>
                      </a:lnTo>
                      <a:lnTo>
                        <a:pt x="218" y="383"/>
                      </a:lnTo>
                      <a:lnTo>
                        <a:pt x="187" y="378"/>
                      </a:lnTo>
                      <a:lnTo>
                        <a:pt x="176" y="293"/>
                      </a:lnTo>
                      <a:lnTo>
                        <a:pt x="106" y="1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7" name="Freeform 152"/>
                <p:cNvSpPr>
                  <a:spLocks/>
                </p:cNvSpPr>
                <p:nvPr/>
              </p:nvSpPr>
              <p:spPr bwMode="auto">
                <a:xfrm>
                  <a:off x="4103" y="3132"/>
                  <a:ext cx="225" cy="130"/>
                </a:xfrm>
                <a:custGeom>
                  <a:avLst/>
                  <a:gdLst>
                    <a:gd name="T0" fmla="*/ 0 w 900"/>
                    <a:gd name="T1" fmla="*/ 0 h 519"/>
                    <a:gd name="T2" fmla="*/ 0 w 900"/>
                    <a:gd name="T3" fmla="*/ 0 h 519"/>
                    <a:gd name="T4" fmla="*/ 0 w 900"/>
                    <a:gd name="T5" fmla="*/ 0 h 519"/>
                    <a:gd name="T6" fmla="*/ 0 w 900"/>
                    <a:gd name="T7" fmla="*/ 0 h 519"/>
                    <a:gd name="T8" fmla="*/ 0 w 900"/>
                    <a:gd name="T9" fmla="*/ 0 h 519"/>
                    <a:gd name="T10" fmla="*/ 0 w 900"/>
                    <a:gd name="T11" fmla="*/ 0 h 519"/>
                    <a:gd name="T12" fmla="*/ 0 w 900"/>
                    <a:gd name="T13" fmla="*/ 0 h 519"/>
                    <a:gd name="T14" fmla="*/ 0 w 900"/>
                    <a:gd name="T15" fmla="*/ 0 h 519"/>
                    <a:gd name="T16" fmla="*/ 0 w 900"/>
                    <a:gd name="T17" fmla="*/ 0 h 519"/>
                    <a:gd name="T18" fmla="*/ 0 w 900"/>
                    <a:gd name="T19" fmla="*/ 0 h 519"/>
                    <a:gd name="T20" fmla="*/ 0 w 900"/>
                    <a:gd name="T21" fmla="*/ 0 h 519"/>
                    <a:gd name="T22" fmla="*/ 0 w 900"/>
                    <a:gd name="T23" fmla="*/ 0 h 519"/>
                    <a:gd name="T24" fmla="*/ 0 w 900"/>
                    <a:gd name="T25" fmla="*/ 0 h 519"/>
                    <a:gd name="T26" fmla="*/ 0 w 900"/>
                    <a:gd name="T27" fmla="*/ 0 h 519"/>
                    <a:gd name="T28" fmla="*/ 0 w 900"/>
                    <a:gd name="T29" fmla="*/ 0 h 519"/>
                    <a:gd name="T30" fmla="*/ 0 w 900"/>
                    <a:gd name="T31" fmla="*/ 0 h 519"/>
                    <a:gd name="T32" fmla="*/ 0 w 900"/>
                    <a:gd name="T33" fmla="*/ 0 h 519"/>
                    <a:gd name="T34" fmla="*/ 0 w 900"/>
                    <a:gd name="T35" fmla="*/ 0 h 519"/>
                    <a:gd name="T36" fmla="*/ 0 w 900"/>
                    <a:gd name="T37" fmla="*/ 0 h 519"/>
                    <a:gd name="T38" fmla="*/ 0 w 900"/>
                    <a:gd name="T39" fmla="*/ 0 h 519"/>
                    <a:gd name="T40" fmla="*/ 0 w 900"/>
                    <a:gd name="T41" fmla="*/ 0 h 519"/>
                    <a:gd name="T42" fmla="*/ 0 w 900"/>
                    <a:gd name="T43" fmla="*/ 0 h 519"/>
                    <a:gd name="T44" fmla="*/ 0 w 900"/>
                    <a:gd name="T45" fmla="*/ 0 h 519"/>
                    <a:gd name="T46" fmla="*/ 0 w 900"/>
                    <a:gd name="T47" fmla="*/ 0 h 519"/>
                    <a:gd name="T48" fmla="*/ 0 w 900"/>
                    <a:gd name="T49" fmla="*/ 0 h 519"/>
                    <a:gd name="T50" fmla="*/ 0 w 900"/>
                    <a:gd name="T51" fmla="*/ 0 h 519"/>
                    <a:gd name="T52" fmla="*/ 0 w 900"/>
                    <a:gd name="T53" fmla="*/ 0 h 519"/>
                    <a:gd name="T54" fmla="*/ 0 w 900"/>
                    <a:gd name="T55" fmla="*/ 0 h 519"/>
                    <a:gd name="T56" fmla="*/ 0 w 900"/>
                    <a:gd name="T57" fmla="*/ 0 h 519"/>
                    <a:gd name="T58" fmla="*/ 0 w 900"/>
                    <a:gd name="T59" fmla="*/ 0 h 519"/>
                    <a:gd name="T60" fmla="*/ 0 w 900"/>
                    <a:gd name="T61" fmla="*/ 0 h 519"/>
                    <a:gd name="T62" fmla="*/ 0 w 900"/>
                    <a:gd name="T63" fmla="*/ 0 h 519"/>
                    <a:gd name="T64" fmla="*/ 0 w 900"/>
                    <a:gd name="T65" fmla="*/ 0 h 519"/>
                    <a:gd name="T66" fmla="*/ 0 w 900"/>
                    <a:gd name="T67" fmla="*/ 0 h 519"/>
                    <a:gd name="T68" fmla="*/ 0 w 900"/>
                    <a:gd name="T69" fmla="*/ 0 h 519"/>
                    <a:gd name="T70" fmla="*/ 0 w 900"/>
                    <a:gd name="T71" fmla="*/ 0 h 519"/>
                    <a:gd name="T72" fmla="*/ 0 w 900"/>
                    <a:gd name="T73" fmla="*/ 0 h 519"/>
                    <a:gd name="T74" fmla="*/ 0 w 900"/>
                    <a:gd name="T75" fmla="*/ 0 h 519"/>
                    <a:gd name="T76" fmla="*/ 0 w 900"/>
                    <a:gd name="T77" fmla="*/ 0 h 519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900"/>
                    <a:gd name="T118" fmla="*/ 0 h 519"/>
                    <a:gd name="T119" fmla="*/ 900 w 900"/>
                    <a:gd name="T120" fmla="*/ 519 h 519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900" h="519">
                      <a:moveTo>
                        <a:pt x="549" y="66"/>
                      </a:moveTo>
                      <a:lnTo>
                        <a:pt x="315" y="0"/>
                      </a:lnTo>
                      <a:lnTo>
                        <a:pt x="162" y="22"/>
                      </a:lnTo>
                      <a:lnTo>
                        <a:pt x="329" y="49"/>
                      </a:lnTo>
                      <a:lnTo>
                        <a:pt x="149" y="84"/>
                      </a:lnTo>
                      <a:lnTo>
                        <a:pt x="0" y="102"/>
                      </a:lnTo>
                      <a:lnTo>
                        <a:pt x="149" y="132"/>
                      </a:lnTo>
                      <a:lnTo>
                        <a:pt x="69" y="155"/>
                      </a:lnTo>
                      <a:lnTo>
                        <a:pt x="224" y="203"/>
                      </a:lnTo>
                      <a:lnTo>
                        <a:pt x="105" y="221"/>
                      </a:lnTo>
                      <a:lnTo>
                        <a:pt x="290" y="252"/>
                      </a:lnTo>
                      <a:lnTo>
                        <a:pt x="189" y="278"/>
                      </a:lnTo>
                      <a:lnTo>
                        <a:pt x="303" y="335"/>
                      </a:lnTo>
                      <a:lnTo>
                        <a:pt x="224" y="339"/>
                      </a:lnTo>
                      <a:lnTo>
                        <a:pt x="118" y="348"/>
                      </a:lnTo>
                      <a:lnTo>
                        <a:pt x="228" y="396"/>
                      </a:lnTo>
                      <a:lnTo>
                        <a:pt x="315" y="419"/>
                      </a:lnTo>
                      <a:lnTo>
                        <a:pt x="267" y="436"/>
                      </a:lnTo>
                      <a:lnTo>
                        <a:pt x="347" y="515"/>
                      </a:lnTo>
                      <a:lnTo>
                        <a:pt x="479" y="519"/>
                      </a:lnTo>
                      <a:lnTo>
                        <a:pt x="381" y="414"/>
                      </a:lnTo>
                      <a:lnTo>
                        <a:pt x="531" y="444"/>
                      </a:lnTo>
                      <a:lnTo>
                        <a:pt x="474" y="378"/>
                      </a:lnTo>
                      <a:lnTo>
                        <a:pt x="681" y="441"/>
                      </a:lnTo>
                      <a:lnTo>
                        <a:pt x="681" y="401"/>
                      </a:lnTo>
                      <a:lnTo>
                        <a:pt x="839" y="344"/>
                      </a:lnTo>
                      <a:lnTo>
                        <a:pt x="813" y="309"/>
                      </a:lnTo>
                      <a:lnTo>
                        <a:pt x="900" y="295"/>
                      </a:lnTo>
                      <a:lnTo>
                        <a:pt x="693" y="141"/>
                      </a:lnTo>
                      <a:lnTo>
                        <a:pt x="720" y="212"/>
                      </a:lnTo>
                      <a:lnTo>
                        <a:pt x="593" y="186"/>
                      </a:lnTo>
                      <a:lnTo>
                        <a:pt x="641" y="229"/>
                      </a:lnTo>
                      <a:lnTo>
                        <a:pt x="426" y="234"/>
                      </a:lnTo>
                      <a:lnTo>
                        <a:pt x="492" y="181"/>
                      </a:lnTo>
                      <a:lnTo>
                        <a:pt x="435" y="141"/>
                      </a:lnTo>
                      <a:lnTo>
                        <a:pt x="545" y="129"/>
                      </a:lnTo>
                      <a:lnTo>
                        <a:pt x="461" y="97"/>
                      </a:lnTo>
                      <a:lnTo>
                        <a:pt x="549" y="66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8" name="Freeform 153"/>
                <p:cNvSpPr>
                  <a:spLocks/>
                </p:cNvSpPr>
                <p:nvPr/>
              </p:nvSpPr>
              <p:spPr bwMode="auto">
                <a:xfrm>
                  <a:off x="3877" y="3103"/>
                  <a:ext cx="224" cy="193"/>
                </a:xfrm>
                <a:custGeom>
                  <a:avLst/>
                  <a:gdLst>
                    <a:gd name="T0" fmla="*/ 0 w 897"/>
                    <a:gd name="T1" fmla="*/ 0 h 775"/>
                    <a:gd name="T2" fmla="*/ 0 w 897"/>
                    <a:gd name="T3" fmla="*/ 0 h 775"/>
                    <a:gd name="T4" fmla="*/ 0 w 897"/>
                    <a:gd name="T5" fmla="*/ 0 h 775"/>
                    <a:gd name="T6" fmla="*/ 0 w 897"/>
                    <a:gd name="T7" fmla="*/ 0 h 775"/>
                    <a:gd name="T8" fmla="*/ 0 w 897"/>
                    <a:gd name="T9" fmla="*/ 0 h 775"/>
                    <a:gd name="T10" fmla="*/ 0 w 897"/>
                    <a:gd name="T11" fmla="*/ 0 h 775"/>
                    <a:gd name="T12" fmla="*/ 0 w 897"/>
                    <a:gd name="T13" fmla="*/ 0 h 775"/>
                    <a:gd name="T14" fmla="*/ 0 w 897"/>
                    <a:gd name="T15" fmla="*/ 0 h 775"/>
                    <a:gd name="T16" fmla="*/ 0 w 897"/>
                    <a:gd name="T17" fmla="*/ 0 h 775"/>
                    <a:gd name="T18" fmla="*/ 0 w 897"/>
                    <a:gd name="T19" fmla="*/ 0 h 775"/>
                    <a:gd name="T20" fmla="*/ 0 w 897"/>
                    <a:gd name="T21" fmla="*/ 0 h 775"/>
                    <a:gd name="T22" fmla="*/ 0 w 897"/>
                    <a:gd name="T23" fmla="*/ 0 h 775"/>
                    <a:gd name="T24" fmla="*/ 0 w 897"/>
                    <a:gd name="T25" fmla="*/ 0 h 775"/>
                    <a:gd name="T26" fmla="*/ 0 w 897"/>
                    <a:gd name="T27" fmla="*/ 0 h 775"/>
                    <a:gd name="T28" fmla="*/ 0 w 897"/>
                    <a:gd name="T29" fmla="*/ 0 h 775"/>
                    <a:gd name="T30" fmla="*/ 0 w 897"/>
                    <a:gd name="T31" fmla="*/ 0 h 775"/>
                    <a:gd name="T32" fmla="*/ 0 w 897"/>
                    <a:gd name="T33" fmla="*/ 0 h 775"/>
                    <a:gd name="T34" fmla="*/ 0 w 897"/>
                    <a:gd name="T35" fmla="*/ 0 h 775"/>
                    <a:gd name="T36" fmla="*/ 0 w 897"/>
                    <a:gd name="T37" fmla="*/ 0 h 775"/>
                    <a:gd name="T38" fmla="*/ 0 w 897"/>
                    <a:gd name="T39" fmla="*/ 0 h 775"/>
                    <a:gd name="T40" fmla="*/ 0 w 897"/>
                    <a:gd name="T41" fmla="*/ 0 h 775"/>
                    <a:gd name="T42" fmla="*/ 0 w 897"/>
                    <a:gd name="T43" fmla="*/ 0 h 775"/>
                    <a:gd name="T44" fmla="*/ 0 w 897"/>
                    <a:gd name="T45" fmla="*/ 0 h 775"/>
                    <a:gd name="T46" fmla="*/ 0 w 897"/>
                    <a:gd name="T47" fmla="*/ 0 h 775"/>
                    <a:gd name="T48" fmla="*/ 0 w 897"/>
                    <a:gd name="T49" fmla="*/ 0 h 775"/>
                    <a:gd name="T50" fmla="*/ 0 w 897"/>
                    <a:gd name="T51" fmla="*/ 0 h 775"/>
                    <a:gd name="T52" fmla="*/ 0 w 897"/>
                    <a:gd name="T53" fmla="*/ 0 h 775"/>
                    <a:gd name="T54" fmla="*/ 0 w 897"/>
                    <a:gd name="T55" fmla="*/ 0 h 775"/>
                    <a:gd name="T56" fmla="*/ 0 w 897"/>
                    <a:gd name="T57" fmla="*/ 0 h 775"/>
                    <a:gd name="T58" fmla="*/ 0 w 897"/>
                    <a:gd name="T59" fmla="*/ 0 h 775"/>
                    <a:gd name="T60" fmla="*/ 0 w 897"/>
                    <a:gd name="T61" fmla="*/ 0 h 775"/>
                    <a:gd name="T62" fmla="*/ 0 w 897"/>
                    <a:gd name="T63" fmla="*/ 0 h 775"/>
                    <a:gd name="T64" fmla="*/ 0 w 897"/>
                    <a:gd name="T65" fmla="*/ 0 h 775"/>
                    <a:gd name="T66" fmla="*/ 0 w 897"/>
                    <a:gd name="T67" fmla="*/ 0 h 775"/>
                    <a:gd name="T68" fmla="*/ 0 w 897"/>
                    <a:gd name="T69" fmla="*/ 0 h 775"/>
                    <a:gd name="T70" fmla="*/ 0 w 897"/>
                    <a:gd name="T71" fmla="*/ 0 h 775"/>
                    <a:gd name="T72" fmla="*/ 0 w 897"/>
                    <a:gd name="T73" fmla="*/ 0 h 775"/>
                    <a:gd name="T74" fmla="*/ 0 w 897"/>
                    <a:gd name="T75" fmla="*/ 0 h 775"/>
                    <a:gd name="T76" fmla="*/ 0 w 897"/>
                    <a:gd name="T77" fmla="*/ 0 h 775"/>
                    <a:gd name="T78" fmla="*/ 0 w 897"/>
                    <a:gd name="T79" fmla="*/ 0 h 775"/>
                    <a:gd name="T80" fmla="*/ 0 w 897"/>
                    <a:gd name="T81" fmla="*/ 0 h 775"/>
                    <a:gd name="T82" fmla="*/ 0 w 897"/>
                    <a:gd name="T83" fmla="*/ 0 h 775"/>
                    <a:gd name="T84" fmla="*/ 0 w 897"/>
                    <a:gd name="T85" fmla="*/ 0 h 775"/>
                    <a:gd name="T86" fmla="*/ 0 w 897"/>
                    <a:gd name="T87" fmla="*/ 0 h 775"/>
                    <a:gd name="T88" fmla="*/ 0 w 897"/>
                    <a:gd name="T89" fmla="*/ 0 h 7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897"/>
                    <a:gd name="T136" fmla="*/ 0 h 775"/>
                    <a:gd name="T137" fmla="*/ 897 w 897"/>
                    <a:gd name="T138" fmla="*/ 775 h 7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897" h="775">
                      <a:moveTo>
                        <a:pt x="563" y="198"/>
                      </a:moveTo>
                      <a:lnTo>
                        <a:pt x="528" y="155"/>
                      </a:lnTo>
                      <a:lnTo>
                        <a:pt x="515" y="93"/>
                      </a:lnTo>
                      <a:lnTo>
                        <a:pt x="308" y="0"/>
                      </a:lnTo>
                      <a:lnTo>
                        <a:pt x="351" y="71"/>
                      </a:lnTo>
                      <a:lnTo>
                        <a:pt x="168" y="45"/>
                      </a:lnTo>
                      <a:lnTo>
                        <a:pt x="246" y="89"/>
                      </a:lnTo>
                      <a:lnTo>
                        <a:pt x="146" y="133"/>
                      </a:lnTo>
                      <a:lnTo>
                        <a:pt x="308" y="155"/>
                      </a:lnTo>
                      <a:lnTo>
                        <a:pt x="194" y="182"/>
                      </a:lnTo>
                      <a:lnTo>
                        <a:pt x="383" y="251"/>
                      </a:lnTo>
                      <a:lnTo>
                        <a:pt x="48" y="207"/>
                      </a:lnTo>
                      <a:lnTo>
                        <a:pt x="137" y="260"/>
                      </a:lnTo>
                      <a:lnTo>
                        <a:pt x="0" y="282"/>
                      </a:lnTo>
                      <a:lnTo>
                        <a:pt x="180" y="353"/>
                      </a:lnTo>
                      <a:lnTo>
                        <a:pt x="114" y="374"/>
                      </a:lnTo>
                      <a:lnTo>
                        <a:pt x="277" y="445"/>
                      </a:lnTo>
                      <a:lnTo>
                        <a:pt x="57" y="428"/>
                      </a:lnTo>
                      <a:lnTo>
                        <a:pt x="128" y="481"/>
                      </a:lnTo>
                      <a:lnTo>
                        <a:pt x="32" y="511"/>
                      </a:lnTo>
                      <a:lnTo>
                        <a:pt x="194" y="551"/>
                      </a:lnTo>
                      <a:lnTo>
                        <a:pt x="132" y="577"/>
                      </a:lnTo>
                      <a:lnTo>
                        <a:pt x="299" y="595"/>
                      </a:lnTo>
                      <a:lnTo>
                        <a:pt x="189" y="634"/>
                      </a:lnTo>
                      <a:lnTo>
                        <a:pt x="369" y="656"/>
                      </a:lnTo>
                      <a:lnTo>
                        <a:pt x="242" y="679"/>
                      </a:lnTo>
                      <a:lnTo>
                        <a:pt x="405" y="745"/>
                      </a:lnTo>
                      <a:lnTo>
                        <a:pt x="524" y="736"/>
                      </a:lnTo>
                      <a:lnTo>
                        <a:pt x="492" y="775"/>
                      </a:lnTo>
                      <a:lnTo>
                        <a:pt x="603" y="727"/>
                      </a:lnTo>
                      <a:lnTo>
                        <a:pt x="875" y="749"/>
                      </a:lnTo>
                      <a:lnTo>
                        <a:pt x="822" y="652"/>
                      </a:lnTo>
                      <a:lnTo>
                        <a:pt x="897" y="695"/>
                      </a:lnTo>
                      <a:lnTo>
                        <a:pt x="822" y="572"/>
                      </a:lnTo>
                      <a:lnTo>
                        <a:pt x="624" y="572"/>
                      </a:lnTo>
                      <a:lnTo>
                        <a:pt x="549" y="489"/>
                      </a:lnTo>
                      <a:lnTo>
                        <a:pt x="633" y="503"/>
                      </a:lnTo>
                      <a:lnTo>
                        <a:pt x="554" y="437"/>
                      </a:lnTo>
                      <a:lnTo>
                        <a:pt x="638" y="449"/>
                      </a:lnTo>
                      <a:lnTo>
                        <a:pt x="431" y="362"/>
                      </a:lnTo>
                      <a:lnTo>
                        <a:pt x="528" y="322"/>
                      </a:lnTo>
                      <a:lnTo>
                        <a:pt x="471" y="260"/>
                      </a:lnTo>
                      <a:lnTo>
                        <a:pt x="603" y="256"/>
                      </a:lnTo>
                      <a:lnTo>
                        <a:pt x="563" y="198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9" name="Freeform 154"/>
                <p:cNvSpPr>
                  <a:spLocks/>
                </p:cNvSpPr>
                <p:nvPr/>
              </p:nvSpPr>
              <p:spPr bwMode="auto">
                <a:xfrm>
                  <a:off x="3852" y="2865"/>
                  <a:ext cx="588" cy="204"/>
                </a:xfrm>
                <a:custGeom>
                  <a:avLst/>
                  <a:gdLst>
                    <a:gd name="T0" fmla="*/ 0 w 2351"/>
                    <a:gd name="T1" fmla="*/ 0 h 815"/>
                    <a:gd name="T2" fmla="*/ 0 w 2351"/>
                    <a:gd name="T3" fmla="*/ 0 h 815"/>
                    <a:gd name="T4" fmla="*/ 0 w 2351"/>
                    <a:gd name="T5" fmla="*/ 0 h 815"/>
                    <a:gd name="T6" fmla="*/ 0 w 2351"/>
                    <a:gd name="T7" fmla="*/ 0 h 815"/>
                    <a:gd name="T8" fmla="*/ 0 w 2351"/>
                    <a:gd name="T9" fmla="*/ 0 h 815"/>
                    <a:gd name="T10" fmla="*/ 0 w 2351"/>
                    <a:gd name="T11" fmla="*/ 0 h 815"/>
                    <a:gd name="T12" fmla="*/ 0 w 2351"/>
                    <a:gd name="T13" fmla="*/ 0 h 815"/>
                    <a:gd name="T14" fmla="*/ 0 w 2351"/>
                    <a:gd name="T15" fmla="*/ 0 h 815"/>
                    <a:gd name="T16" fmla="*/ 0 w 2351"/>
                    <a:gd name="T17" fmla="*/ 0 h 815"/>
                    <a:gd name="T18" fmla="*/ 0 w 2351"/>
                    <a:gd name="T19" fmla="*/ 0 h 815"/>
                    <a:gd name="T20" fmla="*/ 0 w 2351"/>
                    <a:gd name="T21" fmla="*/ 0 h 815"/>
                    <a:gd name="T22" fmla="*/ 0 w 2351"/>
                    <a:gd name="T23" fmla="*/ 0 h 815"/>
                    <a:gd name="T24" fmla="*/ 0 w 2351"/>
                    <a:gd name="T25" fmla="*/ 0 h 815"/>
                    <a:gd name="T26" fmla="*/ 0 w 2351"/>
                    <a:gd name="T27" fmla="*/ 0 h 815"/>
                    <a:gd name="T28" fmla="*/ 0 w 2351"/>
                    <a:gd name="T29" fmla="*/ 0 h 815"/>
                    <a:gd name="T30" fmla="*/ 0 w 2351"/>
                    <a:gd name="T31" fmla="*/ 0 h 815"/>
                    <a:gd name="T32" fmla="*/ 0 w 2351"/>
                    <a:gd name="T33" fmla="*/ 0 h 815"/>
                    <a:gd name="T34" fmla="*/ 0 w 2351"/>
                    <a:gd name="T35" fmla="*/ 0 h 815"/>
                    <a:gd name="T36" fmla="*/ 0 w 2351"/>
                    <a:gd name="T37" fmla="*/ 0 h 815"/>
                    <a:gd name="T38" fmla="*/ 0 w 2351"/>
                    <a:gd name="T39" fmla="*/ 0 h 815"/>
                    <a:gd name="T40" fmla="*/ 0 w 2351"/>
                    <a:gd name="T41" fmla="*/ 0 h 815"/>
                    <a:gd name="T42" fmla="*/ 0 w 2351"/>
                    <a:gd name="T43" fmla="*/ 0 h 815"/>
                    <a:gd name="T44" fmla="*/ 0 w 2351"/>
                    <a:gd name="T45" fmla="*/ 0 h 815"/>
                    <a:gd name="T46" fmla="*/ 0 w 2351"/>
                    <a:gd name="T47" fmla="*/ 0 h 815"/>
                    <a:gd name="T48" fmla="*/ 0 w 2351"/>
                    <a:gd name="T49" fmla="*/ 0 h 815"/>
                    <a:gd name="T50" fmla="*/ 0 w 2351"/>
                    <a:gd name="T51" fmla="*/ 0 h 815"/>
                    <a:gd name="T52" fmla="*/ 0 w 2351"/>
                    <a:gd name="T53" fmla="*/ 0 h 815"/>
                    <a:gd name="T54" fmla="*/ 0 w 2351"/>
                    <a:gd name="T55" fmla="*/ 0 h 815"/>
                    <a:gd name="T56" fmla="*/ 0 w 2351"/>
                    <a:gd name="T57" fmla="*/ 0 h 815"/>
                    <a:gd name="T58" fmla="*/ 0 w 2351"/>
                    <a:gd name="T59" fmla="*/ 0 h 815"/>
                    <a:gd name="T60" fmla="*/ 0 w 2351"/>
                    <a:gd name="T61" fmla="*/ 0 h 815"/>
                    <a:gd name="T62" fmla="*/ 0 w 2351"/>
                    <a:gd name="T63" fmla="*/ 0 h 815"/>
                    <a:gd name="T64" fmla="*/ 0 w 2351"/>
                    <a:gd name="T65" fmla="*/ 0 h 815"/>
                    <a:gd name="T66" fmla="*/ 0 w 2351"/>
                    <a:gd name="T67" fmla="*/ 0 h 815"/>
                    <a:gd name="T68" fmla="*/ 0 w 2351"/>
                    <a:gd name="T69" fmla="*/ 0 h 815"/>
                    <a:gd name="T70" fmla="*/ 0 w 2351"/>
                    <a:gd name="T71" fmla="*/ 0 h 815"/>
                    <a:gd name="T72" fmla="*/ 0 w 2351"/>
                    <a:gd name="T73" fmla="*/ 0 h 815"/>
                    <a:gd name="T74" fmla="*/ 0 w 2351"/>
                    <a:gd name="T75" fmla="*/ 0 h 815"/>
                    <a:gd name="T76" fmla="*/ 0 w 2351"/>
                    <a:gd name="T77" fmla="*/ 0 h 815"/>
                    <a:gd name="T78" fmla="*/ 0 w 2351"/>
                    <a:gd name="T79" fmla="*/ 0 h 815"/>
                    <a:gd name="T80" fmla="*/ 0 w 2351"/>
                    <a:gd name="T81" fmla="*/ 0 h 815"/>
                    <a:gd name="T82" fmla="*/ 0 w 2351"/>
                    <a:gd name="T83" fmla="*/ 0 h 815"/>
                    <a:gd name="T84" fmla="*/ 0 w 2351"/>
                    <a:gd name="T85" fmla="*/ 0 h 815"/>
                    <a:gd name="T86" fmla="*/ 0 w 2351"/>
                    <a:gd name="T87" fmla="*/ 0 h 815"/>
                    <a:gd name="T88" fmla="*/ 0 w 2351"/>
                    <a:gd name="T89" fmla="*/ 0 h 815"/>
                    <a:gd name="T90" fmla="*/ 0 w 2351"/>
                    <a:gd name="T91" fmla="*/ 0 h 815"/>
                    <a:gd name="T92" fmla="*/ 0 w 2351"/>
                    <a:gd name="T93" fmla="*/ 0 h 815"/>
                    <a:gd name="T94" fmla="*/ 0 w 2351"/>
                    <a:gd name="T95" fmla="*/ 0 h 815"/>
                    <a:gd name="T96" fmla="*/ 0 w 2351"/>
                    <a:gd name="T97" fmla="*/ 0 h 815"/>
                    <a:gd name="T98" fmla="*/ 0 w 2351"/>
                    <a:gd name="T99" fmla="*/ 0 h 815"/>
                    <a:gd name="T100" fmla="*/ 0 w 2351"/>
                    <a:gd name="T101" fmla="*/ 0 h 815"/>
                    <a:gd name="T102" fmla="*/ 0 w 2351"/>
                    <a:gd name="T103" fmla="*/ 0 h 815"/>
                    <a:gd name="T104" fmla="*/ 0 w 2351"/>
                    <a:gd name="T105" fmla="*/ 0 h 815"/>
                    <a:gd name="T106" fmla="*/ 0 w 2351"/>
                    <a:gd name="T107" fmla="*/ 0 h 815"/>
                    <a:gd name="T108" fmla="*/ 0 w 2351"/>
                    <a:gd name="T109" fmla="*/ 0 h 815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2351"/>
                    <a:gd name="T166" fmla="*/ 0 h 815"/>
                    <a:gd name="T167" fmla="*/ 2351 w 2351"/>
                    <a:gd name="T168" fmla="*/ 815 h 815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2351" h="815">
                      <a:moveTo>
                        <a:pt x="839" y="66"/>
                      </a:moveTo>
                      <a:lnTo>
                        <a:pt x="602" y="0"/>
                      </a:lnTo>
                      <a:lnTo>
                        <a:pt x="276" y="84"/>
                      </a:lnTo>
                      <a:lnTo>
                        <a:pt x="387" y="98"/>
                      </a:lnTo>
                      <a:lnTo>
                        <a:pt x="135" y="146"/>
                      </a:lnTo>
                      <a:lnTo>
                        <a:pt x="316" y="189"/>
                      </a:lnTo>
                      <a:lnTo>
                        <a:pt x="456" y="198"/>
                      </a:lnTo>
                      <a:lnTo>
                        <a:pt x="250" y="246"/>
                      </a:lnTo>
                      <a:lnTo>
                        <a:pt x="456" y="255"/>
                      </a:lnTo>
                      <a:lnTo>
                        <a:pt x="356" y="287"/>
                      </a:lnTo>
                      <a:lnTo>
                        <a:pt x="654" y="326"/>
                      </a:lnTo>
                      <a:lnTo>
                        <a:pt x="825" y="291"/>
                      </a:lnTo>
                      <a:lnTo>
                        <a:pt x="650" y="440"/>
                      </a:lnTo>
                      <a:lnTo>
                        <a:pt x="242" y="401"/>
                      </a:lnTo>
                      <a:lnTo>
                        <a:pt x="0" y="423"/>
                      </a:lnTo>
                      <a:lnTo>
                        <a:pt x="193" y="471"/>
                      </a:lnTo>
                      <a:lnTo>
                        <a:pt x="53" y="528"/>
                      </a:lnTo>
                      <a:lnTo>
                        <a:pt x="329" y="563"/>
                      </a:lnTo>
                      <a:lnTo>
                        <a:pt x="144" y="608"/>
                      </a:lnTo>
                      <a:lnTo>
                        <a:pt x="250" y="647"/>
                      </a:lnTo>
                      <a:lnTo>
                        <a:pt x="497" y="660"/>
                      </a:lnTo>
                      <a:lnTo>
                        <a:pt x="413" y="700"/>
                      </a:lnTo>
                      <a:lnTo>
                        <a:pt x="685" y="727"/>
                      </a:lnTo>
                      <a:lnTo>
                        <a:pt x="584" y="784"/>
                      </a:lnTo>
                      <a:lnTo>
                        <a:pt x="734" y="815"/>
                      </a:lnTo>
                      <a:lnTo>
                        <a:pt x="716" y="766"/>
                      </a:lnTo>
                      <a:lnTo>
                        <a:pt x="843" y="709"/>
                      </a:lnTo>
                      <a:lnTo>
                        <a:pt x="751" y="678"/>
                      </a:lnTo>
                      <a:lnTo>
                        <a:pt x="957" y="620"/>
                      </a:lnTo>
                      <a:lnTo>
                        <a:pt x="1142" y="669"/>
                      </a:lnTo>
                      <a:lnTo>
                        <a:pt x="1094" y="586"/>
                      </a:lnTo>
                      <a:lnTo>
                        <a:pt x="1467" y="669"/>
                      </a:lnTo>
                      <a:lnTo>
                        <a:pt x="1770" y="669"/>
                      </a:lnTo>
                      <a:lnTo>
                        <a:pt x="1634" y="743"/>
                      </a:lnTo>
                      <a:lnTo>
                        <a:pt x="1854" y="731"/>
                      </a:lnTo>
                      <a:lnTo>
                        <a:pt x="1841" y="784"/>
                      </a:lnTo>
                      <a:lnTo>
                        <a:pt x="2064" y="695"/>
                      </a:lnTo>
                      <a:lnTo>
                        <a:pt x="2276" y="757"/>
                      </a:lnTo>
                      <a:lnTo>
                        <a:pt x="2113" y="599"/>
                      </a:lnTo>
                      <a:lnTo>
                        <a:pt x="2351" y="638"/>
                      </a:lnTo>
                      <a:lnTo>
                        <a:pt x="2139" y="510"/>
                      </a:lnTo>
                      <a:lnTo>
                        <a:pt x="2284" y="515"/>
                      </a:lnTo>
                      <a:lnTo>
                        <a:pt x="2007" y="383"/>
                      </a:lnTo>
                      <a:lnTo>
                        <a:pt x="1823" y="296"/>
                      </a:lnTo>
                      <a:lnTo>
                        <a:pt x="1841" y="379"/>
                      </a:lnTo>
                      <a:lnTo>
                        <a:pt x="1674" y="366"/>
                      </a:lnTo>
                      <a:lnTo>
                        <a:pt x="1410" y="237"/>
                      </a:lnTo>
                      <a:lnTo>
                        <a:pt x="1419" y="287"/>
                      </a:lnTo>
                      <a:lnTo>
                        <a:pt x="1257" y="251"/>
                      </a:lnTo>
                      <a:lnTo>
                        <a:pt x="1383" y="163"/>
                      </a:lnTo>
                      <a:lnTo>
                        <a:pt x="1542" y="171"/>
                      </a:lnTo>
                      <a:lnTo>
                        <a:pt x="1362" y="89"/>
                      </a:lnTo>
                      <a:lnTo>
                        <a:pt x="1046" y="93"/>
                      </a:lnTo>
                      <a:lnTo>
                        <a:pt x="839" y="66"/>
                      </a:lnTo>
                      <a:close/>
                    </a:path>
                  </a:pathLst>
                </a:custGeom>
                <a:solidFill>
                  <a:srgbClr val="335C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0" name="Freeform 155"/>
                <p:cNvSpPr>
                  <a:spLocks/>
                </p:cNvSpPr>
                <p:nvPr/>
              </p:nvSpPr>
              <p:spPr bwMode="auto">
                <a:xfrm>
                  <a:off x="4050" y="3037"/>
                  <a:ext cx="154" cy="42"/>
                </a:xfrm>
                <a:custGeom>
                  <a:avLst/>
                  <a:gdLst>
                    <a:gd name="T0" fmla="*/ 0 w 615"/>
                    <a:gd name="T1" fmla="*/ 0 h 172"/>
                    <a:gd name="T2" fmla="*/ 0 w 615"/>
                    <a:gd name="T3" fmla="*/ 0 h 172"/>
                    <a:gd name="T4" fmla="*/ 0 w 615"/>
                    <a:gd name="T5" fmla="*/ 0 h 172"/>
                    <a:gd name="T6" fmla="*/ 0 w 615"/>
                    <a:gd name="T7" fmla="*/ 0 h 172"/>
                    <a:gd name="T8" fmla="*/ 0 w 615"/>
                    <a:gd name="T9" fmla="*/ 0 h 172"/>
                    <a:gd name="T10" fmla="*/ 0 w 615"/>
                    <a:gd name="T11" fmla="*/ 0 h 172"/>
                    <a:gd name="T12" fmla="*/ 0 w 615"/>
                    <a:gd name="T13" fmla="*/ 0 h 172"/>
                    <a:gd name="T14" fmla="*/ 0 w 615"/>
                    <a:gd name="T15" fmla="*/ 0 h 172"/>
                    <a:gd name="T16" fmla="*/ 0 w 615"/>
                    <a:gd name="T17" fmla="*/ 0 h 172"/>
                    <a:gd name="T18" fmla="*/ 0 w 615"/>
                    <a:gd name="T19" fmla="*/ 0 h 172"/>
                    <a:gd name="T20" fmla="*/ 0 w 615"/>
                    <a:gd name="T21" fmla="*/ 0 h 172"/>
                    <a:gd name="T22" fmla="*/ 0 w 615"/>
                    <a:gd name="T23" fmla="*/ 0 h 172"/>
                    <a:gd name="T24" fmla="*/ 0 w 615"/>
                    <a:gd name="T25" fmla="*/ 0 h 172"/>
                    <a:gd name="T26" fmla="*/ 0 w 615"/>
                    <a:gd name="T27" fmla="*/ 0 h 172"/>
                    <a:gd name="T28" fmla="*/ 0 w 615"/>
                    <a:gd name="T29" fmla="*/ 0 h 17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15"/>
                    <a:gd name="T46" fmla="*/ 0 h 172"/>
                    <a:gd name="T47" fmla="*/ 615 w 615"/>
                    <a:gd name="T48" fmla="*/ 172 h 17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15" h="172">
                      <a:moveTo>
                        <a:pt x="378" y="45"/>
                      </a:moveTo>
                      <a:lnTo>
                        <a:pt x="237" y="5"/>
                      </a:lnTo>
                      <a:lnTo>
                        <a:pt x="123" y="0"/>
                      </a:lnTo>
                      <a:lnTo>
                        <a:pt x="211" y="41"/>
                      </a:lnTo>
                      <a:lnTo>
                        <a:pt x="34" y="57"/>
                      </a:lnTo>
                      <a:lnTo>
                        <a:pt x="136" y="84"/>
                      </a:lnTo>
                      <a:lnTo>
                        <a:pt x="0" y="137"/>
                      </a:lnTo>
                      <a:lnTo>
                        <a:pt x="118" y="132"/>
                      </a:lnTo>
                      <a:lnTo>
                        <a:pt x="79" y="172"/>
                      </a:lnTo>
                      <a:lnTo>
                        <a:pt x="198" y="168"/>
                      </a:lnTo>
                      <a:lnTo>
                        <a:pt x="329" y="132"/>
                      </a:lnTo>
                      <a:lnTo>
                        <a:pt x="460" y="89"/>
                      </a:lnTo>
                      <a:lnTo>
                        <a:pt x="615" y="80"/>
                      </a:lnTo>
                      <a:lnTo>
                        <a:pt x="378" y="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1" name="Freeform 156"/>
                <p:cNvSpPr>
                  <a:spLocks/>
                </p:cNvSpPr>
                <p:nvPr/>
              </p:nvSpPr>
              <p:spPr bwMode="auto">
                <a:xfrm>
                  <a:off x="3915" y="2835"/>
                  <a:ext cx="390" cy="105"/>
                </a:xfrm>
                <a:custGeom>
                  <a:avLst/>
                  <a:gdLst>
                    <a:gd name="T0" fmla="*/ 0 w 1559"/>
                    <a:gd name="T1" fmla="*/ 0 h 418"/>
                    <a:gd name="T2" fmla="*/ 0 w 1559"/>
                    <a:gd name="T3" fmla="*/ 0 h 418"/>
                    <a:gd name="T4" fmla="*/ 0 w 1559"/>
                    <a:gd name="T5" fmla="*/ 0 h 418"/>
                    <a:gd name="T6" fmla="*/ 0 w 1559"/>
                    <a:gd name="T7" fmla="*/ 0 h 418"/>
                    <a:gd name="T8" fmla="*/ 0 w 1559"/>
                    <a:gd name="T9" fmla="*/ 0 h 418"/>
                    <a:gd name="T10" fmla="*/ 0 w 1559"/>
                    <a:gd name="T11" fmla="*/ 0 h 418"/>
                    <a:gd name="T12" fmla="*/ 0 w 1559"/>
                    <a:gd name="T13" fmla="*/ 0 h 418"/>
                    <a:gd name="T14" fmla="*/ 0 w 1559"/>
                    <a:gd name="T15" fmla="*/ 0 h 418"/>
                    <a:gd name="T16" fmla="*/ 0 w 1559"/>
                    <a:gd name="T17" fmla="*/ 0 h 418"/>
                    <a:gd name="T18" fmla="*/ 0 w 1559"/>
                    <a:gd name="T19" fmla="*/ 0 h 418"/>
                    <a:gd name="T20" fmla="*/ 0 w 1559"/>
                    <a:gd name="T21" fmla="*/ 0 h 418"/>
                    <a:gd name="T22" fmla="*/ 0 w 1559"/>
                    <a:gd name="T23" fmla="*/ 0 h 418"/>
                    <a:gd name="T24" fmla="*/ 0 w 1559"/>
                    <a:gd name="T25" fmla="*/ 0 h 418"/>
                    <a:gd name="T26" fmla="*/ 0 w 1559"/>
                    <a:gd name="T27" fmla="*/ 0 h 418"/>
                    <a:gd name="T28" fmla="*/ 0 w 1559"/>
                    <a:gd name="T29" fmla="*/ 0 h 418"/>
                    <a:gd name="T30" fmla="*/ 0 w 1559"/>
                    <a:gd name="T31" fmla="*/ 0 h 418"/>
                    <a:gd name="T32" fmla="*/ 0 w 1559"/>
                    <a:gd name="T33" fmla="*/ 0 h 418"/>
                    <a:gd name="T34" fmla="*/ 0 w 1559"/>
                    <a:gd name="T35" fmla="*/ 0 h 418"/>
                    <a:gd name="T36" fmla="*/ 0 w 1559"/>
                    <a:gd name="T37" fmla="*/ 0 h 418"/>
                    <a:gd name="T38" fmla="*/ 0 w 1559"/>
                    <a:gd name="T39" fmla="*/ 0 h 418"/>
                    <a:gd name="T40" fmla="*/ 0 w 1559"/>
                    <a:gd name="T41" fmla="*/ 0 h 418"/>
                    <a:gd name="T42" fmla="*/ 0 w 1559"/>
                    <a:gd name="T43" fmla="*/ 0 h 418"/>
                    <a:gd name="T44" fmla="*/ 0 w 1559"/>
                    <a:gd name="T45" fmla="*/ 0 h 418"/>
                    <a:gd name="T46" fmla="*/ 0 w 1559"/>
                    <a:gd name="T47" fmla="*/ 0 h 418"/>
                    <a:gd name="T48" fmla="*/ 0 w 1559"/>
                    <a:gd name="T49" fmla="*/ 0 h 418"/>
                    <a:gd name="T50" fmla="*/ 0 w 1559"/>
                    <a:gd name="T51" fmla="*/ 0 h 418"/>
                    <a:gd name="T52" fmla="*/ 0 w 1559"/>
                    <a:gd name="T53" fmla="*/ 0 h 418"/>
                    <a:gd name="T54" fmla="*/ 0 w 1559"/>
                    <a:gd name="T55" fmla="*/ 0 h 418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1559"/>
                    <a:gd name="T85" fmla="*/ 0 h 418"/>
                    <a:gd name="T86" fmla="*/ 1559 w 1559"/>
                    <a:gd name="T87" fmla="*/ 418 h 418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1559" h="418">
                      <a:moveTo>
                        <a:pt x="1043" y="100"/>
                      </a:moveTo>
                      <a:lnTo>
                        <a:pt x="556" y="125"/>
                      </a:lnTo>
                      <a:lnTo>
                        <a:pt x="710" y="170"/>
                      </a:lnTo>
                      <a:lnTo>
                        <a:pt x="417" y="165"/>
                      </a:lnTo>
                      <a:lnTo>
                        <a:pt x="159" y="214"/>
                      </a:lnTo>
                      <a:lnTo>
                        <a:pt x="378" y="219"/>
                      </a:lnTo>
                      <a:lnTo>
                        <a:pt x="0" y="274"/>
                      </a:lnTo>
                      <a:lnTo>
                        <a:pt x="129" y="299"/>
                      </a:lnTo>
                      <a:lnTo>
                        <a:pt x="338" y="299"/>
                      </a:lnTo>
                      <a:lnTo>
                        <a:pt x="149" y="354"/>
                      </a:lnTo>
                      <a:lnTo>
                        <a:pt x="352" y="349"/>
                      </a:lnTo>
                      <a:lnTo>
                        <a:pt x="228" y="388"/>
                      </a:lnTo>
                      <a:lnTo>
                        <a:pt x="407" y="398"/>
                      </a:lnTo>
                      <a:lnTo>
                        <a:pt x="715" y="359"/>
                      </a:lnTo>
                      <a:lnTo>
                        <a:pt x="591" y="418"/>
                      </a:lnTo>
                      <a:lnTo>
                        <a:pt x="870" y="364"/>
                      </a:lnTo>
                      <a:lnTo>
                        <a:pt x="1127" y="314"/>
                      </a:lnTo>
                      <a:lnTo>
                        <a:pt x="815" y="284"/>
                      </a:lnTo>
                      <a:lnTo>
                        <a:pt x="591" y="299"/>
                      </a:lnTo>
                      <a:lnTo>
                        <a:pt x="432" y="253"/>
                      </a:lnTo>
                      <a:lnTo>
                        <a:pt x="621" y="239"/>
                      </a:lnTo>
                      <a:lnTo>
                        <a:pt x="725" y="260"/>
                      </a:lnTo>
                      <a:lnTo>
                        <a:pt x="934" y="214"/>
                      </a:lnTo>
                      <a:lnTo>
                        <a:pt x="1142" y="154"/>
                      </a:lnTo>
                      <a:lnTo>
                        <a:pt x="1559" y="170"/>
                      </a:lnTo>
                      <a:lnTo>
                        <a:pt x="1033" y="0"/>
                      </a:lnTo>
                      <a:lnTo>
                        <a:pt x="1043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2" name="Freeform 157"/>
                <p:cNvSpPr>
                  <a:spLocks/>
                </p:cNvSpPr>
                <p:nvPr/>
              </p:nvSpPr>
              <p:spPr bwMode="auto">
                <a:xfrm>
                  <a:off x="3879" y="2953"/>
                  <a:ext cx="184" cy="71"/>
                </a:xfrm>
                <a:custGeom>
                  <a:avLst/>
                  <a:gdLst>
                    <a:gd name="T0" fmla="*/ 0 w 738"/>
                    <a:gd name="T1" fmla="*/ 0 h 282"/>
                    <a:gd name="T2" fmla="*/ 0 w 738"/>
                    <a:gd name="T3" fmla="*/ 0 h 282"/>
                    <a:gd name="T4" fmla="*/ 0 w 738"/>
                    <a:gd name="T5" fmla="*/ 0 h 282"/>
                    <a:gd name="T6" fmla="*/ 0 w 738"/>
                    <a:gd name="T7" fmla="*/ 0 h 282"/>
                    <a:gd name="T8" fmla="*/ 0 w 738"/>
                    <a:gd name="T9" fmla="*/ 0 h 282"/>
                    <a:gd name="T10" fmla="*/ 0 w 738"/>
                    <a:gd name="T11" fmla="*/ 0 h 282"/>
                    <a:gd name="T12" fmla="*/ 0 w 738"/>
                    <a:gd name="T13" fmla="*/ 0 h 282"/>
                    <a:gd name="T14" fmla="*/ 0 w 738"/>
                    <a:gd name="T15" fmla="*/ 0 h 282"/>
                    <a:gd name="T16" fmla="*/ 0 w 738"/>
                    <a:gd name="T17" fmla="*/ 0 h 282"/>
                    <a:gd name="T18" fmla="*/ 0 w 738"/>
                    <a:gd name="T19" fmla="*/ 0 h 282"/>
                    <a:gd name="T20" fmla="*/ 0 w 738"/>
                    <a:gd name="T21" fmla="*/ 0 h 282"/>
                    <a:gd name="T22" fmla="*/ 0 w 738"/>
                    <a:gd name="T23" fmla="*/ 0 h 282"/>
                    <a:gd name="T24" fmla="*/ 0 w 738"/>
                    <a:gd name="T25" fmla="*/ 0 h 282"/>
                    <a:gd name="T26" fmla="*/ 0 w 738"/>
                    <a:gd name="T27" fmla="*/ 0 h 282"/>
                    <a:gd name="T28" fmla="*/ 0 w 738"/>
                    <a:gd name="T29" fmla="*/ 0 h 282"/>
                    <a:gd name="T30" fmla="*/ 0 w 738"/>
                    <a:gd name="T31" fmla="*/ 0 h 282"/>
                    <a:gd name="T32" fmla="*/ 0 w 738"/>
                    <a:gd name="T33" fmla="*/ 0 h 282"/>
                    <a:gd name="T34" fmla="*/ 0 w 738"/>
                    <a:gd name="T35" fmla="*/ 0 h 282"/>
                    <a:gd name="T36" fmla="*/ 0 w 738"/>
                    <a:gd name="T37" fmla="*/ 0 h 28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38"/>
                    <a:gd name="T58" fmla="*/ 0 h 282"/>
                    <a:gd name="T59" fmla="*/ 738 w 738"/>
                    <a:gd name="T60" fmla="*/ 282 h 28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38" h="282">
                      <a:moveTo>
                        <a:pt x="738" y="19"/>
                      </a:moveTo>
                      <a:lnTo>
                        <a:pt x="474" y="47"/>
                      </a:lnTo>
                      <a:lnTo>
                        <a:pt x="269" y="0"/>
                      </a:lnTo>
                      <a:lnTo>
                        <a:pt x="402" y="86"/>
                      </a:lnTo>
                      <a:lnTo>
                        <a:pt x="190" y="68"/>
                      </a:lnTo>
                      <a:lnTo>
                        <a:pt x="0" y="81"/>
                      </a:lnTo>
                      <a:lnTo>
                        <a:pt x="217" y="121"/>
                      </a:lnTo>
                      <a:lnTo>
                        <a:pt x="70" y="171"/>
                      </a:lnTo>
                      <a:lnTo>
                        <a:pt x="302" y="209"/>
                      </a:lnTo>
                      <a:lnTo>
                        <a:pt x="214" y="277"/>
                      </a:lnTo>
                      <a:lnTo>
                        <a:pt x="410" y="282"/>
                      </a:lnTo>
                      <a:lnTo>
                        <a:pt x="365" y="177"/>
                      </a:lnTo>
                      <a:lnTo>
                        <a:pt x="558" y="262"/>
                      </a:lnTo>
                      <a:lnTo>
                        <a:pt x="733" y="268"/>
                      </a:lnTo>
                      <a:lnTo>
                        <a:pt x="553" y="178"/>
                      </a:lnTo>
                      <a:lnTo>
                        <a:pt x="708" y="154"/>
                      </a:lnTo>
                      <a:lnTo>
                        <a:pt x="580" y="102"/>
                      </a:lnTo>
                      <a:lnTo>
                        <a:pt x="738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3" name="Freeform 158"/>
                <p:cNvSpPr>
                  <a:spLocks/>
                </p:cNvSpPr>
                <p:nvPr/>
              </p:nvSpPr>
              <p:spPr bwMode="auto">
                <a:xfrm>
                  <a:off x="4227" y="2898"/>
                  <a:ext cx="240" cy="78"/>
                </a:xfrm>
                <a:custGeom>
                  <a:avLst/>
                  <a:gdLst>
                    <a:gd name="T0" fmla="*/ 0 w 958"/>
                    <a:gd name="T1" fmla="*/ 0 h 310"/>
                    <a:gd name="T2" fmla="*/ 0 w 958"/>
                    <a:gd name="T3" fmla="*/ 0 h 310"/>
                    <a:gd name="T4" fmla="*/ 0 w 958"/>
                    <a:gd name="T5" fmla="*/ 0 h 310"/>
                    <a:gd name="T6" fmla="*/ 0 w 958"/>
                    <a:gd name="T7" fmla="*/ 0 h 310"/>
                    <a:gd name="T8" fmla="*/ 0 w 958"/>
                    <a:gd name="T9" fmla="*/ 0 h 310"/>
                    <a:gd name="T10" fmla="*/ 0 w 958"/>
                    <a:gd name="T11" fmla="*/ 0 h 310"/>
                    <a:gd name="T12" fmla="*/ 0 w 958"/>
                    <a:gd name="T13" fmla="*/ 0 h 310"/>
                    <a:gd name="T14" fmla="*/ 0 w 958"/>
                    <a:gd name="T15" fmla="*/ 0 h 310"/>
                    <a:gd name="T16" fmla="*/ 0 w 958"/>
                    <a:gd name="T17" fmla="*/ 0 h 310"/>
                    <a:gd name="T18" fmla="*/ 0 w 958"/>
                    <a:gd name="T19" fmla="*/ 0 h 310"/>
                    <a:gd name="T20" fmla="*/ 0 w 958"/>
                    <a:gd name="T21" fmla="*/ 0 h 310"/>
                    <a:gd name="T22" fmla="*/ 0 w 958"/>
                    <a:gd name="T23" fmla="*/ 0 h 310"/>
                    <a:gd name="T24" fmla="*/ 0 w 958"/>
                    <a:gd name="T25" fmla="*/ 0 h 310"/>
                    <a:gd name="T26" fmla="*/ 0 w 958"/>
                    <a:gd name="T27" fmla="*/ 0 h 310"/>
                    <a:gd name="T28" fmla="*/ 0 w 958"/>
                    <a:gd name="T29" fmla="*/ 0 h 310"/>
                    <a:gd name="T30" fmla="*/ 0 w 958"/>
                    <a:gd name="T31" fmla="*/ 0 h 310"/>
                    <a:gd name="T32" fmla="*/ 0 w 958"/>
                    <a:gd name="T33" fmla="*/ 0 h 310"/>
                    <a:gd name="T34" fmla="*/ 0 w 958"/>
                    <a:gd name="T35" fmla="*/ 0 h 310"/>
                    <a:gd name="T36" fmla="*/ 0 w 958"/>
                    <a:gd name="T37" fmla="*/ 0 h 310"/>
                    <a:gd name="T38" fmla="*/ 0 w 958"/>
                    <a:gd name="T39" fmla="*/ 0 h 310"/>
                    <a:gd name="T40" fmla="*/ 0 w 958"/>
                    <a:gd name="T41" fmla="*/ 0 h 310"/>
                    <a:gd name="T42" fmla="*/ 0 w 958"/>
                    <a:gd name="T43" fmla="*/ 0 h 310"/>
                    <a:gd name="T44" fmla="*/ 0 w 958"/>
                    <a:gd name="T45" fmla="*/ 0 h 310"/>
                    <a:gd name="T46" fmla="*/ 0 w 958"/>
                    <a:gd name="T47" fmla="*/ 0 h 3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958"/>
                    <a:gd name="T73" fmla="*/ 0 h 310"/>
                    <a:gd name="T74" fmla="*/ 958 w 958"/>
                    <a:gd name="T75" fmla="*/ 310 h 3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958" h="310">
                      <a:moveTo>
                        <a:pt x="660" y="126"/>
                      </a:moveTo>
                      <a:lnTo>
                        <a:pt x="526" y="41"/>
                      </a:lnTo>
                      <a:lnTo>
                        <a:pt x="371" y="0"/>
                      </a:lnTo>
                      <a:lnTo>
                        <a:pt x="471" y="80"/>
                      </a:lnTo>
                      <a:lnTo>
                        <a:pt x="267" y="26"/>
                      </a:lnTo>
                      <a:lnTo>
                        <a:pt x="317" y="96"/>
                      </a:lnTo>
                      <a:lnTo>
                        <a:pt x="192" y="61"/>
                      </a:lnTo>
                      <a:lnTo>
                        <a:pt x="0" y="96"/>
                      </a:lnTo>
                      <a:lnTo>
                        <a:pt x="187" y="116"/>
                      </a:lnTo>
                      <a:lnTo>
                        <a:pt x="64" y="140"/>
                      </a:lnTo>
                      <a:lnTo>
                        <a:pt x="298" y="181"/>
                      </a:lnTo>
                      <a:lnTo>
                        <a:pt x="292" y="126"/>
                      </a:lnTo>
                      <a:lnTo>
                        <a:pt x="471" y="191"/>
                      </a:lnTo>
                      <a:lnTo>
                        <a:pt x="421" y="111"/>
                      </a:lnTo>
                      <a:lnTo>
                        <a:pt x="610" y="181"/>
                      </a:lnTo>
                      <a:lnTo>
                        <a:pt x="560" y="215"/>
                      </a:lnTo>
                      <a:lnTo>
                        <a:pt x="729" y="245"/>
                      </a:lnTo>
                      <a:lnTo>
                        <a:pt x="695" y="191"/>
                      </a:lnTo>
                      <a:lnTo>
                        <a:pt x="819" y="205"/>
                      </a:lnTo>
                      <a:lnTo>
                        <a:pt x="958" y="310"/>
                      </a:lnTo>
                      <a:lnTo>
                        <a:pt x="793" y="131"/>
                      </a:lnTo>
                      <a:lnTo>
                        <a:pt x="620" y="36"/>
                      </a:lnTo>
                      <a:lnTo>
                        <a:pt x="660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4" name="Freeform 159"/>
                <p:cNvSpPr>
                  <a:spLocks/>
                </p:cNvSpPr>
                <p:nvPr/>
              </p:nvSpPr>
              <p:spPr bwMode="auto">
                <a:xfrm>
                  <a:off x="4099" y="3017"/>
                  <a:ext cx="320" cy="69"/>
                </a:xfrm>
                <a:custGeom>
                  <a:avLst/>
                  <a:gdLst>
                    <a:gd name="T0" fmla="*/ 0 w 1277"/>
                    <a:gd name="T1" fmla="*/ 0 h 275"/>
                    <a:gd name="T2" fmla="*/ 0 w 1277"/>
                    <a:gd name="T3" fmla="*/ 0 h 275"/>
                    <a:gd name="T4" fmla="*/ 0 w 1277"/>
                    <a:gd name="T5" fmla="*/ 0 h 275"/>
                    <a:gd name="T6" fmla="*/ 0 w 1277"/>
                    <a:gd name="T7" fmla="*/ 0 h 275"/>
                    <a:gd name="T8" fmla="*/ 0 w 1277"/>
                    <a:gd name="T9" fmla="*/ 0 h 275"/>
                    <a:gd name="T10" fmla="*/ 0 w 1277"/>
                    <a:gd name="T11" fmla="*/ 0 h 275"/>
                    <a:gd name="T12" fmla="*/ 0 w 1277"/>
                    <a:gd name="T13" fmla="*/ 0 h 275"/>
                    <a:gd name="T14" fmla="*/ 0 w 1277"/>
                    <a:gd name="T15" fmla="*/ 0 h 275"/>
                    <a:gd name="T16" fmla="*/ 0 w 1277"/>
                    <a:gd name="T17" fmla="*/ 0 h 275"/>
                    <a:gd name="T18" fmla="*/ 0 w 1277"/>
                    <a:gd name="T19" fmla="*/ 0 h 275"/>
                    <a:gd name="T20" fmla="*/ 0 w 1277"/>
                    <a:gd name="T21" fmla="*/ 0 h 275"/>
                    <a:gd name="T22" fmla="*/ 0 w 1277"/>
                    <a:gd name="T23" fmla="*/ 0 h 275"/>
                    <a:gd name="T24" fmla="*/ 0 w 1277"/>
                    <a:gd name="T25" fmla="*/ 0 h 275"/>
                    <a:gd name="T26" fmla="*/ 0 w 1277"/>
                    <a:gd name="T27" fmla="*/ 0 h 275"/>
                    <a:gd name="T28" fmla="*/ 0 w 1277"/>
                    <a:gd name="T29" fmla="*/ 0 h 275"/>
                    <a:gd name="T30" fmla="*/ 0 w 1277"/>
                    <a:gd name="T31" fmla="*/ 0 h 275"/>
                    <a:gd name="T32" fmla="*/ 0 w 1277"/>
                    <a:gd name="T33" fmla="*/ 0 h 275"/>
                    <a:gd name="T34" fmla="*/ 0 w 1277"/>
                    <a:gd name="T35" fmla="*/ 0 h 275"/>
                    <a:gd name="T36" fmla="*/ 0 w 1277"/>
                    <a:gd name="T37" fmla="*/ 0 h 275"/>
                    <a:gd name="T38" fmla="*/ 0 w 1277"/>
                    <a:gd name="T39" fmla="*/ 0 h 275"/>
                    <a:gd name="T40" fmla="*/ 0 w 1277"/>
                    <a:gd name="T41" fmla="*/ 0 h 275"/>
                    <a:gd name="T42" fmla="*/ 0 w 1277"/>
                    <a:gd name="T43" fmla="*/ 0 h 275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77"/>
                    <a:gd name="T67" fmla="*/ 0 h 275"/>
                    <a:gd name="T68" fmla="*/ 1277 w 1277"/>
                    <a:gd name="T69" fmla="*/ 275 h 275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77" h="275">
                      <a:moveTo>
                        <a:pt x="450" y="20"/>
                      </a:moveTo>
                      <a:lnTo>
                        <a:pt x="386" y="69"/>
                      </a:lnTo>
                      <a:lnTo>
                        <a:pt x="535" y="85"/>
                      </a:lnTo>
                      <a:lnTo>
                        <a:pt x="487" y="133"/>
                      </a:lnTo>
                      <a:lnTo>
                        <a:pt x="805" y="84"/>
                      </a:lnTo>
                      <a:lnTo>
                        <a:pt x="687" y="137"/>
                      </a:lnTo>
                      <a:lnTo>
                        <a:pt x="877" y="146"/>
                      </a:lnTo>
                      <a:lnTo>
                        <a:pt x="1103" y="60"/>
                      </a:lnTo>
                      <a:lnTo>
                        <a:pt x="1277" y="148"/>
                      </a:lnTo>
                      <a:lnTo>
                        <a:pt x="1085" y="113"/>
                      </a:lnTo>
                      <a:lnTo>
                        <a:pt x="861" y="206"/>
                      </a:lnTo>
                      <a:lnTo>
                        <a:pt x="468" y="275"/>
                      </a:lnTo>
                      <a:lnTo>
                        <a:pt x="522" y="217"/>
                      </a:lnTo>
                      <a:lnTo>
                        <a:pt x="233" y="231"/>
                      </a:lnTo>
                      <a:lnTo>
                        <a:pt x="270" y="157"/>
                      </a:lnTo>
                      <a:lnTo>
                        <a:pt x="34" y="161"/>
                      </a:lnTo>
                      <a:lnTo>
                        <a:pt x="165" y="104"/>
                      </a:lnTo>
                      <a:lnTo>
                        <a:pt x="0" y="47"/>
                      </a:lnTo>
                      <a:lnTo>
                        <a:pt x="348" y="48"/>
                      </a:lnTo>
                      <a:lnTo>
                        <a:pt x="257" y="0"/>
                      </a:lnTo>
                      <a:lnTo>
                        <a:pt x="45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5" name="Freeform 160"/>
                <p:cNvSpPr>
                  <a:spLocks/>
                </p:cNvSpPr>
                <p:nvPr/>
              </p:nvSpPr>
              <p:spPr bwMode="auto">
                <a:xfrm>
                  <a:off x="4392" y="3031"/>
                  <a:ext cx="204" cy="392"/>
                </a:xfrm>
                <a:custGeom>
                  <a:avLst/>
                  <a:gdLst>
                    <a:gd name="T0" fmla="*/ 0 w 817"/>
                    <a:gd name="T1" fmla="*/ 0 h 1566"/>
                    <a:gd name="T2" fmla="*/ 0 w 817"/>
                    <a:gd name="T3" fmla="*/ 0 h 1566"/>
                    <a:gd name="T4" fmla="*/ 0 w 817"/>
                    <a:gd name="T5" fmla="*/ 0 h 1566"/>
                    <a:gd name="T6" fmla="*/ 0 w 817"/>
                    <a:gd name="T7" fmla="*/ 0 h 1566"/>
                    <a:gd name="T8" fmla="*/ 0 w 817"/>
                    <a:gd name="T9" fmla="*/ 0 h 1566"/>
                    <a:gd name="T10" fmla="*/ 0 w 817"/>
                    <a:gd name="T11" fmla="*/ 0 h 1566"/>
                    <a:gd name="T12" fmla="*/ 0 w 817"/>
                    <a:gd name="T13" fmla="*/ 0 h 1566"/>
                    <a:gd name="T14" fmla="*/ 0 w 817"/>
                    <a:gd name="T15" fmla="*/ 0 h 1566"/>
                    <a:gd name="T16" fmla="*/ 0 w 817"/>
                    <a:gd name="T17" fmla="*/ 0 h 1566"/>
                    <a:gd name="T18" fmla="*/ 0 w 817"/>
                    <a:gd name="T19" fmla="*/ 0 h 1566"/>
                    <a:gd name="T20" fmla="*/ 0 w 817"/>
                    <a:gd name="T21" fmla="*/ 0 h 1566"/>
                    <a:gd name="T22" fmla="*/ 0 w 817"/>
                    <a:gd name="T23" fmla="*/ 0 h 1566"/>
                    <a:gd name="T24" fmla="*/ 0 w 817"/>
                    <a:gd name="T25" fmla="*/ 0 h 1566"/>
                    <a:gd name="T26" fmla="*/ 0 w 817"/>
                    <a:gd name="T27" fmla="*/ 0 h 1566"/>
                    <a:gd name="T28" fmla="*/ 0 w 817"/>
                    <a:gd name="T29" fmla="*/ 0 h 1566"/>
                    <a:gd name="T30" fmla="*/ 0 w 817"/>
                    <a:gd name="T31" fmla="*/ 0 h 1566"/>
                    <a:gd name="T32" fmla="*/ 0 w 817"/>
                    <a:gd name="T33" fmla="*/ 0 h 1566"/>
                    <a:gd name="T34" fmla="*/ 0 w 817"/>
                    <a:gd name="T35" fmla="*/ 0 h 1566"/>
                    <a:gd name="T36" fmla="*/ 0 w 817"/>
                    <a:gd name="T37" fmla="*/ 0 h 1566"/>
                    <a:gd name="T38" fmla="*/ 0 w 817"/>
                    <a:gd name="T39" fmla="*/ 0 h 1566"/>
                    <a:gd name="T40" fmla="*/ 0 w 817"/>
                    <a:gd name="T41" fmla="*/ 0 h 1566"/>
                    <a:gd name="T42" fmla="*/ 0 w 817"/>
                    <a:gd name="T43" fmla="*/ 0 h 1566"/>
                    <a:gd name="T44" fmla="*/ 0 w 817"/>
                    <a:gd name="T45" fmla="*/ 0 h 1566"/>
                    <a:gd name="T46" fmla="*/ 0 w 817"/>
                    <a:gd name="T47" fmla="*/ 0 h 1566"/>
                    <a:gd name="T48" fmla="*/ 0 w 817"/>
                    <a:gd name="T49" fmla="*/ 0 h 1566"/>
                    <a:gd name="T50" fmla="*/ 0 w 817"/>
                    <a:gd name="T51" fmla="*/ 0 h 1566"/>
                    <a:gd name="T52" fmla="*/ 0 w 817"/>
                    <a:gd name="T53" fmla="*/ 0 h 1566"/>
                    <a:gd name="T54" fmla="*/ 0 w 817"/>
                    <a:gd name="T55" fmla="*/ 0 h 1566"/>
                    <a:gd name="T56" fmla="*/ 0 w 817"/>
                    <a:gd name="T57" fmla="*/ 0 h 1566"/>
                    <a:gd name="T58" fmla="*/ 0 w 817"/>
                    <a:gd name="T59" fmla="*/ 0 h 1566"/>
                    <a:gd name="T60" fmla="*/ 0 w 817"/>
                    <a:gd name="T61" fmla="*/ 0 h 1566"/>
                    <a:gd name="T62" fmla="*/ 0 w 817"/>
                    <a:gd name="T63" fmla="*/ 0 h 1566"/>
                    <a:gd name="T64" fmla="*/ 0 w 817"/>
                    <a:gd name="T65" fmla="*/ 0 h 1566"/>
                    <a:gd name="T66" fmla="*/ 0 w 817"/>
                    <a:gd name="T67" fmla="*/ 0 h 156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817"/>
                    <a:gd name="T103" fmla="*/ 0 h 1566"/>
                    <a:gd name="T104" fmla="*/ 817 w 817"/>
                    <a:gd name="T105" fmla="*/ 1566 h 156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817" h="1566">
                      <a:moveTo>
                        <a:pt x="378" y="237"/>
                      </a:moveTo>
                      <a:lnTo>
                        <a:pt x="316" y="191"/>
                      </a:lnTo>
                      <a:lnTo>
                        <a:pt x="161" y="238"/>
                      </a:lnTo>
                      <a:lnTo>
                        <a:pt x="180" y="205"/>
                      </a:lnTo>
                      <a:lnTo>
                        <a:pt x="0" y="221"/>
                      </a:lnTo>
                      <a:lnTo>
                        <a:pt x="85" y="185"/>
                      </a:lnTo>
                      <a:lnTo>
                        <a:pt x="31" y="169"/>
                      </a:lnTo>
                      <a:lnTo>
                        <a:pt x="85" y="141"/>
                      </a:lnTo>
                      <a:lnTo>
                        <a:pt x="237" y="163"/>
                      </a:lnTo>
                      <a:lnTo>
                        <a:pt x="189" y="120"/>
                      </a:lnTo>
                      <a:lnTo>
                        <a:pt x="320" y="151"/>
                      </a:lnTo>
                      <a:lnTo>
                        <a:pt x="297" y="91"/>
                      </a:lnTo>
                      <a:lnTo>
                        <a:pt x="201" y="21"/>
                      </a:lnTo>
                      <a:lnTo>
                        <a:pt x="314" y="40"/>
                      </a:lnTo>
                      <a:lnTo>
                        <a:pt x="322" y="0"/>
                      </a:lnTo>
                      <a:lnTo>
                        <a:pt x="478" y="58"/>
                      </a:lnTo>
                      <a:lnTo>
                        <a:pt x="539" y="172"/>
                      </a:lnTo>
                      <a:lnTo>
                        <a:pt x="445" y="80"/>
                      </a:lnTo>
                      <a:lnTo>
                        <a:pt x="374" y="70"/>
                      </a:lnTo>
                      <a:lnTo>
                        <a:pt x="461" y="198"/>
                      </a:lnTo>
                      <a:lnTo>
                        <a:pt x="418" y="237"/>
                      </a:lnTo>
                      <a:lnTo>
                        <a:pt x="589" y="392"/>
                      </a:lnTo>
                      <a:lnTo>
                        <a:pt x="522" y="385"/>
                      </a:lnTo>
                      <a:lnTo>
                        <a:pt x="601" y="488"/>
                      </a:lnTo>
                      <a:lnTo>
                        <a:pt x="670" y="826"/>
                      </a:lnTo>
                      <a:lnTo>
                        <a:pt x="680" y="957"/>
                      </a:lnTo>
                      <a:lnTo>
                        <a:pt x="817" y="1113"/>
                      </a:lnTo>
                      <a:lnTo>
                        <a:pt x="764" y="1135"/>
                      </a:lnTo>
                      <a:lnTo>
                        <a:pt x="755" y="1566"/>
                      </a:lnTo>
                      <a:lnTo>
                        <a:pt x="670" y="1034"/>
                      </a:lnTo>
                      <a:lnTo>
                        <a:pt x="591" y="706"/>
                      </a:lnTo>
                      <a:lnTo>
                        <a:pt x="494" y="491"/>
                      </a:lnTo>
                      <a:lnTo>
                        <a:pt x="378" y="2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6" name="Freeform 161"/>
                <p:cNvSpPr>
                  <a:spLocks/>
                </p:cNvSpPr>
                <p:nvPr/>
              </p:nvSpPr>
              <p:spPr bwMode="auto">
                <a:xfrm>
                  <a:off x="4130" y="3144"/>
                  <a:ext cx="153" cy="98"/>
                </a:xfrm>
                <a:custGeom>
                  <a:avLst/>
                  <a:gdLst>
                    <a:gd name="T0" fmla="*/ 0 w 610"/>
                    <a:gd name="T1" fmla="*/ 0 h 392"/>
                    <a:gd name="T2" fmla="*/ 0 w 610"/>
                    <a:gd name="T3" fmla="*/ 0 h 392"/>
                    <a:gd name="T4" fmla="*/ 0 w 610"/>
                    <a:gd name="T5" fmla="*/ 0 h 392"/>
                    <a:gd name="T6" fmla="*/ 0 w 610"/>
                    <a:gd name="T7" fmla="*/ 0 h 392"/>
                    <a:gd name="T8" fmla="*/ 0 w 610"/>
                    <a:gd name="T9" fmla="*/ 0 h 392"/>
                    <a:gd name="T10" fmla="*/ 0 w 610"/>
                    <a:gd name="T11" fmla="*/ 0 h 392"/>
                    <a:gd name="T12" fmla="*/ 0 w 610"/>
                    <a:gd name="T13" fmla="*/ 0 h 392"/>
                    <a:gd name="T14" fmla="*/ 0 w 610"/>
                    <a:gd name="T15" fmla="*/ 0 h 392"/>
                    <a:gd name="T16" fmla="*/ 0 w 610"/>
                    <a:gd name="T17" fmla="*/ 0 h 392"/>
                    <a:gd name="T18" fmla="*/ 0 w 610"/>
                    <a:gd name="T19" fmla="*/ 0 h 392"/>
                    <a:gd name="T20" fmla="*/ 0 w 610"/>
                    <a:gd name="T21" fmla="*/ 0 h 392"/>
                    <a:gd name="T22" fmla="*/ 0 w 610"/>
                    <a:gd name="T23" fmla="*/ 0 h 392"/>
                    <a:gd name="T24" fmla="*/ 0 w 610"/>
                    <a:gd name="T25" fmla="*/ 0 h 392"/>
                    <a:gd name="T26" fmla="*/ 0 w 610"/>
                    <a:gd name="T27" fmla="*/ 0 h 392"/>
                    <a:gd name="T28" fmla="*/ 0 w 610"/>
                    <a:gd name="T29" fmla="*/ 0 h 392"/>
                    <a:gd name="T30" fmla="*/ 0 w 610"/>
                    <a:gd name="T31" fmla="*/ 0 h 392"/>
                    <a:gd name="T32" fmla="*/ 0 w 610"/>
                    <a:gd name="T33" fmla="*/ 0 h 392"/>
                    <a:gd name="T34" fmla="*/ 0 w 610"/>
                    <a:gd name="T35" fmla="*/ 0 h 392"/>
                    <a:gd name="T36" fmla="*/ 0 w 610"/>
                    <a:gd name="T37" fmla="*/ 0 h 392"/>
                    <a:gd name="T38" fmla="*/ 0 w 610"/>
                    <a:gd name="T39" fmla="*/ 0 h 392"/>
                    <a:gd name="T40" fmla="*/ 0 w 610"/>
                    <a:gd name="T41" fmla="*/ 0 h 392"/>
                    <a:gd name="T42" fmla="*/ 0 w 610"/>
                    <a:gd name="T43" fmla="*/ 0 h 392"/>
                    <a:gd name="T44" fmla="*/ 0 w 610"/>
                    <a:gd name="T45" fmla="*/ 0 h 392"/>
                    <a:gd name="T46" fmla="*/ 0 w 610"/>
                    <a:gd name="T47" fmla="*/ 0 h 392"/>
                    <a:gd name="T48" fmla="*/ 0 w 610"/>
                    <a:gd name="T49" fmla="*/ 0 h 392"/>
                    <a:gd name="T50" fmla="*/ 0 w 610"/>
                    <a:gd name="T51" fmla="*/ 0 h 392"/>
                    <a:gd name="T52" fmla="*/ 0 w 610"/>
                    <a:gd name="T53" fmla="*/ 0 h 392"/>
                    <a:gd name="T54" fmla="*/ 0 w 610"/>
                    <a:gd name="T55" fmla="*/ 0 h 392"/>
                    <a:gd name="T56" fmla="*/ 0 w 610"/>
                    <a:gd name="T57" fmla="*/ 0 h 392"/>
                    <a:gd name="T58" fmla="*/ 0 w 610"/>
                    <a:gd name="T59" fmla="*/ 0 h 392"/>
                    <a:gd name="T60" fmla="*/ 0 w 610"/>
                    <a:gd name="T61" fmla="*/ 0 h 392"/>
                    <a:gd name="T62" fmla="*/ 0 w 610"/>
                    <a:gd name="T63" fmla="*/ 0 h 392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610"/>
                    <a:gd name="T97" fmla="*/ 0 h 392"/>
                    <a:gd name="T98" fmla="*/ 610 w 610"/>
                    <a:gd name="T99" fmla="*/ 392 h 392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610" h="392">
                      <a:moveTo>
                        <a:pt x="435" y="26"/>
                      </a:moveTo>
                      <a:lnTo>
                        <a:pt x="250" y="0"/>
                      </a:lnTo>
                      <a:lnTo>
                        <a:pt x="285" y="48"/>
                      </a:lnTo>
                      <a:lnTo>
                        <a:pt x="123" y="35"/>
                      </a:lnTo>
                      <a:lnTo>
                        <a:pt x="0" y="66"/>
                      </a:lnTo>
                      <a:lnTo>
                        <a:pt x="153" y="88"/>
                      </a:lnTo>
                      <a:lnTo>
                        <a:pt x="39" y="106"/>
                      </a:lnTo>
                      <a:lnTo>
                        <a:pt x="139" y="128"/>
                      </a:lnTo>
                      <a:lnTo>
                        <a:pt x="100" y="154"/>
                      </a:lnTo>
                      <a:lnTo>
                        <a:pt x="214" y="203"/>
                      </a:lnTo>
                      <a:lnTo>
                        <a:pt x="153" y="242"/>
                      </a:lnTo>
                      <a:lnTo>
                        <a:pt x="259" y="277"/>
                      </a:lnTo>
                      <a:lnTo>
                        <a:pt x="197" y="313"/>
                      </a:lnTo>
                      <a:lnTo>
                        <a:pt x="105" y="326"/>
                      </a:lnTo>
                      <a:lnTo>
                        <a:pt x="223" y="352"/>
                      </a:lnTo>
                      <a:lnTo>
                        <a:pt x="294" y="392"/>
                      </a:lnTo>
                      <a:lnTo>
                        <a:pt x="280" y="335"/>
                      </a:lnTo>
                      <a:lnTo>
                        <a:pt x="355" y="343"/>
                      </a:lnTo>
                      <a:lnTo>
                        <a:pt x="325" y="299"/>
                      </a:lnTo>
                      <a:lnTo>
                        <a:pt x="469" y="299"/>
                      </a:lnTo>
                      <a:lnTo>
                        <a:pt x="303" y="242"/>
                      </a:lnTo>
                      <a:lnTo>
                        <a:pt x="501" y="237"/>
                      </a:lnTo>
                      <a:lnTo>
                        <a:pt x="610" y="194"/>
                      </a:lnTo>
                      <a:lnTo>
                        <a:pt x="426" y="203"/>
                      </a:lnTo>
                      <a:lnTo>
                        <a:pt x="439" y="167"/>
                      </a:lnTo>
                      <a:lnTo>
                        <a:pt x="255" y="176"/>
                      </a:lnTo>
                      <a:lnTo>
                        <a:pt x="298" y="128"/>
                      </a:lnTo>
                      <a:lnTo>
                        <a:pt x="197" y="66"/>
                      </a:lnTo>
                      <a:lnTo>
                        <a:pt x="391" y="83"/>
                      </a:lnTo>
                      <a:lnTo>
                        <a:pt x="328" y="44"/>
                      </a:lnTo>
                      <a:lnTo>
                        <a:pt x="43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7" name="Freeform 162"/>
                <p:cNvSpPr>
                  <a:spLocks/>
                </p:cNvSpPr>
                <p:nvPr/>
              </p:nvSpPr>
              <p:spPr bwMode="auto">
                <a:xfrm>
                  <a:off x="4180" y="3240"/>
                  <a:ext cx="178" cy="43"/>
                </a:xfrm>
                <a:custGeom>
                  <a:avLst/>
                  <a:gdLst>
                    <a:gd name="T0" fmla="*/ 0 w 712"/>
                    <a:gd name="T1" fmla="*/ 0 h 171"/>
                    <a:gd name="T2" fmla="*/ 0 w 712"/>
                    <a:gd name="T3" fmla="*/ 0 h 171"/>
                    <a:gd name="T4" fmla="*/ 0 w 712"/>
                    <a:gd name="T5" fmla="*/ 0 h 171"/>
                    <a:gd name="T6" fmla="*/ 0 w 712"/>
                    <a:gd name="T7" fmla="*/ 0 h 171"/>
                    <a:gd name="T8" fmla="*/ 0 w 712"/>
                    <a:gd name="T9" fmla="*/ 0 h 171"/>
                    <a:gd name="T10" fmla="*/ 0 w 712"/>
                    <a:gd name="T11" fmla="*/ 0 h 171"/>
                    <a:gd name="T12" fmla="*/ 0 w 712"/>
                    <a:gd name="T13" fmla="*/ 0 h 171"/>
                    <a:gd name="T14" fmla="*/ 0 w 712"/>
                    <a:gd name="T15" fmla="*/ 0 h 171"/>
                    <a:gd name="T16" fmla="*/ 0 w 712"/>
                    <a:gd name="T17" fmla="*/ 0 h 171"/>
                    <a:gd name="T18" fmla="*/ 0 w 712"/>
                    <a:gd name="T19" fmla="*/ 0 h 171"/>
                    <a:gd name="T20" fmla="*/ 0 w 712"/>
                    <a:gd name="T21" fmla="*/ 0 h 171"/>
                    <a:gd name="T22" fmla="*/ 0 w 712"/>
                    <a:gd name="T23" fmla="*/ 0 h 171"/>
                    <a:gd name="T24" fmla="*/ 0 w 712"/>
                    <a:gd name="T25" fmla="*/ 0 h 171"/>
                    <a:gd name="T26" fmla="*/ 0 w 712"/>
                    <a:gd name="T27" fmla="*/ 0 h 171"/>
                    <a:gd name="T28" fmla="*/ 0 w 712"/>
                    <a:gd name="T29" fmla="*/ 0 h 171"/>
                    <a:gd name="T30" fmla="*/ 0 w 712"/>
                    <a:gd name="T31" fmla="*/ 0 h 171"/>
                    <a:gd name="T32" fmla="*/ 0 w 712"/>
                    <a:gd name="T33" fmla="*/ 0 h 171"/>
                    <a:gd name="T34" fmla="*/ 0 w 712"/>
                    <a:gd name="T35" fmla="*/ 0 h 1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712"/>
                    <a:gd name="T55" fmla="*/ 0 h 171"/>
                    <a:gd name="T56" fmla="*/ 712 w 712"/>
                    <a:gd name="T57" fmla="*/ 171 h 1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712" h="171">
                      <a:moveTo>
                        <a:pt x="0" y="30"/>
                      </a:moveTo>
                      <a:lnTo>
                        <a:pt x="101" y="83"/>
                      </a:lnTo>
                      <a:lnTo>
                        <a:pt x="71" y="110"/>
                      </a:lnTo>
                      <a:lnTo>
                        <a:pt x="254" y="128"/>
                      </a:lnTo>
                      <a:lnTo>
                        <a:pt x="189" y="158"/>
                      </a:lnTo>
                      <a:lnTo>
                        <a:pt x="369" y="171"/>
                      </a:lnTo>
                      <a:lnTo>
                        <a:pt x="575" y="83"/>
                      </a:lnTo>
                      <a:lnTo>
                        <a:pt x="712" y="83"/>
                      </a:lnTo>
                      <a:lnTo>
                        <a:pt x="435" y="0"/>
                      </a:lnTo>
                      <a:lnTo>
                        <a:pt x="488" y="62"/>
                      </a:lnTo>
                      <a:lnTo>
                        <a:pt x="431" y="75"/>
                      </a:lnTo>
                      <a:lnTo>
                        <a:pt x="251" y="9"/>
                      </a:lnTo>
                      <a:lnTo>
                        <a:pt x="334" y="69"/>
                      </a:lnTo>
                      <a:lnTo>
                        <a:pt x="260" y="62"/>
                      </a:lnTo>
                      <a:lnTo>
                        <a:pt x="154" y="30"/>
                      </a:lnTo>
                      <a:lnTo>
                        <a:pt x="185" y="69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8" name="Freeform 163"/>
                <p:cNvSpPr>
                  <a:spLocks/>
                </p:cNvSpPr>
                <p:nvPr/>
              </p:nvSpPr>
              <p:spPr bwMode="auto">
                <a:xfrm>
                  <a:off x="4347" y="3188"/>
                  <a:ext cx="181" cy="238"/>
                </a:xfrm>
                <a:custGeom>
                  <a:avLst/>
                  <a:gdLst>
                    <a:gd name="T0" fmla="*/ 0 w 725"/>
                    <a:gd name="T1" fmla="*/ 0 h 950"/>
                    <a:gd name="T2" fmla="*/ 0 w 725"/>
                    <a:gd name="T3" fmla="*/ 0 h 950"/>
                    <a:gd name="T4" fmla="*/ 0 w 725"/>
                    <a:gd name="T5" fmla="*/ 0 h 950"/>
                    <a:gd name="T6" fmla="*/ 0 w 725"/>
                    <a:gd name="T7" fmla="*/ 0 h 950"/>
                    <a:gd name="T8" fmla="*/ 0 w 725"/>
                    <a:gd name="T9" fmla="*/ 0 h 950"/>
                    <a:gd name="T10" fmla="*/ 0 w 725"/>
                    <a:gd name="T11" fmla="*/ 0 h 950"/>
                    <a:gd name="T12" fmla="*/ 0 w 725"/>
                    <a:gd name="T13" fmla="*/ 0 h 950"/>
                    <a:gd name="T14" fmla="*/ 0 w 725"/>
                    <a:gd name="T15" fmla="*/ 0 h 950"/>
                    <a:gd name="T16" fmla="*/ 0 w 725"/>
                    <a:gd name="T17" fmla="*/ 0 h 950"/>
                    <a:gd name="T18" fmla="*/ 0 w 725"/>
                    <a:gd name="T19" fmla="*/ 0 h 950"/>
                    <a:gd name="T20" fmla="*/ 0 w 725"/>
                    <a:gd name="T21" fmla="*/ 0 h 950"/>
                    <a:gd name="T22" fmla="*/ 0 w 725"/>
                    <a:gd name="T23" fmla="*/ 0 h 950"/>
                    <a:gd name="T24" fmla="*/ 0 w 725"/>
                    <a:gd name="T25" fmla="*/ 0 h 950"/>
                    <a:gd name="T26" fmla="*/ 0 w 725"/>
                    <a:gd name="T27" fmla="*/ 0 h 950"/>
                    <a:gd name="T28" fmla="*/ 0 w 725"/>
                    <a:gd name="T29" fmla="*/ 0 h 950"/>
                    <a:gd name="T30" fmla="*/ 0 w 725"/>
                    <a:gd name="T31" fmla="*/ 0 h 950"/>
                    <a:gd name="T32" fmla="*/ 0 w 725"/>
                    <a:gd name="T33" fmla="*/ 0 h 950"/>
                    <a:gd name="T34" fmla="*/ 0 w 725"/>
                    <a:gd name="T35" fmla="*/ 0 h 950"/>
                    <a:gd name="T36" fmla="*/ 0 w 725"/>
                    <a:gd name="T37" fmla="*/ 0 h 950"/>
                    <a:gd name="T38" fmla="*/ 0 w 725"/>
                    <a:gd name="T39" fmla="*/ 0 h 950"/>
                    <a:gd name="T40" fmla="*/ 0 w 725"/>
                    <a:gd name="T41" fmla="*/ 0 h 950"/>
                    <a:gd name="T42" fmla="*/ 0 w 725"/>
                    <a:gd name="T43" fmla="*/ 0 h 950"/>
                    <a:gd name="T44" fmla="*/ 0 w 725"/>
                    <a:gd name="T45" fmla="*/ 0 h 950"/>
                    <a:gd name="T46" fmla="*/ 0 w 725"/>
                    <a:gd name="T47" fmla="*/ 0 h 950"/>
                    <a:gd name="T48" fmla="*/ 0 w 725"/>
                    <a:gd name="T49" fmla="*/ 0 h 950"/>
                    <a:gd name="T50" fmla="*/ 0 w 725"/>
                    <a:gd name="T51" fmla="*/ 0 h 950"/>
                    <a:gd name="T52" fmla="*/ 0 w 725"/>
                    <a:gd name="T53" fmla="*/ 0 h 950"/>
                    <a:gd name="T54" fmla="*/ 0 w 725"/>
                    <a:gd name="T55" fmla="*/ 0 h 950"/>
                    <a:gd name="T56" fmla="*/ 0 w 725"/>
                    <a:gd name="T57" fmla="*/ 0 h 950"/>
                    <a:gd name="T58" fmla="*/ 0 w 725"/>
                    <a:gd name="T59" fmla="*/ 0 h 950"/>
                    <a:gd name="T60" fmla="*/ 0 w 725"/>
                    <a:gd name="T61" fmla="*/ 0 h 950"/>
                    <a:gd name="T62" fmla="*/ 0 w 725"/>
                    <a:gd name="T63" fmla="*/ 0 h 950"/>
                    <a:gd name="T64" fmla="*/ 0 w 725"/>
                    <a:gd name="T65" fmla="*/ 0 h 950"/>
                    <a:gd name="T66" fmla="*/ 0 w 725"/>
                    <a:gd name="T67" fmla="*/ 0 h 950"/>
                    <a:gd name="T68" fmla="*/ 0 w 725"/>
                    <a:gd name="T69" fmla="*/ 0 h 950"/>
                    <a:gd name="T70" fmla="*/ 0 w 725"/>
                    <a:gd name="T71" fmla="*/ 0 h 95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725"/>
                    <a:gd name="T109" fmla="*/ 0 h 950"/>
                    <a:gd name="T110" fmla="*/ 725 w 725"/>
                    <a:gd name="T111" fmla="*/ 950 h 95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725" h="950">
                      <a:moveTo>
                        <a:pt x="0" y="44"/>
                      </a:moveTo>
                      <a:lnTo>
                        <a:pt x="155" y="181"/>
                      </a:lnTo>
                      <a:lnTo>
                        <a:pt x="213" y="298"/>
                      </a:lnTo>
                      <a:lnTo>
                        <a:pt x="223" y="363"/>
                      </a:lnTo>
                      <a:lnTo>
                        <a:pt x="323" y="378"/>
                      </a:lnTo>
                      <a:lnTo>
                        <a:pt x="295" y="396"/>
                      </a:lnTo>
                      <a:lnTo>
                        <a:pt x="371" y="393"/>
                      </a:lnTo>
                      <a:lnTo>
                        <a:pt x="318" y="427"/>
                      </a:lnTo>
                      <a:lnTo>
                        <a:pt x="472" y="406"/>
                      </a:lnTo>
                      <a:lnTo>
                        <a:pt x="533" y="443"/>
                      </a:lnTo>
                      <a:lnTo>
                        <a:pt x="725" y="950"/>
                      </a:lnTo>
                      <a:lnTo>
                        <a:pt x="710" y="855"/>
                      </a:lnTo>
                      <a:lnTo>
                        <a:pt x="586" y="498"/>
                      </a:lnTo>
                      <a:lnTo>
                        <a:pt x="531" y="408"/>
                      </a:lnTo>
                      <a:lnTo>
                        <a:pt x="572" y="374"/>
                      </a:lnTo>
                      <a:lnTo>
                        <a:pt x="540" y="341"/>
                      </a:lnTo>
                      <a:lnTo>
                        <a:pt x="533" y="361"/>
                      </a:lnTo>
                      <a:lnTo>
                        <a:pt x="493" y="296"/>
                      </a:lnTo>
                      <a:lnTo>
                        <a:pt x="481" y="344"/>
                      </a:lnTo>
                      <a:lnTo>
                        <a:pt x="440" y="328"/>
                      </a:lnTo>
                      <a:lnTo>
                        <a:pt x="392" y="275"/>
                      </a:lnTo>
                      <a:lnTo>
                        <a:pt x="399" y="339"/>
                      </a:lnTo>
                      <a:lnTo>
                        <a:pt x="336" y="287"/>
                      </a:lnTo>
                      <a:lnTo>
                        <a:pt x="290" y="259"/>
                      </a:lnTo>
                      <a:lnTo>
                        <a:pt x="270" y="301"/>
                      </a:lnTo>
                      <a:lnTo>
                        <a:pt x="207" y="224"/>
                      </a:lnTo>
                      <a:lnTo>
                        <a:pt x="352" y="226"/>
                      </a:lnTo>
                      <a:lnTo>
                        <a:pt x="274" y="194"/>
                      </a:lnTo>
                      <a:lnTo>
                        <a:pt x="379" y="185"/>
                      </a:lnTo>
                      <a:lnTo>
                        <a:pt x="190" y="137"/>
                      </a:lnTo>
                      <a:lnTo>
                        <a:pt x="247" y="110"/>
                      </a:lnTo>
                      <a:lnTo>
                        <a:pt x="179" y="93"/>
                      </a:lnTo>
                      <a:lnTo>
                        <a:pt x="37" y="0"/>
                      </a:lnTo>
                      <a:lnTo>
                        <a:pt x="114" y="85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09" name="Freeform 164"/>
                <p:cNvSpPr>
                  <a:spLocks/>
                </p:cNvSpPr>
                <p:nvPr/>
              </p:nvSpPr>
              <p:spPr bwMode="auto">
                <a:xfrm>
                  <a:off x="3897" y="3159"/>
                  <a:ext cx="251" cy="281"/>
                </a:xfrm>
                <a:custGeom>
                  <a:avLst/>
                  <a:gdLst>
                    <a:gd name="T0" fmla="*/ 0 w 1005"/>
                    <a:gd name="T1" fmla="*/ 0 h 1125"/>
                    <a:gd name="T2" fmla="*/ 0 w 1005"/>
                    <a:gd name="T3" fmla="*/ 0 h 1125"/>
                    <a:gd name="T4" fmla="*/ 0 w 1005"/>
                    <a:gd name="T5" fmla="*/ 0 h 1125"/>
                    <a:gd name="T6" fmla="*/ 0 w 1005"/>
                    <a:gd name="T7" fmla="*/ 0 h 1125"/>
                    <a:gd name="T8" fmla="*/ 0 w 1005"/>
                    <a:gd name="T9" fmla="*/ 0 h 1125"/>
                    <a:gd name="T10" fmla="*/ 0 w 1005"/>
                    <a:gd name="T11" fmla="*/ 0 h 1125"/>
                    <a:gd name="T12" fmla="*/ 0 w 1005"/>
                    <a:gd name="T13" fmla="*/ 0 h 1125"/>
                    <a:gd name="T14" fmla="*/ 0 w 1005"/>
                    <a:gd name="T15" fmla="*/ 0 h 1125"/>
                    <a:gd name="T16" fmla="*/ 0 w 1005"/>
                    <a:gd name="T17" fmla="*/ 0 h 1125"/>
                    <a:gd name="T18" fmla="*/ 0 w 1005"/>
                    <a:gd name="T19" fmla="*/ 0 h 1125"/>
                    <a:gd name="T20" fmla="*/ 0 w 1005"/>
                    <a:gd name="T21" fmla="*/ 0 h 1125"/>
                    <a:gd name="T22" fmla="*/ 0 w 1005"/>
                    <a:gd name="T23" fmla="*/ 0 h 1125"/>
                    <a:gd name="T24" fmla="*/ 0 w 1005"/>
                    <a:gd name="T25" fmla="*/ 0 h 1125"/>
                    <a:gd name="T26" fmla="*/ 0 w 1005"/>
                    <a:gd name="T27" fmla="*/ 0 h 1125"/>
                    <a:gd name="T28" fmla="*/ 0 w 1005"/>
                    <a:gd name="T29" fmla="*/ 0 h 1125"/>
                    <a:gd name="T30" fmla="*/ 0 w 1005"/>
                    <a:gd name="T31" fmla="*/ 0 h 1125"/>
                    <a:gd name="T32" fmla="*/ 0 w 1005"/>
                    <a:gd name="T33" fmla="*/ 0 h 1125"/>
                    <a:gd name="T34" fmla="*/ 0 w 1005"/>
                    <a:gd name="T35" fmla="*/ 0 h 1125"/>
                    <a:gd name="T36" fmla="*/ 0 w 1005"/>
                    <a:gd name="T37" fmla="*/ 0 h 1125"/>
                    <a:gd name="T38" fmla="*/ 0 w 1005"/>
                    <a:gd name="T39" fmla="*/ 0 h 1125"/>
                    <a:gd name="T40" fmla="*/ 0 w 1005"/>
                    <a:gd name="T41" fmla="*/ 0 h 1125"/>
                    <a:gd name="T42" fmla="*/ 0 w 1005"/>
                    <a:gd name="T43" fmla="*/ 0 h 1125"/>
                    <a:gd name="T44" fmla="*/ 0 w 1005"/>
                    <a:gd name="T45" fmla="*/ 0 h 1125"/>
                    <a:gd name="T46" fmla="*/ 0 w 1005"/>
                    <a:gd name="T47" fmla="*/ 0 h 1125"/>
                    <a:gd name="T48" fmla="*/ 0 w 1005"/>
                    <a:gd name="T49" fmla="*/ 0 h 1125"/>
                    <a:gd name="T50" fmla="*/ 0 w 1005"/>
                    <a:gd name="T51" fmla="*/ 0 h 1125"/>
                    <a:gd name="T52" fmla="*/ 0 w 1005"/>
                    <a:gd name="T53" fmla="*/ 0 h 1125"/>
                    <a:gd name="T54" fmla="*/ 0 w 1005"/>
                    <a:gd name="T55" fmla="*/ 0 h 1125"/>
                    <a:gd name="T56" fmla="*/ 0 w 1005"/>
                    <a:gd name="T57" fmla="*/ 0 h 1125"/>
                    <a:gd name="T58" fmla="*/ 0 w 1005"/>
                    <a:gd name="T59" fmla="*/ 0 h 1125"/>
                    <a:gd name="T60" fmla="*/ 0 w 1005"/>
                    <a:gd name="T61" fmla="*/ 0 h 1125"/>
                    <a:gd name="T62" fmla="*/ 0 w 1005"/>
                    <a:gd name="T63" fmla="*/ 0 h 1125"/>
                    <a:gd name="T64" fmla="*/ 0 w 1005"/>
                    <a:gd name="T65" fmla="*/ 0 h 1125"/>
                    <a:gd name="T66" fmla="*/ 0 w 1005"/>
                    <a:gd name="T67" fmla="*/ 0 h 1125"/>
                    <a:gd name="T68" fmla="*/ 0 w 1005"/>
                    <a:gd name="T69" fmla="*/ 0 h 1125"/>
                    <a:gd name="T70" fmla="*/ 0 w 1005"/>
                    <a:gd name="T71" fmla="*/ 0 h 1125"/>
                    <a:gd name="T72" fmla="*/ 0 w 1005"/>
                    <a:gd name="T73" fmla="*/ 0 h 1125"/>
                    <a:gd name="T74" fmla="*/ 0 w 1005"/>
                    <a:gd name="T75" fmla="*/ 0 h 1125"/>
                    <a:gd name="T76" fmla="*/ 0 w 1005"/>
                    <a:gd name="T77" fmla="*/ 0 h 1125"/>
                    <a:gd name="T78" fmla="*/ 0 w 1005"/>
                    <a:gd name="T79" fmla="*/ 0 h 1125"/>
                    <a:gd name="T80" fmla="*/ 0 w 1005"/>
                    <a:gd name="T81" fmla="*/ 0 h 1125"/>
                    <a:gd name="T82" fmla="*/ 0 w 1005"/>
                    <a:gd name="T83" fmla="*/ 0 h 1125"/>
                    <a:gd name="T84" fmla="*/ 0 w 1005"/>
                    <a:gd name="T85" fmla="*/ 0 h 1125"/>
                    <a:gd name="T86" fmla="*/ 0 w 1005"/>
                    <a:gd name="T87" fmla="*/ 0 h 1125"/>
                    <a:gd name="T88" fmla="*/ 0 w 1005"/>
                    <a:gd name="T89" fmla="*/ 0 h 1125"/>
                    <a:gd name="T90" fmla="*/ 0 w 1005"/>
                    <a:gd name="T91" fmla="*/ 0 h 1125"/>
                    <a:gd name="T92" fmla="*/ 0 w 1005"/>
                    <a:gd name="T93" fmla="*/ 0 h 1125"/>
                    <a:gd name="T94" fmla="*/ 0 w 1005"/>
                    <a:gd name="T95" fmla="*/ 0 h 1125"/>
                    <a:gd name="T96" fmla="*/ 0 w 1005"/>
                    <a:gd name="T97" fmla="*/ 0 h 1125"/>
                    <a:gd name="T98" fmla="*/ 0 w 1005"/>
                    <a:gd name="T99" fmla="*/ 0 h 1125"/>
                    <a:gd name="T100" fmla="*/ 0 w 1005"/>
                    <a:gd name="T101" fmla="*/ 0 h 1125"/>
                    <a:gd name="T102" fmla="*/ 0 w 1005"/>
                    <a:gd name="T103" fmla="*/ 0 h 1125"/>
                    <a:gd name="T104" fmla="*/ 0 w 1005"/>
                    <a:gd name="T105" fmla="*/ 0 h 1125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005"/>
                    <a:gd name="T160" fmla="*/ 0 h 1125"/>
                    <a:gd name="T161" fmla="*/ 1005 w 1005"/>
                    <a:gd name="T162" fmla="*/ 1125 h 1125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005" h="1125">
                      <a:moveTo>
                        <a:pt x="180" y="18"/>
                      </a:moveTo>
                      <a:lnTo>
                        <a:pt x="36" y="0"/>
                      </a:lnTo>
                      <a:lnTo>
                        <a:pt x="106" y="53"/>
                      </a:lnTo>
                      <a:lnTo>
                        <a:pt x="0" y="71"/>
                      </a:lnTo>
                      <a:lnTo>
                        <a:pt x="155" y="115"/>
                      </a:lnTo>
                      <a:lnTo>
                        <a:pt x="114" y="158"/>
                      </a:lnTo>
                      <a:lnTo>
                        <a:pt x="212" y="189"/>
                      </a:lnTo>
                      <a:lnTo>
                        <a:pt x="128" y="229"/>
                      </a:lnTo>
                      <a:lnTo>
                        <a:pt x="41" y="215"/>
                      </a:lnTo>
                      <a:lnTo>
                        <a:pt x="111" y="260"/>
                      </a:lnTo>
                      <a:lnTo>
                        <a:pt x="18" y="286"/>
                      </a:lnTo>
                      <a:lnTo>
                        <a:pt x="146" y="317"/>
                      </a:lnTo>
                      <a:lnTo>
                        <a:pt x="114" y="343"/>
                      </a:lnTo>
                      <a:lnTo>
                        <a:pt x="229" y="356"/>
                      </a:lnTo>
                      <a:lnTo>
                        <a:pt x="282" y="388"/>
                      </a:lnTo>
                      <a:lnTo>
                        <a:pt x="185" y="409"/>
                      </a:lnTo>
                      <a:lnTo>
                        <a:pt x="282" y="427"/>
                      </a:lnTo>
                      <a:lnTo>
                        <a:pt x="339" y="454"/>
                      </a:lnTo>
                      <a:lnTo>
                        <a:pt x="264" y="475"/>
                      </a:lnTo>
                      <a:lnTo>
                        <a:pt x="366" y="499"/>
                      </a:lnTo>
                      <a:lnTo>
                        <a:pt x="541" y="477"/>
                      </a:lnTo>
                      <a:lnTo>
                        <a:pt x="717" y="524"/>
                      </a:lnTo>
                      <a:lnTo>
                        <a:pt x="664" y="553"/>
                      </a:lnTo>
                      <a:lnTo>
                        <a:pt x="737" y="567"/>
                      </a:lnTo>
                      <a:lnTo>
                        <a:pt x="806" y="639"/>
                      </a:lnTo>
                      <a:lnTo>
                        <a:pt x="1005" y="1125"/>
                      </a:lnTo>
                      <a:lnTo>
                        <a:pt x="998" y="1056"/>
                      </a:lnTo>
                      <a:lnTo>
                        <a:pt x="968" y="928"/>
                      </a:lnTo>
                      <a:lnTo>
                        <a:pt x="884" y="770"/>
                      </a:lnTo>
                      <a:lnTo>
                        <a:pt x="872" y="677"/>
                      </a:lnTo>
                      <a:lnTo>
                        <a:pt x="757" y="531"/>
                      </a:lnTo>
                      <a:lnTo>
                        <a:pt x="798" y="522"/>
                      </a:lnTo>
                      <a:lnTo>
                        <a:pt x="749" y="449"/>
                      </a:lnTo>
                      <a:lnTo>
                        <a:pt x="638" y="413"/>
                      </a:lnTo>
                      <a:lnTo>
                        <a:pt x="690" y="479"/>
                      </a:lnTo>
                      <a:lnTo>
                        <a:pt x="525" y="406"/>
                      </a:lnTo>
                      <a:lnTo>
                        <a:pt x="438" y="436"/>
                      </a:lnTo>
                      <a:lnTo>
                        <a:pt x="399" y="395"/>
                      </a:lnTo>
                      <a:lnTo>
                        <a:pt x="468" y="356"/>
                      </a:lnTo>
                      <a:lnTo>
                        <a:pt x="372" y="313"/>
                      </a:lnTo>
                      <a:lnTo>
                        <a:pt x="213" y="299"/>
                      </a:lnTo>
                      <a:lnTo>
                        <a:pt x="269" y="251"/>
                      </a:lnTo>
                      <a:lnTo>
                        <a:pt x="212" y="229"/>
                      </a:lnTo>
                      <a:lnTo>
                        <a:pt x="330" y="212"/>
                      </a:lnTo>
                      <a:lnTo>
                        <a:pt x="418" y="229"/>
                      </a:lnTo>
                      <a:lnTo>
                        <a:pt x="374" y="172"/>
                      </a:lnTo>
                      <a:lnTo>
                        <a:pt x="220" y="128"/>
                      </a:lnTo>
                      <a:lnTo>
                        <a:pt x="300" y="123"/>
                      </a:lnTo>
                      <a:lnTo>
                        <a:pt x="155" y="44"/>
                      </a:lnTo>
                      <a:lnTo>
                        <a:pt x="229" y="49"/>
                      </a:lnTo>
                      <a:lnTo>
                        <a:pt x="378" y="14"/>
                      </a:lnTo>
                      <a:lnTo>
                        <a:pt x="18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0" name="Freeform 165"/>
                <p:cNvSpPr>
                  <a:spLocks/>
                </p:cNvSpPr>
                <p:nvPr/>
              </p:nvSpPr>
              <p:spPr bwMode="auto">
                <a:xfrm>
                  <a:off x="4254" y="3174"/>
                  <a:ext cx="112" cy="67"/>
                </a:xfrm>
                <a:custGeom>
                  <a:avLst/>
                  <a:gdLst>
                    <a:gd name="T0" fmla="*/ 0 w 448"/>
                    <a:gd name="T1" fmla="*/ 0 h 268"/>
                    <a:gd name="T2" fmla="*/ 0 w 448"/>
                    <a:gd name="T3" fmla="*/ 0 h 268"/>
                    <a:gd name="T4" fmla="*/ 0 w 448"/>
                    <a:gd name="T5" fmla="*/ 0 h 268"/>
                    <a:gd name="T6" fmla="*/ 0 w 448"/>
                    <a:gd name="T7" fmla="*/ 0 h 268"/>
                    <a:gd name="T8" fmla="*/ 0 w 448"/>
                    <a:gd name="T9" fmla="*/ 0 h 268"/>
                    <a:gd name="T10" fmla="*/ 0 w 448"/>
                    <a:gd name="T11" fmla="*/ 0 h 268"/>
                    <a:gd name="T12" fmla="*/ 0 w 448"/>
                    <a:gd name="T13" fmla="*/ 0 h 268"/>
                    <a:gd name="T14" fmla="*/ 0 w 448"/>
                    <a:gd name="T15" fmla="*/ 0 h 268"/>
                    <a:gd name="T16" fmla="*/ 0 w 448"/>
                    <a:gd name="T17" fmla="*/ 0 h 268"/>
                    <a:gd name="T18" fmla="*/ 0 w 448"/>
                    <a:gd name="T19" fmla="*/ 0 h 268"/>
                    <a:gd name="T20" fmla="*/ 0 w 448"/>
                    <a:gd name="T21" fmla="*/ 0 h 268"/>
                    <a:gd name="T22" fmla="*/ 0 w 448"/>
                    <a:gd name="T23" fmla="*/ 0 h 268"/>
                    <a:gd name="T24" fmla="*/ 0 w 448"/>
                    <a:gd name="T25" fmla="*/ 0 h 268"/>
                    <a:gd name="T26" fmla="*/ 0 w 448"/>
                    <a:gd name="T27" fmla="*/ 0 h 268"/>
                    <a:gd name="T28" fmla="*/ 0 w 448"/>
                    <a:gd name="T29" fmla="*/ 0 h 268"/>
                    <a:gd name="T30" fmla="*/ 0 w 448"/>
                    <a:gd name="T31" fmla="*/ 0 h 268"/>
                    <a:gd name="T32" fmla="*/ 0 w 448"/>
                    <a:gd name="T33" fmla="*/ 0 h 268"/>
                    <a:gd name="T34" fmla="*/ 0 w 448"/>
                    <a:gd name="T35" fmla="*/ 0 h 268"/>
                    <a:gd name="T36" fmla="*/ 0 w 448"/>
                    <a:gd name="T37" fmla="*/ 0 h 26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448"/>
                    <a:gd name="T58" fmla="*/ 0 h 268"/>
                    <a:gd name="T59" fmla="*/ 448 w 448"/>
                    <a:gd name="T60" fmla="*/ 268 h 268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448" h="268">
                      <a:moveTo>
                        <a:pt x="224" y="110"/>
                      </a:moveTo>
                      <a:lnTo>
                        <a:pt x="136" y="101"/>
                      </a:lnTo>
                      <a:lnTo>
                        <a:pt x="180" y="158"/>
                      </a:lnTo>
                      <a:lnTo>
                        <a:pt x="62" y="167"/>
                      </a:lnTo>
                      <a:lnTo>
                        <a:pt x="0" y="162"/>
                      </a:lnTo>
                      <a:lnTo>
                        <a:pt x="78" y="198"/>
                      </a:lnTo>
                      <a:lnTo>
                        <a:pt x="18" y="219"/>
                      </a:lnTo>
                      <a:lnTo>
                        <a:pt x="87" y="242"/>
                      </a:lnTo>
                      <a:lnTo>
                        <a:pt x="255" y="189"/>
                      </a:lnTo>
                      <a:lnTo>
                        <a:pt x="228" y="228"/>
                      </a:lnTo>
                      <a:lnTo>
                        <a:pt x="333" y="207"/>
                      </a:lnTo>
                      <a:lnTo>
                        <a:pt x="448" y="268"/>
                      </a:lnTo>
                      <a:lnTo>
                        <a:pt x="396" y="194"/>
                      </a:lnTo>
                      <a:lnTo>
                        <a:pt x="273" y="153"/>
                      </a:lnTo>
                      <a:lnTo>
                        <a:pt x="333" y="141"/>
                      </a:lnTo>
                      <a:lnTo>
                        <a:pt x="255" y="44"/>
                      </a:lnTo>
                      <a:lnTo>
                        <a:pt x="105" y="0"/>
                      </a:lnTo>
                      <a:lnTo>
                        <a:pt x="224" y="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1" name="Freeform 166"/>
                <p:cNvSpPr>
                  <a:spLocks/>
                </p:cNvSpPr>
                <p:nvPr/>
              </p:nvSpPr>
              <p:spPr bwMode="auto">
                <a:xfrm>
                  <a:off x="4419" y="3097"/>
                  <a:ext cx="86" cy="74"/>
                </a:xfrm>
                <a:custGeom>
                  <a:avLst/>
                  <a:gdLst>
                    <a:gd name="T0" fmla="*/ 0 w 343"/>
                    <a:gd name="T1" fmla="*/ 0 h 294"/>
                    <a:gd name="T2" fmla="*/ 0 w 343"/>
                    <a:gd name="T3" fmla="*/ 0 h 294"/>
                    <a:gd name="T4" fmla="*/ 0 w 343"/>
                    <a:gd name="T5" fmla="*/ 0 h 294"/>
                    <a:gd name="T6" fmla="*/ 0 w 343"/>
                    <a:gd name="T7" fmla="*/ 0 h 294"/>
                    <a:gd name="T8" fmla="*/ 0 w 343"/>
                    <a:gd name="T9" fmla="*/ 0 h 294"/>
                    <a:gd name="T10" fmla="*/ 0 w 343"/>
                    <a:gd name="T11" fmla="*/ 0 h 294"/>
                    <a:gd name="T12" fmla="*/ 0 w 343"/>
                    <a:gd name="T13" fmla="*/ 0 h 294"/>
                    <a:gd name="T14" fmla="*/ 0 w 343"/>
                    <a:gd name="T15" fmla="*/ 0 h 294"/>
                    <a:gd name="T16" fmla="*/ 0 w 343"/>
                    <a:gd name="T17" fmla="*/ 0 h 294"/>
                    <a:gd name="T18" fmla="*/ 0 w 343"/>
                    <a:gd name="T19" fmla="*/ 0 h 294"/>
                    <a:gd name="T20" fmla="*/ 0 w 343"/>
                    <a:gd name="T21" fmla="*/ 0 h 294"/>
                    <a:gd name="T22" fmla="*/ 0 w 343"/>
                    <a:gd name="T23" fmla="*/ 0 h 294"/>
                    <a:gd name="T24" fmla="*/ 0 w 343"/>
                    <a:gd name="T25" fmla="*/ 0 h 294"/>
                    <a:gd name="T26" fmla="*/ 0 w 343"/>
                    <a:gd name="T27" fmla="*/ 0 h 294"/>
                    <a:gd name="T28" fmla="*/ 0 w 343"/>
                    <a:gd name="T29" fmla="*/ 0 h 294"/>
                    <a:gd name="T30" fmla="*/ 0 w 343"/>
                    <a:gd name="T31" fmla="*/ 0 h 294"/>
                    <a:gd name="T32" fmla="*/ 0 w 343"/>
                    <a:gd name="T33" fmla="*/ 0 h 294"/>
                    <a:gd name="T34" fmla="*/ 0 w 343"/>
                    <a:gd name="T35" fmla="*/ 0 h 2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343"/>
                    <a:gd name="T55" fmla="*/ 0 h 294"/>
                    <a:gd name="T56" fmla="*/ 343 w 343"/>
                    <a:gd name="T57" fmla="*/ 294 h 2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343" h="294">
                      <a:moveTo>
                        <a:pt x="75" y="0"/>
                      </a:moveTo>
                      <a:lnTo>
                        <a:pt x="26" y="50"/>
                      </a:lnTo>
                      <a:lnTo>
                        <a:pt x="0" y="83"/>
                      </a:lnTo>
                      <a:lnTo>
                        <a:pt x="22" y="198"/>
                      </a:lnTo>
                      <a:lnTo>
                        <a:pt x="114" y="246"/>
                      </a:lnTo>
                      <a:lnTo>
                        <a:pt x="189" y="246"/>
                      </a:lnTo>
                      <a:lnTo>
                        <a:pt x="251" y="294"/>
                      </a:lnTo>
                      <a:lnTo>
                        <a:pt x="343" y="255"/>
                      </a:lnTo>
                      <a:lnTo>
                        <a:pt x="330" y="127"/>
                      </a:lnTo>
                      <a:lnTo>
                        <a:pt x="286" y="228"/>
                      </a:lnTo>
                      <a:lnTo>
                        <a:pt x="177" y="157"/>
                      </a:lnTo>
                      <a:lnTo>
                        <a:pt x="154" y="28"/>
                      </a:lnTo>
                      <a:lnTo>
                        <a:pt x="118" y="81"/>
                      </a:lnTo>
                      <a:lnTo>
                        <a:pt x="120" y="173"/>
                      </a:lnTo>
                      <a:lnTo>
                        <a:pt x="61" y="142"/>
                      </a:lnTo>
                      <a:lnTo>
                        <a:pt x="49" y="67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2" name="Freeform 167"/>
                <p:cNvSpPr>
                  <a:spLocks/>
                </p:cNvSpPr>
                <p:nvPr/>
              </p:nvSpPr>
              <p:spPr bwMode="auto">
                <a:xfrm>
                  <a:off x="4364" y="3295"/>
                  <a:ext cx="22" cy="29"/>
                </a:xfrm>
                <a:custGeom>
                  <a:avLst/>
                  <a:gdLst>
                    <a:gd name="T0" fmla="*/ 0 w 88"/>
                    <a:gd name="T1" fmla="*/ 0 h 115"/>
                    <a:gd name="T2" fmla="*/ 0 w 88"/>
                    <a:gd name="T3" fmla="*/ 0 h 115"/>
                    <a:gd name="T4" fmla="*/ 0 w 88"/>
                    <a:gd name="T5" fmla="*/ 0 h 115"/>
                    <a:gd name="T6" fmla="*/ 0 w 88"/>
                    <a:gd name="T7" fmla="*/ 0 h 115"/>
                    <a:gd name="T8" fmla="*/ 0 w 88"/>
                    <a:gd name="T9" fmla="*/ 0 h 115"/>
                    <a:gd name="T10" fmla="*/ 0 w 88"/>
                    <a:gd name="T11" fmla="*/ 0 h 115"/>
                    <a:gd name="T12" fmla="*/ 0 w 88"/>
                    <a:gd name="T13" fmla="*/ 0 h 115"/>
                    <a:gd name="T14" fmla="*/ 0 w 88"/>
                    <a:gd name="T15" fmla="*/ 0 h 115"/>
                    <a:gd name="T16" fmla="*/ 0 w 88"/>
                    <a:gd name="T17" fmla="*/ 0 h 1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8"/>
                    <a:gd name="T28" fmla="*/ 0 h 115"/>
                    <a:gd name="T29" fmla="*/ 88 w 88"/>
                    <a:gd name="T30" fmla="*/ 115 h 1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8" h="115">
                      <a:moveTo>
                        <a:pt x="88" y="0"/>
                      </a:moveTo>
                      <a:lnTo>
                        <a:pt x="18" y="26"/>
                      </a:lnTo>
                      <a:lnTo>
                        <a:pt x="0" y="64"/>
                      </a:lnTo>
                      <a:lnTo>
                        <a:pt x="19" y="108"/>
                      </a:lnTo>
                      <a:lnTo>
                        <a:pt x="75" y="115"/>
                      </a:lnTo>
                      <a:lnTo>
                        <a:pt x="31" y="73"/>
                      </a:lnTo>
                      <a:lnTo>
                        <a:pt x="87" y="42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" name="Freeform 168"/>
                <p:cNvSpPr>
                  <a:spLocks/>
                </p:cNvSpPr>
                <p:nvPr/>
              </p:nvSpPr>
              <p:spPr bwMode="auto">
                <a:xfrm>
                  <a:off x="3934" y="3114"/>
                  <a:ext cx="87" cy="50"/>
                </a:xfrm>
                <a:custGeom>
                  <a:avLst/>
                  <a:gdLst>
                    <a:gd name="T0" fmla="*/ 0 w 347"/>
                    <a:gd name="T1" fmla="*/ 0 h 200"/>
                    <a:gd name="T2" fmla="*/ 0 w 347"/>
                    <a:gd name="T3" fmla="*/ 0 h 200"/>
                    <a:gd name="T4" fmla="*/ 0 w 347"/>
                    <a:gd name="T5" fmla="*/ 0 h 200"/>
                    <a:gd name="T6" fmla="*/ 0 w 347"/>
                    <a:gd name="T7" fmla="*/ 0 h 200"/>
                    <a:gd name="T8" fmla="*/ 0 w 347"/>
                    <a:gd name="T9" fmla="*/ 0 h 200"/>
                    <a:gd name="T10" fmla="*/ 0 w 347"/>
                    <a:gd name="T11" fmla="*/ 0 h 200"/>
                    <a:gd name="T12" fmla="*/ 0 w 347"/>
                    <a:gd name="T13" fmla="*/ 0 h 200"/>
                    <a:gd name="T14" fmla="*/ 0 w 347"/>
                    <a:gd name="T15" fmla="*/ 0 h 200"/>
                    <a:gd name="T16" fmla="*/ 0 w 347"/>
                    <a:gd name="T17" fmla="*/ 0 h 200"/>
                    <a:gd name="T18" fmla="*/ 0 w 347"/>
                    <a:gd name="T19" fmla="*/ 0 h 200"/>
                    <a:gd name="T20" fmla="*/ 0 w 347"/>
                    <a:gd name="T21" fmla="*/ 0 h 200"/>
                    <a:gd name="T22" fmla="*/ 0 w 347"/>
                    <a:gd name="T23" fmla="*/ 0 h 200"/>
                    <a:gd name="T24" fmla="*/ 0 w 347"/>
                    <a:gd name="T25" fmla="*/ 0 h 200"/>
                    <a:gd name="T26" fmla="*/ 0 w 347"/>
                    <a:gd name="T27" fmla="*/ 0 h 200"/>
                    <a:gd name="T28" fmla="*/ 0 w 347"/>
                    <a:gd name="T29" fmla="*/ 0 h 200"/>
                    <a:gd name="T30" fmla="*/ 0 w 347"/>
                    <a:gd name="T31" fmla="*/ 0 h 200"/>
                    <a:gd name="T32" fmla="*/ 0 w 347"/>
                    <a:gd name="T33" fmla="*/ 0 h 20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47"/>
                    <a:gd name="T52" fmla="*/ 0 h 200"/>
                    <a:gd name="T53" fmla="*/ 347 w 347"/>
                    <a:gd name="T54" fmla="*/ 200 h 20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47" h="200">
                      <a:moveTo>
                        <a:pt x="347" y="200"/>
                      </a:moveTo>
                      <a:lnTo>
                        <a:pt x="264" y="131"/>
                      </a:lnTo>
                      <a:lnTo>
                        <a:pt x="229" y="49"/>
                      </a:lnTo>
                      <a:lnTo>
                        <a:pt x="129" y="0"/>
                      </a:lnTo>
                      <a:lnTo>
                        <a:pt x="209" y="86"/>
                      </a:lnTo>
                      <a:lnTo>
                        <a:pt x="129" y="49"/>
                      </a:lnTo>
                      <a:lnTo>
                        <a:pt x="0" y="6"/>
                      </a:lnTo>
                      <a:lnTo>
                        <a:pt x="93" y="63"/>
                      </a:lnTo>
                      <a:lnTo>
                        <a:pt x="0" y="80"/>
                      </a:lnTo>
                      <a:lnTo>
                        <a:pt x="123" y="90"/>
                      </a:lnTo>
                      <a:lnTo>
                        <a:pt x="9" y="117"/>
                      </a:lnTo>
                      <a:lnTo>
                        <a:pt x="143" y="120"/>
                      </a:lnTo>
                      <a:lnTo>
                        <a:pt x="82" y="147"/>
                      </a:lnTo>
                      <a:lnTo>
                        <a:pt x="180" y="147"/>
                      </a:lnTo>
                      <a:lnTo>
                        <a:pt x="229" y="170"/>
                      </a:lnTo>
                      <a:lnTo>
                        <a:pt x="347" y="2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4" name="Freeform 169"/>
                <p:cNvSpPr>
                  <a:spLocks/>
                </p:cNvSpPr>
                <p:nvPr/>
              </p:nvSpPr>
              <p:spPr bwMode="auto">
                <a:xfrm>
                  <a:off x="4300" y="3260"/>
                  <a:ext cx="137" cy="184"/>
                </a:xfrm>
                <a:custGeom>
                  <a:avLst/>
                  <a:gdLst>
                    <a:gd name="T0" fmla="*/ 0 w 548"/>
                    <a:gd name="T1" fmla="*/ 0 h 734"/>
                    <a:gd name="T2" fmla="*/ 0 w 548"/>
                    <a:gd name="T3" fmla="*/ 0 h 734"/>
                    <a:gd name="T4" fmla="*/ 0 w 548"/>
                    <a:gd name="T5" fmla="*/ 0 h 734"/>
                    <a:gd name="T6" fmla="*/ 0 w 548"/>
                    <a:gd name="T7" fmla="*/ 0 h 734"/>
                    <a:gd name="T8" fmla="*/ 0 w 548"/>
                    <a:gd name="T9" fmla="*/ 0 h 734"/>
                    <a:gd name="T10" fmla="*/ 0 w 548"/>
                    <a:gd name="T11" fmla="*/ 0 h 734"/>
                    <a:gd name="T12" fmla="*/ 0 w 548"/>
                    <a:gd name="T13" fmla="*/ 0 h 734"/>
                    <a:gd name="T14" fmla="*/ 0 w 548"/>
                    <a:gd name="T15" fmla="*/ 0 h 734"/>
                    <a:gd name="T16" fmla="*/ 0 w 548"/>
                    <a:gd name="T17" fmla="*/ 0 h 734"/>
                    <a:gd name="T18" fmla="*/ 0 w 548"/>
                    <a:gd name="T19" fmla="*/ 0 h 734"/>
                    <a:gd name="T20" fmla="*/ 0 w 548"/>
                    <a:gd name="T21" fmla="*/ 0 h 734"/>
                    <a:gd name="T22" fmla="*/ 0 w 548"/>
                    <a:gd name="T23" fmla="*/ 0 h 734"/>
                    <a:gd name="T24" fmla="*/ 0 w 548"/>
                    <a:gd name="T25" fmla="*/ 0 h 734"/>
                    <a:gd name="T26" fmla="*/ 0 w 548"/>
                    <a:gd name="T27" fmla="*/ 0 h 734"/>
                    <a:gd name="T28" fmla="*/ 0 w 548"/>
                    <a:gd name="T29" fmla="*/ 0 h 734"/>
                    <a:gd name="T30" fmla="*/ 0 w 548"/>
                    <a:gd name="T31" fmla="*/ 0 h 734"/>
                    <a:gd name="T32" fmla="*/ 0 w 548"/>
                    <a:gd name="T33" fmla="*/ 0 h 734"/>
                    <a:gd name="T34" fmla="*/ 0 w 548"/>
                    <a:gd name="T35" fmla="*/ 0 h 734"/>
                    <a:gd name="T36" fmla="*/ 0 w 548"/>
                    <a:gd name="T37" fmla="*/ 0 h 734"/>
                    <a:gd name="T38" fmla="*/ 0 w 548"/>
                    <a:gd name="T39" fmla="*/ 0 h 734"/>
                    <a:gd name="T40" fmla="*/ 0 w 548"/>
                    <a:gd name="T41" fmla="*/ 0 h 734"/>
                    <a:gd name="T42" fmla="*/ 0 w 548"/>
                    <a:gd name="T43" fmla="*/ 0 h 734"/>
                    <a:gd name="T44" fmla="*/ 0 w 548"/>
                    <a:gd name="T45" fmla="*/ 0 h 734"/>
                    <a:gd name="T46" fmla="*/ 0 w 548"/>
                    <a:gd name="T47" fmla="*/ 0 h 734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548"/>
                    <a:gd name="T73" fmla="*/ 0 h 734"/>
                    <a:gd name="T74" fmla="*/ 548 w 548"/>
                    <a:gd name="T75" fmla="*/ 734 h 734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548" h="734">
                      <a:moveTo>
                        <a:pt x="334" y="105"/>
                      </a:moveTo>
                      <a:lnTo>
                        <a:pt x="199" y="139"/>
                      </a:lnTo>
                      <a:lnTo>
                        <a:pt x="244" y="95"/>
                      </a:lnTo>
                      <a:lnTo>
                        <a:pt x="136" y="122"/>
                      </a:lnTo>
                      <a:lnTo>
                        <a:pt x="170" y="86"/>
                      </a:lnTo>
                      <a:lnTo>
                        <a:pt x="70" y="92"/>
                      </a:lnTo>
                      <a:lnTo>
                        <a:pt x="0" y="61"/>
                      </a:lnTo>
                      <a:lnTo>
                        <a:pt x="99" y="32"/>
                      </a:lnTo>
                      <a:lnTo>
                        <a:pt x="83" y="68"/>
                      </a:lnTo>
                      <a:lnTo>
                        <a:pt x="156" y="19"/>
                      </a:lnTo>
                      <a:lnTo>
                        <a:pt x="221" y="43"/>
                      </a:lnTo>
                      <a:lnTo>
                        <a:pt x="274" y="0"/>
                      </a:lnTo>
                      <a:lnTo>
                        <a:pt x="313" y="48"/>
                      </a:lnTo>
                      <a:lnTo>
                        <a:pt x="377" y="100"/>
                      </a:lnTo>
                      <a:lnTo>
                        <a:pt x="363" y="205"/>
                      </a:lnTo>
                      <a:lnTo>
                        <a:pt x="454" y="313"/>
                      </a:lnTo>
                      <a:lnTo>
                        <a:pt x="440" y="366"/>
                      </a:lnTo>
                      <a:lnTo>
                        <a:pt x="548" y="652"/>
                      </a:lnTo>
                      <a:lnTo>
                        <a:pt x="518" y="734"/>
                      </a:lnTo>
                      <a:lnTo>
                        <a:pt x="436" y="460"/>
                      </a:lnTo>
                      <a:lnTo>
                        <a:pt x="387" y="279"/>
                      </a:lnTo>
                      <a:lnTo>
                        <a:pt x="330" y="209"/>
                      </a:lnTo>
                      <a:lnTo>
                        <a:pt x="334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5" name="Freeform 170"/>
                <p:cNvSpPr>
                  <a:spLocks/>
                </p:cNvSpPr>
                <p:nvPr/>
              </p:nvSpPr>
              <p:spPr bwMode="auto">
                <a:xfrm>
                  <a:off x="4242" y="3151"/>
                  <a:ext cx="102" cy="29"/>
                </a:xfrm>
                <a:custGeom>
                  <a:avLst/>
                  <a:gdLst>
                    <a:gd name="T0" fmla="*/ 0 w 404"/>
                    <a:gd name="T1" fmla="*/ 0 h 112"/>
                    <a:gd name="T2" fmla="*/ 0 w 404"/>
                    <a:gd name="T3" fmla="*/ 0 h 112"/>
                    <a:gd name="T4" fmla="*/ 0 w 404"/>
                    <a:gd name="T5" fmla="*/ 0 h 112"/>
                    <a:gd name="T6" fmla="*/ 0 w 404"/>
                    <a:gd name="T7" fmla="*/ 0 h 112"/>
                    <a:gd name="T8" fmla="*/ 0 w 404"/>
                    <a:gd name="T9" fmla="*/ 0 h 112"/>
                    <a:gd name="T10" fmla="*/ 0 w 404"/>
                    <a:gd name="T11" fmla="*/ 0 h 112"/>
                    <a:gd name="T12" fmla="*/ 0 w 404"/>
                    <a:gd name="T13" fmla="*/ 0 h 112"/>
                    <a:gd name="T14" fmla="*/ 0 w 404"/>
                    <a:gd name="T15" fmla="*/ 0 h 112"/>
                    <a:gd name="T16" fmla="*/ 0 w 404"/>
                    <a:gd name="T17" fmla="*/ 0 h 1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4"/>
                    <a:gd name="T28" fmla="*/ 0 h 112"/>
                    <a:gd name="T29" fmla="*/ 404 w 404"/>
                    <a:gd name="T30" fmla="*/ 112 h 1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4" h="112">
                      <a:moveTo>
                        <a:pt x="82" y="0"/>
                      </a:moveTo>
                      <a:lnTo>
                        <a:pt x="186" y="3"/>
                      </a:lnTo>
                      <a:lnTo>
                        <a:pt x="404" y="112"/>
                      </a:lnTo>
                      <a:lnTo>
                        <a:pt x="190" y="34"/>
                      </a:lnTo>
                      <a:lnTo>
                        <a:pt x="73" y="30"/>
                      </a:lnTo>
                      <a:lnTo>
                        <a:pt x="116" y="107"/>
                      </a:lnTo>
                      <a:lnTo>
                        <a:pt x="0" y="17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6" name="Freeform 171"/>
                <p:cNvSpPr>
                  <a:spLocks/>
                </p:cNvSpPr>
                <p:nvPr/>
              </p:nvSpPr>
              <p:spPr bwMode="auto">
                <a:xfrm>
                  <a:off x="4351" y="3156"/>
                  <a:ext cx="91" cy="42"/>
                </a:xfrm>
                <a:custGeom>
                  <a:avLst/>
                  <a:gdLst>
                    <a:gd name="T0" fmla="*/ 0 w 367"/>
                    <a:gd name="T1" fmla="*/ 0 h 167"/>
                    <a:gd name="T2" fmla="*/ 0 w 367"/>
                    <a:gd name="T3" fmla="*/ 0 h 167"/>
                    <a:gd name="T4" fmla="*/ 0 w 367"/>
                    <a:gd name="T5" fmla="*/ 0 h 167"/>
                    <a:gd name="T6" fmla="*/ 0 w 367"/>
                    <a:gd name="T7" fmla="*/ 0 h 167"/>
                    <a:gd name="T8" fmla="*/ 0 w 367"/>
                    <a:gd name="T9" fmla="*/ 0 h 167"/>
                    <a:gd name="T10" fmla="*/ 0 w 367"/>
                    <a:gd name="T11" fmla="*/ 0 h 167"/>
                    <a:gd name="T12" fmla="*/ 0 w 367"/>
                    <a:gd name="T13" fmla="*/ 0 h 167"/>
                    <a:gd name="T14" fmla="*/ 0 w 367"/>
                    <a:gd name="T15" fmla="*/ 0 h 167"/>
                    <a:gd name="T16" fmla="*/ 0 w 367"/>
                    <a:gd name="T17" fmla="*/ 0 h 167"/>
                    <a:gd name="T18" fmla="*/ 0 w 367"/>
                    <a:gd name="T19" fmla="*/ 0 h 167"/>
                    <a:gd name="T20" fmla="*/ 0 w 367"/>
                    <a:gd name="T21" fmla="*/ 0 h 167"/>
                    <a:gd name="T22" fmla="*/ 0 w 367"/>
                    <a:gd name="T23" fmla="*/ 0 h 167"/>
                    <a:gd name="T24" fmla="*/ 0 w 367"/>
                    <a:gd name="T25" fmla="*/ 0 h 167"/>
                    <a:gd name="T26" fmla="*/ 0 w 367"/>
                    <a:gd name="T27" fmla="*/ 0 h 16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367"/>
                    <a:gd name="T43" fmla="*/ 0 h 167"/>
                    <a:gd name="T44" fmla="*/ 367 w 367"/>
                    <a:gd name="T45" fmla="*/ 167 h 16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367" h="167">
                      <a:moveTo>
                        <a:pt x="17" y="73"/>
                      </a:moveTo>
                      <a:lnTo>
                        <a:pt x="47" y="116"/>
                      </a:lnTo>
                      <a:lnTo>
                        <a:pt x="164" y="143"/>
                      </a:lnTo>
                      <a:lnTo>
                        <a:pt x="103" y="104"/>
                      </a:lnTo>
                      <a:lnTo>
                        <a:pt x="177" y="104"/>
                      </a:lnTo>
                      <a:lnTo>
                        <a:pt x="301" y="167"/>
                      </a:lnTo>
                      <a:lnTo>
                        <a:pt x="281" y="130"/>
                      </a:lnTo>
                      <a:lnTo>
                        <a:pt x="367" y="147"/>
                      </a:lnTo>
                      <a:lnTo>
                        <a:pt x="250" y="93"/>
                      </a:lnTo>
                      <a:lnTo>
                        <a:pt x="113" y="57"/>
                      </a:lnTo>
                      <a:lnTo>
                        <a:pt x="0" y="0"/>
                      </a:lnTo>
                      <a:lnTo>
                        <a:pt x="87" y="69"/>
                      </a:lnTo>
                      <a:lnTo>
                        <a:pt x="17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7" name="Freeform 172"/>
                <p:cNvSpPr>
                  <a:spLocks/>
                </p:cNvSpPr>
                <p:nvPr/>
              </p:nvSpPr>
              <p:spPr bwMode="auto">
                <a:xfrm>
                  <a:off x="4002" y="3145"/>
                  <a:ext cx="120" cy="173"/>
                </a:xfrm>
                <a:custGeom>
                  <a:avLst/>
                  <a:gdLst>
                    <a:gd name="T0" fmla="*/ 0 w 480"/>
                    <a:gd name="T1" fmla="*/ 0 h 692"/>
                    <a:gd name="T2" fmla="*/ 0 w 480"/>
                    <a:gd name="T3" fmla="*/ 0 h 692"/>
                    <a:gd name="T4" fmla="*/ 0 w 480"/>
                    <a:gd name="T5" fmla="*/ 0 h 692"/>
                    <a:gd name="T6" fmla="*/ 0 w 480"/>
                    <a:gd name="T7" fmla="*/ 0 h 692"/>
                    <a:gd name="T8" fmla="*/ 0 w 480"/>
                    <a:gd name="T9" fmla="*/ 0 h 692"/>
                    <a:gd name="T10" fmla="*/ 0 w 480"/>
                    <a:gd name="T11" fmla="*/ 0 h 692"/>
                    <a:gd name="T12" fmla="*/ 0 w 480"/>
                    <a:gd name="T13" fmla="*/ 0 h 692"/>
                    <a:gd name="T14" fmla="*/ 0 w 480"/>
                    <a:gd name="T15" fmla="*/ 0 h 692"/>
                    <a:gd name="T16" fmla="*/ 0 w 480"/>
                    <a:gd name="T17" fmla="*/ 0 h 692"/>
                    <a:gd name="T18" fmla="*/ 0 w 480"/>
                    <a:gd name="T19" fmla="*/ 0 h 692"/>
                    <a:gd name="T20" fmla="*/ 0 w 480"/>
                    <a:gd name="T21" fmla="*/ 0 h 692"/>
                    <a:gd name="T22" fmla="*/ 0 w 480"/>
                    <a:gd name="T23" fmla="*/ 0 h 692"/>
                    <a:gd name="T24" fmla="*/ 0 w 480"/>
                    <a:gd name="T25" fmla="*/ 0 h 692"/>
                    <a:gd name="T26" fmla="*/ 0 w 480"/>
                    <a:gd name="T27" fmla="*/ 0 h 692"/>
                    <a:gd name="T28" fmla="*/ 0 w 480"/>
                    <a:gd name="T29" fmla="*/ 0 h 692"/>
                    <a:gd name="T30" fmla="*/ 0 w 480"/>
                    <a:gd name="T31" fmla="*/ 0 h 692"/>
                    <a:gd name="T32" fmla="*/ 0 w 480"/>
                    <a:gd name="T33" fmla="*/ 0 h 692"/>
                    <a:gd name="T34" fmla="*/ 0 w 480"/>
                    <a:gd name="T35" fmla="*/ 0 h 692"/>
                    <a:gd name="T36" fmla="*/ 0 w 480"/>
                    <a:gd name="T37" fmla="*/ 0 h 692"/>
                    <a:gd name="T38" fmla="*/ 0 w 480"/>
                    <a:gd name="T39" fmla="*/ 0 h 692"/>
                    <a:gd name="T40" fmla="*/ 0 w 480"/>
                    <a:gd name="T41" fmla="*/ 0 h 692"/>
                    <a:gd name="T42" fmla="*/ 0 w 480"/>
                    <a:gd name="T43" fmla="*/ 0 h 692"/>
                    <a:gd name="T44" fmla="*/ 0 w 480"/>
                    <a:gd name="T45" fmla="*/ 0 h 692"/>
                    <a:gd name="T46" fmla="*/ 0 w 480"/>
                    <a:gd name="T47" fmla="*/ 0 h 692"/>
                    <a:gd name="T48" fmla="*/ 0 w 480"/>
                    <a:gd name="T49" fmla="*/ 0 h 692"/>
                    <a:gd name="T50" fmla="*/ 0 w 480"/>
                    <a:gd name="T51" fmla="*/ 0 h 692"/>
                    <a:gd name="T52" fmla="*/ 0 w 480"/>
                    <a:gd name="T53" fmla="*/ 0 h 692"/>
                    <a:gd name="T54" fmla="*/ 0 w 480"/>
                    <a:gd name="T55" fmla="*/ 0 h 692"/>
                    <a:gd name="T56" fmla="*/ 0 w 480"/>
                    <a:gd name="T57" fmla="*/ 0 h 692"/>
                    <a:gd name="T58" fmla="*/ 0 w 480"/>
                    <a:gd name="T59" fmla="*/ 0 h 692"/>
                    <a:gd name="T60" fmla="*/ 0 w 480"/>
                    <a:gd name="T61" fmla="*/ 0 h 692"/>
                    <a:gd name="T62" fmla="*/ 0 w 480"/>
                    <a:gd name="T63" fmla="*/ 0 h 692"/>
                    <a:gd name="T64" fmla="*/ 0 w 480"/>
                    <a:gd name="T65" fmla="*/ 0 h 692"/>
                    <a:gd name="T66" fmla="*/ 0 w 480"/>
                    <a:gd name="T67" fmla="*/ 0 h 692"/>
                    <a:gd name="T68" fmla="*/ 0 w 480"/>
                    <a:gd name="T69" fmla="*/ 0 h 692"/>
                    <a:gd name="T70" fmla="*/ 0 w 480"/>
                    <a:gd name="T71" fmla="*/ 0 h 692"/>
                    <a:gd name="T72" fmla="*/ 0 w 480"/>
                    <a:gd name="T73" fmla="*/ 0 h 692"/>
                    <a:gd name="T74" fmla="*/ 0 w 480"/>
                    <a:gd name="T75" fmla="*/ 0 h 692"/>
                    <a:gd name="T76" fmla="*/ 0 w 480"/>
                    <a:gd name="T77" fmla="*/ 0 h 69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480"/>
                    <a:gd name="T118" fmla="*/ 0 h 692"/>
                    <a:gd name="T119" fmla="*/ 480 w 480"/>
                    <a:gd name="T120" fmla="*/ 692 h 69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480" h="692">
                      <a:moveTo>
                        <a:pt x="277" y="108"/>
                      </a:moveTo>
                      <a:lnTo>
                        <a:pt x="211" y="37"/>
                      </a:lnTo>
                      <a:lnTo>
                        <a:pt x="103" y="0"/>
                      </a:lnTo>
                      <a:lnTo>
                        <a:pt x="205" y="78"/>
                      </a:lnTo>
                      <a:lnTo>
                        <a:pt x="123" y="61"/>
                      </a:lnTo>
                      <a:lnTo>
                        <a:pt x="164" y="117"/>
                      </a:lnTo>
                      <a:lnTo>
                        <a:pt x="43" y="115"/>
                      </a:lnTo>
                      <a:lnTo>
                        <a:pt x="113" y="158"/>
                      </a:lnTo>
                      <a:lnTo>
                        <a:pt x="0" y="172"/>
                      </a:lnTo>
                      <a:lnTo>
                        <a:pt x="121" y="208"/>
                      </a:lnTo>
                      <a:lnTo>
                        <a:pt x="84" y="228"/>
                      </a:lnTo>
                      <a:lnTo>
                        <a:pt x="166" y="245"/>
                      </a:lnTo>
                      <a:lnTo>
                        <a:pt x="250" y="241"/>
                      </a:lnTo>
                      <a:lnTo>
                        <a:pt x="182" y="272"/>
                      </a:lnTo>
                      <a:lnTo>
                        <a:pt x="274" y="305"/>
                      </a:lnTo>
                      <a:lnTo>
                        <a:pt x="154" y="325"/>
                      </a:lnTo>
                      <a:lnTo>
                        <a:pt x="270" y="345"/>
                      </a:lnTo>
                      <a:lnTo>
                        <a:pt x="197" y="377"/>
                      </a:lnTo>
                      <a:lnTo>
                        <a:pt x="131" y="358"/>
                      </a:lnTo>
                      <a:lnTo>
                        <a:pt x="175" y="400"/>
                      </a:lnTo>
                      <a:lnTo>
                        <a:pt x="122" y="428"/>
                      </a:lnTo>
                      <a:lnTo>
                        <a:pt x="265" y="425"/>
                      </a:lnTo>
                      <a:lnTo>
                        <a:pt x="387" y="472"/>
                      </a:lnTo>
                      <a:lnTo>
                        <a:pt x="415" y="521"/>
                      </a:lnTo>
                      <a:lnTo>
                        <a:pt x="480" y="692"/>
                      </a:lnTo>
                      <a:lnTo>
                        <a:pt x="406" y="406"/>
                      </a:lnTo>
                      <a:lnTo>
                        <a:pt x="395" y="442"/>
                      </a:lnTo>
                      <a:lnTo>
                        <a:pt x="317" y="335"/>
                      </a:lnTo>
                      <a:lnTo>
                        <a:pt x="316" y="278"/>
                      </a:lnTo>
                      <a:lnTo>
                        <a:pt x="264" y="205"/>
                      </a:lnTo>
                      <a:lnTo>
                        <a:pt x="166" y="158"/>
                      </a:lnTo>
                      <a:lnTo>
                        <a:pt x="234" y="162"/>
                      </a:lnTo>
                      <a:lnTo>
                        <a:pt x="205" y="104"/>
                      </a:lnTo>
                      <a:lnTo>
                        <a:pt x="250" y="117"/>
                      </a:lnTo>
                      <a:lnTo>
                        <a:pt x="352" y="241"/>
                      </a:lnTo>
                      <a:lnTo>
                        <a:pt x="338" y="127"/>
                      </a:lnTo>
                      <a:lnTo>
                        <a:pt x="248" y="0"/>
                      </a:lnTo>
                      <a:lnTo>
                        <a:pt x="277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8" name="Freeform 173"/>
                <p:cNvSpPr>
                  <a:spLocks/>
                </p:cNvSpPr>
                <p:nvPr/>
              </p:nvSpPr>
              <p:spPr bwMode="auto">
                <a:xfrm>
                  <a:off x="4069" y="3302"/>
                  <a:ext cx="33" cy="42"/>
                </a:xfrm>
                <a:custGeom>
                  <a:avLst/>
                  <a:gdLst>
                    <a:gd name="T0" fmla="*/ 0 w 131"/>
                    <a:gd name="T1" fmla="*/ 0 h 166"/>
                    <a:gd name="T2" fmla="*/ 0 w 131"/>
                    <a:gd name="T3" fmla="*/ 0 h 166"/>
                    <a:gd name="T4" fmla="*/ 0 w 131"/>
                    <a:gd name="T5" fmla="*/ 0 h 166"/>
                    <a:gd name="T6" fmla="*/ 0 w 131"/>
                    <a:gd name="T7" fmla="*/ 0 h 166"/>
                    <a:gd name="T8" fmla="*/ 0 w 131"/>
                    <a:gd name="T9" fmla="*/ 0 h 166"/>
                    <a:gd name="T10" fmla="*/ 0 w 131"/>
                    <a:gd name="T11" fmla="*/ 0 h 166"/>
                    <a:gd name="T12" fmla="*/ 0 w 131"/>
                    <a:gd name="T13" fmla="*/ 0 h 166"/>
                    <a:gd name="T14" fmla="*/ 0 w 131"/>
                    <a:gd name="T15" fmla="*/ 0 h 166"/>
                    <a:gd name="T16" fmla="*/ 0 w 131"/>
                    <a:gd name="T17" fmla="*/ 0 h 166"/>
                    <a:gd name="T18" fmla="*/ 0 w 131"/>
                    <a:gd name="T19" fmla="*/ 0 h 166"/>
                    <a:gd name="T20" fmla="*/ 0 w 131"/>
                    <a:gd name="T21" fmla="*/ 0 h 166"/>
                    <a:gd name="T22" fmla="*/ 0 w 131"/>
                    <a:gd name="T23" fmla="*/ 0 h 166"/>
                    <a:gd name="T24" fmla="*/ 0 w 131"/>
                    <a:gd name="T25" fmla="*/ 0 h 166"/>
                    <a:gd name="T26" fmla="*/ 0 w 131"/>
                    <a:gd name="T27" fmla="*/ 0 h 166"/>
                    <a:gd name="T28" fmla="*/ 0 w 131"/>
                    <a:gd name="T29" fmla="*/ 0 h 166"/>
                    <a:gd name="T30" fmla="*/ 0 w 131"/>
                    <a:gd name="T31" fmla="*/ 0 h 1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1"/>
                    <a:gd name="T49" fmla="*/ 0 h 166"/>
                    <a:gd name="T50" fmla="*/ 131 w 131"/>
                    <a:gd name="T51" fmla="*/ 166 h 16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1" h="166">
                      <a:moveTo>
                        <a:pt x="86" y="0"/>
                      </a:moveTo>
                      <a:lnTo>
                        <a:pt x="17" y="29"/>
                      </a:lnTo>
                      <a:lnTo>
                        <a:pt x="0" y="59"/>
                      </a:lnTo>
                      <a:lnTo>
                        <a:pt x="13" y="99"/>
                      </a:lnTo>
                      <a:lnTo>
                        <a:pt x="36" y="122"/>
                      </a:lnTo>
                      <a:lnTo>
                        <a:pt x="27" y="69"/>
                      </a:lnTo>
                      <a:lnTo>
                        <a:pt x="52" y="57"/>
                      </a:lnTo>
                      <a:lnTo>
                        <a:pt x="51" y="101"/>
                      </a:lnTo>
                      <a:lnTo>
                        <a:pt x="64" y="144"/>
                      </a:lnTo>
                      <a:lnTo>
                        <a:pt x="107" y="166"/>
                      </a:lnTo>
                      <a:lnTo>
                        <a:pt x="131" y="136"/>
                      </a:lnTo>
                      <a:lnTo>
                        <a:pt x="88" y="126"/>
                      </a:lnTo>
                      <a:lnTo>
                        <a:pt x="72" y="70"/>
                      </a:lnTo>
                      <a:lnTo>
                        <a:pt x="111" y="64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9" name="Freeform 174"/>
                <p:cNvSpPr>
                  <a:spLocks/>
                </p:cNvSpPr>
                <p:nvPr/>
              </p:nvSpPr>
              <p:spPr bwMode="auto">
                <a:xfrm>
                  <a:off x="4439" y="3194"/>
                  <a:ext cx="55" cy="80"/>
                </a:xfrm>
                <a:custGeom>
                  <a:avLst/>
                  <a:gdLst>
                    <a:gd name="T0" fmla="*/ 0 w 219"/>
                    <a:gd name="T1" fmla="*/ 0 h 319"/>
                    <a:gd name="T2" fmla="*/ 0 w 219"/>
                    <a:gd name="T3" fmla="*/ 0 h 319"/>
                    <a:gd name="T4" fmla="*/ 0 w 219"/>
                    <a:gd name="T5" fmla="*/ 0 h 319"/>
                    <a:gd name="T6" fmla="*/ 0 w 219"/>
                    <a:gd name="T7" fmla="*/ 0 h 319"/>
                    <a:gd name="T8" fmla="*/ 0 w 219"/>
                    <a:gd name="T9" fmla="*/ 0 h 319"/>
                    <a:gd name="T10" fmla="*/ 0 w 219"/>
                    <a:gd name="T11" fmla="*/ 0 h 319"/>
                    <a:gd name="T12" fmla="*/ 0 w 219"/>
                    <a:gd name="T13" fmla="*/ 0 h 319"/>
                    <a:gd name="T14" fmla="*/ 0 w 219"/>
                    <a:gd name="T15" fmla="*/ 0 h 319"/>
                    <a:gd name="T16" fmla="*/ 0 w 219"/>
                    <a:gd name="T17" fmla="*/ 0 h 319"/>
                    <a:gd name="T18" fmla="*/ 0 w 219"/>
                    <a:gd name="T19" fmla="*/ 0 h 319"/>
                    <a:gd name="T20" fmla="*/ 0 w 219"/>
                    <a:gd name="T21" fmla="*/ 0 h 319"/>
                    <a:gd name="T22" fmla="*/ 0 w 219"/>
                    <a:gd name="T23" fmla="*/ 0 h 319"/>
                    <a:gd name="T24" fmla="*/ 0 w 219"/>
                    <a:gd name="T25" fmla="*/ 0 h 319"/>
                    <a:gd name="T26" fmla="*/ 0 w 219"/>
                    <a:gd name="T27" fmla="*/ 0 h 319"/>
                    <a:gd name="T28" fmla="*/ 0 w 219"/>
                    <a:gd name="T29" fmla="*/ 0 h 319"/>
                    <a:gd name="T30" fmla="*/ 0 w 219"/>
                    <a:gd name="T31" fmla="*/ 0 h 319"/>
                    <a:gd name="T32" fmla="*/ 0 w 219"/>
                    <a:gd name="T33" fmla="*/ 0 h 319"/>
                    <a:gd name="T34" fmla="*/ 0 w 219"/>
                    <a:gd name="T35" fmla="*/ 0 h 319"/>
                    <a:gd name="T36" fmla="*/ 0 w 219"/>
                    <a:gd name="T37" fmla="*/ 0 h 319"/>
                    <a:gd name="T38" fmla="*/ 0 w 219"/>
                    <a:gd name="T39" fmla="*/ 0 h 319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19"/>
                    <a:gd name="T61" fmla="*/ 0 h 319"/>
                    <a:gd name="T62" fmla="*/ 219 w 219"/>
                    <a:gd name="T63" fmla="*/ 319 h 319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19" h="319">
                      <a:moveTo>
                        <a:pt x="152" y="107"/>
                      </a:moveTo>
                      <a:lnTo>
                        <a:pt x="128" y="0"/>
                      </a:lnTo>
                      <a:lnTo>
                        <a:pt x="117" y="73"/>
                      </a:lnTo>
                      <a:lnTo>
                        <a:pt x="87" y="38"/>
                      </a:lnTo>
                      <a:lnTo>
                        <a:pt x="9" y="5"/>
                      </a:lnTo>
                      <a:lnTo>
                        <a:pt x="90" y="79"/>
                      </a:lnTo>
                      <a:lnTo>
                        <a:pt x="0" y="57"/>
                      </a:lnTo>
                      <a:lnTo>
                        <a:pt x="63" y="97"/>
                      </a:lnTo>
                      <a:lnTo>
                        <a:pt x="9" y="104"/>
                      </a:lnTo>
                      <a:lnTo>
                        <a:pt x="48" y="119"/>
                      </a:lnTo>
                      <a:lnTo>
                        <a:pt x="114" y="137"/>
                      </a:lnTo>
                      <a:lnTo>
                        <a:pt x="75" y="158"/>
                      </a:lnTo>
                      <a:lnTo>
                        <a:pt x="145" y="167"/>
                      </a:lnTo>
                      <a:lnTo>
                        <a:pt x="185" y="220"/>
                      </a:lnTo>
                      <a:lnTo>
                        <a:pt x="134" y="211"/>
                      </a:lnTo>
                      <a:lnTo>
                        <a:pt x="195" y="247"/>
                      </a:lnTo>
                      <a:lnTo>
                        <a:pt x="219" y="319"/>
                      </a:lnTo>
                      <a:lnTo>
                        <a:pt x="207" y="205"/>
                      </a:lnTo>
                      <a:lnTo>
                        <a:pt x="152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0" name="Freeform 175"/>
                <p:cNvSpPr>
                  <a:spLocks/>
                </p:cNvSpPr>
                <p:nvPr/>
              </p:nvSpPr>
              <p:spPr bwMode="auto">
                <a:xfrm>
                  <a:off x="4373" y="3320"/>
                  <a:ext cx="23" cy="16"/>
                </a:xfrm>
                <a:custGeom>
                  <a:avLst/>
                  <a:gdLst>
                    <a:gd name="T0" fmla="*/ 0 w 91"/>
                    <a:gd name="T1" fmla="*/ 0 h 63"/>
                    <a:gd name="T2" fmla="*/ 0 w 91"/>
                    <a:gd name="T3" fmla="*/ 0 h 63"/>
                    <a:gd name="T4" fmla="*/ 0 w 91"/>
                    <a:gd name="T5" fmla="*/ 0 h 63"/>
                    <a:gd name="T6" fmla="*/ 0 w 91"/>
                    <a:gd name="T7" fmla="*/ 0 h 63"/>
                    <a:gd name="T8" fmla="*/ 0 w 91"/>
                    <a:gd name="T9" fmla="*/ 0 h 63"/>
                    <a:gd name="T10" fmla="*/ 0 w 91"/>
                    <a:gd name="T11" fmla="*/ 0 h 63"/>
                    <a:gd name="T12" fmla="*/ 0 w 91"/>
                    <a:gd name="T13" fmla="*/ 0 h 63"/>
                    <a:gd name="T14" fmla="*/ 0 w 91"/>
                    <a:gd name="T15" fmla="*/ 0 h 6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1"/>
                    <a:gd name="T25" fmla="*/ 0 h 63"/>
                    <a:gd name="T26" fmla="*/ 91 w 91"/>
                    <a:gd name="T27" fmla="*/ 63 h 6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1" h="63">
                      <a:moveTo>
                        <a:pt x="19" y="58"/>
                      </a:moveTo>
                      <a:lnTo>
                        <a:pt x="55" y="63"/>
                      </a:lnTo>
                      <a:lnTo>
                        <a:pt x="91" y="29"/>
                      </a:lnTo>
                      <a:lnTo>
                        <a:pt x="75" y="0"/>
                      </a:lnTo>
                      <a:lnTo>
                        <a:pt x="41" y="40"/>
                      </a:lnTo>
                      <a:lnTo>
                        <a:pt x="0" y="28"/>
                      </a:lnTo>
                      <a:lnTo>
                        <a:pt x="19" y="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Freeform 176"/>
                <p:cNvSpPr>
                  <a:spLocks/>
                </p:cNvSpPr>
                <p:nvPr/>
              </p:nvSpPr>
              <p:spPr bwMode="auto">
                <a:xfrm>
                  <a:off x="4406" y="3290"/>
                  <a:ext cx="61" cy="154"/>
                </a:xfrm>
                <a:custGeom>
                  <a:avLst/>
                  <a:gdLst>
                    <a:gd name="T0" fmla="*/ 0 w 245"/>
                    <a:gd name="T1" fmla="*/ 0 h 617"/>
                    <a:gd name="T2" fmla="*/ 0 w 245"/>
                    <a:gd name="T3" fmla="*/ 0 h 617"/>
                    <a:gd name="T4" fmla="*/ 0 w 245"/>
                    <a:gd name="T5" fmla="*/ 0 h 617"/>
                    <a:gd name="T6" fmla="*/ 0 w 245"/>
                    <a:gd name="T7" fmla="*/ 0 h 617"/>
                    <a:gd name="T8" fmla="*/ 0 w 245"/>
                    <a:gd name="T9" fmla="*/ 0 h 617"/>
                    <a:gd name="T10" fmla="*/ 0 w 245"/>
                    <a:gd name="T11" fmla="*/ 0 h 617"/>
                    <a:gd name="T12" fmla="*/ 0 w 245"/>
                    <a:gd name="T13" fmla="*/ 0 h 617"/>
                    <a:gd name="T14" fmla="*/ 0 w 245"/>
                    <a:gd name="T15" fmla="*/ 0 h 617"/>
                    <a:gd name="T16" fmla="*/ 0 w 245"/>
                    <a:gd name="T17" fmla="*/ 0 h 617"/>
                    <a:gd name="T18" fmla="*/ 0 w 245"/>
                    <a:gd name="T19" fmla="*/ 0 h 617"/>
                    <a:gd name="T20" fmla="*/ 0 w 245"/>
                    <a:gd name="T21" fmla="*/ 0 h 617"/>
                    <a:gd name="T22" fmla="*/ 0 w 245"/>
                    <a:gd name="T23" fmla="*/ 0 h 617"/>
                    <a:gd name="T24" fmla="*/ 0 w 245"/>
                    <a:gd name="T25" fmla="*/ 0 h 617"/>
                    <a:gd name="T26" fmla="*/ 0 w 245"/>
                    <a:gd name="T27" fmla="*/ 0 h 617"/>
                    <a:gd name="T28" fmla="*/ 0 w 245"/>
                    <a:gd name="T29" fmla="*/ 0 h 617"/>
                    <a:gd name="T30" fmla="*/ 0 w 245"/>
                    <a:gd name="T31" fmla="*/ 0 h 617"/>
                    <a:gd name="T32" fmla="*/ 0 w 245"/>
                    <a:gd name="T33" fmla="*/ 0 h 617"/>
                    <a:gd name="T34" fmla="*/ 0 w 245"/>
                    <a:gd name="T35" fmla="*/ 0 h 6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45"/>
                    <a:gd name="T55" fmla="*/ 0 h 617"/>
                    <a:gd name="T56" fmla="*/ 245 w 245"/>
                    <a:gd name="T57" fmla="*/ 617 h 61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45" h="617">
                      <a:moveTo>
                        <a:pt x="4" y="0"/>
                      </a:moveTo>
                      <a:lnTo>
                        <a:pt x="0" y="63"/>
                      </a:lnTo>
                      <a:lnTo>
                        <a:pt x="28" y="86"/>
                      </a:lnTo>
                      <a:lnTo>
                        <a:pt x="56" y="151"/>
                      </a:lnTo>
                      <a:lnTo>
                        <a:pt x="67" y="248"/>
                      </a:lnTo>
                      <a:lnTo>
                        <a:pt x="94" y="268"/>
                      </a:lnTo>
                      <a:lnTo>
                        <a:pt x="133" y="402"/>
                      </a:lnTo>
                      <a:lnTo>
                        <a:pt x="122" y="438"/>
                      </a:lnTo>
                      <a:lnTo>
                        <a:pt x="155" y="459"/>
                      </a:lnTo>
                      <a:lnTo>
                        <a:pt x="245" y="617"/>
                      </a:lnTo>
                      <a:lnTo>
                        <a:pt x="233" y="544"/>
                      </a:lnTo>
                      <a:lnTo>
                        <a:pt x="196" y="473"/>
                      </a:lnTo>
                      <a:lnTo>
                        <a:pt x="152" y="392"/>
                      </a:lnTo>
                      <a:lnTo>
                        <a:pt x="118" y="248"/>
                      </a:lnTo>
                      <a:lnTo>
                        <a:pt x="85" y="199"/>
                      </a:lnTo>
                      <a:lnTo>
                        <a:pt x="72" y="12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2" name="Freeform 177"/>
                <p:cNvSpPr>
                  <a:spLocks/>
                </p:cNvSpPr>
                <p:nvPr/>
              </p:nvSpPr>
              <p:spPr bwMode="auto">
                <a:xfrm>
                  <a:off x="4493" y="3286"/>
                  <a:ext cx="57" cy="135"/>
                </a:xfrm>
                <a:custGeom>
                  <a:avLst/>
                  <a:gdLst>
                    <a:gd name="T0" fmla="*/ 0 w 229"/>
                    <a:gd name="T1" fmla="*/ 0 h 539"/>
                    <a:gd name="T2" fmla="*/ 0 w 229"/>
                    <a:gd name="T3" fmla="*/ 0 h 539"/>
                    <a:gd name="T4" fmla="*/ 0 w 229"/>
                    <a:gd name="T5" fmla="*/ 0 h 539"/>
                    <a:gd name="T6" fmla="*/ 0 w 229"/>
                    <a:gd name="T7" fmla="*/ 0 h 539"/>
                    <a:gd name="T8" fmla="*/ 0 w 229"/>
                    <a:gd name="T9" fmla="*/ 0 h 539"/>
                    <a:gd name="T10" fmla="*/ 0 w 229"/>
                    <a:gd name="T11" fmla="*/ 0 h 539"/>
                    <a:gd name="T12" fmla="*/ 0 w 229"/>
                    <a:gd name="T13" fmla="*/ 0 h 539"/>
                    <a:gd name="T14" fmla="*/ 0 w 229"/>
                    <a:gd name="T15" fmla="*/ 0 h 539"/>
                    <a:gd name="T16" fmla="*/ 0 w 229"/>
                    <a:gd name="T17" fmla="*/ 0 h 539"/>
                    <a:gd name="T18" fmla="*/ 0 w 229"/>
                    <a:gd name="T19" fmla="*/ 0 h 539"/>
                    <a:gd name="T20" fmla="*/ 0 w 229"/>
                    <a:gd name="T21" fmla="*/ 0 h 539"/>
                    <a:gd name="T22" fmla="*/ 0 w 229"/>
                    <a:gd name="T23" fmla="*/ 0 h 539"/>
                    <a:gd name="T24" fmla="*/ 0 w 229"/>
                    <a:gd name="T25" fmla="*/ 0 h 539"/>
                    <a:gd name="T26" fmla="*/ 0 w 229"/>
                    <a:gd name="T27" fmla="*/ 0 h 539"/>
                    <a:gd name="T28" fmla="*/ 0 w 229"/>
                    <a:gd name="T29" fmla="*/ 0 h 539"/>
                    <a:gd name="T30" fmla="*/ 0 w 229"/>
                    <a:gd name="T31" fmla="*/ 0 h 539"/>
                    <a:gd name="T32" fmla="*/ 0 w 229"/>
                    <a:gd name="T33" fmla="*/ 0 h 539"/>
                    <a:gd name="T34" fmla="*/ 0 w 229"/>
                    <a:gd name="T35" fmla="*/ 0 h 539"/>
                    <a:gd name="T36" fmla="*/ 0 w 229"/>
                    <a:gd name="T37" fmla="*/ 0 h 539"/>
                    <a:gd name="T38" fmla="*/ 0 w 229"/>
                    <a:gd name="T39" fmla="*/ 0 h 539"/>
                    <a:gd name="T40" fmla="*/ 0 w 229"/>
                    <a:gd name="T41" fmla="*/ 0 h 539"/>
                    <a:gd name="T42" fmla="*/ 0 w 229"/>
                    <a:gd name="T43" fmla="*/ 0 h 539"/>
                    <a:gd name="T44" fmla="*/ 0 w 229"/>
                    <a:gd name="T45" fmla="*/ 0 h 539"/>
                    <a:gd name="T46" fmla="*/ 0 w 229"/>
                    <a:gd name="T47" fmla="*/ 0 h 539"/>
                    <a:gd name="T48" fmla="*/ 0 w 229"/>
                    <a:gd name="T49" fmla="*/ 0 h 539"/>
                    <a:gd name="T50" fmla="*/ 0 w 229"/>
                    <a:gd name="T51" fmla="*/ 0 h 539"/>
                    <a:gd name="T52" fmla="*/ 0 w 229"/>
                    <a:gd name="T53" fmla="*/ 0 h 539"/>
                    <a:gd name="T54" fmla="*/ 0 w 229"/>
                    <a:gd name="T55" fmla="*/ 0 h 539"/>
                    <a:gd name="T56" fmla="*/ 0 w 229"/>
                    <a:gd name="T57" fmla="*/ 0 h 539"/>
                    <a:gd name="T58" fmla="*/ 0 w 229"/>
                    <a:gd name="T59" fmla="*/ 0 h 539"/>
                    <a:gd name="T60" fmla="*/ 0 w 229"/>
                    <a:gd name="T61" fmla="*/ 0 h 539"/>
                    <a:gd name="T62" fmla="*/ 0 w 229"/>
                    <a:gd name="T63" fmla="*/ 0 h 539"/>
                    <a:gd name="T64" fmla="*/ 0 w 229"/>
                    <a:gd name="T65" fmla="*/ 0 h 539"/>
                    <a:gd name="T66" fmla="*/ 0 w 229"/>
                    <a:gd name="T67" fmla="*/ 0 h 539"/>
                    <a:gd name="T68" fmla="*/ 0 w 229"/>
                    <a:gd name="T69" fmla="*/ 0 h 53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9"/>
                    <a:gd name="T106" fmla="*/ 0 h 539"/>
                    <a:gd name="T107" fmla="*/ 229 w 229"/>
                    <a:gd name="T108" fmla="*/ 539 h 53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9" h="539">
                      <a:moveTo>
                        <a:pt x="2" y="3"/>
                      </a:moveTo>
                      <a:lnTo>
                        <a:pt x="42" y="0"/>
                      </a:lnTo>
                      <a:lnTo>
                        <a:pt x="62" y="24"/>
                      </a:lnTo>
                      <a:lnTo>
                        <a:pt x="55" y="52"/>
                      </a:lnTo>
                      <a:lnTo>
                        <a:pt x="74" y="57"/>
                      </a:lnTo>
                      <a:lnTo>
                        <a:pt x="80" y="78"/>
                      </a:lnTo>
                      <a:lnTo>
                        <a:pt x="61" y="99"/>
                      </a:lnTo>
                      <a:lnTo>
                        <a:pt x="62" y="72"/>
                      </a:lnTo>
                      <a:lnTo>
                        <a:pt x="40" y="72"/>
                      </a:lnTo>
                      <a:lnTo>
                        <a:pt x="32" y="61"/>
                      </a:lnTo>
                      <a:lnTo>
                        <a:pt x="45" y="38"/>
                      </a:lnTo>
                      <a:lnTo>
                        <a:pt x="13" y="40"/>
                      </a:lnTo>
                      <a:lnTo>
                        <a:pt x="55" y="123"/>
                      </a:lnTo>
                      <a:lnTo>
                        <a:pt x="79" y="148"/>
                      </a:lnTo>
                      <a:lnTo>
                        <a:pt x="71" y="173"/>
                      </a:lnTo>
                      <a:lnTo>
                        <a:pt x="106" y="244"/>
                      </a:lnTo>
                      <a:lnTo>
                        <a:pt x="146" y="286"/>
                      </a:lnTo>
                      <a:lnTo>
                        <a:pt x="147" y="312"/>
                      </a:lnTo>
                      <a:lnTo>
                        <a:pt x="197" y="427"/>
                      </a:lnTo>
                      <a:lnTo>
                        <a:pt x="223" y="489"/>
                      </a:lnTo>
                      <a:lnTo>
                        <a:pt x="229" y="539"/>
                      </a:lnTo>
                      <a:lnTo>
                        <a:pt x="180" y="532"/>
                      </a:lnTo>
                      <a:lnTo>
                        <a:pt x="202" y="502"/>
                      </a:lnTo>
                      <a:lnTo>
                        <a:pt x="187" y="452"/>
                      </a:lnTo>
                      <a:lnTo>
                        <a:pt x="150" y="435"/>
                      </a:lnTo>
                      <a:lnTo>
                        <a:pt x="161" y="417"/>
                      </a:lnTo>
                      <a:lnTo>
                        <a:pt x="135" y="331"/>
                      </a:lnTo>
                      <a:lnTo>
                        <a:pt x="102" y="309"/>
                      </a:lnTo>
                      <a:lnTo>
                        <a:pt x="108" y="276"/>
                      </a:lnTo>
                      <a:lnTo>
                        <a:pt x="61" y="203"/>
                      </a:lnTo>
                      <a:lnTo>
                        <a:pt x="37" y="170"/>
                      </a:lnTo>
                      <a:lnTo>
                        <a:pt x="59" y="147"/>
                      </a:lnTo>
                      <a:lnTo>
                        <a:pt x="0" y="57"/>
                      </a:lnTo>
                      <a:lnTo>
                        <a:pt x="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3" name="Freeform 178"/>
                <p:cNvSpPr>
                  <a:spLocks/>
                </p:cNvSpPr>
                <p:nvPr/>
              </p:nvSpPr>
              <p:spPr bwMode="auto">
                <a:xfrm>
                  <a:off x="4154" y="3291"/>
                  <a:ext cx="173" cy="151"/>
                </a:xfrm>
                <a:custGeom>
                  <a:avLst/>
                  <a:gdLst>
                    <a:gd name="T0" fmla="*/ 0 w 691"/>
                    <a:gd name="T1" fmla="*/ 0 h 608"/>
                    <a:gd name="T2" fmla="*/ 0 w 691"/>
                    <a:gd name="T3" fmla="*/ 0 h 608"/>
                    <a:gd name="T4" fmla="*/ 0 w 691"/>
                    <a:gd name="T5" fmla="*/ 0 h 608"/>
                    <a:gd name="T6" fmla="*/ 0 w 691"/>
                    <a:gd name="T7" fmla="*/ 0 h 608"/>
                    <a:gd name="T8" fmla="*/ 0 w 691"/>
                    <a:gd name="T9" fmla="*/ 0 h 608"/>
                    <a:gd name="T10" fmla="*/ 0 w 691"/>
                    <a:gd name="T11" fmla="*/ 0 h 608"/>
                    <a:gd name="T12" fmla="*/ 0 w 691"/>
                    <a:gd name="T13" fmla="*/ 0 h 608"/>
                    <a:gd name="T14" fmla="*/ 0 w 691"/>
                    <a:gd name="T15" fmla="*/ 0 h 608"/>
                    <a:gd name="T16" fmla="*/ 0 w 691"/>
                    <a:gd name="T17" fmla="*/ 0 h 608"/>
                    <a:gd name="T18" fmla="*/ 0 w 691"/>
                    <a:gd name="T19" fmla="*/ 0 h 608"/>
                    <a:gd name="T20" fmla="*/ 0 w 691"/>
                    <a:gd name="T21" fmla="*/ 0 h 608"/>
                    <a:gd name="T22" fmla="*/ 0 w 691"/>
                    <a:gd name="T23" fmla="*/ 0 h 608"/>
                    <a:gd name="T24" fmla="*/ 0 w 691"/>
                    <a:gd name="T25" fmla="*/ 0 h 608"/>
                    <a:gd name="T26" fmla="*/ 0 w 691"/>
                    <a:gd name="T27" fmla="*/ 0 h 608"/>
                    <a:gd name="T28" fmla="*/ 0 w 691"/>
                    <a:gd name="T29" fmla="*/ 0 h 608"/>
                    <a:gd name="T30" fmla="*/ 0 w 691"/>
                    <a:gd name="T31" fmla="*/ 0 h 608"/>
                    <a:gd name="T32" fmla="*/ 0 w 691"/>
                    <a:gd name="T33" fmla="*/ 0 h 608"/>
                    <a:gd name="T34" fmla="*/ 0 w 691"/>
                    <a:gd name="T35" fmla="*/ 0 h 608"/>
                    <a:gd name="T36" fmla="*/ 0 w 691"/>
                    <a:gd name="T37" fmla="*/ 0 h 608"/>
                    <a:gd name="T38" fmla="*/ 0 w 691"/>
                    <a:gd name="T39" fmla="*/ 0 h 608"/>
                    <a:gd name="T40" fmla="*/ 0 w 691"/>
                    <a:gd name="T41" fmla="*/ 0 h 608"/>
                    <a:gd name="T42" fmla="*/ 0 w 691"/>
                    <a:gd name="T43" fmla="*/ 0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91"/>
                    <a:gd name="T67" fmla="*/ 0 h 608"/>
                    <a:gd name="T68" fmla="*/ 691 w 691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91" h="608">
                      <a:moveTo>
                        <a:pt x="608" y="274"/>
                      </a:moveTo>
                      <a:lnTo>
                        <a:pt x="436" y="76"/>
                      </a:lnTo>
                      <a:lnTo>
                        <a:pt x="308" y="0"/>
                      </a:lnTo>
                      <a:lnTo>
                        <a:pt x="329" y="42"/>
                      </a:lnTo>
                      <a:lnTo>
                        <a:pt x="239" y="13"/>
                      </a:lnTo>
                      <a:lnTo>
                        <a:pt x="81" y="40"/>
                      </a:lnTo>
                      <a:lnTo>
                        <a:pt x="297" y="79"/>
                      </a:lnTo>
                      <a:lnTo>
                        <a:pt x="0" y="99"/>
                      </a:lnTo>
                      <a:lnTo>
                        <a:pt x="194" y="136"/>
                      </a:lnTo>
                      <a:lnTo>
                        <a:pt x="53" y="172"/>
                      </a:lnTo>
                      <a:lnTo>
                        <a:pt x="154" y="197"/>
                      </a:lnTo>
                      <a:lnTo>
                        <a:pt x="344" y="189"/>
                      </a:lnTo>
                      <a:lnTo>
                        <a:pt x="222" y="253"/>
                      </a:lnTo>
                      <a:lnTo>
                        <a:pt x="381" y="238"/>
                      </a:lnTo>
                      <a:lnTo>
                        <a:pt x="466" y="213"/>
                      </a:lnTo>
                      <a:lnTo>
                        <a:pt x="567" y="295"/>
                      </a:lnTo>
                      <a:lnTo>
                        <a:pt x="596" y="358"/>
                      </a:lnTo>
                      <a:lnTo>
                        <a:pt x="652" y="608"/>
                      </a:lnTo>
                      <a:lnTo>
                        <a:pt x="653" y="476"/>
                      </a:lnTo>
                      <a:lnTo>
                        <a:pt x="691" y="551"/>
                      </a:lnTo>
                      <a:lnTo>
                        <a:pt x="608" y="2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4" name="Freeform 179"/>
                <p:cNvSpPr>
                  <a:spLocks/>
                </p:cNvSpPr>
                <p:nvPr/>
              </p:nvSpPr>
              <p:spPr bwMode="auto">
                <a:xfrm>
                  <a:off x="4530" y="3087"/>
                  <a:ext cx="123" cy="331"/>
                </a:xfrm>
                <a:custGeom>
                  <a:avLst/>
                  <a:gdLst>
                    <a:gd name="T0" fmla="*/ 0 w 492"/>
                    <a:gd name="T1" fmla="*/ 0 h 1325"/>
                    <a:gd name="T2" fmla="*/ 0 w 492"/>
                    <a:gd name="T3" fmla="*/ 0 h 1325"/>
                    <a:gd name="T4" fmla="*/ 0 w 492"/>
                    <a:gd name="T5" fmla="*/ 0 h 1325"/>
                    <a:gd name="T6" fmla="*/ 0 w 492"/>
                    <a:gd name="T7" fmla="*/ 0 h 1325"/>
                    <a:gd name="T8" fmla="*/ 0 w 492"/>
                    <a:gd name="T9" fmla="*/ 0 h 1325"/>
                    <a:gd name="T10" fmla="*/ 0 w 492"/>
                    <a:gd name="T11" fmla="*/ 0 h 1325"/>
                    <a:gd name="T12" fmla="*/ 0 w 492"/>
                    <a:gd name="T13" fmla="*/ 0 h 1325"/>
                    <a:gd name="T14" fmla="*/ 0 w 492"/>
                    <a:gd name="T15" fmla="*/ 0 h 1325"/>
                    <a:gd name="T16" fmla="*/ 0 w 492"/>
                    <a:gd name="T17" fmla="*/ 0 h 1325"/>
                    <a:gd name="T18" fmla="*/ 0 w 492"/>
                    <a:gd name="T19" fmla="*/ 0 h 1325"/>
                    <a:gd name="T20" fmla="*/ 0 w 492"/>
                    <a:gd name="T21" fmla="*/ 0 h 1325"/>
                    <a:gd name="T22" fmla="*/ 0 w 492"/>
                    <a:gd name="T23" fmla="*/ 0 h 1325"/>
                    <a:gd name="T24" fmla="*/ 0 w 492"/>
                    <a:gd name="T25" fmla="*/ 0 h 1325"/>
                    <a:gd name="T26" fmla="*/ 0 w 492"/>
                    <a:gd name="T27" fmla="*/ 0 h 1325"/>
                    <a:gd name="T28" fmla="*/ 0 w 492"/>
                    <a:gd name="T29" fmla="*/ 0 h 1325"/>
                    <a:gd name="T30" fmla="*/ 0 w 492"/>
                    <a:gd name="T31" fmla="*/ 0 h 1325"/>
                    <a:gd name="T32" fmla="*/ 0 w 492"/>
                    <a:gd name="T33" fmla="*/ 0 h 1325"/>
                    <a:gd name="T34" fmla="*/ 0 w 492"/>
                    <a:gd name="T35" fmla="*/ 0 h 132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92"/>
                    <a:gd name="T55" fmla="*/ 0 h 1325"/>
                    <a:gd name="T56" fmla="*/ 492 w 492"/>
                    <a:gd name="T57" fmla="*/ 1325 h 132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92" h="1325">
                      <a:moveTo>
                        <a:pt x="0" y="0"/>
                      </a:moveTo>
                      <a:lnTo>
                        <a:pt x="150" y="180"/>
                      </a:lnTo>
                      <a:lnTo>
                        <a:pt x="157" y="255"/>
                      </a:lnTo>
                      <a:lnTo>
                        <a:pt x="298" y="681"/>
                      </a:lnTo>
                      <a:lnTo>
                        <a:pt x="303" y="753"/>
                      </a:lnTo>
                      <a:lnTo>
                        <a:pt x="452" y="1104"/>
                      </a:lnTo>
                      <a:lnTo>
                        <a:pt x="443" y="1196"/>
                      </a:lnTo>
                      <a:lnTo>
                        <a:pt x="492" y="1325"/>
                      </a:lnTo>
                      <a:lnTo>
                        <a:pt x="395" y="1259"/>
                      </a:lnTo>
                      <a:lnTo>
                        <a:pt x="289" y="1289"/>
                      </a:lnTo>
                      <a:lnTo>
                        <a:pt x="412" y="1153"/>
                      </a:lnTo>
                      <a:lnTo>
                        <a:pt x="303" y="813"/>
                      </a:lnTo>
                      <a:lnTo>
                        <a:pt x="211" y="717"/>
                      </a:lnTo>
                      <a:lnTo>
                        <a:pt x="237" y="624"/>
                      </a:lnTo>
                      <a:lnTo>
                        <a:pt x="92" y="243"/>
                      </a:lnTo>
                      <a:lnTo>
                        <a:pt x="114" y="18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5" name="Freeform 180"/>
                <p:cNvSpPr>
                  <a:spLocks/>
                </p:cNvSpPr>
                <p:nvPr/>
              </p:nvSpPr>
              <p:spPr bwMode="auto">
                <a:xfrm>
                  <a:off x="4125" y="3330"/>
                  <a:ext cx="57" cy="103"/>
                </a:xfrm>
                <a:custGeom>
                  <a:avLst/>
                  <a:gdLst>
                    <a:gd name="T0" fmla="*/ 0 w 224"/>
                    <a:gd name="T1" fmla="*/ 0 h 411"/>
                    <a:gd name="T2" fmla="*/ 0 w 224"/>
                    <a:gd name="T3" fmla="*/ 0 h 411"/>
                    <a:gd name="T4" fmla="*/ 0 w 224"/>
                    <a:gd name="T5" fmla="*/ 0 h 411"/>
                    <a:gd name="T6" fmla="*/ 0 w 224"/>
                    <a:gd name="T7" fmla="*/ 0 h 411"/>
                    <a:gd name="T8" fmla="*/ 0 w 224"/>
                    <a:gd name="T9" fmla="*/ 0 h 411"/>
                    <a:gd name="T10" fmla="*/ 0 w 224"/>
                    <a:gd name="T11" fmla="*/ 0 h 411"/>
                    <a:gd name="T12" fmla="*/ 0 w 224"/>
                    <a:gd name="T13" fmla="*/ 0 h 411"/>
                    <a:gd name="T14" fmla="*/ 0 w 224"/>
                    <a:gd name="T15" fmla="*/ 0 h 411"/>
                    <a:gd name="T16" fmla="*/ 0 w 224"/>
                    <a:gd name="T17" fmla="*/ 0 h 411"/>
                    <a:gd name="T18" fmla="*/ 0 w 224"/>
                    <a:gd name="T19" fmla="*/ 0 h 411"/>
                    <a:gd name="T20" fmla="*/ 0 w 224"/>
                    <a:gd name="T21" fmla="*/ 0 h 411"/>
                    <a:gd name="T22" fmla="*/ 0 w 224"/>
                    <a:gd name="T23" fmla="*/ 0 h 411"/>
                    <a:gd name="T24" fmla="*/ 0 w 224"/>
                    <a:gd name="T25" fmla="*/ 0 h 41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4"/>
                    <a:gd name="T40" fmla="*/ 0 h 411"/>
                    <a:gd name="T41" fmla="*/ 224 w 224"/>
                    <a:gd name="T42" fmla="*/ 411 h 41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4" h="411">
                      <a:moveTo>
                        <a:pt x="6" y="0"/>
                      </a:moveTo>
                      <a:lnTo>
                        <a:pt x="68" y="99"/>
                      </a:lnTo>
                      <a:lnTo>
                        <a:pt x="116" y="241"/>
                      </a:lnTo>
                      <a:lnTo>
                        <a:pt x="224" y="411"/>
                      </a:lnTo>
                      <a:lnTo>
                        <a:pt x="144" y="380"/>
                      </a:lnTo>
                      <a:lnTo>
                        <a:pt x="149" y="338"/>
                      </a:lnTo>
                      <a:lnTo>
                        <a:pt x="90" y="261"/>
                      </a:lnTo>
                      <a:lnTo>
                        <a:pt x="81" y="192"/>
                      </a:lnTo>
                      <a:lnTo>
                        <a:pt x="39" y="140"/>
                      </a:lnTo>
                      <a:lnTo>
                        <a:pt x="42" y="100"/>
                      </a:lnTo>
                      <a:lnTo>
                        <a:pt x="0" y="3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6" name="Freeform 181"/>
                <p:cNvSpPr>
                  <a:spLocks/>
                </p:cNvSpPr>
                <p:nvPr/>
              </p:nvSpPr>
              <p:spPr bwMode="auto">
                <a:xfrm>
                  <a:off x="4231" y="3356"/>
                  <a:ext cx="67" cy="20"/>
                </a:xfrm>
                <a:custGeom>
                  <a:avLst/>
                  <a:gdLst>
                    <a:gd name="T0" fmla="*/ 0 w 269"/>
                    <a:gd name="T1" fmla="*/ 0 h 80"/>
                    <a:gd name="T2" fmla="*/ 0 w 269"/>
                    <a:gd name="T3" fmla="*/ 0 h 80"/>
                    <a:gd name="T4" fmla="*/ 0 w 269"/>
                    <a:gd name="T5" fmla="*/ 0 h 80"/>
                    <a:gd name="T6" fmla="*/ 0 w 269"/>
                    <a:gd name="T7" fmla="*/ 0 h 80"/>
                    <a:gd name="T8" fmla="*/ 0 w 269"/>
                    <a:gd name="T9" fmla="*/ 0 h 80"/>
                    <a:gd name="T10" fmla="*/ 0 w 269"/>
                    <a:gd name="T11" fmla="*/ 0 h 80"/>
                    <a:gd name="T12" fmla="*/ 0 w 269"/>
                    <a:gd name="T13" fmla="*/ 0 h 80"/>
                    <a:gd name="T14" fmla="*/ 0 w 269"/>
                    <a:gd name="T15" fmla="*/ 0 h 80"/>
                    <a:gd name="T16" fmla="*/ 0 w 269"/>
                    <a:gd name="T17" fmla="*/ 0 h 80"/>
                    <a:gd name="T18" fmla="*/ 0 w 269"/>
                    <a:gd name="T19" fmla="*/ 0 h 80"/>
                    <a:gd name="T20" fmla="*/ 0 w 269"/>
                    <a:gd name="T21" fmla="*/ 0 h 80"/>
                    <a:gd name="T22" fmla="*/ 0 w 269"/>
                    <a:gd name="T23" fmla="*/ 0 h 80"/>
                    <a:gd name="T24" fmla="*/ 0 w 269"/>
                    <a:gd name="T25" fmla="*/ 0 h 8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69"/>
                    <a:gd name="T40" fmla="*/ 0 h 80"/>
                    <a:gd name="T41" fmla="*/ 269 w 269"/>
                    <a:gd name="T42" fmla="*/ 80 h 80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69" h="80">
                      <a:moveTo>
                        <a:pt x="251" y="4"/>
                      </a:moveTo>
                      <a:lnTo>
                        <a:pt x="187" y="35"/>
                      </a:lnTo>
                      <a:lnTo>
                        <a:pt x="143" y="11"/>
                      </a:lnTo>
                      <a:lnTo>
                        <a:pt x="80" y="0"/>
                      </a:lnTo>
                      <a:lnTo>
                        <a:pt x="129" y="29"/>
                      </a:lnTo>
                      <a:lnTo>
                        <a:pt x="43" y="43"/>
                      </a:lnTo>
                      <a:lnTo>
                        <a:pt x="0" y="60"/>
                      </a:lnTo>
                      <a:lnTo>
                        <a:pt x="137" y="48"/>
                      </a:lnTo>
                      <a:lnTo>
                        <a:pt x="94" y="80"/>
                      </a:lnTo>
                      <a:lnTo>
                        <a:pt x="167" y="60"/>
                      </a:lnTo>
                      <a:lnTo>
                        <a:pt x="269" y="24"/>
                      </a:lnTo>
                      <a:lnTo>
                        <a:pt x="25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" name="Freeform 182"/>
                <p:cNvSpPr>
                  <a:spLocks/>
                </p:cNvSpPr>
                <p:nvPr/>
              </p:nvSpPr>
              <p:spPr bwMode="auto">
                <a:xfrm>
                  <a:off x="4468" y="3084"/>
                  <a:ext cx="35" cy="42"/>
                </a:xfrm>
                <a:custGeom>
                  <a:avLst/>
                  <a:gdLst>
                    <a:gd name="T0" fmla="*/ 0 w 141"/>
                    <a:gd name="T1" fmla="*/ 0 h 166"/>
                    <a:gd name="T2" fmla="*/ 0 w 141"/>
                    <a:gd name="T3" fmla="*/ 0 h 166"/>
                    <a:gd name="T4" fmla="*/ 0 w 141"/>
                    <a:gd name="T5" fmla="*/ 0 h 166"/>
                    <a:gd name="T6" fmla="*/ 0 w 141"/>
                    <a:gd name="T7" fmla="*/ 0 h 166"/>
                    <a:gd name="T8" fmla="*/ 0 w 141"/>
                    <a:gd name="T9" fmla="*/ 0 h 166"/>
                    <a:gd name="T10" fmla="*/ 0 w 141"/>
                    <a:gd name="T11" fmla="*/ 0 h 166"/>
                    <a:gd name="T12" fmla="*/ 0 w 141"/>
                    <a:gd name="T13" fmla="*/ 0 h 1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1"/>
                    <a:gd name="T22" fmla="*/ 0 h 166"/>
                    <a:gd name="T23" fmla="*/ 141 w 141"/>
                    <a:gd name="T24" fmla="*/ 166 h 1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1" h="166">
                      <a:moveTo>
                        <a:pt x="71" y="0"/>
                      </a:moveTo>
                      <a:lnTo>
                        <a:pt x="0" y="48"/>
                      </a:lnTo>
                      <a:lnTo>
                        <a:pt x="9" y="148"/>
                      </a:lnTo>
                      <a:lnTo>
                        <a:pt x="84" y="166"/>
                      </a:lnTo>
                      <a:lnTo>
                        <a:pt x="141" y="144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" name="Freeform 183"/>
                <p:cNvSpPr>
                  <a:spLocks/>
                </p:cNvSpPr>
                <p:nvPr/>
              </p:nvSpPr>
              <p:spPr bwMode="auto">
                <a:xfrm>
                  <a:off x="4091" y="3314"/>
                  <a:ext cx="11" cy="15"/>
                </a:xfrm>
                <a:custGeom>
                  <a:avLst/>
                  <a:gdLst>
                    <a:gd name="T0" fmla="*/ 0 w 46"/>
                    <a:gd name="T1" fmla="*/ 0 h 59"/>
                    <a:gd name="T2" fmla="*/ 0 w 46"/>
                    <a:gd name="T3" fmla="*/ 0 h 59"/>
                    <a:gd name="T4" fmla="*/ 0 w 46"/>
                    <a:gd name="T5" fmla="*/ 0 h 59"/>
                    <a:gd name="T6" fmla="*/ 0 w 46"/>
                    <a:gd name="T7" fmla="*/ 0 h 59"/>
                    <a:gd name="T8" fmla="*/ 0 w 46"/>
                    <a:gd name="T9" fmla="*/ 0 h 59"/>
                    <a:gd name="T10" fmla="*/ 0 w 46"/>
                    <a:gd name="T11" fmla="*/ 0 h 59"/>
                    <a:gd name="T12" fmla="*/ 0 w 46"/>
                    <a:gd name="T13" fmla="*/ 0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9"/>
                    <a:gd name="T23" fmla="*/ 46 w 46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9">
                      <a:moveTo>
                        <a:pt x="23" y="0"/>
                      </a:moveTo>
                      <a:lnTo>
                        <a:pt x="0" y="24"/>
                      </a:lnTo>
                      <a:lnTo>
                        <a:pt x="19" y="57"/>
                      </a:lnTo>
                      <a:lnTo>
                        <a:pt x="36" y="59"/>
                      </a:lnTo>
                      <a:lnTo>
                        <a:pt x="46" y="2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" name="Freeform 184"/>
                <p:cNvSpPr>
                  <a:spLocks/>
                </p:cNvSpPr>
                <p:nvPr/>
              </p:nvSpPr>
              <p:spPr bwMode="auto">
                <a:xfrm>
                  <a:off x="4001" y="2803"/>
                  <a:ext cx="222" cy="40"/>
                </a:xfrm>
                <a:custGeom>
                  <a:avLst/>
                  <a:gdLst>
                    <a:gd name="T0" fmla="*/ 0 w 885"/>
                    <a:gd name="T1" fmla="*/ 0 h 162"/>
                    <a:gd name="T2" fmla="*/ 0 w 885"/>
                    <a:gd name="T3" fmla="*/ 0 h 162"/>
                    <a:gd name="T4" fmla="*/ 0 w 885"/>
                    <a:gd name="T5" fmla="*/ 0 h 162"/>
                    <a:gd name="T6" fmla="*/ 0 w 885"/>
                    <a:gd name="T7" fmla="*/ 0 h 162"/>
                    <a:gd name="T8" fmla="*/ 0 w 885"/>
                    <a:gd name="T9" fmla="*/ 0 h 162"/>
                    <a:gd name="T10" fmla="*/ 0 w 885"/>
                    <a:gd name="T11" fmla="*/ 0 h 162"/>
                    <a:gd name="T12" fmla="*/ 0 w 885"/>
                    <a:gd name="T13" fmla="*/ 0 h 162"/>
                    <a:gd name="T14" fmla="*/ 0 w 885"/>
                    <a:gd name="T15" fmla="*/ 0 h 162"/>
                    <a:gd name="T16" fmla="*/ 0 w 885"/>
                    <a:gd name="T17" fmla="*/ 0 h 162"/>
                    <a:gd name="T18" fmla="*/ 0 w 885"/>
                    <a:gd name="T19" fmla="*/ 0 h 162"/>
                    <a:gd name="T20" fmla="*/ 0 w 885"/>
                    <a:gd name="T21" fmla="*/ 0 h 162"/>
                    <a:gd name="T22" fmla="*/ 0 w 885"/>
                    <a:gd name="T23" fmla="*/ 0 h 162"/>
                    <a:gd name="T24" fmla="*/ 0 w 885"/>
                    <a:gd name="T25" fmla="*/ 0 h 162"/>
                    <a:gd name="T26" fmla="*/ 0 w 885"/>
                    <a:gd name="T27" fmla="*/ 0 h 162"/>
                    <a:gd name="T28" fmla="*/ 0 w 885"/>
                    <a:gd name="T29" fmla="*/ 0 h 162"/>
                    <a:gd name="T30" fmla="*/ 0 w 885"/>
                    <a:gd name="T31" fmla="*/ 0 h 162"/>
                    <a:gd name="T32" fmla="*/ 0 w 885"/>
                    <a:gd name="T33" fmla="*/ 0 h 1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85"/>
                    <a:gd name="T52" fmla="*/ 0 h 162"/>
                    <a:gd name="T53" fmla="*/ 885 w 885"/>
                    <a:gd name="T54" fmla="*/ 162 h 1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85" h="162">
                      <a:moveTo>
                        <a:pt x="0" y="145"/>
                      </a:moveTo>
                      <a:lnTo>
                        <a:pt x="122" y="115"/>
                      </a:lnTo>
                      <a:lnTo>
                        <a:pt x="39" y="33"/>
                      </a:lnTo>
                      <a:lnTo>
                        <a:pt x="297" y="90"/>
                      </a:lnTo>
                      <a:lnTo>
                        <a:pt x="256" y="0"/>
                      </a:lnTo>
                      <a:lnTo>
                        <a:pt x="450" y="43"/>
                      </a:lnTo>
                      <a:lnTo>
                        <a:pt x="655" y="39"/>
                      </a:lnTo>
                      <a:lnTo>
                        <a:pt x="885" y="125"/>
                      </a:lnTo>
                      <a:lnTo>
                        <a:pt x="559" y="66"/>
                      </a:lnTo>
                      <a:lnTo>
                        <a:pt x="596" y="105"/>
                      </a:lnTo>
                      <a:lnTo>
                        <a:pt x="322" y="39"/>
                      </a:lnTo>
                      <a:lnTo>
                        <a:pt x="359" y="105"/>
                      </a:lnTo>
                      <a:lnTo>
                        <a:pt x="458" y="162"/>
                      </a:lnTo>
                      <a:lnTo>
                        <a:pt x="177" y="96"/>
                      </a:lnTo>
                      <a:lnTo>
                        <a:pt x="217" y="142"/>
                      </a:lnTo>
                      <a:lnTo>
                        <a:pt x="0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" name="Freeform 185"/>
                <p:cNvSpPr>
                  <a:spLocks/>
                </p:cNvSpPr>
                <p:nvPr/>
              </p:nvSpPr>
              <p:spPr bwMode="auto">
                <a:xfrm>
                  <a:off x="3887" y="3015"/>
                  <a:ext cx="501" cy="99"/>
                </a:xfrm>
                <a:custGeom>
                  <a:avLst/>
                  <a:gdLst>
                    <a:gd name="T0" fmla="*/ 0 w 2005"/>
                    <a:gd name="T1" fmla="*/ 0 h 396"/>
                    <a:gd name="T2" fmla="*/ 0 w 2005"/>
                    <a:gd name="T3" fmla="*/ 0 h 396"/>
                    <a:gd name="T4" fmla="*/ 0 w 2005"/>
                    <a:gd name="T5" fmla="*/ 0 h 396"/>
                    <a:gd name="T6" fmla="*/ 0 w 2005"/>
                    <a:gd name="T7" fmla="*/ 0 h 396"/>
                    <a:gd name="T8" fmla="*/ 0 w 2005"/>
                    <a:gd name="T9" fmla="*/ 0 h 396"/>
                    <a:gd name="T10" fmla="*/ 0 w 2005"/>
                    <a:gd name="T11" fmla="*/ 0 h 396"/>
                    <a:gd name="T12" fmla="*/ 0 w 2005"/>
                    <a:gd name="T13" fmla="*/ 0 h 396"/>
                    <a:gd name="T14" fmla="*/ 0 w 2005"/>
                    <a:gd name="T15" fmla="*/ 0 h 396"/>
                    <a:gd name="T16" fmla="*/ 0 w 2005"/>
                    <a:gd name="T17" fmla="*/ 0 h 396"/>
                    <a:gd name="T18" fmla="*/ 0 w 2005"/>
                    <a:gd name="T19" fmla="*/ 0 h 396"/>
                    <a:gd name="T20" fmla="*/ 0 w 2005"/>
                    <a:gd name="T21" fmla="*/ 0 h 396"/>
                    <a:gd name="T22" fmla="*/ 0 w 2005"/>
                    <a:gd name="T23" fmla="*/ 0 h 396"/>
                    <a:gd name="T24" fmla="*/ 0 w 2005"/>
                    <a:gd name="T25" fmla="*/ 0 h 396"/>
                    <a:gd name="T26" fmla="*/ 0 w 2005"/>
                    <a:gd name="T27" fmla="*/ 0 h 396"/>
                    <a:gd name="T28" fmla="*/ 0 w 2005"/>
                    <a:gd name="T29" fmla="*/ 0 h 396"/>
                    <a:gd name="T30" fmla="*/ 0 w 2005"/>
                    <a:gd name="T31" fmla="*/ 0 h 396"/>
                    <a:gd name="T32" fmla="*/ 0 w 2005"/>
                    <a:gd name="T33" fmla="*/ 0 h 396"/>
                    <a:gd name="T34" fmla="*/ 0 w 2005"/>
                    <a:gd name="T35" fmla="*/ 0 h 396"/>
                    <a:gd name="T36" fmla="*/ 0 w 2005"/>
                    <a:gd name="T37" fmla="*/ 0 h 396"/>
                    <a:gd name="T38" fmla="*/ 0 w 2005"/>
                    <a:gd name="T39" fmla="*/ 0 h 396"/>
                    <a:gd name="T40" fmla="*/ 0 w 2005"/>
                    <a:gd name="T41" fmla="*/ 0 h 396"/>
                    <a:gd name="T42" fmla="*/ 0 w 2005"/>
                    <a:gd name="T43" fmla="*/ 0 h 396"/>
                    <a:gd name="T44" fmla="*/ 0 w 2005"/>
                    <a:gd name="T45" fmla="*/ 0 h 396"/>
                    <a:gd name="T46" fmla="*/ 0 w 2005"/>
                    <a:gd name="T47" fmla="*/ 0 h 396"/>
                    <a:gd name="T48" fmla="*/ 0 w 2005"/>
                    <a:gd name="T49" fmla="*/ 0 h 396"/>
                    <a:gd name="T50" fmla="*/ 0 w 2005"/>
                    <a:gd name="T51" fmla="*/ 0 h 396"/>
                    <a:gd name="T52" fmla="*/ 0 w 2005"/>
                    <a:gd name="T53" fmla="*/ 0 h 396"/>
                    <a:gd name="T54" fmla="*/ 0 w 2005"/>
                    <a:gd name="T55" fmla="*/ 0 h 396"/>
                    <a:gd name="T56" fmla="*/ 0 w 2005"/>
                    <a:gd name="T57" fmla="*/ 0 h 396"/>
                    <a:gd name="T58" fmla="*/ 0 w 2005"/>
                    <a:gd name="T59" fmla="*/ 0 h 396"/>
                    <a:gd name="T60" fmla="*/ 0 w 2005"/>
                    <a:gd name="T61" fmla="*/ 0 h 396"/>
                    <a:gd name="T62" fmla="*/ 0 w 2005"/>
                    <a:gd name="T63" fmla="*/ 0 h 396"/>
                    <a:gd name="T64" fmla="*/ 0 w 2005"/>
                    <a:gd name="T65" fmla="*/ 0 h 396"/>
                    <a:gd name="T66" fmla="*/ 0 w 2005"/>
                    <a:gd name="T67" fmla="*/ 0 h 39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005"/>
                    <a:gd name="T103" fmla="*/ 0 h 396"/>
                    <a:gd name="T104" fmla="*/ 2005 w 2005"/>
                    <a:gd name="T105" fmla="*/ 396 h 39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005" h="396">
                      <a:moveTo>
                        <a:pt x="0" y="0"/>
                      </a:moveTo>
                      <a:lnTo>
                        <a:pt x="142" y="43"/>
                      </a:lnTo>
                      <a:lnTo>
                        <a:pt x="375" y="53"/>
                      </a:lnTo>
                      <a:lnTo>
                        <a:pt x="287" y="92"/>
                      </a:lnTo>
                      <a:lnTo>
                        <a:pt x="398" y="105"/>
                      </a:lnTo>
                      <a:lnTo>
                        <a:pt x="559" y="105"/>
                      </a:lnTo>
                      <a:lnTo>
                        <a:pt x="487" y="172"/>
                      </a:lnTo>
                      <a:lnTo>
                        <a:pt x="615" y="208"/>
                      </a:lnTo>
                      <a:lnTo>
                        <a:pt x="536" y="231"/>
                      </a:lnTo>
                      <a:lnTo>
                        <a:pt x="718" y="241"/>
                      </a:lnTo>
                      <a:lnTo>
                        <a:pt x="685" y="297"/>
                      </a:lnTo>
                      <a:lnTo>
                        <a:pt x="938" y="270"/>
                      </a:lnTo>
                      <a:lnTo>
                        <a:pt x="1093" y="274"/>
                      </a:lnTo>
                      <a:lnTo>
                        <a:pt x="982" y="336"/>
                      </a:lnTo>
                      <a:lnTo>
                        <a:pt x="1363" y="313"/>
                      </a:lnTo>
                      <a:lnTo>
                        <a:pt x="1277" y="360"/>
                      </a:lnTo>
                      <a:lnTo>
                        <a:pt x="1580" y="327"/>
                      </a:lnTo>
                      <a:lnTo>
                        <a:pt x="2005" y="237"/>
                      </a:lnTo>
                      <a:lnTo>
                        <a:pt x="1611" y="396"/>
                      </a:lnTo>
                      <a:lnTo>
                        <a:pt x="1050" y="396"/>
                      </a:lnTo>
                      <a:lnTo>
                        <a:pt x="1186" y="350"/>
                      </a:lnTo>
                      <a:lnTo>
                        <a:pt x="922" y="360"/>
                      </a:lnTo>
                      <a:lnTo>
                        <a:pt x="990" y="297"/>
                      </a:lnTo>
                      <a:lnTo>
                        <a:pt x="625" y="333"/>
                      </a:lnTo>
                      <a:lnTo>
                        <a:pt x="662" y="257"/>
                      </a:lnTo>
                      <a:lnTo>
                        <a:pt x="412" y="247"/>
                      </a:lnTo>
                      <a:lnTo>
                        <a:pt x="454" y="208"/>
                      </a:lnTo>
                      <a:lnTo>
                        <a:pt x="356" y="169"/>
                      </a:lnTo>
                      <a:lnTo>
                        <a:pt x="468" y="129"/>
                      </a:lnTo>
                      <a:lnTo>
                        <a:pt x="178" y="122"/>
                      </a:lnTo>
                      <a:lnTo>
                        <a:pt x="257" y="63"/>
                      </a:lnTo>
                      <a:lnTo>
                        <a:pt x="105" y="7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" name="Freeform 186"/>
                <p:cNvSpPr>
                  <a:spLocks/>
                </p:cNvSpPr>
                <p:nvPr/>
              </p:nvSpPr>
              <p:spPr bwMode="auto">
                <a:xfrm>
                  <a:off x="4053" y="2928"/>
                  <a:ext cx="153" cy="68"/>
                </a:xfrm>
                <a:custGeom>
                  <a:avLst/>
                  <a:gdLst>
                    <a:gd name="T0" fmla="*/ 0 w 612"/>
                    <a:gd name="T1" fmla="*/ 0 h 270"/>
                    <a:gd name="T2" fmla="*/ 0 w 612"/>
                    <a:gd name="T3" fmla="*/ 0 h 270"/>
                    <a:gd name="T4" fmla="*/ 0 w 612"/>
                    <a:gd name="T5" fmla="*/ 0 h 270"/>
                    <a:gd name="T6" fmla="*/ 0 w 612"/>
                    <a:gd name="T7" fmla="*/ 0 h 270"/>
                    <a:gd name="T8" fmla="*/ 0 w 612"/>
                    <a:gd name="T9" fmla="*/ 0 h 270"/>
                    <a:gd name="T10" fmla="*/ 0 w 612"/>
                    <a:gd name="T11" fmla="*/ 0 h 270"/>
                    <a:gd name="T12" fmla="*/ 0 w 612"/>
                    <a:gd name="T13" fmla="*/ 0 h 270"/>
                    <a:gd name="T14" fmla="*/ 0 w 612"/>
                    <a:gd name="T15" fmla="*/ 0 h 270"/>
                    <a:gd name="T16" fmla="*/ 0 w 612"/>
                    <a:gd name="T17" fmla="*/ 0 h 270"/>
                    <a:gd name="T18" fmla="*/ 0 w 612"/>
                    <a:gd name="T19" fmla="*/ 0 h 270"/>
                    <a:gd name="T20" fmla="*/ 0 w 612"/>
                    <a:gd name="T21" fmla="*/ 0 h 270"/>
                    <a:gd name="T22" fmla="*/ 0 w 612"/>
                    <a:gd name="T23" fmla="*/ 0 h 270"/>
                    <a:gd name="T24" fmla="*/ 0 w 612"/>
                    <a:gd name="T25" fmla="*/ 0 h 270"/>
                    <a:gd name="T26" fmla="*/ 0 w 612"/>
                    <a:gd name="T27" fmla="*/ 0 h 270"/>
                    <a:gd name="T28" fmla="*/ 0 w 612"/>
                    <a:gd name="T29" fmla="*/ 0 h 270"/>
                    <a:gd name="T30" fmla="*/ 0 w 612"/>
                    <a:gd name="T31" fmla="*/ 0 h 27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12"/>
                    <a:gd name="T49" fmla="*/ 0 h 270"/>
                    <a:gd name="T50" fmla="*/ 612 w 612"/>
                    <a:gd name="T51" fmla="*/ 270 h 27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12" h="270">
                      <a:moveTo>
                        <a:pt x="484" y="53"/>
                      </a:moveTo>
                      <a:lnTo>
                        <a:pt x="383" y="0"/>
                      </a:lnTo>
                      <a:lnTo>
                        <a:pt x="402" y="40"/>
                      </a:lnTo>
                      <a:lnTo>
                        <a:pt x="300" y="40"/>
                      </a:lnTo>
                      <a:lnTo>
                        <a:pt x="224" y="80"/>
                      </a:lnTo>
                      <a:lnTo>
                        <a:pt x="115" y="73"/>
                      </a:lnTo>
                      <a:lnTo>
                        <a:pt x="46" y="69"/>
                      </a:lnTo>
                      <a:lnTo>
                        <a:pt x="105" y="156"/>
                      </a:lnTo>
                      <a:lnTo>
                        <a:pt x="0" y="181"/>
                      </a:lnTo>
                      <a:lnTo>
                        <a:pt x="154" y="230"/>
                      </a:lnTo>
                      <a:lnTo>
                        <a:pt x="63" y="270"/>
                      </a:lnTo>
                      <a:lnTo>
                        <a:pt x="465" y="218"/>
                      </a:lnTo>
                      <a:lnTo>
                        <a:pt x="402" y="123"/>
                      </a:lnTo>
                      <a:lnTo>
                        <a:pt x="612" y="119"/>
                      </a:lnTo>
                      <a:lnTo>
                        <a:pt x="484" y="53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" name="Freeform 187"/>
                <p:cNvSpPr>
                  <a:spLocks/>
                </p:cNvSpPr>
                <p:nvPr/>
              </p:nvSpPr>
              <p:spPr bwMode="auto">
                <a:xfrm>
                  <a:off x="4065" y="2936"/>
                  <a:ext cx="306" cy="75"/>
                </a:xfrm>
                <a:custGeom>
                  <a:avLst/>
                  <a:gdLst>
                    <a:gd name="T0" fmla="*/ 0 w 1222"/>
                    <a:gd name="T1" fmla="*/ 0 h 299"/>
                    <a:gd name="T2" fmla="*/ 0 w 1222"/>
                    <a:gd name="T3" fmla="*/ 0 h 299"/>
                    <a:gd name="T4" fmla="*/ 0 w 1222"/>
                    <a:gd name="T5" fmla="*/ 0 h 299"/>
                    <a:gd name="T6" fmla="*/ 0 w 1222"/>
                    <a:gd name="T7" fmla="*/ 0 h 299"/>
                    <a:gd name="T8" fmla="*/ 0 w 1222"/>
                    <a:gd name="T9" fmla="*/ 0 h 299"/>
                    <a:gd name="T10" fmla="*/ 0 w 1222"/>
                    <a:gd name="T11" fmla="*/ 0 h 299"/>
                    <a:gd name="T12" fmla="*/ 0 w 1222"/>
                    <a:gd name="T13" fmla="*/ 0 h 299"/>
                    <a:gd name="T14" fmla="*/ 0 w 1222"/>
                    <a:gd name="T15" fmla="*/ 0 h 299"/>
                    <a:gd name="T16" fmla="*/ 0 w 1222"/>
                    <a:gd name="T17" fmla="*/ 0 h 299"/>
                    <a:gd name="T18" fmla="*/ 0 w 1222"/>
                    <a:gd name="T19" fmla="*/ 0 h 299"/>
                    <a:gd name="T20" fmla="*/ 0 w 1222"/>
                    <a:gd name="T21" fmla="*/ 0 h 299"/>
                    <a:gd name="T22" fmla="*/ 0 w 1222"/>
                    <a:gd name="T23" fmla="*/ 0 h 299"/>
                    <a:gd name="T24" fmla="*/ 0 w 1222"/>
                    <a:gd name="T25" fmla="*/ 0 h 299"/>
                    <a:gd name="T26" fmla="*/ 0 w 1222"/>
                    <a:gd name="T27" fmla="*/ 0 h 299"/>
                    <a:gd name="T28" fmla="*/ 0 w 1222"/>
                    <a:gd name="T29" fmla="*/ 0 h 299"/>
                    <a:gd name="T30" fmla="*/ 0 w 1222"/>
                    <a:gd name="T31" fmla="*/ 0 h 299"/>
                    <a:gd name="T32" fmla="*/ 0 w 1222"/>
                    <a:gd name="T33" fmla="*/ 0 h 299"/>
                    <a:gd name="T34" fmla="*/ 0 w 1222"/>
                    <a:gd name="T35" fmla="*/ 0 h 299"/>
                    <a:gd name="T36" fmla="*/ 0 w 1222"/>
                    <a:gd name="T37" fmla="*/ 0 h 299"/>
                    <a:gd name="T38" fmla="*/ 0 w 1222"/>
                    <a:gd name="T39" fmla="*/ 0 h 299"/>
                    <a:gd name="T40" fmla="*/ 0 w 1222"/>
                    <a:gd name="T41" fmla="*/ 0 h 299"/>
                    <a:gd name="T42" fmla="*/ 0 w 1222"/>
                    <a:gd name="T43" fmla="*/ 0 h 299"/>
                    <a:gd name="T44" fmla="*/ 0 w 1222"/>
                    <a:gd name="T45" fmla="*/ 0 h 299"/>
                    <a:gd name="T46" fmla="*/ 0 w 1222"/>
                    <a:gd name="T47" fmla="*/ 0 h 299"/>
                    <a:gd name="T48" fmla="*/ 0 w 1222"/>
                    <a:gd name="T49" fmla="*/ 0 h 299"/>
                    <a:gd name="T50" fmla="*/ 0 w 1222"/>
                    <a:gd name="T51" fmla="*/ 0 h 299"/>
                    <a:gd name="T52" fmla="*/ 0 w 1222"/>
                    <a:gd name="T53" fmla="*/ 0 h 299"/>
                    <a:gd name="T54" fmla="*/ 0 w 1222"/>
                    <a:gd name="T55" fmla="*/ 0 h 299"/>
                    <a:gd name="T56" fmla="*/ 0 w 1222"/>
                    <a:gd name="T57" fmla="*/ 0 h 299"/>
                    <a:gd name="T58" fmla="*/ 0 w 1222"/>
                    <a:gd name="T59" fmla="*/ 0 h 299"/>
                    <a:gd name="T60" fmla="*/ 0 w 1222"/>
                    <a:gd name="T61" fmla="*/ 0 h 299"/>
                    <a:gd name="T62" fmla="*/ 0 w 1222"/>
                    <a:gd name="T63" fmla="*/ 0 h 299"/>
                    <a:gd name="T64" fmla="*/ 0 w 1222"/>
                    <a:gd name="T65" fmla="*/ 0 h 299"/>
                    <a:gd name="T66" fmla="*/ 0 w 1222"/>
                    <a:gd name="T67" fmla="*/ 0 h 29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222"/>
                    <a:gd name="T103" fmla="*/ 0 h 299"/>
                    <a:gd name="T104" fmla="*/ 1222 w 1222"/>
                    <a:gd name="T105" fmla="*/ 299 h 299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222" h="299">
                      <a:moveTo>
                        <a:pt x="1049" y="199"/>
                      </a:moveTo>
                      <a:lnTo>
                        <a:pt x="909" y="274"/>
                      </a:lnTo>
                      <a:lnTo>
                        <a:pt x="730" y="299"/>
                      </a:lnTo>
                      <a:lnTo>
                        <a:pt x="805" y="244"/>
                      </a:lnTo>
                      <a:lnTo>
                        <a:pt x="636" y="284"/>
                      </a:lnTo>
                      <a:lnTo>
                        <a:pt x="403" y="279"/>
                      </a:lnTo>
                      <a:lnTo>
                        <a:pt x="531" y="239"/>
                      </a:lnTo>
                      <a:lnTo>
                        <a:pt x="398" y="230"/>
                      </a:lnTo>
                      <a:lnTo>
                        <a:pt x="25" y="239"/>
                      </a:lnTo>
                      <a:lnTo>
                        <a:pt x="189" y="204"/>
                      </a:lnTo>
                      <a:lnTo>
                        <a:pt x="0" y="155"/>
                      </a:lnTo>
                      <a:lnTo>
                        <a:pt x="95" y="135"/>
                      </a:lnTo>
                      <a:lnTo>
                        <a:pt x="45" y="90"/>
                      </a:lnTo>
                      <a:lnTo>
                        <a:pt x="144" y="80"/>
                      </a:lnTo>
                      <a:lnTo>
                        <a:pt x="269" y="110"/>
                      </a:lnTo>
                      <a:lnTo>
                        <a:pt x="214" y="60"/>
                      </a:lnTo>
                      <a:lnTo>
                        <a:pt x="293" y="31"/>
                      </a:lnTo>
                      <a:lnTo>
                        <a:pt x="502" y="65"/>
                      </a:lnTo>
                      <a:lnTo>
                        <a:pt x="383" y="10"/>
                      </a:lnTo>
                      <a:lnTo>
                        <a:pt x="452" y="0"/>
                      </a:lnTo>
                      <a:lnTo>
                        <a:pt x="616" y="55"/>
                      </a:lnTo>
                      <a:lnTo>
                        <a:pt x="596" y="10"/>
                      </a:lnTo>
                      <a:lnTo>
                        <a:pt x="745" y="70"/>
                      </a:lnTo>
                      <a:lnTo>
                        <a:pt x="844" y="110"/>
                      </a:lnTo>
                      <a:lnTo>
                        <a:pt x="1043" y="114"/>
                      </a:lnTo>
                      <a:lnTo>
                        <a:pt x="914" y="155"/>
                      </a:lnTo>
                      <a:lnTo>
                        <a:pt x="691" y="145"/>
                      </a:lnTo>
                      <a:lnTo>
                        <a:pt x="393" y="129"/>
                      </a:lnTo>
                      <a:lnTo>
                        <a:pt x="790" y="194"/>
                      </a:lnTo>
                      <a:lnTo>
                        <a:pt x="953" y="204"/>
                      </a:lnTo>
                      <a:lnTo>
                        <a:pt x="1083" y="165"/>
                      </a:lnTo>
                      <a:lnTo>
                        <a:pt x="1222" y="239"/>
                      </a:lnTo>
                      <a:lnTo>
                        <a:pt x="1049" y="1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" name="Freeform 188"/>
                <p:cNvSpPr>
                  <a:spLocks/>
                </p:cNvSpPr>
                <p:nvPr/>
              </p:nvSpPr>
              <p:spPr bwMode="auto">
                <a:xfrm>
                  <a:off x="4345" y="2858"/>
                  <a:ext cx="179" cy="190"/>
                </a:xfrm>
                <a:custGeom>
                  <a:avLst/>
                  <a:gdLst>
                    <a:gd name="T0" fmla="*/ 0 w 718"/>
                    <a:gd name="T1" fmla="*/ 0 h 758"/>
                    <a:gd name="T2" fmla="*/ 0 w 718"/>
                    <a:gd name="T3" fmla="*/ 0 h 758"/>
                    <a:gd name="T4" fmla="*/ 0 w 718"/>
                    <a:gd name="T5" fmla="*/ 0 h 758"/>
                    <a:gd name="T6" fmla="*/ 0 w 718"/>
                    <a:gd name="T7" fmla="*/ 0 h 758"/>
                    <a:gd name="T8" fmla="*/ 0 w 718"/>
                    <a:gd name="T9" fmla="*/ 0 h 758"/>
                    <a:gd name="T10" fmla="*/ 0 w 718"/>
                    <a:gd name="T11" fmla="*/ 0 h 758"/>
                    <a:gd name="T12" fmla="*/ 0 w 718"/>
                    <a:gd name="T13" fmla="*/ 0 h 758"/>
                    <a:gd name="T14" fmla="*/ 0 w 718"/>
                    <a:gd name="T15" fmla="*/ 0 h 758"/>
                    <a:gd name="T16" fmla="*/ 0 w 718"/>
                    <a:gd name="T17" fmla="*/ 0 h 758"/>
                    <a:gd name="T18" fmla="*/ 0 w 718"/>
                    <a:gd name="T19" fmla="*/ 0 h 758"/>
                    <a:gd name="T20" fmla="*/ 0 w 718"/>
                    <a:gd name="T21" fmla="*/ 0 h 758"/>
                    <a:gd name="T22" fmla="*/ 0 w 718"/>
                    <a:gd name="T23" fmla="*/ 0 h 758"/>
                    <a:gd name="T24" fmla="*/ 0 w 718"/>
                    <a:gd name="T25" fmla="*/ 0 h 758"/>
                    <a:gd name="T26" fmla="*/ 0 w 718"/>
                    <a:gd name="T27" fmla="*/ 0 h 758"/>
                    <a:gd name="T28" fmla="*/ 0 w 718"/>
                    <a:gd name="T29" fmla="*/ 0 h 758"/>
                    <a:gd name="T30" fmla="*/ 0 w 718"/>
                    <a:gd name="T31" fmla="*/ 0 h 758"/>
                    <a:gd name="T32" fmla="*/ 0 w 718"/>
                    <a:gd name="T33" fmla="*/ 0 h 758"/>
                    <a:gd name="T34" fmla="*/ 0 w 718"/>
                    <a:gd name="T35" fmla="*/ 0 h 758"/>
                    <a:gd name="T36" fmla="*/ 0 w 718"/>
                    <a:gd name="T37" fmla="*/ 0 h 758"/>
                    <a:gd name="T38" fmla="*/ 0 w 718"/>
                    <a:gd name="T39" fmla="*/ 0 h 758"/>
                    <a:gd name="T40" fmla="*/ 0 w 718"/>
                    <a:gd name="T41" fmla="*/ 0 h 75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18"/>
                    <a:gd name="T64" fmla="*/ 0 h 758"/>
                    <a:gd name="T65" fmla="*/ 718 w 718"/>
                    <a:gd name="T66" fmla="*/ 758 h 75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18" h="758">
                      <a:moveTo>
                        <a:pt x="0" y="0"/>
                      </a:moveTo>
                      <a:lnTo>
                        <a:pt x="94" y="130"/>
                      </a:lnTo>
                      <a:lnTo>
                        <a:pt x="280" y="220"/>
                      </a:lnTo>
                      <a:lnTo>
                        <a:pt x="407" y="308"/>
                      </a:lnTo>
                      <a:lnTo>
                        <a:pt x="488" y="474"/>
                      </a:lnTo>
                      <a:lnTo>
                        <a:pt x="348" y="357"/>
                      </a:lnTo>
                      <a:lnTo>
                        <a:pt x="468" y="494"/>
                      </a:lnTo>
                      <a:lnTo>
                        <a:pt x="571" y="622"/>
                      </a:lnTo>
                      <a:lnTo>
                        <a:pt x="575" y="518"/>
                      </a:lnTo>
                      <a:lnTo>
                        <a:pt x="615" y="688"/>
                      </a:lnTo>
                      <a:lnTo>
                        <a:pt x="668" y="688"/>
                      </a:lnTo>
                      <a:lnTo>
                        <a:pt x="698" y="758"/>
                      </a:lnTo>
                      <a:lnTo>
                        <a:pt x="718" y="612"/>
                      </a:lnTo>
                      <a:lnTo>
                        <a:pt x="658" y="658"/>
                      </a:lnTo>
                      <a:lnTo>
                        <a:pt x="558" y="394"/>
                      </a:lnTo>
                      <a:lnTo>
                        <a:pt x="531" y="498"/>
                      </a:lnTo>
                      <a:lnTo>
                        <a:pt x="431" y="277"/>
                      </a:lnTo>
                      <a:lnTo>
                        <a:pt x="178" y="73"/>
                      </a:lnTo>
                      <a:lnTo>
                        <a:pt x="197" y="16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CC9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4" name="Freeform 189"/>
                <p:cNvSpPr>
                  <a:spLocks/>
                </p:cNvSpPr>
                <p:nvPr/>
              </p:nvSpPr>
              <p:spPr bwMode="auto">
                <a:xfrm>
                  <a:off x="4239" y="2802"/>
                  <a:ext cx="286" cy="240"/>
                </a:xfrm>
                <a:custGeom>
                  <a:avLst/>
                  <a:gdLst>
                    <a:gd name="T0" fmla="*/ 0 w 1143"/>
                    <a:gd name="T1" fmla="*/ 0 h 959"/>
                    <a:gd name="T2" fmla="*/ 0 w 1143"/>
                    <a:gd name="T3" fmla="*/ 0 h 959"/>
                    <a:gd name="T4" fmla="*/ 0 w 1143"/>
                    <a:gd name="T5" fmla="*/ 0 h 959"/>
                    <a:gd name="T6" fmla="*/ 0 w 1143"/>
                    <a:gd name="T7" fmla="*/ 0 h 959"/>
                    <a:gd name="T8" fmla="*/ 0 w 1143"/>
                    <a:gd name="T9" fmla="*/ 0 h 959"/>
                    <a:gd name="T10" fmla="*/ 0 w 1143"/>
                    <a:gd name="T11" fmla="*/ 0 h 959"/>
                    <a:gd name="T12" fmla="*/ 0 w 1143"/>
                    <a:gd name="T13" fmla="*/ 0 h 959"/>
                    <a:gd name="T14" fmla="*/ 0 w 1143"/>
                    <a:gd name="T15" fmla="*/ 0 h 959"/>
                    <a:gd name="T16" fmla="*/ 0 w 1143"/>
                    <a:gd name="T17" fmla="*/ 0 h 959"/>
                    <a:gd name="T18" fmla="*/ 0 w 1143"/>
                    <a:gd name="T19" fmla="*/ 0 h 959"/>
                    <a:gd name="T20" fmla="*/ 0 w 1143"/>
                    <a:gd name="T21" fmla="*/ 0 h 959"/>
                    <a:gd name="T22" fmla="*/ 0 w 1143"/>
                    <a:gd name="T23" fmla="*/ 0 h 959"/>
                    <a:gd name="T24" fmla="*/ 0 w 1143"/>
                    <a:gd name="T25" fmla="*/ 0 h 959"/>
                    <a:gd name="T26" fmla="*/ 0 w 1143"/>
                    <a:gd name="T27" fmla="*/ 0 h 959"/>
                    <a:gd name="T28" fmla="*/ 0 w 1143"/>
                    <a:gd name="T29" fmla="*/ 0 h 959"/>
                    <a:gd name="T30" fmla="*/ 0 w 1143"/>
                    <a:gd name="T31" fmla="*/ 0 h 959"/>
                    <a:gd name="T32" fmla="*/ 0 w 1143"/>
                    <a:gd name="T33" fmla="*/ 0 h 959"/>
                    <a:gd name="T34" fmla="*/ 0 w 1143"/>
                    <a:gd name="T35" fmla="*/ 0 h 959"/>
                    <a:gd name="T36" fmla="*/ 0 w 1143"/>
                    <a:gd name="T37" fmla="*/ 0 h 959"/>
                    <a:gd name="T38" fmla="*/ 0 w 1143"/>
                    <a:gd name="T39" fmla="*/ 0 h 959"/>
                    <a:gd name="T40" fmla="*/ 0 w 1143"/>
                    <a:gd name="T41" fmla="*/ 0 h 959"/>
                    <a:gd name="T42" fmla="*/ 0 w 1143"/>
                    <a:gd name="T43" fmla="*/ 0 h 959"/>
                    <a:gd name="T44" fmla="*/ 0 w 1143"/>
                    <a:gd name="T45" fmla="*/ 0 h 959"/>
                    <a:gd name="T46" fmla="*/ 0 w 1143"/>
                    <a:gd name="T47" fmla="*/ 0 h 959"/>
                    <a:gd name="T48" fmla="*/ 0 w 1143"/>
                    <a:gd name="T49" fmla="*/ 0 h 959"/>
                    <a:gd name="T50" fmla="*/ 0 w 1143"/>
                    <a:gd name="T51" fmla="*/ 0 h 959"/>
                    <a:gd name="T52" fmla="*/ 0 w 1143"/>
                    <a:gd name="T53" fmla="*/ 0 h 959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143"/>
                    <a:gd name="T82" fmla="*/ 0 h 959"/>
                    <a:gd name="T83" fmla="*/ 1143 w 1143"/>
                    <a:gd name="T84" fmla="*/ 959 h 959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143" h="959">
                      <a:moveTo>
                        <a:pt x="0" y="0"/>
                      </a:moveTo>
                      <a:lnTo>
                        <a:pt x="243" y="165"/>
                      </a:lnTo>
                      <a:lnTo>
                        <a:pt x="363" y="211"/>
                      </a:lnTo>
                      <a:lnTo>
                        <a:pt x="353" y="145"/>
                      </a:lnTo>
                      <a:lnTo>
                        <a:pt x="478" y="233"/>
                      </a:lnTo>
                      <a:lnTo>
                        <a:pt x="590" y="343"/>
                      </a:lnTo>
                      <a:lnTo>
                        <a:pt x="544" y="233"/>
                      </a:lnTo>
                      <a:lnTo>
                        <a:pt x="685" y="355"/>
                      </a:lnTo>
                      <a:lnTo>
                        <a:pt x="840" y="474"/>
                      </a:lnTo>
                      <a:lnTo>
                        <a:pt x="951" y="660"/>
                      </a:lnTo>
                      <a:lnTo>
                        <a:pt x="965" y="557"/>
                      </a:lnTo>
                      <a:lnTo>
                        <a:pt x="1040" y="718"/>
                      </a:lnTo>
                      <a:lnTo>
                        <a:pt x="1083" y="847"/>
                      </a:lnTo>
                      <a:lnTo>
                        <a:pt x="1143" y="781"/>
                      </a:lnTo>
                      <a:lnTo>
                        <a:pt x="1143" y="959"/>
                      </a:lnTo>
                      <a:lnTo>
                        <a:pt x="1122" y="860"/>
                      </a:lnTo>
                      <a:lnTo>
                        <a:pt x="1074" y="916"/>
                      </a:lnTo>
                      <a:lnTo>
                        <a:pt x="988" y="646"/>
                      </a:lnTo>
                      <a:lnTo>
                        <a:pt x="955" y="767"/>
                      </a:lnTo>
                      <a:lnTo>
                        <a:pt x="837" y="501"/>
                      </a:lnTo>
                      <a:lnTo>
                        <a:pt x="658" y="379"/>
                      </a:lnTo>
                      <a:lnTo>
                        <a:pt x="662" y="425"/>
                      </a:lnTo>
                      <a:lnTo>
                        <a:pt x="398" y="204"/>
                      </a:lnTo>
                      <a:lnTo>
                        <a:pt x="412" y="283"/>
                      </a:lnTo>
                      <a:lnTo>
                        <a:pt x="257" y="22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4" name="Group 124"/>
              <p:cNvGrpSpPr>
                <a:grpSpLocks/>
              </p:cNvGrpSpPr>
              <p:nvPr/>
            </p:nvGrpSpPr>
            <p:grpSpPr bwMode="auto">
              <a:xfrm flipH="1">
                <a:off x="2133600" y="2286000"/>
                <a:ext cx="1897063" cy="1543050"/>
                <a:chOff x="1236" y="1631"/>
                <a:chExt cx="1195" cy="972"/>
              </a:xfrm>
            </p:grpSpPr>
            <p:sp>
              <p:nvSpPr>
                <p:cNvPr id="115" name="Freeform 69"/>
                <p:cNvSpPr>
                  <a:spLocks/>
                </p:cNvSpPr>
                <p:nvPr/>
              </p:nvSpPr>
              <p:spPr bwMode="auto">
                <a:xfrm>
                  <a:off x="1268" y="1631"/>
                  <a:ext cx="933" cy="545"/>
                </a:xfrm>
                <a:custGeom>
                  <a:avLst/>
                  <a:gdLst>
                    <a:gd name="T0" fmla="*/ 892 w 933"/>
                    <a:gd name="T1" fmla="*/ 399 h 545"/>
                    <a:gd name="T2" fmla="*/ 926 w 933"/>
                    <a:gd name="T3" fmla="*/ 348 h 545"/>
                    <a:gd name="T4" fmla="*/ 933 w 933"/>
                    <a:gd name="T5" fmla="*/ 283 h 545"/>
                    <a:gd name="T6" fmla="*/ 907 w 933"/>
                    <a:gd name="T7" fmla="*/ 232 h 545"/>
                    <a:gd name="T8" fmla="*/ 850 w 933"/>
                    <a:gd name="T9" fmla="*/ 218 h 545"/>
                    <a:gd name="T10" fmla="*/ 811 w 933"/>
                    <a:gd name="T11" fmla="*/ 214 h 545"/>
                    <a:gd name="T12" fmla="*/ 792 w 933"/>
                    <a:gd name="T13" fmla="*/ 219 h 545"/>
                    <a:gd name="T14" fmla="*/ 782 w 933"/>
                    <a:gd name="T15" fmla="*/ 235 h 545"/>
                    <a:gd name="T16" fmla="*/ 799 w 933"/>
                    <a:gd name="T17" fmla="*/ 229 h 545"/>
                    <a:gd name="T18" fmla="*/ 823 w 933"/>
                    <a:gd name="T19" fmla="*/ 194 h 545"/>
                    <a:gd name="T20" fmla="*/ 828 w 933"/>
                    <a:gd name="T21" fmla="*/ 162 h 545"/>
                    <a:gd name="T22" fmla="*/ 817 w 933"/>
                    <a:gd name="T23" fmla="*/ 136 h 545"/>
                    <a:gd name="T24" fmla="*/ 795 w 933"/>
                    <a:gd name="T25" fmla="*/ 115 h 545"/>
                    <a:gd name="T26" fmla="*/ 769 w 933"/>
                    <a:gd name="T27" fmla="*/ 104 h 545"/>
                    <a:gd name="T28" fmla="*/ 740 w 933"/>
                    <a:gd name="T29" fmla="*/ 102 h 545"/>
                    <a:gd name="T30" fmla="*/ 714 w 933"/>
                    <a:gd name="T31" fmla="*/ 113 h 545"/>
                    <a:gd name="T32" fmla="*/ 705 w 933"/>
                    <a:gd name="T33" fmla="*/ 93 h 545"/>
                    <a:gd name="T34" fmla="*/ 687 w 933"/>
                    <a:gd name="T35" fmla="*/ 46 h 545"/>
                    <a:gd name="T36" fmla="*/ 648 w 933"/>
                    <a:gd name="T37" fmla="*/ 16 h 545"/>
                    <a:gd name="T38" fmla="*/ 596 w 933"/>
                    <a:gd name="T39" fmla="*/ 3 h 545"/>
                    <a:gd name="T40" fmla="*/ 539 w 933"/>
                    <a:gd name="T41" fmla="*/ 3 h 545"/>
                    <a:gd name="T42" fmla="*/ 485 w 933"/>
                    <a:gd name="T43" fmla="*/ 17 h 545"/>
                    <a:gd name="T44" fmla="*/ 439 w 933"/>
                    <a:gd name="T45" fmla="*/ 45 h 545"/>
                    <a:gd name="T46" fmla="*/ 411 w 933"/>
                    <a:gd name="T47" fmla="*/ 85 h 545"/>
                    <a:gd name="T48" fmla="*/ 389 w 933"/>
                    <a:gd name="T49" fmla="*/ 101 h 545"/>
                    <a:gd name="T50" fmla="*/ 352 w 933"/>
                    <a:gd name="T51" fmla="*/ 109 h 545"/>
                    <a:gd name="T52" fmla="*/ 321 w 933"/>
                    <a:gd name="T53" fmla="*/ 146 h 545"/>
                    <a:gd name="T54" fmla="*/ 317 w 933"/>
                    <a:gd name="T55" fmla="*/ 202 h 545"/>
                    <a:gd name="T56" fmla="*/ 313 w 933"/>
                    <a:gd name="T57" fmla="*/ 218 h 545"/>
                    <a:gd name="T58" fmla="*/ 278 w 933"/>
                    <a:gd name="T59" fmla="*/ 194 h 545"/>
                    <a:gd name="T60" fmla="*/ 242 w 933"/>
                    <a:gd name="T61" fmla="*/ 179 h 545"/>
                    <a:gd name="T62" fmla="*/ 209 w 933"/>
                    <a:gd name="T63" fmla="*/ 175 h 545"/>
                    <a:gd name="T64" fmla="*/ 180 w 933"/>
                    <a:gd name="T65" fmla="*/ 182 h 545"/>
                    <a:gd name="T66" fmla="*/ 157 w 933"/>
                    <a:gd name="T67" fmla="*/ 198 h 545"/>
                    <a:gd name="T68" fmla="*/ 142 w 933"/>
                    <a:gd name="T69" fmla="*/ 225 h 545"/>
                    <a:gd name="T70" fmla="*/ 139 w 933"/>
                    <a:gd name="T71" fmla="*/ 263 h 545"/>
                    <a:gd name="T72" fmla="*/ 105 w 933"/>
                    <a:gd name="T73" fmla="*/ 283 h 545"/>
                    <a:gd name="T74" fmla="*/ 49 w 933"/>
                    <a:gd name="T75" fmla="*/ 300 h 545"/>
                    <a:gd name="T76" fmla="*/ 15 w 933"/>
                    <a:gd name="T77" fmla="*/ 334 h 545"/>
                    <a:gd name="T78" fmla="*/ 1 w 933"/>
                    <a:gd name="T79" fmla="*/ 377 h 545"/>
                    <a:gd name="T80" fmla="*/ 3 w 933"/>
                    <a:gd name="T81" fmla="*/ 425 h 545"/>
                    <a:gd name="T82" fmla="*/ 21 w 933"/>
                    <a:gd name="T83" fmla="*/ 467 h 545"/>
                    <a:gd name="T84" fmla="*/ 53 w 933"/>
                    <a:gd name="T85" fmla="*/ 498 h 545"/>
                    <a:gd name="T86" fmla="*/ 95 w 933"/>
                    <a:gd name="T87" fmla="*/ 510 h 545"/>
                    <a:gd name="T88" fmla="*/ 133 w 933"/>
                    <a:gd name="T89" fmla="*/ 518 h 545"/>
                    <a:gd name="T90" fmla="*/ 164 w 933"/>
                    <a:gd name="T91" fmla="*/ 533 h 545"/>
                    <a:gd name="T92" fmla="*/ 203 w 933"/>
                    <a:gd name="T93" fmla="*/ 542 h 545"/>
                    <a:gd name="T94" fmla="*/ 244 w 933"/>
                    <a:gd name="T95" fmla="*/ 545 h 545"/>
                    <a:gd name="T96" fmla="*/ 285 w 933"/>
                    <a:gd name="T97" fmla="*/ 544 h 545"/>
                    <a:gd name="T98" fmla="*/ 325 w 933"/>
                    <a:gd name="T99" fmla="*/ 538 h 545"/>
                    <a:gd name="T100" fmla="*/ 358 w 933"/>
                    <a:gd name="T101" fmla="*/ 529 h 545"/>
                    <a:gd name="T102" fmla="*/ 383 w 933"/>
                    <a:gd name="T103" fmla="*/ 516 h 545"/>
                    <a:gd name="T104" fmla="*/ 411 w 933"/>
                    <a:gd name="T105" fmla="*/ 510 h 545"/>
                    <a:gd name="T106" fmla="*/ 475 w 933"/>
                    <a:gd name="T107" fmla="*/ 516 h 545"/>
                    <a:gd name="T108" fmla="*/ 562 w 933"/>
                    <a:gd name="T109" fmla="*/ 524 h 545"/>
                    <a:gd name="T110" fmla="*/ 660 w 933"/>
                    <a:gd name="T111" fmla="*/ 529 h 545"/>
                    <a:gd name="T112" fmla="*/ 754 w 933"/>
                    <a:gd name="T113" fmla="*/ 527 h 545"/>
                    <a:gd name="T114" fmla="*/ 832 w 933"/>
                    <a:gd name="T115" fmla="*/ 515 h 545"/>
                    <a:gd name="T116" fmla="*/ 879 w 933"/>
                    <a:gd name="T117" fmla="*/ 489 h 545"/>
                    <a:gd name="T118" fmla="*/ 884 w 933"/>
                    <a:gd name="T119" fmla="*/ 441 h 54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33"/>
                    <a:gd name="T181" fmla="*/ 0 h 545"/>
                    <a:gd name="T182" fmla="*/ 933 w 933"/>
                    <a:gd name="T183" fmla="*/ 545 h 54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33" h="545">
                      <a:moveTo>
                        <a:pt x="866" y="410"/>
                      </a:moveTo>
                      <a:lnTo>
                        <a:pt x="892" y="399"/>
                      </a:lnTo>
                      <a:lnTo>
                        <a:pt x="911" y="377"/>
                      </a:lnTo>
                      <a:lnTo>
                        <a:pt x="926" y="348"/>
                      </a:lnTo>
                      <a:lnTo>
                        <a:pt x="933" y="316"/>
                      </a:lnTo>
                      <a:lnTo>
                        <a:pt x="933" y="283"/>
                      </a:lnTo>
                      <a:lnTo>
                        <a:pt x="925" y="254"/>
                      </a:lnTo>
                      <a:lnTo>
                        <a:pt x="907" y="232"/>
                      </a:lnTo>
                      <a:lnTo>
                        <a:pt x="879" y="221"/>
                      </a:lnTo>
                      <a:lnTo>
                        <a:pt x="850" y="218"/>
                      </a:lnTo>
                      <a:lnTo>
                        <a:pt x="828" y="215"/>
                      </a:lnTo>
                      <a:lnTo>
                        <a:pt x="811" y="214"/>
                      </a:lnTo>
                      <a:lnTo>
                        <a:pt x="800" y="215"/>
                      </a:lnTo>
                      <a:lnTo>
                        <a:pt x="792" y="219"/>
                      </a:lnTo>
                      <a:lnTo>
                        <a:pt x="787" y="225"/>
                      </a:lnTo>
                      <a:lnTo>
                        <a:pt x="782" y="235"/>
                      </a:lnTo>
                      <a:lnTo>
                        <a:pt x="778" y="247"/>
                      </a:lnTo>
                      <a:lnTo>
                        <a:pt x="799" y="229"/>
                      </a:lnTo>
                      <a:lnTo>
                        <a:pt x="814" y="211"/>
                      </a:lnTo>
                      <a:lnTo>
                        <a:pt x="823" y="194"/>
                      </a:lnTo>
                      <a:lnTo>
                        <a:pt x="828" y="178"/>
                      </a:lnTo>
                      <a:lnTo>
                        <a:pt x="828" y="162"/>
                      </a:lnTo>
                      <a:lnTo>
                        <a:pt x="824" y="149"/>
                      </a:lnTo>
                      <a:lnTo>
                        <a:pt x="817" y="136"/>
                      </a:lnTo>
                      <a:lnTo>
                        <a:pt x="807" y="125"/>
                      </a:lnTo>
                      <a:lnTo>
                        <a:pt x="795" y="115"/>
                      </a:lnTo>
                      <a:lnTo>
                        <a:pt x="783" y="109"/>
                      </a:lnTo>
                      <a:lnTo>
                        <a:pt x="769" y="104"/>
                      </a:lnTo>
                      <a:lnTo>
                        <a:pt x="754" y="102"/>
                      </a:lnTo>
                      <a:lnTo>
                        <a:pt x="740" y="102"/>
                      </a:lnTo>
                      <a:lnTo>
                        <a:pt x="726" y="105"/>
                      </a:lnTo>
                      <a:lnTo>
                        <a:pt x="714" y="113"/>
                      </a:lnTo>
                      <a:lnTo>
                        <a:pt x="703" y="122"/>
                      </a:lnTo>
                      <a:lnTo>
                        <a:pt x="705" y="93"/>
                      </a:lnTo>
                      <a:lnTo>
                        <a:pt x="699" y="68"/>
                      </a:lnTo>
                      <a:lnTo>
                        <a:pt x="687" y="46"/>
                      </a:lnTo>
                      <a:lnTo>
                        <a:pt x="670" y="29"/>
                      </a:lnTo>
                      <a:lnTo>
                        <a:pt x="648" y="16"/>
                      </a:lnTo>
                      <a:lnTo>
                        <a:pt x="624" y="7"/>
                      </a:lnTo>
                      <a:lnTo>
                        <a:pt x="596" y="3"/>
                      </a:lnTo>
                      <a:lnTo>
                        <a:pt x="568" y="0"/>
                      </a:lnTo>
                      <a:lnTo>
                        <a:pt x="539" y="3"/>
                      </a:lnTo>
                      <a:lnTo>
                        <a:pt x="511" y="7"/>
                      </a:lnTo>
                      <a:lnTo>
                        <a:pt x="485" y="17"/>
                      </a:lnTo>
                      <a:lnTo>
                        <a:pt x="460" y="29"/>
                      </a:lnTo>
                      <a:lnTo>
                        <a:pt x="439" y="45"/>
                      </a:lnTo>
                      <a:lnTo>
                        <a:pt x="422" y="63"/>
                      </a:lnTo>
                      <a:lnTo>
                        <a:pt x="411" y="85"/>
                      </a:lnTo>
                      <a:lnTo>
                        <a:pt x="405" y="109"/>
                      </a:lnTo>
                      <a:lnTo>
                        <a:pt x="389" y="101"/>
                      </a:lnTo>
                      <a:lnTo>
                        <a:pt x="370" y="101"/>
                      </a:lnTo>
                      <a:lnTo>
                        <a:pt x="352" y="109"/>
                      </a:lnTo>
                      <a:lnTo>
                        <a:pt x="335" y="125"/>
                      </a:lnTo>
                      <a:lnTo>
                        <a:pt x="321" y="146"/>
                      </a:lnTo>
                      <a:lnTo>
                        <a:pt x="315" y="173"/>
                      </a:lnTo>
                      <a:lnTo>
                        <a:pt x="317" y="202"/>
                      </a:lnTo>
                      <a:lnTo>
                        <a:pt x="330" y="235"/>
                      </a:lnTo>
                      <a:lnTo>
                        <a:pt x="313" y="218"/>
                      </a:lnTo>
                      <a:lnTo>
                        <a:pt x="296" y="204"/>
                      </a:lnTo>
                      <a:lnTo>
                        <a:pt x="278" y="194"/>
                      </a:lnTo>
                      <a:lnTo>
                        <a:pt x="260" y="185"/>
                      </a:lnTo>
                      <a:lnTo>
                        <a:pt x="242" y="179"/>
                      </a:lnTo>
                      <a:lnTo>
                        <a:pt x="225" y="177"/>
                      </a:lnTo>
                      <a:lnTo>
                        <a:pt x="209" y="175"/>
                      </a:lnTo>
                      <a:lnTo>
                        <a:pt x="193" y="178"/>
                      </a:lnTo>
                      <a:lnTo>
                        <a:pt x="180" y="182"/>
                      </a:lnTo>
                      <a:lnTo>
                        <a:pt x="167" y="189"/>
                      </a:lnTo>
                      <a:lnTo>
                        <a:pt x="157" y="198"/>
                      </a:lnTo>
                      <a:lnTo>
                        <a:pt x="148" y="211"/>
                      </a:lnTo>
                      <a:lnTo>
                        <a:pt x="142" y="225"/>
                      </a:lnTo>
                      <a:lnTo>
                        <a:pt x="139" y="242"/>
                      </a:lnTo>
                      <a:lnTo>
                        <a:pt x="139" y="263"/>
                      </a:lnTo>
                      <a:lnTo>
                        <a:pt x="141" y="284"/>
                      </a:lnTo>
                      <a:lnTo>
                        <a:pt x="105" y="283"/>
                      </a:lnTo>
                      <a:lnTo>
                        <a:pt x="75" y="289"/>
                      </a:lnTo>
                      <a:lnTo>
                        <a:pt x="49" y="300"/>
                      </a:lnTo>
                      <a:lnTo>
                        <a:pt x="30" y="316"/>
                      </a:lnTo>
                      <a:lnTo>
                        <a:pt x="15" y="334"/>
                      </a:lnTo>
                      <a:lnTo>
                        <a:pt x="6" y="354"/>
                      </a:lnTo>
                      <a:lnTo>
                        <a:pt x="1" y="377"/>
                      </a:lnTo>
                      <a:lnTo>
                        <a:pt x="0" y="402"/>
                      </a:lnTo>
                      <a:lnTo>
                        <a:pt x="3" y="425"/>
                      </a:lnTo>
                      <a:lnTo>
                        <a:pt x="11" y="448"/>
                      </a:lnTo>
                      <a:lnTo>
                        <a:pt x="21" y="467"/>
                      </a:lnTo>
                      <a:lnTo>
                        <a:pt x="35" y="485"/>
                      </a:lnTo>
                      <a:lnTo>
                        <a:pt x="53" y="498"/>
                      </a:lnTo>
                      <a:lnTo>
                        <a:pt x="72" y="507"/>
                      </a:lnTo>
                      <a:lnTo>
                        <a:pt x="95" y="510"/>
                      </a:lnTo>
                      <a:lnTo>
                        <a:pt x="119" y="507"/>
                      </a:lnTo>
                      <a:lnTo>
                        <a:pt x="133" y="518"/>
                      </a:lnTo>
                      <a:lnTo>
                        <a:pt x="147" y="526"/>
                      </a:lnTo>
                      <a:lnTo>
                        <a:pt x="164" y="533"/>
                      </a:lnTo>
                      <a:lnTo>
                        <a:pt x="184" y="538"/>
                      </a:lnTo>
                      <a:lnTo>
                        <a:pt x="203" y="542"/>
                      </a:lnTo>
                      <a:lnTo>
                        <a:pt x="223" y="544"/>
                      </a:lnTo>
                      <a:lnTo>
                        <a:pt x="244" y="545"/>
                      </a:lnTo>
                      <a:lnTo>
                        <a:pt x="265" y="545"/>
                      </a:lnTo>
                      <a:lnTo>
                        <a:pt x="285" y="544"/>
                      </a:lnTo>
                      <a:lnTo>
                        <a:pt x="306" y="541"/>
                      </a:lnTo>
                      <a:lnTo>
                        <a:pt x="325" y="538"/>
                      </a:lnTo>
                      <a:lnTo>
                        <a:pt x="342" y="533"/>
                      </a:lnTo>
                      <a:lnTo>
                        <a:pt x="358" y="529"/>
                      </a:lnTo>
                      <a:lnTo>
                        <a:pt x="372" y="522"/>
                      </a:lnTo>
                      <a:lnTo>
                        <a:pt x="383" y="516"/>
                      </a:lnTo>
                      <a:lnTo>
                        <a:pt x="392" y="509"/>
                      </a:lnTo>
                      <a:lnTo>
                        <a:pt x="411" y="510"/>
                      </a:lnTo>
                      <a:lnTo>
                        <a:pt x="439" y="513"/>
                      </a:lnTo>
                      <a:lnTo>
                        <a:pt x="475" y="516"/>
                      </a:lnTo>
                      <a:lnTo>
                        <a:pt x="516" y="520"/>
                      </a:lnTo>
                      <a:lnTo>
                        <a:pt x="562" y="524"/>
                      </a:lnTo>
                      <a:lnTo>
                        <a:pt x="610" y="527"/>
                      </a:lnTo>
                      <a:lnTo>
                        <a:pt x="660" y="529"/>
                      </a:lnTo>
                      <a:lnTo>
                        <a:pt x="708" y="530"/>
                      </a:lnTo>
                      <a:lnTo>
                        <a:pt x="754" y="527"/>
                      </a:lnTo>
                      <a:lnTo>
                        <a:pt x="795" y="524"/>
                      </a:lnTo>
                      <a:lnTo>
                        <a:pt x="832" y="515"/>
                      </a:lnTo>
                      <a:lnTo>
                        <a:pt x="861" y="504"/>
                      </a:lnTo>
                      <a:lnTo>
                        <a:pt x="879" y="489"/>
                      </a:lnTo>
                      <a:lnTo>
                        <a:pt x="887" y="468"/>
                      </a:lnTo>
                      <a:lnTo>
                        <a:pt x="884" y="441"/>
                      </a:lnTo>
                      <a:lnTo>
                        <a:pt x="866" y="41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Freeform 70"/>
                <p:cNvSpPr>
                  <a:spLocks/>
                </p:cNvSpPr>
                <p:nvPr/>
              </p:nvSpPr>
              <p:spPr bwMode="auto">
                <a:xfrm>
                  <a:off x="1314" y="1672"/>
                  <a:ext cx="849" cy="467"/>
                </a:xfrm>
                <a:custGeom>
                  <a:avLst/>
                  <a:gdLst>
                    <a:gd name="T0" fmla="*/ 811 w 849"/>
                    <a:gd name="T1" fmla="*/ 359 h 467"/>
                    <a:gd name="T2" fmla="*/ 841 w 849"/>
                    <a:gd name="T3" fmla="*/ 315 h 467"/>
                    <a:gd name="T4" fmla="*/ 849 w 849"/>
                    <a:gd name="T5" fmla="*/ 255 h 467"/>
                    <a:gd name="T6" fmla="*/ 827 w 849"/>
                    <a:gd name="T7" fmla="*/ 211 h 467"/>
                    <a:gd name="T8" fmla="*/ 778 w 849"/>
                    <a:gd name="T9" fmla="*/ 197 h 467"/>
                    <a:gd name="T10" fmla="*/ 746 w 849"/>
                    <a:gd name="T11" fmla="*/ 194 h 467"/>
                    <a:gd name="T12" fmla="*/ 725 w 849"/>
                    <a:gd name="T13" fmla="*/ 194 h 467"/>
                    <a:gd name="T14" fmla="*/ 703 w 849"/>
                    <a:gd name="T15" fmla="*/ 201 h 467"/>
                    <a:gd name="T16" fmla="*/ 719 w 849"/>
                    <a:gd name="T17" fmla="*/ 179 h 467"/>
                    <a:gd name="T18" fmla="*/ 728 w 849"/>
                    <a:gd name="T19" fmla="*/ 131 h 467"/>
                    <a:gd name="T20" fmla="*/ 693 w 849"/>
                    <a:gd name="T21" fmla="*/ 99 h 467"/>
                    <a:gd name="T22" fmla="*/ 643 w 849"/>
                    <a:gd name="T23" fmla="*/ 97 h 467"/>
                    <a:gd name="T24" fmla="*/ 625 w 849"/>
                    <a:gd name="T25" fmla="*/ 84 h 467"/>
                    <a:gd name="T26" fmla="*/ 610 w 849"/>
                    <a:gd name="T27" fmla="*/ 41 h 467"/>
                    <a:gd name="T28" fmla="*/ 578 w 849"/>
                    <a:gd name="T29" fmla="*/ 15 h 467"/>
                    <a:gd name="T30" fmla="*/ 533 w 849"/>
                    <a:gd name="T31" fmla="*/ 1 h 467"/>
                    <a:gd name="T32" fmla="*/ 485 w 849"/>
                    <a:gd name="T33" fmla="*/ 1 h 467"/>
                    <a:gd name="T34" fmla="*/ 436 w 849"/>
                    <a:gd name="T35" fmla="*/ 15 h 467"/>
                    <a:gd name="T36" fmla="*/ 396 w 849"/>
                    <a:gd name="T37" fmla="*/ 40 h 467"/>
                    <a:gd name="T38" fmla="*/ 371 w 849"/>
                    <a:gd name="T39" fmla="*/ 78 h 467"/>
                    <a:gd name="T40" fmla="*/ 352 w 849"/>
                    <a:gd name="T41" fmla="*/ 95 h 467"/>
                    <a:gd name="T42" fmla="*/ 316 w 849"/>
                    <a:gd name="T43" fmla="*/ 107 h 467"/>
                    <a:gd name="T44" fmla="*/ 287 w 849"/>
                    <a:gd name="T45" fmla="*/ 143 h 467"/>
                    <a:gd name="T46" fmla="*/ 281 w 849"/>
                    <a:gd name="T47" fmla="*/ 191 h 467"/>
                    <a:gd name="T48" fmla="*/ 267 w 849"/>
                    <a:gd name="T49" fmla="*/ 183 h 467"/>
                    <a:gd name="T50" fmla="*/ 210 w 849"/>
                    <a:gd name="T51" fmla="*/ 149 h 467"/>
                    <a:gd name="T52" fmla="*/ 160 w 849"/>
                    <a:gd name="T53" fmla="*/ 159 h 467"/>
                    <a:gd name="T54" fmla="*/ 136 w 849"/>
                    <a:gd name="T55" fmla="*/ 203 h 467"/>
                    <a:gd name="T56" fmla="*/ 79 w 849"/>
                    <a:gd name="T57" fmla="*/ 241 h 467"/>
                    <a:gd name="T58" fmla="*/ 11 w 849"/>
                    <a:gd name="T59" fmla="*/ 299 h 467"/>
                    <a:gd name="T60" fmla="*/ 2 w 849"/>
                    <a:gd name="T61" fmla="*/ 379 h 467"/>
                    <a:gd name="T62" fmla="*/ 46 w 849"/>
                    <a:gd name="T63" fmla="*/ 432 h 467"/>
                    <a:gd name="T64" fmla="*/ 96 w 849"/>
                    <a:gd name="T65" fmla="*/ 442 h 467"/>
                    <a:gd name="T66" fmla="*/ 128 w 849"/>
                    <a:gd name="T67" fmla="*/ 455 h 467"/>
                    <a:gd name="T68" fmla="*/ 165 w 849"/>
                    <a:gd name="T69" fmla="*/ 462 h 467"/>
                    <a:gd name="T70" fmla="*/ 208 w 849"/>
                    <a:gd name="T71" fmla="*/ 467 h 467"/>
                    <a:gd name="T72" fmla="*/ 250 w 849"/>
                    <a:gd name="T73" fmla="*/ 467 h 467"/>
                    <a:gd name="T74" fmla="*/ 290 w 849"/>
                    <a:gd name="T75" fmla="*/ 463 h 467"/>
                    <a:gd name="T76" fmla="*/ 324 w 849"/>
                    <a:gd name="T77" fmla="*/ 457 h 467"/>
                    <a:gd name="T78" fmla="*/ 349 w 849"/>
                    <a:gd name="T79" fmla="*/ 448 h 467"/>
                    <a:gd name="T80" fmla="*/ 373 w 849"/>
                    <a:gd name="T81" fmla="*/ 444 h 467"/>
                    <a:gd name="T82" fmla="*/ 430 w 849"/>
                    <a:gd name="T83" fmla="*/ 449 h 467"/>
                    <a:gd name="T84" fmla="*/ 509 w 849"/>
                    <a:gd name="T85" fmla="*/ 455 h 467"/>
                    <a:gd name="T86" fmla="*/ 597 w 849"/>
                    <a:gd name="T87" fmla="*/ 460 h 467"/>
                    <a:gd name="T88" fmla="*/ 683 w 849"/>
                    <a:gd name="T89" fmla="*/ 460 h 467"/>
                    <a:gd name="T90" fmla="*/ 754 w 849"/>
                    <a:gd name="T91" fmla="*/ 450 h 467"/>
                    <a:gd name="T92" fmla="*/ 798 w 849"/>
                    <a:gd name="T93" fmla="*/ 429 h 467"/>
                    <a:gd name="T94" fmla="*/ 804 w 849"/>
                    <a:gd name="T95" fmla="*/ 393 h 4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849"/>
                    <a:gd name="T145" fmla="*/ 0 h 467"/>
                    <a:gd name="T146" fmla="*/ 849 w 849"/>
                    <a:gd name="T147" fmla="*/ 467 h 4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849" h="467">
                      <a:moveTo>
                        <a:pt x="788" y="369"/>
                      </a:moveTo>
                      <a:lnTo>
                        <a:pt x="811" y="359"/>
                      </a:lnTo>
                      <a:lnTo>
                        <a:pt x="829" y="340"/>
                      </a:lnTo>
                      <a:lnTo>
                        <a:pt x="841" y="315"/>
                      </a:lnTo>
                      <a:lnTo>
                        <a:pt x="849" y="284"/>
                      </a:lnTo>
                      <a:lnTo>
                        <a:pt x="849" y="255"/>
                      </a:lnTo>
                      <a:lnTo>
                        <a:pt x="843" y="230"/>
                      </a:lnTo>
                      <a:lnTo>
                        <a:pt x="827" y="211"/>
                      </a:lnTo>
                      <a:lnTo>
                        <a:pt x="804" y="201"/>
                      </a:lnTo>
                      <a:lnTo>
                        <a:pt x="778" y="197"/>
                      </a:lnTo>
                      <a:lnTo>
                        <a:pt x="760" y="195"/>
                      </a:lnTo>
                      <a:lnTo>
                        <a:pt x="746" y="194"/>
                      </a:lnTo>
                      <a:lnTo>
                        <a:pt x="735" y="193"/>
                      </a:lnTo>
                      <a:lnTo>
                        <a:pt x="725" y="194"/>
                      </a:lnTo>
                      <a:lnTo>
                        <a:pt x="716" y="196"/>
                      </a:lnTo>
                      <a:lnTo>
                        <a:pt x="703" y="201"/>
                      </a:lnTo>
                      <a:lnTo>
                        <a:pt x="689" y="207"/>
                      </a:lnTo>
                      <a:lnTo>
                        <a:pt x="719" y="179"/>
                      </a:lnTo>
                      <a:lnTo>
                        <a:pt x="731" y="154"/>
                      </a:lnTo>
                      <a:lnTo>
                        <a:pt x="728" y="131"/>
                      </a:lnTo>
                      <a:lnTo>
                        <a:pt x="714" y="113"/>
                      </a:lnTo>
                      <a:lnTo>
                        <a:pt x="693" y="99"/>
                      </a:lnTo>
                      <a:lnTo>
                        <a:pt x="667" y="95"/>
                      </a:lnTo>
                      <a:lnTo>
                        <a:pt x="643" y="97"/>
                      </a:lnTo>
                      <a:lnTo>
                        <a:pt x="624" y="110"/>
                      </a:lnTo>
                      <a:lnTo>
                        <a:pt x="625" y="84"/>
                      </a:lnTo>
                      <a:lnTo>
                        <a:pt x="620" y="61"/>
                      </a:lnTo>
                      <a:lnTo>
                        <a:pt x="610" y="41"/>
                      </a:lnTo>
                      <a:lnTo>
                        <a:pt x="596" y="27"/>
                      </a:lnTo>
                      <a:lnTo>
                        <a:pt x="578" y="15"/>
                      </a:lnTo>
                      <a:lnTo>
                        <a:pt x="556" y="6"/>
                      </a:lnTo>
                      <a:lnTo>
                        <a:pt x="533" y="1"/>
                      </a:lnTo>
                      <a:lnTo>
                        <a:pt x="509" y="0"/>
                      </a:lnTo>
                      <a:lnTo>
                        <a:pt x="485" y="1"/>
                      </a:lnTo>
                      <a:lnTo>
                        <a:pt x="459" y="6"/>
                      </a:lnTo>
                      <a:lnTo>
                        <a:pt x="436" y="15"/>
                      </a:lnTo>
                      <a:lnTo>
                        <a:pt x="414" y="26"/>
                      </a:lnTo>
                      <a:lnTo>
                        <a:pt x="396" y="40"/>
                      </a:lnTo>
                      <a:lnTo>
                        <a:pt x="382" y="57"/>
                      </a:lnTo>
                      <a:lnTo>
                        <a:pt x="371" y="78"/>
                      </a:lnTo>
                      <a:lnTo>
                        <a:pt x="366" y="101"/>
                      </a:lnTo>
                      <a:lnTo>
                        <a:pt x="352" y="95"/>
                      </a:lnTo>
                      <a:lnTo>
                        <a:pt x="335" y="97"/>
                      </a:lnTo>
                      <a:lnTo>
                        <a:pt x="316" y="107"/>
                      </a:lnTo>
                      <a:lnTo>
                        <a:pt x="301" y="122"/>
                      </a:lnTo>
                      <a:lnTo>
                        <a:pt x="287" y="143"/>
                      </a:lnTo>
                      <a:lnTo>
                        <a:pt x="281" y="166"/>
                      </a:lnTo>
                      <a:lnTo>
                        <a:pt x="281" y="191"/>
                      </a:lnTo>
                      <a:lnTo>
                        <a:pt x="292" y="217"/>
                      </a:lnTo>
                      <a:lnTo>
                        <a:pt x="267" y="183"/>
                      </a:lnTo>
                      <a:lnTo>
                        <a:pt x="238" y="160"/>
                      </a:lnTo>
                      <a:lnTo>
                        <a:pt x="210" y="149"/>
                      </a:lnTo>
                      <a:lnTo>
                        <a:pt x="183" y="149"/>
                      </a:lnTo>
                      <a:lnTo>
                        <a:pt x="160" y="159"/>
                      </a:lnTo>
                      <a:lnTo>
                        <a:pt x="145" y="177"/>
                      </a:lnTo>
                      <a:lnTo>
                        <a:pt x="136" y="203"/>
                      </a:lnTo>
                      <a:lnTo>
                        <a:pt x="139" y="236"/>
                      </a:lnTo>
                      <a:lnTo>
                        <a:pt x="79" y="241"/>
                      </a:lnTo>
                      <a:lnTo>
                        <a:pt x="37" y="264"/>
                      </a:lnTo>
                      <a:lnTo>
                        <a:pt x="11" y="299"/>
                      </a:lnTo>
                      <a:lnTo>
                        <a:pt x="0" y="339"/>
                      </a:lnTo>
                      <a:lnTo>
                        <a:pt x="2" y="379"/>
                      </a:lnTo>
                      <a:lnTo>
                        <a:pt x="18" y="413"/>
                      </a:lnTo>
                      <a:lnTo>
                        <a:pt x="46" y="432"/>
                      </a:lnTo>
                      <a:lnTo>
                        <a:pt x="86" y="433"/>
                      </a:lnTo>
                      <a:lnTo>
                        <a:pt x="96" y="442"/>
                      </a:lnTo>
                      <a:lnTo>
                        <a:pt x="111" y="449"/>
                      </a:lnTo>
                      <a:lnTo>
                        <a:pt x="128" y="455"/>
                      </a:lnTo>
                      <a:lnTo>
                        <a:pt x="146" y="459"/>
                      </a:lnTo>
                      <a:lnTo>
                        <a:pt x="165" y="462"/>
                      </a:lnTo>
                      <a:lnTo>
                        <a:pt x="186" y="465"/>
                      </a:lnTo>
                      <a:lnTo>
                        <a:pt x="208" y="467"/>
                      </a:lnTo>
                      <a:lnTo>
                        <a:pt x="228" y="467"/>
                      </a:lnTo>
                      <a:lnTo>
                        <a:pt x="250" y="467"/>
                      </a:lnTo>
                      <a:lnTo>
                        <a:pt x="271" y="466"/>
                      </a:lnTo>
                      <a:lnTo>
                        <a:pt x="290" y="463"/>
                      </a:lnTo>
                      <a:lnTo>
                        <a:pt x="308" y="460"/>
                      </a:lnTo>
                      <a:lnTo>
                        <a:pt x="324" y="457"/>
                      </a:lnTo>
                      <a:lnTo>
                        <a:pt x="337" y="452"/>
                      </a:lnTo>
                      <a:lnTo>
                        <a:pt x="349" y="448"/>
                      </a:lnTo>
                      <a:lnTo>
                        <a:pt x="356" y="443"/>
                      </a:lnTo>
                      <a:lnTo>
                        <a:pt x="373" y="444"/>
                      </a:lnTo>
                      <a:lnTo>
                        <a:pt x="399" y="445"/>
                      </a:lnTo>
                      <a:lnTo>
                        <a:pt x="430" y="449"/>
                      </a:lnTo>
                      <a:lnTo>
                        <a:pt x="468" y="451"/>
                      </a:lnTo>
                      <a:lnTo>
                        <a:pt x="509" y="455"/>
                      </a:lnTo>
                      <a:lnTo>
                        <a:pt x="552" y="457"/>
                      </a:lnTo>
                      <a:lnTo>
                        <a:pt x="597" y="460"/>
                      </a:lnTo>
                      <a:lnTo>
                        <a:pt x="642" y="460"/>
                      </a:lnTo>
                      <a:lnTo>
                        <a:pt x="683" y="460"/>
                      </a:lnTo>
                      <a:lnTo>
                        <a:pt x="722" y="456"/>
                      </a:lnTo>
                      <a:lnTo>
                        <a:pt x="754" y="450"/>
                      </a:lnTo>
                      <a:lnTo>
                        <a:pt x="780" y="442"/>
                      </a:lnTo>
                      <a:lnTo>
                        <a:pt x="798" y="429"/>
                      </a:lnTo>
                      <a:lnTo>
                        <a:pt x="806" y="414"/>
                      </a:lnTo>
                      <a:lnTo>
                        <a:pt x="804" y="393"/>
                      </a:lnTo>
                      <a:lnTo>
                        <a:pt x="788" y="36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Freeform 71"/>
                <p:cNvSpPr>
                  <a:spLocks/>
                </p:cNvSpPr>
                <p:nvPr/>
              </p:nvSpPr>
              <p:spPr bwMode="auto">
                <a:xfrm>
                  <a:off x="1845" y="1826"/>
                  <a:ext cx="586" cy="422"/>
                </a:xfrm>
                <a:custGeom>
                  <a:avLst/>
                  <a:gdLst>
                    <a:gd name="T0" fmla="*/ 438 w 586"/>
                    <a:gd name="T1" fmla="*/ 378 h 422"/>
                    <a:gd name="T2" fmla="*/ 419 w 586"/>
                    <a:gd name="T3" fmla="*/ 398 h 422"/>
                    <a:gd name="T4" fmla="*/ 391 w 586"/>
                    <a:gd name="T5" fmla="*/ 411 h 422"/>
                    <a:gd name="T6" fmla="*/ 359 w 586"/>
                    <a:gd name="T7" fmla="*/ 419 h 422"/>
                    <a:gd name="T8" fmla="*/ 322 w 586"/>
                    <a:gd name="T9" fmla="*/ 422 h 422"/>
                    <a:gd name="T10" fmla="*/ 285 w 586"/>
                    <a:gd name="T11" fmla="*/ 418 h 422"/>
                    <a:gd name="T12" fmla="*/ 249 w 586"/>
                    <a:gd name="T13" fmla="*/ 411 h 422"/>
                    <a:gd name="T14" fmla="*/ 215 w 586"/>
                    <a:gd name="T15" fmla="*/ 398 h 422"/>
                    <a:gd name="T16" fmla="*/ 162 w 586"/>
                    <a:gd name="T17" fmla="*/ 399 h 422"/>
                    <a:gd name="T18" fmla="*/ 102 w 586"/>
                    <a:gd name="T19" fmla="*/ 405 h 422"/>
                    <a:gd name="T20" fmla="*/ 60 w 586"/>
                    <a:gd name="T21" fmla="*/ 402 h 422"/>
                    <a:gd name="T22" fmla="*/ 31 w 586"/>
                    <a:gd name="T23" fmla="*/ 390 h 422"/>
                    <a:gd name="T24" fmla="*/ 14 w 586"/>
                    <a:gd name="T25" fmla="*/ 373 h 422"/>
                    <a:gd name="T26" fmla="*/ 6 w 586"/>
                    <a:gd name="T27" fmla="*/ 350 h 422"/>
                    <a:gd name="T28" fmla="*/ 2 w 586"/>
                    <a:gd name="T29" fmla="*/ 325 h 422"/>
                    <a:gd name="T30" fmla="*/ 1 w 586"/>
                    <a:gd name="T31" fmla="*/ 300 h 422"/>
                    <a:gd name="T32" fmla="*/ 1 w 586"/>
                    <a:gd name="T33" fmla="*/ 263 h 422"/>
                    <a:gd name="T34" fmla="*/ 22 w 586"/>
                    <a:gd name="T35" fmla="*/ 220 h 422"/>
                    <a:gd name="T36" fmla="*/ 61 w 586"/>
                    <a:gd name="T37" fmla="*/ 186 h 422"/>
                    <a:gd name="T38" fmla="*/ 106 w 586"/>
                    <a:gd name="T39" fmla="*/ 168 h 422"/>
                    <a:gd name="T40" fmla="*/ 114 w 586"/>
                    <a:gd name="T41" fmla="*/ 151 h 422"/>
                    <a:gd name="T42" fmla="*/ 105 w 586"/>
                    <a:gd name="T43" fmla="*/ 116 h 422"/>
                    <a:gd name="T44" fmla="*/ 114 w 586"/>
                    <a:gd name="T45" fmla="*/ 78 h 422"/>
                    <a:gd name="T46" fmla="*/ 139 w 586"/>
                    <a:gd name="T47" fmla="*/ 46 h 422"/>
                    <a:gd name="T48" fmla="*/ 174 w 586"/>
                    <a:gd name="T49" fmla="*/ 18 h 422"/>
                    <a:gd name="T50" fmla="*/ 216 w 586"/>
                    <a:gd name="T51" fmla="*/ 2 h 422"/>
                    <a:gd name="T52" fmla="*/ 263 w 586"/>
                    <a:gd name="T53" fmla="*/ 2 h 422"/>
                    <a:gd name="T54" fmla="*/ 310 w 586"/>
                    <a:gd name="T55" fmla="*/ 22 h 422"/>
                    <a:gd name="T56" fmla="*/ 351 w 586"/>
                    <a:gd name="T57" fmla="*/ 28 h 422"/>
                    <a:gd name="T58" fmla="*/ 393 w 586"/>
                    <a:gd name="T59" fmla="*/ 16 h 422"/>
                    <a:gd name="T60" fmla="*/ 436 w 586"/>
                    <a:gd name="T61" fmla="*/ 18 h 422"/>
                    <a:gd name="T62" fmla="*/ 476 w 586"/>
                    <a:gd name="T63" fmla="*/ 32 h 422"/>
                    <a:gd name="T64" fmla="*/ 509 w 586"/>
                    <a:gd name="T65" fmla="*/ 55 h 422"/>
                    <a:gd name="T66" fmla="*/ 530 w 586"/>
                    <a:gd name="T67" fmla="*/ 84 h 422"/>
                    <a:gd name="T68" fmla="*/ 539 w 586"/>
                    <a:gd name="T69" fmla="*/ 120 h 422"/>
                    <a:gd name="T70" fmla="*/ 527 w 586"/>
                    <a:gd name="T71" fmla="*/ 156 h 422"/>
                    <a:gd name="T72" fmla="*/ 535 w 586"/>
                    <a:gd name="T73" fmla="*/ 182 h 422"/>
                    <a:gd name="T74" fmla="*/ 567 w 586"/>
                    <a:gd name="T75" fmla="*/ 210 h 422"/>
                    <a:gd name="T76" fmla="*/ 584 w 586"/>
                    <a:gd name="T77" fmla="*/ 249 h 422"/>
                    <a:gd name="T78" fmla="*/ 586 w 586"/>
                    <a:gd name="T79" fmla="*/ 292 h 422"/>
                    <a:gd name="T80" fmla="*/ 575 w 586"/>
                    <a:gd name="T81" fmla="*/ 334 h 422"/>
                    <a:gd name="T82" fmla="*/ 552 w 586"/>
                    <a:gd name="T83" fmla="*/ 365 h 422"/>
                    <a:gd name="T84" fmla="*/ 518 w 586"/>
                    <a:gd name="T85" fmla="*/ 383 h 422"/>
                    <a:gd name="T86" fmla="*/ 471 w 586"/>
                    <a:gd name="T87" fmla="*/ 378 h 422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86"/>
                    <a:gd name="T133" fmla="*/ 0 h 422"/>
                    <a:gd name="T134" fmla="*/ 586 w 586"/>
                    <a:gd name="T135" fmla="*/ 422 h 422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86" h="422">
                      <a:moveTo>
                        <a:pt x="445" y="366"/>
                      </a:moveTo>
                      <a:lnTo>
                        <a:pt x="438" y="378"/>
                      </a:lnTo>
                      <a:lnTo>
                        <a:pt x="430" y="389"/>
                      </a:lnTo>
                      <a:lnTo>
                        <a:pt x="419" y="398"/>
                      </a:lnTo>
                      <a:lnTo>
                        <a:pt x="406" y="405"/>
                      </a:lnTo>
                      <a:lnTo>
                        <a:pt x="391" y="411"/>
                      </a:lnTo>
                      <a:lnTo>
                        <a:pt x="376" y="416"/>
                      </a:lnTo>
                      <a:lnTo>
                        <a:pt x="359" y="419"/>
                      </a:lnTo>
                      <a:lnTo>
                        <a:pt x="341" y="421"/>
                      </a:lnTo>
                      <a:lnTo>
                        <a:pt x="322" y="422"/>
                      </a:lnTo>
                      <a:lnTo>
                        <a:pt x="304" y="421"/>
                      </a:lnTo>
                      <a:lnTo>
                        <a:pt x="285" y="418"/>
                      </a:lnTo>
                      <a:lnTo>
                        <a:pt x="267" y="415"/>
                      </a:lnTo>
                      <a:lnTo>
                        <a:pt x="249" y="411"/>
                      </a:lnTo>
                      <a:lnTo>
                        <a:pt x="230" y="405"/>
                      </a:lnTo>
                      <a:lnTo>
                        <a:pt x="215" y="398"/>
                      </a:lnTo>
                      <a:lnTo>
                        <a:pt x="199" y="390"/>
                      </a:lnTo>
                      <a:lnTo>
                        <a:pt x="162" y="399"/>
                      </a:lnTo>
                      <a:lnTo>
                        <a:pt x="130" y="404"/>
                      </a:lnTo>
                      <a:lnTo>
                        <a:pt x="102" y="405"/>
                      </a:lnTo>
                      <a:lnTo>
                        <a:pt x="79" y="405"/>
                      </a:lnTo>
                      <a:lnTo>
                        <a:pt x="60" y="402"/>
                      </a:lnTo>
                      <a:lnTo>
                        <a:pt x="44" y="398"/>
                      </a:lnTo>
                      <a:lnTo>
                        <a:pt x="31" y="390"/>
                      </a:lnTo>
                      <a:lnTo>
                        <a:pt x="21" y="382"/>
                      </a:lnTo>
                      <a:lnTo>
                        <a:pt x="14" y="373"/>
                      </a:lnTo>
                      <a:lnTo>
                        <a:pt x="9" y="363"/>
                      </a:lnTo>
                      <a:lnTo>
                        <a:pt x="6" y="350"/>
                      </a:lnTo>
                      <a:lnTo>
                        <a:pt x="3" y="338"/>
                      </a:lnTo>
                      <a:lnTo>
                        <a:pt x="2" y="325"/>
                      </a:lnTo>
                      <a:lnTo>
                        <a:pt x="1" y="313"/>
                      </a:lnTo>
                      <a:lnTo>
                        <a:pt x="1" y="300"/>
                      </a:lnTo>
                      <a:lnTo>
                        <a:pt x="0" y="288"/>
                      </a:lnTo>
                      <a:lnTo>
                        <a:pt x="1" y="263"/>
                      </a:lnTo>
                      <a:lnTo>
                        <a:pt x="9" y="240"/>
                      </a:lnTo>
                      <a:lnTo>
                        <a:pt x="22" y="220"/>
                      </a:lnTo>
                      <a:lnTo>
                        <a:pt x="41" y="201"/>
                      </a:lnTo>
                      <a:lnTo>
                        <a:pt x="61" y="186"/>
                      </a:lnTo>
                      <a:lnTo>
                        <a:pt x="83" y="174"/>
                      </a:lnTo>
                      <a:lnTo>
                        <a:pt x="106" y="168"/>
                      </a:lnTo>
                      <a:lnTo>
                        <a:pt x="128" y="167"/>
                      </a:lnTo>
                      <a:lnTo>
                        <a:pt x="114" y="151"/>
                      </a:lnTo>
                      <a:lnTo>
                        <a:pt x="107" y="134"/>
                      </a:lnTo>
                      <a:lnTo>
                        <a:pt x="105" y="116"/>
                      </a:lnTo>
                      <a:lnTo>
                        <a:pt x="107" y="98"/>
                      </a:lnTo>
                      <a:lnTo>
                        <a:pt x="114" y="78"/>
                      </a:lnTo>
                      <a:lnTo>
                        <a:pt x="124" y="61"/>
                      </a:lnTo>
                      <a:lnTo>
                        <a:pt x="139" y="46"/>
                      </a:lnTo>
                      <a:lnTo>
                        <a:pt x="154" y="30"/>
                      </a:lnTo>
                      <a:lnTo>
                        <a:pt x="174" y="18"/>
                      </a:lnTo>
                      <a:lnTo>
                        <a:pt x="194" y="9"/>
                      </a:lnTo>
                      <a:lnTo>
                        <a:pt x="216" y="2"/>
                      </a:lnTo>
                      <a:lnTo>
                        <a:pt x="239" y="0"/>
                      </a:lnTo>
                      <a:lnTo>
                        <a:pt x="263" y="2"/>
                      </a:lnTo>
                      <a:lnTo>
                        <a:pt x="286" y="9"/>
                      </a:lnTo>
                      <a:lnTo>
                        <a:pt x="310" y="22"/>
                      </a:lnTo>
                      <a:lnTo>
                        <a:pt x="332" y="40"/>
                      </a:lnTo>
                      <a:lnTo>
                        <a:pt x="351" y="28"/>
                      </a:lnTo>
                      <a:lnTo>
                        <a:pt x="372" y="20"/>
                      </a:lnTo>
                      <a:lnTo>
                        <a:pt x="393" y="16"/>
                      </a:lnTo>
                      <a:lnTo>
                        <a:pt x="414" y="16"/>
                      </a:lnTo>
                      <a:lnTo>
                        <a:pt x="436" y="18"/>
                      </a:lnTo>
                      <a:lnTo>
                        <a:pt x="457" y="24"/>
                      </a:lnTo>
                      <a:lnTo>
                        <a:pt x="476" y="32"/>
                      </a:lnTo>
                      <a:lnTo>
                        <a:pt x="493" y="42"/>
                      </a:lnTo>
                      <a:lnTo>
                        <a:pt x="509" y="55"/>
                      </a:lnTo>
                      <a:lnTo>
                        <a:pt x="521" y="69"/>
                      </a:lnTo>
                      <a:lnTo>
                        <a:pt x="530" y="84"/>
                      </a:lnTo>
                      <a:lnTo>
                        <a:pt x="536" y="101"/>
                      </a:lnTo>
                      <a:lnTo>
                        <a:pt x="539" y="120"/>
                      </a:lnTo>
                      <a:lnTo>
                        <a:pt x="535" y="138"/>
                      </a:lnTo>
                      <a:lnTo>
                        <a:pt x="527" y="156"/>
                      </a:lnTo>
                      <a:lnTo>
                        <a:pt x="513" y="174"/>
                      </a:lnTo>
                      <a:lnTo>
                        <a:pt x="535" y="182"/>
                      </a:lnTo>
                      <a:lnTo>
                        <a:pt x="552" y="194"/>
                      </a:lnTo>
                      <a:lnTo>
                        <a:pt x="567" y="210"/>
                      </a:lnTo>
                      <a:lnTo>
                        <a:pt x="576" y="230"/>
                      </a:lnTo>
                      <a:lnTo>
                        <a:pt x="584" y="249"/>
                      </a:lnTo>
                      <a:lnTo>
                        <a:pt x="586" y="271"/>
                      </a:lnTo>
                      <a:lnTo>
                        <a:pt x="586" y="292"/>
                      </a:lnTo>
                      <a:lnTo>
                        <a:pt x="582" y="313"/>
                      </a:lnTo>
                      <a:lnTo>
                        <a:pt x="575" y="334"/>
                      </a:lnTo>
                      <a:lnTo>
                        <a:pt x="565" y="350"/>
                      </a:lnTo>
                      <a:lnTo>
                        <a:pt x="552" y="365"/>
                      </a:lnTo>
                      <a:lnTo>
                        <a:pt x="536" y="376"/>
                      </a:lnTo>
                      <a:lnTo>
                        <a:pt x="518" y="383"/>
                      </a:lnTo>
                      <a:lnTo>
                        <a:pt x="497" y="383"/>
                      </a:lnTo>
                      <a:lnTo>
                        <a:pt x="471" y="378"/>
                      </a:lnTo>
                      <a:lnTo>
                        <a:pt x="445" y="36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8" name="Freeform 72"/>
                <p:cNvSpPr>
                  <a:spLocks/>
                </p:cNvSpPr>
                <p:nvPr/>
              </p:nvSpPr>
              <p:spPr bwMode="auto">
                <a:xfrm>
                  <a:off x="1877" y="1863"/>
                  <a:ext cx="515" cy="359"/>
                </a:xfrm>
                <a:custGeom>
                  <a:avLst/>
                  <a:gdLst>
                    <a:gd name="T0" fmla="*/ 411 w 515"/>
                    <a:gd name="T1" fmla="*/ 309 h 359"/>
                    <a:gd name="T2" fmla="*/ 386 w 515"/>
                    <a:gd name="T3" fmla="*/ 324 h 359"/>
                    <a:gd name="T4" fmla="*/ 358 w 515"/>
                    <a:gd name="T5" fmla="*/ 340 h 359"/>
                    <a:gd name="T6" fmla="*/ 329 w 515"/>
                    <a:gd name="T7" fmla="*/ 352 h 359"/>
                    <a:gd name="T8" fmla="*/ 298 w 515"/>
                    <a:gd name="T9" fmla="*/ 359 h 359"/>
                    <a:gd name="T10" fmla="*/ 265 w 515"/>
                    <a:gd name="T11" fmla="*/ 358 h 359"/>
                    <a:gd name="T12" fmla="*/ 231 w 515"/>
                    <a:gd name="T13" fmla="*/ 347 h 359"/>
                    <a:gd name="T14" fmla="*/ 197 w 515"/>
                    <a:gd name="T15" fmla="*/ 326 h 359"/>
                    <a:gd name="T16" fmla="*/ 144 w 515"/>
                    <a:gd name="T17" fmla="*/ 318 h 359"/>
                    <a:gd name="T18" fmla="*/ 85 w 515"/>
                    <a:gd name="T19" fmla="*/ 332 h 359"/>
                    <a:gd name="T20" fmla="*/ 45 w 515"/>
                    <a:gd name="T21" fmla="*/ 333 h 359"/>
                    <a:gd name="T22" fmla="*/ 18 w 515"/>
                    <a:gd name="T23" fmla="*/ 321 h 359"/>
                    <a:gd name="T24" fmla="*/ 0 w 515"/>
                    <a:gd name="T25" fmla="*/ 269 h 359"/>
                    <a:gd name="T26" fmla="*/ 15 w 515"/>
                    <a:gd name="T27" fmla="*/ 209 h 359"/>
                    <a:gd name="T28" fmla="*/ 59 w 515"/>
                    <a:gd name="T29" fmla="*/ 174 h 359"/>
                    <a:gd name="T30" fmla="*/ 109 w 515"/>
                    <a:gd name="T31" fmla="*/ 160 h 359"/>
                    <a:gd name="T32" fmla="*/ 115 w 515"/>
                    <a:gd name="T33" fmla="*/ 137 h 359"/>
                    <a:gd name="T34" fmla="*/ 103 w 515"/>
                    <a:gd name="T35" fmla="*/ 96 h 359"/>
                    <a:gd name="T36" fmla="*/ 108 w 515"/>
                    <a:gd name="T37" fmla="*/ 60 h 359"/>
                    <a:gd name="T38" fmla="*/ 126 w 515"/>
                    <a:gd name="T39" fmla="*/ 32 h 359"/>
                    <a:gd name="T40" fmla="*/ 155 w 515"/>
                    <a:gd name="T41" fmla="*/ 14 h 359"/>
                    <a:gd name="T42" fmla="*/ 191 w 515"/>
                    <a:gd name="T43" fmla="*/ 5 h 359"/>
                    <a:gd name="T44" fmla="*/ 232 w 515"/>
                    <a:gd name="T45" fmla="*/ 10 h 359"/>
                    <a:gd name="T46" fmla="*/ 276 w 515"/>
                    <a:gd name="T47" fmla="*/ 29 h 359"/>
                    <a:gd name="T48" fmla="*/ 311 w 515"/>
                    <a:gd name="T49" fmla="*/ 27 h 359"/>
                    <a:gd name="T50" fmla="*/ 342 w 515"/>
                    <a:gd name="T51" fmla="*/ 6 h 359"/>
                    <a:gd name="T52" fmla="*/ 377 w 515"/>
                    <a:gd name="T53" fmla="*/ 0 h 359"/>
                    <a:gd name="T54" fmla="*/ 410 w 515"/>
                    <a:gd name="T55" fmla="*/ 9 h 359"/>
                    <a:gd name="T56" fmla="*/ 438 w 515"/>
                    <a:gd name="T57" fmla="*/ 26 h 359"/>
                    <a:gd name="T58" fmla="*/ 457 w 515"/>
                    <a:gd name="T59" fmla="*/ 50 h 359"/>
                    <a:gd name="T60" fmla="*/ 466 w 515"/>
                    <a:gd name="T61" fmla="*/ 79 h 359"/>
                    <a:gd name="T62" fmla="*/ 458 w 515"/>
                    <a:gd name="T63" fmla="*/ 108 h 359"/>
                    <a:gd name="T64" fmla="*/ 479 w 515"/>
                    <a:gd name="T65" fmla="*/ 139 h 359"/>
                    <a:gd name="T66" fmla="*/ 513 w 515"/>
                    <a:gd name="T67" fmla="*/ 207 h 359"/>
                    <a:gd name="T68" fmla="*/ 508 w 515"/>
                    <a:gd name="T69" fmla="*/ 280 h 359"/>
                    <a:gd name="T70" fmla="*/ 462 w 515"/>
                    <a:gd name="T71" fmla="*/ 313 h 359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515"/>
                    <a:gd name="T109" fmla="*/ 0 h 359"/>
                    <a:gd name="T110" fmla="*/ 515 w 515"/>
                    <a:gd name="T111" fmla="*/ 359 h 359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515" h="359">
                      <a:moveTo>
                        <a:pt x="423" y="301"/>
                      </a:moveTo>
                      <a:lnTo>
                        <a:pt x="411" y="309"/>
                      </a:lnTo>
                      <a:lnTo>
                        <a:pt x="399" y="317"/>
                      </a:lnTo>
                      <a:lnTo>
                        <a:pt x="386" y="324"/>
                      </a:lnTo>
                      <a:lnTo>
                        <a:pt x="373" y="333"/>
                      </a:lnTo>
                      <a:lnTo>
                        <a:pt x="358" y="340"/>
                      </a:lnTo>
                      <a:lnTo>
                        <a:pt x="344" y="346"/>
                      </a:lnTo>
                      <a:lnTo>
                        <a:pt x="329" y="352"/>
                      </a:lnTo>
                      <a:lnTo>
                        <a:pt x="313" y="356"/>
                      </a:lnTo>
                      <a:lnTo>
                        <a:pt x="298" y="359"/>
                      </a:lnTo>
                      <a:lnTo>
                        <a:pt x="281" y="359"/>
                      </a:lnTo>
                      <a:lnTo>
                        <a:pt x="265" y="358"/>
                      </a:lnTo>
                      <a:lnTo>
                        <a:pt x="248" y="355"/>
                      </a:lnTo>
                      <a:lnTo>
                        <a:pt x="231" y="347"/>
                      </a:lnTo>
                      <a:lnTo>
                        <a:pt x="214" y="338"/>
                      </a:lnTo>
                      <a:lnTo>
                        <a:pt x="197" y="326"/>
                      </a:lnTo>
                      <a:lnTo>
                        <a:pt x="180" y="309"/>
                      </a:lnTo>
                      <a:lnTo>
                        <a:pt x="144" y="318"/>
                      </a:lnTo>
                      <a:lnTo>
                        <a:pt x="111" y="327"/>
                      </a:lnTo>
                      <a:lnTo>
                        <a:pt x="85" y="332"/>
                      </a:lnTo>
                      <a:lnTo>
                        <a:pt x="63" y="334"/>
                      </a:lnTo>
                      <a:lnTo>
                        <a:pt x="45" y="333"/>
                      </a:lnTo>
                      <a:lnTo>
                        <a:pt x="30" y="328"/>
                      </a:lnTo>
                      <a:lnTo>
                        <a:pt x="18" y="321"/>
                      </a:lnTo>
                      <a:lnTo>
                        <a:pt x="11" y="309"/>
                      </a:lnTo>
                      <a:lnTo>
                        <a:pt x="0" y="269"/>
                      </a:lnTo>
                      <a:lnTo>
                        <a:pt x="3" y="236"/>
                      </a:lnTo>
                      <a:lnTo>
                        <a:pt x="15" y="209"/>
                      </a:lnTo>
                      <a:lnTo>
                        <a:pt x="35" y="189"/>
                      </a:lnTo>
                      <a:lnTo>
                        <a:pt x="59" y="174"/>
                      </a:lnTo>
                      <a:lnTo>
                        <a:pt x="85" y="165"/>
                      </a:lnTo>
                      <a:lnTo>
                        <a:pt x="109" y="160"/>
                      </a:lnTo>
                      <a:lnTo>
                        <a:pt x="128" y="160"/>
                      </a:lnTo>
                      <a:lnTo>
                        <a:pt x="115" y="137"/>
                      </a:lnTo>
                      <a:lnTo>
                        <a:pt x="107" y="116"/>
                      </a:lnTo>
                      <a:lnTo>
                        <a:pt x="103" y="96"/>
                      </a:lnTo>
                      <a:lnTo>
                        <a:pt x="103" y="76"/>
                      </a:lnTo>
                      <a:lnTo>
                        <a:pt x="108" y="60"/>
                      </a:lnTo>
                      <a:lnTo>
                        <a:pt x="115" y="45"/>
                      </a:lnTo>
                      <a:lnTo>
                        <a:pt x="126" y="32"/>
                      </a:lnTo>
                      <a:lnTo>
                        <a:pt x="139" y="22"/>
                      </a:lnTo>
                      <a:lnTo>
                        <a:pt x="155" y="14"/>
                      </a:lnTo>
                      <a:lnTo>
                        <a:pt x="173" y="9"/>
                      </a:lnTo>
                      <a:lnTo>
                        <a:pt x="191" y="5"/>
                      </a:lnTo>
                      <a:lnTo>
                        <a:pt x="212" y="6"/>
                      </a:lnTo>
                      <a:lnTo>
                        <a:pt x="232" y="10"/>
                      </a:lnTo>
                      <a:lnTo>
                        <a:pt x="254" y="17"/>
                      </a:lnTo>
                      <a:lnTo>
                        <a:pt x="276" y="29"/>
                      </a:lnTo>
                      <a:lnTo>
                        <a:pt x="296" y="44"/>
                      </a:lnTo>
                      <a:lnTo>
                        <a:pt x="311" y="27"/>
                      </a:lnTo>
                      <a:lnTo>
                        <a:pt x="327" y="15"/>
                      </a:lnTo>
                      <a:lnTo>
                        <a:pt x="342" y="6"/>
                      </a:lnTo>
                      <a:lnTo>
                        <a:pt x="359" y="2"/>
                      </a:lnTo>
                      <a:lnTo>
                        <a:pt x="377" y="0"/>
                      </a:lnTo>
                      <a:lnTo>
                        <a:pt x="394" y="3"/>
                      </a:lnTo>
                      <a:lnTo>
                        <a:pt x="410" y="9"/>
                      </a:lnTo>
                      <a:lnTo>
                        <a:pt x="425" y="16"/>
                      </a:lnTo>
                      <a:lnTo>
                        <a:pt x="438" y="26"/>
                      </a:lnTo>
                      <a:lnTo>
                        <a:pt x="449" y="38"/>
                      </a:lnTo>
                      <a:lnTo>
                        <a:pt x="457" y="50"/>
                      </a:lnTo>
                      <a:lnTo>
                        <a:pt x="463" y="64"/>
                      </a:lnTo>
                      <a:lnTo>
                        <a:pt x="466" y="79"/>
                      </a:lnTo>
                      <a:lnTo>
                        <a:pt x="463" y="93"/>
                      </a:lnTo>
                      <a:lnTo>
                        <a:pt x="458" y="108"/>
                      </a:lnTo>
                      <a:lnTo>
                        <a:pt x="448" y="122"/>
                      </a:lnTo>
                      <a:lnTo>
                        <a:pt x="479" y="139"/>
                      </a:lnTo>
                      <a:lnTo>
                        <a:pt x="501" y="170"/>
                      </a:lnTo>
                      <a:lnTo>
                        <a:pt x="513" y="207"/>
                      </a:lnTo>
                      <a:lnTo>
                        <a:pt x="515" y="245"/>
                      </a:lnTo>
                      <a:lnTo>
                        <a:pt x="508" y="280"/>
                      </a:lnTo>
                      <a:lnTo>
                        <a:pt x="490" y="304"/>
                      </a:lnTo>
                      <a:lnTo>
                        <a:pt x="462" y="313"/>
                      </a:lnTo>
                      <a:lnTo>
                        <a:pt x="423" y="301"/>
                      </a:lnTo>
                      <a:close/>
                    </a:path>
                  </a:pathLst>
                </a:custGeom>
                <a:solidFill>
                  <a:srgbClr val="F4F7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9" name="Freeform 73"/>
                <p:cNvSpPr>
                  <a:spLocks/>
                </p:cNvSpPr>
                <p:nvPr/>
              </p:nvSpPr>
              <p:spPr bwMode="auto">
                <a:xfrm>
                  <a:off x="1268" y="2427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14 w 17"/>
                    <a:gd name="T3" fmla="*/ 2 h 8"/>
                    <a:gd name="T4" fmla="*/ 8 w 17"/>
                    <a:gd name="T5" fmla="*/ 0 h 8"/>
                    <a:gd name="T6" fmla="*/ 2 w 17"/>
                    <a:gd name="T7" fmla="*/ 2 h 8"/>
                    <a:gd name="T8" fmla="*/ 0 w 17"/>
                    <a:gd name="T9" fmla="*/ 8 h 8"/>
                    <a:gd name="T10" fmla="*/ 17 w 1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"/>
                    <a:gd name="T20" fmla="*/ 17 w 1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">
                      <a:moveTo>
                        <a:pt x="17" y="8"/>
                      </a:move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Freeform 74"/>
                <p:cNvSpPr>
                  <a:spLocks/>
                </p:cNvSpPr>
                <p:nvPr/>
              </p:nvSpPr>
              <p:spPr bwMode="auto">
                <a:xfrm>
                  <a:off x="1268" y="2435"/>
                  <a:ext cx="17" cy="22"/>
                </a:xfrm>
                <a:custGeom>
                  <a:avLst/>
                  <a:gdLst>
                    <a:gd name="T0" fmla="*/ 13 w 17"/>
                    <a:gd name="T1" fmla="*/ 5 h 22"/>
                    <a:gd name="T2" fmla="*/ 13 w 17"/>
                    <a:gd name="T3" fmla="*/ 5 h 22"/>
                    <a:gd name="T4" fmla="*/ 17 w 17"/>
                    <a:gd name="T5" fmla="*/ 7 h 22"/>
                    <a:gd name="T6" fmla="*/ 17 w 17"/>
                    <a:gd name="T7" fmla="*/ 7 h 22"/>
                    <a:gd name="T8" fmla="*/ 15 w 17"/>
                    <a:gd name="T9" fmla="*/ 4 h 22"/>
                    <a:gd name="T10" fmla="*/ 17 w 17"/>
                    <a:gd name="T11" fmla="*/ 0 h 22"/>
                    <a:gd name="T12" fmla="*/ 0 w 17"/>
                    <a:gd name="T13" fmla="*/ 0 h 22"/>
                    <a:gd name="T14" fmla="*/ 1 w 17"/>
                    <a:gd name="T15" fmla="*/ 4 h 22"/>
                    <a:gd name="T16" fmla="*/ 2 w 17"/>
                    <a:gd name="T17" fmla="*/ 10 h 22"/>
                    <a:gd name="T18" fmla="*/ 5 w 17"/>
                    <a:gd name="T19" fmla="*/ 17 h 22"/>
                    <a:gd name="T20" fmla="*/ 13 w 17"/>
                    <a:gd name="T21" fmla="*/ 22 h 22"/>
                    <a:gd name="T22" fmla="*/ 13 w 17"/>
                    <a:gd name="T23" fmla="*/ 22 h 22"/>
                    <a:gd name="T24" fmla="*/ 13 w 17"/>
                    <a:gd name="T25" fmla="*/ 5 h 2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22"/>
                    <a:gd name="T41" fmla="*/ 17 w 17"/>
                    <a:gd name="T42" fmla="*/ 22 h 2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22">
                      <a:moveTo>
                        <a:pt x="13" y="5"/>
                      </a:moveTo>
                      <a:lnTo>
                        <a:pt x="13" y="5"/>
                      </a:lnTo>
                      <a:lnTo>
                        <a:pt x="17" y="7"/>
                      </a:lnTo>
                      <a:lnTo>
                        <a:pt x="15" y="4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2" y="10"/>
                      </a:lnTo>
                      <a:lnTo>
                        <a:pt x="5" y="17"/>
                      </a:lnTo>
                      <a:lnTo>
                        <a:pt x="13" y="22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Freeform 75"/>
                <p:cNvSpPr>
                  <a:spLocks/>
                </p:cNvSpPr>
                <p:nvPr/>
              </p:nvSpPr>
              <p:spPr bwMode="auto">
                <a:xfrm>
                  <a:off x="1281" y="2439"/>
                  <a:ext cx="53" cy="22"/>
                </a:xfrm>
                <a:custGeom>
                  <a:avLst/>
                  <a:gdLst>
                    <a:gd name="T0" fmla="*/ 40 w 53"/>
                    <a:gd name="T1" fmla="*/ 0 h 22"/>
                    <a:gd name="T2" fmla="*/ 39 w 53"/>
                    <a:gd name="T3" fmla="*/ 3 h 22"/>
                    <a:gd name="T4" fmla="*/ 38 w 53"/>
                    <a:gd name="T5" fmla="*/ 5 h 22"/>
                    <a:gd name="T6" fmla="*/ 38 w 53"/>
                    <a:gd name="T7" fmla="*/ 5 h 22"/>
                    <a:gd name="T8" fmla="*/ 35 w 53"/>
                    <a:gd name="T9" fmla="*/ 5 h 22"/>
                    <a:gd name="T10" fmla="*/ 29 w 53"/>
                    <a:gd name="T11" fmla="*/ 5 h 22"/>
                    <a:gd name="T12" fmla="*/ 22 w 53"/>
                    <a:gd name="T13" fmla="*/ 5 h 22"/>
                    <a:gd name="T14" fmla="*/ 16 w 53"/>
                    <a:gd name="T15" fmla="*/ 3 h 22"/>
                    <a:gd name="T16" fmla="*/ 7 w 53"/>
                    <a:gd name="T17" fmla="*/ 2 h 22"/>
                    <a:gd name="T18" fmla="*/ 0 w 53"/>
                    <a:gd name="T19" fmla="*/ 1 h 22"/>
                    <a:gd name="T20" fmla="*/ 0 w 53"/>
                    <a:gd name="T21" fmla="*/ 18 h 22"/>
                    <a:gd name="T22" fmla="*/ 7 w 53"/>
                    <a:gd name="T23" fmla="*/ 17 h 22"/>
                    <a:gd name="T24" fmla="*/ 13 w 53"/>
                    <a:gd name="T25" fmla="*/ 18 h 22"/>
                    <a:gd name="T26" fmla="*/ 22 w 53"/>
                    <a:gd name="T27" fmla="*/ 19 h 22"/>
                    <a:gd name="T28" fmla="*/ 29 w 53"/>
                    <a:gd name="T29" fmla="*/ 19 h 22"/>
                    <a:gd name="T30" fmla="*/ 35 w 53"/>
                    <a:gd name="T31" fmla="*/ 22 h 22"/>
                    <a:gd name="T32" fmla="*/ 42 w 53"/>
                    <a:gd name="T33" fmla="*/ 19 h 22"/>
                    <a:gd name="T34" fmla="*/ 50 w 53"/>
                    <a:gd name="T35" fmla="*/ 14 h 22"/>
                    <a:gd name="T36" fmla="*/ 53 w 53"/>
                    <a:gd name="T37" fmla="*/ 6 h 22"/>
                    <a:gd name="T38" fmla="*/ 52 w 53"/>
                    <a:gd name="T39" fmla="*/ 9 h 22"/>
                    <a:gd name="T40" fmla="*/ 40 w 53"/>
                    <a:gd name="T41" fmla="*/ 0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3"/>
                    <a:gd name="T64" fmla="*/ 0 h 22"/>
                    <a:gd name="T65" fmla="*/ 53 w 53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3" h="22">
                      <a:moveTo>
                        <a:pt x="40" y="0"/>
                      </a:moveTo>
                      <a:lnTo>
                        <a:pt x="39" y="3"/>
                      </a:lnTo>
                      <a:lnTo>
                        <a:pt x="38" y="5"/>
                      </a:lnTo>
                      <a:lnTo>
                        <a:pt x="35" y="5"/>
                      </a:lnTo>
                      <a:lnTo>
                        <a:pt x="29" y="5"/>
                      </a:lnTo>
                      <a:lnTo>
                        <a:pt x="22" y="5"/>
                      </a:lnTo>
                      <a:lnTo>
                        <a:pt x="16" y="3"/>
                      </a:lnTo>
                      <a:lnTo>
                        <a:pt x="7" y="2"/>
                      </a:lnTo>
                      <a:lnTo>
                        <a:pt x="0" y="1"/>
                      </a:lnTo>
                      <a:lnTo>
                        <a:pt x="0" y="18"/>
                      </a:lnTo>
                      <a:lnTo>
                        <a:pt x="7" y="17"/>
                      </a:lnTo>
                      <a:lnTo>
                        <a:pt x="13" y="18"/>
                      </a:lnTo>
                      <a:lnTo>
                        <a:pt x="22" y="19"/>
                      </a:lnTo>
                      <a:lnTo>
                        <a:pt x="29" y="19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50" y="14"/>
                      </a:lnTo>
                      <a:lnTo>
                        <a:pt x="53" y="6"/>
                      </a:lnTo>
                      <a:lnTo>
                        <a:pt x="52" y="9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Freeform 76"/>
                <p:cNvSpPr>
                  <a:spLocks/>
                </p:cNvSpPr>
                <p:nvPr/>
              </p:nvSpPr>
              <p:spPr bwMode="auto">
                <a:xfrm>
                  <a:off x="1306" y="2381"/>
                  <a:ext cx="35" cy="67"/>
                </a:xfrm>
                <a:custGeom>
                  <a:avLst/>
                  <a:gdLst>
                    <a:gd name="T0" fmla="*/ 2 w 35"/>
                    <a:gd name="T1" fmla="*/ 14 h 67"/>
                    <a:gd name="T2" fmla="*/ 0 w 35"/>
                    <a:gd name="T3" fmla="*/ 14 h 67"/>
                    <a:gd name="T4" fmla="*/ 15 w 35"/>
                    <a:gd name="T5" fmla="*/ 23 h 67"/>
                    <a:gd name="T6" fmla="*/ 21 w 35"/>
                    <a:gd name="T7" fmla="*/ 32 h 67"/>
                    <a:gd name="T8" fmla="*/ 21 w 35"/>
                    <a:gd name="T9" fmla="*/ 46 h 67"/>
                    <a:gd name="T10" fmla="*/ 15 w 35"/>
                    <a:gd name="T11" fmla="*/ 58 h 67"/>
                    <a:gd name="T12" fmla="*/ 27 w 35"/>
                    <a:gd name="T13" fmla="*/ 67 h 67"/>
                    <a:gd name="T14" fmla="*/ 35 w 35"/>
                    <a:gd name="T15" fmla="*/ 48 h 67"/>
                    <a:gd name="T16" fmla="*/ 35 w 35"/>
                    <a:gd name="T17" fmla="*/ 30 h 67"/>
                    <a:gd name="T18" fmla="*/ 25 w 35"/>
                    <a:gd name="T19" fmla="*/ 11 h 67"/>
                    <a:gd name="T20" fmla="*/ 5 w 35"/>
                    <a:gd name="T21" fmla="*/ 0 h 67"/>
                    <a:gd name="T22" fmla="*/ 4 w 35"/>
                    <a:gd name="T23" fmla="*/ 0 h 67"/>
                    <a:gd name="T24" fmla="*/ 2 w 35"/>
                    <a:gd name="T25" fmla="*/ 14 h 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67"/>
                    <a:gd name="T41" fmla="*/ 35 w 35"/>
                    <a:gd name="T42" fmla="*/ 67 h 6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67">
                      <a:moveTo>
                        <a:pt x="2" y="14"/>
                      </a:moveTo>
                      <a:lnTo>
                        <a:pt x="0" y="14"/>
                      </a:lnTo>
                      <a:lnTo>
                        <a:pt x="15" y="23"/>
                      </a:lnTo>
                      <a:lnTo>
                        <a:pt x="21" y="32"/>
                      </a:lnTo>
                      <a:lnTo>
                        <a:pt x="21" y="46"/>
                      </a:lnTo>
                      <a:lnTo>
                        <a:pt x="15" y="58"/>
                      </a:lnTo>
                      <a:lnTo>
                        <a:pt x="27" y="67"/>
                      </a:lnTo>
                      <a:lnTo>
                        <a:pt x="35" y="48"/>
                      </a:lnTo>
                      <a:lnTo>
                        <a:pt x="35" y="30"/>
                      </a:lnTo>
                      <a:lnTo>
                        <a:pt x="25" y="1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Freeform 77"/>
                <p:cNvSpPr>
                  <a:spLocks/>
                </p:cNvSpPr>
                <p:nvPr/>
              </p:nvSpPr>
              <p:spPr bwMode="auto">
                <a:xfrm>
                  <a:off x="1240" y="2378"/>
                  <a:ext cx="70" cy="35"/>
                </a:xfrm>
                <a:custGeom>
                  <a:avLst/>
                  <a:gdLst>
                    <a:gd name="T0" fmla="*/ 14 w 70"/>
                    <a:gd name="T1" fmla="*/ 34 h 35"/>
                    <a:gd name="T2" fmla="*/ 14 w 70"/>
                    <a:gd name="T3" fmla="*/ 35 h 35"/>
                    <a:gd name="T4" fmla="*/ 18 w 70"/>
                    <a:gd name="T5" fmla="*/ 31 h 35"/>
                    <a:gd name="T6" fmla="*/ 23 w 70"/>
                    <a:gd name="T7" fmla="*/ 25 h 35"/>
                    <a:gd name="T8" fmla="*/ 28 w 70"/>
                    <a:gd name="T9" fmla="*/ 22 h 35"/>
                    <a:gd name="T10" fmla="*/ 35 w 70"/>
                    <a:gd name="T11" fmla="*/ 19 h 35"/>
                    <a:gd name="T12" fmla="*/ 41 w 70"/>
                    <a:gd name="T13" fmla="*/ 16 h 35"/>
                    <a:gd name="T14" fmla="*/ 51 w 70"/>
                    <a:gd name="T15" fmla="*/ 17 h 35"/>
                    <a:gd name="T16" fmla="*/ 59 w 70"/>
                    <a:gd name="T17" fmla="*/ 16 h 35"/>
                    <a:gd name="T18" fmla="*/ 68 w 70"/>
                    <a:gd name="T19" fmla="*/ 17 h 35"/>
                    <a:gd name="T20" fmla="*/ 70 w 70"/>
                    <a:gd name="T21" fmla="*/ 3 h 35"/>
                    <a:gd name="T22" fmla="*/ 59 w 70"/>
                    <a:gd name="T23" fmla="*/ 2 h 35"/>
                    <a:gd name="T24" fmla="*/ 51 w 70"/>
                    <a:gd name="T25" fmla="*/ 0 h 35"/>
                    <a:gd name="T26" fmla="*/ 41 w 70"/>
                    <a:gd name="T27" fmla="*/ 2 h 35"/>
                    <a:gd name="T28" fmla="*/ 30 w 70"/>
                    <a:gd name="T29" fmla="*/ 4 h 35"/>
                    <a:gd name="T30" fmla="*/ 20 w 70"/>
                    <a:gd name="T31" fmla="*/ 8 h 35"/>
                    <a:gd name="T32" fmla="*/ 13 w 70"/>
                    <a:gd name="T33" fmla="*/ 12 h 35"/>
                    <a:gd name="T34" fmla="*/ 6 w 70"/>
                    <a:gd name="T35" fmla="*/ 21 h 35"/>
                    <a:gd name="T36" fmla="*/ 0 w 70"/>
                    <a:gd name="T37" fmla="*/ 31 h 35"/>
                    <a:gd name="T38" fmla="*/ 0 w 70"/>
                    <a:gd name="T39" fmla="*/ 32 h 35"/>
                    <a:gd name="T40" fmla="*/ 14 w 70"/>
                    <a:gd name="T41" fmla="*/ 34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0"/>
                    <a:gd name="T64" fmla="*/ 0 h 35"/>
                    <a:gd name="T65" fmla="*/ 70 w 70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0" h="35">
                      <a:moveTo>
                        <a:pt x="14" y="34"/>
                      </a:moveTo>
                      <a:lnTo>
                        <a:pt x="14" y="35"/>
                      </a:lnTo>
                      <a:lnTo>
                        <a:pt x="18" y="31"/>
                      </a:lnTo>
                      <a:lnTo>
                        <a:pt x="23" y="25"/>
                      </a:lnTo>
                      <a:lnTo>
                        <a:pt x="28" y="22"/>
                      </a:lnTo>
                      <a:lnTo>
                        <a:pt x="35" y="19"/>
                      </a:lnTo>
                      <a:lnTo>
                        <a:pt x="41" y="16"/>
                      </a:lnTo>
                      <a:lnTo>
                        <a:pt x="51" y="17"/>
                      </a:lnTo>
                      <a:lnTo>
                        <a:pt x="59" y="16"/>
                      </a:lnTo>
                      <a:lnTo>
                        <a:pt x="68" y="17"/>
                      </a:lnTo>
                      <a:lnTo>
                        <a:pt x="70" y="3"/>
                      </a:lnTo>
                      <a:lnTo>
                        <a:pt x="59" y="2"/>
                      </a:lnTo>
                      <a:lnTo>
                        <a:pt x="51" y="0"/>
                      </a:lnTo>
                      <a:lnTo>
                        <a:pt x="41" y="2"/>
                      </a:lnTo>
                      <a:lnTo>
                        <a:pt x="30" y="4"/>
                      </a:lnTo>
                      <a:lnTo>
                        <a:pt x="20" y="8"/>
                      </a:lnTo>
                      <a:lnTo>
                        <a:pt x="13" y="12"/>
                      </a:lnTo>
                      <a:lnTo>
                        <a:pt x="6" y="21"/>
                      </a:lnTo>
                      <a:lnTo>
                        <a:pt x="0" y="31"/>
                      </a:lnTo>
                      <a:lnTo>
                        <a:pt x="0" y="32"/>
                      </a:lnTo>
                      <a:lnTo>
                        <a:pt x="14" y="3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Freeform 78"/>
                <p:cNvSpPr>
                  <a:spLocks/>
                </p:cNvSpPr>
                <p:nvPr/>
              </p:nvSpPr>
              <p:spPr bwMode="auto">
                <a:xfrm>
                  <a:off x="1236" y="2410"/>
                  <a:ext cx="56" cy="107"/>
                </a:xfrm>
                <a:custGeom>
                  <a:avLst/>
                  <a:gdLst>
                    <a:gd name="T0" fmla="*/ 56 w 56"/>
                    <a:gd name="T1" fmla="*/ 93 h 107"/>
                    <a:gd name="T2" fmla="*/ 56 w 56"/>
                    <a:gd name="T3" fmla="*/ 93 h 107"/>
                    <a:gd name="T4" fmla="*/ 43 w 56"/>
                    <a:gd name="T5" fmla="*/ 87 h 107"/>
                    <a:gd name="T6" fmla="*/ 34 w 56"/>
                    <a:gd name="T7" fmla="*/ 78 h 107"/>
                    <a:gd name="T8" fmla="*/ 26 w 56"/>
                    <a:gd name="T9" fmla="*/ 69 h 107"/>
                    <a:gd name="T10" fmla="*/ 21 w 56"/>
                    <a:gd name="T11" fmla="*/ 57 h 107"/>
                    <a:gd name="T12" fmla="*/ 17 w 56"/>
                    <a:gd name="T13" fmla="*/ 43 h 107"/>
                    <a:gd name="T14" fmla="*/ 17 w 56"/>
                    <a:gd name="T15" fmla="*/ 30 h 107"/>
                    <a:gd name="T16" fmla="*/ 16 w 56"/>
                    <a:gd name="T17" fmla="*/ 16 h 107"/>
                    <a:gd name="T18" fmla="*/ 18 w 56"/>
                    <a:gd name="T19" fmla="*/ 2 h 107"/>
                    <a:gd name="T20" fmla="*/ 4 w 56"/>
                    <a:gd name="T21" fmla="*/ 0 h 107"/>
                    <a:gd name="T22" fmla="*/ 1 w 56"/>
                    <a:gd name="T23" fmla="*/ 16 h 107"/>
                    <a:gd name="T24" fmla="*/ 0 w 56"/>
                    <a:gd name="T25" fmla="*/ 30 h 107"/>
                    <a:gd name="T26" fmla="*/ 3 w 56"/>
                    <a:gd name="T27" fmla="*/ 46 h 107"/>
                    <a:gd name="T28" fmla="*/ 6 w 56"/>
                    <a:gd name="T29" fmla="*/ 61 h 107"/>
                    <a:gd name="T30" fmla="*/ 14 w 56"/>
                    <a:gd name="T31" fmla="*/ 76 h 107"/>
                    <a:gd name="T32" fmla="*/ 22 w 56"/>
                    <a:gd name="T33" fmla="*/ 88 h 107"/>
                    <a:gd name="T34" fmla="*/ 35 w 56"/>
                    <a:gd name="T35" fmla="*/ 99 h 107"/>
                    <a:gd name="T36" fmla="*/ 51 w 56"/>
                    <a:gd name="T37" fmla="*/ 107 h 107"/>
                    <a:gd name="T38" fmla="*/ 51 w 56"/>
                    <a:gd name="T39" fmla="*/ 107 h 107"/>
                    <a:gd name="T40" fmla="*/ 56 w 56"/>
                    <a:gd name="T41" fmla="*/ 93 h 1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107"/>
                    <a:gd name="T65" fmla="*/ 56 w 56"/>
                    <a:gd name="T66" fmla="*/ 107 h 107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107">
                      <a:moveTo>
                        <a:pt x="56" y="93"/>
                      </a:moveTo>
                      <a:lnTo>
                        <a:pt x="56" y="93"/>
                      </a:lnTo>
                      <a:lnTo>
                        <a:pt x="43" y="87"/>
                      </a:lnTo>
                      <a:lnTo>
                        <a:pt x="34" y="78"/>
                      </a:lnTo>
                      <a:lnTo>
                        <a:pt x="26" y="69"/>
                      </a:lnTo>
                      <a:lnTo>
                        <a:pt x="21" y="57"/>
                      </a:lnTo>
                      <a:lnTo>
                        <a:pt x="17" y="43"/>
                      </a:lnTo>
                      <a:lnTo>
                        <a:pt x="17" y="30"/>
                      </a:lnTo>
                      <a:lnTo>
                        <a:pt x="16" y="16"/>
                      </a:lnTo>
                      <a:lnTo>
                        <a:pt x="18" y="2"/>
                      </a:lnTo>
                      <a:lnTo>
                        <a:pt x="4" y="0"/>
                      </a:lnTo>
                      <a:lnTo>
                        <a:pt x="1" y="16"/>
                      </a:lnTo>
                      <a:lnTo>
                        <a:pt x="0" y="30"/>
                      </a:lnTo>
                      <a:lnTo>
                        <a:pt x="3" y="46"/>
                      </a:lnTo>
                      <a:lnTo>
                        <a:pt x="6" y="61"/>
                      </a:lnTo>
                      <a:lnTo>
                        <a:pt x="14" y="76"/>
                      </a:lnTo>
                      <a:lnTo>
                        <a:pt x="22" y="88"/>
                      </a:lnTo>
                      <a:lnTo>
                        <a:pt x="35" y="99"/>
                      </a:lnTo>
                      <a:lnTo>
                        <a:pt x="51" y="107"/>
                      </a:lnTo>
                      <a:lnTo>
                        <a:pt x="56" y="9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Freeform 79"/>
                <p:cNvSpPr>
                  <a:spLocks/>
                </p:cNvSpPr>
                <p:nvPr/>
              </p:nvSpPr>
              <p:spPr bwMode="auto">
                <a:xfrm>
                  <a:off x="1287" y="2503"/>
                  <a:ext cx="48" cy="19"/>
                </a:xfrm>
                <a:custGeom>
                  <a:avLst/>
                  <a:gdLst>
                    <a:gd name="T0" fmla="*/ 41 w 48"/>
                    <a:gd name="T1" fmla="*/ 0 h 19"/>
                    <a:gd name="T2" fmla="*/ 42 w 48"/>
                    <a:gd name="T3" fmla="*/ 0 h 19"/>
                    <a:gd name="T4" fmla="*/ 39 w 48"/>
                    <a:gd name="T5" fmla="*/ 1 h 19"/>
                    <a:gd name="T6" fmla="*/ 34 w 48"/>
                    <a:gd name="T7" fmla="*/ 2 h 19"/>
                    <a:gd name="T8" fmla="*/ 29 w 48"/>
                    <a:gd name="T9" fmla="*/ 4 h 19"/>
                    <a:gd name="T10" fmla="*/ 24 w 48"/>
                    <a:gd name="T11" fmla="*/ 2 h 19"/>
                    <a:gd name="T12" fmla="*/ 18 w 48"/>
                    <a:gd name="T13" fmla="*/ 4 h 19"/>
                    <a:gd name="T14" fmla="*/ 15 w 48"/>
                    <a:gd name="T15" fmla="*/ 2 h 19"/>
                    <a:gd name="T16" fmla="*/ 9 w 48"/>
                    <a:gd name="T17" fmla="*/ 1 h 19"/>
                    <a:gd name="T18" fmla="*/ 5 w 48"/>
                    <a:gd name="T19" fmla="*/ 0 h 19"/>
                    <a:gd name="T20" fmla="*/ 0 w 48"/>
                    <a:gd name="T21" fmla="*/ 14 h 19"/>
                    <a:gd name="T22" fmla="*/ 6 w 48"/>
                    <a:gd name="T23" fmla="*/ 16 h 19"/>
                    <a:gd name="T24" fmla="*/ 12 w 48"/>
                    <a:gd name="T25" fmla="*/ 17 h 19"/>
                    <a:gd name="T26" fmla="*/ 18 w 48"/>
                    <a:gd name="T27" fmla="*/ 18 h 19"/>
                    <a:gd name="T28" fmla="*/ 24 w 48"/>
                    <a:gd name="T29" fmla="*/ 19 h 19"/>
                    <a:gd name="T30" fmla="*/ 29 w 48"/>
                    <a:gd name="T31" fmla="*/ 18 h 19"/>
                    <a:gd name="T32" fmla="*/ 36 w 48"/>
                    <a:gd name="T33" fmla="*/ 17 h 19"/>
                    <a:gd name="T34" fmla="*/ 41 w 48"/>
                    <a:gd name="T35" fmla="*/ 16 h 19"/>
                    <a:gd name="T36" fmla="*/ 47 w 48"/>
                    <a:gd name="T37" fmla="*/ 14 h 19"/>
                    <a:gd name="T38" fmla="*/ 48 w 48"/>
                    <a:gd name="T39" fmla="*/ 14 h 19"/>
                    <a:gd name="T40" fmla="*/ 41 w 48"/>
                    <a:gd name="T41" fmla="*/ 0 h 1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8"/>
                    <a:gd name="T64" fmla="*/ 0 h 19"/>
                    <a:gd name="T65" fmla="*/ 48 w 48"/>
                    <a:gd name="T66" fmla="*/ 19 h 1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8" h="19">
                      <a:moveTo>
                        <a:pt x="41" y="0"/>
                      </a:moveTo>
                      <a:lnTo>
                        <a:pt x="42" y="0"/>
                      </a:lnTo>
                      <a:lnTo>
                        <a:pt x="39" y="1"/>
                      </a:lnTo>
                      <a:lnTo>
                        <a:pt x="34" y="2"/>
                      </a:lnTo>
                      <a:lnTo>
                        <a:pt x="29" y="4"/>
                      </a:lnTo>
                      <a:lnTo>
                        <a:pt x="24" y="2"/>
                      </a:lnTo>
                      <a:lnTo>
                        <a:pt x="18" y="4"/>
                      </a:lnTo>
                      <a:lnTo>
                        <a:pt x="15" y="2"/>
                      </a:lnTo>
                      <a:lnTo>
                        <a:pt x="9" y="1"/>
                      </a:lnTo>
                      <a:lnTo>
                        <a:pt x="5" y="0"/>
                      </a:lnTo>
                      <a:lnTo>
                        <a:pt x="0" y="14"/>
                      </a:lnTo>
                      <a:lnTo>
                        <a:pt x="6" y="16"/>
                      </a:lnTo>
                      <a:lnTo>
                        <a:pt x="12" y="17"/>
                      </a:lnTo>
                      <a:lnTo>
                        <a:pt x="18" y="18"/>
                      </a:lnTo>
                      <a:lnTo>
                        <a:pt x="24" y="19"/>
                      </a:lnTo>
                      <a:lnTo>
                        <a:pt x="29" y="18"/>
                      </a:lnTo>
                      <a:lnTo>
                        <a:pt x="36" y="17"/>
                      </a:lnTo>
                      <a:lnTo>
                        <a:pt x="41" y="16"/>
                      </a:lnTo>
                      <a:lnTo>
                        <a:pt x="47" y="14"/>
                      </a:lnTo>
                      <a:lnTo>
                        <a:pt x="48" y="1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6" name="Freeform 80"/>
                <p:cNvSpPr>
                  <a:spLocks/>
                </p:cNvSpPr>
                <p:nvPr/>
              </p:nvSpPr>
              <p:spPr bwMode="auto">
                <a:xfrm>
                  <a:off x="1328" y="2434"/>
                  <a:ext cx="109" cy="83"/>
                </a:xfrm>
                <a:custGeom>
                  <a:avLst/>
                  <a:gdLst>
                    <a:gd name="T0" fmla="*/ 97 w 109"/>
                    <a:gd name="T1" fmla="*/ 0 h 83"/>
                    <a:gd name="T2" fmla="*/ 97 w 109"/>
                    <a:gd name="T3" fmla="*/ 0 h 83"/>
                    <a:gd name="T4" fmla="*/ 87 w 109"/>
                    <a:gd name="T5" fmla="*/ 10 h 83"/>
                    <a:gd name="T6" fmla="*/ 76 w 109"/>
                    <a:gd name="T7" fmla="*/ 19 h 83"/>
                    <a:gd name="T8" fmla="*/ 64 w 109"/>
                    <a:gd name="T9" fmla="*/ 29 h 83"/>
                    <a:gd name="T10" fmla="*/ 52 w 109"/>
                    <a:gd name="T11" fmla="*/ 37 h 83"/>
                    <a:gd name="T12" fmla="*/ 41 w 109"/>
                    <a:gd name="T13" fmla="*/ 47 h 83"/>
                    <a:gd name="T14" fmla="*/ 28 w 109"/>
                    <a:gd name="T15" fmla="*/ 53 h 83"/>
                    <a:gd name="T16" fmla="*/ 13 w 109"/>
                    <a:gd name="T17" fmla="*/ 62 h 83"/>
                    <a:gd name="T18" fmla="*/ 0 w 109"/>
                    <a:gd name="T19" fmla="*/ 69 h 83"/>
                    <a:gd name="T20" fmla="*/ 7 w 109"/>
                    <a:gd name="T21" fmla="*/ 83 h 83"/>
                    <a:gd name="T22" fmla="*/ 21 w 109"/>
                    <a:gd name="T23" fmla="*/ 76 h 83"/>
                    <a:gd name="T24" fmla="*/ 35 w 109"/>
                    <a:gd name="T25" fmla="*/ 68 h 83"/>
                    <a:gd name="T26" fmla="*/ 49 w 109"/>
                    <a:gd name="T27" fmla="*/ 59 h 83"/>
                    <a:gd name="T28" fmla="*/ 62 w 109"/>
                    <a:gd name="T29" fmla="*/ 50 h 83"/>
                    <a:gd name="T30" fmla="*/ 74 w 109"/>
                    <a:gd name="T31" fmla="*/ 41 h 83"/>
                    <a:gd name="T32" fmla="*/ 86 w 109"/>
                    <a:gd name="T33" fmla="*/ 31 h 83"/>
                    <a:gd name="T34" fmla="*/ 97 w 109"/>
                    <a:gd name="T35" fmla="*/ 22 h 83"/>
                    <a:gd name="T36" fmla="*/ 109 w 109"/>
                    <a:gd name="T37" fmla="*/ 10 h 83"/>
                    <a:gd name="T38" fmla="*/ 109 w 109"/>
                    <a:gd name="T39" fmla="*/ 10 h 83"/>
                    <a:gd name="T40" fmla="*/ 97 w 109"/>
                    <a:gd name="T41" fmla="*/ 0 h 8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9"/>
                    <a:gd name="T64" fmla="*/ 0 h 83"/>
                    <a:gd name="T65" fmla="*/ 109 w 109"/>
                    <a:gd name="T66" fmla="*/ 83 h 8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9" h="83">
                      <a:moveTo>
                        <a:pt x="97" y="0"/>
                      </a:moveTo>
                      <a:lnTo>
                        <a:pt x="97" y="0"/>
                      </a:lnTo>
                      <a:lnTo>
                        <a:pt x="87" y="10"/>
                      </a:lnTo>
                      <a:lnTo>
                        <a:pt x="76" y="19"/>
                      </a:lnTo>
                      <a:lnTo>
                        <a:pt x="64" y="29"/>
                      </a:lnTo>
                      <a:lnTo>
                        <a:pt x="52" y="37"/>
                      </a:lnTo>
                      <a:lnTo>
                        <a:pt x="41" y="47"/>
                      </a:lnTo>
                      <a:lnTo>
                        <a:pt x="28" y="53"/>
                      </a:lnTo>
                      <a:lnTo>
                        <a:pt x="13" y="62"/>
                      </a:lnTo>
                      <a:lnTo>
                        <a:pt x="0" y="69"/>
                      </a:lnTo>
                      <a:lnTo>
                        <a:pt x="7" y="83"/>
                      </a:lnTo>
                      <a:lnTo>
                        <a:pt x="21" y="76"/>
                      </a:lnTo>
                      <a:lnTo>
                        <a:pt x="35" y="68"/>
                      </a:lnTo>
                      <a:lnTo>
                        <a:pt x="49" y="59"/>
                      </a:lnTo>
                      <a:lnTo>
                        <a:pt x="62" y="50"/>
                      </a:lnTo>
                      <a:lnTo>
                        <a:pt x="74" y="41"/>
                      </a:lnTo>
                      <a:lnTo>
                        <a:pt x="86" y="31"/>
                      </a:lnTo>
                      <a:lnTo>
                        <a:pt x="97" y="22"/>
                      </a:lnTo>
                      <a:lnTo>
                        <a:pt x="109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7" name="Freeform 81"/>
                <p:cNvSpPr>
                  <a:spLocks/>
                </p:cNvSpPr>
                <p:nvPr/>
              </p:nvSpPr>
              <p:spPr bwMode="auto">
                <a:xfrm>
                  <a:off x="1425" y="2186"/>
                  <a:ext cx="336" cy="258"/>
                </a:xfrm>
                <a:custGeom>
                  <a:avLst/>
                  <a:gdLst>
                    <a:gd name="T0" fmla="*/ 326 w 336"/>
                    <a:gd name="T1" fmla="*/ 0 h 258"/>
                    <a:gd name="T2" fmla="*/ 312 w 336"/>
                    <a:gd name="T3" fmla="*/ 11 h 258"/>
                    <a:gd name="T4" fmla="*/ 296 w 336"/>
                    <a:gd name="T5" fmla="*/ 23 h 258"/>
                    <a:gd name="T6" fmla="*/ 276 w 336"/>
                    <a:gd name="T7" fmla="*/ 36 h 258"/>
                    <a:gd name="T8" fmla="*/ 254 w 336"/>
                    <a:gd name="T9" fmla="*/ 52 h 258"/>
                    <a:gd name="T10" fmla="*/ 231 w 336"/>
                    <a:gd name="T11" fmla="*/ 68 h 258"/>
                    <a:gd name="T12" fmla="*/ 208 w 336"/>
                    <a:gd name="T13" fmla="*/ 85 h 258"/>
                    <a:gd name="T14" fmla="*/ 183 w 336"/>
                    <a:gd name="T15" fmla="*/ 103 h 258"/>
                    <a:gd name="T16" fmla="*/ 158 w 336"/>
                    <a:gd name="T17" fmla="*/ 121 h 258"/>
                    <a:gd name="T18" fmla="*/ 133 w 336"/>
                    <a:gd name="T19" fmla="*/ 139 h 258"/>
                    <a:gd name="T20" fmla="*/ 109 w 336"/>
                    <a:gd name="T21" fmla="*/ 157 h 258"/>
                    <a:gd name="T22" fmla="*/ 86 w 336"/>
                    <a:gd name="T23" fmla="*/ 175 h 258"/>
                    <a:gd name="T24" fmla="*/ 64 w 336"/>
                    <a:gd name="T25" fmla="*/ 191 h 258"/>
                    <a:gd name="T26" fmla="*/ 45 w 336"/>
                    <a:gd name="T27" fmla="*/ 208 h 258"/>
                    <a:gd name="T28" fmla="*/ 28 w 336"/>
                    <a:gd name="T29" fmla="*/ 223 h 258"/>
                    <a:gd name="T30" fmla="*/ 12 w 336"/>
                    <a:gd name="T31" fmla="*/ 236 h 258"/>
                    <a:gd name="T32" fmla="*/ 0 w 336"/>
                    <a:gd name="T33" fmla="*/ 248 h 258"/>
                    <a:gd name="T34" fmla="*/ 12 w 336"/>
                    <a:gd name="T35" fmla="*/ 258 h 258"/>
                    <a:gd name="T36" fmla="*/ 22 w 336"/>
                    <a:gd name="T37" fmla="*/ 248 h 258"/>
                    <a:gd name="T38" fmla="*/ 37 w 336"/>
                    <a:gd name="T39" fmla="*/ 235 h 258"/>
                    <a:gd name="T40" fmla="*/ 54 w 336"/>
                    <a:gd name="T41" fmla="*/ 220 h 258"/>
                    <a:gd name="T42" fmla="*/ 74 w 336"/>
                    <a:gd name="T43" fmla="*/ 203 h 258"/>
                    <a:gd name="T44" fmla="*/ 95 w 336"/>
                    <a:gd name="T45" fmla="*/ 188 h 258"/>
                    <a:gd name="T46" fmla="*/ 118 w 336"/>
                    <a:gd name="T47" fmla="*/ 169 h 258"/>
                    <a:gd name="T48" fmla="*/ 143 w 336"/>
                    <a:gd name="T49" fmla="*/ 151 h 258"/>
                    <a:gd name="T50" fmla="*/ 168 w 336"/>
                    <a:gd name="T51" fmla="*/ 133 h 258"/>
                    <a:gd name="T52" fmla="*/ 192 w 336"/>
                    <a:gd name="T53" fmla="*/ 115 h 258"/>
                    <a:gd name="T54" fmla="*/ 218 w 336"/>
                    <a:gd name="T55" fmla="*/ 97 h 258"/>
                    <a:gd name="T56" fmla="*/ 241 w 336"/>
                    <a:gd name="T57" fmla="*/ 80 h 258"/>
                    <a:gd name="T58" fmla="*/ 264 w 336"/>
                    <a:gd name="T59" fmla="*/ 64 h 258"/>
                    <a:gd name="T60" fmla="*/ 285 w 336"/>
                    <a:gd name="T61" fmla="*/ 48 h 258"/>
                    <a:gd name="T62" fmla="*/ 303 w 336"/>
                    <a:gd name="T63" fmla="*/ 35 h 258"/>
                    <a:gd name="T64" fmla="*/ 322 w 336"/>
                    <a:gd name="T65" fmla="*/ 23 h 258"/>
                    <a:gd name="T66" fmla="*/ 336 w 336"/>
                    <a:gd name="T67" fmla="*/ 12 h 258"/>
                    <a:gd name="T68" fmla="*/ 326 w 336"/>
                    <a:gd name="T69" fmla="*/ 0 h 258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36"/>
                    <a:gd name="T106" fmla="*/ 0 h 258"/>
                    <a:gd name="T107" fmla="*/ 336 w 336"/>
                    <a:gd name="T108" fmla="*/ 258 h 258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36" h="258">
                      <a:moveTo>
                        <a:pt x="326" y="0"/>
                      </a:moveTo>
                      <a:lnTo>
                        <a:pt x="312" y="11"/>
                      </a:lnTo>
                      <a:lnTo>
                        <a:pt x="296" y="23"/>
                      </a:lnTo>
                      <a:lnTo>
                        <a:pt x="276" y="36"/>
                      </a:lnTo>
                      <a:lnTo>
                        <a:pt x="254" y="52"/>
                      </a:lnTo>
                      <a:lnTo>
                        <a:pt x="231" y="68"/>
                      </a:lnTo>
                      <a:lnTo>
                        <a:pt x="208" y="85"/>
                      </a:lnTo>
                      <a:lnTo>
                        <a:pt x="183" y="103"/>
                      </a:lnTo>
                      <a:lnTo>
                        <a:pt x="158" y="121"/>
                      </a:lnTo>
                      <a:lnTo>
                        <a:pt x="133" y="139"/>
                      </a:lnTo>
                      <a:lnTo>
                        <a:pt x="109" y="157"/>
                      </a:lnTo>
                      <a:lnTo>
                        <a:pt x="86" y="175"/>
                      </a:lnTo>
                      <a:lnTo>
                        <a:pt x="64" y="191"/>
                      </a:lnTo>
                      <a:lnTo>
                        <a:pt x="45" y="208"/>
                      </a:lnTo>
                      <a:lnTo>
                        <a:pt x="28" y="223"/>
                      </a:lnTo>
                      <a:lnTo>
                        <a:pt x="12" y="236"/>
                      </a:lnTo>
                      <a:lnTo>
                        <a:pt x="0" y="248"/>
                      </a:lnTo>
                      <a:lnTo>
                        <a:pt x="12" y="258"/>
                      </a:lnTo>
                      <a:lnTo>
                        <a:pt x="22" y="248"/>
                      </a:lnTo>
                      <a:lnTo>
                        <a:pt x="37" y="235"/>
                      </a:lnTo>
                      <a:lnTo>
                        <a:pt x="54" y="220"/>
                      </a:lnTo>
                      <a:lnTo>
                        <a:pt x="74" y="203"/>
                      </a:lnTo>
                      <a:lnTo>
                        <a:pt x="95" y="188"/>
                      </a:lnTo>
                      <a:lnTo>
                        <a:pt x="118" y="169"/>
                      </a:lnTo>
                      <a:lnTo>
                        <a:pt x="143" y="151"/>
                      </a:lnTo>
                      <a:lnTo>
                        <a:pt x="168" y="133"/>
                      </a:lnTo>
                      <a:lnTo>
                        <a:pt x="192" y="115"/>
                      </a:lnTo>
                      <a:lnTo>
                        <a:pt x="218" y="97"/>
                      </a:lnTo>
                      <a:lnTo>
                        <a:pt x="241" y="80"/>
                      </a:lnTo>
                      <a:lnTo>
                        <a:pt x="264" y="64"/>
                      </a:lnTo>
                      <a:lnTo>
                        <a:pt x="285" y="48"/>
                      </a:lnTo>
                      <a:lnTo>
                        <a:pt x="303" y="35"/>
                      </a:lnTo>
                      <a:lnTo>
                        <a:pt x="322" y="23"/>
                      </a:lnTo>
                      <a:lnTo>
                        <a:pt x="336" y="12"/>
                      </a:lnTo>
                      <a:lnTo>
                        <a:pt x="326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8" name="Freeform 82"/>
                <p:cNvSpPr>
                  <a:spLocks/>
                </p:cNvSpPr>
                <p:nvPr/>
              </p:nvSpPr>
              <p:spPr bwMode="auto">
                <a:xfrm>
                  <a:off x="1751" y="2185"/>
                  <a:ext cx="13" cy="13"/>
                </a:xfrm>
                <a:custGeom>
                  <a:avLst/>
                  <a:gdLst>
                    <a:gd name="T0" fmla="*/ 10 w 13"/>
                    <a:gd name="T1" fmla="*/ 13 h 13"/>
                    <a:gd name="T2" fmla="*/ 13 w 13"/>
                    <a:gd name="T3" fmla="*/ 8 h 13"/>
                    <a:gd name="T4" fmla="*/ 11 w 13"/>
                    <a:gd name="T5" fmla="*/ 2 h 13"/>
                    <a:gd name="T6" fmla="*/ 6 w 13"/>
                    <a:gd name="T7" fmla="*/ 0 h 13"/>
                    <a:gd name="T8" fmla="*/ 0 w 13"/>
                    <a:gd name="T9" fmla="*/ 1 h 13"/>
                    <a:gd name="T10" fmla="*/ 10 w 13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"/>
                    <a:gd name="T19" fmla="*/ 0 h 13"/>
                    <a:gd name="T20" fmla="*/ 13 w 13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" h="13">
                      <a:moveTo>
                        <a:pt x="10" y="13"/>
                      </a:moveTo>
                      <a:lnTo>
                        <a:pt x="13" y="8"/>
                      </a:lnTo>
                      <a:lnTo>
                        <a:pt x="11" y="2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9" name="Freeform 83"/>
                <p:cNvSpPr>
                  <a:spLocks/>
                </p:cNvSpPr>
                <p:nvPr/>
              </p:nvSpPr>
              <p:spPr bwMode="auto">
                <a:xfrm>
                  <a:off x="1724" y="2525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14 w 17"/>
                    <a:gd name="T3" fmla="*/ 2 h 8"/>
                    <a:gd name="T4" fmla="*/ 8 w 17"/>
                    <a:gd name="T5" fmla="*/ 0 h 8"/>
                    <a:gd name="T6" fmla="*/ 2 w 17"/>
                    <a:gd name="T7" fmla="*/ 2 h 8"/>
                    <a:gd name="T8" fmla="*/ 0 w 17"/>
                    <a:gd name="T9" fmla="*/ 8 h 8"/>
                    <a:gd name="T10" fmla="*/ 17 w 1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"/>
                    <a:gd name="T20" fmla="*/ 17 w 1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">
                      <a:moveTo>
                        <a:pt x="17" y="8"/>
                      </a:moveTo>
                      <a:lnTo>
                        <a:pt x="14" y="2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0" name="Freeform 84"/>
                <p:cNvSpPr>
                  <a:spLocks/>
                </p:cNvSpPr>
                <p:nvPr/>
              </p:nvSpPr>
              <p:spPr bwMode="auto">
                <a:xfrm>
                  <a:off x="1724" y="2533"/>
                  <a:ext cx="17" cy="16"/>
                </a:xfrm>
                <a:custGeom>
                  <a:avLst/>
                  <a:gdLst>
                    <a:gd name="T0" fmla="*/ 12 w 17"/>
                    <a:gd name="T1" fmla="*/ 1 h 16"/>
                    <a:gd name="T2" fmla="*/ 10 w 17"/>
                    <a:gd name="T3" fmla="*/ 1 h 16"/>
                    <a:gd name="T4" fmla="*/ 14 w 17"/>
                    <a:gd name="T5" fmla="*/ 3 h 16"/>
                    <a:gd name="T6" fmla="*/ 17 w 17"/>
                    <a:gd name="T7" fmla="*/ 4 h 16"/>
                    <a:gd name="T8" fmla="*/ 15 w 17"/>
                    <a:gd name="T9" fmla="*/ 1 h 16"/>
                    <a:gd name="T10" fmla="*/ 17 w 17"/>
                    <a:gd name="T11" fmla="*/ 0 h 16"/>
                    <a:gd name="T12" fmla="*/ 0 w 17"/>
                    <a:gd name="T13" fmla="*/ 0 h 16"/>
                    <a:gd name="T14" fmla="*/ 1 w 17"/>
                    <a:gd name="T15" fmla="*/ 4 h 16"/>
                    <a:gd name="T16" fmla="*/ 2 w 17"/>
                    <a:gd name="T17" fmla="*/ 9 h 16"/>
                    <a:gd name="T18" fmla="*/ 7 w 17"/>
                    <a:gd name="T19" fmla="*/ 15 h 16"/>
                    <a:gd name="T20" fmla="*/ 15 w 17"/>
                    <a:gd name="T21" fmla="*/ 16 h 16"/>
                    <a:gd name="T22" fmla="*/ 14 w 17"/>
                    <a:gd name="T23" fmla="*/ 16 h 16"/>
                    <a:gd name="T24" fmla="*/ 12 w 17"/>
                    <a:gd name="T25" fmla="*/ 1 h 1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7"/>
                    <a:gd name="T40" fmla="*/ 0 h 16"/>
                    <a:gd name="T41" fmla="*/ 17 w 17"/>
                    <a:gd name="T42" fmla="*/ 16 h 1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7" h="16">
                      <a:moveTo>
                        <a:pt x="12" y="1"/>
                      </a:moveTo>
                      <a:lnTo>
                        <a:pt x="10" y="1"/>
                      </a:lnTo>
                      <a:lnTo>
                        <a:pt x="14" y="3"/>
                      </a:lnTo>
                      <a:lnTo>
                        <a:pt x="17" y="4"/>
                      </a:lnTo>
                      <a:lnTo>
                        <a:pt x="15" y="1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4"/>
                      </a:lnTo>
                      <a:lnTo>
                        <a:pt x="2" y="9"/>
                      </a:lnTo>
                      <a:lnTo>
                        <a:pt x="7" y="15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1" name="Freeform 85"/>
                <p:cNvSpPr>
                  <a:spLocks/>
                </p:cNvSpPr>
                <p:nvPr/>
              </p:nvSpPr>
              <p:spPr bwMode="auto">
                <a:xfrm>
                  <a:off x="1736" y="2530"/>
                  <a:ext cx="40" cy="19"/>
                </a:xfrm>
                <a:custGeom>
                  <a:avLst/>
                  <a:gdLst>
                    <a:gd name="T0" fmla="*/ 25 w 40"/>
                    <a:gd name="T1" fmla="*/ 0 h 19"/>
                    <a:gd name="T2" fmla="*/ 25 w 40"/>
                    <a:gd name="T3" fmla="*/ 2 h 19"/>
                    <a:gd name="T4" fmla="*/ 25 w 40"/>
                    <a:gd name="T5" fmla="*/ 1 h 19"/>
                    <a:gd name="T6" fmla="*/ 20 w 40"/>
                    <a:gd name="T7" fmla="*/ 2 h 19"/>
                    <a:gd name="T8" fmla="*/ 12 w 40"/>
                    <a:gd name="T9" fmla="*/ 3 h 19"/>
                    <a:gd name="T10" fmla="*/ 0 w 40"/>
                    <a:gd name="T11" fmla="*/ 4 h 19"/>
                    <a:gd name="T12" fmla="*/ 2 w 40"/>
                    <a:gd name="T13" fmla="*/ 19 h 19"/>
                    <a:gd name="T14" fmla="*/ 12 w 40"/>
                    <a:gd name="T15" fmla="*/ 18 h 19"/>
                    <a:gd name="T16" fmla="*/ 23 w 40"/>
                    <a:gd name="T17" fmla="*/ 16 h 19"/>
                    <a:gd name="T18" fmla="*/ 32 w 40"/>
                    <a:gd name="T19" fmla="*/ 13 h 19"/>
                    <a:gd name="T20" fmla="*/ 40 w 40"/>
                    <a:gd name="T21" fmla="*/ 2 h 19"/>
                    <a:gd name="T22" fmla="*/ 40 w 40"/>
                    <a:gd name="T23" fmla="*/ 4 h 19"/>
                    <a:gd name="T24" fmla="*/ 25 w 40"/>
                    <a:gd name="T25" fmla="*/ 0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0"/>
                    <a:gd name="T40" fmla="*/ 0 h 19"/>
                    <a:gd name="T41" fmla="*/ 40 w 40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0" h="19">
                      <a:moveTo>
                        <a:pt x="25" y="0"/>
                      </a:moveTo>
                      <a:lnTo>
                        <a:pt x="25" y="2"/>
                      </a:lnTo>
                      <a:lnTo>
                        <a:pt x="25" y="1"/>
                      </a:lnTo>
                      <a:lnTo>
                        <a:pt x="20" y="2"/>
                      </a:lnTo>
                      <a:lnTo>
                        <a:pt x="12" y="3"/>
                      </a:lnTo>
                      <a:lnTo>
                        <a:pt x="0" y="4"/>
                      </a:lnTo>
                      <a:lnTo>
                        <a:pt x="2" y="19"/>
                      </a:lnTo>
                      <a:lnTo>
                        <a:pt x="12" y="18"/>
                      </a:lnTo>
                      <a:lnTo>
                        <a:pt x="23" y="16"/>
                      </a:lnTo>
                      <a:lnTo>
                        <a:pt x="32" y="13"/>
                      </a:lnTo>
                      <a:lnTo>
                        <a:pt x="40" y="2"/>
                      </a:lnTo>
                      <a:lnTo>
                        <a:pt x="40" y="4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2" name="Freeform 86"/>
                <p:cNvSpPr>
                  <a:spLocks/>
                </p:cNvSpPr>
                <p:nvPr/>
              </p:nvSpPr>
              <p:spPr bwMode="auto">
                <a:xfrm>
                  <a:off x="1747" y="2488"/>
                  <a:ext cx="32" cy="46"/>
                </a:xfrm>
                <a:custGeom>
                  <a:avLst/>
                  <a:gdLst>
                    <a:gd name="T0" fmla="*/ 0 w 32"/>
                    <a:gd name="T1" fmla="*/ 15 h 46"/>
                    <a:gd name="T2" fmla="*/ 0 w 32"/>
                    <a:gd name="T3" fmla="*/ 15 h 46"/>
                    <a:gd name="T4" fmla="*/ 9 w 32"/>
                    <a:gd name="T5" fmla="*/ 19 h 46"/>
                    <a:gd name="T6" fmla="*/ 14 w 32"/>
                    <a:gd name="T7" fmla="*/ 25 h 46"/>
                    <a:gd name="T8" fmla="*/ 15 w 32"/>
                    <a:gd name="T9" fmla="*/ 32 h 46"/>
                    <a:gd name="T10" fmla="*/ 14 w 32"/>
                    <a:gd name="T11" fmla="*/ 42 h 46"/>
                    <a:gd name="T12" fmla="*/ 29 w 32"/>
                    <a:gd name="T13" fmla="*/ 46 h 46"/>
                    <a:gd name="T14" fmla="*/ 32 w 32"/>
                    <a:gd name="T15" fmla="*/ 32 h 46"/>
                    <a:gd name="T16" fmla="*/ 29 w 32"/>
                    <a:gd name="T17" fmla="*/ 17 h 46"/>
                    <a:gd name="T18" fmla="*/ 17 w 32"/>
                    <a:gd name="T19" fmla="*/ 6 h 46"/>
                    <a:gd name="T20" fmla="*/ 0 w 32"/>
                    <a:gd name="T21" fmla="*/ 0 h 46"/>
                    <a:gd name="T22" fmla="*/ 0 w 32"/>
                    <a:gd name="T23" fmla="*/ 0 h 46"/>
                    <a:gd name="T24" fmla="*/ 0 w 32"/>
                    <a:gd name="T25" fmla="*/ 15 h 4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2"/>
                    <a:gd name="T40" fmla="*/ 0 h 46"/>
                    <a:gd name="T41" fmla="*/ 32 w 32"/>
                    <a:gd name="T42" fmla="*/ 46 h 4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2" h="46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9" y="19"/>
                      </a:lnTo>
                      <a:lnTo>
                        <a:pt x="14" y="25"/>
                      </a:lnTo>
                      <a:lnTo>
                        <a:pt x="15" y="32"/>
                      </a:lnTo>
                      <a:lnTo>
                        <a:pt x="14" y="42"/>
                      </a:lnTo>
                      <a:lnTo>
                        <a:pt x="29" y="46"/>
                      </a:lnTo>
                      <a:lnTo>
                        <a:pt x="32" y="32"/>
                      </a:lnTo>
                      <a:lnTo>
                        <a:pt x="29" y="17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3" name="Freeform 87"/>
                <p:cNvSpPr>
                  <a:spLocks/>
                </p:cNvSpPr>
                <p:nvPr/>
              </p:nvSpPr>
              <p:spPr bwMode="auto">
                <a:xfrm>
                  <a:off x="1702" y="2488"/>
                  <a:ext cx="45" cy="33"/>
                </a:xfrm>
                <a:custGeom>
                  <a:avLst/>
                  <a:gdLst>
                    <a:gd name="T0" fmla="*/ 14 w 45"/>
                    <a:gd name="T1" fmla="*/ 33 h 33"/>
                    <a:gd name="T2" fmla="*/ 14 w 45"/>
                    <a:gd name="T3" fmla="*/ 33 h 33"/>
                    <a:gd name="T4" fmla="*/ 16 w 45"/>
                    <a:gd name="T5" fmla="*/ 29 h 33"/>
                    <a:gd name="T6" fmla="*/ 18 w 45"/>
                    <a:gd name="T7" fmla="*/ 27 h 33"/>
                    <a:gd name="T8" fmla="*/ 20 w 45"/>
                    <a:gd name="T9" fmla="*/ 23 h 33"/>
                    <a:gd name="T10" fmla="*/ 24 w 45"/>
                    <a:gd name="T11" fmla="*/ 22 h 33"/>
                    <a:gd name="T12" fmla="*/ 29 w 45"/>
                    <a:gd name="T13" fmla="*/ 19 h 33"/>
                    <a:gd name="T14" fmla="*/ 34 w 45"/>
                    <a:gd name="T15" fmla="*/ 17 h 33"/>
                    <a:gd name="T16" fmla="*/ 40 w 45"/>
                    <a:gd name="T17" fmla="*/ 16 h 33"/>
                    <a:gd name="T18" fmla="*/ 45 w 45"/>
                    <a:gd name="T19" fmla="*/ 15 h 33"/>
                    <a:gd name="T20" fmla="*/ 45 w 45"/>
                    <a:gd name="T21" fmla="*/ 0 h 33"/>
                    <a:gd name="T22" fmla="*/ 37 w 45"/>
                    <a:gd name="T23" fmla="*/ 2 h 33"/>
                    <a:gd name="T24" fmla="*/ 31 w 45"/>
                    <a:gd name="T25" fmla="*/ 3 h 33"/>
                    <a:gd name="T26" fmla="*/ 24 w 45"/>
                    <a:gd name="T27" fmla="*/ 4 h 33"/>
                    <a:gd name="T28" fmla="*/ 17 w 45"/>
                    <a:gd name="T29" fmla="*/ 8 h 33"/>
                    <a:gd name="T30" fmla="*/ 11 w 45"/>
                    <a:gd name="T31" fmla="*/ 11 h 33"/>
                    <a:gd name="T32" fmla="*/ 6 w 45"/>
                    <a:gd name="T33" fmla="*/ 17 h 33"/>
                    <a:gd name="T34" fmla="*/ 1 w 45"/>
                    <a:gd name="T35" fmla="*/ 25 h 33"/>
                    <a:gd name="T36" fmla="*/ 0 w 45"/>
                    <a:gd name="T37" fmla="*/ 33 h 33"/>
                    <a:gd name="T38" fmla="*/ 0 w 45"/>
                    <a:gd name="T39" fmla="*/ 33 h 33"/>
                    <a:gd name="T40" fmla="*/ 14 w 45"/>
                    <a:gd name="T41" fmla="*/ 33 h 3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5"/>
                    <a:gd name="T64" fmla="*/ 0 h 33"/>
                    <a:gd name="T65" fmla="*/ 45 w 45"/>
                    <a:gd name="T66" fmla="*/ 33 h 3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5" h="33">
                      <a:moveTo>
                        <a:pt x="14" y="33"/>
                      </a:moveTo>
                      <a:lnTo>
                        <a:pt x="14" y="33"/>
                      </a:lnTo>
                      <a:lnTo>
                        <a:pt x="16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4" y="22"/>
                      </a:lnTo>
                      <a:lnTo>
                        <a:pt x="29" y="19"/>
                      </a:lnTo>
                      <a:lnTo>
                        <a:pt x="34" y="17"/>
                      </a:lnTo>
                      <a:lnTo>
                        <a:pt x="40" y="16"/>
                      </a:lnTo>
                      <a:lnTo>
                        <a:pt x="45" y="15"/>
                      </a:lnTo>
                      <a:lnTo>
                        <a:pt x="45" y="0"/>
                      </a:lnTo>
                      <a:lnTo>
                        <a:pt x="37" y="2"/>
                      </a:lnTo>
                      <a:lnTo>
                        <a:pt x="31" y="3"/>
                      </a:lnTo>
                      <a:lnTo>
                        <a:pt x="24" y="4"/>
                      </a:lnTo>
                      <a:lnTo>
                        <a:pt x="17" y="8"/>
                      </a:lnTo>
                      <a:lnTo>
                        <a:pt x="11" y="11"/>
                      </a:lnTo>
                      <a:lnTo>
                        <a:pt x="6" y="17"/>
                      </a:lnTo>
                      <a:lnTo>
                        <a:pt x="1" y="25"/>
                      </a:lnTo>
                      <a:lnTo>
                        <a:pt x="0" y="33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4" name="Freeform 88"/>
                <p:cNvSpPr>
                  <a:spLocks/>
                </p:cNvSpPr>
                <p:nvPr/>
              </p:nvSpPr>
              <p:spPr bwMode="auto">
                <a:xfrm>
                  <a:off x="1702" y="2521"/>
                  <a:ext cx="51" cy="69"/>
                </a:xfrm>
                <a:custGeom>
                  <a:avLst/>
                  <a:gdLst>
                    <a:gd name="T0" fmla="*/ 51 w 51"/>
                    <a:gd name="T1" fmla="*/ 54 h 69"/>
                    <a:gd name="T2" fmla="*/ 51 w 51"/>
                    <a:gd name="T3" fmla="*/ 54 h 69"/>
                    <a:gd name="T4" fmla="*/ 42 w 51"/>
                    <a:gd name="T5" fmla="*/ 52 h 69"/>
                    <a:gd name="T6" fmla="*/ 34 w 51"/>
                    <a:gd name="T7" fmla="*/ 48 h 69"/>
                    <a:gd name="T8" fmla="*/ 29 w 51"/>
                    <a:gd name="T9" fmla="*/ 44 h 69"/>
                    <a:gd name="T10" fmla="*/ 23 w 51"/>
                    <a:gd name="T11" fmla="*/ 36 h 69"/>
                    <a:gd name="T12" fmla="*/ 19 w 51"/>
                    <a:gd name="T13" fmla="*/ 28 h 69"/>
                    <a:gd name="T14" fmla="*/ 17 w 51"/>
                    <a:gd name="T15" fmla="*/ 19 h 69"/>
                    <a:gd name="T16" fmla="*/ 14 w 51"/>
                    <a:gd name="T17" fmla="*/ 11 h 69"/>
                    <a:gd name="T18" fmla="*/ 14 w 51"/>
                    <a:gd name="T19" fmla="*/ 0 h 69"/>
                    <a:gd name="T20" fmla="*/ 0 w 51"/>
                    <a:gd name="T21" fmla="*/ 0 h 69"/>
                    <a:gd name="T22" fmla="*/ 0 w 51"/>
                    <a:gd name="T23" fmla="*/ 11 h 69"/>
                    <a:gd name="T24" fmla="*/ 2 w 51"/>
                    <a:gd name="T25" fmla="*/ 22 h 69"/>
                    <a:gd name="T26" fmla="*/ 5 w 51"/>
                    <a:gd name="T27" fmla="*/ 33 h 69"/>
                    <a:gd name="T28" fmla="*/ 11 w 51"/>
                    <a:gd name="T29" fmla="*/ 44 h 69"/>
                    <a:gd name="T30" fmla="*/ 17 w 51"/>
                    <a:gd name="T31" fmla="*/ 53 h 69"/>
                    <a:gd name="T32" fmla="*/ 26 w 51"/>
                    <a:gd name="T33" fmla="*/ 60 h 69"/>
                    <a:gd name="T34" fmla="*/ 37 w 51"/>
                    <a:gd name="T35" fmla="*/ 67 h 69"/>
                    <a:gd name="T36" fmla="*/ 51 w 51"/>
                    <a:gd name="T37" fmla="*/ 69 h 69"/>
                    <a:gd name="T38" fmla="*/ 51 w 51"/>
                    <a:gd name="T39" fmla="*/ 69 h 69"/>
                    <a:gd name="T40" fmla="*/ 51 w 51"/>
                    <a:gd name="T41" fmla="*/ 54 h 6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"/>
                    <a:gd name="T64" fmla="*/ 0 h 69"/>
                    <a:gd name="T65" fmla="*/ 51 w 51"/>
                    <a:gd name="T66" fmla="*/ 69 h 6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" h="69">
                      <a:moveTo>
                        <a:pt x="51" y="54"/>
                      </a:moveTo>
                      <a:lnTo>
                        <a:pt x="51" y="54"/>
                      </a:lnTo>
                      <a:lnTo>
                        <a:pt x="42" y="52"/>
                      </a:lnTo>
                      <a:lnTo>
                        <a:pt x="34" y="48"/>
                      </a:lnTo>
                      <a:lnTo>
                        <a:pt x="29" y="44"/>
                      </a:lnTo>
                      <a:lnTo>
                        <a:pt x="23" y="36"/>
                      </a:lnTo>
                      <a:lnTo>
                        <a:pt x="19" y="28"/>
                      </a:lnTo>
                      <a:lnTo>
                        <a:pt x="17" y="19"/>
                      </a:lnTo>
                      <a:lnTo>
                        <a:pt x="14" y="11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" y="22"/>
                      </a:lnTo>
                      <a:lnTo>
                        <a:pt x="5" y="33"/>
                      </a:lnTo>
                      <a:lnTo>
                        <a:pt x="11" y="44"/>
                      </a:lnTo>
                      <a:lnTo>
                        <a:pt x="17" y="53"/>
                      </a:lnTo>
                      <a:lnTo>
                        <a:pt x="26" y="60"/>
                      </a:lnTo>
                      <a:lnTo>
                        <a:pt x="37" y="67"/>
                      </a:lnTo>
                      <a:lnTo>
                        <a:pt x="51" y="69"/>
                      </a:lnTo>
                      <a:lnTo>
                        <a:pt x="51" y="5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5" name="Freeform 89"/>
                <p:cNvSpPr>
                  <a:spLocks/>
                </p:cNvSpPr>
                <p:nvPr/>
              </p:nvSpPr>
              <p:spPr bwMode="auto">
                <a:xfrm>
                  <a:off x="1753" y="2569"/>
                  <a:ext cx="33" cy="21"/>
                </a:xfrm>
                <a:custGeom>
                  <a:avLst/>
                  <a:gdLst>
                    <a:gd name="T0" fmla="*/ 24 w 33"/>
                    <a:gd name="T1" fmla="*/ 0 h 21"/>
                    <a:gd name="T2" fmla="*/ 25 w 33"/>
                    <a:gd name="T3" fmla="*/ 0 h 21"/>
                    <a:gd name="T4" fmla="*/ 19 w 33"/>
                    <a:gd name="T5" fmla="*/ 3 h 21"/>
                    <a:gd name="T6" fmla="*/ 13 w 33"/>
                    <a:gd name="T7" fmla="*/ 5 h 21"/>
                    <a:gd name="T8" fmla="*/ 7 w 33"/>
                    <a:gd name="T9" fmla="*/ 6 h 21"/>
                    <a:gd name="T10" fmla="*/ 0 w 33"/>
                    <a:gd name="T11" fmla="*/ 6 h 21"/>
                    <a:gd name="T12" fmla="*/ 0 w 33"/>
                    <a:gd name="T13" fmla="*/ 21 h 21"/>
                    <a:gd name="T14" fmla="*/ 7 w 33"/>
                    <a:gd name="T15" fmla="*/ 21 h 21"/>
                    <a:gd name="T16" fmla="*/ 15 w 33"/>
                    <a:gd name="T17" fmla="*/ 20 h 21"/>
                    <a:gd name="T18" fmla="*/ 24 w 33"/>
                    <a:gd name="T19" fmla="*/ 17 h 21"/>
                    <a:gd name="T20" fmla="*/ 32 w 33"/>
                    <a:gd name="T21" fmla="*/ 12 h 21"/>
                    <a:gd name="T22" fmla="*/ 33 w 33"/>
                    <a:gd name="T23" fmla="*/ 12 h 21"/>
                    <a:gd name="T24" fmla="*/ 24 w 33"/>
                    <a:gd name="T25" fmla="*/ 0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3"/>
                    <a:gd name="T40" fmla="*/ 0 h 21"/>
                    <a:gd name="T41" fmla="*/ 33 w 33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3" h="21">
                      <a:moveTo>
                        <a:pt x="24" y="0"/>
                      </a:moveTo>
                      <a:lnTo>
                        <a:pt x="25" y="0"/>
                      </a:lnTo>
                      <a:lnTo>
                        <a:pt x="19" y="3"/>
                      </a:lnTo>
                      <a:lnTo>
                        <a:pt x="13" y="5"/>
                      </a:lnTo>
                      <a:lnTo>
                        <a:pt x="7" y="6"/>
                      </a:lnTo>
                      <a:lnTo>
                        <a:pt x="0" y="6"/>
                      </a:lnTo>
                      <a:lnTo>
                        <a:pt x="0" y="21"/>
                      </a:lnTo>
                      <a:lnTo>
                        <a:pt x="7" y="21"/>
                      </a:lnTo>
                      <a:lnTo>
                        <a:pt x="15" y="20"/>
                      </a:lnTo>
                      <a:lnTo>
                        <a:pt x="24" y="17"/>
                      </a:lnTo>
                      <a:lnTo>
                        <a:pt x="32" y="12"/>
                      </a:lnTo>
                      <a:lnTo>
                        <a:pt x="33" y="12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6" name="Freeform 90"/>
                <p:cNvSpPr>
                  <a:spLocks/>
                </p:cNvSpPr>
                <p:nvPr/>
              </p:nvSpPr>
              <p:spPr bwMode="auto">
                <a:xfrm>
                  <a:off x="1777" y="2509"/>
                  <a:ext cx="69" cy="72"/>
                </a:xfrm>
                <a:custGeom>
                  <a:avLst/>
                  <a:gdLst>
                    <a:gd name="T0" fmla="*/ 54 w 69"/>
                    <a:gd name="T1" fmla="*/ 0 h 72"/>
                    <a:gd name="T2" fmla="*/ 55 w 69"/>
                    <a:gd name="T3" fmla="*/ 0 h 72"/>
                    <a:gd name="T4" fmla="*/ 49 w 69"/>
                    <a:gd name="T5" fmla="*/ 7 h 72"/>
                    <a:gd name="T6" fmla="*/ 43 w 69"/>
                    <a:gd name="T7" fmla="*/ 16 h 72"/>
                    <a:gd name="T8" fmla="*/ 36 w 69"/>
                    <a:gd name="T9" fmla="*/ 24 h 72"/>
                    <a:gd name="T10" fmla="*/ 30 w 69"/>
                    <a:gd name="T11" fmla="*/ 33 h 72"/>
                    <a:gd name="T12" fmla="*/ 24 w 69"/>
                    <a:gd name="T13" fmla="*/ 40 h 72"/>
                    <a:gd name="T14" fmla="*/ 17 w 69"/>
                    <a:gd name="T15" fmla="*/ 46 h 72"/>
                    <a:gd name="T16" fmla="*/ 8 w 69"/>
                    <a:gd name="T17" fmla="*/ 53 h 72"/>
                    <a:gd name="T18" fmla="*/ 0 w 69"/>
                    <a:gd name="T19" fmla="*/ 60 h 72"/>
                    <a:gd name="T20" fmla="*/ 9 w 69"/>
                    <a:gd name="T21" fmla="*/ 72 h 72"/>
                    <a:gd name="T22" fmla="*/ 18 w 69"/>
                    <a:gd name="T23" fmla="*/ 65 h 72"/>
                    <a:gd name="T24" fmla="*/ 26 w 69"/>
                    <a:gd name="T25" fmla="*/ 58 h 72"/>
                    <a:gd name="T26" fmla="*/ 34 w 69"/>
                    <a:gd name="T27" fmla="*/ 50 h 72"/>
                    <a:gd name="T28" fmla="*/ 42 w 69"/>
                    <a:gd name="T29" fmla="*/ 42 h 72"/>
                    <a:gd name="T30" fmla="*/ 48 w 69"/>
                    <a:gd name="T31" fmla="*/ 34 h 72"/>
                    <a:gd name="T32" fmla="*/ 55 w 69"/>
                    <a:gd name="T33" fmla="*/ 25 h 72"/>
                    <a:gd name="T34" fmla="*/ 61 w 69"/>
                    <a:gd name="T35" fmla="*/ 17 h 72"/>
                    <a:gd name="T36" fmla="*/ 68 w 69"/>
                    <a:gd name="T37" fmla="*/ 7 h 72"/>
                    <a:gd name="T38" fmla="*/ 69 w 69"/>
                    <a:gd name="T39" fmla="*/ 7 h 72"/>
                    <a:gd name="T40" fmla="*/ 54 w 69"/>
                    <a:gd name="T41" fmla="*/ 0 h 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72"/>
                    <a:gd name="T65" fmla="*/ 69 w 69"/>
                    <a:gd name="T66" fmla="*/ 72 h 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72">
                      <a:moveTo>
                        <a:pt x="54" y="0"/>
                      </a:moveTo>
                      <a:lnTo>
                        <a:pt x="55" y="0"/>
                      </a:lnTo>
                      <a:lnTo>
                        <a:pt x="49" y="7"/>
                      </a:lnTo>
                      <a:lnTo>
                        <a:pt x="43" y="16"/>
                      </a:lnTo>
                      <a:lnTo>
                        <a:pt x="36" y="24"/>
                      </a:lnTo>
                      <a:lnTo>
                        <a:pt x="30" y="33"/>
                      </a:lnTo>
                      <a:lnTo>
                        <a:pt x="24" y="40"/>
                      </a:lnTo>
                      <a:lnTo>
                        <a:pt x="17" y="46"/>
                      </a:lnTo>
                      <a:lnTo>
                        <a:pt x="8" y="53"/>
                      </a:lnTo>
                      <a:lnTo>
                        <a:pt x="0" y="60"/>
                      </a:lnTo>
                      <a:lnTo>
                        <a:pt x="9" y="72"/>
                      </a:lnTo>
                      <a:lnTo>
                        <a:pt x="18" y="65"/>
                      </a:lnTo>
                      <a:lnTo>
                        <a:pt x="26" y="58"/>
                      </a:lnTo>
                      <a:lnTo>
                        <a:pt x="34" y="50"/>
                      </a:lnTo>
                      <a:lnTo>
                        <a:pt x="42" y="42"/>
                      </a:lnTo>
                      <a:lnTo>
                        <a:pt x="48" y="34"/>
                      </a:lnTo>
                      <a:lnTo>
                        <a:pt x="55" y="25"/>
                      </a:lnTo>
                      <a:lnTo>
                        <a:pt x="61" y="17"/>
                      </a:lnTo>
                      <a:lnTo>
                        <a:pt x="68" y="7"/>
                      </a:lnTo>
                      <a:lnTo>
                        <a:pt x="69" y="7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7" name="Freeform 91"/>
                <p:cNvSpPr>
                  <a:spLocks/>
                </p:cNvSpPr>
                <p:nvPr/>
              </p:nvSpPr>
              <p:spPr bwMode="auto">
                <a:xfrm>
                  <a:off x="1831" y="2290"/>
                  <a:ext cx="197" cy="226"/>
                </a:xfrm>
                <a:custGeom>
                  <a:avLst/>
                  <a:gdLst>
                    <a:gd name="T0" fmla="*/ 185 w 197"/>
                    <a:gd name="T1" fmla="*/ 0 h 226"/>
                    <a:gd name="T2" fmla="*/ 167 w 197"/>
                    <a:gd name="T3" fmla="*/ 21 h 226"/>
                    <a:gd name="T4" fmla="*/ 144 w 197"/>
                    <a:gd name="T5" fmla="*/ 46 h 226"/>
                    <a:gd name="T6" fmla="*/ 118 w 197"/>
                    <a:gd name="T7" fmla="*/ 76 h 226"/>
                    <a:gd name="T8" fmla="*/ 88 w 197"/>
                    <a:gd name="T9" fmla="*/ 109 h 226"/>
                    <a:gd name="T10" fmla="*/ 61 w 197"/>
                    <a:gd name="T11" fmla="*/ 140 h 226"/>
                    <a:gd name="T12" fmla="*/ 36 w 197"/>
                    <a:gd name="T13" fmla="*/ 171 h 226"/>
                    <a:gd name="T14" fmla="*/ 16 w 197"/>
                    <a:gd name="T15" fmla="*/ 197 h 226"/>
                    <a:gd name="T16" fmla="*/ 0 w 197"/>
                    <a:gd name="T17" fmla="*/ 219 h 226"/>
                    <a:gd name="T18" fmla="*/ 15 w 197"/>
                    <a:gd name="T19" fmla="*/ 226 h 226"/>
                    <a:gd name="T20" fmla="*/ 28 w 197"/>
                    <a:gd name="T21" fmla="*/ 207 h 226"/>
                    <a:gd name="T22" fmla="*/ 49 w 197"/>
                    <a:gd name="T23" fmla="*/ 180 h 226"/>
                    <a:gd name="T24" fmla="*/ 73 w 197"/>
                    <a:gd name="T25" fmla="*/ 150 h 226"/>
                    <a:gd name="T26" fmla="*/ 101 w 197"/>
                    <a:gd name="T27" fmla="*/ 119 h 226"/>
                    <a:gd name="T28" fmla="*/ 130 w 197"/>
                    <a:gd name="T29" fmla="*/ 86 h 226"/>
                    <a:gd name="T30" fmla="*/ 156 w 197"/>
                    <a:gd name="T31" fmla="*/ 56 h 226"/>
                    <a:gd name="T32" fmla="*/ 179 w 197"/>
                    <a:gd name="T33" fmla="*/ 30 h 226"/>
                    <a:gd name="T34" fmla="*/ 197 w 197"/>
                    <a:gd name="T35" fmla="*/ 10 h 226"/>
                    <a:gd name="T36" fmla="*/ 185 w 197"/>
                    <a:gd name="T37" fmla="*/ 0 h 22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97"/>
                    <a:gd name="T58" fmla="*/ 0 h 226"/>
                    <a:gd name="T59" fmla="*/ 197 w 197"/>
                    <a:gd name="T60" fmla="*/ 226 h 22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97" h="226">
                      <a:moveTo>
                        <a:pt x="185" y="0"/>
                      </a:moveTo>
                      <a:lnTo>
                        <a:pt x="167" y="21"/>
                      </a:lnTo>
                      <a:lnTo>
                        <a:pt x="144" y="46"/>
                      </a:lnTo>
                      <a:lnTo>
                        <a:pt x="118" y="76"/>
                      </a:lnTo>
                      <a:lnTo>
                        <a:pt x="88" y="109"/>
                      </a:lnTo>
                      <a:lnTo>
                        <a:pt x="61" y="140"/>
                      </a:lnTo>
                      <a:lnTo>
                        <a:pt x="36" y="171"/>
                      </a:lnTo>
                      <a:lnTo>
                        <a:pt x="16" y="197"/>
                      </a:lnTo>
                      <a:lnTo>
                        <a:pt x="0" y="219"/>
                      </a:lnTo>
                      <a:lnTo>
                        <a:pt x="15" y="226"/>
                      </a:lnTo>
                      <a:lnTo>
                        <a:pt x="28" y="207"/>
                      </a:lnTo>
                      <a:lnTo>
                        <a:pt x="49" y="180"/>
                      </a:lnTo>
                      <a:lnTo>
                        <a:pt x="73" y="150"/>
                      </a:lnTo>
                      <a:lnTo>
                        <a:pt x="101" y="119"/>
                      </a:lnTo>
                      <a:lnTo>
                        <a:pt x="130" y="86"/>
                      </a:lnTo>
                      <a:lnTo>
                        <a:pt x="156" y="56"/>
                      </a:lnTo>
                      <a:lnTo>
                        <a:pt x="179" y="30"/>
                      </a:lnTo>
                      <a:lnTo>
                        <a:pt x="197" y="10"/>
                      </a:lnTo>
                      <a:lnTo>
                        <a:pt x="185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8" name="Freeform 92"/>
                <p:cNvSpPr>
                  <a:spLocks/>
                </p:cNvSpPr>
                <p:nvPr/>
              </p:nvSpPr>
              <p:spPr bwMode="auto">
                <a:xfrm>
                  <a:off x="2016" y="2288"/>
                  <a:ext cx="14" cy="12"/>
                </a:xfrm>
                <a:custGeom>
                  <a:avLst/>
                  <a:gdLst>
                    <a:gd name="T0" fmla="*/ 12 w 14"/>
                    <a:gd name="T1" fmla="*/ 12 h 12"/>
                    <a:gd name="T2" fmla="*/ 14 w 14"/>
                    <a:gd name="T3" fmla="*/ 6 h 12"/>
                    <a:gd name="T4" fmla="*/ 11 w 14"/>
                    <a:gd name="T5" fmla="*/ 1 h 12"/>
                    <a:gd name="T6" fmla="*/ 5 w 14"/>
                    <a:gd name="T7" fmla="*/ 0 h 12"/>
                    <a:gd name="T8" fmla="*/ 0 w 14"/>
                    <a:gd name="T9" fmla="*/ 2 h 12"/>
                    <a:gd name="T10" fmla="*/ 12 w 14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"/>
                    <a:gd name="T19" fmla="*/ 0 h 12"/>
                    <a:gd name="T20" fmla="*/ 14 w 14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" h="12">
                      <a:moveTo>
                        <a:pt x="12" y="12"/>
                      </a:moveTo>
                      <a:lnTo>
                        <a:pt x="14" y="6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9" name="Freeform 93"/>
                <p:cNvSpPr>
                  <a:spLocks/>
                </p:cNvSpPr>
                <p:nvPr/>
              </p:nvSpPr>
              <p:spPr bwMode="auto">
                <a:xfrm>
                  <a:off x="1467" y="2508"/>
                  <a:ext cx="17" cy="8"/>
                </a:xfrm>
                <a:custGeom>
                  <a:avLst/>
                  <a:gdLst>
                    <a:gd name="T0" fmla="*/ 17 w 17"/>
                    <a:gd name="T1" fmla="*/ 8 h 8"/>
                    <a:gd name="T2" fmla="*/ 15 w 17"/>
                    <a:gd name="T3" fmla="*/ 2 h 8"/>
                    <a:gd name="T4" fmla="*/ 9 w 17"/>
                    <a:gd name="T5" fmla="*/ 0 h 8"/>
                    <a:gd name="T6" fmla="*/ 3 w 17"/>
                    <a:gd name="T7" fmla="*/ 2 h 8"/>
                    <a:gd name="T8" fmla="*/ 0 w 17"/>
                    <a:gd name="T9" fmla="*/ 8 h 8"/>
                    <a:gd name="T10" fmla="*/ 17 w 17"/>
                    <a:gd name="T11" fmla="*/ 8 h 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7"/>
                    <a:gd name="T19" fmla="*/ 0 h 8"/>
                    <a:gd name="T20" fmla="*/ 17 w 17"/>
                    <a:gd name="T21" fmla="*/ 8 h 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7" h="8">
                      <a:moveTo>
                        <a:pt x="17" y="8"/>
                      </a:moveTo>
                      <a:lnTo>
                        <a:pt x="15" y="2"/>
                      </a:lnTo>
                      <a:lnTo>
                        <a:pt x="9" y="0"/>
                      </a:ln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0" name="Freeform 94"/>
                <p:cNvSpPr>
                  <a:spLocks/>
                </p:cNvSpPr>
                <p:nvPr/>
              </p:nvSpPr>
              <p:spPr bwMode="auto">
                <a:xfrm>
                  <a:off x="1467" y="2516"/>
                  <a:ext cx="18" cy="23"/>
                </a:xfrm>
                <a:custGeom>
                  <a:avLst/>
                  <a:gdLst>
                    <a:gd name="T0" fmla="*/ 14 w 18"/>
                    <a:gd name="T1" fmla="*/ 6 h 23"/>
                    <a:gd name="T2" fmla="*/ 14 w 18"/>
                    <a:gd name="T3" fmla="*/ 6 h 23"/>
                    <a:gd name="T4" fmla="*/ 18 w 18"/>
                    <a:gd name="T5" fmla="*/ 10 h 23"/>
                    <a:gd name="T6" fmla="*/ 17 w 18"/>
                    <a:gd name="T7" fmla="*/ 7 h 23"/>
                    <a:gd name="T8" fmla="*/ 16 w 18"/>
                    <a:gd name="T9" fmla="*/ 5 h 23"/>
                    <a:gd name="T10" fmla="*/ 17 w 18"/>
                    <a:gd name="T11" fmla="*/ 0 h 23"/>
                    <a:gd name="T12" fmla="*/ 0 w 18"/>
                    <a:gd name="T13" fmla="*/ 0 h 23"/>
                    <a:gd name="T14" fmla="*/ 1 w 18"/>
                    <a:gd name="T15" fmla="*/ 5 h 23"/>
                    <a:gd name="T16" fmla="*/ 3 w 18"/>
                    <a:gd name="T17" fmla="*/ 10 h 23"/>
                    <a:gd name="T18" fmla="*/ 4 w 18"/>
                    <a:gd name="T19" fmla="*/ 17 h 23"/>
                    <a:gd name="T20" fmla="*/ 14 w 18"/>
                    <a:gd name="T21" fmla="*/ 23 h 23"/>
                    <a:gd name="T22" fmla="*/ 14 w 18"/>
                    <a:gd name="T23" fmla="*/ 23 h 23"/>
                    <a:gd name="T24" fmla="*/ 14 w 18"/>
                    <a:gd name="T25" fmla="*/ 6 h 2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23"/>
                    <a:gd name="T41" fmla="*/ 18 w 18"/>
                    <a:gd name="T42" fmla="*/ 23 h 2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23">
                      <a:moveTo>
                        <a:pt x="14" y="6"/>
                      </a:moveTo>
                      <a:lnTo>
                        <a:pt x="14" y="6"/>
                      </a:lnTo>
                      <a:lnTo>
                        <a:pt x="18" y="10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3" y="10"/>
                      </a:lnTo>
                      <a:lnTo>
                        <a:pt x="4" y="17"/>
                      </a:lnTo>
                      <a:lnTo>
                        <a:pt x="14" y="23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1" name="Freeform 95"/>
                <p:cNvSpPr>
                  <a:spLocks/>
                </p:cNvSpPr>
                <p:nvPr/>
              </p:nvSpPr>
              <p:spPr bwMode="auto">
                <a:xfrm>
                  <a:off x="1481" y="2521"/>
                  <a:ext cx="54" cy="22"/>
                </a:xfrm>
                <a:custGeom>
                  <a:avLst/>
                  <a:gdLst>
                    <a:gd name="T0" fmla="*/ 41 w 54"/>
                    <a:gd name="T1" fmla="*/ 0 h 22"/>
                    <a:gd name="T2" fmla="*/ 39 w 54"/>
                    <a:gd name="T3" fmla="*/ 2 h 22"/>
                    <a:gd name="T4" fmla="*/ 39 w 54"/>
                    <a:gd name="T5" fmla="*/ 5 h 22"/>
                    <a:gd name="T6" fmla="*/ 37 w 54"/>
                    <a:gd name="T7" fmla="*/ 5 h 22"/>
                    <a:gd name="T8" fmla="*/ 35 w 54"/>
                    <a:gd name="T9" fmla="*/ 5 h 22"/>
                    <a:gd name="T10" fmla="*/ 29 w 54"/>
                    <a:gd name="T11" fmla="*/ 5 h 22"/>
                    <a:gd name="T12" fmla="*/ 21 w 54"/>
                    <a:gd name="T13" fmla="*/ 5 h 22"/>
                    <a:gd name="T14" fmla="*/ 15 w 54"/>
                    <a:gd name="T15" fmla="*/ 4 h 22"/>
                    <a:gd name="T16" fmla="*/ 7 w 54"/>
                    <a:gd name="T17" fmla="*/ 2 h 22"/>
                    <a:gd name="T18" fmla="*/ 0 w 54"/>
                    <a:gd name="T19" fmla="*/ 1 h 22"/>
                    <a:gd name="T20" fmla="*/ 0 w 54"/>
                    <a:gd name="T21" fmla="*/ 18 h 22"/>
                    <a:gd name="T22" fmla="*/ 7 w 54"/>
                    <a:gd name="T23" fmla="*/ 17 h 22"/>
                    <a:gd name="T24" fmla="*/ 13 w 54"/>
                    <a:gd name="T25" fmla="*/ 18 h 22"/>
                    <a:gd name="T26" fmla="*/ 21 w 54"/>
                    <a:gd name="T27" fmla="*/ 19 h 22"/>
                    <a:gd name="T28" fmla="*/ 29 w 54"/>
                    <a:gd name="T29" fmla="*/ 19 h 22"/>
                    <a:gd name="T30" fmla="*/ 35 w 54"/>
                    <a:gd name="T31" fmla="*/ 22 h 22"/>
                    <a:gd name="T32" fmla="*/ 42 w 54"/>
                    <a:gd name="T33" fmla="*/ 19 h 22"/>
                    <a:gd name="T34" fmla="*/ 49 w 54"/>
                    <a:gd name="T35" fmla="*/ 15 h 22"/>
                    <a:gd name="T36" fmla="*/ 54 w 54"/>
                    <a:gd name="T37" fmla="*/ 7 h 22"/>
                    <a:gd name="T38" fmla="*/ 53 w 54"/>
                    <a:gd name="T39" fmla="*/ 10 h 22"/>
                    <a:gd name="T40" fmla="*/ 41 w 54"/>
                    <a:gd name="T41" fmla="*/ 0 h 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4"/>
                    <a:gd name="T64" fmla="*/ 0 h 22"/>
                    <a:gd name="T65" fmla="*/ 54 w 54"/>
                    <a:gd name="T66" fmla="*/ 22 h 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4" h="22">
                      <a:moveTo>
                        <a:pt x="41" y="0"/>
                      </a:moveTo>
                      <a:lnTo>
                        <a:pt x="39" y="2"/>
                      </a:lnTo>
                      <a:lnTo>
                        <a:pt x="39" y="5"/>
                      </a:lnTo>
                      <a:lnTo>
                        <a:pt x="37" y="5"/>
                      </a:lnTo>
                      <a:lnTo>
                        <a:pt x="35" y="5"/>
                      </a:lnTo>
                      <a:lnTo>
                        <a:pt x="29" y="5"/>
                      </a:lnTo>
                      <a:lnTo>
                        <a:pt x="21" y="5"/>
                      </a:lnTo>
                      <a:lnTo>
                        <a:pt x="15" y="4"/>
                      </a:lnTo>
                      <a:lnTo>
                        <a:pt x="7" y="2"/>
                      </a:lnTo>
                      <a:lnTo>
                        <a:pt x="0" y="1"/>
                      </a:lnTo>
                      <a:lnTo>
                        <a:pt x="0" y="18"/>
                      </a:lnTo>
                      <a:lnTo>
                        <a:pt x="7" y="17"/>
                      </a:lnTo>
                      <a:lnTo>
                        <a:pt x="13" y="18"/>
                      </a:lnTo>
                      <a:lnTo>
                        <a:pt x="21" y="19"/>
                      </a:lnTo>
                      <a:lnTo>
                        <a:pt x="29" y="19"/>
                      </a:lnTo>
                      <a:lnTo>
                        <a:pt x="35" y="22"/>
                      </a:lnTo>
                      <a:lnTo>
                        <a:pt x="42" y="19"/>
                      </a:lnTo>
                      <a:lnTo>
                        <a:pt x="49" y="15"/>
                      </a:lnTo>
                      <a:lnTo>
                        <a:pt x="54" y="7"/>
                      </a:lnTo>
                      <a:lnTo>
                        <a:pt x="53" y="10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Freeform 96"/>
                <p:cNvSpPr>
                  <a:spLocks/>
                </p:cNvSpPr>
                <p:nvPr/>
              </p:nvSpPr>
              <p:spPr bwMode="auto">
                <a:xfrm>
                  <a:off x="1507" y="2462"/>
                  <a:ext cx="35" cy="69"/>
                </a:xfrm>
                <a:custGeom>
                  <a:avLst/>
                  <a:gdLst>
                    <a:gd name="T0" fmla="*/ 1 w 35"/>
                    <a:gd name="T1" fmla="*/ 14 h 69"/>
                    <a:gd name="T2" fmla="*/ 0 w 35"/>
                    <a:gd name="T3" fmla="*/ 14 h 69"/>
                    <a:gd name="T4" fmla="*/ 15 w 35"/>
                    <a:gd name="T5" fmla="*/ 23 h 69"/>
                    <a:gd name="T6" fmla="*/ 21 w 35"/>
                    <a:gd name="T7" fmla="*/ 34 h 69"/>
                    <a:gd name="T8" fmla="*/ 21 w 35"/>
                    <a:gd name="T9" fmla="*/ 47 h 69"/>
                    <a:gd name="T10" fmla="*/ 15 w 35"/>
                    <a:gd name="T11" fmla="*/ 59 h 69"/>
                    <a:gd name="T12" fmla="*/ 27 w 35"/>
                    <a:gd name="T13" fmla="*/ 69 h 69"/>
                    <a:gd name="T14" fmla="*/ 35 w 35"/>
                    <a:gd name="T15" fmla="*/ 49 h 69"/>
                    <a:gd name="T16" fmla="*/ 35 w 35"/>
                    <a:gd name="T17" fmla="*/ 31 h 69"/>
                    <a:gd name="T18" fmla="*/ 24 w 35"/>
                    <a:gd name="T19" fmla="*/ 13 h 69"/>
                    <a:gd name="T20" fmla="*/ 5 w 35"/>
                    <a:gd name="T21" fmla="*/ 0 h 69"/>
                    <a:gd name="T22" fmla="*/ 4 w 35"/>
                    <a:gd name="T23" fmla="*/ 0 h 69"/>
                    <a:gd name="T24" fmla="*/ 1 w 35"/>
                    <a:gd name="T25" fmla="*/ 14 h 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69"/>
                    <a:gd name="T41" fmla="*/ 35 w 35"/>
                    <a:gd name="T42" fmla="*/ 69 h 6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69">
                      <a:moveTo>
                        <a:pt x="1" y="14"/>
                      </a:moveTo>
                      <a:lnTo>
                        <a:pt x="0" y="14"/>
                      </a:lnTo>
                      <a:lnTo>
                        <a:pt x="15" y="23"/>
                      </a:lnTo>
                      <a:lnTo>
                        <a:pt x="21" y="34"/>
                      </a:lnTo>
                      <a:lnTo>
                        <a:pt x="21" y="47"/>
                      </a:lnTo>
                      <a:lnTo>
                        <a:pt x="15" y="59"/>
                      </a:lnTo>
                      <a:lnTo>
                        <a:pt x="27" y="69"/>
                      </a:lnTo>
                      <a:lnTo>
                        <a:pt x="35" y="49"/>
                      </a:lnTo>
                      <a:lnTo>
                        <a:pt x="35" y="31"/>
                      </a:lnTo>
                      <a:lnTo>
                        <a:pt x="24" y="13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1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Freeform 97"/>
                <p:cNvSpPr>
                  <a:spLocks/>
                </p:cNvSpPr>
                <p:nvPr/>
              </p:nvSpPr>
              <p:spPr bwMode="auto">
                <a:xfrm>
                  <a:off x="1441" y="2461"/>
                  <a:ext cx="70" cy="35"/>
                </a:xfrm>
                <a:custGeom>
                  <a:avLst/>
                  <a:gdLst>
                    <a:gd name="T0" fmla="*/ 14 w 70"/>
                    <a:gd name="T1" fmla="*/ 33 h 35"/>
                    <a:gd name="T2" fmla="*/ 14 w 70"/>
                    <a:gd name="T3" fmla="*/ 35 h 35"/>
                    <a:gd name="T4" fmla="*/ 18 w 70"/>
                    <a:gd name="T5" fmla="*/ 29 h 35"/>
                    <a:gd name="T6" fmla="*/ 23 w 70"/>
                    <a:gd name="T7" fmla="*/ 24 h 35"/>
                    <a:gd name="T8" fmla="*/ 27 w 70"/>
                    <a:gd name="T9" fmla="*/ 20 h 35"/>
                    <a:gd name="T10" fmla="*/ 33 w 70"/>
                    <a:gd name="T11" fmla="*/ 17 h 35"/>
                    <a:gd name="T12" fmla="*/ 41 w 70"/>
                    <a:gd name="T13" fmla="*/ 15 h 35"/>
                    <a:gd name="T14" fmla="*/ 50 w 70"/>
                    <a:gd name="T15" fmla="*/ 14 h 35"/>
                    <a:gd name="T16" fmla="*/ 59 w 70"/>
                    <a:gd name="T17" fmla="*/ 14 h 35"/>
                    <a:gd name="T18" fmla="*/ 67 w 70"/>
                    <a:gd name="T19" fmla="*/ 15 h 35"/>
                    <a:gd name="T20" fmla="*/ 70 w 70"/>
                    <a:gd name="T21" fmla="*/ 1 h 35"/>
                    <a:gd name="T22" fmla="*/ 59 w 70"/>
                    <a:gd name="T23" fmla="*/ 0 h 35"/>
                    <a:gd name="T24" fmla="*/ 50 w 70"/>
                    <a:gd name="T25" fmla="*/ 0 h 35"/>
                    <a:gd name="T26" fmla="*/ 41 w 70"/>
                    <a:gd name="T27" fmla="*/ 1 h 35"/>
                    <a:gd name="T28" fmla="*/ 31 w 70"/>
                    <a:gd name="T29" fmla="*/ 2 h 35"/>
                    <a:gd name="T30" fmla="*/ 20 w 70"/>
                    <a:gd name="T31" fmla="*/ 6 h 35"/>
                    <a:gd name="T32" fmla="*/ 13 w 70"/>
                    <a:gd name="T33" fmla="*/ 12 h 35"/>
                    <a:gd name="T34" fmla="*/ 6 w 70"/>
                    <a:gd name="T35" fmla="*/ 19 h 35"/>
                    <a:gd name="T36" fmla="*/ 0 w 70"/>
                    <a:gd name="T37" fmla="*/ 30 h 35"/>
                    <a:gd name="T38" fmla="*/ 0 w 70"/>
                    <a:gd name="T39" fmla="*/ 31 h 35"/>
                    <a:gd name="T40" fmla="*/ 14 w 70"/>
                    <a:gd name="T41" fmla="*/ 33 h 3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70"/>
                    <a:gd name="T64" fmla="*/ 0 h 35"/>
                    <a:gd name="T65" fmla="*/ 70 w 70"/>
                    <a:gd name="T66" fmla="*/ 35 h 35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70" h="35">
                      <a:moveTo>
                        <a:pt x="14" y="33"/>
                      </a:moveTo>
                      <a:lnTo>
                        <a:pt x="14" y="35"/>
                      </a:lnTo>
                      <a:lnTo>
                        <a:pt x="18" y="29"/>
                      </a:lnTo>
                      <a:lnTo>
                        <a:pt x="23" y="24"/>
                      </a:lnTo>
                      <a:lnTo>
                        <a:pt x="27" y="20"/>
                      </a:lnTo>
                      <a:lnTo>
                        <a:pt x="33" y="17"/>
                      </a:lnTo>
                      <a:lnTo>
                        <a:pt x="41" y="15"/>
                      </a:lnTo>
                      <a:lnTo>
                        <a:pt x="50" y="14"/>
                      </a:lnTo>
                      <a:lnTo>
                        <a:pt x="59" y="14"/>
                      </a:lnTo>
                      <a:lnTo>
                        <a:pt x="67" y="15"/>
                      </a:lnTo>
                      <a:lnTo>
                        <a:pt x="70" y="1"/>
                      </a:lnTo>
                      <a:lnTo>
                        <a:pt x="59" y="0"/>
                      </a:lnTo>
                      <a:lnTo>
                        <a:pt x="50" y="0"/>
                      </a:lnTo>
                      <a:lnTo>
                        <a:pt x="41" y="1"/>
                      </a:lnTo>
                      <a:lnTo>
                        <a:pt x="31" y="2"/>
                      </a:lnTo>
                      <a:lnTo>
                        <a:pt x="20" y="6"/>
                      </a:lnTo>
                      <a:lnTo>
                        <a:pt x="13" y="12"/>
                      </a:lnTo>
                      <a:lnTo>
                        <a:pt x="6" y="19"/>
                      </a:lnTo>
                      <a:lnTo>
                        <a:pt x="0" y="30"/>
                      </a:lnTo>
                      <a:lnTo>
                        <a:pt x="0" y="31"/>
                      </a:lnTo>
                      <a:lnTo>
                        <a:pt x="14" y="3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Freeform 98"/>
                <p:cNvSpPr>
                  <a:spLocks/>
                </p:cNvSpPr>
                <p:nvPr/>
              </p:nvSpPr>
              <p:spPr bwMode="auto">
                <a:xfrm>
                  <a:off x="1436" y="2492"/>
                  <a:ext cx="57" cy="108"/>
                </a:xfrm>
                <a:custGeom>
                  <a:avLst/>
                  <a:gdLst>
                    <a:gd name="T0" fmla="*/ 55 w 57"/>
                    <a:gd name="T1" fmla="*/ 93 h 108"/>
                    <a:gd name="T2" fmla="*/ 57 w 57"/>
                    <a:gd name="T3" fmla="*/ 93 h 108"/>
                    <a:gd name="T4" fmla="*/ 43 w 57"/>
                    <a:gd name="T5" fmla="*/ 87 h 108"/>
                    <a:gd name="T6" fmla="*/ 34 w 57"/>
                    <a:gd name="T7" fmla="*/ 79 h 108"/>
                    <a:gd name="T8" fmla="*/ 25 w 57"/>
                    <a:gd name="T9" fmla="*/ 69 h 108"/>
                    <a:gd name="T10" fmla="*/ 20 w 57"/>
                    <a:gd name="T11" fmla="*/ 57 h 108"/>
                    <a:gd name="T12" fmla="*/ 17 w 57"/>
                    <a:gd name="T13" fmla="*/ 44 h 108"/>
                    <a:gd name="T14" fmla="*/ 17 w 57"/>
                    <a:gd name="T15" fmla="*/ 30 h 108"/>
                    <a:gd name="T16" fmla="*/ 17 w 57"/>
                    <a:gd name="T17" fmla="*/ 16 h 108"/>
                    <a:gd name="T18" fmla="*/ 19 w 57"/>
                    <a:gd name="T19" fmla="*/ 2 h 108"/>
                    <a:gd name="T20" fmla="*/ 5 w 57"/>
                    <a:gd name="T21" fmla="*/ 0 h 108"/>
                    <a:gd name="T22" fmla="*/ 2 w 57"/>
                    <a:gd name="T23" fmla="*/ 16 h 108"/>
                    <a:gd name="T24" fmla="*/ 0 w 57"/>
                    <a:gd name="T25" fmla="*/ 30 h 108"/>
                    <a:gd name="T26" fmla="*/ 2 w 57"/>
                    <a:gd name="T27" fmla="*/ 46 h 108"/>
                    <a:gd name="T28" fmla="*/ 6 w 57"/>
                    <a:gd name="T29" fmla="*/ 62 h 108"/>
                    <a:gd name="T30" fmla="*/ 13 w 57"/>
                    <a:gd name="T31" fmla="*/ 76 h 108"/>
                    <a:gd name="T32" fmla="*/ 24 w 57"/>
                    <a:gd name="T33" fmla="*/ 88 h 108"/>
                    <a:gd name="T34" fmla="*/ 36 w 57"/>
                    <a:gd name="T35" fmla="*/ 99 h 108"/>
                    <a:gd name="T36" fmla="*/ 52 w 57"/>
                    <a:gd name="T37" fmla="*/ 108 h 108"/>
                    <a:gd name="T38" fmla="*/ 53 w 57"/>
                    <a:gd name="T39" fmla="*/ 108 h 108"/>
                    <a:gd name="T40" fmla="*/ 55 w 57"/>
                    <a:gd name="T41" fmla="*/ 93 h 10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7"/>
                    <a:gd name="T64" fmla="*/ 0 h 108"/>
                    <a:gd name="T65" fmla="*/ 57 w 57"/>
                    <a:gd name="T66" fmla="*/ 108 h 10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7" h="108">
                      <a:moveTo>
                        <a:pt x="55" y="93"/>
                      </a:moveTo>
                      <a:lnTo>
                        <a:pt x="57" y="93"/>
                      </a:lnTo>
                      <a:lnTo>
                        <a:pt x="43" y="87"/>
                      </a:lnTo>
                      <a:lnTo>
                        <a:pt x="34" y="79"/>
                      </a:lnTo>
                      <a:lnTo>
                        <a:pt x="25" y="69"/>
                      </a:lnTo>
                      <a:lnTo>
                        <a:pt x="20" y="57"/>
                      </a:lnTo>
                      <a:lnTo>
                        <a:pt x="17" y="44"/>
                      </a:lnTo>
                      <a:lnTo>
                        <a:pt x="17" y="30"/>
                      </a:lnTo>
                      <a:lnTo>
                        <a:pt x="17" y="16"/>
                      </a:lnTo>
                      <a:lnTo>
                        <a:pt x="19" y="2"/>
                      </a:lnTo>
                      <a:lnTo>
                        <a:pt x="5" y="0"/>
                      </a:lnTo>
                      <a:lnTo>
                        <a:pt x="2" y="16"/>
                      </a:lnTo>
                      <a:lnTo>
                        <a:pt x="0" y="30"/>
                      </a:lnTo>
                      <a:lnTo>
                        <a:pt x="2" y="46"/>
                      </a:lnTo>
                      <a:lnTo>
                        <a:pt x="6" y="62"/>
                      </a:lnTo>
                      <a:lnTo>
                        <a:pt x="13" y="76"/>
                      </a:lnTo>
                      <a:lnTo>
                        <a:pt x="24" y="88"/>
                      </a:lnTo>
                      <a:lnTo>
                        <a:pt x="36" y="99"/>
                      </a:lnTo>
                      <a:lnTo>
                        <a:pt x="52" y="108"/>
                      </a:lnTo>
                      <a:lnTo>
                        <a:pt x="53" y="108"/>
                      </a:lnTo>
                      <a:lnTo>
                        <a:pt x="55" y="9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Freeform 99"/>
                <p:cNvSpPr>
                  <a:spLocks/>
                </p:cNvSpPr>
                <p:nvPr/>
              </p:nvSpPr>
              <p:spPr bwMode="auto">
                <a:xfrm>
                  <a:off x="1489" y="2585"/>
                  <a:ext cx="47" cy="18"/>
                </a:xfrm>
                <a:custGeom>
                  <a:avLst/>
                  <a:gdLst>
                    <a:gd name="T0" fmla="*/ 40 w 47"/>
                    <a:gd name="T1" fmla="*/ 0 h 18"/>
                    <a:gd name="T2" fmla="*/ 42 w 47"/>
                    <a:gd name="T3" fmla="*/ 0 h 18"/>
                    <a:gd name="T4" fmla="*/ 37 w 47"/>
                    <a:gd name="T5" fmla="*/ 1 h 18"/>
                    <a:gd name="T6" fmla="*/ 33 w 47"/>
                    <a:gd name="T7" fmla="*/ 3 h 18"/>
                    <a:gd name="T8" fmla="*/ 28 w 47"/>
                    <a:gd name="T9" fmla="*/ 1 h 18"/>
                    <a:gd name="T10" fmla="*/ 23 w 47"/>
                    <a:gd name="T11" fmla="*/ 1 h 18"/>
                    <a:gd name="T12" fmla="*/ 17 w 47"/>
                    <a:gd name="T13" fmla="*/ 1 h 18"/>
                    <a:gd name="T14" fmla="*/ 12 w 47"/>
                    <a:gd name="T15" fmla="*/ 3 h 18"/>
                    <a:gd name="T16" fmla="*/ 7 w 47"/>
                    <a:gd name="T17" fmla="*/ 1 h 18"/>
                    <a:gd name="T18" fmla="*/ 2 w 47"/>
                    <a:gd name="T19" fmla="*/ 0 h 18"/>
                    <a:gd name="T20" fmla="*/ 0 w 47"/>
                    <a:gd name="T21" fmla="*/ 15 h 18"/>
                    <a:gd name="T22" fmla="*/ 5 w 47"/>
                    <a:gd name="T23" fmla="*/ 16 h 18"/>
                    <a:gd name="T24" fmla="*/ 12 w 47"/>
                    <a:gd name="T25" fmla="*/ 17 h 18"/>
                    <a:gd name="T26" fmla="*/ 17 w 47"/>
                    <a:gd name="T27" fmla="*/ 18 h 18"/>
                    <a:gd name="T28" fmla="*/ 23 w 47"/>
                    <a:gd name="T29" fmla="*/ 18 h 18"/>
                    <a:gd name="T30" fmla="*/ 28 w 47"/>
                    <a:gd name="T31" fmla="*/ 18 h 18"/>
                    <a:gd name="T32" fmla="*/ 33 w 47"/>
                    <a:gd name="T33" fmla="*/ 17 h 18"/>
                    <a:gd name="T34" fmla="*/ 40 w 47"/>
                    <a:gd name="T35" fmla="*/ 16 h 18"/>
                    <a:gd name="T36" fmla="*/ 45 w 47"/>
                    <a:gd name="T37" fmla="*/ 15 h 18"/>
                    <a:gd name="T38" fmla="*/ 47 w 47"/>
                    <a:gd name="T39" fmla="*/ 15 h 18"/>
                    <a:gd name="T40" fmla="*/ 40 w 47"/>
                    <a:gd name="T41" fmla="*/ 0 h 18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7"/>
                    <a:gd name="T64" fmla="*/ 0 h 18"/>
                    <a:gd name="T65" fmla="*/ 47 w 47"/>
                    <a:gd name="T66" fmla="*/ 18 h 18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7" h="18">
                      <a:moveTo>
                        <a:pt x="40" y="0"/>
                      </a:moveTo>
                      <a:lnTo>
                        <a:pt x="42" y="0"/>
                      </a:lnTo>
                      <a:lnTo>
                        <a:pt x="37" y="1"/>
                      </a:lnTo>
                      <a:lnTo>
                        <a:pt x="33" y="3"/>
                      </a:lnTo>
                      <a:lnTo>
                        <a:pt x="28" y="1"/>
                      </a:lnTo>
                      <a:lnTo>
                        <a:pt x="23" y="1"/>
                      </a:lnTo>
                      <a:lnTo>
                        <a:pt x="17" y="1"/>
                      </a:lnTo>
                      <a:lnTo>
                        <a:pt x="12" y="3"/>
                      </a:lnTo>
                      <a:lnTo>
                        <a:pt x="7" y="1"/>
                      </a:lnTo>
                      <a:lnTo>
                        <a:pt x="2" y="0"/>
                      </a:lnTo>
                      <a:lnTo>
                        <a:pt x="0" y="15"/>
                      </a:lnTo>
                      <a:lnTo>
                        <a:pt x="5" y="16"/>
                      </a:lnTo>
                      <a:lnTo>
                        <a:pt x="12" y="17"/>
                      </a:lnTo>
                      <a:lnTo>
                        <a:pt x="17" y="18"/>
                      </a:lnTo>
                      <a:lnTo>
                        <a:pt x="23" y="18"/>
                      </a:lnTo>
                      <a:lnTo>
                        <a:pt x="28" y="18"/>
                      </a:lnTo>
                      <a:lnTo>
                        <a:pt x="33" y="17"/>
                      </a:lnTo>
                      <a:lnTo>
                        <a:pt x="40" y="16"/>
                      </a:lnTo>
                      <a:lnTo>
                        <a:pt x="45" y="15"/>
                      </a:lnTo>
                      <a:lnTo>
                        <a:pt x="47" y="15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6" name="Freeform 100"/>
                <p:cNvSpPr>
                  <a:spLocks/>
                </p:cNvSpPr>
                <p:nvPr/>
              </p:nvSpPr>
              <p:spPr bwMode="auto">
                <a:xfrm>
                  <a:off x="1529" y="2516"/>
                  <a:ext cx="109" cy="84"/>
                </a:xfrm>
                <a:custGeom>
                  <a:avLst/>
                  <a:gdLst>
                    <a:gd name="T0" fmla="*/ 97 w 109"/>
                    <a:gd name="T1" fmla="*/ 0 h 84"/>
                    <a:gd name="T2" fmla="*/ 98 w 109"/>
                    <a:gd name="T3" fmla="*/ 0 h 84"/>
                    <a:gd name="T4" fmla="*/ 87 w 109"/>
                    <a:gd name="T5" fmla="*/ 10 h 84"/>
                    <a:gd name="T6" fmla="*/ 75 w 109"/>
                    <a:gd name="T7" fmla="*/ 20 h 84"/>
                    <a:gd name="T8" fmla="*/ 64 w 109"/>
                    <a:gd name="T9" fmla="*/ 29 h 84"/>
                    <a:gd name="T10" fmla="*/ 52 w 109"/>
                    <a:gd name="T11" fmla="*/ 38 h 84"/>
                    <a:gd name="T12" fmla="*/ 40 w 109"/>
                    <a:gd name="T13" fmla="*/ 47 h 84"/>
                    <a:gd name="T14" fmla="*/ 28 w 109"/>
                    <a:gd name="T15" fmla="*/ 53 h 84"/>
                    <a:gd name="T16" fmla="*/ 13 w 109"/>
                    <a:gd name="T17" fmla="*/ 62 h 84"/>
                    <a:gd name="T18" fmla="*/ 0 w 109"/>
                    <a:gd name="T19" fmla="*/ 69 h 84"/>
                    <a:gd name="T20" fmla="*/ 7 w 109"/>
                    <a:gd name="T21" fmla="*/ 84 h 84"/>
                    <a:gd name="T22" fmla="*/ 20 w 109"/>
                    <a:gd name="T23" fmla="*/ 76 h 84"/>
                    <a:gd name="T24" fmla="*/ 35 w 109"/>
                    <a:gd name="T25" fmla="*/ 68 h 84"/>
                    <a:gd name="T26" fmla="*/ 47 w 109"/>
                    <a:gd name="T27" fmla="*/ 59 h 84"/>
                    <a:gd name="T28" fmla="*/ 62 w 109"/>
                    <a:gd name="T29" fmla="*/ 50 h 84"/>
                    <a:gd name="T30" fmla="*/ 74 w 109"/>
                    <a:gd name="T31" fmla="*/ 41 h 84"/>
                    <a:gd name="T32" fmla="*/ 85 w 109"/>
                    <a:gd name="T33" fmla="*/ 32 h 84"/>
                    <a:gd name="T34" fmla="*/ 97 w 109"/>
                    <a:gd name="T35" fmla="*/ 22 h 84"/>
                    <a:gd name="T36" fmla="*/ 108 w 109"/>
                    <a:gd name="T37" fmla="*/ 10 h 84"/>
                    <a:gd name="T38" fmla="*/ 109 w 109"/>
                    <a:gd name="T39" fmla="*/ 10 h 84"/>
                    <a:gd name="T40" fmla="*/ 97 w 109"/>
                    <a:gd name="T41" fmla="*/ 0 h 8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09"/>
                    <a:gd name="T64" fmla="*/ 0 h 84"/>
                    <a:gd name="T65" fmla="*/ 109 w 109"/>
                    <a:gd name="T66" fmla="*/ 84 h 8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09" h="84">
                      <a:moveTo>
                        <a:pt x="97" y="0"/>
                      </a:moveTo>
                      <a:lnTo>
                        <a:pt x="98" y="0"/>
                      </a:lnTo>
                      <a:lnTo>
                        <a:pt x="87" y="10"/>
                      </a:lnTo>
                      <a:lnTo>
                        <a:pt x="75" y="20"/>
                      </a:lnTo>
                      <a:lnTo>
                        <a:pt x="64" y="29"/>
                      </a:lnTo>
                      <a:lnTo>
                        <a:pt x="52" y="38"/>
                      </a:lnTo>
                      <a:lnTo>
                        <a:pt x="40" y="47"/>
                      </a:lnTo>
                      <a:lnTo>
                        <a:pt x="28" y="53"/>
                      </a:lnTo>
                      <a:lnTo>
                        <a:pt x="13" y="62"/>
                      </a:lnTo>
                      <a:lnTo>
                        <a:pt x="0" y="69"/>
                      </a:lnTo>
                      <a:lnTo>
                        <a:pt x="7" y="84"/>
                      </a:lnTo>
                      <a:lnTo>
                        <a:pt x="20" y="76"/>
                      </a:lnTo>
                      <a:lnTo>
                        <a:pt x="35" y="68"/>
                      </a:lnTo>
                      <a:lnTo>
                        <a:pt x="47" y="59"/>
                      </a:lnTo>
                      <a:lnTo>
                        <a:pt x="62" y="50"/>
                      </a:lnTo>
                      <a:lnTo>
                        <a:pt x="74" y="41"/>
                      </a:lnTo>
                      <a:lnTo>
                        <a:pt x="85" y="32"/>
                      </a:lnTo>
                      <a:lnTo>
                        <a:pt x="97" y="22"/>
                      </a:lnTo>
                      <a:lnTo>
                        <a:pt x="108" y="10"/>
                      </a:lnTo>
                      <a:lnTo>
                        <a:pt x="109" y="10"/>
                      </a:lnTo>
                      <a:lnTo>
                        <a:pt x="97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7" name="Freeform 101"/>
                <p:cNvSpPr>
                  <a:spLocks/>
                </p:cNvSpPr>
                <p:nvPr/>
              </p:nvSpPr>
              <p:spPr bwMode="auto">
                <a:xfrm>
                  <a:off x="1626" y="2289"/>
                  <a:ext cx="244" cy="237"/>
                </a:xfrm>
                <a:custGeom>
                  <a:avLst/>
                  <a:gdLst>
                    <a:gd name="T0" fmla="*/ 229 w 244"/>
                    <a:gd name="T1" fmla="*/ 0 h 237"/>
                    <a:gd name="T2" fmla="*/ 222 w 244"/>
                    <a:gd name="T3" fmla="*/ 13 h 237"/>
                    <a:gd name="T4" fmla="*/ 212 w 244"/>
                    <a:gd name="T5" fmla="*/ 25 h 237"/>
                    <a:gd name="T6" fmla="*/ 199 w 244"/>
                    <a:gd name="T7" fmla="*/ 40 h 237"/>
                    <a:gd name="T8" fmla="*/ 186 w 244"/>
                    <a:gd name="T9" fmla="*/ 54 h 237"/>
                    <a:gd name="T10" fmla="*/ 171 w 244"/>
                    <a:gd name="T11" fmla="*/ 70 h 237"/>
                    <a:gd name="T12" fmla="*/ 156 w 244"/>
                    <a:gd name="T13" fmla="*/ 85 h 237"/>
                    <a:gd name="T14" fmla="*/ 139 w 244"/>
                    <a:gd name="T15" fmla="*/ 100 h 237"/>
                    <a:gd name="T16" fmla="*/ 122 w 244"/>
                    <a:gd name="T17" fmla="*/ 116 h 237"/>
                    <a:gd name="T18" fmla="*/ 104 w 244"/>
                    <a:gd name="T19" fmla="*/ 132 h 237"/>
                    <a:gd name="T20" fmla="*/ 87 w 244"/>
                    <a:gd name="T21" fmla="*/ 146 h 237"/>
                    <a:gd name="T22" fmla="*/ 70 w 244"/>
                    <a:gd name="T23" fmla="*/ 162 h 237"/>
                    <a:gd name="T24" fmla="*/ 53 w 244"/>
                    <a:gd name="T25" fmla="*/ 176 h 237"/>
                    <a:gd name="T26" fmla="*/ 38 w 244"/>
                    <a:gd name="T27" fmla="*/ 190 h 237"/>
                    <a:gd name="T28" fmla="*/ 24 w 244"/>
                    <a:gd name="T29" fmla="*/ 203 h 237"/>
                    <a:gd name="T30" fmla="*/ 12 w 244"/>
                    <a:gd name="T31" fmla="*/ 216 h 237"/>
                    <a:gd name="T32" fmla="*/ 0 w 244"/>
                    <a:gd name="T33" fmla="*/ 227 h 237"/>
                    <a:gd name="T34" fmla="*/ 12 w 244"/>
                    <a:gd name="T35" fmla="*/ 237 h 237"/>
                    <a:gd name="T36" fmla="*/ 21 w 244"/>
                    <a:gd name="T37" fmla="*/ 226 h 237"/>
                    <a:gd name="T38" fmla="*/ 34 w 244"/>
                    <a:gd name="T39" fmla="*/ 215 h 237"/>
                    <a:gd name="T40" fmla="*/ 48 w 244"/>
                    <a:gd name="T41" fmla="*/ 202 h 237"/>
                    <a:gd name="T42" fmla="*/ 63 w 244"/>
                    <a:gd name="T43" fmla="*/ 189 h 237"/>
                    <a:gd name="T44" fmla="*/ 79 w 244"/>
                    <a:gd name="T45" fmla="*/ 174 h 237"/>
                    <a:gd name="T46" fmla="*/ 96 w 244"/>
                    <a:gd name="T47" fmla="*/ 158 h 237"/>
                    <a:gd name="T48" fmla="*/ 113 w 244"/>
                    <a:gd name="T49" fmla="*/ 144 h 237"/>
                    <a:gd name="T50" fmla="*/ 131 w 244"/>
                    <a:gd name="T51" fmla="*/ 128 h 237"/>
                    <a:gd name="T52" fmla="*/ 148 w 244"/>
                    <a:gd name="T53" fmla="*/ 112 h 237"/>
                    <a:gd name="T54" fmla="*/ 165 w 244"/>
                    <a:gd name="T55" fmla="*/ 97 h 237"/>
                    <a:gd name="T56" fmla="*/ 181 w 244"/>
                    <a:gd name="T57" fmla="*/ 80 h 237"/>
                    <a:gd name="T58" fmla="*/ 198 w 244"/>
                    <a:gd name="T59" fmla="*/ 64 h 237"/>
                    <a:gd name="T60" fmla="*/ 211 w 244"/>
                    <a:gd name="T61" fmla="*/ 49 h 237"/>
                    <a:gd name="T62" fmla="*/ 225 w 244"/>
                    <a:gd name="T63" fmla="*/ 35 h 237"/>
                    <a:gd name="T64" fmla="*/ 234 w 244"/>
                    <a:gd name="T65" fmla="*/ 20 h 237"/>
                    <a:gd name="T66" fmla="*/ 244 w 244"/>
                    <a:gd name="T67" fmla="*/ 7 h 237"/>
                    <a:gd name="T68" fmla="*/ 229 w 244"/>
                    <a:gd name="T69" fmla="*/ 0 h 237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44"/>
                    <a:gd name="T106" fmla="*/ 0 h 237"/>
                    <a:gd name="T107" fmla="*/ 244 w 244"/>
                    <a:gd name="T108" fmla="*/ 237 h 237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44" h="237">
                      <a:moveTo>
                        <a:pt x="229" y="0"/>
                      </a:moveTo>
                      <a:lnTo>
                        <a:pt x="222" y="13"/>
                      </a:lnTo>
                      <a:lnTo>
                        <a:pt x="212" y="25"/>
                      </a:lnTo>
                      <a:lnTo>
                        <a:pt x="199" y="40"/>
                      </a:lnTo>
                      <a:lnTo>
                        <a:pt x="186" y="54"/>
                      </a:lnTo>
                      <a:lnTo>
                        <a:pt x="171" y="70"/>
                      </a:lnTo>
                      <a:lnTo>
                        <a:pt x="156" y="85"/>
                      </a:lnTo>
                      <a:lnTo>
                        <a:pt x="139" y="100"/>
                      </a:lnTo>
                      <a:lnTo>
                        <a:pt x="122" y="116"/>
                      </a:lnTo>
                      <a:lnTo>
                        <a:pt x="104" y="132"/>
                      </a:lnTo>
                      <a:lnTo>
                        <a:pt x="87" y="146"/>
                      </a:lnTo>
                      <a:lnTo>
                        <a:pt x="70" y="162"/>
                      </a:lnTo>
                      <a:lnTo>
                        <a:pt x="53" y="176"/>
                      </a:lnTo>
                      <a:lnTo>
                        <a:pt x="38" y="190"/>
                      </a:lnTo>
                      <a:lnTo>
                        <a:pt x="24" y="203"/>
                      </a:lnTo>
                      <a:lnTo>
                        <a:pt x="12" y="216"/>
                      </a:lnTo>
                      <a:lnTo>
                        <a:pt x="0" y="227"/>
                      </a:lnTo>
                      <a:lnTo>
                        <a:pt x="12" y="237"/>
                      </a:lnTo>
                      <a:lnTo>
                        <a:pt x="21" y="226"/>
                      </a:lnTo>
                      <a:lnTo>
                        <a:pt x="34" y="215"/>
                      </a:lnTo>
                      <a:lnTo>
                        <a:pt x="48" y="202"/>
                      </a:lnTo>
                      <a:lnTo>
                        <a:pt x="63" y="189"/>
                      </a:lnTo>
                      <a:lnTo>
                        <a:pt x="79" y="174"/>
                      </a:lnTo>
                      <a:lnTo>
                        <a:pt x="96" y="158"/>
                      </a:lnTo>
                      <a:lnTo>
                        <a:pt x="113" y="144"/>
                      </a:lnTo>
                      <a:lnTo>
                        <a:pt x="131" y="128"/>
                      </a:lnTo>
                      <a:lnTo>
                        <a:pt x="148" y="112"/>
                      </a:lnTo>
                      <a:lnTo>
                        <a:pt x="165" y="97"/>
                      </a:lnTo>
                      <a:lnTo>
                        <a:pt x="181" y="80"/>
                      </a:lnTo>
                      <a:lnTo>
                        <a:pt x="198" y="64"/>
                      </a:lnTo>
                      <a:lnTo>
                        <a:pt x="211" y="49"/>
                      </a:lnTo>
                      <a:lnTo>
                        <a:pt x="225" y="35"/>
                      </a:lnTo>
                      <a:lnTo>
                        <a:pt x="234" y="20"/>
                      </a:lnTo>
                      <a:lnTo>
                        <a:pt x="244" y="7"/>
                      </a:lnTo>
                      <a:lnTo>
                        <a:pt x="229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Freeform 102"/>
                <p:cNvSpPr>
                  <a:spLocks/>
                </p:cNvSpPr>
                <p:nvPr/>
              </p:nvSpPr>
              <p:spPr bwMode="auto">
                <a:xfrm>
                  <a:off x="1855" y="2284"/>
                  <a:ext cx="15" cy="12"/>
                </a:xfrm>
                <a:custGeom>
                  <a:avLst/>
                  <a:gdLst>
                    <a:gd name="T0" fmla="*/ 15 w 15"/>
                    <a:gd name="T1" fmla="*/ 12 h 12"/>
                    <a:gd name="T2" fmla="*/ 15 w 15"/>
                    <a:gd name="T3" fmla="*/ 6 h 12"/>
                    <a:gd name="T4" fmla="*/ 11 w 15"/>
                    <a:gd name="T5" fmla="*/ 1 h 12"/>
                    <a:gd name="T6" fmla="*/ 5 w 15"/>
                    <a:gd name="T7" fmla="*/ 0 h 12"/>
                    <a:gd name="T8" fmla="*/ 0 w 15"/>
                    <a:gd name="T9" fmla="*/ 5 h 12"/>
                    <a:gd name="T10" fmla="*/ 15 w 15"/>
                    <a:gd name="T11" fmla="*/ 12 h 1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"/>
                    <a:gd name="T19" fmla="*/ 0 h 12"/>
                    <a:gd name="T20" fmla="*/ 15 w 15"/>
                    <a:gd name="T21" fmla="*/ 12 h 1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" h="12">
                      <a:moveTo>
                        <a:pt x="15" y="12"/>
                      </a:moveTo>
                      <a:lnTo>
                        <a:pt x="15" y="6"/>
                      </a:lnTo>
                      <a:lnTo>
                        <a:pt x="11" y="1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15" y="1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Freeform 103"/>
                <p:cNvSpPr>
                  <a:spLocks/>
                </p:cNvSpPr>
                <p:nvPr/>
              </p:nvSpPr>
              <p:spPr bwMode="auto">
                <a:xfrm>
                  <a:off x="1589" y="2416"/>
                  <a:ext cx="9" cy="14"/>
                </a:xfrm>
                <a:custGeom>
                  <a:avLst/>
                  <a:gdLst>
                    <a:gd name="T0" fmla="*/ 6 w 9"/>
                    <a:gd name="T1" fmla="*/ 0 h 14"/>
                    <a:gd name="T2" fmla="*/ 2 w 9"/>
                    <a:gd name="T3" fmla="*/ 2 h 14"/>
                    <a:gd name="T4" fmla="*/ 0 w 9"/>
                    <a:gd name="T5" fmla="*/ 8 h 14"/>
                    <a:gd name="T6" fmla="*/ 3 w 9"/>
                    <a:gd name="T7" fmla="*/ 13 h 14"/>
                    <a:gd name="T8" fmla="*/ 9 w 9"/>
                    <a:gd name="T9" fmla="*/ 14 h 14"/>
                    <a:gd name="T10" fmla="*/ 6 w 9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4"/>
                    <a:gd name="T20" fmla="*/ 9 w 9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4">
                      <a:moveTo>
                        <a:pt x="6" y="0"/>
                      </a:moveTo>
                      <a:lnTo>
                        <a:pt x="2" y="2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9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Freeform 104"/>
                <p:cNvSpPr>
                  <a:spLocks/>
                </p:cNvSpPr>
                <p:nvPr/>
              </p:nvSpPr>
              <p:spPr bwMode="auto">
                <a:xfrm>
                  <a:off x="1595" y="2409"/>
                  <a:ext cx="29" cy="21"/>
                </a:xfrm>
                <a:custGeom>
                  <a:avLst/>
                  <a:gdLst>
                    <a:gd name="T0" fmla="*/ 15 w 29"/>
                    <a:gd name="T1" fmla="*/ 2 h 21"/>
                    <a:gd name="T2" fmla="*/ 15 w 29"/>
                    <a:gd name="T3" fmla="*/ 2 h 21"/>
                    <a:gd name="T4" fmla="*/ 15 w 29"/>
                    <a:gd name="T5" fmla="*/ 4 h 21"/>
                    <a:gd name="T6" fmla="*/ 14 w 29"/>
                    <a:gd name="T7" fmla="*/ 3 h 21"/>
                    <a:gd name="T8" fmla="*/ 8 w 29"/>
                    <a:gd name="T9" fmla="*/ 6 h 21"/>
                    <a:gd name="T10" fmla="*/ 0 w 29"/>
                    <a:gd name="T11" fmla="*/ 7 h 21"/>
                    <a:gd name="T12" fmla="*/ 3 w 29"/>
                    <a:gd name="T13" fmla="*/ 21 h 21"/>
                    <a:gd name="T14" fmla="*/ 10 w 29"/>
                    <a:gd name="T15" fmla="*/ 20 h 21"/>
                    <a:gd name="T16" fmla="*/ 19 w 29"/>
                    <a:gd name="T17" fmla="*/ 18 h 21"/>
                    <a:gd name="T18" fmla="*/ 27 w 29"/>
                    <a:gd name="T19" fmla="*/ 12 h 21"/>
                    <a:gd name="T20" fmla="*/ 29 w 29"/>
                    <a:gd name="T21" fmla="*/ 0 h 21"/>
                    <a:gd name="T22" fmla="*/ 29 w 29"/>
                    <a:gd name="T23" fmla="*/ 0 h 21"/>
                    <a:gd name="T24" fmla="*/ 15 w 29"/>
                    <a:gd name="T25" fmla="*/ 2 h 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21"/>
                    <a:gd name="T41" fmla="*/ 29 w 29"/>
                    <a:gd name="T42" fmla="*/ 21 h 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21">
                      <a:moveTo>
                        <a:pt x="15" y="2"/>
                      </a:move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8" y="6"/>
                      </a:lnTo>
                      <a:lnTo>
                        <a:pt x="0" y="7"/>
                      </a:lnTo>
                      <a:lnTo>
                        <a:pt x="3" y="21"/>
                      </a:lnTo>
                      <a:lnTo>
                        <a:pt x="10" y="20"/>
                      </a:lnTo>
                      <a:lnTo>
                        <a:pt x="19" y="18"/>
                      </a:lnTo>
                      <a:lnTo>
                        <a:pt x="27" y="12"/>
                      </a:lnTo>
                      <a:lnTo>
                        <a:pt x="29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Freeform 105"/>
                <p:cNvSpPr>
                  <a:spLocks/>
                </p:cNvSpPr>
                <p:nvPr/>
              </p:nvSpPr>
              <p:spPr bwMode="auto">
                <a:xfrm>
                  <a:off x="1595" y="2358"/>
                  <a:ext cx="29" cy="53"/>
                </a:xfrm>
                <a:custGeom>
                  <a:avLst/>
                  <a:gdLst>
                    <a:gd name="T0" fmla="*/ 3 w 29"/>
                    <a:gd name="T1" fmla="*/ 14 h 53"/>
                    <a:gd name="T2" fmla="*/ 0 w 29"/>
                    <a:gd name="T3" fmla="*/ 14 h 53"/>
                    <a:gd name="T4" fmla="*/ 6 w 29"/>
                    <a:gd name="T5" fmla="*/ 18 h 53"/>
                    <a:gd name="T6" fmla="*/ 10 w 29"/>
                    <a:gd name="T7" fmla="*/ 28 h 53"/>
                    <a:gd name="T8" fmla="*/ 13 w 29"/>
                    <a:gd name="T9" fmla="*/ 41 h 53"/>
                    <a:gd name="T10" fmla="*/ 15 w 29"/>
                    <a:gd name="T11" fmla="*/ 53 h 53"/>
                    <a:gd name="T12" fmla="*/ 29 w 29"/>
                    <a:gd name="T13" fmla="*/ 51 h 53"/>
                    <a:gd name="T14" fmla="*/ 27 w 29"/>
                    <a:gd name="T15" fmla="*/ 39 h 53"/>
                    <a:gd name="T16" fmla="*/ 25 w 29"/>
                    <a:gd name="T17" fmla="*/ 25 h 53"/>
                    <a:gd name="T18" fmla="*/ 19 w 29"/>
                    <a:gd name="T19" fmla="*/ 11 h 53"/>
                    <a:gd name="T20" fmla="*/ 8 w 29"/>
                    <a:gd name="T21" fmla="*/ 0 h 53"/>
                    <a:gd name="T22" fmla="*/ 5 w 29"/>
                    <a:gd name="T23" fmla="*/ 0 h 53"/>
                    <a:gd name="T24" fmla="*/ 3 w 29"/>
                    <a:gd name="T25" fmla="*/ 14 h 5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53"/>
                    <a:gd name="T41" fmla="*/ 29 w 29"/>
                    <a:gd name="T42" fmla="*/ 53 h 5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53">
                      <a:moveTo>
                        <a:pt x="3" y="14"/>
                      </a:moveTo>
                      <a:lnTo>
                        <a:pt x="0" y="14"/>
                      </a:lnTo>
                      <a:lnTo>
                        <a:pt x="6" y="18"/>
                      </a:lnTo>
                      <a:lnTo>
                        <a:pt x="10" y="28"/>
                      </a:lnTo>
                      <a:lnTo>
                        <a:pt x="13" y="41"/>
                      </a:lnTo>
                      <a:lnTo>
                        <a:pt x="15" y="53"/>
                      </a:lnTo>
                      <a:lnTo>
                        <a:pt x="29" y="51"/>
                      </a:lnTo>
                      <a:lnTo>
                        <a:pt x="27" y="39"/>
                      </a:lnTo>
                      <a:lnTo>
                        <a:pt x="25" y="25"/>
                      </a:lnTo>
                      <a:lnTo>
                        <a:pt x="19" y="1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3" y="1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Freeform 106"/>
                <p:cNvSpPr>
                  <a:spLocks/>
                </p:cNvSpPr>
                <p:nvPr/>
              </p:nvSpPr>
              <p:spPr bwMode="auto">
                <a:xfrm>
                  <a:off x="1558" y="2358"/>
                  <a:ext cx="42" cy="32"/>
                </a:xfrm>
                <a:custGeom>
                  <a:avLst/>
                  <a:gdLst>
                    <a:gd name="T0" fmla="*/ 14 w 42"/>
                    <a:gd name="T1" fmla="*/ 31 h 32"/>
                    <a:gd name="T2" fmla="*/ 14 w 42"/>
                    <a:gd name="T3" fmla="*/ 32 h 32"/>
                    <a:gd name="T4" fmla="*/ 19 w 42"/>
                    <a:gd name="T5" fmla="*/ 25 h 32"/>
                    <a:gd name="T6" fmla="*/ 27 w 42"/>
                    <a:gd name="T7" fmla="*/ 18 h 32"/>
                    <a:gd name="T8" fmla="*/ 33 w 42"/>
                    <a:gd name="T9" fmla="*/ 14 h 32"/>
                    <a:gd name="T10" fmla="*/ 40 w 42"/>
                    <a:gd name="T11" fmla="*/ 14 h 32"/>
                    <a:gd name="T12" fmla="*/ 42 w 42"/>
                    <a:gd name="T13" fmla="*/ 0 h 32"/>
                    <a:gd name="T14" fmla="*/ 30 w 42"/>
                    <a:gd name="T15" fmla="*/ 0 h 32"/>
                    <a:gd name="T16" fmla="*/ 17 w 42"/>
                    <a:gd name="T17" fmla="*/ 6 h 32"/>
                    <a:gd name="T18" fmla="*/ 7 w 42"/>
                    <a:gd name="T19" fmla="*/ 16 h 32"/>
                    <a:gd name="T20" fmla="*/ 0 w 42"/>
                    <a:gd name="T21" fmla="*/ 28 h 32"/>
                    <a:gd name="T22" fmla="*/ 0 w 42"/>
                    <a:gd name="T23" fmla="*/ 29 h 32"/>
                    <a:gd name="T24" fmla="*/ 14 w 42"/>
                    <a:gd name="T25" fmla="*/ 31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"/>
                    <a:gd name="T40" fmla="*/ 0 h 32"/>
                    <a:gd name="T41" fmla="*/ 42 w 42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" h="32">
                      <a:moveTo>
                        <a:pt x="14" y="31"/>
                      </a:moveTo>
                      <a:lnTo>
                        <a:pt x="14" y="32"/>
                      </a:lnTo>
                      <a:lnTo>
                        <a:pt x="19" y="25"/>
                      </a:lnTo>
                      <a:lnTo>
                        <a:pt x="27" y="18"/>
                      </a:lnTo>
                      <a:lnTo>
                        <a:pt x="33" y="14"/>
                      </a:lnTo>
                      <a:lnTo>
                        <a:pt x="40" y="14"/>
                      </a:lnTo>
                      <a:lnTo>
                        <a:pt x="42" y="0"/>
                      </a:lnTo>
                      <a:lnTo>
                        <a:pt x="30" y="0"/>
                      </a:lnTo>
                      <a:lnTo>
                        <a:pt x="17" y="6"/>
                      </a:lnTo>
                      <a:lnTo>
                        <a:pt x="7" y="16"/>
                      </a:lnTo>
                      <a:lnTo>
                        <a:pt x="0" y="28"/>
                      </a:lnTo>
                      <a:lnTo>
                        <a:pt x="0" y="29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Freeform 107"/>
                <p:cNvSpPr>
                  <a:spLocks/>
                </p:cNvSpPr>
                <p:nvPr/>
              </p:nvSpPr>
              <p:spPr bwMode="auto">
                <a:xfrm>
                  <a:off x="1556" y="2387"/>
                  <a:ext cx="21" cy="48"/>
                </a:xfrm>
                <a:custGeom>
                  <a:avLst/>
                  <a:gdLst>
                    <a:gd name="T0" fmla="*/ 21 w 21"/>
                    <a:gd name="T1" fmla="*/ 46 h 48"/>
                    <a:gd name="T2" fmla="*/ 21 w 21"/>
                    <a:gd name="T3" fmla="*/ 46 h 48"/>
                    <a:gd name="T4" fmla="*/ 19 w 21"/>
                    <a:gd name="T5" fmla="*/ 34 h 48"/>
                    <a:gd name="T6" fmla="*/ 16 w 21"/>
                    <a:gd name="T7" fmla="*/ 23 h 48"/>
                    <a:gd name="T8" fmla="*/ 16 w 21"/>
                    <a:gd name="T9" fmla="*/ 13 h 48"/>
                    <a:gd name="T10" fmla="*/ 16 w 21"/>
                    <a:gd name="T11" fmla="*/ 2 h 48"/>
                    <a:gd name="T12" fmla="*/ 2 w 21"/>
                    <a:gd name="T13" fmla="*/ 0 h 48"/>
                    <a:gd name="T14" fmla="*/ 0 w 21"/>
                    <a:gd name="T15" fmla="*/ 13 h 48"/>
                    <a:gd name="T16" fmla="*/ 2 w 21"/>
                    <a:gd name="T17" fmla="*/ 25 h 48"/>
                    <a:gd name="T18" fmla="*/ 4 w 21"/>
                    <a:gd name="T19" fmla="*/ 36 h 48"/>
                    <a:gd name="T20" fmla="*/ 7 w 21"/>
                    <a:gd name="T21" fmla="*/ 48 h 48"/>
                    <a:gd name="T22" fmla="*/ 7 w 21"/>
                    <a:gd name="T23" fmla="*/ 48 h 48"/>
                    <a:gd name="T24" fmla="*/ 21 w 21"/>
                    <a:gd name="T25" fmla="*/ 46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1"/>
                    <a:gd name="T40" fmla="*/ 0 h 48"/>
                    <a:gd name="T41" fmla="*/ 21 w 21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1" h="48">
                      <a:moveTo>
                        <a:pt x="21" y="46"/>
                      </a:moveTo>
                      <a:lnTo>
                        <a:pt x="21" y="46"/>
                      </a:lnTo>
                      <a:lnTo>
                        <a:pt x="19" y="34"/>
                      </a:lnTo>
                      <a:lnTo>
                        <a:pt x="16" y="23"/>
                      </a:lnTo>
                      <a:lnTo>
                        <a:pt x="16" y="13"/>
                      </a:lnTo>
                      <a:lnTo>
                        <a:pt x="16" y="2"/>
                      </a:lnTo>
                      <a:lnTo>
                        <a:pt x="2" y="0"/>
                      </a:lnTo>
                      <a:lnTo>
                        <a:pt x="0" y="13"/>
                      </a:lnTo>
                      <a:lnTo>
                        <a:pt x="2" y="25"/>
                      </a:lnTo>
                      <a:lnTo>
                        <a:pt x="4" y="36"/>
                      </a:lnTo>
                      <a:lnTo>
                        <a:pt x="7" y="48"/>
                      </a:lnTo>
                      <a:lnTo>
                        <a:pt x="21" y="4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4" name="Freeform 108"/>
                <p:cNvSpPr>
                  <a:spLocks/>
                </p:cNvSpPr>
                <p:nvPr/>
              </p:nvSpPr>
              <p:spPr bwMode="auto">
                <a:xfrm>
                  <a:off x="1563" y="2433"/>
                  <a:ext cx="36" cy="26"/>
                </a:xfrm>
                <a:custGeom>
                  <a:avLst/>
                  <a:gdLst>
                    <a:gd name="T0" fmla="*/ 36 w 36"/>
                    <a:gd name="T1" fmla="*/ 9 h 26"/>
                    <a:gd name="T2" fmla="*/ 36 w 36"/>
                    <a:gd name="T3" fmla="*/ 9 h 26"/>
                    <a:gd name="T4" fmla="*/ 28 w 36"/>
                    <a:gd name="T5" fmla="*/ 9 h 26"/>
                    <a:gd name="T6" fmla="*/ 22 w 36"/>
                    <a:gd name="T7" fmla="*/ 7 h 26"/>
                    <a:gd name="T8" fmla="*/ 17 w 36"/>
                    <a:gd name="T9" fmla="*/ 3 h 26"/>
                    <a:gd name="T10" fmla="*/ 14 w 36"/>
                    <a:gd name="T11" fmla="*/ 0 h 26"/>
                    <a:gd name="T12" fmla="*/ 0 w 36"/>
                    <a:gd name="T13" fmla="*/ 2 h 26"/>
                    <a:gd name="T14" fmla="*/ 5 w 36"/>
                    <a:gd name="T15" fmla="*/ 13 h 26"/>
                    <a:gd name="T16" fmla="*/ 14 w 36"/>
                    <a:gd name="T17" fmla="*/ 22 h 26"/>
                    <a:gd name="T18" fmla="*/ 25 w 36"/>
                    <a:gd name="T19" fmla="*/ 24 h 26"/>
                    <a:gd name="T20" fmla="*/ 36 w 36"/>
                    <a:gd name="T21" fmla="*/ 26 h 26"/>
                    <a:gd name="T22" fmla="*/ 36 w 36"/>
                    <a:gd name="T23" fmla="*/ 26 h 26"/>
                    <a:gd name="T24" fmla="*/ 36 w 36"/>
                    <a:gd name="T25" fmla="*/ 9 h 2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6"/>
                    <a:gd name="T40" fmla="*/ 0 h 26"/>
                    <a:gd name="T41" fmla="*/ 36 w 36"/>
                    <a:gd name="T42" fmla="*/ 26 h 2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6" h="26">
                      <a:moveTo>
                        <a:pt x="36" y="9"/>
                      </a:moveTo>
                      <a:lnTo>
                        <a:pt x="36" y="9"/>
                      </a:lnTo>
                      <a:lnTo>
                        <a:pt x="28" y="9"/>
                      </a:lnTo>
                      <a:lnTo>
                        <a:pt x="22" y="7"/>
                      </a:lnTo>
                      <a:lnTo>
                        <a:pt x="17" y="3"/>
                      </a:lnTo>
                      <a:lnTo>
                        <a:pt x="14" y="0"/>
                      </a:lnTo>
                      <a:lnTo>
                        <a:pt x="0" y="2"/>
                      </a:lnTo>
                      <a:lnTo>
                        <a:pt x="5" y="13"/>
                      </a:lnTo>
                      <a:lnTo>
                        <a:pt x="14" y="22"/>
                      </a:lnTo>
                      <a:lnTo>
                        <a:pt x="25" y="24"/>
                      </a:lnTo>
                      <a:lnTo>
                        <a:pt x="36" y="26"/>
                      </a:lnTo>
                      <a:lnTo>
                        <a:pt x="36" y="9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5" name="Freeform 109"/>
                <p:cNvSpPr>
                  <a:spLocks/>
                </p:cNvSpPr>
                <p:nvPr/>
              </p:nvSpPr>
              <p:spPr bwMode="auto">
                <a:xfrm>
                  <a:off x="1599" y="2430"/>
                  <a:ext cx="62" cy="29"/>
                </a:xfrm>
                <a:custGeom>
                  <a:avLst/>
                  <a:gdLst>
                    <a:gd name="T0" fmla="*/ 54 w 62"/>
                    <a:gd name="T1" fmla="*/ 2 h 29"/>
                    <a:gd name="T2" fmla="*/ 54 w 62"/>
                    <a:gd name="T3" fmla="*/ 0 h 29"/>
                    <a:gd name="T4" fmla="*/ 50 w 62"/>
                    <a:gd name="T5" fmla="*/ 4 h 29"/>
                    <a:gd name="T6" fmla="*/ 42 w 62"/>
                    <a:gd name="T7" fmla="*/ 6 h 29"/>
                    <a:gd name="T8" fmla="*/ 36 w 62"/>
                    <a:gd name="T9" fmla="*/ 9 h 29"/>
                    <a:gd name="T10" fmla="*/ 30 w 62"/>
                    <a:gd name="T11" fmla="*/ 10 h 29"/>
                    <a:gd name="T12" fmla="*/ 22 w 62"/>
                    <a:gd name="T13" fmla="*/ 12 h 29"/>
                    <a:gd name="T14" fmla="*/ 16 w 62"/>
                    <a:gd name="T15" fmla="*/ 12 h 29"/>
                    <a:gd name="T16" fmla="*/ 9 w 62"/>
                    <a:gd name="T17" fmla="*/ 14 h 29"/>
                    <a:gd name="T18" fmla="*/ 0 w 62"/>
                    <a:gd name="T19" fmla="*/ 12 h 29"/>
                    <a:gd name="T20" fmla="*/ 0 w 62"/>
                    <a:gd name="T21" fmla="*/ 29 h 29"/>
                    <a:gd name="T22" fmla="*/ 9 w 62"/>
                    <a:gd name="T23" fmla="*/ 28 h 29"/>
                    <a:gd name="T24" fmla="*/ 16 w 62"/>
                    <a:gd name="T25" fmla="*/ 27 h 29"/>
                    <a:gd name="T26" fmla="*/ 24 w 62"/>
                    <a:gd name="T27" fmla="*/ 27 h 29"/>
                    <a:gd name="T28" fmla="*/ 33 w 62"/>
                    <a:gd name="T29" fmla="*/ 25 h 29"/>
                    <a:gd name="T30" fmla="*/ 39 w 62"/>
                    <a:gd name="T31" fmla="*/ 23 h 29"/>
                    <a:gd name="T32" fmla="*/ 47 w 62"/>
                    <a:gd name="T33" fmla="*/ 21 h 29"/>
                    <a:gd name="T34" fmla="*/ 54 w 62"/>
                    <a:gd name="T35" fmla="*/ 18 h 29"/>
                    <a:gd name="T36" fmla="*/ 62 w 62"/>
                    <a:gd name="T37" fmla="*/ 15 h 29"/>
                    <a:gd name="T38" fmla="*/ 62 w 62"/>
                    <a:gd name="T39" fmla="*/ 14 h 29"/>
                    <a:gd name="T40" fmla="*/ 54 w 62"/>
                    <a:gd name="T41" fmla="*/ 2 h 2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2"/>
                    <a:gd name="T64" fmla="*/ 0 h 29"/>
                    <a:gd name="T65" fmla="*/ 62 w 62"/>
                    <a:gd name="T66" fmla="*/ 29 h 29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2" h="29">
                      <a:moveTo>
                        <a:pt x="54" y="2"/>
                      </a:moveTo>
                      <a:lnTo>
                        <a:pt x="54" y="0"/>
                      </a:lnTo>
                      <a:lnTo>
                        <a:pt x="50" y="4"/>
                      </a:lnTo>
                      <a:lnTo>
                        <a:pt x="42" y="6"/>
                      </a:lnTo>
                      <a:lnTo>
                        <a:pt x="36" y="9"/>
                      </a:lnTo>
                      <a:lnTo>
                        <a:pt x="30" y="10"/>
                      </a:lnTo>
                      <a:lnTo>
                        <a:pt x="22" y="12"/>
                      </a:lnTo>
                      <a:lnTo>
                        <a:pt x="16" y="12"/>
                      </a:lnTo>
                      <a:lnTo>
                        <a:pt x="9" y="14"/>
                      </a:lnTo>
                      <a:lnTo>
                        <a:pt x="0" y="12"/>
                      </a:lnTo>
                      <a:lnTo>
                        <a:pt x="0" y="29"/>
                      </a:lnTo>
                      <a:lnTo>
                        <a:pt x="9" y="28"/>
                      </a:lnTo>
                      <a:lnTo>
                        <a:pt x="16" y="27"/>
                      </a:lnTo>
                      <a:lnTo>
                        <a:pt x="24" y="27"/>
                      </a:lnTo>
                      <a:lnTo>
                        <a:pt x="33" y="25"/>
                      </a:lnTo>
                      <a:lnTo>
                        <a:pt x="39" y="23"/>
                      </a:lnTo>
                      <a:lnTo>
                        <a:pt x="47" y="21"/>
                      </a:lnTo>
                      <a:lnTo>
                        <a:pt x="54" y="18"/>
                      </a:lnTo>
                      <a:lnTo>
                        <a:pt x="62" y="15"/>
                      </a:lnTo>
                      <a:lnTo>
                        <a:pt x="62" y="14"/>
                      </a:lnTo>
                      <a:lnTo>
                        <a:pt x="54" y="2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6" name="Freeform 110"/>
                <p:cNvSpPr>
                  <a:spLocks/>
                </p:cNvSpPr>
                <p:nvPr/>
              </p:nvSpPr>
              <p:spPr bwMode="auto">
                <a:xfrm>
                  <a:off x="1653" y="2372"/>
                  <a:ext cx="69" cy="72"/>
                </a:xfrm>
                <a:custGeom>
                  <a:avLst/>
                  <a:gdLst>
                    <a:gd name="T0" fmla="*/ 59 w 69"/>
                    <a:gd name="T1" fmla="*/ 0 h 72"/>
                    <a:gd name="T2" fmla="*/ 57 w 69"/>
                    <a:gd name="T3" fmla="*/ 2 h 72"/>
                    <a:gd name="T4" fmla="*/ 50 w 69"/>
                    <a:gd name="T5" fmla="*/ 10 h 72"/>
                    <a:gd name="T6" fmla="*/ 44 w 69"/>
                    <a:gd name="T7" fmla="*/ 18 h 72"/>
                    <a:gd name="T8" fmla="*/ 37 w 69"/>
                    <a:gd name="T9" fmla="*/ 27 h 72"/>
                    <a:gd name="T10" fmla="*/ 31 w 69"/>
                    <a:gd name="T11" fmla="*/ 34 h 72"/>
                    <a:gd name="T12" fmla="*/ 23 w 69"/>
                    <a:gd name="T13" fmla="*/ 41 h 72"/>
                    <a:gd name="T14" fmla="*/ 16 w 69"/>
                    <a:gd name="T15" fmla="*/ 47 h 72"/>
                    <a:gd name="T16" fmla="*/ 8 w 69"/>
                    <a:gd name="T17" fmla="*/ 54 h 72"/>
                    <a:gd name="T18" fmla="*/ 0 w 69"/>
                    <a:gd name="T19" fmla="*/ 60 h 72"/>
                    <a:gd name="T20" fmla="*/ 8 w 69"/>
                    <a:gd name="T21" fmla="*/ 72 h 72"/>
                    <a:gd name="T22" fmla="*/ 17 w 69"/>
                    <a:gd name="T23" fmla="*/ 66 h 72"/>
                    <a:gd name="T24" fmla="*/ 26 w 69"/>
                    <a:gd name="T25" fmla="*/ 60 h 72"/>
                    <a:gd name="T26" fmla="*/ 33 w 69"/>
                    <a:gd name="T27" fmla="*/ 51 h 72"/>
                    <a:gd name="T28" fmla="*/ 40 w 69"/>
                    <a:gd name="T29" fmla="*/ 44 h 72"/>
                    <a:gd name="T30" fmla="*/ 49 w 69"/>
                    <a:gd name="T31" fmla="*/ 37 h 72"/>
                    <a:gd name="T32" fmla="*/ 56 w 69"/>
                    <a:gd name="T33" fmla="*/ 28 h 72"/>
                    <a:gd name="T34" fmla="*/ 62 w 69"/>
                    <a:gd name="T35" fmla="*/ 20 h 72"/>
                    <a:gd name="T36" fmla="*/ 69 w 69"/>
                    <a:gd name="T37" fmla="*/ 11 h 72"/>
                    <a:gd name="T38" fmla="*/ 68 w 69"/>
                    <a:gd name="T39" fmla="*/ 12 h 72"/>
                    <a:gd name="T40" fmla="*/ 59 w 69"/>
                    <a:gd name="T41" fmla="*/ 0 h 7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69"/>
                    <a:gd name="T64" fmla="*/ 0 h 72"/>
                    <a:gd name="T65" fmla="*/ 69 w 69"/>
                    <a:gd name="T66" fmla="*/ 72 h 7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69" h="72">
                      <a:moveTo>
                        <a:pt x="59" y="0"/>
                      </a:moveTo>
                      <a:lnTo>
                        <a:pt x="57" y="2"/>
                      </a:lnTo>
                      <a:lnTo>
                        <a:pt x="50" y="10"/>
                      </a:lnTo>
                      <a:lnTo>
                        <a:pt x="44" y="18"/>
                      </a:lnTo>
                      <a:lnTo>
                        <a:pt x="37" y="27"/>
                      </a:lnTo>
                      <a:lnTo>
                        <a:pt x="31" y="34"/>
                      </a:lnTo>
                      <a:lnTo>
                        <a:pt x="23" y="41"/>
                      </a:lnTo>
                      <a:lnTo>
                        <a:pt x="16" y="47"/>
                      </a:lnTo>
                      <a:lnTo>
                        <a:pt x="8" y="54"/>
                      </a:lnTo>
                      <a:lnTo>
                        <a:pt x="0" y="60"/>
                      </a:lnTo>
                      <a:lnTo>
                        <a:pt x="8" y="72"/>
                      </a:lnTo>
                      <a:lnTo>
                        <a:pt x="17" y="66"/>
                      </a:lnTo>
                      <a:lnTo>
                        <a:pt x="26" y="60"/>
                      </a:lnTo>
                      <a:lnTo>
                        <a:pt x="33" y="51"/>
                      </a:lnTo>
                      <a:lnTo>
                        <a:pt x="40" y="44"/>
                      </a:lnTo>
                      <a:lnTo>
                        <a:pt x="49" y="37"/>
                      </a:lnTo>
                      <a:lnTo>
                        <a:pt x="56" y="28"/>
                      </a:lnTo>
                      <a:lnTo>
                        <a:pt x="62" y="20"/>
                      </a:lnTo>
                      <a:lnTo>
                        <a:pt x="69" y="11"/>
                      </a:lnTo>
                      <a:lnTo>
                        <a:pt x="68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7" name="Freeform 111"/>
                <p:cNvSpPr>
                  <a:spLocks/>
                </p:cNvSpPr>
                <p:nvPr/>
              </p:nvSpPr>
              <p:spPr bwMode="auto">
                <a:xfrm>
                  <a:off x="1712" y="2274"/>
                  <a:ext cx="96" cy="110"/>
                </a:xfrm>
                <a:custGeom>
                  <a:avLst/>
                  <a:gdLst>
                    <a:gd name="T0" fmla="*/ 90 w 96"/>
                    <a:gd name="T1" fmla="*/ 0 h 110"/>
                    <a:gd name="T2" fmla="*/ 84 w 96"/>
                    <a:gd name="T3" fmla="*/ 5 h 110"/>
                    <a:gd name="T4" fmla="*/ 76 w 96"/>
                    <a:gd name="T5" fmla="*/ 16 h 110"/>
                    <a:gd name="T6" fmla="*/ 66 w 96"/>
                    <a:gd name="T7" fmla="*/ 28 h 110"/>
                    <a:gd name="T8" fmla="*/ 55 w 96"/>
                    <a:gd name="T9" fmla="*/ 41 h 110"/>
                    <a:gd name="T10" fmla="*/ 43 w 96"/>
                    <a:gd name="T11" fmla="*/ 55 h 110"/>
                    <a:gd name="T12" fmla="*/ 32 w 96"/>
                    <a:gd name="T13" fmla="*/ 67 h 110"/>
                    <a:gd name="T14" fmla="*/ 20 w 96"/>
                    <a:gd name="T15" fmla="*/ 79 h 110"/>
                    <a:gd name="T16" fmla="*/ 9 w 96"/>
                    <a:gd name="T17" fmla="*/ 90 h 110"/>
                    <a:gd name="T18" fmla="*/ 0 w 96"/>
                    <a:gd name="T19" fmla="*/ 98 h 110"/>
                    <a:gd name="T20" fmla="*/ 9 w 96"/>
                    <a:gd name="T21" fmla="*/ 110 h 110"/>
                    <a:gd name="T22" fmla="*/ 19 w 96"/>
                    <a:gd name="T23" fmla="*/ 100 h 110"/>
                    <a:gd name="T24" fmla="*/ 30 w 96"/>
                    <a:gd name="T25" fmla="*/ 89 h 110"/>
                    <a:gd name="T26" fmla="*/ 42 w 96"/>
                    <a:gd name="T27" fmla="*/ 77 h 110"/>
                    <a:gd name="T28" fmla="*/ 55 w 96"/>
                    <a:gd name="T29" fmla="*/ 64 h 110"/>
                    <a:gd name="T30" fmla="*/ 67 w 96"/>
                    <a:gd name="T31" fmla="*/ 51 h 110"/>
                    <a:gd name="T32" fmla="*/ 78 w 96"/>
                    <a:gd name="T33" fmla="*/ 38 h 110"/>
                    <a:gd name="T34" fmla="*/ 88 w 96"/>
                    <a:gd name="T35" fmla="*/ 26 h 110"/>
                    <a:gd name="T36" fmla="*/ 96 w 96"/>
                    <a:gd name="T37" fmla="*/ 12 h 110"/>
                    <a:gd name="T38" fmla="*/ 90 w 96"/>
                    <a:gd name="T39" fmla="*/ 17 h 110"/>
                    <a:gd name="T40" fmla="*/ 90 w 96"/>
                    <a:gd name="T41" fmla="*/ 0 h 110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96"/>
                    <a:gd name="T64" fmla="*/ 0 h 110"/>
                    <a:gd name="T65" fmla="*/ 96 w 96"/>
                    <a:gd name="T66" fmla="*/ 110 h 110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96" h="110">
                      <a:moveTo>
                        <a:pt x="90" y="0"/>
                      </a:moveTo>
                      <a:lnTo>
                        <a:pt x="84" y="5"/>
                      </a:lnTo>
                      <a:lnTo>
                        <a:pt x="76" y="16"/>
                      </a:lnTo>
                      <a:lnTo>
                        <a:pt x="66" y="28"/>
                      </a:lnTo>
                      <a:lnTo>
                        <a:pt x="55" y="41"/>
                      </a:lnTo>
                      <a:lnTo>
                        <a:pt x="43" y="55"/>
                      </a:lnTo>
                      <a:lnTo>
                        <a:pt x="32" y="67"/>
                      </a:lnTo>
                      <a:lnTo>
                        <a:pt x="20" y="79"/>
                      </a:lnTo>
                      <a:lnTo>
                        <a:pt x="9" y="90"/>
                      </a:lnTo>
                      <a:lnTo>
                        <a:pt x="0" y="98"/>
                      </a:lnTo>
                      <a:lnTo>
                        <a:pt x="9" y="110"/>
                      </a:lnTo>
                      <a:lnTo>
                        <a:pt x="19" y="100"/>
                      </a:lnTo>
                      <a:lnTo>
                        <a:pt x="30" y="89"/>
                      </a:lnTo>
                      <a:lnTo>
                        <a:pt x="42" y="77"/>
                      </a:lnTo>
                      <a:lnTo>
                        <a:pt x="55" y="64"/>
                      </a:lnTo>
                      <a:lnTo>
                        <a:pt x="67" y="51"/>
                      </a:lnTo>
                      <a:lnTo>
                        <a:pt x="78" y="38"/>
                      </a:lnTo>
                      <a:lnTo>
                        <a:pt x="88" y="26"/>
                      </a:lnTo>
                      <a:lnTo>
                        <a:pt x="96" y="12"/>
                      </a:lnTo>
                      <a:lnTo>
                        <a:pt x="90" y="17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785" y="2274"/>
                  <a:ext cx="22" cy="31"/>
                </a:xfrm>
                <a:custGeom>
                  <a:avLst/>
                  <a:gdLst>
                    <a:gd name="T0" fmla="*/ 8 w 22"/>
                    <a:gd name="T1" fmla="*/ 16 h 31"/>
                    <a:gd name="T2" fmla="*/ 15 w 22"/>
                    <a:gd name="T3" fmla="*/ 26 h 31"/>
                    <a:gd name="T4" fmla="*/ 18 w 22"/>
                    <a:gd name="T5" fmla="*/ 21 h 31"/>
                    <a:gd name="T6" fmla="*/ 22 w 22"/>
                    <a:gd name="T7" fmla="*/ 15 h 31"/>
                    <a:gd name="T8" fmla="*/ 17 w 22"/>
                    <a:gd name="T9" fmla="*/ 0 h 31"/>
                    <a:gd name="T10" fmla="*/ 17 w 22"/>
                    <a:gd name="T11" fmla="*/ 17 h 31"/>
                    <a:gd name="T12" fmla="*/ 10 w 22"/>
                    <a:gd name="T13" fmla="*/ 8 h 31"/>
                    <a:gd name="T14" fmla="*/ 6 w 22"/>
                    <a:gd name="T15" fmla="*/ 11 h 31"/>
                    <a:gd name="T16" fmla="*/ 0 w 22"/>
                    <a:gd name="T17" fmla="*/ 19 h 31"/>
                    <a:gd name="T18" fmla="*/ 10 w 22"/>
                    <a:gd name="T19" fmla="*/ 31 h 31"/>
                    <a:gd name="T20" fmla="*/ 8 w 22"/>
                    <a:gd name="T21" fmla="*/ 16 h 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31"/>
                    <a:gd name="T35" fmla="*/ 22 w 22"/>
                    <a:gd name="T36" fmla="*/ 31 h 3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31">
                      <a:moveTo>
                        <a:pt x="8" y="16"/>
                      </a:moveTo>
                      <a:lnTo>
                        <a:pt x="15" y="26"/>
                      </a:lnTo>
                      <a:lnTo>
                        <a:pt x="18" y="21"/>
                      </a:lnTo>
                      <a:lnTo>
                        <a:pt x="22" y="15"/>
                      </a:lnTo>
                      <a:lnTo>
                        <a:pt x="17" y="0"/>
                      </a:lnTo>
                      <a:lnTo>
                        <a:pt x="17" y="17"/>
                      </a:lnTo>
                      <a:lnTo>
                        <a:pt x="10" y="8"/>
                      </a:lnTo>
                      <a:lnTo>
                        <a:pt x="6" y="11"/>
                      </a:lnTo>
                      <a:lnTo>
                        <a:pt x="0" y="19"/>
                      </a:lnTo>
                      <a:lnTo>
                        <a:pt x="10" y="31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793" y="2290"/>
                  <a:ext cx="8" cy="15"/>
                </a:xfrm>
                <a:custGeom>
                  <a:avLst/>
                  <a:gdLst>
                    <a:gd name="T0" fmla="*/ 2 w 8"/>
                    <a:gd name="T1" fmla="*/ 15 h 15"/>
                    <a:gd name="T2" fmla="*/ 7 w 8"/>
                    <a:gd name="T3" fmla="*/ 12 h 15"/>
                    <a:gd name="T4" fmla="*/ 8 w 8"/>
                    <a:gd name="T5" fmla="*/ 6 h 15"/>
                    <a:gd name="T6" fmla="*/ 6 w 8"/>
                    <a:gd name="T7" fmla="*/ 1 h 15"/>
                    <a:gd name="T8" fmla="*/ 0 w 8"/>
                    <a:gd name="T9" fmla="*/ 0 h 15"/>
                    <a:gd name="T10" fmla="*/ 2 w 8"/>
                    <a:gd name="T11" fmla="*/ 15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"/>
                    <a:gd name="T19" fmla="*/ 0 h 15"/>
                    <a:gd name="T20" fmla="*/ 8 w 8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" h="15">
                      <a:moveTo>
                        <a:pt x="2" y="15"/>
                      </a:moveTo>
                      <a:lnTo>
                        <a:pt x="7" y="12"/>
                      </a:lnTo>
                      <a:lnTo>
                        <a:pt x="8" y="6"/>
                      </a:lnTo>
                      <a:lnTo>
                        <a:pt x="6" y="1"/>
                      </a:lnTo>
                      <a:lnTo>
                        <a:pt x="0" y="0"/>
                      </a:lnTo>
                      <a:lnTo>
                        <a:pt x="2" y="1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0" name="Freeform 114"/>
                <p:cNvSpPr>
                  <a:spLocks/>
                </p:cNvSpPr>
                <p:nvPr/>
              </p:nvSpPr>
              <p:spPr bwMode="auto">
                <a:xfrm>
                  <a:off x="1490" y="2283"/>
                  <a:ext cx="9" cy="14"/>
                </a:xfrm>
                <a:custGeom>
                  <a:avLst/>
                  <a:gdLst>
                    <a:gd name="T0" fmla="*/ 6 w 9"/>
                    <a:gd name="T1" fmla="*/ 0 h 14"/>
                    <a:gd name="T2" fmla="*/ 1 w 9"/>
                    <a:gd name="T3" fmla="*/ 2 h 14"/>
                    <a:gd name="T4" fmla="*/ 0 w 9"/>
                    <a:gd name="T5" fmla="*/ 8 h 14"/>
                    <a:gd name="T6" fmla="*/ 3 w 9"/>
                    <a:gd name="T7" fmla="*/ 13 h 14"/>
                    <a:gd name="T8" fmla="*/ 9 w 9"/>
                    <a:gd name="T9" fmla="*/ 14 h 14"/>
                    <a:gd name="T10" fmla="*/ 6 w 9"/>
                    <a:gd name="T11" fmla="*/ 0 h 1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"/>
                    <a:gd name="T19" fmla="*/ 0 h 14"/>
                    <a:gd name="T20" fmla="*/ 9 w 9"/>
                    <a:gd name="T21" fmla="*/ 14 h 1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" h="14">
                      <a:moveTo>
                        <a:pt x="6" y="0"/>
                      </a:moveTo>
                      <a:lnTo>
                        <a:pt x="1" y="2"/>
                      </a:lnTo>
                      <a:lnTo>
                        <a:pt x="0" y="8"/>
                      </a:lnTo>
                      <a:lnTo>
                        <a:pt x="3" y="13"/>
                      </a:lnTo>
                      <a:lnTo>
                        <a:pt x="9" y="1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1" name="Freeform 115"/>
                <p:cNvSpPr>
                  <a:spLocks/>
                </p:cNvSpPr>
                <p:nvPr/>
              </p:nvSpPr>
              <p:spPr bwMode="auto">
                <a:xfrm>
                  <a:off x="1496" y="2270"/>
                  <a:ext cx="18" cy="27"/>
                </a:xfrm>
                <a:custGeom>
                  <a:avLst/>
                  <a:gdLst>
                    <a:gd name="T0" fmla="*/ 4 w 18"/>
                    <a:gd name="T1" fmla="*/ 1 h 27"/>
                    <a:gd name="T2" fmla="*/ 4 w 18"/>
                    <a:gd name="T3" fmla="*/ 2 h 27"/>
                    <a:gd name="T4" fmla="*/ 4 w 18"/>
                    <a:gd name="T5" fmla="*/ 7 h 27"/>
                    <a:gd name="T6" fmla="*/ 3 w 18"/>
                    <a:gd name="T7" fmla="*/ 10 h 27"/>
                    <a:gd name="T8" fmla="*/ 1 w 18"/>
                    <a:gd name="T9" fmla="*/ 12 h 27"/>
                    <a:gd name="T10" fmla="*/ 0 w 18"/>
                    <a:gd name="T11" fmla="*/ 13 h 27"/>
                    <a:gd name="T12" fmla="*/ 3 w 18"/>
                    <a:gd name="T13" fmla="*/ 27 h 27"/>
                    <a:gd name="T14" fmla="*/ 11 w 18"/>
                    <a:gd name="T15" fmla="*/ 24 h 27"/>
                    <a:gd name="T16" fmla="*/ 17 w 18"/>
                    <a:gd name="T17" fmla="*/ 15 h 27"/>
                    <a:gd name="T18" fmla="*/ 18 w 18"/>
                    <a:gd name="T19" fmla="*/ 7 h 27"/>
                    <a:gd name="T20" fmla="*/ 18 w 18"/>
                    <a:gd name="T21" fmla="*/ 0 h 27"/>
                    <a:gd name="T22" fmla="*/ 18 w 18"/>
                    <a:gd name="T23" fmla="*/ 1 h 27"/>
                    <a:gd name="T24" fmla="*/ 4 w 18"/>
                    <a:gd name="T25" fmla="*/ 1 h 2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"/>
                    <a:gd name="T40" fmla="*/ 0 h 27"/>
                    <a:gd name="T41" fmla="*/ 18 w 18"/>
                    <a:gd name="T42" fmla="*/ 27 h 2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" h="27">
                      <a:moveTo>
                        <a:pt x="4" y="1"/>
                      </a:moveTo>
                      <a:lnTo>
                        <a:pt x="4" y="2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3" y="27"/>
                      </a:lnTo>
                      <a:lnTo>
                        <a:pt x="11" y="24"/>
                      </a:lnTo>
                      <a:lnTo>
                        <a:pt x="17" y="15"/>
                      </a:lnTo>
                      <a:lnTo>
                        <a:pt x="18" y="7"/>
                      </a:lnTo>
                      <a:lnTo>
                        <a:pt x="18" y="0"/>
                      </a:lnTo>
                      <a:lnTo>
                        <a:pt x="18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2" name="Freeform 116"/>
                <p:cNvSpPr>
                  <a:spLocks/>
                </p:cNvSpPr>
                <p:nvPr/>
              </p:nvSpPr>
              <p:spPr bwMode="auto">
                <a:xfrm>
                  <a:off x="1473" y="2239"/>
                  <a:ext cx="41" cy="32"/>
                </a:xfrm>
                <a:custGeom>
                  <a:avLst/>
                  <a:gdLst>
                    <a:gd name="T0" fmla="*/ 0 w 41"/>
                    <a:gd name="T1" fmla="*/ 15 h 32"/>
                    <a:gd name="T2" fmla="*/ 0 w 41"/>
                    <a:gd name="T3" fmla="*/ 15 h 32"/>
                    <a:gd name="T4" fmla="*/ 16 w 41"/>
                    <a:gd name="T5" fmla="*/ 16 h 32"/>
                    <a:gd name="T6" fmla="*/ 22 w 41"/>
                    <a:gd name="T7" fmla="*/ 18 h 32"/>
                    <a:gd name="T8" fmla="*/ 24 w 41"/>
                    <a:gd name="T9" fmla="*/ 26 h 32"/>
                    <a:gd name="T10" fmla="*/ 27 w 41"/>
                    <a:gd name="T11" fmla="*/ 32 h 32"/>
                    <a:gd name="T12" fmla="*/ 41 w 41"/>
                    <a:gd name="T13" fmla="*/ 32 h 32"/>
                    <a:gd name="T14" fmla="*/ 39 w 41"/>
                    <a:gd name="T15" fmla="*/ 21 h 32"/>
                    <a:gd name="T16" fmla="*/ 32 w 41"/>
                    <a:gd name="T17" fmla="*/ 9 h 32"/>
                    <a:gd name="T18" fmla="*/ 18 w 41"/>
                    <a:gd name="T19" fmla="*/ 2 h 32"/>
                    <a:gd name="T20" fmla="*/ 0 w 41"/>
                    <a:gd name="T21" fmla="*/ 0 h 32"/>
                    <a:gd name="T22" fmla="*/ 0 w 41"/>
                    <a:gd name="T23" fmla="*/ 0 h 32"/>
                    <a:gd name="T24" fmla="*/ 0 w 41"/>
                    <a:gd name="T25" fmla="*/ 15 h 3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1"/>
                    <a:gd name="T40" fmla="*/ 0 h 32"/>
                    <a:gd name="T41" fmla="*/ 41 w 41"/>
                    <a:gd name="T42" fmla="*/ 32 h 3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1" h="32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16" y="16"/>
                      </a:lnTo>
                      <a:lnTo>
                        <a:pt x="22" y="18"/>
                      </a:lnTo>
                      <a:lnTo>
                        <a:pt x="24" y="26"/>
                      </a:lnTo>
                      <a:lnTo>
                        <a:pt x="27" y="32"/>
                      </a:lnTo>
                      <a:lnTo>
                        <a:pt x="41" y="32"/>
                      </a:lnTo>
                      <a:lnTo>
                        <a:pt x="39" y="21"/>
                      </a:lnTo>
                      <a:lnTo>
                        <a:pt x="32" y="9"/>
                      </a:lnTo>
                      <a:lnTo>
                        <a:pt x="18" y="2"/>
                      </a:lnTo>
                      <a:lnTo>
                        <a:pt x="0" y="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3" name="Freeform 117"/>
                <p:cNvSpPr>
                  <a:spLocks/>
                </p:cNvSpPr>
                <p:nvPr/>
              </p:nvSpPr>
              <p:spPr bwMode="auto">
                <a:xfrm>
                  <a:off x="1444" y="2239"/>
                  <a:ext cx="29" cy="43"/>
                </a:xfrm>
                <a:custGeom>
                  <a:avLst/>
                  <a:gdLst>
                    <a:gd name="T0" fmla="*/ 15 w 29"/>
                    <a:gd name="T1" fmla="*/ 40 h 43"/>
                    <a:gd name="T2" fmla="*/ 15 w 29"/>
                    <a:gd name="T3" fmla="*/ 43 h 43"/>
                    <a:gd name="T4" fmla="*/ 18 w 29"/>
                    <a:gd name="T5" fmla="*/ 34 h 43"/>
                    <a:gd name="T6" fmla="*/ 24 w 29"/>
                    <a:gd name="T7" fmla="*/ 23 h 43"/>
                    <a:gd name="T8" fmla="*/ 27 w 29"/>
                    <a:gd name="T9" fmla="*/ 16 h 43"/>
                    <a:gd name="T10" fmla="*/ 29 w 29"/>
                    <a:gd name="T11" fmla="*/ 15 h 43"/>
                    <a:gd name="T12" fmla="*/ 29 w 29"/>
                    <a:gd name="T13" fmla="*/ 0 h 43"/>
                    <a:gd name="T14" fmla="*/ 17 w 29"/>
                    <a:gd name="T15" fmla="*/ 6 h 43"/>
                    <a:gd name="T16" fmla="*/ 10 w 29"/>
                    <a:gd name="T17" fmla="*/ 16 h 43"/>
                    <a:gd name="T18" fmla="*/ 4 w 29"/>
                    <a:gd name="T19" fmla="*/ 27 h 43"/>
                    <a:gd name="T20" fmla="*/ 0 w 29"/>
                    <a:gd name="T21" fmla="*/ 35 h 43"/>
                    <a:gd name="T22" fmla="*/ 0 w 29"/>
                    <a:gd name="T23" fmla="*/ 38 h 43"/>
                    <a:gd name="T24" fmla="*/ 15 w 29"/>
                    <a:gd name="T25" fmla="*/ 40 h 4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9"/>
                    <a:gd name="T40" fmla="*/ 0 h 43"/>
                    <a:gd name="T41" fmla="*/ 29 w 29"/>
                    <a:gd name="T42" fmla="*/ 43 h 4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9" h="43">
                      <a:moveTo>
                        <a:pt x="15" y="40"/>
                      </a:moveTo>
                      <a:lnTo>
                        <a:pt x="15" y="43"/>
                      </a:lnTo>
                      <a:lnTo>
                        <a:pt x="18" y="34"/>
                      </a:lnTo>
                      <a:lnTo>
                        <a:pt x="24" y="23"/>
                      </a:lnTo>
                      <a:lnTo>
                        <a:pt x="27" y="16"/>
                      </a:lnTo>
                      <a:lnTo>
                        <a:pt x="29" y="15"/>
                      </a:lnTo>
                      <a:lnTo>
                        <a:pt x="29" y="0"/>
                      </a:lnTo>
                      <a:lnTo>
                        <a:pt x="17" y="6"/>
                      </a:lnTo>
                      <a:lnTo>
                        <a:pt x="10" y="16"/>
                      </a:lnTo>
                      <a:lnTo>
                        <a:pt x="4" y="27"/>
                      </a:lnTo>
                      <a:lnTo>
                        <a:pt x="0" y="35"/>
                      </a:lnTo>
                      <a:lnTo>
                        <a:pt x="0" y="38"/>
                      </a:lnTo>
                      <a:lnTo>
                        <a:pt x="15" y="4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4" name="Freeform 118"/>
                <p:cNvSpPr>
                  <a:spLocks/>
                </p:cNvSpPr>
                <p:nvPr/>
              </p:nvSpPr>
              <p:spPr bwMode="auto">
                <a:xfrm>
                  <a:off x="1444" y="2277"/>
                  <a:ext cx="20" cy="35"/>
                </a:xfrm>
                <a:custGeom>
                  <a:avLst/>
                  <a:gdLst>
                    <a:gd name="T0" fmla="*/ 20 w 20"/>
                    <a:gd name="T1" fmla="*/ 34 h 35"/>
                    <a:gd name="T2" fmla="*/ 20 w 20"/>
                    <a:gd name="T3" fmla="*/ 32 h 35"/>
                    <a:gd name="T4" fmla="*/ 17 w 20"/>
                    <a:gd name="T5" fmla="*/ 24 h 35"/>
                    <a:gd name="T6" fmla="*/ 16 w 20"/>
                    <a:gd name="T7" fmla="*/ 16 h 35"/>
                    <a:gd name="T8" fmla="*/ 15 w 20"/>
                    <a:gd name="T9" fmla="*/ 9 h 35"/>
                    <a:gd name="T10" fmla="*/ 15 w 20"/>
                    <a:gd name="T11" fmla="*/ 2 h 35"/>
                    <a:gd name="T12" fmla="*/ 0 w 20"/>
                    <a:gd name="T13" fmla="*/ 0 h 35"/>
                    <a:gd name="T14" fmla="*/ 0 w 20"/>
                    <a:gd name="T15" fmla="*/ 9 h 35"/>
                    <a:gd name="T16" fmla="*/ 1 w 20"/>
                    <a:gd name="T17" fmla="*/ 18 h 35"/>
                    <a:gd name="T18" fmla="*/ 3 w 20"/>
                    <a:gd name="T19" fmla="*/ 26 h 35"/>
                    <a:gd name="T20" fmla="*/ 5 w 20"/>
                    <a:gd name="T21" fmla="*/ 35 h 35"/>
                    <a:gd name="T22" fmla="*/ 5 w 20"/>
                    <a:gd name="T23" fmla="*/ 34 h 35"/>
                    <a:gd name="T24" fmla="*/ 20 w 20"/>
                    <a:gd name="T25" fmla="*/ 34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0"/>
                    <a:gd name="T40" fmla="*/ 0 h 35"/>
                    <a:gd name="T41" fmla="*/ 20 w 20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0" h="35">
                      <a:moveTo>
                        <a:pt x="20" y="34"/>
                      </a:moveTo>
                      <a:lnTo>
                        <a:pt x="20" y="32"/>
                      </a:lnTo>
                      <a:lnTo>
                        <a:pt x="17" y="24"/>
                      </a:lnTo>
                      <a:lnTo>
                        <a:pt x="16" y="16"/>
                      </a:lnTo>
                      <a:lnTo>
                        <a:pt x="15" y="9"/>
                      </a:lnTo>
                      <a:lnTo>
                        <a:pt x="15" y="2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" y="18"/>
                      </a:lnTo>
                      <a:lnTo>
                        <a:pt x="3" y="26"/>
                      </a:lnTo>
                      <a:lnTo>
                        <a:pt x="5" y="35"/>
                      </a:lnTo>
                      <a:lnTo>
                        <a:pt x="5" y="34"/>
                      </a:lnTo>
                      <a:lnTo>
                        <a:pt x="20" y="3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5" name="Freeform 119"/>
                <p:cNvSpPr>
                  <a:spLocks/>
                </p:cNvSpPr>
                <p:nvPr/>
              </p:nvSpPr>
              <p:spPr bwMode="auto">
                <a:xfrm>
                  <a:off x="1449" y="2311"/>
                  <a:ext cx="27" cy="19"/>
                </a:xfrm>
                <a:custGeom>
                  <a:avLst/>
                  <a:gdLst>
                    <a:gd name="T0" fmla="*/ 27 w 27"/>
                    <a:gd name="T1" fmla="*/ 4 h 19"/>
                    <a:gd name="T2" fmla="*/ 27 w 27"/>
                    <a:gd name="T3" fmla="*/ 4 h 19"/>
                    <a:gd name="T4" fmla="*/ 22 w 27"/>
                    <a:gd name="T5" fmla="*/ 3 h 19"/>
                    <a:gd name="T6" fmla="*/ 18 w 27"/>
                    <a:gd name="T7" fmla="*/ 1 h 19"/>
                    <a:gd name="T8" fmla="*/ 16 w 27"/>
                    <a:gd name="T9" fmla="*/ 0 h 19"/>
                    <a:gd name="T10" fmla="*/ 15 w 27"/>
                    <a:gd name="T11" fmla="*/ 0 h 19"/>
                    <a:gd name="T12" fmla="*/ 0 w 27"/>
                    <a:gd name="T13" fmla="*/ 0 h 19"/>
                    <a:gd name="T14" fmla="*/ 4 w 27"/>
                    <a:gd name="T15" fmla="*/ 9 h 19"/>
                    <a:gd name="T16" fmla="*/ 11 w 27"/>
                    <a:gd name="T17" fmla="*/ 15 h 19"/>
                    <a:gd name="T18" fmla="*/ 19 w 27"/>
                    <a:gd name="T19" fmla="*/ 18 h 19"/>
                    <a:gd name="T20" fmla="*/ 27 w 27"/>
                    <a:gd name="T21" fmla="*/ 19 h 19"/>
                    <a:gd name="T22" fmla="*/ 27 w 27"/>
                    <a:gd name="T23" fmla="*/ 19 h 19"/>
                    <a:gd name="T24" fmla="*/ 27 w 27"/>
                    <a:gd name="T25" fmla="*/ 4 h 1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7"/>
                    <a:gd name="T40" fmla="*/ 0 h 19"/>
                    <a:gd name="T41" fmla="*/ 27 w 27"/>
                    <a:gd name="T42" fmla="*/ 19 h 1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7" h="19">
                      <a:moveTo>
                        <a:pt x="27" y="4"/>
                      </a:moveTo>
                      <a:lnTo>
                        <a:pt x="27" y="4"/>
                      </a:lnTo>
                      <a:lnTo>
                        <a:pt x="22" y="3"/>
                      </a:lnTo>
                      <a:lnTo>
                        <a:pt x="18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0" y="0"/>
                      </a:lnTo>
                      <a:lnTo>
                        <a:pt x="4" y="9"/>
                      </a:lnTo>
                      <a:lnTo>
                        <a:pt x="11" y="15"/>
                      </a:lnTo>
                      <a:lnTo>
                        <a:pt x="19" y="18"/>
                      </a:lnTo>
                      <a:lnTo>
                        <a:pt x="27" y="19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6" name="Freeform 120"/>
                <p:cNvSpPr>
                  <a:spLocks/>
                </p:cNvSpPr>
                <p:nvPr/>
              </p:nvSpPr>
              <p:spPr bwMode="auto">
                <a:xfrm>
                  <a:off x="1476" y="2306"/>
                  <a:ext cx="44" cy="24"/>
                </a:xfrm>
                <a:custGeom>
                  <a:avLst/>
                  <a:gdLst>
                    <a:gd name="T0" fmla="*/ 37 w 44"/>
                    <a:gd name="T1" fmla="*/ 1 h 24"/>
                    <a:gd name="T2" fmla="*/ 37 w 44"/>
                    <a:gd name="T3" fmla="*/ 0 h 24"/>
                    <a:gd name="T4" fmla="*/ 34 w 44"/>
                    <a:gd name="T5" fmla="*/ 2 h 24"/>
                    <a:gd name="T6" fmla="*/ 30 w 44"/>
                    <a:gd name="T7" fmla="*/ 3 h 24"/>
                    <a:gd name="T8" fmla="*/ 25 w 44"/>
                    <a:gd name="T9" fmla="*/ 5 h 24"/>
                    <a:gd name="T10" fmla="*/ 20 w 44"/>
                    <a:gd name="T11" fmla="*/ 6 h 24"/>
                    <a:gd name="T12" fmla="*/ 15 w 44"/>
                    <a:gd name="T13" fmla="*/ 7 h 24"/>
                    <a:gd name="T14" fmla="*/ 9 w 44"/>
                    <a:gd name="T15" fmla="*/ 8 h 24"/>
                    <a:gd name="T16" fmla="*/ 6 w 44"/>
                    <a:gd name="T17" fmla="*/ 9 h 24"/>
                    <a:gd name="T18" fmla="*/ 0 w 44"/>
                    <a:gd name="T19" fmla="*/ 9 h 24"/>
                    <a:gd name="T20" fmla="*/ 0 w 44"/>
                    <a:gd name="T21" fmla="*/ 24 h 24"/>
                    <a:gd name="T22" fmla="*/ 6 w 44"/>
                    <a:gd name="T23" fmla="*/ 24 h 24"/>
                    <a:gd name="T24" fmla="*/ 12 w 44"/>
                    <a:gd name="T25" fmla="*/ 23 h 24"/>
                    <a:gd name="T26" fmla="*/ 18 w 44"/>
                    <a:gd name="T27" fmla="*/ 22 h 24"/>
                    <a:gd name="T28" fmla="*/ 23 w 44"/>
                    <a:gd name="T29" fmla="*/ 20 h 24"/>
                    <a:gd name="T30" fmla="*/ 28 w 44"/>
                    <a:gd name="T31" fmla="*/ 19 h 24"/>
                    <a:gd name="T32" fmla="*/ 32 w 44"/>
                    <a:gd name="T33" fmla="*/ 18 h 24"/>
                    <a:gd name="T34" fmla="*/ 38 w 44"/>
                    <a:gd name="T35" fmla="*/ 17 h 24"/>
                    <a:gd name="T36" fmla="*/ 44 w 44"/>
                    <a:gd name="T37" fmla="*/ 14 h 24"/>
                    <a:gd name="T38" fmla="*/ 44 w 44"/>
                    <a:gd name="T39" fmla="*/ 13 h 24"/>
                    <a:gd name="T40" fmla="*/ 37 w 44"/>
                    <a:gd name="T41" fmla="*/ 1 h 2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4"/>
                    <a:gd name="T64" fmla="*/ 0 h 24"/>
                    <a:gd name="T65" fmla="*/ 44 w 44"/>
                    <a:gd name="T66" fmla="*/ 24 h 2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4" h="24">
                      <a:moveTo>
                        <a:pt x="37" y="1"/>
                      </a:moveTo>
                      <a:lnTo>
                        <a:pt x="37" y="0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5" y="5"/>
                      </a:lnTo>
                      <a:lnTo>
                        <a:pt x="20" y="6"/>
                      </a:lnTo>
                      <a:lnTo>
                        <a:pt x="15" y="7"/>
                      </a:lnTo>
                      <a:lnTo>
                        <a:pt x="9" y="8"/>
                      </a:lnTo>
                      <a:lnTo>
                        <a:pt x="6" y="9"/>
                      </a:lnTo>
                      <a:lnTo>
                        <a:pt x="0" y="9"/>
                      </a:lnTo>
                      <a:lnTo>
                        <a:pt x="0" y="24"/>
                      </a:lnTo>
                      <a:lnTo>
                        <a:pt x="6" y="24"/>
                      </a:lnTo>
                      <a:lnTo>
                        <a:pt x="12" y="23"/>
                      </a:lnTo>
                      <a:lnTo>
                        <a:pt x="18" y="22"/>
                      </a:lnTo>
                      <a:lnTo>
                        <a:pt x="23" y="20"/>
                      </a:lnTo>
                      <a:lnTo>
                        <a:pt x="28" y="19"/>
                      </a:lnTo>
                      <a:lnTo>
                        <a:pt x="32" y="18"/>
                      </a:lnTo>
                      <a:lnTo>
                        <a:pt x="38" y="17"/>
                      </a:lnTo>
                      <a:lnTo>
                        <a:pt x="44" y="14"/>
                      </a:lnTo>
                      <a:lnTo>
                        <a:pt x="44" y="13"/>
                      </a:lnTo>
                      <a:lnTo>
                        <a:pt x="37" y="1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7" name="Freeform 121"/>
                <p:cNvSpPr>
                  <a:spLocks/>
                </p:cNvSpPr>
                <p:nvPr/>
              </p:nvSpPr>
              <p:spPr bwMode="auto">
                <a:xfrm>
                  <a:off x="1513" y="2265"/>
                  <a:ext cx="51" cy="54"/>
                </a:xfrm>
                <a:custGeom>
                  <a:avLst/>
                  <a:gdLst>
                    <a:gd name="T0" fmla="*/ 40 w 51"/>
                    <a:gd name="T1" fmla="*/ 0 h 54"/>
                    <a:gd name="T2" fmla="*/ 39 w 51"/>
                    <a:gd name="T3" fmla="*/ 1 h 54"/>
                    <a:gd name="T4" fmla="*/ 34 w 51"/>
                    <a:gd name="T5" fmla="*/ 7 h 54"/>
                    <a:gd name="T6" fmla="*/ 29 w 51"/>
                    <a:gd name="T7" fmla="*/ 13 h 54"/>
                    <a:gd name="T8" fmla="*/ 24 w 51"/>
                    <a:gd name="T9" fmla="*/ 19 h 54"/>
                    <a:gd name="T10" fmla="*/ 20 w 51"/>
                    <a:gd name="T11" fmla="*/ 25 h 54"/>
                    <a:gd name="T12" fmla="*/ 16 w 51"/>
                    <a:gd name="T13" fmla="*/ 29 h 54"/>
                    <a:gd name="T14" fmla="*/ 10 w 51"/>
                    <a:gd name="T15" fmla="*/ 34 h 54"/>
                    <a:gd name="T16" fmla="*/ 5 w 51"/>
                    <a:gd name="T17" fmla="*/ 38 h 54"/>
                    <a:gd name="T18" fmla="*/ 0 w 51"/>
                    <a:gd name="T19" fmla="*/ 42 h 54"/>
                    <a:gd name="T20" fmla="*/ 7 w 51"/>
                    <a:gd name="T21" fmla="*/ 54 h 54"/>
                    <a:gd name="T22" fmla="*/ 15 w 51"/>
                    <a:gd name="T23" fmla="*/ 50 h 54"/>
                    <a:gd name="T24" fmla="*/ 20 w 51"/>
                    <a:gd name="T25" fmla="*/ 46 h 54"/>
                    <a:gd name="T26" fmla="*/ 26 w 51"/>
                    <a:gd name="T27" fmla="*/ 41 h 54"/>
                    <a:gd name="T28" fmla="*/ 32 w 51"/>
                    <a:gd name="T29" fmla="*/ 35 h 54"/>
                    <a:gd name="T30" fmla="*/ 36 w 51"/>
                    <a:gd name="T31" fmla="*/ 29 h 54"/>
                    <a:gd name="T32" fmla="*/ 41 w 51"/>
                    <a:gd name="T33" fmla="*/ 23 h 54"/>
                    <a:gd name="T34" fmla="*/ 46 w 51"/>
                    <a:gd name="T35" fmla="*/ 17 h 54"/>
                    <a:gd name="T36" fmla="*/ 51 w 51"/>
                    <a:gd name="T37" fmla="*/ 11 h 54"/>
                    <a:gd name="T38" fmla="*/ 50 w 51"/>
                    <a:gd name="T39" fmla="*/ 12 h 54"/>
                    <a:gd name="T40" fmla="*/ 40 w 51"/>
                    <a:gd name="T41" fmla="*/ 0 h 5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1"/>
                    <a:gd name="T64" fmla="*/ 0 h 54"/>
                    <a:gd name="T65" fmla="*/ 51 w 51"/>
                    <a:gd name="T66" fmla="*/ 54 h 5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1" h="54">
                      <a:moveTo>
                        <a:pt x="40" y="0"/>
                      </a:moveTo>
                      <a:lnTo>
                        <a:pt x="39" y="1"/>
                      </a:lnTo>
                      <a:lnTo>
                        <a:pt x="34" y="7"/>
                      </a:lnTo>
                      <a:lnTo>
                        <a:pt x="29" y="13"/>
                      </a:lnTo>
                      <a:lnTo>
                        <a:pt x="24" y="19"/>
                      </a:lnTo>
                      <a:lnTo>
                        <a:pt x="20" y="25"/>
                      </a:lnTo>
                      <a:lnTo>
                        <a:pt x="16" y="29"/>
                      </a:lnTo>
                      <a:lnTo>
                        <a:pt x="10" y="34"/>
                      </a:lnTo>
                      <a:lnTo>
                        <a:pt x="5" y="38"/>
                      </a:lnTo>
                      <a:lnTo>
                        <a:pt x="0" y="42"/>
                      </a:lnTo>
                      <a:lnTo>
                        <a:pt x="7" y="54"/>
                      </a:lnTo>
                      <a:lnTo>
                        <a:pt x="15" y="50"/>
                      </a:lnTo>
                      <a:lnTo>
                        <a:pt x="20" y="46"/>
                      </a:lnTo>
                      <a:lnTo>
                        <a:pt x="26" y="41"/>
                      </a:lnTo>
                      <a:lnTo>
                        <a:pt x="32" y="35"/>
                      </a:lnTo>
                      <a:lnTo>
                        <a:pt x="36" y="29"/>
                      </a:lnTo>
                      <a:lnTo>
                        <a:pt x="41" y="23"/>
                      </a:lnTo>
                      <a:lnTo>
                        <a:pt x="46" y="17"/>
                      </a:lnTo>
                      <a:lnTo>
                        <a:pt x="51" y="11"/>
                      </a:lnTo>
                      <a:lnTo>
                        <a:pt x="50" y="1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8" name="Freeform 122"/>
                <p:cNvSpPr>
                  <a:spLocks/>
                </p:cNvSpPr>
                <p:nvPr/>
              </p:nvSpPr>
              <p:spPr bwMode="auto">
                <a:xfrm>
                  <a:off x="1553" y="2193"/>
                  <a:ext cx="107" cy="84"/>
                </a:xfrm>
                <a:custGeom>
                  <a:avLst/>
                  <a:gdLst>
                    <a:gd name="T0" fmla="*/ 102 w 107"/>
                    <a:gd name="T1" fmla="*/ 6 h 84"/>
                    <a:gd name="T2" fmla="*/ 97 w 107"/>
                    <a:gd name="T3" fmla="*/ 0 h 84"/>
                    <a:gd name="T4" fmla="*/ 0 w 107"/>
                    <a:gd name="T5" fmla="*/ 72 h 84"/>
                    <a:gd name="T6" fmla="*/ 10 w 107"/>
                    <a:gd name="T7" fmla="*/ 84 h 84"/>
                    <a:gd name="T8" fmla="*/ 107 w 107"/>
                    <a:gd name="T9" fmla="*/ 12 h 84"/>
                    <a:gd name="T10" fmla="*/ 102 w 107"/>
                    <a:gd name="T11" fmla="*/ 6 h 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7"/>
                    <a:gd name="T19" fmla="*/ 0 h 84"/>
                    <a:gd name="T20" fmla="*/ 107 w 107"/>
                    <a:gd name="T21" fmla="*/ 84 h 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7" h="84">
                      <a:moveTo>
                        <a:pt x="102" y="6"/>
                      </a:moveTo>
                      <a:lnTo>
                        <a:pt x="97" y="0"/>
                      </a:lnTo>
                      <a:lnTo>
                        <a:pt x="0" y="72"/>
                      </a:lnTo>
                      <a:lnTo>
                        <a:pt x="10" y="84"/>
                      </a:lnTo>
                      <a:lnTo>
                        <a:pt x="107" y="12"/>
                      </a:lnTo>
                      <a:lnTo>
                        <a:pt x="102" y="6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69" name="Freeform 123"/>
                <p:cNvSpPr>
                  <a:spLocks/>
                </p:cNvSpPr>
                <p:nvPr/>
              </p:nvSpPr>
              <p:spPr bwMode="auto">
                <a:xfrm>
                  <a:off x="1650" y="2192"/>
                  <a:ext cx="12" cy="13"/>
                </a:xfrm>
                <a:custGeom>
                  <a:avLst/>
                  <a:gdLst>
                    <a:gd name="T0" fmla="*/ 10 w 12"/>
                    <a:gd name="T1" fmla="*/ 13 h 13"/>
                    <a:gd name="T2" fmla="*/ 12 w 12"/>
                    <a:gd name="T3" fmla="*/ 9 h 13"/>
                    <a:gd name="T4" fmla="*/ 11 w 12"/>
                    <a:gd name="T5" fmla="*/ 3 h 13"/>
                    <a:gd name="T6" fmla="*/ 6 w 12"/>
                    <a:gd name="T7" fmla="*/ 0 h 13"/>
                    <a:gd name="T8" fmla="*/ 0 w 12"/>
                    <a:gd name="T9" fmla="*/ 1 h 13"/>
                    <a:gd name="T10" fmla="*/ 10 w 12"/>
                    <a:gd name="T11" fmla="*/ 13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13"/>
                    <a:gd name="T20" fmla="*/ 12 w 12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13">
                      <a:moveTo>
                        <a:pt x="10" y="13"/>
                      </a:moveTo>
                      <a:lnTo>
                        <a:pt x="12" y="9"/>
                      </a:lnTo>
                      <a:lnTo>
                        <a:pt x="11" y="3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10" y="13"/>
                      </a:lnTo>
                      <a:close/>
                    </a:path>
                  </a:pathLst>
                </a:custGeom>
                <a:solidFill>
                  <a:srgbClr val="6684A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10" name="Rounded Rectangular Callout 109"/>
            <p:cNvSpPr/>
            <p:nvPr/>
          </p:nvSpPr>
          <p:spPr bwMode="auto">
            <a:xfrm>
              <a:off x="609600" y="1638300"/>
              <a:ext cx="4685506" cy="1028700"/>
            </a:xfrm>
            <a:prstGeom prst="wedgeRoundRectCallout">
              <a:avLst>
                <a:gd name="adj1" fmla="val 72152"/>
                <a:gd name="adj2" fmla="val 26033"/>
                <a:gd name="adj3" fmla="val 16667"/>
              </a:avLst>
            </a:prstGeom>
            <a:noFill/>
            <a:ln w="254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en-US" i="0" dirty="0"/>
                <a:t>I implored you to not worry </a:t>
              </a:r>
              <a:br>
                <a:rPr lang="en-US" altLang="en-US" i="0" dirty="0"/>
              </a:br>
              <a:r>
                <a:rPr lang="en-US" altLang="en-US" i="0" dirty="0"/>
                <a:t>about the entire computation.</a:t>
              </a:r>
            </a:p>
          </p:txBody>
        </p:sp>
      </p:grpSp>
      <p:sp>
        <p:nvSpPr>
          <p:cNvPr id="241" name="Rectangle 2"/>
          <p:cNvSpPr txBox="1">
            <a:spLocks noChangeArrowheads="1"/>
          </p:cNvSpPr>
          <p:nvPr/>
        </p:nvSpPr>
        <p:spPr bwMode="auto">
          <a:xfrm>
            <a:off x="3048000" y="228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Algorithms </a:t>
            </a:r>
            <a:b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2" name="Picture 2" descr="Drowning In The Waters? – Pastor&amp;#39;s Ponderings">
            <a:extLst>
              <a:ext uri="{FF2B5EF4-FFF2-40B4-BE49-F238E27FC236}">
                <a16:creationId xmlns:a16="http://schemas.microsoft.com/office/drawing/2014/main" id="{A6875174-3CB1-4FEA-ACF5-A3EECFC60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67"/>
          <a:stretch/>
        </p:blipFill>
        <p:spPr bwMode="auto">
          <a:xfrm>
            <a:off x="5069304" y="3978284"/>
            <a:ext cx="3717749" cy="275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AutoShape 35">
            <a:extLst>
              <a:ext uri="{FF2B5EF4-FFF2-40B4-BE49-F238E27FC236}">
                <a16:creationId xmlns:a16="http://schemas.microsoft.com/office/drawing/2014/main" id="{FC71BF76-57D8-47A2-BB87-8111571DD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8" y="4219586"/>
            <a:ext cx="4551368" cy="2006589"/>
          </a:xfrm>
          <a:prstGeom prst="wedgeRoundRectCallout">
            <a:avLst>
              <a:gd name="adj1" fmla="val 43378"/>
              <a:gd name="adj2" fmla="val -56004"/>
              <a:gd name="adj3" fmla="val 16667"/>
            </a:avLst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800" i="0" dirty="0">
                <a:solidFill>
                  <a:srgbClr val="FFFFFF"/>
                </a:solidFill>
              </a:rPr>
              <a:t>Trying to understand </a:t>
            </a:r>
            <a:br>
              <a:rPr lang="en-US" altLang="en-US" sz="2800" i="0" dirty="0">
                <a:solidFill>
                  <a:srgbClr val="FFFFFF"/>
                </a:solidFill>
              </a:rPr>
            </a:br>
            <a:r>
              <a:rPr lang="en-US" altLang="en-US" sz="2800" i="0" dirty="0">
                <a:solidFill>
                  <a:srgbClr val="FFFFFF"/>
                </a:solidFill>
              </a:rPr>
              <a:t>the entire algorithm at once is the most common reason for panicking and drowning.</a:t>
            </a:r>
          </a:p>
        </p:txBody>
      </p:sp>
    </p:spTree>
    <p:extLst>
      <p:ext uri="{BB962C8B-B14F-4D97-AF65-F5344CB8AC3E}">
        <p14:creationId xmlns:p14="http://schemas.microsoft.com/office/powerpoint/2010/main" val="24641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http://www.cen.ulaval.ca/pingualuit/CraterLakeRF2.jpg">
            <a:extLst>
              <a:ext uri="{FF2B5EF4-FFF2-40B4-BE49-F238E27FC236}">
                <a16:creationId xmlns:a16="http://schemas.microsoft.com/office/drawing/2014/main" id="{D84A30D8-C118-43F5-A82D-F91A55F7F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26462" r="9944" b="10146"/>
          <a:stretch>
            <a:fillRect/>
          </a:stretch>
        </p:blipFill>
        <p:spPr bwMode="auto">
          <a:xfrm>
            <a:off x="198438" y="1676400"/>
            <a:ext cx="8834437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3" descr="C:\Users\home\Documents\swimming-clip-art-4.gif">
            <a:extLst>
              <a:ext uri="{FF2B5EF4-FFF2-40B4-BE49-F238E27FC236}">
                <a16:creationId xmlns:a16="http://schemas.microsoft.com/office/drawing/2014/main" id="{662225E4-5494-4E7C-8F1E-C58DF735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75970" y="3642005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8" name="Straight Arrow Connector 7">
            <a:extLst>
              <a:ext uri="{FF2B5EF4-FFF2-40B4-BE49-F238E27FC236}">
                <a16:creationId xmlns:a16="http://schemas.microsoft.com/office/drawing/2014/main" id="{78603AA8-ECBF-47DD-A737-A0871EAD41C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71600" y="3962400"/>
            <a:ext cx="2743200" cy="5334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0" name="Group 10">
            <a:extLst>
              <a:ext uri="{FF2B5EF4-FFF2-40B4-BE49-F238E27FC236}">
                <a16:creationId xmlns:a16="http://schemas.microsoft.com/office/drawing/2014/main" id="{CE3ECBB8-67FC-4FD3-A5CB-0B5678C34A48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733800"/>
            <a:ext cx="1981200" cy="457200"/>
            <a:chOff x="3124200" y="3733800"/>
            <a:chExt cx="1981200" cy="457200"/>
          </a:xfrm>
        </p:grpSpPr>
        <p:sp>
          <p:nvSpPr>
            <p:cNvPr id="71" name="Oval 2">
              <a:extLst>
                <a:ext uri="{FF2B5EF4-FFF2-40B4-BE49-F238E27FC236}">
                  <a16:creationId xmlns:a16="http://schemas.microsoft.com/office/drawing/2014/main" id="{0158AD70-9280-487F-B33C-EED68A0E0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733800"/>
              <a:ext cx="1981200" cy="4572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/>
            </a:p>
          </p:txBody>
        </p:sp>
        <p:cxnSp>
          <p:nvCxnSpPr>
            <p:cNvPr id="72" name="Straight Arrow Connector 4">
              <a:extLst>
                <a:ext uri="{FF2B5EF4-FFF2-40B4-BE49-F238E27FC236}">
                  <a16:creationId xmlns:a16="http://schemas.microsoft.com/office/drawing/2014/main" id="{DE831413-9393-4FA8-B4C4-E5008BA35F08}"/>
                </a:ext>
              </a:extLst>
            </p:cNvPr>
            <p:cNvCxnSpPr>
              <a:cxnSpLocks noChangeShapeType="1"/>
              <a:endCxn id="71" idx="7"/>
            </p:cNvCxnSpPr>
            <p:nvPr/>
          </p:nvCxnSpPr>
          <p:spPr bwMode="auto">
            <a:xfrm flipV="1">
              <a:off x="4114800" y="3800755"/>
              <a:ext cx="700460" cy="161645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Rounded Rectangular Callout 145">
            <a:extLst>
              <a:ext uri="{FF2B5EF4-FFF2-40B4-BE49-F238E27FC236}">
                <a16:creationId xmlns:a16="http://schemas.microsoft.com/office/drawing/2014/main" id="{7EBF3B22-48BA-4521-8E28-A2A697B7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99" y="112558"/>
            <a:ext cx="8834437" cy="1335242"/>
          </a:xfrm>
          <a:prstGeom prst="wedgeRoundRectCallout">
            <a:avLst>
              <a:gd name="adj1" fmla="val 21958"/>
              <a:gd name="adj2" fmla="val 5964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We will prove I can get away from a v=4.6 speed monster by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- maintaining the loop inv until I am at the smaller 1/v radius circle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- and then continuing tangentially to the inner circle.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3ED6C8-7945-315B-DF54-C64141B81F4B}"/>
              </a:ext>
            </a:extLst>
          </p:cNvPr>
          <p:cNvCxnSpPr>
            <a:cxnSpLocks/>
            <a:stCxn id="71" idx="7"/>
          </p:cNvCxnSpPr>
          <p:nvPr/>
        </p:nvCxnSpPr>
        <p:spPr bwMode="auto">
          <a:xfrm>
            <a:off x="4815260" y="3800755"/>
            <a:ext cx="1994138" cy="917135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14" descr="C:\Users\home\Documents\images.jpg">
            <a:extLst>
              <a:ext uri="{FF2B5EF4-FFF2-40B4-BE49-F238E27FC236}">
                <a16:creationId xmlns:a16="http://schemas.microsoft.com/office/drawing/2014/main" id="{A7372FB2-2153-2F7F-8AB9-194155B9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21150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59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34 -0.01551 L -0.17414 -0.04653 L -0.10747 -0.05186 L -0.03872 -0.0426 L -0.01354 -0.025 L 0.19566 0.09907 " pathEditMode="relative" rAng="0" ptsTypes="AAAAAA">
                                      <p:cBhvr>
                                        <p:cTn id="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1" y="4505326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:\Users\home\Documents\swimming-clip-art-4.gif">
            <a:extLst>
              <a:ext uri="{FF2B5EF4-FFF2-40B4-BE49-F238E27FC236}">
                <a16:creationId xmlns:a16="http://schemas.microsoft.com/office/drawing/2014/main" id="{DAB5C74E-AEA0-5068-1F32-F13F91CE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3980391" y="2900295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145">
            <a:extLst>
              <a:ext uri="{FF2B5EF4-FFF2-40B4-BE49-F238E27FC236}">
                <a16:creationId xmlns:a16="http://schemas.microsoft.com/office/drawing/2014/main" id="{999E7EA5-7234-E53B-E256-1044DB16A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9"/>
            <a:ext cx="7924800" cy="1249000"/>
          </a:xfrm>
          <a:prstGeom prst="wedgeRoundRectCallout">
            <a:avLst>
              <a:gd name="adj1" fmla="val 21958"/>
              <a:gd name="adj2" fmla="val 5964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We need to anticipate where the monster will go.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Claim: We can assume that he always runs in the direction </a:t>
            </a:r>
            <a:br>
              <a:rPr lang="en-US" altLang="en-US" sz="2400" i="0"/>
            </a:br>
            <a:r>
              <a:rPr lang="en-US" altLang="en-US" sz="2400" i="0"/>
              <a:t> for which the angle to the swimmer is less.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1D543EE-AC64-241B-A520-D7CC0482797E}"/>
              </a:ext>
            </a:extLst>
          </p:cNvPr>
          <p:cNvGrpSpPr/>
          <p:nvPr/>
        </p:nvGrpSpPr>
        <p:grpSpPr>
          <a:xfrm>
            <a:off x="1829164" y="3059045"/>
            <a:ext cx="2528258" cy="1808755"/>
            <a:chOff x="1829164" y="3059045"/>
            <a:chExt cx="2528258" cy="1808755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96EFF8B-E9D1-1D11-3550-E2FD8E4E97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17200" y="3059045"/>
              <a:ext cx="540222" cy="820045"/>
            </a:xfrm>
            <a:prstGeom prst="straightConnector1">
              <a:avLst/>
            </a:prstGeom>
            <a:noFill/>
            <a:ln w="25400" algn="ctr">
              <a:solidFill>
                <a:schemeClr val="tx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3C0AA77-5C17-DF92-2C72-B661F61B6D9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829164" y="3879090"/>
              <a:ext cx="2010880" cy="98871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9431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11111E-6 C -0.00139 -0.05856 -0.00278 -0.1169 -0.00399 -0.17546 C -0.00139 -0.22477 0.00122 -0.27384 0.00382 -0.32338 L 0.05851 -0.44699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1" y="4505326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:\Users\home\Documents\swimming-clip-art-4.gif">
            <a:extLst>
              <a:ext uri="{FF2B5EF4-FFF2-40B4-BE49-F238E27FC236}">
                <a16:creationId xmlns:a16="http://schemas.microsoft.com/office/drawing/2014/main" id="{DAB5C74E-AEA0-5068-1F32-F13F91CE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3980391" y="2900295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6EFF8B-E9D1-1D11-3550-E2FD8E4E97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17200" y="3059045"/>
            <a:ext cx="540222" cy="820045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B68D5E9-E8CC-5DB6-251D-8C9AF1A93F31}"/>
              </a:ext>
            </a:extLst>
          </p:cNvPr>
          <p:cNvCxnSpPr>
            <a:cxnSpLocks/>
          </p:cNvCxnSpPr>
          <p:nvPr/>
        </p:nvCxnSpPr>
        <p:spPr bwMode="auto">
          <a:xfrm flipV="1">
            <a:off x="2315237" y="1752600"/>
            <a:ext cx="2866363" cy="449580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85">
            <a:extLst>
              <a:ext uri="{FF2B5EF4-FFF2-40B4-BE49-F238E27FC236}">
                <a16:creationId xmlns:a16="http://schemas.microsoft.com/office/drawing/2014/main" id="{73B63E39-1B24-7E11-AC13-335006BA3A04}"/>
              </a:ext>
            </a:extLst>
          </p:cNvPr>
          <p:cNvGrpSpPr>
            <a:grpSpLocks/>
          </p:cNvGrpSpPr>
          <p:nvPr/>
        </p:nvGrpSpPr>
        <p:grpSpPr bwMode="auto">
          <a:xfrm>
            <a:off x="57438" y="352504"/>
            <a:ext cx="838200" cy="769110"/>
            <a:chOff x="4320" y="2016"/>
            <a:chExt cx="912" cy="912"/>
          </a:xfrm>
        </p:grpSpPr>
        <p:grpSp>
          <p:nvGrpSpPr>
            <p:cNvPr id="5" name="Group 186">
              <a:extLst>
                <a:ext uri="{FF2B5EF4-FFF2-40B4-BE49-F238E27FC236}">
                  <a16:creationId xmlns:a16="http://schemas.microsoft.com/office/drawing/2014/main" id="{0127DA43-D34C-3704-0095-54C84A4CD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016"/>
              <a:ext cx="912" cy="912"/>
              <a:chOff x="2496" y="1104"/>
              <a:chExt cx="912" cy="912"/>
            </a:xfrm>
          </p:grpSpPr>
          <p:grpSp>
            <p:nvGrpSpPr>
              <p:cNvPr id="16" name="Group 187">
                <a:extLst>
                  <a:ext uri="{FF2B5EF4-FFF2-40B4-BE49-F238E27FC236}">
                    <a16:creationId xmlns:a16="http://schemas.microsoft.com/office/drawing/2014/main" id="{0AFA2B06-974D-7075-14C7-F758F738996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360341">
                <a:off x="2592" y="1248"/>
                <a:ext cx="680" cy="680"/>
                <a:chOff x="1224" y="1212"/>
                <a:chExt cx="3144" cy="3112"/>
              </a:xfrm>
            </p:grpSpPr>
            <p:sp>
              <p:nvSpPr>
                <p:cNvPr id="18" name="Freeform 188" descr="Green marble">
                  <a:extLst>
                    <a:ext uri="{FF2B5EF4-FFF2-40B4-BE49-F238E27FC236}">
                      <a16:creationId xmlns:a16="http://schemas.microsoft.com/office/drawing/2014/main" id="{B7063288-BD34-052C-40C7-03759EB479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24" y="2539"/>
                  <a:ext cx="2280" cy="1785"/>
                </a:xfrm>
                <a:custGeom>
                  <a:avLst/>
                  <a:gdLst>
                    <a:gd name="T0" fmla="*/ 748 w 2280"/>
                    <a:gd name="T1" fmla="*/ 30 h 1785"/>
                    <a:gd name="T2" fmla="*/ 1224 w 2280"/>
                    <a:gd name="T3" fmla="*/ 305 h 1785"/>
                    <a:gd name="T4" fmla="*/ 2184 w 2280"/>
                    <a:gd name="T5" fmla="*/ 257 h 1785"/>
                    <a:gd name="T6" fmla="*/ 1800 w 2280"/>
                    <a:gd name="T7" fmla="*/ 1121 h 1785"/>
                    <a:gd name="T8" fmla="*/ 1743 w 2280"/>
                    <a:gd name="T9" fmla="*/ 1313 h 1785"/>
                    <a:gd name="T10" fmla="*/ 1717 w 2280"/>
                    <a:gd name="T11" fmla="*/ 1479 h 1785"/>
                    <a:gd name="T12" fmla="*/ 1560 w 2280"/>
                    <a:gd name="T13" fmla="*/ 1549 h 1785"/>
                    <a:gd name="T14" fmla="*/ 1272 w 2280"/>
                    <a:gd name="T15" fmla="*/ 1553 h 1785"/>
                    <a:gd name="T16" fmla="*/ 168 w 2280"/>
                    <a:gd name="T17" fmla="*/ 1649 h 1785"/>
                    <a:gd name="T18" fmla="*/ 264 w 2280"/>
                    <a:gd name="T19" fmla="*/ 737 h 1785"/>
                    <a:gd name="T20" fmla="*/ 425 w 2280"/>
                    <a:gd name="T21" fmla="*/ 126 h 1785"/>
                    <a:gd name="T22" fmla="*/ 748 w 2280"/>
                    <a:gd name="T23" fmla="*/ 3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89" descr="Green marble">
                  <a:extLst>
                    <a:ext uri="{FF2B5EF4-FFF2-40B4-BE49-F238E27FC236}">
                      <a16:creationId xmlns:a16="http://schemas.microsoft.com/office/drawing/2014/main" id="{9145A1FF-005A-2DB6-CF0E-1E1614D9A7F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56" y="1628"/>
                  <a:ext cx="1312" cy="1296"/>
                </a:xfrm>
                <a:custGeom>
                  <a:avLst/>
                  <a:gdLst>
                    <a:gd name="T0" fmla="*/ 592 w 1312"/>
                    <a:gd name="T1" fmla="*/ 160 h 1296"/>
                    <a:gd name="T2" fmla="*/ 16 w 1312"/>
                    <a:gd name="T3" fmla="*/ 640 h 1296"/>
                    <a:gd name="T4" fmla="*/ 496 w 1312"/>
                    <a:gd name="T5" fmla="*/ 1024 h 1296"/>
                    <a:gd name="T6" fmla="*/ 1216 w 1312"/>
                    <a:gd name="T7" fmla="*/ 1216 h 1296"/>
                    <a:gd name="T8" fmla="*/ 1072 w 1312"/>
                    <a:gd name="T9" fmla="*/ 544 h 1296"/>
                    <a:gd name="T10" fmla="*/ 1120 w 1312"/>
                    <a:gd name="T11" fmla="*/ 64 h 1296"/>
                    <a:gd name="T12" fmla="*/ 592 w 1312"/>
                    <a:gd name="T13" fmla="*/ 160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2"/>
                    <a:gd name="T22" fmla="*/ 0 h 1296"/>
                    <a:gd name="T23" fmla="*/ 1312 w 1312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2" h="1296">
                      <a:moveTo>
                        <a:pt x="592" y="160"/>
                      </a:moveTo>
                      <a:cubicBezTo>
                        <a:pt x="408" y="256"/>
                        <a:pt x="32" y="496"/>
                        <a:pt x="16" y="640"/>
                      </a:cubicBezTo>
                      <a:cubicBezTo>
                        <a:pt x="0" y="784"/>
                        <a:pt x="296" y="928"/>
                        <a:pt x="496" y="1024"/>
                      </a:cubicBezTo>
                      <a:cubicBezTo>
                        <a:pt x="696" y="1120"/>
                        <a:pt x="1120" y="1296"/>
                        <a:pt x="1216" y="1216"/>
                      </a:cubicBezTo>
                      <a:cubicBezTo>
                        <a:pt x="1312" y="1136"/>
                        <a:pt x="1088" y="736"/>
                        <a:pt x="1072" y="544"/>
                      </a:cubicBezTo>
                      <a:cubicBezTo>
                        <a:pt x="1056" y="352"/>
                        <a:pt x="1208" y="128"/>
                        <a:pt x="1120" y="64"/>
                      </a:cubicBezTo>
                      <a:cubicBezTo>
                        <a:pt x="1032" y="0"/>
                        <a:pt x="776" y="64"/>
                        <a:pt x="592" y="160"/>
                      </a:cubicBez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190">
                  <a:extLst>
                    <a:ext uri="{FF2B5EF4-FFF2-40B4-BE49-F238E27FC236}">
                      <a16:creationId xmlns:a16="http://schemas.microsoft.com/office/drawing/2014/main" id="{5201985C-3591-A380-2D3A-E755F43B23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776" y="1212"/>
                  <a:ext cx="1944" cy="2413"/>
                  <a:chOff x="2227" y="1194"/>
                  <a:chExt cx="1944" cy="2413"/>
                </a:xfrm>
              </p:grpSpPr>
              <p:sp>
                <p:nvSpPr>
                  <p:cNvPr id="21" name="Freeform 191">
                    <a:extLst>
                      <a:ext uri="{FF2B5EF4-FFF2-40B4-BE49-F238E27FC236}">
                        <a16:creationId xmlns:a16="http://schemas.microsoft.com/office/drawing/2014/main" id="{70ED15E2-5856-1789-1925-B904CFE5B9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08" y="1513"/>
                    <a:ext cx="406" cy="340"/>
                  </a:xfrm>
                  <a:custGeom>
                    <a:avLst/>
                    <a:gdLst>
                      <a:gd name="T0" fmla="*/ 1 w 600"/>
                      <a:gd name="T1" fmla="*/ 1 h 608"/>
                      <a:gd name="T2" fmla="*/ 1 w 600"/>
                      <a:gd name="T3" fmla="*/ 1 h 608"/>
                      <a:gd name="T4" fmla="*/ 1 w 600"/>
                      <a:gd name="T5" fmla="*/ 1 h 608"/>
                      <a:gd name="T6" fmla="*/ 1 w 600"/>
                      <a:gd name="T7" fmla="*/ 1 h 608"/>
                      <a:gd name="T8" fmla="*/ 1 w 600"/>
                      <a:gd name="T9" fmla="*/ 0 h 608"/>
                      <a:gd name="T10" fmla="*/ 1 w 600"/>
                      <a:gd name="T11" fmla="*/ 1 h 608"/>
                      <a:gd name="T12" fmla="*/ 1 w 600"/>
                      <a:gd name="T13" fmla="*/ 1 h 608"/>
                      <a:gd name="T14" fmla="*/ 0 w 600"/>
                      <a:gd name="T15" fmla="*/ 1 h 608"/>
                      <a:gd name="T16" fmla="*/ 1 w 600"/>
                      <a:gd name="T17" fmla="*/ 1 h 608"/>
                      <a:gd name="T18" fmla="*/ 1 w 600"/>
                      <a:gd name="T19" fmla="*/ 1 h 608"/>
                      <a:gd name="T20" fmla="*/ 1 w 600"/>
                      <a:gd name="T21" fmla="*/ 1 h 608"/>
                      <a:gd name="T22" fmla="*/ 1 w 600"/>
                      <a:gd name="T23" fmla="*/ 1 h 608"/>
                      <a:gd name="T24" fmla="*/ 1 w 600"/>
                      <a:gd name="T25" fmla="*/ 1 h 608"/>
                      <a:gd name="T26" fmla="*/ 1 w 600"/>
                      <a:gd name="T27" fmla="*/ 1 h 608"/>
                      <a:gd name="T28" fmla="*/ 1 w 600"/>
                      <a:gd name="T29" fmla="*/ 1 h 608"/>
                      <a:gd name="T30" fmla="*/ 1 w 600"/>
                      <a:gd name="T31" fmla="*/ 1 h 608"/>
                      <a:gd name="T32" fmla="*/ 1 w 600"/>
                      <a:gd name="T33" fmla="*/ 1 h 608"/>
                      <a:gd name="T34" fmla="*/ 1 w 600"/>
                      <a:gd name="T35" fmla="*/ 1 h 608"/>
                      <a:gd name="T36" fmla="*/ 1 w 600"/>
                      <a:gd name="T37" fmla="*/ 1 h 608"/>
                      <a:gd name="T38" fmla="*/ 1 w 600"/>
                      <a:gd name="T39" fmla="*/ 1 h 608"/>
                      <a:gd name="T40" fmla="*/ 1 w 600"/>
                      <a:gd name="T41" fmla="*/ 1 h 608"/>
                      <a:gd name="T42" fmla="*/ 1 w 600"/>
                      <a:gd name="T43" fmla="*/ 1 h 6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0"/>
                      <a:gd name="T67" fmla="*/ 0 h 608"/>
                      <a:gd name="T68" fmla="*/ 600 w 600"/>
                      <a:gd name="T69" fmla="*/ 608 h 6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0" h="608">
                        <a:moveTo>
                          <a:pt x="388" y="289"/>
                        </a:moveTo>
                        <a:lnTo>
                          <a:pt x="372" y="177"/>
                        </a:lnTo>
                        <a:lnTo>
                          <a:pt x="341" y="78"/>
                        </a:lnTo>
                        <a:lnTo>
                          <a:pt x="284" y="24"/>
                        </a:lnTo>
                        <a:lnTo>
                          <a:pt x="185" y="0"/>
                        </a:lnTo>
                        <a:lnTo>
                          <a:pt x="100" y="24"/>
                        </a:lnTo>
                        <a:lnTo>
                          <a:pt x="19" y="123"/>
                        </a:lnTo>
                        <a:lnTo>
                          <a:pt x="0" y="243"/>
                        </a:lnTo>
                        <a:lnTo>
                          <a:pt x="19" y="370"/>
                        </a:lnTo>
                        <a:lnTo>
                          <a:pt x="50" y="447"/>
                        </a:lnTo>
                        <a:lnTo>
                          <a:pt x="88" y="528"/>
                        </a:lnTo>
                        <a:lnTo>
                          <a:pt x="130" y="582"/>
                        </a:lnTo>
                        <a:lnTo>
                          <a:pt x="177" y="608"/>
                        </a:lnTo>
                        <a:lnTo>
                          <a:pt x="242" y="585"/>
                        </a:lnTo>
                        <a:lnTo>
                          <a:pt x="307" y="531"/>
                        </a:lnTo>
                        <a:lnTo>
                          <a:pt x="349" y="455"/>
                        </a:lnTo>
                        <a:lnTo>
                          <a:pt x="388" y="390"/>
                        </a:lnTo>
                        <a:lnTo>
                          <a:pt x="400" y="351"/>
                        </a:lnTo>
                        <a:lnTo>
                          <a:pt x="565" y="293"/>
                        </a:lnTo>
                        <a:lnTo>
                          <a:pt x="600" y="270"/>
                        </a:lnTo>
                        <a:lnTo>
                          <a:pt x="580" y="235"/>
                        </a:lnTo>
                        <a:lnTo>
                          <a:pt x="388" y="28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192">
                    <a:extLst>
                      <a:ext uri="{FF2B5EF4-FFF2-40B4-BE49-F238E27FC236}">
                        <a16:creationId xmlns:a16="http://schemas.microsoft.com/office/drawing/2014/main" id="{A3E74E21-88B9-534C-544A-4A07F50855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999" y="1873"/>
                    <a:ext cx="418" cy="758"/>
                  </a:xfrm>
                  <a:custGeom>
                    <a:avLst/>
                    <a:gdLst>
                      <a:gd name="T0" fmla="*/ 1 w 619"/>
                      <a:gd name="T1" fmla="*/ 1 h 1085"/>
                      <a:gd name="T2" fmla="*/ 1 w 619"/>
                      <a:gd name="T3" fmla="*/ 1 h 1085"/>
                      <a:gd name="T4" fmla="*/ 1 w 619"/>
                      <a:gd name="T5" fmla="*/ 1 h 1085"/>
                      <a:gd name="T6" fmla="*/ 1 w 619"/>
                      <a:gd name="T7" fmla="*/ 0 h 1085"/>
                      <a:gd name="T8" fmla="*/ 1 w 619"/>
                      <a:gd name="T9" fmla="*/ 1 h 1085"/>
                      <a:gd name="T10" fmla="*/ 1 w 619"/>
                      <a:gd name="T11" fmla="*/ 1 h 1085"/>
                      <a:gd name="T12" fmla="*/ 1 w 619"/>
                      <a:gd name="T13" fmla="*/ 1 h 1085"/>
                      <a:gd name="T14" fmla="*/ 1 w 619"/>
                      <a:gd name="T15" fmla="*/ 1 h 1085"/>
                      <a:gd name="T16" fmla="*/ 1 w 619"/>
                      <a:gd name="T17" fmla="*/ 1 h 1085"/>
                      <a:gd name="T18" fmla="*/ 1 w 619"/>
                      <a:gd name="T19" fmla="*/ 1 h 1085"/>
                      <a:gd name="T20" fmla="*/ 1 w 619"/>
                      <a:gd name="T21" fmla="*/ 1 h 1085"/>
                      <a:gd name="T22" fmla="*/ 1 w 619"/>
                      <a:gd name="T23" fmla="*/ 1 h 1085"/>
                      <a:gd name="T24" fmla="*/ 1 w 619"/>
                      <a:gd name="T25" fmla="*/ 1 h 1085"/>
                      <a:gd name="T26" fmla="*/ 1 w 619"/>
                      <a:gd name="T27" fmla="*/ 1 h 1085"/>
                      <a:gd name="T28" fmla="*/ 1 w 619"/>
                      <a:gd name="T29" fmla="*/ 1 h 1085"/>
                      <a:gd name="T30" fmla="*/ 1 w 619"/>
                      <a:gd name="T31" fmla="*/ 1 h 1085"/>
                      <a:gd name="T32" fmla="*/ 1 w 619"/>
                      <a:gd name="T33" fmla="*/ 1 h 1085"/>
                      <a:gd name="T34" fmla="*/ 1 w 619"/>
                      <a:gd name="T35" fmla="*/ 1 h 1085"/>
                      <a:gd name="T36" fmla="*/ 1 w 619"/>
                      <a:gd name="T37" fmla="*/ 1 h 1085"/>
                      <a:gd name="T38" fmla="*/ 1 w 619"/>
                      <a:gd name="T39" fmla="*/ 1 h 1085"/>
                      <a:gd name="T40" fmla="*/ 0 w 619"/>
                      <a:gd name="T41" fmla="*/ 1 h 1085"/>
                      <a:gd name="T42" fmla="*/ 1 w 619"/>
                      <a:gd name="T43" fmla="*/ 1 h 1085"/>
                      <a:gd name="T44" fmla="*/ 1 w 619"/>
                      <a:gd name="T45" fmla="*/ 1 h 1085"/>
                      <a:gd name="T46" fmla="*/ 1 w 619"/>
                      <a:gd name="T47" fmla="*/ 1 h 1085"/>
                      <a:gd name="T48" fmla="*/ 1 w 619"/>
                      <a:gd name="T49" fmla="*/ 1 h 108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9"/>
                      <a:gd name="T76" fmla="*/ 0 h 1085"/>
                      <a:gd name="T77" fmla="*/ 619 w 619"/>
                      <a:gd name="T78" fmla="*/ 1085 h 108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9" h="1085">
                        <a:moveTo>
                          <a:pt x="208" y="161"/>
                        </a:moveTo>
                        <a:lnTo>
                          <a:pt x="284" y="80"/>
                        </a:lnTo>
                        <a:lnTo>
                          <a:pt x="411" y="3"/>
                        </a:lnTo>
                        <a:lnTo>
                          <a:pt x="469" y="0"/>
                        </a:lnTo>
                        <a:lnTo>
                          <a:pt x="573" y="34"/>
                        </a:lnTo>
                        <a:lnTo>
                          <a:pt x="619" y="85"/>
                        </a:lnTo>
                        <a:lnTo>
                          <a:pt x="619" y="161"/>
                        </a:lnTo>
                        <a:lnTo>
                          <a:pt x="542" y="304"/>
                        </a:lnTo>
                        <a:lnTo>
                          <a:pt x="458" y="415"/>
                        </a:lnTo>
                        <a:lnTo>
                          <a:pt x="422" y="508"/>
                        </a:lnTo>
                        <a:lnTo>
                          <a:pt x="399" y="615"/>
                        </a:lnTo>
                        <a:lnTo>
                          <a:pt x="422" y="719"/>
                        </a:lnTo>
                        <a:lnTo>
                          <a:pt x="445" y="820"/>
                        </a:lnTo>
                        <a:lnTo>
                          <a:pt x="445" y="935"/>
                        </a:lnTo>
                        <a:lnTo>
                          <a:pt x="411" y="1005"/>
                        </a:lnTo>
                        <a:lnTo>
                          <a:pt x="334" y="1043"/>
                        </a:lnTo>
                        <a:lnTo>
                          <a:pt x="242" y="1085"/>
                        </a:lnTo>
                        <a:lnTo>
                          <a:pt x="157" y="1085"/>
                        </a:lnTo>
                        <a:lnTo>
                          <a:pt x="100" y="1054"/>
                        </a:lnTo>
                        <a:lnTo>
                          <a:pt x="23" y="927"/>
                        </a:lnTo>
                        <a:lnTo>
                          <a:pt x="0" y="797"/>
                        </a:lnTo>
                        <a:lnTo>
                          <a:pt x="8" y="628"/>
                        </a:lnTo>
                        <a:lnTo>
                          <a:pt x="65" y="415"/>
                        </a:lnTo>
                        <a:lnTo>
                          <a:pt x="123" y="277"/>
                        </a:lnTo>
                        <a:lnTo>
                          <a:pt x="208" y="16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193">
                    <a:extLst>
                      <a:ext uri="{FF2B5EF4-FFF2-40B4-BE49-F238E27FC236}">
                        <a16:creationId xmlns:a16="http://schemas.microsoft.com/office/drawing/2014/main" id="{068E5635-5BEC-5F4E-E090-D0915BFCE9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3504" y="2064"/>
                    <a:ext cx="812" cy="523"/>
                  </a:xfrm>
                  <a:custGeom>
                    <a:avLst/>
                    <a:gdLst>
                      <a:gd name="T0" fmla="*/ 0 w 782"/>
                      <a:gd name="T1" fmla="*/ 1 h 808"/>
                      <a:gd name="T2" fmla="*/ 158 w 782"/>
                      <a:gd name="T3" fmla="*/ 0 h 808"/>
                      <a:gd name="T4" fmla="*/ 386 w 782"/>
                      <a:gd name="T5" fmla="*/ 0 h 808"/>
                      <a:gd name="T6" fmla="*/ 814 w 782"/>
                      <a:gd name="T7" fmla="*/ 1 h 808"/>
                      <a:gd name="T8" fmla="*/ 1320 w 782"/>
                      <a:gd name="T9" fmla="*/ 1 h 808"/>
                      <a:gd name="T10" fmla="*/ 1508 w 782"/>
                      <a:gd name="T11" fmla="*/ 1 h 808"/>
                      <a:gd name="T12" fmla="*/ 1595 w 782"/>
                      <a:gd name="T13" fmla="*/ 1 h 808"/>
                      <a:gd name="T14" fmla="*/ 1608 w 782"/>
                      <a:gd name="T15" fmla="*/ 1 h 808"/>
                      <a:gd name="T16" fmla="*/ 1552 w 782"/>
                      <a:gd name="T17" fmla="*/ 1 h 808"/>
                      <a:gd name="T18" fmla="*/ 1397 w 782"/>
                      <a:gd name="T19" fmla="*/ 1 h 808"/>
                      <a:gd name="T20" fmla="*/ 1195 w 782"/>
                      <a:gd name="T21" fmla="*/ 1 h 808"/>
                      <a:gd name="T22" fmla="*/ 1048 w 782"/>
                      <a:gd name="T23" fmla="*/ 1 h 808"/>
                      <a:gd name="T24" fmla="*/ 980 w 782"/>
                      <a:gd name="T25" fmla="*/ 1 h 808"/>
                      <a:gd name="T26" fmla="*/ 938 w 782"/>
                      <a:gd name="T27" fmla="*/ 1 h 808"/>
                      <a:gd name="T28" fmla="*/ 951 w 782"/>
                      <a:gd name="T29" fmla="*/ 1 h 808"/>
                      <a:gd name="T30" fmla="*/ 962 w 782"/>
                      <a:gd name="T31" fmla="*/ 1 h 808"/>
                      <a:gd name="T32" fmla="*/ 1143 w 782"/>
                      <a:gd name="T33" fmla="*/ 1 h 808"/>
                      <a:gd name="T34" fmla="*/ 1430 w 782"/>
                      <a:gd name="T35" fmla="*/ 1 h 808"/>
                      <a:gd name="T36" fmla="*/ 1608 w 782"/>
                      <a:gd name="T37" fmla="*/ 1 h 808"/>
                      <a:gd name="T38" fmla="*/ 1799 w 782"/>
                      <a:gd name="T39" fmla="*/ 1 h 808"/>
                      <a:gd name="T40" fmla="*/ 1860 w 782"/>
                      <a:gd name="T41" fmla="*/ 1 h 808"/>
                      <a:gd name="T42" fmla="*/ 1799 w 782"/>
                      <a:gd name="T43" fmla="*/ 1 h 808"/>
                      <a:gd name="T44" fmla="*/ 1724 w 782"/>
                      <a:gd name="T45" fmla="*/ 1 h 808"/>
                      <a:gd name="T46" fmla="*/ 1595 w 782"/>
                      <a:gd name="T47" fmla="*/ 1 h 808"/>
                      <a:gd name="T48" fmla="*/ 1423 w 782"/>
                      <a:gd name="T49" fmla="*/ 1 h 808"/>
                      <a:gd name="T50" fmla="*/ 1236 w 782"/>
                      <a:gd name="T51" fmla="*/ 1 h 808"/>
                      <a:gd name="T52" fmla="*/ 938 w 782"/>
                      <a:gd name="T53" fmla="*/ 1 h 808"/>
                      <a:gd name="T54" fmla="*/ 844 w 782"/>
                      <a:gd name="T55" fmla="*/ 1 h 808"/>
                      <a:gd name="T56" fmla="*/ 793 w 782"/>
                      <a:gd name="T57" fmla="*/ 1 h 808"/>
                      <a:gd name="T58" fmla="*/ 793 w 782"/>
                      <a:gd name="T59" fmla="*/ 1 h 808"/>
                      <a:gd name="T60" fmla="*/ 793 w 782"/>
                      <a:gd name="T61" fmla="*/ 1 h 808"/>
                      <a:gd name="T62" fmla="*/ 922 w 782"/>
                      <a:gd name="T63" fmla="*/ 1 h 808"/>
                      <a:gd name="T64" fmla="*/ 1114 w 782"/>
                      <a:gd name="T65" fmla="*/ 1 h 808"/>
                      <a:gd name="T66" fmla="*/ 1283 w 782"/>
                      <a:gd name="T67" fmla="*/ 1 h 808"/>
                      <a:gd name="T68" fmla="*/ 1389 w 782"/>
                      <a:gd name="T69" fmla="*/ 1 h 808"/>
                      <a:gd name="T70" fmla="*/ 1443 w 782"/>
                      <a:gd name="T71" fmla="*/ 1 h 808"/>
                      <a:gd name="T72" fmla="*/ 1423 w 782"/>
                      <a:gd name="T73" fmla="*/ 1 h 808"/>
                      <a:gd name="T74" fmla="*/ 1344 w 782"/>
                      <a:gd name="T75" fmla="*/ 1 h 808"/>
                      <a:gd name="T76" fmla="*/ 1236 w 782"/>
                      <a:gd name="T77" fmla="*/ 1 h 808"/>
                      <a:gd name="T78" fmla="*/ 1114 w 782"/>
                      <a:gd name="T79" fmla="*/ 1 h 808"/>
                      <a:gd name="T80" fmla="*/ 850 w 782"/>
                      <a:gd name="T81" fmla="*/ 1 h 808"/>
                      <a:gd name="T82" fmla="*/ 460 w 782"/>
                      <a:gd name="T83" fmla="*/ 1 h 808"/>
                      <a:gd name="T84" fmla="*/ 166 w 782"/>
                      <a:gd name="T85" fmla="*/ 1 h 808"/>
                      <a:gd name="T86" fmla="*/ 46 w 782"/>
                      <a:gd name="T87" fmla="*/ 1 h 808"/>
                      <a:gd name="T88" fmla="*/ 0 w 782"/>
                      <a:gd name="T89" fmla="*/ 1 h 808"/>
                      <a:gd name="T90" fmla="*/ 0 w 782"/>
                      <a:gd name="T91" fmla="*/ 1 h 80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2"/>
                      <a:gd name="T139" fmla="*/ 0 h 808"/>
                      <a:gd name="T140" fmla="*/ 782 w 782"/>
                      <a:gd name="T141" fmla="*/ 808 h 80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2" h="808">
                        <a:moveTo>
                          <a:pt x="0" y="76"/>
                        </a:moveTo>
                        <a:lnTo>
                          <a:pt x="66" y="0"/>
                        </a:lnTo>
                        <a:lnTo>
                          <a:pt x="163" y="0"/>
                        </a:lnTo>
                        <a:lnTo>
                          <a:pt x="343" y="19"/>
                        </a:lnTo>
                        <a:lnTo>
                          <a:pt x="555" y="30"/>
                        </a:lnTo>
                        <a:lnTo>
                          <a:pt x="636" y="65"/>
                        </a:lnTo>
                        <a:lnTo>
                          <a:pt x="670" y="110"/>
                        </a:lnTo>
                        <a:lnTo>
                          <a:pt x="678" y="180"/>
                        </a:lnTo>
                        <a:lnTo>
                          <a:pt x="654" y="253"/>
                        </a:lnTo>
                        <a:lnTo>
                          <a:pt x="589" y="365"/>
                        </a:lnTo>
                        <a:lnTo>
                          <a:pt x="504" y="457"/>
                        </a:lnTo>
                        <a:lnTo>
                          <a:pt x="439" y="541"/>
                        </a:lnTo>
                        <a:lnTo>
                          <a:pt x="412" y="607"/>
                        </a:lnTo>
                        <a:lnTo>
                          <a:pt x="393" y="653"/>
                        </a:lnTo>
                        <a:lnTo>
                          <a:pt x="400" y="689"/>
                        </a:lnTo>
                        <a:lnTo>
                          <a:pt x="405" y="711"/>
                        </a:lnTo>
                        <a:lnTo>
                          <a:pt x="482" y="711"/>
                        </a:lnTo>
                        <a:lnTo>
                          <a:pt x="601" y="692"/>
                        </a:lnTo>
                        <a:lnTo>
                          <a:pt x="678" y="692"/>
                        </a:lnTo>
                        <a:lnTo>
                          <a:pt x="758" y="723"/>
                        </a:lnTo>
                        <a:lnTo>
                          <a:pt x="782" y="761"/>
                        </a:lnTo>
                        <a:lnTo>
                          <a:pt x="758" y="796"/>
                        </a:lnTo>
                        <a:lnTo>
                          <a:pt x="724" y="808"/>
                        </a:lnTo>
                        <a:lnTo>
                          <a:pt x="670" y="792"/>
                        </a:lnTo>
                        <a:lnTo>
                          <a:pt x="597" y="749"/>
                        </a:lnTo>
                        <a:lnTo>
                          <a:pt x="520" y="757"/>
                        </a:lnTo>
                        <a:lnTo>
                          <a:pt x="393" y="780"/>
                        </a:lnTo>
                        <a:lnTo>
                          <a:pt x="355" y="773"/>
                        </a:lnTo>
                        <a:lnTo>
                          <a:pt x="335" y="746"/>
                        </a:lnTo>
                        <a:lnTo>
                          <a:pt x="335" y="681"/>
                        </a:lnTo>
                        <a:lnTo>
                          <a:pt x="335" y="588"/>
                        </a:lnTo>
                        <a:lnTo>
                          <a:pt x="389" y="518"/>
                        </a:lnTo>
                        <a:lnTo>
                          <a:pt x="470" y="414"/>
                        </a:lnTo>
                        <a:lnTo>
                          <a:pt x="540" y="323"/>
                        </a:lnTo>
                        <a:lnTo>
                          <a:pt x="586" y="253"/>
                        </a:lnTo>
                        <a:lnTo>
                          <a:pt x="609" y="192"/>
                        </a:lnTo>
                        <a:lnTo>
                          <a:pt x="597" y="157"/>
                        </a:lnTo>
                        <a:lnTo>
                          <a:pt x="566" y="115"/>
                        </a:lnTo>
                        <a:lnTo>
                          <a:pt x="520" y="103"/>
                        </a:lnTo>
                        <a:lnTo>
                          <a:pt x="470" y="103"/>
                        </a:lnTo>
                        <a:lnTo>
                          <a:pt x="358" y="103"/>
                        </a:lnTo>
                        <a:lnTo>
                          <a:pt x="193" y="134"/>
                        </a:lnTo>
                        <a:lnTo>
                          <a:pt x="70" y="146"/>
                        </a:lnTo>
                        <a:lnTo>
                          <a:pt x="20" y="134"/>
                        </a:lnTo>
                        <a:lnTo>
                          <a:pt x="0" y="115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194">
                    <a:extLst>
                      <a:ext uri="{FF2B5EF4-FFF2-40B4-BE49-F238E27FC236}">
                        <a16:creationId xmlns:a16="http://schemas.microsoft.com/office/drawing/2014/main" id="{20E7B7E6-12CB-BB6B-A9E2-E762041D7F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4121048">
                    <a:off x="2675" y="2797"/>
                    <a:ext cx="1159" cy="461"/>
                  </a:xfrm>
                  <a:custGeom>
                    <a:avLst/>
                    <a:gdLst>
                      <a:gd name="T0" fmla="*/ 28948 w 992"/>
                      <a:gd name="T1" fmla="*/ 1 h 770"/>
                      <a:gd name="T2" fmla="*/ 29494 w 992"/>
                      <a:gd name="T3" fmla="*/ 1 h 770"/>
                      <a:gd name="T4" fmla="*/ 31520 w 992"/>
                      <a:gd name="T5" fmla="*/ 1 h 770"/>
                      <a:gd name="T6" fmla="*/ 34032 w 992"/>
                      <a:gd name="T7" fmla="*/ 1 h 770"/>
                      <a:gd name="T8" fmla="*/ 35520 w 992"/>
                      <a:gd name="T9" fmla="*/ 1 h 770"/>
                      <a:gd name="T10" fmla="*/ 34868 w 992"/>
                      <a:gd name="T11" fmla="*/ 1 h 770"/>
                      <a:gd name="T12" fmla="*/ 33482 w 992"/>
                      <a:gd name="T13" fmla="*/ 1 h 770"/>
                      <a:gd name="T14" fmla="*/ 30702 w 992"/>
                      <a:gd name="T15" fmla="*/ 1 h 770"/>
                      <a:gd name="T16" fmla="*/ 27272 w 992"/>
                      <a:gd name="T17" fmla="*/ 1 h 770"/>
                      <a:gd name="T18" fmla="*/ 24414 w 992"/>
                      <a:gd name="T19" fmla="*/ 1 h 770"/>
                      <a:gd name="T20" fmla="*/ 21207 w 992"/>
                      <a:gd name="T21" fmla="*/ 1 h 770"/>
                      <a:gd name="T22" fmla="*/ 18151 w 992"/>
                      <a:gd name="T23" fmla="*/ 1 h 770"/>
                      <a:gd name="T24" fmla="*/ 15831 w 992"/>
                      <a:gd name="T25" fmla="*/ 1 h 770"/>
                      <a:gd name="T26" fmla="*/ 14986 w 992"/>
                      <a:gd name="T27" fmla="*/ 1 h 770"/>
                      <a:gd name="T28" fmla="*/ 14046 w 992"/>
                      <a:gd name="T29" fmla="*/ 1 h 770"/>
                      <a:gd name="T30" fmla="*/ 12938 w 992"/>
                      <a:gd name="T31" fmla="*/ 1 h 770"/>
                      <a:gd name="T32" fmla="*/ 12113 w 992"/>
                      <a:gd name="T33" fmla="*/ 1 h 770"/>
                      <a:gd name="T34" fmla="*/ 12113 w 992"/>
                      <a:gd name="T35" fmla="*/ 1 h 770"/>
                      <a:gd name="T36" fmla="*/ 11543 w 992"/>
                      <a:gd name="T37" fmla="*/ 1 h 770"/>
                      <a:gd name="T38" fmla="*/ 9958 w 992"/>
                      <a:gd name="T39" fmla="*/ 1 h 770"/>
                      <a:gd name="T40" fmla="*/ 8003 w 992"/>
                      <a:gd name="T41" fmla="*/ 1 h 770"/>
                      <a:gd name="T42" fmla="*/ 6185 w 992"/>
                      <a:gd name="T43" fmla="*/ 1 h 770"/>
                      <a:gd name="T44" fmla="*/ 4103 w 992"/>
                      <a:gd name="T45" fmla="*/ 1 h 770"/>
                      <a:gd name="T46" fmla="*/ 949 w 992"/>
                      <a:gd name="T47" fmla="*/ 1 h 770"/>
                      <a:gd name="T48" fmla="*/ 0 w 992"/>
                      <a:gd name="T49" fmla="*/ 1 h 770"/>
                      <a:gd name="T50" fmla="*/ 0 w 992"/>
                      <a:gd name="T51" fmla="*/ 1 h 770"/>
                      <a:gd name="T52" fmla="*/ 1414 w 992"/>
                      <a:gd name="T53" fmla="*/ 1 h 770"/>
                      <a:gd name="T54" fmla="*/ 2930 w 992"/>
                      <a:gd name="T55" fmla="*/ 1 h 770"/>
                      <a:gd name="T56" fmla="*/ 4241 w 992"/>
                      <a:gd name="T57" fmla="*/ 1 h 770"/>
                      <a:gd name="T58" fmla="*/ 6764 w 992"/>
                      <a:gd name="T59" fmla="*/ 1 h 770"/>
                      <a:gd name="T60" fmla="*/ 9211 w 992"/>
                      <a:gd name="T61" fmla="*/ 1 h 770"/>
                      <a:gd name="T62" fmla="*/ 11543 w 992"/>
                      <a:gd name="T63" fmla="*/ 1 h 770"/>
                      <a:gd name="T64" fmla="*/ 14866 w 992"/>
                      <a:gd name="T65" fmla="*/ 0 h 770"/>
                      <a:gd name="T66" fmla="*/ 14986 w 992"/>
                      <a:gd name="T67" fmla="*/ 1 h 770"/>
                      <a:gd name="T68" fmla="*/ 14233 w 992"/>
                      <a:gd name="T69" fmla="*/ 1 h 770"/>
                      <a:gd name="T70" fmla="*/ 14046 w 992"/>
                      <a:gd name="T71" fmla="*/ 1 h 770"/>
                      <a:gd name="T72" fmla="*/ 14986 w 992"/>
                      <a:gd name="T73" fmla="*/ 1 h 770"/>
                      <a:gd name="T74" fmla="*/ 16554 w 992"/>
                      <a:gd name="T75" fmla="*/ 1 h 770"/>
                      <a:gd name="T76" fmla="*/ 17885 w 992"/>
                      <a:gd name="T77" fmla="*/ 1 h 770"/>
                      <a:gd name="T78" fmla="*/ 19989 w 992"/>
                      <a:gd name="T79" fmla="*/ 1 h 770"/>
                      <a:gd name="T80" fmla="*/ 22026 w 992"/>
                      <a:gd name="T81" fmla="*/ 1 h 770"/>
                      <a:gd name="T82" fmla="*/ 24108 w 992"/>
                      <a:gd name="T83" fmla="*/ 1 h 770"/>
                      <a:gd name="T84" fmla="*/ 26849 w 992"/>
                      <a:gd name="T85" fmla="*/ 1 h 770"/>
                      <a:gd name="T86" fmla="*/ 28658 w 992"/>
                      <a:gd name="T87" fmla="*/ 1 h 770"/>
                      <a:gd name="T88" fmla="*/ 28948 w 992"/>
                      <a:gd name="T89" fmla="*/ 1 h 7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2"/>
                      <a:gd name="T136" fmla="*/ 0 h 770"/>
                      <a:gd name="T137" fmla="*/ 992 w 992"/>
                      <a:gd name="T138" fmla="*/ 770 h 7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2" h="770">
                        <a:moveTo>
                          <a:pt x="808" y="320"/>
                        </a:moveTo>
                        <a:lnTo>
                          <a:pt x="823" y="219"/>
                        </a:lnTo>
                        <a:lnTo>
                          <a:pt x="881" y="181"/>
                        </a:lnTo>
                        <a:lnTo>
                          <a:pt x="950" y="174"/>
                        </a:lnTo>
                        <a:lnTo>
                          <a:pt x="992" y="219"/>
                        </a:lnTo>
                        <a:lnTo>
                          <a:pt x="973" y="308"/>
                        </a:lnTo>
                        <a:lnTo>
                          <a:pt x="935" y="427"/>
                        </a:lnTo>
                        <a:lnTo>
                          <a:pt x="857" y="562"/>
                        </a:lnTo>
                        <a:lnTo>
                          <a:pt x="761" y="677"/>
                        </a:lnTo>
                        <a:lnTo>
                          <a:pt x="681" y="739"/>
                        </a:lnTo>
                        <a:lnTo>
                          <a:pt x="592" y="770"/>
                        </a:lnTo>
                        <a:lnTo>
                          <a:pt x="507" y="759"/>
                        </a:lnTo>
                        <a:lnTo>
                          <a:pt x="442" y="723"/>
                        </a:lnTo>
                        <a:lnTo>
                          <a:pt x="419" y="666"/>
                        </a:lnTo>
                        <a:lnTo>
                          <a:pt x="392" y="566"/>
                        </a:lnTo>
                        <a:lnTo>
                          <a:pt x="361" y="382"/>
                        </a:lnTo>
                        <a:lnTo>
                          <a:pt x="338" y="254"/>
                        </a:lnTo>
                        <a:lnTo>
                          <a:pt x="338" y="104"/>
                        </a:lnTo>
                        <a:lnTo>
                          <a:pt x="323" y="78"/>
                        </a:lnTo>
                        <a:lnTo>
                          <a:pt x="277" y="70"/>
                        </a:lnTo>
                        <a:lnTo>
                          <a:pt x="223" y="112"/>
                        </a:lnTo>
                        <a:lnTo>
                          <a:pt x="173" y="181"/>
                        </a:lnTo>
                        <a:lnTo>
                          <a:pt x="115" y="219"/>
                        </a:lnTo>
                        <a:lnTo>
                          <a:pt x="27" y="219"/>
                        </a:lnTo>
                        <a:lnTo>
                          <a:pt x="0" y="196"/>
                        </a:lnTo>
                        <a:lnTo>
                          <a:pt x="0" y="158"/>
                        </a:lnTo>
                        <a:lnTo>
                          <a:pt x="39" y="123"/>
                        </a:lnTo>
                        <a:lnTo>
                          <a:pt x="81" y="135"/>
                        </a:lnTo>
                        <a:lnTo>
                          <a:pt x="119" y="127"/>
                        </a:lnTo>
                        <a:lnTo>
                          <a:pt x="189" y="78"/>
                        </a:lnTo>
                        <a:lnTo>
                          <a:pt x="257" y="23"/>
                        </a:lnTo>
                        <a:lnTo>
                          <a:pt x="323" y="8"/>
                        </a:lnTo>
                        <a:lnTo>
                          <a:pt x="415" y="0"/>
                        </a:lnTo>
                        <a:lnTo>
                          <a:pt x="419" y="42"/>
                        </a:lnTo>
                        <a:lnTo>
                          <a:pt x="397" y="89"/>
                        </a:lnTo>
                        <a:lnTo>
                          <a:pt x="392" y="208"/>
                        </a:lnTo>
                        <a:lnTo>
                          <a:pt x="419" y="366"/>
                        </a:lnTo>
                        <a:lnTo>
                          <a:pt x="462" y="520"/>
                        </a:lnTo>
                        <a:lnTo>
                          <a:pt x="499" y="612"/>
                        </a:lnTo>
                        <a:lnTo>
                          <a:pt x="558" y="655"/>
                        </a:lnTo>
                        <a:lnTo>
                          <a:pt x="615" y="655"/>
                        </a:lnTo>
                        <a:lnTo>
                          <a:pt x="673" y="612"/>
                        </a:lnTo>
                        <a:lnTo>
                          <a:pt x="750" y="515"/>
                        </a:lnTo>
                        <a:lnTo>
                          <a:pt x="800" y="377"/>
                        </a:lnTo>
                        <a:lnTo>
                          <a:pt x="808" y="32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195">
                    <a:extLst>
                      <a:ext uri="{FF2B5EF4-FFF2-40B4-BE49-F238E27FC236}">
                        <a16:creationId xmlns:a16="http://schemas.microsoft.com/office/drawing/2014/main" id="{EFDEE65E-98B2-0730-9A22-30E497A937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414" y="1540"/>
                    <a:ext cx="474" cy="848"/>
                  </a:xfrm>
                  <a:custGeom>
                    <a:avLst/>
                    <a:gdLst>
                      <a:gd name="T0" fmla="*/ 1 w 699"/>
                      <a:gd name="T1" fmla="*/ 1 h 1216"/>
                      <a:gd name="T2" fmla="*/ 1 w 699"/>
                      <a:gd name="T3" fmla="*/ 1 h 1216"/>
                      <a:gd name="T4" fmla="*/ 1 w 699"/>
                      <a:gd name="T5" fmla="*/ 1 h 1216"/>
                      <a:gd name="T6" fmla="*/ 1 w 699"/>
                      <a:gd name="T7" fmla="*/ 1 h 1216"/>
                      <a:gd name="T8" fmla="*/ 1 w 699"/>
                      <a:gd name="T9" fmla="*/ 1 h 1216"/>
                      <a:gd name="T10" fmla="*/ 1 w 699"/>
                      <a:gd name="T11" fmla="*/ 1 h 1216"/>
                      <a:gd name="T12" fmla="*/ 1 w 699"/>
                      <a:gd name="T13" fmla="*/ 1 h 1216"/>
                      <a:gd name="T14" fmla="*/ 1 w 699"/>
                      <a:gd name="T15" fmla="*/ 1 h 1216"/>
                      <a:gd name="T16" fmla="*/ 1 w 699"/>
                      <a:gd name="T17" fmla="*/ 1 h 1216"/>
                      <a:gd name="T18" fmla="*/ 1 w 699"/>
                      <a:gd name="T19" fmla="*/ 1 h 1216"/>
                      <a:gd name="T20" fmla="*/ 1 w 699"/>
                      <a:gd name="T21" fmla="*/ 1 h 1216"/>
                      <a:gd name="T22" fmla="*/ 1 w 699"/>
                      <a:gd name="T23" fmla="*/ 1 h 1216"/>
                      <a:gd name="T24" fmla="*/ 1 w 699"/>
                      <a:gd name="T25" fmla="*/ 1 h 1216"/>
                      <a:gd name="T26" fmla="*/ 1 w 699"/>
                      <a:gd name="T27" fmla="*/ 1 h 1216"/>
                      <a:gd name="T28" fmla="*/ 1 w 699"/>
                      <a:gd name="T29" fmla="*/ 1 h 1216"/>
                      <a:gd name="T30" fmla="*/ 1 w 699"/>
                      <a:gd name="T31" fmla="*/ 1 h 1216"/>
                      <a:gd name="T32" fmla="*/ 0 w 699"/>
                      <a:gd name="T33" fmla="*/ 1 h 1216"/>
                      <a:gd name="T34" fmla="*/ 1 w 699"/>
                      <a:gd name="T35" fmla="*/ 1 h 1216"/>
                      <a:gd name="T36" fmla="*/ 1 w 699"/>
                      <a:gd name="T37" fmla="*/ 1 h 1216"/>
                      <a:gd name="T38" fmla="*/ 1 w 699"/>
                      <a:gd name="T39" fmla="*/ 1 h 1216"/>
                      <a:gd name="T40" fmla="*/ 1 w 699"/>
                      <a:gd name="T41" fmla="*/ 1 h 1216"/>
                      <a:gd name="T42" fmla="*/ 1 w 699"/>
                      <a:gd name="T43" fmla="*/ 1 h 1216"/>
                      <a:gd name="T44" fmla="*/ 1 w 699"/>
                      <a:gd name="T45" fmla="*/ 1 h 1216"/>
                      <a:gd name="T46" fmla="*/ 1 w 699"/>
                      <a:gd name="T47" fmla="*/ 1 h 1216"/>
                      <a:gd name="T48" fmla="*/ 1 w 699"/>
                      <a:gd name="T49" fmla="*/ 1 h 1216"/>
                      <a:gd name="T50" fmla="*/ 1 w 699"/>
                      <a:gd name="T51" fmla="*/ 1 h 1216"/>
                      <a:gd name="T52" fmla="*/ 1 w 699"/>
                      <a:gd name="T53" fmla="*/ 0 h 1216"/>
                      <a:gd name="T54" fmla="*/ 1 w 699"/>
                      <a:gd name="T55" fmla="*/ 1 h 1216"/>
                      <a:gd name="T56" fmla="*/ 1 w 699"/>
                      <a:gd name="T57" fmla="*/ 1 h 1216"/>
                      <a:gd name="T58" fmla="*/ 1 w 699"/>
                      <a:gd name="T59" fmla="*/ 1 h 1216"/>
                      <a:gd name="T60" fmla="*/ 1 w 699"/>
                      <a:gd name="T61" fmla="*/ 1 h 1216"/>
                      <a:gd name="T62" fmla="*/ 1 w 699"/>
                      <a:gd name="T63" fmla="*/ 1 h 1216"/>
                      <a:gd name="T64" fmla="*/ 1 w 699"/>
                      <a:gd name="T65" fmla="*/ 1 h 1216"/>
                      <a:gd name="T66" fmla="*/ 1 w 699"/>
                      <a:gd name="T67" fmla="*/ 1 h 1216"/>
                      <a:gd name="T68" fmla="*/ 1 w 699"/>
                      <a:gd name="T69" fmla="*/ 1 h 1216"/>
                      <a:gd name="T70" fmla="*/ 1 w 699"/>
                      <a:gd name="T71" fmla="*/ 1 h 1216"/>
                      <a:gd name="T72" fmla="*/ 1 w 699"/>
                      <a:gd name="T73" fmla="*/ 1 h 1216"/>
                      <a:gd name="T74" fmla="*/ 1 w 699"/>
                      <a:gd name="T75" fmla="*/ 1 h 1216"/>
                      <a:gd name="T76" fmla="*/ 1 w 699"/>
                      <a:gd name="T77" fmla="*/ 1 h 1216"/>
                      <a:gd name="T78" fmla="*/ 1 w 699"/>
                      <a:gd name="T79" fmla="*/ 1 h 1216"/>
                      <a:gd name="T80" fmla="*/ 1 w 699"/>
                      <a:gd name="T81" fmla="*/ 1 h 1216"/>
                      <a:gd name="T82" fmla="*/ 1 w 699"/>
                      <a:gd name="T83" fmla="*/ 1 h 121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99"/>
                      <a:gd name="T127" fmla="*/ 0 h 1216"/>
                      <a:gd name="T128" fmla="*/ 699 w 699"/>
                      <a:gd name="T129" fmla="*/ 1216 h 121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99" h="1216">
                        <a:moveTo>
                          <a:pt x="445" y="923"/>
                        </a:moveTo>
                        <a:lnTo>
                          <a:pt x="560" y="1039"/>
                        </a:lnTo>
                        <a:lnTo>
                          <a:pt x="606" y="1039"/>
                        </a:lnTo>
                        <a:lnTo>
                          <a:pt x="684" y="1086"/>
                        </a:lnTo>
                        <a:lnTo>
                          <a:pt x="699" y="1139"/>
                        </a:lnTo>
                        <a:lnTo>
                          <a:pt x="676" y="1208"/>
                        </a:lnTo>
                        <a:lnTo>
                          <a:pt x="614" y="1216"/>
                        </a:lnTo>
                        <a:lnTo>
                          <a:pt x="537" y="1162"/>
                        </a:lnTo>
                        <a:lnTo>
                          <a:pt x="383" y="1016"/>
                        </a:lnTo>
                        <a:lnTo>
                          <a:pt x="284" y="878"/>
                        </a:lnTo>
                        <a:lnTo>
                          <a:pt x="237" y="769"/>
                        </a:lnTo>
                        <a:lnTo>
                          <a:pt x="206" y="585"/>
                        </a:lnTo>
                        <a:lnTo>
                          <a:pt x="206" y="346"/>
                        </a:lnTo>
                        <a:lnTo>
                          <a:pt x="198" y="285"/>
                        </a:lnTo>
                        <a:lnTo>
                          <a:pt x="153" y="239"/>
                        </a:lnTo>
                        <a:lnTo>
                          <a:pt x="22" y="247"/>
                        </a:lnTo>
                        <a:lnTo>
                          <a:pt x="0" y="223"/>
                        </a:lnTo>
                        <a:lnTo>
                          <a:pt x="29" y="208"/>
                        </a:lnTo>
                        <a:lnTo>
                          <a:pt x="122" y="200"/>
                        </a:lnTo>
                        <a:lnTo>
                          <a:pt x="138" y="185"/>
                        </a:lnTo>
                        <a:lnTo>
                          <a:pt x="6" y="107"/>
                        </a:lnTo>
                        <a:lnTo>
                          <a:pt x="6" y="77"/>
                        </a:lnTo>
                        <a:lnTo>
                          <a:pt x="29" y="70"/>
                        </a:lnTo>
                        <a:lnTo>
                          <a:pt x="138" y="130"/>
                        </a:lnTo>
                        <a:lnTo>
                          <a:pt x="161" y="123"/>
                        </a:lnTo>
                        <a:lnTo>
                          <a:pt x="138" y="8"/>
                        </a:lnTo>
                        <a:lnTo>
                          <a:pt x="153" y="0"/>
                        </a:lnTo>
                        <a:lnTo>
                          <a:pt x="169" y="8"/>
                        </a:lnTo>
                        <a:lnTo>
                          <a:pt x="198" y="123"/>
                        </a:lnTo>
                        <a:lnTo>
                          <a:pt x="222" y="130"/>
                        </a:lnTo>
                        <a:lnTo>
                          <a:pt x="284" y="8"/>
                        </a:lnTo>
                        <a:lnTo>
                          <a:pt x="299" y="8"/>
                        </a:lnTo>
                        <a:lnTo>
                          <a:pt x="299" y="46"/>
                        </a:lnTo>
                        <a:lnTo>
                          <a:pt x="260" y="146"/>
                        </a:lnTo>
                        <a:lnTo>
                          <a:pt x="260" y="200"/>
                        </a:lnTo>
                        <a:lnTo>
                          <a:pt x="276" y="270"/>
                        </a:lnTo>
                        <a:lnTo>
                          <a:pt x="268" y="361"/>
                        </a:lnTo>
                        <a:lnTo>
                          <a:pt x="276" y="531"/>
                        </a:lnTo>
                        <a:lnTo>
                          <a:pt x="291" y="639"/>
                        </a:lnTo>
                        <a:lnTo>
                          <a:pt x="330" y="762"/>
                        </a:lnTo>
                        <a:lnTo>
                          <a:pt x="383" y="855"/>
                        </a:lnTo>
                        <a:lnTo>
                          <a:pt x="445" y="92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96">
                    <a:extLst>
                      <a:ext uri="{FF2B5EF4-FFF2-40B4-BE49-F238E27FC236}">
                        <a16:creationId xmlns:a16="http://schemas.microsoft.com/office/drawing/2014/main" id="{C35768D1-E686-A338-65F7-64BD19CC78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93" y="1150"/>
                    <a:ext cx="620" cy="708"/>
                  </a:xfrm>
                  <a:custGeom>
                    <a:avLst/>
                    <a:gdLst>
                      <a:gd name="T0" fmla="*/ 1 w 915"/>
                      <a:gd name="T1" fmla="*/ 1 h 1139"/>
                      <a:gd name="T2" fmla="*/ 0 w 915"/>
                      <a:gd name="T3" fmla="*/ 1 h 1139"/>
                      <a:gd name="T4" fmla="*/ 1 w 915"/>
                      <a:gd name="T5" fmla="*/ 1 h 1139"/>
                      <a:gd name="T6" fmla="*/ 1 w 915"/>
                      <a:gd name="T7" fmla="*/ 1 h 1139"/>
                      <a:gd name="T8" fmla="*/ 1 w 915"/>
                      <a:gd name="T9" fmla="*/ 1 h 1139"/>
                      <a:gd name="T10" fmla="*/ 1 w 915"/>
                      <a:gd name="T11" fmla="*/ 1 h 1139"/>
                      <a:gd name="T12" fmla="*/ 1 w 915"/>
                      <a:gd name="T13" fmla="*/ 1 h 1139"/>
                      <a:gd name="T14" fmla="*/ 1 w 915"/>
                      <a:gd name="T15" fmla="*/ 1 h 1139"/>
                      <a:gd name="T16" fmla="*/ 1 w 915"/>
                      <a:gd name="T17" fmla="*/ 1 h 1139"/>
                      <a:gd name="T18" fmla="*/ 1 w 915"/>
                      <a:gd name="T19" fmla="*/ 1 h 1139"/>
                      <a:gd name="T20" fmla="*/ 1 w 915"/>
                      <a:gd name="T21" fmla="*/ 1 h 1139"/>
                      <a:gd name="T22" fmla="*/ 1 w 915"/>
                      <a:gd name="T23" fmla="*/ 1 h 1139"/>
                      <a:gd name="T24" fmla="*/ 1 w 915"/>
                      <a:gd name="T25" fmla="*/ 1 h 1139"/>
                      <a:gd name="T26" fmla="*/ 1 w 915"/>
                      <a:gd name="T27" fmla="*/ 1 h 1139"/>
                      <a:gd name="T28" fmla="*/ 1 w 915"/>
                      <a:gd name="T29" fmla="*/ 1 h 1139"/>
                      <a:gd name="T30" fmla="*/ 1 w 915"/>
                      <a:gd name="T31" fmla="*/ 1 h 1139"/>
                      <a:gd name="T32" fmla="*/ 1 w 915"/>
                      <a:gd name="T33" fmla="*/ 1 h 1139"/>
                      <a:gd name="T34" fmla="*/ 1 w 915"/>
                      <a:gd name="T35" fmla="*/ 1 h 1139"/>
                      <a:gd name="T36" fmla="*/ 1 w 915"/>
                      <a:gd name="T37" fmla="*/ 1 h 1139"/>
                      <a:gd name="T38" fmla="*/ 1 w 915"/>
                      <a:gd name="T39" fmla="*/ 1 h 1139"/>
                      <a:gd name="T40" fmla="*/ 1 w 915"/>
                      <a:gd name="T41" fmla="*/ 1 h 1139"/>
                      <a:gd name="T42" fmla="*/ 1 w 915"/>
                      <a:gd name="T43" fmla="*/ 1 h 1139"/>
                      <a:gd name="T44" fmla="*/ 1 w 915"/>
                      <a:gd name="T45" fmla="*/ 1 h 1139"/>
                      <a:gd name="T46" fmla="*/ 1 w 915"/>
                      <a:gd name="T47" fmla="*/ 0 h 1139"/>
                      <a:gd name="T48" fmla="*/ 1 w 915"/>
                      <a:gd name="T49" fmla="*/ 1 h 1139"/>
                      <a:gd name="T50" fmla="*/ 1 w 915"/>
                      <a:gd name="T51" fmla="*/ 1 h 1139"/>
                      <a:gd name="T52" fmla="*/ 1 w 915"/>
                      <a:gd name="T53" fmla="*/ 1 h 1139"/>
                      <a:gd name="T54" fmla="*/ 1 w 915"/>
                      <a:gd name="T55" fmla="*/ 1 h 1139"/>
                      <a:gd name="T56" fmla="*/ 1 w 915"/>
                      <a:gd name="T57" fmla="*/ 1 h 1139"/>
                      <a:gd name="T58" fmla="*/ 1 w 915"/>
                      <a:gd name="T59" fmla="*/ 1 h 1139"/>
                      <a:gd name="T60" fmla="*/ 1 w 915"/>
                      <a:gd name="T61" fmla="*/ 1 h 1139"/>
                      <a:gd name="T62" fmla="*/ 1 w 915"/>
                      <a:gd name="T63" fmla="*/ 1 h 1139"/>
                      <a:gd name="T64" fmla="*/ 1 w 915"/>
                      <a:gd name="T65" fmla="*/ 1 h 1139"/>
                      <a:gd name="T66" fmla="*/ 1 w 915"/>
                      <a:gd name="T67" fmla="*/ 1 h 1139"/>
                      <a:gd name="T68" fmla="*/ 1 w 915"/>
                      <a:gd name="T69" fmla="*/ 1 h 1139"/>
                      <a:gd name="T70" fmla="*/ 1 w 915"/>
                      <a:gd name="T71" fmla="*/ 1 h 1139"/>
                      <a:gd name="T72" fmla="*/ 1 w 915"/>
                      <a:gd name="T73" fmla="*/ 1 h 1139"/>
                      <a:gd name="T74" fmla="*/ 1 w 915"/>
                      <a:gd name="T75" fmla="*/ 1 h 1139"/>
                      <a:gd name="T76" fmla="*/ 1 w 915"/>
                      <a:gd name="T77" fmla="*/ 1 h 1139"/>
                      <a:gd name="T78" fmla="*/ 1 w 915"/>
                      <a:gd name="T79" fmla="*/ 1 h 1139"/>
                      <a:gd name="T80" fmla="*/ 1 w 915"/>
                      <a:gd name="T81" fmla="*/ 1 h 1139"/>
                      <a:gd name="T82" fmla="*/ 1 w 915"/>
                      <a:gd name="T83" fmla="*/ 1 h 1139"/>
                      <a:gd name="T84" fmla="*/ 1 w 915"/>
                      <a:gd name="T85" fmla="*/ 1 h 1139"/>
                      <a:gd name="T86" fmla="*/ 1 w 915"/>
                      <a:gd name="T87" fmla="*/ 1 h 113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5"/>
                      <a:gd name="T133" fmla="*/ 0 h 1139"/>
                      <a:gd name="T134" fmla="*/ 915 w 915"/>
                      <a:gd name="T135" fmla="*/ 1139 h 113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5" h="1139">
                        <a:moveTo>
                          <a:pt x="15" y="1008"/>
                        </a:moveTo>
                        <a:lnTo>
                          <a:pt x="0" y="1061"/>
                        </a:lnTo>
                        <a:lnTo>
                          <a:pt x="15" y="1139"/>
                        </a:lnTo>
                        <a:lnTo>
                          <a:pt x="70" y="1139"/>
                        </a:lnTo>
                        <a:lnTo>
                          <a:pt x="231" y="1108"/>
                        </a:lnTo>
                        <a:lnTo>
                          <a:pt x="408" y="1046"/>
                        </a:lnTo>
                        <a:lnTo>
                          <a:pt x="554" y="946"/>
                        </a:lnTo>
                        <a:lnTo>
                          <a:pt x="639" y="816"/>
                        </a:lnTo>
                        <a:lnTo>
                          <a:pt x="715" y="593"/>
                        </a:lnTo>
                        <a:lnTo>
                          <a:pt x="738" y="385"/>
                        </a:lnTo>
                        <a:lnTo>
                          <a:pt x="738" y="285"/>
                        </a:lnTo>
                        <a:lnTo>
                          <a:pt x="777" y="224"/>
                        </a:lnTo>
                        <a:lnTo>
                          <a:pt x="845" y="200"/>
                        </a:lnTo>
                        <a:lnTo>
                          <a:pt x="907" y="200"/>
                        </a:lnTo>
                        <a:lnTo>
                          <a:pt x="915" y="169"/>
                        </a:lnTo>
                        <a:lnTo>
                          <a:pt x="823" y="177"/>
                        </a:lnTo>
                        <a:lnTo>
                          <a:pt x="808" y="154"/>
                        </a:lnTo>
                        <a:lnTo>
                          <a:pt x="884" y="70"/>
                        </a:lnTo>
                        <a:lnTo>
                          <a:pt x="868" y="47"/>
                        </a:lnTo>
                        <a:lnTo>
                          <a:pt x="853" y="62"/>
                        </a:lnTo>
                        <a:lnTo>
                          <a:pt x="792" y="123"/>
                        </a:lnTo>
                        <a:lnTo>
                          <a:pt x="777" y="123"/>
                        </a:lnTo>
                        <a:lnTo>
                          <a:pt x="777" y="16"/>
                        </a:lnTo>
                        <a:lnTo>
                          <a:pt x="761" y="0"/>
                        </a:lnTo>
                        <a:lnTo>
                          <a:pt x="738" y="8"/>
                        </a:lnTo>
                        <a:lnTo>
                          <a:pt x="746" y="123"/>
                        </a:lnTo>
                        <a:lnTo>
                          <a:pt x="730" y="131"/>
                        </a:lnTo>
                        <a:lnTo>
                          <a:pt x="668" y="70"/>
                        </a:lnTo>
                        <a:lnTo>
                          <a:pt x="623" y="62"/>
                        </a:lnTo>
                        <a:lnTo>
                          <a:pt x="631" y="93"/>
                        </a:lnTo>
                        <a:lnTo>
                          <a:pt x="699" y="162"/>
                        </a:lnTo>
                        <a:lnTo>
                          <a:pt x="699" y="200"/>
                        </a:lnTo>
                        <a:lnTo>
                          <a:pt x="676" y="278"/>
                        </a:lnTo>
                        <a:lnTo>
                          <a:pt x="676" y="346"/>
                        </a:lnTo>
                        <a:lnTo>
                          <a:pt x="676" y="462"/>
                        </a:lnTo>
                        <a:lnTo>
                          <a:pt x="645" y="608"/>
                        </a:lnTo>
                        <a:lnTo>
                          <a:pt x="615" y="700"/>
                        </a:lnTo>
                        <a:lnTo>
                          <a:pt x="561" y="816"/>
                        </a:lnTo>
                        <a:lnTo>
                          <a:pt x="499" y="908"/>
                        </a:lnTo>
                        <a:lnTo>
                          <a:pt x="454" y="954"/>
                        </a:lnTo>
                        <a:lnTo>
                          <a:pt x="330" y="993"/>
                        </a:lnTo>
                        <a:lnTo>
                          <a:pt x="215" y="1008"/>
                        </a:lnTo>
                        <a:lnTo>
                          <a:pt x="99" y="1024"/>
                        </a:lnTo>
                        <a:lnTo>
                          <a:pt x="15" y="100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" name="Oval 197">
                <a:extLst>
                  <a:ext uri="{FF2B5EF4-FFF2-40B4-BE49-F238E27FC236}">
                    <a16:creationId xmlns:a16="http://schemas.microsoft.com/office/drawing/2014/main" id="{E83DC8DA-3433-919D-D040-EC1AF2ED17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96" y="1104"/>
                <a:ext cx="912" cy="912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</p:grpSp>
        <p:grpSp>
          <p:nvGrpSpPr>
            <p:cNvPr id="8" name="Group 198">
              <a:extLst>
                <a:ext uri="{FF2B5EF4-FFF2-40B4-BE49-F238E27FC236}">
                  <a16:creationId xmlns:a16="http://schemas.microsoft.com/office/drawing/2014/main" id="{7B26FCF4-D004-6701-15EB-DBD369772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112"/>
              <a:ext cx="432" cy="240"/>
              <a:chOff x="-1152" y="3504"/>
              <a:chExt cx="432" cy="240"/>
            </a:xfrm>
          </p:grpSpPr>
          <p:grpSp>
            <p:nvGrpSpPr>
              <p:cNvPr id="9" name="Group 199">
                <a:extLst>
                  <a:ext uri="{FF2B5EF4-FFF2-40B4-BE49-F238E27FC236}">
                    <a16:creationId xmlns:a16="http://schemas.microsoft.com/office/drawing/2014/main" id="{97A3CD2E-79C1-30E8-5DA9-018812ADD59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12" name="AutoShape 200">
                  <a:extLst>
                    <a:ext uri="{FF2B5EF4-FFF2-40B4-BE49-F238E27FC236}">
                      <a16:creationId xmlns:a16="http://schemas.microsoft.com/office/drawing/2014/main" id="{E39F020A-23D3-1B19-5BD5-8AE669582C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i="0" baseline="-8000">
                      <a:solidFill>
                        <a:schemeClr val="bg2"/>
                      </a:solidFill>
                    </a:rPr>
                    <a:t>Exit</a:t>
                  </a:r>
                  <a:endParaRPr lang="en-CA" altLang="en-US" sz="1400" i="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5" name="Line 201">
                  <a:extLst>
                    <a:ext uri="{FF2B5EF4-FFF2-40B4-BE49-F238E27FC236}">
                      <a16:creationId xmlns:a16="http://schemas.microsoft.com/office/drawing/2014/main" id="{89BCE87A-102E-896B-4EB9-8D60A8AB506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Line 202">
                <a:extLst>
                  <a:ext uri="{FF2B5EF4-FFF2-40B4-BE49-F238E27FC236}">
                    <a16:creationId xmlns:a16="http://schemas.microsoft.com/office/drawing/2014/main" id="{9C69596F-6C99-3C62-F332-ECEEF44AE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03">
                <a:extLst>
                  <a:ext uri="{FF2B5EF4-FFF2-40B4-BE49-F238E27FC236}">
                    <a16:creationId xmlns:a16="http://schemas.microsoft.com/office/drawing/2014/main" id="{1BBE43E6-3793-3154-358D-16E8E8104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D79B79-585D-5B09-C113-6BA3037F2C1F}"/>
              </a:ext>
            </a:extLst>
          </p:cNvPr>
          <p:cNvSpPr txBox="1"/>
          <p:nvPr/>
        </p:nvSpPr>
        <p:spPr>
          <a:xfrm>
            <a:off x="993964" y="40594"/>
            <a:ext cx="83024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The monster is running clockwise in the direction </a:t>
            </a:r>
            <a:br>
              <a:rPr lang="en-US" altLang="en-US" sz="2400" i="0" dirty="0"/>
            </a:br>
            <a:r>
              <a:rPr lang="en-US" altLang="en-US" sz="2400" i="0" dirty="0"/>
              <a:t>  for which the angle to the swimmer is less.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Assuming he continues this, swimmer has some planned path.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If the monster turns around,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the swimmer flips his action.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For perspective, flip universe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Wait for monster to catch up or turn around again.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This maintains the loop invariant. 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262DFA1-324D-E5F7-4564-B1C439137C5D}"/>
              </a:ext>
            </a:extLst>
          </p:cNvPr>
          <p:cNvSpPr/>
          <p:nvPr/>
        </p:nvSpPr>
        <p:spPr>
          <a:xfrm>
            <a:off x="1372025" y="3823855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C63109D-C662-037F-2574-E12ABDF9CBED}"/>
              </a:ext>
            </a:extLst>
          </p:cNvPr>
          <p:cNvSpPr/>
          <p:nvPr/>
        </p:nvSpPr>
        <p:spPr>
          <a:xfrm>
            <a:off x="4378036" y="3112655"/>
            <a:ext cx="1524000" cy="1311563"/>
          </a:xfrm>
          <a:custGeom>
            <a:avLst/>
            <a:gdLst>
              <a:gd name="connsiteX0" fmla="*/ 0 w 1524000"/>
              <a:gd name="connsiteY0" fmla="*/ 0 h 1311563"/>
              <a:gd name="connsiteX1" fmla="*/ 794328 w 1524000"/>
              <a:gd name="connsiteY1" fmla="*/ 138545 h 1311563"/>
              <a:gd name="connsiteX2" fmla="*/ 794328 w 1524000"/>
              <a:gd name="connsiteY2" fmla="*/ 554181 h 1311563"/>
              <a:gd name="connsiteX3" fmla="*/ 1108364 w 1524000"/>
              <a:gd name="connsiteY3" fmla="*/ 674254 h 1311563"/>
              <a:gd name="connsiteX4" fmla="*/ 1339273 w 1524000"/>
              <a:gd name="connsiteY4" fmla="*/ 1163781 h 1311563"/>
              <a:gd name="connsiteX5" fmla="*/ 1524000 w 1524000"/>
              <a:gd name="connsiteY5" fmla="*/ 1311563 h 13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0" h="1311563">
                <a:moveTo>
                  <a:pt x="0" y="0"/>
                </a:moveTo>
                <a:cubicBezTo>
                  <a:pt x="330970" y="23091"/>
                  <a:pt x="661940" y="46182"/>
                  <a:pt x="794328" y="138545"/>
                </a:cubicBezTo>
                <a:cubicBezTo>
                  <a:pt x="926716" y="230908"/>
                  <a:pt x="741989" y="464896"/>
                  <a:pt x="794328" y="554181"/>
                </a:cubicBezTo>
                <a:cubicBezTo>
                  <a:pt x="846667" y="643466"/>
                  <a:pt x="1017540" y="572654"/>
                  <a:pt x="1108364" y="674254"/>
                </a:cubicBezTo>
                <a:cubicBezTo>
                  <a:pt x="1199188" y="775854"/>
                  <a:pt x="1270000" y="1057563"/>
                  <a:pt x="1339273" y="1163781"/>
                </a:cubicBezTo>
                <a:cubicBezTo>
                  <a:pt x="1408546" y="1269999"/>
                  <a:pt x="1466273" y="1290781"/>
                  <a:pt x="1524000" y="1311563"/>
                </a:cubicBez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3CA8E83-16FB-2741-3FBF-19508B821C8B}"/>
              </a:ext>
            </a:extLst>
          </p:cNvPr>
          <p:cNvSpPr/>
          <p:nvPr/>
        </p:nvSpPr>
        <p:spPr>
          <a:xfrm rot="15424575" flipV="1">
            <a:off x="2789382" y="1909985"/>
            <a:ext cx="1524000" cy="1311563"/>
          </a:xfrm>
          <a:custGeom>
            <a:avLst/>
            <a:gdLst>
              <a:gd name="connsiteX0" fmla="*/ 0 w 1524000"/>
              <a:gd name="connsiteY0" fmla="*/ 0 h 1311563"/>
              <a:gd name="connsiteX1" fmla="*/ 794328 w 1524000"/>
              <a:gd name="connsiteY1" fmla="*/ 138545 h 1311563"/>
              <a:gd name="connsiteX2" fmla="*/ 794328 w 1524000"/>
              <a:gd name="connsiteY2" fmla="*/ 554181 h 1311563"/>
              <a:gd name="connsiteX3" fmla="*/ 1108364 w 1524000"/>
              <a:gd name="connsiteY3" fmla="*/ 674254 h 1311563"/>
              <a:gd name="connsiteX4" fmla="*/ 1339273 w 1524000"/>
              <a:gd name="connsiteY4" fmla="*/ 1163781 h 1311563"/>
              <a:gd name="connsiteX5" fmla="*/ 1524000 w 1524000"/>
              <a:gd name="connsiteY5" fmla="*/ 1311563 h 13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0" h="1311563">
                <a:moveTo>
                  <a:pt x="0" y="0"/>
                </a:moveTo>
                <a:cubicBezTo>
                  <a:pt x="330970" y="23091"/>
                  <a:pt x="661940" y="46182"/>
                  <a:pt x="794328" y="138545"/>
                </a:cubicBezTo>
                <a:cubicBezTo>
                  <a:pt x="926716" y="230908"/>
                  <a:pt x="741989" y="464896"/>
                  <a:pt x="794328" y="554181"/>
                </a:cubicBezTo>
                <a:cubicBezTo>
                  <a:pt x="846667" y="643466"/>
                  <a:pt x="1017540" y="572654"/>
                  <a:pt x="1108364" y="674254"/>
                </a:cubicBezTo>
                <a:cubicBezTo>
                  <a:pt x="1199188" y="775854"/>
                  <a:pt x="1270000" y="1057563"/>
                  <a:pt x="1339273" y="1163781"/>
                </a:cubicBezTo>
                <a:cubicBezTo>
                  <a:pt x="1408546" y="1269999"/>
                  <a:pt x="1466273" y="1290781"/>
                  <a:pt x="1524000" y="1311563"/>
                </a:cubicBez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3" name="Picture 14" descr="C:\Users\home\Documents\images.jpg">
            <a:extLst>
              <a:ext uri="{FF2B5EF4-FFF2-40B4-BE49-F238E27FC236}">
                <a16:creationId xmlns:a16="http://schemas.microsoft.com/office/drawing/2014/main" id="{B15E8564-0555-3552-68FB-7599BB9A4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571" y="5719448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7067F73-349F-8DF3-8089-EECEABC76E14}"/>
              </a:ext>
            </a:extLst>
          </p:cNvPr>
          <p:cNvSpPr/>
          <p:nvPr/>
        </p:nvSpPr>
        <p:spPr>
          <a:xfrm rot="18099154" flipV="1">
            <a:off x="1919309" y="4851537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C68F14B-0C5E-DF77-B38C-46AC9F0391AD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3840044" y="3879090"/>
            <a:ext cx="247267" cy="2257134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45746A71-39AB-26CC-58D1-E457E4381AFD}"/>
              </a:ext>
            </a:extLst>
          </p:cNvPr>
          <p:cNvSpPr/>
          <p:nvPr/>
        </p:nvSpPr>
        <p:spPr>
          <a:xfrm rot="17436534">
            <a:off x="3425148" y="5568381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3C0AA77-5C17-DF92-2C72-B661F61B6D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9164" y="3879090"/>
            <a:ext cx="2010880" cy="98871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14" descr="C:\Users\home\Documents\images.jpg">
            <a:extLst>
              <a:ext uri="{FF2B5EF4-FFF2-40B4-BE49-F238E27FC236}">
                <a16:creationId xmlns:a16="http://schemas.microsoft.com/office/drawing/2014/main" id="{5545E863-0AA7-F458-B930-4C171D021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457825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1D869DD-EF46-3024-A125-FEBFF76A1382}"/>
              </a:ext>
            </a:extLst>
          </p:cNvPr>
          <p:cNvSpPr/>
          <p:nvPr/>
        </p:nvSpPr>
        <p:spPr>
          <a:xfrm rot="20762779">
            <a:off x="1691845" y="4619937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7A85FE-FA2A-416B-E716-3F163C42C51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2200" y="3962400"/>
            <a:ext cx="1371600" cy="159831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3388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2" grpId="2" animBg="1"/>
      <p:bldP spid="36" grpId="0" animBg="1"/>
      <p:bldP spid="36" grpId="1" animBg="1"/>
      <p:bldP spid="37" grpId="0" animBg="1"/>
      <p:bldP spid="37" grpId="1" animBg="1"/>
      <p:bldP spid="45" grpId="0" animBg="1"/>
      <p:bldP spid="45" grpId="1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1" y="4505326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:\Users\home\Documents\swimming-clip-art-4.gif">
            <a:extLst>
              <a:ext uri="{FF2B5EF4-FFF2-40B4-BE49-F238E27FC236}">
                <a16:creationId xmlns:a16="http://schemas.microsoft.com/office/drawing/2014/main" id="{DAB5C74E-AEA0-5068-1F32-F13F91CE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3980391" y="2900295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6EFF8B-E9D1-1D11-3550-E2FD8E4E97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17200" y="3059045"/>
            <a:ext cx="540222" cy="820045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85">
            <a:extLst>
              <a:ext uri="{FF2B5EF4-FFF2-40B4-BE49-F238E27FC236}">
                <a16:creationId xmlns:a16="http://schemas.microsoft.com/office/drawing/2014/main" id="{73B63E39-1B24-7E11-AC13-335006BA3A04}"/>
              </a:ext>
            </a:extLst>
          </p:cNvPr>
          <p:cNvGrpSpPr>
            <a:grpSpLocks/>
          </p:cNvGrpSpPr>
          <p:nvPr/>
        </p:nvGrpSpPr>
        <p:grpSpPr bwMode="auto">
          <a:xfrm>
            <a:off x="57438" y="352504"/>
            <a:ext cx="838200" cy="769110"/>
            <a:chOff x="4320" y="2016"/>
            <a:chExt cx="912" cy="912"/>
          </a:xfrm>
        </p:grpSpPr>
        <p:grpSp>
          <p:nvGrpSpPr>
            <p:cNvPr id="5" name="Group 186">
              <a:extLst>
                <a:ext uri="{FF2B5EF4-FFF2-40B4-BE49-F238E27FC236}">
                  <a16:creationId xmlns:a16="http://schemas.microsoft.com/office/drawing/2014/main" id="{0127DA43-D34C-3704-0095-54C84A4CD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016"/>
              <a:ext cx="912" cy="912"/>
              <a:chOff x="2496" y="1104"/>
              <a:chExt cx="912" cy="912"/>
            </a:xfrm>
          </p:grpSpPr>
          <p:grpSp>
            <p:nvGrpSpPr>
              <p:cNvPr id="16" name="Group 187">
                <a:extLst>
                  <a:ext uri="{FF2B5EF4-FFF2-40B4-BE49-F238E27FC236}">
                    <a16:creationId xmlns:a16="http://schemas.microsoft.com/office/drawing/2014/main" id="{0AFA2B06-974D-7075-14C7-F758F738996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360341">
                <a:off x="2592" y="1248"/>
                <a:ext cx="680" cy="680"/>
                <a:chOff x="1224" y="1212"/>
                <a:chExt cx="3144" cy="3112"/>
              </a:xfrm>
            </p:grpSpPr>
            <p:sp>
              <p:nvSpPr>
                <p:cNvPr id="18" name="Freeform 188" descr="Green marble">
                  <a:extLst>
                    <a:ext uri="{FF2B5EF4-FFF2-40B4-BE49-F238E27FC236}">
                      <a16:creationId xmlns:a16="http://schemas.microsoft.com/office/drawing/2014/main" id="{B7063288-BD34-052C-40C7-03759EB479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24" y="2539"/>
                  <a:ext cx="2280" cy="1785"/>
                </a:xfrm>
                <a:custGeom>
                  <a:avLst/>
                  <a:gdLst>
                    <a:gd name="T0" fmla="*/ 748 w 2280"/>
                    <a:gd name="T1" fmla="*/ 30 h 1785"/>
                    <a:gd name="T2" fmla="*/ 1224 w 2280"/>
                    <a:gd name="T3" fmla="*/ 305 h 1785"/>
                    <a:gd name="T4" fmla="*/ 2184 w 2280"/>
                    <a:gd name="T5" fmla="*/ 257 h 1785"/>
                    <a:gd name="T6" fmla="*/ 1800 w 2280"/>
                    <a:gd name="T7" fmla="*/ 1121 h 1785"/>
                    <a:gd name="T8" fmla="*/ 1743 w 2280"/>
                    <a:gd name="T9" fmla="*/ 1313 h 1785"/>
                    <a:gd name="T10" fmla="*/ 1717 w 2280"/>
                    <a:gd name="T11" fmla="*/ 1479 h 1785"/>
                    <a:gd name="T12" fmla="*/ 1560 w 2280"/>
                    <a:gd name="T13" fmla="*/ 1549 h 1785"/>
                    <a:gd name="T14" fmla="*/ 1272 w 2280"/>
                    <a:gd name="T15" fmla="*/ 1553 h 1785"/>
                    <a:gd name="T16" fmla="*/ 168 w 2280"/>
                    <a:gd name="T17" fmla="*/ 1649 h 1785"/>
                    <a:gd name="T18" fmla="*/ 264 w 2280"/>
                    <a:gd name="T19" fmla="*/ 737 h 1785"/>
                    <a:gd name="T20" fmla="*/ 425 w 2280"/>
                    <a:gd name="T21" fmla="*/ 126 h 1785"/>
                    <a:gd name="T22" fmla="*/ 748 w 2280"/>
                    <a:gd name="T23" fmla="*/ 3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Freeform 189" descr="Green marble">
                  <a:extLst>
                    <a:ext uri="{FF2B5EF4-FFF2-40B4-BE49-F238E27FC236}">
                      <a16:creationId xmlns:a16="http://schemas.microsoft.com/office/drawing/2014/main" id="{9145A1FF-005A-2DB6-CF0E-1E1614D9A7F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56" y="1628"/>
                  <a:ext cx="1312" cy="1296"/>
                </a:xfrm>
                <a:custGeom>
                  <a:avLst/>
                  <a:gdLst>
                    <a:gd name="T0" fmla="*/ 592 w 1312"/>
                    <a:gd name="T1" fmla="*/ 160 h 1296"/>
                    <a:gd name="T2" fmla="*/ 16 w 1312"/>
                    <a:gd name="T3" fmla="*/ 640 h 1296"/>
                    <a:gd name="T4" fmla="*/ 496 w 1312"/>
                    <a:gd name="T5" fmla="*/ 1024 h 1296"/>
                    <a:gd name="T6" fmla="*/ 1216 w 1312"/>
                    <a:gd name="T7" fmla="*/ 1216 h 1296"/>
                    <a:gd name="T8" fmla="*/ 1072 w 1312"/>
                    <a:gd name="T9" fmla="*/ 544 h 1296"/>
                    <a:gd name="T10" fmla="*/ 1120 w 1312"/>
                    <a:gd name="T11" fmla="*/ 64 h 1296"/>
                    <a:gd name="T12" fmla="*/ 592 w 1312"/>
                    <a:gd name="T13" fmla="*/ 160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2"/>
                    <a:gd name="T22" fmla="*/ 0 h 1296"/>
                    <a:gd name="T23" fmla="*/ 1312 w 1312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2" h="1296">
                      <a:moveTo>
                        <a:pt x="592" y="160"/>
                      </a:moveTo>
                      <a:cubicBezTo>
                        <a:pt x="408" y="256"/>
                        <a:pt x="32" y="496"/>
                        <a:pt x="16" y="640"/>
                      </a:cubicBezTo>
                      <a:cubicBezTo>
                        <a:pt x="0" y="784"/>
                        <a:pt x="296" y="928"/>
                        <a:pt x="496" y="1024"/>
                      </a:cubicBezTo>
                      <a:cubicBezTo>
                        <a:pt x="696" y="1120"/>
                        <a:pt x="1120" y="1296"/>
                        <a:pt x="1216" y="1216"/>
                      </a:cubicBezTo>
                      <a:cubicBezTo>
                        <a:pt x="1312" y="1136"/>
                        <a:pt x="1088" y="736"/>
                        <a:pt x="1072" y="544"/>
                      </a:cubicBezTo>
                      <a:cubicBezTo>
                        <a:pt x="1056" y="352"/>
                        <a:pt x="1208" y="128"/>
                        <a:pt x="1120" y="64"/>
                      </a:cubicBezTo>
                      <a:cubicBezTo>
                        <a:pt x="1032" y="0"/>
                        <a:pt x="776" y="64"/>
                        <a:pt x="592" y="160"/>
                      </a:cubicBez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" name="Group 190">
                  <a:extLst>
                    <a:ext uri="{FF2B5EF4-FFF2-40B4-BE49-F238E27FC236}">
                      <a16:creationId xmlns:a16="http://schemas.microsoft.com/office/drawing/2014/main" id="{5201985C-3591-A380-2D3A-E755F43B23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776" y="1212"/>
                  <a:ext cx="1944" cy="2413"/>
                  <a:chOff x="2227" y="1194"/>
                  <a:chExt cx="1944" cy="2413"/>
                </a:xfrm>
              </p:grpSpPr>
              <p:sp>
                <p:nvSpPr>
                  <p:cNvPr id="21" name="Freeform 191">
                    <a:extLst>
                      <a:ext uri="{FF2B5EF4-FFF2-40B4-BE49-F238E27FC236}">
                        <a16:creationId xmlns:a16="http://schemas.microsoft.com/office/drawing/2014/main" id="{70ED15E2-5856-1789-1925-B904CFE5B9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08" y="1513"/>
                    <a:ext cx="406" cy="340"/>
                  </a:xfrm>
                  <a:custGeom>
                    <a:avLst/>
                    <a:gdLst>
                      <a:gd name="T0" fmla="*/ 1 w 600"/>
                      <a:gd name="T1" fmla="*/ 1 h 608"/>
                      <a:gd name="T2" fmla="*/ 1 w 600"/>
                      <a:gd name="T3" fmla="*/ 1 h 608"/>
                      <a:gd name="T4" fmla="*/ 1 w 600"/>
                      <a:gd name="T5" fmla="*/ 1 h 608"/>
                      <a:gd name="T6" fmla="*/ 1 w 600"/>
                      <a:gd name="T7" fmla="*/ 1 h 608"/>
                      <a:gd name="T8" fmla="*/ 1 w 600"/>
                      <a:gd name="T9" fmla="*/ 0 h 608"/>
                      <a:gd name="T10" fmla="*/ 1 w 600"/>
                      <a:gd name="T11" fmla="*/ 1 h 608"/>
                      <a:gd name="T12" fmla="*/ 1 w 600"/>
                      <a:gd name="T13" fmla="*/ 1 h 608"/>
                      <a:gd name="T14" fmla="*/ 0 w 600"/>
                      <a:gd name="T15" fmla="*/ 1 h 608"/>
                      <a:gd name="T16" fmla="*/ 1 w 600"/>
                      <a:gd name="T17" fmla="*/ 1 h 608"/>
                      <a:gd name="T18" fmla="*/ 1 w 600"/>
                      <a:gd name="T19" fmla="*/ 1 h 608"/>
                      <a:gd name="T20" fmla="*/ 1 w 600"/>
                      <a:gd name="T21" fmla="*/ 1 h 608"/>
                      <a:gd name="T22" fmla="*/ 1 w 600"/>
                      <a:gd name="T23" fmla="*/ 1 h 608"/>
                      <a:gd name="T24" fmla="*/ 1 w 600"/>
                      <a:gd name="T25" fmla="*/ 1 h 608"/>
                      <a:gd name="T26" fmla="*/ 1 w 600"/>
                      <a:gd name="T27" fmla="*/ 1 h 608"/>
                      <a:gd name="T28" fmla="*/ 1 w 600"/>
                      <a:gd name="T29" fmla="*/ 1 h 608"/>
                      <a:gd name="T30" fmla="*/ 1 w 600"/>
                      <a:gd name="T31" fmla="*/ 1 h 608"/>
                      <a:gd name="T32" fmla="*/ 1 w 600"/>
                      <a:gd name="T33" fmla="*/ 1 h 608"/>
                      <a:gd name="T34" fmla="*/ 1 w 600"/>
                      <a:gd name="T35" fmla="*/ 1 h 608"/>
                      <a:gd name="T36" fmla="*/ 1 w 600"/>
                      <a:gd name="T37" fmla="*/ 1 h 608"/>
                      <a:gd name="T38" fmla="*/ 1 w 600"/>
                      <a:gd name="T39" fmla="*/ 1 h 608"/>
                      <a:gd name="T40" fmla="*/ 1 w 600"/>
                      <a:gd name="T41" fmla="*/ 1 h 608"/>
                      <a:gd name="T42" fmla="*/ 1 w 600"/>
                      <a:gd name="T43" fmla="*/ 1 h 6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0"/>
                      <a:gd name="T67" fmla="*/ 0 h 608"/>
                      <a:gd name="T68" fmla="*/ 600 w 600"/>
                      <a:gd name="T69" fmla="*/ 608 h 6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0" h="608">
                        <a:moveTo>
                          <a:pt x="388" y="289"/>
                        </a:moveTo>
                        <a:lnTo>
                          <a:pt x="372" y="177"/>
                        </a:lnTo>
                        <a:lnTo>
                          <a:pt x="341" y="78"/>
                        </a:lnTo>
                        <a:lnTo>
                          <a:pt x="284" y="24"/>
                        </a:lnTo>
                        <a:lnTo>
                          <a:pt x="185" y="0"/>
                        </a:lnTo>
                        <a:lnTo>
                          <a:pt x="100" y="24"/>
                        </a:lnTo>
                        <a:lnTo>
                          <a:pt x="19" y="123"/>
                        </a:lnTo>
                        <a:lnTo>
                          <a:pt x="0" y="243"/>
                        </a:lnTo>
                        <a:lnTo>
                          <a:pt x="19" y="370"/>
                        </a:lnTo>
                        <a:lnTo>
                          <a:pt x="50" y="447"/>
                        </a:lnTo>
                        <a:lnTo>
                          <a:pt x="88" y="528"/>
                        </a:lnTo>
                        <a:lnTo>
                          <a:pt x="130" y="582"/>
                        </a:lnTo>
                        <a:lnTo>
                          <a:pt x="177" y="608"/>
                        </a:lnTo>
                        <a:lnTo>
                          <a:pt x="242" y="585"/>
                        </a:lnTo>
                        <a:lnTo>
                          <a:pt x="307" y="531"/>
                        </a:lnTo>
                        <a:lnTo>
                          <a:pt x="349" y="455"/>
                        </a:lnTo>
                        <a:lnTo>
                          <a:pt x="388" y="390"/>
                        </a:lnTo>
                        <a:lnTo>
                          <a:pt x="400" y="351"/>
                        </a:lnTo>
                        <a:lnTo>
                          <a:pt x="565" y="293"/>
                        </a:lnTo>
                        <a:lnTo>
                          <a:pt x="600" y="270"/>
                        </a:lnTo>
                        <a:lnTo>
                          <a:pt x="580" y="235"/>
                        </a:lnTo>
                        <a:lnTo>
                          <a:pt x="388" y="28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Freeform 192">
                    <a:extLst>
                      <a:ext uri="{FF2B5EF4-FFF2-40B4-BE49-F238E27FC236}">
                        <a16:creationId xmlns:a16="http://schemas.microsoft.com/office/drawing/2014/main" id="{A3E74E21-88B9-534C-544A-4A07F50855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999" y="1873"/>
                    <a:ext cx="418" cy="758"/>
                  </a:xfrm>
                  <a:custGeom>
                    <a:avLst/>
                    <a:gdLst>
                      <a:gd name="T0" fmla="*/ 1 w 619"/>
                      <a:gd name="T1" fmla="*/ 1 h 1085"/>
                      <a:gd name="T2" fmla="*/ 1 w 619"/>
                      <a:gd name="T3" fmla="*/ 1 h 1085"/>
                      <a:gd name="T4" fmla="*/ 1 w 619"/>
                      <a:gd name="T5" fmla="*/ 1 h 1085"/>
                      <a:gd name="T6" fmla="*/ 1 w 619"/>
                      <a:gd name="T7" fmla="*/ 0 h 1085"/>
                      <a:gd name="T8" fmla="*/ 1 w 619"/>
                      <a:gd name="T9" fmla="*/ 1 h 1085"/>
                      <a:gd name="T10" fmla="*/ 1 w 619"/>
                      <a:gd name="T11" fmla="*/ 1 h 1085"/>
                      <a:gd name="T12" fmla="*/ 1 w 619"/>
                      <a:gd name="T13" fmla="*/ 1 h 1085"/>
                      <a:gd name="T14" fmla="*/ 1 w 619"/>
                      <a:gd name="T15" fmla="*/ 1 h 1085"/>
                      <a:gd name="T16" fmla="*/ 1 w 619"/>
                      <a:gd name="T17" fmla="*/ 1 h 1085"/>
                      <a:gd name="T18" fmla="*/ 1 w 619"/>
                      <a:gd name="T19" fmla="*/ 1 h 1085"/>
                      <a:gd name="T20" fmla="*/ 1 w 619"/>
                      <a:gd name="T21" fmla="*/ 1 h 1085"/>
                      <a:gd name="T22" fmla="*/ 1 w 619"/>
                      <a:gd name="T23" fmla="*/ 1 h 1085"/>
                      <a:gd name="T24" fmla="*/ 1 w 619"/>
                      <a:gd name="T25" fmla="*/ 1 h 1085"/>
                      <a:gd name="T26" fmla="*/ 1 w 619"/>
                      <a:gd name="T27" fmla="*/ 1 h 1085"/>
                      <a:gd name="T28" fmla="*/ 1 w 619"/>
                      <a:gd name="T29" fmla="*/ 1 h 1085"/>
                      <a:gd name="T30" fmla="*/ 1 w 619"/>
                      <a:gd name="T31" fmla="*/ 1 h 1085"/>
                      <a:gd name="T32" fmla="*/ 1 w 619"/>
                      <a:gd name="T33" fmla="*/ 1 h 1085"/>
                      <a:gd name="T34" fmla="*/ 1 w 619"/>
                      <a:gd name="T35" fmla="*/ 1 h 1085"/>
                      <a:gd name="T36" fmla="*/ 1 w 619"/>
                      <a:gd name="T37" fmla="*/ 1 h 1085"/>
                      <a:gd name="T38" fmla="*/ 1 w 619"/>
                      <a:gd name="T39" fmla="*/ 1 h 1085"/>
                      <a:gd name="T40" fmla="*/ 0 w 619"/>
                      <a:gd name="T41" fmla="*/ 1 h 1085"/>
                      <a:gd name="T42" fmla="*/ 1 w 619"/>
                      <a:gd name="T43" fmla="*/ 1 h 1085"/>
                      <a:gd name="T44" fmla="*/ 1 w 619"/>
                      <a:gd name="T45" fmla="*/ 1 h 1085"/>
                      <a:gd name="T46" fmla="*/ 1 w 619"/>
                      <a:gd name="T47" fmla="*/ 1 h 1085"/>
                      <a:gd name="T48" fmla="*/ 1 w 619"/>
                      <a:gd name="T49" fmla="*/ 1 h 108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9"/>
                      <a:gd name="T76" fmla="*/ 0 h 1085"/>
                      <a:gd name="T77" fmla="*/ 619 w 619"/>
                      <a:gd name="T78" fmla="*/ 1085 h 108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9" h="1085">
                        <a:moveTo>
                          <a:pt x="208" y="161"/>
                        </a:moveTo>
                        <a:lnTo>
                          <a:pt x="284" y="80"/>
                        </a:lnTo>
                        <a:lnTo>
                          <a:pt x="411" y="3"/>
                        </a:lnTo>
                        <a:lnTo>
                          <a:pt x="469" y="0"/>
                        </a:lnTo>
                        <a:lnTo>
                          <a:pt x="573" y="34"/>
                        </a:lnTo>
                        <a:lnTo>
                          <a:pt x="619" y="85"/>
                        </a:lnTo>
                        <a:lnTo>
                          <a:pt x="619" y="161"/>
                        </a:lnTo>
                        <a:lnTo>
                          <a:pt x="542" y="304"/>
                        </a:lnTo>
                        <a:lnTo>
                          <a:pt x="458" y="415"/>
                        </a:lnTo>
                        <a:lnTo>
                          <a:pt x="422" y="508"/>
                        </a:lnTo>
                        <a:lnTo>
                          <a:pt x="399" y="615"/>
                        </a:lnTo>
                        <a:lnTo>
                          <a:pt x="422" y="719"/>
                        </a:lnTo>
                        <a:lnTo>
                          <a:pt x="445" y="820"/>
                        </a:lnTo>
                        <a:lnTo>
                          <a:pt x="445" y="935"/>
                        </a:lnTo>
                        <a:lnTo>
                          <a:pt x="411" y="1005"/>
                        </a:lnTo>
                        <a:lnTo>
                          <a:pt x="334" y="1043"/>
                        </a:lnTo>
                        <a:lnTo>
                          <a:pt x="242" y="1085"/>
                        </a:lnTo>
                        <a:lnTo>
                          <a:pt x="157" y="1085"/>
                        </a:lnTo>
                        <a:lnTo>
                          <a:pt x="100" y="1054"/>
                        </a:lnTo>
                        <a:lnTo>
                          <a:pt x="23" y="927"/>
                        </a:lnTo>
                        <a:lnTo>
                          <a:pt x="0" y="797"/>
                        </a:lnTo>
                        <a:lnTo>
                          <a:pt x="8" y="628"/>
                        </a:lnTo>
                        <a:lnTo>
                          <a:pt x="65" y="415"/>
                        </a:lnTo>
                        <a:lnTo>
                          <a:pt x="123" y="277"/>
                        </a:lnTo>
                        <a:lnTo>
                          <a:pt x="208" y="16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Freeform 193">
                    <a:extLst>
                      <a:ext uri="{FF2B5EF4-FFF2-40B4-BE49-F238E27FC236}">
                        <a16:creationId xmlns:a16="http://schemas.microsoft.com/office/drawing/2014/main" id="{068E5635-5BEC-5F4E-E090-D0915BFCE9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3504" y="2064"/>
                    <a:ext cx="812" cy="523"/>
                  </a:xfrm>
                  <a:custGeom>
                    <a:avLst/>
                    <a:gdLst>
                      <a:gd name="T0" fmla="*/ 0 w 782"/>
                      <a:gd name="T1" fmla="*/ 1 h 808"/>
                      <a:gd name="T2" fmla="*/ 158 w 782"/>
                      <a:gd name="T3" fmla="*/ 0 h 808"/>
                      <a:gd name="T4" fmla="*/ 386 w 782"/>
                      <a:gd name="T5" fmla="*/ 0 h 808"/>
                      <a:gd name="T6" fmla="*/ 814 w 782"/>
                      <a:gd name="T7" fmla="*/ 1 h 808"/>
                      <a:gd name="T8" fmla="*/ 1320 w 782"/>
                      <a:gd name="T9" fmla="*/ 1 h 808"/>
                      <a:gd name="T10" fmla="*/ 1508 w 782"/>
                      <a:gd name="T11" fmla="*/ 1 h 808"/>
                      <a:gd name="T12" fmla="*/ 1595 w 782"/>
                      <a:gd name="T13" fmla="*/ 1 h 808"/>
                      <a:gd name="T14" fmla="*/ 1608 w 782"/>
                      <a:gd name="T15" fmla="*/ 1 h 808"/>
                      <a:gd name="T16" fmla="*/ 1552 w 782"/>
                      <a:gd name="T17" fmla="*/ 1 h 808"/>
                      <a:gd name="T18" fmla="*/ 1397 w 782"/>
                      <a:gd name="T19" fmla="*/ 1 h 808"/>
                      <a:gd name="T20" fmla="*/ 1195 w 782"/>
                      <a:gd name="T21" fmla="*/ 1 h 808"/>
                      <a:gd name="T22" fmla="*/ 1048 w 782"/>
                      <a:gd name="T23" fmla="*/ 1 h 808"/>
                      <a:gd name="T24" fmla="*/ 980 w 782"/>
                      <a:gd name="T25" fmla="*/ 1 h 808"/>
                      <a:gd name="T26" fmla="*/ 938 w 782"/>
                      <a:gd name="T27" fmla="*/ 1 h 808"/>
                      <a:gd name="T28" fmla="*/ 951 w 782"/>
                      <a:gd name="T29" fmla="*/ 1 h 808"/>
                      <a:gd name="T30" fmla="*/ 962 w 782"/>
                      <a:gd name="T31" fmla="*/ 1 h 808"/>
                      <a:gd name="T32" fmla="*/ 1143 w 782"/>
                      <a:gd name="T33" fmla="*/ 1 h 808"/>
                      <a:gd name="T34" fmla="*/ 1430 w 782"/>
                      <a:gd name="T35" fmla="*/ 1 h 808"/>
                      <a:gd name="T36" fmla="*/ 1608 w 782"/>
                      <a:gd name="T37" fmla="*/ 1 h 808"/>
                      <a:gd name="T38" fmla="*/ 1799 w 782"/>
                      <a:gd name="T39" fmla="*/ 1 h 808"/>
                      <a:gd name="T40" fmla="*/ 1860 w 782"/>
                      <a:gd name="T41" fmla="*/ 1 h 808"/>
                      <a:gd name="T42" fmla="*/ 1799 w 782"/>
                      <a:gd name="T43" fmla="*/ 1 h 808"/>
                      <a:gd name="T44" fmla="*/ 1724 w 782"/>
                      <a:gd name="T45" fmla="*/ 1 h 808"/>
                      <a:gd name="T46" fmla="*/ 1595 w 782"/>
                      <a:gd name="T47" fmla="*/ 1 h 808"/>
                      <a:gd name="T48" fmla="*/ 1423 w 782"/>
                      <a:gd name="T49" fmla="*/ 1 h 808"/>
                      <a:gd name="T50" fmla="*/ 1236 w 782"/>
                      <a:gd name="T51" fmla="*/ 1 h 808"/>
                      <a:gd name="T52" fmla="*/ 938 w 782"/>
                      <a:gd name="T53" fmla="*/ 1 h 808"/>
                      <a:gd name="T54" fmla="*/ 844 w 782"/>
                      <a:gd name="T55" fmla="*/ 1 h 808"/>
                      <a:gd name="T56" fmla="*/ 793 w 782"/>
                      <a:gd name="T57" fmla="*/ 1 h 808"/>
                      <a:gd name="T58" fmla="*/ 793 w 782"/>
                      <a:gd name="T59" fmla="*/ 1 h 808"/>
                      <a:gd name="T60" fmla="*/ 793 w 782"/>
                      <a:gd name="T61" fmla="*/ 1 h 808"/>
                      <a:gd name="T62" fmla="*/ 922 w 782"/>
                      <a:gd name="T63" fmla="*/ 1 h 808"/>
                      <a:gd name="T64" fmla="*/ 1114 w 782"/>
                      <a:gd name="T65" fmla="*/ 1 h 808"/>
                      <a:gd name="T66" fmla="*/ 1283 w 782"/>
                      <a:gd name="T67" fmla="*/ 1 h 808"/>
                      <a:gd name="T68" fmla="*/ 1389 w 782"/>
                      <a:gd name="T69" fmla="*/ 1 h 808"/>
                      <a:gd name="T70" fmla="*/ 1443 w 782"/>
                      <a:gd name="T71" fmla="*/ 1 h 808"/>
                      <a:gd name="T72" fmla="*/ 1423 w 782"/>
                      <a:gd name="T73" fmla="*/ 1 h 808"/>
                      <a:gd name="T74" fmla="*/ 1344 w 782"/>
                      <a:gd name="T75" fmla="*/ 1 h 808"/>
                      <a:gd name="T76" fmla="*/ 1236 w 782"/>
                      <a:gd name="T77" fmla="*/ 1 h 808"/>
                      <a:gd name="T78" fmla="*/ 1114 w 782"/>
                      <a:gd name="T79" fmla="*/ 1 h 808"/>
                      <a:gd name="T80" fmla="*/ 850 w 782"/>
                      <a:gd name="T81" fmla="*/ 1 h 808"/>
                      <a:gd name="T82" fmla="*/ 460 w 782"/>
                      <a:gd name="T83" fmla="*/ 1 h 808"/>
                      <a:gd name="T84" fmla="*/ 166 w 782"/>
                      <a:gd name="T85" fmla="*/ 1 h 808"/>
                      <a:gd name="T86" fmla="*/ 46 w 782"/>
                      <a:gd name="T87" fmla="*/ 1 h 808"/>
                      <a:gd name="T88" fmla="*/ 0 w 782"/>
                      <a:gd name="T89" fmla="*/ 1 h 808"/>
                      <a:gd name="T90" fmla="*/ 0 w 782"/>
                      <a:gd name="T91" fmla="*/ 1 h 80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2"/>
                      <a:gd name="T139" fmla="*/ 0 h 808"/>
                      <a:gd name="T140" fmla="*/ 782 w 782"/>
                      <a:gd name="T141" fmla="*/ 808 h 80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2" h="808">
                        <a:moveTo>
                          <a:pt x="0" y="76"/>
                        </a:moveTo>
                        <a:lnTo>
                          <a:pt x="66" y="0"/>
                        </a:lnTo>
                        <a:lnTo>
                          <a:pt x="163" y="0"/>
                        </a:lnTo>
                        <a:lnTo>
                          <a:pt x="343" y="19"/>
                        </a:lnTo>
                        <a:lnTo>
                          <a:pt x="555" y="30"/>
                        </a:lnTo>
                        <a:lnTo>
                          <a:pt x="636" y="65"/>
                        </a:lnTo>
                        <a:lnTo>
                          <a:pt x="670" y="110"/>
                        </a:lnTo>
                        <a:lnTo>
                          <a:pt x="678" y="180"/>
                        </a:lnTo>
                        <a:lnTo>
                          <a:pt x="654" y="253"/>
                        </a:lnTo>
                        <a:lnTo>
                          <a:pt x="589" y="365"/>
                        </a:lnTo>
                        <a:lnTo>
                          <a:pt x="504" y="457"/>
                        </a:lnTo>
                        <a:lnTo>
                          <a:pt x="439" y="541"/>
                        </a:lnTo>
                        <a:lnTo>
                          <a:pt x="412" y="607"/>
                        </a:lnTo>
                        <a:lnTo>
                          <a:pt x="393" y="653"/>
                        </a:lnTo>
                        <a:lnTo>
                          <a:pt x="400" y="689"/>
                        </a:lnTo>
                        <a:lnTo>
                          <a:pt x="405" y="711"/>
                        </a:lnTo>
                        <a:lnTo>
                          <a:pt x="482" y="711"/>
                        </a:lnTo>
                        <a:lnTo>
                          <a:pt x="601" y="692"/>
                        </a:lnTo>
                        <a:lnTo>
                          <a:pt x="678" y="692"/>
                        </a:lnTo>
                        <a:lnTo>
                          <a:pt x="758" y="723"/>
                        </a:lnTo>
                        <a:lnTo>
                          <a:pt x="782" y="761"/>
                        </a:lnTo>
                        <a:lnTo>
                          <a:pt x="758" y="796"/>
                        </a:lnTo>
                        <a:lnTo>
                          <a:pt x="724" y="808"/>
                        </a:lnTo>
                        <a:lnTo>
                          <a:pt x="670" y="792"/>
                        </a:lnTo>
                        <a:lnTo>
                          <a:pt x="597" y="749"/>
                        </a:lnTo>
                        <a:lnTo>
                          <a:pt x="520" y="757"/>
                        </a:lnTo>
                        <a:lnTo>
                          <a:pt x="393" y="780"/>
                        </a:lnTo>
                        <a:lnTo>
                          <a:pt x="355" y="773"/>
                        </a:lnTo>
                        <a:lnTo>
                          <a:pt x="335" y="746"/>
                        </a:lnTo>
                        <a:lnTo>
                          <a:pt x="335" y="681"/>
                        </a:lnTo>
                        <a:lnTo>
                          <a:pt x="335" y="588"/>
                        </a:lnTo>
                        <a:lnTo>
                          <a:pt x="389" y="518"/>
                        </a:lnTo>
                        <a:lnTo>
                          <a:pt x="470" y="414"/>
                        </a:lnTo>
                        <a:lnTo>
                          <a:pt x="540" y="323"/>
                        </a:lnTo>
                        <a:lnTo>
                          <a:pt x="586" y="253"/>
                        </a:lnTo>
                        <a:lnTo>
                          <a:pt x="609" y="192"/>
                        </a:lnTo>
                        <a:lnTo>
                          <a:pt x="597" y="157"/>
                        </a:lnTo>
                        <a:lnTo>
                          <a:pt x="566" y="115"/>
                        </a:lnTo>
                        <a:lnTo>
                          <a:pt x="520" y="103"/>
                        </a:lnTo>
                        <a:lnTo>
                          <a:pt x="470" y="103"/>
                        </a:lnTo>
                        <a:lnTo>
                          <a:pt x="358" y="103"/>
                        </a:lnTo>
                        <a:lnTo>
                          <a:pt x="193" y="134"/>
                        </a:lnTo>
                        <a:lnTo>
                          <a:pt x="70" y="146"/>
                        </a:lnTo>
                        <a:lnTo>
                          <a:pt x="20" y="134"/>
                        </a:lnTo>
                        <a:lnTo>
                          <a:pt x="0" y="115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194">
                    <a:extLst>
                      <a:ext uri="{FF2B5EF4-FFF2-40B4-BE49-F238E27FC236}">
                        <a16:creationId xmlns:a16="http://schemas.microsoft.com/office/drawing/2014/main" id="{20E7B7E6-12CB-BB6B-A9E2-E762041D7F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4121048">
                    <a:off x="2675" y="2797"/>
                    <a:ext cx="1159" cy="461"/>
                  </a:xfrm>
                  <a:custGeom>
                    <a:avLst/>
                    <a:gdLst>
                      <a:gd name="T0" fmla="*/ 28948 w 992"/>
                      <a:gd name="T1" fmla="*/ 1 h 770"/>
                      <a:gd name="T2" fmla="*/ 29494 w 992"/>
                      <a:gd name="T3" fmla="*/ 1 h 770"/>
                      <a:gd name="T4" fmla="*/ 31520 w 992"/>
                      <a:gd name="T5" fmla="*/ 1 h 770"/>
                      <a:gd name="T6" fmla="*/ 34032 w 992"/>
                      <a:gd name="T7" fmla="*/ 1 h 770"/>
                      <a:gd name="T8" fmla="*/ 35520 w 992"/>
                      <a:gd name="T9" fmla="*/ 1 h 770"/>
                      <a:gd name="T10" fmla="*/ 34868 w 992"/>
                      <a:gd name="T11" fmla="*/ 1 h 770"/>
                      <a:gd name="T12" fmla="*/ 33482 w 992"/>
                      <a:gd name="T13" fmla="*/ 1 h 770"/>
                      <a:gd name="T14" fmla="*/ 30702 w 992"/>
                      <a:gd name="T15" fmla="*/ 1 h 770"/>
                      <a:gd name="T16" fmla="*/ 27272 w 992"/>
                      <a:gd name="T17" fmla="*/ 1 h 770"/>
                      <a:gd name="T18" fmla="*/ 24414 w 992"/>
                      <a:gd name="T19" fmla="*/ 1 h 770"/>
                      <a:gd name="T20" fmla="*/ 21207 w 992"/>
                      <a:gd name="T21" fmla="*/ 1 h 770"/>
                      <a:gd name="T22" fmla="*/ 18151 w 992"/>
                      <a:gd name="T23" fmla="*/ 1 h 770"/>
                      <a:gd name="T24" fmla="*/ 15831 w 992"/>
                      <a:gd name="T25" fmla="*/ 1 h 770"/>
                      <a:gd name="T26" fmla="*/ 14986 w 992"/>
                      <a:gd name="T27" fmla="*/ 1 h 770"/>
                      <a:gd name="T28" fmla="*/ 14046 w 992"/>
                      <a:gd name="T29" fmla="*/ 1 h 770"/>
                      <a:gd name="T30" fmla="*/ 12938 w 992"/>
                      <a:gd name="T31" fmla="*/ 1 h 770"/>
                      <a:gd name="T32" fmla="*/ 12113 w 992"/>
                      <a:gd name="T33" fmla="*/ 1 h 770"/>
                      <a:gd name="T34" fmla="*/ 12113 w 992"/>
                      <a:gd name="T35" fmla="*/ 1 h 770"/>
                      <a:gd name="T36" fmla="*/ 11543 w 992"/>
                      <a:gd name="T37" fmla="*/ 1 h 770"/>
                      <a:gd name="T38" fmla="*/ 9958 w 992"/>
                      <a:gd name="T39" fmla="*/ 1 h 770"/>
                      <a:gd name="T40" fmla="*/ 8003 w 992"/>
                      <a:gd name="T41" fmla="*/ 1 h 770"/>
                      <a:gd name="T42" fmla="*/ 6185 w 992"/>
                      <a:gd name="T43" fmla="*/ 1 h 770"/>
                      <a:gd name="T44" fmla="*/ 4103 w 992"/>
                      <a:gd name="T45" fmla="*/ 1 h 770"/>
                      <a:gd name="T46" fmla="*/ 949 w 992"/>
                      <a:gd name="T47" fmla="*/ 1 h 770"/>
                      <a:gd name="T48" fmla="*/ 0 w 992"/>
                      <a:gd name="T49" fmla="*/ 1 h 770"/>
                      <a:gd name="T50" fmla="*/ 0 w 992"/>
                      <a:gd name="T51" fmla="*/ 1 h 770"/>
                      <a:gd name="T52" fmla="*/ 1414 w 992"/>
                      <a:gd name="T53" fmla="*/ 1 h 770"/>
                      <a:gd name="T54" fmla="*/ 2930 w 992"/>
                      <a:gd name="T55" fmla="*/ 1 h 770"/>
                      <a:gd name="T56" fmla="*/ 4241 w 992"/>
                      <a:gd name="T57" fmla="*/ 1 h 770"/>
                      <a:gd name="T58" fmla="*/ 6764 w 992"/>
                      <a:gd name="T59" fmla="*/ 1 h 770"/>
                      <a:gd name="T60" fmla="*/ 9211 w 992"/>
                      <a:gd name="T61" fmla="*/ 1 h 770"/>
                      <a:gd name="T62" fmla="*/ 11543 w 992"/>
                      <a:gd name="T63" fmla="*/ 1 h 770"/>
                      <a:gd name="T64" fmla="*/ 14866 w 992"/>
                      <a:gd name="T65" fmla="*/ 0 h 770"/>
                      <a:gd name="T66" fmla="*/ 14986 w 992"/>
                      <a:gd name="T67" fmla="*/ 1 h 770"/>
                      <a:gd name="T68" fmla="*/ 14233 w 992"/>
                      <a:gd name="T69" fmla="*/ 1 h 770"/>
                      <a:gd name="T70" fmla="*/ 14046 w 992"/>
                      <a:gd name="T71" fmla="*/ 1 h 770"/>
                      <a:gd name="T72" fmla="*/ 14986 w 992"/>
                      <a:gd name="T73" fmla="*/ 1 h 770"/>
                      <a:gd name="T74" fmla="*/ 16554 w 992"/>
                      <a:gd name="T75" fmla="*/ 1 h 770"/>
                      <a:gd name="T76" fmla="*/ 17885 w 992"/>
                      <a:gd name="T77" fmla="*/ 1 h 770"/>
                      <a:gd name="T78" fmla="*/ 19989 w 992"/>
                      <a:gd name="T79" fmla="*/ 1 h 770"/>
                      <a:gd name="T80" fmla="*/ 22026 w 992"/>
                      <a:gd name="T81" fmla="*/ 1 h 770"/>
                      <a:gd name="T82" fmla="*/ 24108 w 992"/>
                      <a:gd name="T83" fmla="*/ 1 h 770"/>
                      <a:gd name="T84" fmla="*/ 26849 w 992"/>
                      <a:gd name="T85" fmla="*/ 1 h 770"/>
                      <a:gd name="T86" fmla="*/ 28658 w 992"/>
                      <a:gd name="T87" fmla="*/ 1 h 770"/>
                      <a:gd name="T88" fmla="*/ 28948 w 992"/>
                      <a:gd name="T89" fmla="*/ 1 h 7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2"/>
                      <a:gd name="T136" fmla="*/ 0 h 770"/>
                      <a:gd name="T137" fmla="*/ 992 w 992"/>
                      <a:gd name="T138" fmla="*/ 770 h 7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2" h="770">
                        <a:moveTo>
                          <a:pt x="808" y="320"/>
                        </a:moveTo>
                        <a:lnTo>
                          <a:pt x="823" y="219"/>
                        </a:lnTo>
                        <a:lnTo>
                          <a:pt x="881" y="181"/>
                        </a:lnTo>
                        <a:lnTo>
                          <a:pt x="950" y="174"/>
                        </a:lnTo>
                        <a:lnTo>
                          <a:pt x="992" y="219"/>
                        </a:lnTo>
                        <a:lnTo>
                          <a:pt x="973" y="308"/>
                        </a:lnTo>
                        <a:lnTo>
                          <a:pt x="935" y="427"/>
                        </a:lnTo>
                        <a:lnTo>
                          <a:pt x="857" y="562"/>
                        </a:lnTo>
                        <a:lnTo>
                          <a:pt x="761" y="677"/>
                        </a:lnTo>
                        <a:lnTo>
                          <a:pt x="681" y="739"/>
                        </a:lnTo>
                        <a:lnTo>
                          <a:pt x="592" y="770"/>
                        </a:lnTo>
                        <a:lnTo>
                          <a:pt x="507" y="759"/>
                        </a:lnTo>
                        <a:lnTo>
                          <a:pt x="442" y="723"/>
                        </a:lnTo>
                        <a:lnTo>
                          <a:pt x="419" y="666"/>
                        </a:lnTo>
                        <a:lnTo>
                          <a:pt x="392" y="566"/>
                        </a:lnTo>
                        <a:lnTo>
                          <a:pt x="361" y="382"/>
                        </a:lnTo>
                        <a:lnTo>
                          <a:pt x="338" y="254"/>
                        </a:lnTo>
                        <a:lnTo>
                          <a:pt x="338" y="104"/>
                        </a:lnTo>
                        <a:lnTo>
                          <a:pt x="323" y="78"/>
                        </a:lnTo>
                        <a:lnTo>
                          <a:pt x="277" y="70"/>
                        </a:lnTo>
                        <a:lnTo>
                          <a:pt x="223" y="112"/>
                        </a:lnTo>
                        <a:lnTo>
                          <a:pt x="173" y="181"/>
                        </a:lnTo>
                        <a:lnTo>
                          <a:pt x="115" y="219"/>
                        </a:lnTo>
                        <a:lnTo>
                          <a:pt x="27" y="219"/>
                        </a:lnTo>
                        <a:lnTo>
                          <a:pt x="0" y="196"/>
                        </a:lnTo>
                        <a:lnTo>
                          <a:pt x="0" y="158"/>
                        </a:lnTo>
                        <a:lnTo>
                          <a:pt x="39" y="123"/>
                        </a:lnTo>
                        <a:lnTo>
                          <a:pt x="81" y="135"/>
                        </a:lnTo>
                        <a:lnTo>
                          <a:pt x="119" y="127"/>
                        </a:lnTo>
                        <a:lnTo>
                          <a:pt x="189" y="78"/>
                        </a:lnTo>
                        <a:lnTo>
                          <a:pt x="257" y="23"/>
                        </a:lnTo>
                        <a:lnTo>
                          <a:pt x="323" y="8"/>
                        </a:lnTo>
                        <a:lnTo>
                          <a:pt x="415" y="0"/>
                        </a:lnTo>
                        <a:lnTo>
                          <a:pt x="419" y="42"/>
                        </a:lnTo>
                        <a:lnTo>
                          <a:pt x="397" y="89"/>
                        </a:lnTo>
                        <a:lnTo>
                          <a:pt x="392" y="208"/>
                        </a:lnTo>
                        <a:lnTo>
                          <a:pt x="419" y="366"/>
                        </a:lnTo>
                        <a:lnTo>
                          <a:pt x="462" y="520"/>
                        </a:lnTo>
                        <a:lnTo>
                          <a:pt x="499" y="612"/>
                        </a:lnTo>
                        <a:lnTo>
                          <a:pt x="558" y="655"/>
                        </a:lnTo>
                        <a:lnTo>
                          <a:pt x="615" y="655"/>
                        </a:lnTo>
                        <a:lnTo>
                          <a:pt x="673" y="612"/>
                        </a:lnTo>
                        <a:lnTo>
                          <a:pt x="750" y="515"/>
                        </a:lnTo>
                        <a:lnTo>
                          <a:pt x="800" y="377"/>
                        </a:lnTo>
                        <a:lnTo>
                          <a:pt x="808" y="32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195">
                    <a:extLst>
                      <a:ext uri="{FF2B5EF4-FFF2-40B4-BE49-F238E27FC236}">
                        <a16:creationId xmlns:a16="http://schemas.microsoft.com/office/drawing/2014/main" id="{EFDEE65E-98B2-0730-9A22-30E497A937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414" y="1540"/>
                    <a:ext cx="474" cy="848"/>
                  </a:xfrm>
                  <a:custGeom>
                    <a:avLst/>
                    <a:gdLst>
                      <a:gd name="T0" fmla="*/ 1 w 699"/>
                      <a:gd name="T1" fmla="*/ 1 h 1216"/>
                      <a:gd name="T2" fmla="*/ 1 w 699"/>
                      <a:gd name="T3" fmla="*/ 1 h 1216"/>
                      <a:gd name="T4" fmla="*/ 1 w 699"/>
                      <a:gd name="T5" fmla="*/ 1 h 1216"/>
                      <a:gd name="T6" fmla="*/ 1 w 699"/>
                      <a:gd name="T7" fmla="*/ 1 h 1216"/>
                      <a:gd name="T8" fmla="*/ 1 w 699"/>
                      <a:gd name="T9" fmla="*/ 1 h 1216"/>
                      <a:gd name="T10" fmla="*/ 1 w 699"/>
                      <a:gd name="T11" fmla="*/ 1 h 1216"/>
                      <a:gd name="T12" fmla="*/ 1 w 699"/>
                      <a:gd name="T13" fmla="*/ 1 h 1216"/>
                      <a:gd name="T14" fmla="*/ 1 w 699"/>
                      <a:gd name="T15" fmla="*/ 1 h 1216"/>
                      <a:gd name="T16" fmla="*/ 1 w 699"/>
                      <a:gd name="T17" fmla="*/ 1 h 1216"/>
                      <a:gd name="T18" fmla="*/ 1 w 699"/>
                      <a:gd name="T19" fmla="*/ 1 h 1216"/>
                      <a:gd name="T20" fmla="*/ 1 w 699"/>
                      <a:gd name="T21" fmla="*/ 1 h 1216"/>
                      <a:gd name="T22" fmla="*/ 1 w 699"/>
                      <a:gd name="T23" fmla="*/ 1 h 1216"/>
                      <a:gd name="T24" fmla="*/ 1 w 699"/>
                      <a:gd name="T25" fmla="*/ 1 h 1216"/>
                      <a:gd name="T26" fmla="*/ 1 w 699"/>
                      <a:gd name="T27" fmla="*/ 1 h 1216"/>
                      <a:gd name="T28" fmla="*/ 1 w 699"/>
                      <a:gd name="T29" fmla="*/ 1 h 1216"/>
                      <a:gd name="T30" fmla="*/ 1 w 699"/>
                      <a:gd name="T31" fmla="*/ 1 h 1216"/>
                      <a:gd name="T32" fmla="*/ 0 w 699"/>
                      <a:gd name="T33" fmla="*/ 1 h 1216"/>
                      <a:gd name="T34" fmla="*/ 1 w 699"/>
                      <a:gd name="T35" fmla="*/ 1 h 1216"/>
                      <a:gd name="T36" fmla="*/ 1 w 699"/>
                      <a:gd name="T37" fmla="*/ 1 h 1216"/>
                      <a:gd name="T38" fmla="*/ 1 w 699"/>
                      <a:gd name="T39" fmla="*/ 1 h 1216"/>
                      <a:gd name="T40" fmla="*/ 1 w 699"/>
                      <a:gd name="T41" fmla="*/ 1 h 1216"/>
                      <a:gd name="T42" fmla="*/ 1 w 699"/>
                      <a:gd name="T43" fmla="*/ 1 h 1216"/>
                      <a:gd name="T44" fmla="*/ 1 w 699"/>
                      <a:gd name="T45" fmla="*/ 1 h 1216"/>
                      <a:gd name="T46" fmla="*/ 1 w 699"/>
                      <a:gd name="T47" fmla="*/ 1 h 1216"/>
                      <a:gd name="T48" fmla="*/ 1 w 699"/>
                      <a:gd name="T49" fmla="*/ 1 h 1216"/>
                      <a:gd name="T50" fmla="*/ 1 w 699"/>
                      <a:gd name="T51" fmla="*/ 1 h 1216"/>
                      <a:gd name="T52" fmla="*/ 1 w 699"/>
                      <a:gd name="T53" fmla="*/ 0 h 1216"/>
                      <a:gd name="T54" fmla="*/ 1 w 699"/>
                      <a:gd name="T55" fmla="*/ 1 h 1216"/>
                      <a:gd name="T56" fmla="*/ 1 w 699"/>
                      <a:gd name="T57" fmla="*/ 1 h 1216"/>
                      <a:gd name="T58" fmla="*/ 1 w 699"/>
                      <a:gd name="T59" fmla="*/ 1 h 1216"/>
                      <a:gd name="T60" fmla="*/ 1 w 699"/>
                      <a:gd name="T61" fmla="*/ 1 h 1216"/>
                      <a:gd name="T62" fmla="*/ 1 w 699"/>
                      <a:gd name="T63" fmla="*/ 1 h 1216"/>
                      <a:gd name="T64" fmla="*/ 1 w 699"/>
                      <a:gd name="T65" fmla="*/ 1 h 1216"/>
                      <a:gd name="T66" fmla="*/ 1 w 699"/>
                      <a:gd name="T67" fmla="*/ 1 h 1216"/>
                      <a:gd name="T68" fmla="*/ 1 w 699"/>
                      <a:gd name="T69" fmla="*/ 1 h 1216"/>
                      <a:gd name="T70" fmla="*/ 1 w 699"/>
                      <a:gd name="T71" fmla="*/ 1 h 1216"/>
                      <a:gd name="T72" fmla="*/ 1 w 699"/>
                      <a:gd name="T73" fmla="*/ 1 h 1216"/>
                      <a:gd name="T74" fmla="*/ 1 w 699"/>
                      <a:gd name="T75" fmla="*/ 1 h 1216"/>
                      <a:gd name="T76" fmla="*/ 1 w 699"/>
                      <a:gd name="T77" fmla="*/ 1 h 1216"/>
                      <a:gd name="T78" fmla="*/ 1 w 699"/>
                      <a:gd name="T79" fmla="*/ 1 h 1216"/>
                      <a:gd name="T80" fmla="*/ 1 w 699"/>
                      <a:gd name="T81" fmla="*/ 1 h 1216"/>
                      <a:gd name="T82" fmla="*/ 1 w 699"/>
                      <a:gd name="T83" fmla="*/ 1 h 121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99"/>
                      <a:gd name="T127" fmla="*/ 0 h 1216"/>
                      <a:gd name="T128" fmla="*/ 699 w 699"/>
                      <a:gd name="T129" fmla="*/ 1216 h 121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99" h="1216">
                        <a:moveTo>
                          <a:pt x="445" y="923"/>
                        </a:moveTo>
                        <a:lnTo>
                          <a:pt x="560" y="1039"/>
                        </a:lnTo>
                        <a:lnTo>
                          <a:pt x="606" y="1039"/>
                        </a:lnTo>
                        <a:lnTo>
                          <a:pt x="684" y="1086"/>
                        </a:lnTo>
                        <a:lnTo>
                          <a:pt x="699" y="1139"/>
                        </a:lnTo>
                        <a:lnTo>
                          <a:pt x="676" y="1208"/>
                        </a:lnTo>
                        <a:lnTo>
                          <a:pt x="614" y="1216"/>
                        </a:lnTo>
                        <a:lnTo>
                          <a:pt x="537" y="1162"/>
                        </a:lnTo>
                        <a:lnTo>
                          <a:pt x="383" y="1016"/>
                        </a:lnTo>
                        <a:lnTo>
                          <a:pt x="284" y="878"/>
                        </a:lnTo>
                        <a:lnTo>
                          <a:pt x="237" y="769"/>
                        </a:lnTo>
                        <a:lnTo>
                          <a:pt x="206" y="585"/>
                        </a:lnTo>
                        <a:lnTo>
                          <a:pt x="206" y="346"/>
                        </a:lnTo>
                        <a:lnTo>
                          <a:pt x="198" y="285"/>
                        </a:lnTo>
                        <a:lnTo>
                          <a:pt x="153" y="239"/>
                        </a:lnTo>
                        <a:lnTo>
                          <a:pt x="22" y="247"/>
                        </a:lnTo>
                        <a:lnTo>
                          <a:pt x="0" y="223"/>
                        </a:lnTo>
                        <a:lnTo>
                          <a:pt x="29" y="208"/>
                        </a:lnTo>
                        <a:lnTo>
                          <a:pt x="122" y="200"/>
                        </a:lnTo>
                        <a:lnTo>
                          <a:pt x="138" y="185"/>
                        </a:lnTo>
                        <a:lnTo>
                          <a:pt x="6" y="107"/>
                        </a:lnTo>
                        <a:lnTo>
                          <a:pt x="6" y="77"/>
                        </a:lnTo>
                        <a:lnTo>
                          <a:pt x="29" y="70"/>
                        </a:lnTo>
                        <a:lnTo>
                          <a:pt x="138" y="130"/>
                        </a:lnTo>
                        <a:lnTo>
                          <a:pt x="161" y="123"/>
                        </a:lnTo>
                        <a:lnTo>
                          <a:pt x="138" y="8"/>
                        </a:lnTo>
                        <a:lnTo>
                          <a:pt x="153" y="0"/>
                        </a:lnTo>
                        <a:lnTo>
                          <a:pt x="169" y="8"/>
                        </a:lnTo>
                        <a:lnTo>
                          <a:pt x="198" y="123"/>
                        </a:lnTo>
                        <a:lnTo>
                          <a:pt x="222" y="130"/>
                        </a:lnTo>
                        <a:lnTo>
                          <a:pt x="284" y="8"/>
                        </a:lnTo>
                        <a:lnTo>
                          <a:pt x="299" y="8"/>
                        </a:lnTo>
                        <a:lnTo>
                          <a:pt x="299" y="46"/>
                        </a:lnTo>
                        <a:lnTo>
                          <a:pt x="260" y="146"/>
                        </a:lnTo>
                        <a:lnTo>
                          <a:pt x="260" y="200"/>
                        </a:lnTo>
                        <a:lnTo>
                          <a:pt x="276" y="270"/>
                        </a:lnTo>
                        <a:lnTo>
                          <a:pt x="268" y="361"/>
                        </a:lnTo>
                        <a:lnTo>
                          <a:pt x="276" y="531"/>
                        </a:lnTo>
                        <a:lnTo>
                          <a:pt x="291" y="639"/>
                        </a:lnTo>
                        <a:lnTo>
                          <a:pt x="330" y="762"/>
                        </a:lnTo>
                        <a:lnTo>
                          <a:pt x="383" y="855"/>
                        </a:lnTo>
                        <a:lnTo>
                          <a:pt x="445" y="92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Freeform 196">
                    <a:extLst>
                      <a:ext uri="{FF2B5EF4-FFF2-40B4-BE49-F238E27FC236}">
                        <a16:creationId xmlns:a16="http://schemas.microsoft.com/office/drawing/2014/main" id="{C35768D1-E686-A338-65F7-64BD19CC78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93" y="1150"/>
                    <a:ext cx="620" cy="708"/>
                  </a:xfrm>
                  <a:custGeom>
                    <a:avLst/>
                    <a:gdLst>
                      <a:gd name="T0" fmla="*/ 1 w 915"/>
                      <a:gd name="T1" fmla="*/ 1 h 1139"/>
                      <a:gd name="T2" fmla="*/ 0 w 915"/>
                      <a:gd name="T3" fmla="*/ 1 h 1139"/>
                      <a:gd name="T4" fmla="*/ 1 w 915"/>
                      <a:gd name="T5" fmla="*/ 1 h 1139"/>
                      <a:gd name="T6" fmla="*/ 1 w 915"/>
                      <a:gd name="T7" fmla="*/ 1 h 1139"/>
                      <a:gd name="T8" fmla="*/ 1 w 915"/>
                      <a:gd name="T9" fmla="*/ 1 h 1139"/>
                      <a:gd name="T10" fmla="*/ 1 w 915"/>
                      <a:gd name="T11" fmla="*/ 1 h 1139"/>
                      <a:gd name="T12" fmla="*/ 1 w 915"/>
                      <a:gd name="T13" fmla="*/ 1 h 1139"/>
                      <a:gd name="T14" fmla="*/ 1 w 915"/>
                      <a:gd name="T15" fmla="*/ 1 h 1139"/>
                      <a:gd name="T16" fmla="*/ 1 w 915"/>
                      <a:gd name="T17" fmla="*/ 1 h 1139"/>
                      <a:gd name="T18" fmla="*/ 1 w 915"/>
                      <a:gd name="T19" fmla="*/ 1 h 1139"/>
                      <a:gd name="T20" fmla="*/ 1 w 915"/>
                      <a:gd name="T21" fmla="*/ 1 h 1139"/>
                      <a:gd name="T22" fmla="*/ 1 w 915"/>
                      <a:gd name="T23" fmla="*/ 1 h 1139"/>
                      <a:gd name="T24" fmla="*/ 1 w 915"/>
                      <a:gd name="T25" fmla="*/ 1 h 1139"/>
                      <a:gd name="T26" fmla="*/ 1 w 915"/>
                      <a:gd name="T27" fmla="*/ 1 h 1139"/>
                      <a:gd name="T28" fmla="*/ 1 w 915"/>
                      <a:gd name="T29" fmla="*/ 1 h 1139"/>
                      <a:gd name="T30" fmla="*/ 1 w 915"/>
                      <a:gd name="T31" fmla="*/ 1 h 1139"/>
                      <a:gd name="T32" fmla="*/ 1 w 915"/>
                      <a:gd name="T33" fmla="*/ 1 h 1139"/>
                      <a:gd name="T34" fmla="*/ 1 w 915"/>
                      <a:gd name="T35" fmla="*/ 1 h 1139"/>
                      <a:gd name="T36" fmla="*/ 1 w 915"/>
                      <a:gd name="T37" fmla="*/ 1 h 1139"/>
                      <a:gd name="T38" fmla="*/ 1 w 915"/>
                      <a:gd name="T39" fmla="*/ 1 h 1139"/>
                      <a:gd name="T40" fmla="*/ 1 w 915"/>
                      <a:gd name="T41" fmla="*/ 1 h 1139"/>
                      <a:gd name="T42" fmla="*/ 1 w 915"/>
                      <a:gd name="T43" fmla="*/ 1 h 1139"/>
                      <a:gd name="T44" fmla="*/ 1 w 915"/>
                      <a:gd name="T45" fmla="*/ 1 h 1139"/>
                      <a:gd name="T46" fmla="*/ 1 w 915"/>
                      <a:gd name="T47" fmla="*/ 0 h 1139"/>
                      <a:gd name="T48" fmla="*/ 1 w 915"/>
                      <a:gd name="T49" fmla="*/ 1 h 1139"/>
                      <a:gd name="T50" fmla="*/ 1 w 915"/>
                      <a:gd name="T51" fmla="*/ 1 h 1139"/>
                      <a:gd name="T52" fmla="*/ 1 w 915"/>
                      <a:gd name="T53" fmla="*/ 1 h 1139"/>
                      <a:gd name="T54" fmla="*/ 1 w 915"/>
                      <a:gd name="T55" fmla="*/ 1 h 1139"/>
                      <a:gd name="T56" fmla="*/ 1 w 915"/>
                      <a:gd name="T57" fmla="*/ 1 h 1139"/>
                      <a:gd name="T58" fmla="*/ 1 w 915"/>
                      <a:gd name="T59" fmla="*/ 1 h 1139"/>
                      <a:gd name="T60" fmla="*/ 1 w 915"/>
                      <a:gd name="T61" fmla="*/ 1 h 1139"/>
                      <a:gd name="T62" fmla="*/ 1 w 915"/>
                      <a:gd name="T63" fmla="*/ 1 h 1139"/>
                      <a:gd name="T64" fmla="*/ 1 w 915"/>
                      <a:gd name="T65" fmla="*/ 1 h 1139"/>
                      <a:gd name="T66" fmla="*/ 1 w 915"/>
                      <a:gd name="T67" fmla="*/ 1 h 1139"/>
                      <a:gd name="T68" fmla="*/ 1 w 915"/>
                      <a:gd name="T69" fmla="*/ 1 h 1139"/>
                      <a:gd name="T70" fmla="*/ 1 w 915"/>
                      <a:gd name="T71" fmla="*/ 1 h 1139"/>
                      <a:gd name="T72" fmla="*/ 1 w 915"/>
                      <a:gd name="T73" fmla="*/ 1 h 1139"/>
                      <a:gd name="T74" fmla="*/ 1 w 915"/>
                      <a:gd name="T75" fmla="*/ 1 h 1139"/>
                      <a:gd name="T76" fmla="*/ 1 w 915"/>
                      <a:gd name="T77" fmla="*/ 1 h 1139"/>
                      <a:gd name="T78" fmla="*/ 1 w 915"/>
                      <a:gd name="T79" fmla="*/ 1 h 1139"/>
                      <a:gd name="T80" fmla="*/ 1 w 915"/>
                      <a:gd name="T81" fmla="*/ 1 h 1139"/>
                      <a:gd name="T82" fmla="*/ 1 w 915"/>
                      <a:gd name="T83" fmla="*/ 1 h 1139"/>
                      <a:gd name="T84" fmla="*/ 1 w 915"/>
                      <a:gd name="T85" fmla="*/ 1 h 1139"/>
                      <a:gd name="T86" fmla="*/ 1 w 915"/>
                      <a:gd name="T87" fmla="*/ 1 h 113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5"/>
                      <a:gd name="T133" fmla="*/ 0 h 1139"/>
                      <a:gd name="T134" fmla="*/ 915 w 915"/>
                      <a:gd name="T135" fmla="*/ 1139 h 113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5" h="1139">
                        <a:moveTo>
                          <a:pt x="15" y="1008"/>
                        </a:moveTo>
                        <a:lnTo>
                          <a:pt x="0" y="1061"/>
                        </a:lnTo>
                        <a:lnTo>
                          <a:pt x="15" y="1139"/>
                        </a:lnTo>
                        <a:lnTo>
                          <a:pt x="70" y="1139"/>
                        </a:lnTo>
                        <a:lnTo>
                          <a:pt x="231" y="1108"/>
                        </a:lnTo>
                        <a:lnTo>
                          <a:pt x="408" y="1046"/>
                        </a:lnTo>
                        <a:lnTo>
                          <a:pt x="554" y="946"/>
                        </a:lnTo>
                        <a:lnTo>
                          <a:pt x="639" y="816"/>
                        </a:lnTo>
                        <a:lnTo>
                          <a:pt x="715" y="593"/>
                        </a:lnTo>
                        <a:lnTo>
                          <a:pt x="738" y="385"/>
                        </a:lnTo>
                        <a:lnTo>
                          <a:pt x="738" y="285"/>
                        </a:lnTo>
                        <a:lnTo>
                          <a:pt x="777" y="224"/>
                        </a:lnTo>
                        <a:lnTo>
                          <a:pt x="845" y="200"/>
                        </a:lnTo>
                        <a:lnTo>
                          <a:pt x="907" y="200"/>
                        </a:lnTo>
                        <a:lnTo>
                          <a:pt x="915" y="169"/>
                        </a:lnTo>
                        <a:lnTo>
                          <a:pt x="823" y="177"/>
                        </a:lnTo>
                        <a:lnTo>
                          <a:pt x="808" y="154"/>
                        </a:lnTo>
                        <a:lnTo>
                          <a:pt x="884" y="70"/>
                        </a:lnTo>
                        <a:lnTo>
                          <a:pt x="868" y="47"/>
                        </a:lnTo>
                        <a:lnTo>
                          <a:pt x="853" y="62"/>
                        </a:lnTo>
                        <a:lnTo>
                          <a:pt x="792" y="123"/>
                        </a:lnTo>
                        <a:lnTo>
                          <a:pt x="777" y="123"/>
                        </a:lnTo>
                        <a:lnTo>
                          <a:pt x="777" y="16"/>
                        </a:lnTo>
                        <a:lnTo>
                          <a:pt x="761" y="0"/>
                        </a:lnTo>
                        <a:lnTo>
                          <a:pt x="738" y="8"/>
                        </a:lnTo>
                        <a:lnTo>
                          <a:pt x="746" y="123"/>
                        </a:lnTo>
                        <a:lnTo>
                          <a:pt x="730" y="131"/>
                        </a:lnTo>
                        <a:lnTo>
                          <a:pt x="668" y="70"/>
                        </a:lnTo>
                        <a:lnTo>
                          <a:pt x="623" y="62"/>
                        </a:lnTo>
                        <a:lnTo>
                          <a:pt x="631" y="93"/>
                        </a:lnTo>
                        <a:lnTo>
                          <a:pt x="699" y="162"/>
                        </a:lnTo>
                        <a:lnTo>
                          <a:pt x="699" y="200"/>
                        </a:lnTo>
                        <a:lnTo>
                          <a:pt x="676" y="278"/>
                        </a:lnTo>
                        <a:lnTo>
                          <a:pt x="676" y="346"/>
                        </a:lnTo>
                        <a:lnTo>
                          <a:pt x="676" y="462"/>
                        </a:lnTo>
                        <a:lnTo>
                          <a:pt x="645" y="608"/>
                        </a:lnTo>
                        <a:lnTo>
                          <a:pt x="615" y="700"/>
                        </a:lnTo>
                        <a:lnTo>
                          <a:pt x="561" y="816"/>
                        </a:lnTo>
                        <a:lnTo>
                          <a:pt x="499" y="908"/>
                        </a:lnTo>
                        <a:lnTo>
                          <a:pt x="454" y="954"/>
                        </a:lnTo>
                        <a:lnTo>
                          <a:pt x="330" y="993"/>
                        </a:lnTo>
                        <a:lnTo>
                          <a:pt x="215" y="1008"/>
                        </a:lnTo>
                        <a:lnTo>
                          <a:pt x="99" y="1024"/>
                        </a:lnTo>
                        <a:lnTo>
                          <a:pt x="15" y="100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" name="Oval 197">
                <a:extLst>
                  <a:ext uri="{FF2B5EF4-FFF2-40B4-BE49-F238E27FC236}">
                    <a16:creationId xmlns:a16="http://schemas.microsoft.com/office/drawing/2014/main" id="{E83DC8DA-3433-919D-D040-EC1AF2ED17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96" y="1104"/>
                <a:ext cx="912" cy="912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/>
              </a:p>
            </p:txBody>
          </p:sp>
        </p:grpSp>
        <p:grpSp>
          <p:nvGrpSpPr>
            <p:cNvPr id="8" name="Group 198">
              <a:extLst>
                <a:ext uri="{FF2B5EF4-FFF2-40B4-BE49-F238E27FC236}">
                  <a16:creationId xmlns:a16="http://schemas.microsoft.com/office/drawing/2014/main" id="{7B26FCF4-D004-6701-15EB-DBD369772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112"/>
              <a:ext cx="432" cy="240"/>
              <a:chOff x="-1152" y="3504"/>
              <a:chExt cx="432" cy="240"/>
            </a:xfrm>
          </p:grpSpPr>
          <p:grpSp>
            <p:nvGrpSpPr>
              <p:cNvPr id="9" name="Group 199">
                <a:extLst>
                  <a:ext uri="{FF2B5EF4-FFF2-40B4-BE49-F238E27FC236}">
                    <a16:creationId xmlns:a16="http://schemas.microsoft.com/office/drawing/2014/main" id="{97A3CD2E-79C1-30E8-5DA9-018812ADD59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12" name="AutoShape 200">
                  <a:extLst>
                    <a:ext uri="{FF2B5EF4-FFF2-40B4-BE49-F238E27FC236}">
                      <a16:creationId xmlns:a16="http://schemas.microsoft.com/office/drawing/2014/main" id="{E39F020A-23D3-1B19-5BD5-8AE669582C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i="0" baseline="-8000">
                      <a:solidFill>
                        <a:schemeClr val="bg2"/>
                      </a:solidFill>
                    </a:rPr>
                    <a:t>Exit</a:t>
                  </a:r>
                  <a:endParaRPr lang="en-CA" altLang="en-US" sz="1400" i="0" baseline="-800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5" name="Line 201">
                  <a:extLst>
                    <a:ext uri="{FF2B5EF4-FFF2-40B4-BE49-F238E27FC236}">
                      <a16:creationId xmlns:a16="http://schemas.microsoft.com/office/drawing/2014/main" id="{89BCE87A-102E-896B-4EB9-8D60A8AB506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Line 202">
                <a:extLst>
                  <a:ext uri="{FF2B5EF4-FFF2-40B4-BE49-F238E27FC236}">
                    <a16:creationId xmlns:a16="http://schemas.microsoft.com/office/drawing/2014/main" id="{9C69596F-6C99-3C62-F332-ECEEF44AE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203">
                <a:extLst>
                  <a:ext uri="{FF2B5EF4-FFF2-40B4-BE49-F238E27FC236}">
                    <a16:creationId xmlns:a16="http://schemas.microsoft.com/office/drawing/2014/main" id="{1BBE43E6-3793-3154-358D-16E8E8104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262DFA1-324D-E5F7-4564-B1C439137C5D}"/>
              </a:ext>
            </a:extLst>
          </p:cNvPr>
          <p:cNvSpPr/>
          <p:nvPr/>
        </p:nvSpPr>
        <p:spPr>
          <a:xfrm>
            <a:off x="1372025" y="3823855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3C0AA77-5C17-DF92-2C72-B661F61B6D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9164" y="3879090"/>
            <a:ext cx="2010880" cy="98871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Rounded Rectangular Callout 145">
            <a:extLst>
              <a:ext uri="{FF2B5EF4-FFF2-40B4-BE49-F238E27FC236}">
                <a16:creationId xmlns:a16="http://schemas.microsoft.com/office/drawing/2014/main" id="{1FEA9916-2ADC-90B9-1DC7-B50EEFBE9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07958"/>
            <a:ext cx="7315200" cy="1406525"/>
          </a:xfrm>
          <a:prstGeom prst="wedgeRoundRectCallout">
            <a:avLst>
              <a:gd name="adj1" fmla="val 21958"/>
              <a:gd name="adj2" fmla="val 5964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If I head too far ahead of the monster,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he will go around the other way.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Hence, we do not want to move angularly faster than him.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79872E-EA91-D48A-29E8-1B46E6E6B1D7}"/>
              </a:ext>
            </a:extLst>
          </p:cNvPr>
          <p:cNvCxnSpPr>
            <a:cxnSpLocks/>
          </p:cNvCxnSpPr>
          <p:nvPr/>
        </p:nvCxnSpPr>
        <p:spPr bwMode="auto">
          <a:xfrm flipH="1">
            <a:off x="2971800" y="3133177"/>
            <a:ext cx="1331147" cy="2819556"/>
          </a:xfrm>
          <a:prstGeom prst="line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1AF858E-62B6-5C37-223A-228CE387C83A}"/>
              </a:ext>
            </a:extLst>
          </p:cNvPr>
          <p:cNvSpPr txBox="1"/>
          <p:nvPr/>
        </p:nvSpPr>
        <p:spPr>
          <a:xfrm>
            <a:off x="993964" y="40594"/>
            <a:ext cx="8302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/>
              <a:t>The monster is running clockwise in the direction </a:t>
            </a:r>
            <a:br>
              <a:rPr lang="en-US" altLang="en-US" sz="2400" i="0"/>
            </a:br>
            <a:r>
              <a:rPr lang="en-US" altLang="en-US" sz="2400" i="0"/>
              <a:t>  for which the angle to the swimmer is less.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1556C3D-97CA-05F7-CC9A-F426E4BD151E}"/>
              </a:ext>
            </a:extLst>
          </p:cNvPr>
          <p:cNvSpPr/>
          <p:nvPr/>
        </p:nvSpPr>
        <p:spPr>
          <a:xfrm rot="18099154" flipV="1">
            <a:off x="1919309" y="4851537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93EB6D-3A01-925E-A867-C48D51956515}"/>
              </a:ext>
            </a:extLst>
          </p:cNvPr>
          <p:cNvCxnSpPr>
            <a:cxnSpLocks/>
          </p:cNvCxnSpPr>
          <p:nvPr/>
        </p:nvCxnSpPr>
        <p:spPr bwMode="auto">
          <a:xfrm flipV="1">
            <a:off x="2315237" y="1752600"/>
            <a:ext cx="2866363" cy="4495800"/>
          </a:xfrm>
          <a:prstGeom prst="line">
            <a:avLst/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998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01" y="4505326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C:\Users\home\Documents\swimming-clip-art-4.gif">
            <a:extLst>
              <a:ext uri="{FF2B5EF4-FFF2-40B4-BE49-F238E27FC236}">
                <a16:creationId xmlns:a16="http://schemas.microsoft.com/office/drawing/2014/main" id="{DAB5C74E-AEA0-5068-1F32-F13F91CE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3980391" y="2900295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96EFF8B-E9D1-1D11-3550-E2FD8E4E979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33800" y="3059045"/>
            <a:ext cx="623622" cy="827155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185">
            <a:extLst>
              <a:ext uri="{FF2B5EF4-FFF2-40B4-BE49-F238E27FC236}">
                <a16:creationId xmlns:a16="http://schemas.microsoft.com/office/drawing/2014/main" id="{73B63E39-1B24-7E11-AC13-335006BA3A04}"/>
              </a:ext>
            </a:extLst>
          </p:cNvPr>
          <p:cNvGrpSpPr>
            <a:grpSpLocks/>
          </p:cNvGrpSpPr>
          <p:nvPr/>
        </p:nvGrpSpPr>
        <p:grpSpPr bwMode="auto">
          <a:xfrm>
            <a:off x="57438" y="352504"/>
            <a:ext cx="838200" cy="769110"/>
            <a:chOff x="4320" y="2016"/>
            <a:chExt cx="912" cy="912"/>
          </a:xfrm>
        </p:grpSpPr>
        <p:grpSp>
          <p:nvGrpSpPr>
            <p:cNvPr id="5" name="Group 186">
              <a:extLst>
                <a:ext uri="{FF2B5EF4-FFF2-40B4-BE49-F238E27FC236}">
                  <a16:creationId xmlns:a16="http://schemas.microsoft.com/office/drawing/2014/main" id="{0127DA43-D34C-3704-0095-54C84A4CD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016"/>
              <a:ext cx="912" cy="912"/>
              <a:chOff x="2496" y="1104"/>
              <a:chExt cx="912" cy="912"/>
            </a:xfrm>
          </p:grpSpPr>
          <p:grpSp>
            <p:nvGrpSpPr>
              <p:cNvPr id="16" name="Group 187">
                <a:extLst>
                  <a:ext uri="{FF2B5EF4-FFF2-40B4-BE49-F238E27FC236}">
                    <a16:creationId xmlns:a16="http://schemas.microsoft.com/office/drawing/2014/main" id="{0AFA2B06-974D-7075-14C7-F758F738996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360341">
                <a:off x="2592" y="1248"/>
                <a:ext cx="680" cy="680"/>
                <a:chOff x="1224" y="1212"/>
                <a:chExt cx="3144" cy="3112"/>
              </a:xfrm>
            </p:grpSpPr>
            <p:sp>
              <p:nvSpPr>
                <p:cNvPr id="18" name="Freeform 188" descr="Green marble">
                  <a:extLst>
                    <a:ext uri="{FF2B5EF4-FFF2-40B4-BE49-F238E27FC236}">
                      <a16:creationId xmlns:a16="http://schemas.microsoft.com/office/drawing/2014/main" id="{B7063288-BD34-052C-40C7-03759EB4795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224" y="2539"/>
                  <a:ext cx="2280" cy="1785"/>
                </a:xfrm>
                <a:custGeom>
                  <a:avLst/>
                  <a:gdLst>
                    <a:gd name="T0" fmla="*/ 748 w 2280"/>
                    <a:gd name="T1" fmla="*/ 30 h 1785"/>
                    <a:gd name="T2" fmla="*/ 1224 w 2280"/>
                    <a:gd name="T3" fmla="*/ 305 h 1785"/>
                    <a:gd name="T4" fmla="*/ 2184 w 2280"/>
                    <a:gd name="T5" fmla="*/ 257 h 1785"/>
                    <a:gd name="T6" fmla="*/ 1800 w 2280"/>
                    <a:gd name="T7" fmla="*/ 1121 h 1785"/>
                    <a:gd name="T8" fmla="*/ 1743 w 2280"/>
                    <a:gd name="T9" fmla="*/ 1313 h 1785"/>
                    <a:gd name="T10" fmla="*/ 1717 w 2280"/>
                    <a:gd name="T11" fmla="*/ 1479 h 1785"/>
                    <a:gd name="T12" fmla="*/ 1560 w 2280"/>
                    <a:gd name="T13" fmla="*/ 1549 h 1785"/>
                    <a:gd name="T14" fmla="*/ 1272 w 2280"/>
                    <a:gd name="T15" fmla="*/ 1553 h 1785"/>
                    <a:gd name="T16" fmla="*/ 168 w 2280"/>
                    <a:gd name="T17" fmla="*/ 1649 h 1785"/>
                    <a:gd name="T18" fmla="*/ 264 w 2280"/>
                    <a:gd name="T19" fmla="*/ 737 h 1785"/>
                    <a:gd name="T20" fmla="*/ 425 w 2280"/>
                    <a:gd name="T21" fmla="*/ 126 h 1785"/>
                    <a:gd name="T22" fmla="*/ 748 w 2280"/>
                    <a:gd name="T23" fmla="*/ 3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9" name="Freeform 189" descr="Green marble">
                  <a:extLst>
                    <a:ext uri="{FF2B5EF4-FFF2-40B4-BE49-F238E27FC236}">
                      <a16:creationId xmlns:a16="http://schemas.microsoft.com/office/drawing/2014/main" id="{9145A1FF-005A-2DB6-CF0E-1E1614D9A7F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056" y="1628"/>
                  <a:ext cx="1312" cy="1296"/>
                </a:xfrm>
                <a:custGeom>
                  <a:avLst/>
                  <a:gdLst>
                    <a:gd name="T0" fmla="*/ 592 w 1312"/>
                    <a:gd name="T1" fmla="*/ 160 h 1296"/>
                    <a:gd name="T2" fmla="*/ 16 w 1312"/>
                    <a:gd name="T3" fmla="*/ 640 h 1296"/>
                    <a:gd name="T4" fmla="*/ 496 w 1312"/>
                    <a:gd name="T5" fmla="*/ 1024 h 1296"/>
                    <a:gd name="T6" fmla="*/ 1216 w 1312"/>
                    <a:gd name="T7" fmla="*/ 1216 h 1296"/>
                    <a:gd name="T8" fmla="*/ 1072 w 1312"/>
                    <a:gd name="T9" fmla="*/ 544 h 1296"/>
                    <a:gd name="T10" fmla="*/ 1120 w 1312"/>
                    <a:gd name="T11" fmla="*/ 64 h 1296"/>
                    <a:gd name="T12" fmla="*/ 592 w 1312"/>
                    <a:gd name="T13" fmla="*/ 160 h 12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312"/>
                    <a:gd name="T22" fmla="*/ 0 h 1296"/>
                    <a:gd name="T23" fmla="*/ 1312 w 1312"/>
                    <a:gd name="T24" fmla="*/ 1296 h 12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312" h="1296">
                      <a:moveTo>
                        <a:pt x="592" y="160"/>
                      </a:moveTo>
                      <a:cubicBezTo>
                        <a:pt x="408" y="256"/>
                        <a:pt x="32" y="496"/>
                        <a:pt x="16" y="640"/>
                      </a:cubicBezTo>
                      <a:cubicBezTo>
                        <a:pt x="0" y="784"/>
                        <a:pt x="296" y="928"/>
                        <a:pt x="496" y="1024"/>
                      </a:cubicBezTo>
                      <a:cubicBezTo>
                        <a:pt x="696" y="1120"/>
                        <a:pt x="1120" y="1296"/>
                        <a:pt x="1216" y="1216"/>
                      </a:cubicBezTo>
                      <a:cubicBezTo>
                        <a:pt x="1312" y="1136"/>
                        <a:pt x="1088" y="736"/>
                        <a:pt x="1072" y="544"/>
                      </a:cubicBezTo>
                      <a:cubicBezTo>
                        <a:pt x="1056" y="352"/>
                        <a:pt x="1208" y="128"/>
                        <a:pt x="1120" y="64"/>
                      </a:cubicBezTo>
                      <a:cubicBezTo>
                        <a:pt x="1032" y="0"/>
                        <a:pt x="776" y="64"/>
                        <a:pt x="592" y="160"/>
                      </a:cubicBezTo>
                      <a:close/>
                    </a:path>
                  </a:pathLst>
                </a:custGeom>
                <a:blipFill dpi="0" rotWithShape="0">
                  <a:blip r:embed="rId5" cstate="print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20" name="Group 190">
                  <a:extLst>
                    <a:ext uri="{FF2B5EF4-FFF2-40B4-BE49-F238E27FC236}">
                      <a16:creationId xmlns:a16="http://schemas.microsoft.com/office/drawing/2014/main" id="{5201985C-3591-A380-2D3A-E755F43B234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776" y="1212"/>
                  <a:ext cx="1944" cy="2413"/>
                  <a:chOff x="2227" y="1194"/>
                  <a:chExt cx="1944" cy="2413"/>
                </a:xfrm>
              </p:grpSpPr>
              <p:sp>
                <p:nvSpPr>
                  <p:cNvPr id="21" name="Freeform 191">
                    <a:extLst>
                      <a:ext uri="{FF2B5EF4-FFF2-40B4-BE49-F238E27FC236}">
                        <a16:creationId xmlns:a16="http://schemas.microsoft.com/office/drawing/2014/main" id="{70ED15E2-5856-1789-1925-B904CFE5B9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08" y="1513"/>
                    <a:ext cx="406" cy="340"/>
                  </a:xfrm>
                  <a:custGeom>
                    <a:avLst/>
                    <a:gdLst>
                      <a:gd name="T0" fmla="*/ 1 w 600"/>
                      <a:gd name="T1" fmla="*/ 1 h 608"/>
                      <a:gd name="T2" fmla="*/ 1 w 600"/>
                      <a:gd name="T3" fmla="*/ 1 h 608"/>
                      <a:gd name="T4" fmla="*/ 1 w 600"/>
                      <a:gd name="T5" fmla="*/ 1 h 608"/>
                      <a:gd name="T6" fmla="*/ 1 w 600"/>
                      <a:gd name="T7" fmla="*/ 1 h 608"/>
                      <a:gd name="T8" fmla="*/ 1 w 600"/>
                      <a:gd name="T9" fmla="*/ 0 h 608"/>
                      <a:gd name="T10" fmla="*/ 1 w 600"/>
                      <a:gd name="T11" fmla="*/ 1 h 608"/>
                      <a:gd name="T12" fmla="*/ 1 w 600"/>
                      <a:gd name="T13" fmla="*/ 1 h 608"/>
                      <a:gd name="T14" fmla="*/ 0 w 600"/>
                      <a:gd name="T15" fmla="*/ 1 h 608"/>
                      <a:gd name="T16" fmla="*/ 1 w 600"/>
                      <a:gd name="T17" fmla="*/ 1 h 608"/>
                      <a:gd name="T18" fmla="*/ 1 w 600"/>
                      <a:gd name="T19" fmla="*/ 1 h 608"/>
                      <a:gd name="T20" fmla="*/ 1 w 600"/>
                      <a:gd name="T21" fmla="*/ 1 h 608"/>
                      <a:gd name="T22" fmla="*/ 1 w 600"/>
                      <a:gd name="T23" fmla="*/ 1 h 608"/>
                      <a:gd name="T24" fmla="*/ 1 w 600"/>
                      <a:gd name="T25" fmla="*/ 1 h 608"/>
                      <a:gd name="T26" fmla="*/ 1 w 600"/>
                      <a:gd name="T27" fmla="*/ 1 h 608"/>
                      <a:gd name="T28" fmla="*/ 1 w 600"/>
                      <a:gd name="T29" fmla="*/ 1 h 608"/>
                      <a:gd name="T30" fmla="*/ 1 w 600"/>
                      <a:gd name="T31" fmla="*/ 1 h 608"/>
                      <a:gd name="T32" fmla="*/ 1 w 600"/>
                      <a:gd name="T33" fmla="*/ 1 h 608"/>
                      <a:gd name="T34" fmla="*/ 1 w 600"/>
                      <a:gd name="T35" fmla="*/ 1 h 608"/>
                      <a:gd name="T36" fmla="*/ 1 w 600"/>
                      <a:gd name="T37" fmla="*/ 1 h 608"/>
                      <a:gd name="T38" fmla="*/ 1 w 600"/>
                      <a:gd name="T39" fmla="*/ 1 h 608"/>
                      <a:gd name="T40" fmla="*/ 1 w 600"/>
                      <a:gd name="T41" fmla="*/ 1 h 608"/>
                      <a:gd name="T42" fmla="*/ 1 w 600"/>
                      <a:gd name="T43" fmla="*/ 1 h 608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600"/>
                      <a:gd name="T67" fmla="*/ 0 h 608"/>
                      <a:gd name="T68" fmla="*/ 600 w 600"/>
                      <a:gd name="T69" fmla="*/ 608 h 608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600" h="608">
                        <a:moveTo>
                          <a:pt x="388" y="289"/>
                        </a:moveTo>
                        <a:lnTo>
                          <a:pt x="372" y="177"/>
                        </a:lnTo>
                        <a:lnTo>
                          <a:pt x="341" y="78"/>
                        </a:lnTo>
                        <a:lnTo>
                          <a:pt x="284" y="24"/>
                        </a:lnTo>
                        <a:lnTo>
                          <a:pt x="185" y="0"/>
                        </a:lnTo>
                        <a:lnTo>
                          <a:pt x="100" y="24"/>
                        </a:lnTo>
                        <a:lnTo>
                          <a:pt x="19" y="123"/>
                        </a:lnTo>
                        <a:lnTo>
                          <a:pt x="0" y="243"/>
                        </a:lnTo>
                        <a:lnTo>
                          <a:pt x="19" y="370"/>
                        </a:lnTo>
                        <a:lnTo>
                          <a:pt x="50" y="447"/>
                        </a:lnTo>
                        <a:lnTo>
                          <a:pt x="88" y="528"/>
                        </a:lnTo>
                        <a:lnTo>
                          <a:pt x="130" y="582"/>
                        </a:lnTo>
                        <a:lnTo>
                          <a:pt x="177" y="608"/>
                        </a:lnTo>
                        <a:lnTo>
                          <a:pt x="242" y="585"/>
                        </a:lnTo>
                        <a:lnTo>
                          <a:pt x="307" y="531"/>
                        </a:lnTo>
                        <a:lnTo>
                          <a:pt x="349" y="455"/>
                        </a:lnTo>
                        <a:lnTo>
                          <a:pt x="388" y="390"/>
                        </a:lnTo>
                        <a:lnTo>
                          <a:pt x="400" y="351"/>
                        </a:lnTo>
                        <a:lnTo>
                          <a:pt x="565" y="293"/>
                        </a:lnTo>
                        <a:lnTo>
                          <a:pt x="600" y="270"/>
                        </a:lnTo>
                        <a:lnTo>
                          <a:pt x="580" y="235"/>
                        </a:lnTo>
                        <a:lnTo>
                          <a:pt x="388" y="289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Freeform 192">
                    <a:extLst>
                      <a:ext uri="{FF2B5EF4-FFF2-40B4-BE49-F238E27FC236}">
                        <a16:creationId xmlns:a16="http://schemas.microsoft.com/office/drawing/2014/main" id="{A3E74E21-88B9-534C-544A-4A07F50855A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999" y="1873"/>
                    <a:ext cx="418" cy="758"/>
                  </a:xfrm>
                  <a:custGeom>
                    <a:avLst/>
                    <a:gdLst>
                      <a:gd name="T0" fmla="*/ 1 w 619"/>
                      <a:gd name="T1" fmla="*/ 1 h 1085"/>
                      <a:gd name="T2" fmla="*/ 1 w 619"/>
                      <a:gd name="T3" fmla="*/ 1 h 1085"/>
                      <a:gd name="T4" fmla="*/ 1 w 619"/>
                      <a:gd name="T5" fmla="*/ 1 h 1085"/>
                      <a:gd name="T6" fmla="*/ 1 w 619"/>
                      <a:gd name="T7" fmla="*/ 0 h 1085"/>
                      <a:gd name="T8" fmla="*/ 1 w 619"/>
                      <a:gd name="T9" fmla="*/ 1 h 1085"/>
                      <a:gd name="T10" fmla="*/ 1 w 619"/>
                      <a:gd name="T11" fmla="*/ 1 h 1085"/>
                      <a:gd name="T12" fmla="*/ 1 w 619"/>
                      <a:gd name="T13" fmla="*/ 1 h 1085"/>
                      <a:gd name="T14" fmla="*/ 1 w 619"/>
                      <a:gd name="T15" fmla="*/ 1 h 1085"/>
                      <a:gd name="T16" fmla="*/ 1 w 619"/>
                      <a:gd name="T17" fmla="*/ 1 h 1085"/>
                      <a:gd name="T18" fmla="*/ 1 w 619"/>
                      <a:gd name="T19" fmla="*/ 1 h 1085"/>
                      <a:gd name="T20" fmla="*/ 1 w 619"/>
                      <a:gd name="T21" fmla="*/ 1 h 1085"/>
                      <a:gd name="T22" fmla="*/ 1 w 619"/>
                      <a:gd name="T23" fmla="*/ 1 h 1085"/>
                      <a:gd name="T24" fmla="*/ 1 w 619"/>
                      <a:gd name="T25" fmla="*/ 1 h 1085"/>
                      <a:gd name="T26" fmla="*/ 1 w 619"/>
                      <a:gd name="T27" fmla="*/ 1 h 1085"/>
                      <a:gd name="T28" fmla="*/ 1 w 619"/>
                      <a:gd name="T29" fmla="*/ 1 h 1085"/>
                      <a:gd name="T30" fmla="*/ 1 w 619"/>
                      <a:gd name="T31" fmla="*/ 1 h 1085"/>
                      <a:gd name="T32" fmla="*/ 1 w 619"/>
                      <a:gd name="T33" fmla="*/ 1 h 1085"/>
                      <a:gd name="T34" fmla="*/ 1 w 619"/>
                      <a:gd name="T35" fmla="*/ 1 h 1085"/>
                      <a:gd name="T36" fmla="*/ 1 w 619"/>
                      <a:gd name="T37" fmla="*/ 1 h 1085"/>
                      <a:gd name="T38" fmla="*/ 1 w 619"/>
                      <a:gd name="T39" fmla="*/ 1 h 1085"/>
                      <a:gd name="T40" fmla="*/ 0 w 619"/>
                      <a:gd name="T41" fmla="*/ 1 h 1085"/>
                      <a:gd name="T42" fmla="*/ 1 w 619"/>
                      <a:gd name="T43" fmla="*/ 1 h 1085"/>
                      <a:gd name="T44" fmla="*/ 1 w 619"/>
                      <a:gd name="T45" fmla="*/ 1 h 1085"/>
                      <a:gd name="T46" fmla="*/ 1 w 619"/>
                      <a:gd name="T47" fmla="*/ 1 h 1085"/>
                      <a:gd name="T48" fmla="*/ 1 w 619"/>
                      <a:gd name="T49" fmla="*/ 1 h 1085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619"/>
                      <a:gd name="T76" fmla="*/ 0 h 1085"/>
                      <a:gd name="T77" fmla="*/ 619 w 619"/>
                      <a:gd name="T78" fmla="*/ 1085 h 1085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619" h="1085">
                        <a:moveTo>
                          <a:pt x="208" y="161"/>
                        </a:moveTo>
                        <a:lnTo>
                          <a:pt x="284" y="80"/>
                        </a:lnTo>
                        <a:lnTo>
                          <a:pt x="411" y="3"/>
                        </a:lnTo>
                        <a:lnTo>
                          <a:pt x="469" y="0"/>
                        </a:lnTo>
                        <a:lnTo>
                          <a:pt x="573" y="34"/>
                        </a:lnTo>
                        <a:lnTo>
                          <a:pt x="619" y="85"/>
                        </a:lnTo>
                        <a:lnTo>
                          <a:pt x="619" y="161"/>
                        </a:lnTo>
                        <a:lnTo>
                          <a:pt x="542" y="304"/>
                        </a:lnTo>
                        <a:lnTo>
                          <a:pt x="458" y="415"/>
                        </a:lnTo>
                        <a:lnTo>
                          <a:pt x="422" y="508"/>
                        </a:lnTo>
                        <a:lnTo>
                          <a:pt x="399" y="615"/>
                        </a:lnTo>
                        <a:lnTo>
                          <a:pt x="422" y="719"/>
                        </a:lnTo>
                        <a:lnTo>
                          <a:pt x="445" y="820"/>
                        </a:lnTo>
                        <a:lnTo>
                          <a:pt x="445" y="935"/>
                        </a:lnTo>
                        <a:lnTo>
                          <a:pt x="411" y="1005"/>
                        </a:lnTo>
                        <a:lnTo>
                          <a:pt x="334" y="1043"/>
                        </a:lnTo>
                        <a:lnTo>
                          <a:pt x="242" y="1085"/>
                        </a:lnTo>
                        <a:lnTo>
                          <a:pt x="157" y="1085"/>
                        </a:lnTo>
                        <a:lnTo>
                          <a:pt x="100" y="1054"/>
                        </a:lnTo>
                        <a:lnTo>
                          <a:pt x="23" y="927"/>
                        </a:lnTo>
                        <a:lnTo>
                          <a:pt x="0" y="797"/>
                        </a:lnTo>
                        <a:lnTo>
                          <a:pt x="8" y="628"/>
                        </a:lnTo>
                        <a:lnTo>
                          <a:pt x="65" y="415"/>
                        </a:lnTo>
                        <a:lnTo>
                          <a:pt x="123" y="277"/>
                        </a:lnTo>
                        <a:lnTo>
                          <a:pt x="208" y="161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3" name="Freeform 193">
                    <a:extLst>
                      <a:ext uri="{FF2B5EF4-FFF2-40B4-BE49-F238E27FC236}">
                        <a16:creationId xmlns:a16="http://schemas.microsoft.com/office/drawing/2014/main" id="{068E5635-5BEC-5F4E-E090-D0915BFCE97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3504" y="2064"/>
                    <a:ext cx="812" cy="523"/>
                  </a:xfrm>
                  <a:custGeom>
                    <a:avLst/>
                    <a:gdLst>
                      <a:gd name="T0" fmla="*/ 0 w 782"/>
                      <a:gd name="T1" fmla="*/ 1 h 808"/>
                      <a:gd name="T2" fmla="*/ 158 w 782"/>
                      <a:gd name="T3" fmla="*/ 0 h 808"/>
                      <a:gd name="T4" fmla="*/ 386 w 782"/>
                      <a:gd name="T5" fmla="*/ 0 h 808"/>
                      <a:gd name="T6" fmla="*/ 814 w 782"/>
                      <a:gd name="T7" fmla="*/ 1 h 808"/>
                      <a:gd name="T8" fmla="*/ 1320 w 782"/>
                      <a:gd name="T9" fmla="*/ 1 h 808"/>
                      <a:gd name="T10" fmla="*/ 1508 w 782"/>
                      <a:gd name="T11" fmla="*/ 1 h 808"/>
                      <a:gd name="T12" fmla="*/ 1595 w 782"/>
                      <a:gd name="T13" fmla="*/ 1 h 808"/>
                      <a:gd name="T14" fmla="*/ 1608 w 782"/>
                      <a:gd name="T15" fmla="*/ 1 h 808"/>
                      <a:gd name="T16" fmla="*/ 1552 w 782"/>
                      <a:gd name="T17" fmla="*/ 1 h 808"/>
                      <a:gd name="T18" fmla="*/ 1397 w 782"/>
                      <a:gd name="T19" fmla="*/ 1 h 808"/>
                      <a:gd name="T20" fmla="*/ 1195 w 782"/>
                      <a:gd name="T21" fmla="*/ 1 h 808"/>
                      <a:gd name="T22" fmla="*/ 1048 w 782"/>
                      <a:gd name="T23" fmla="*/ 1 h 808"/>
                      <a:gd name="T24" fmla="*/ 980 w 782"/>
                      <a:gd name="T25" fmla="*/ 1 h 808"/>
                      <a:gd name="T26" fmla="*/ 938 w 782"/>
                      <a:gd name="T27" fmla="*/ 1 h 808"/>
                      <a:gd name="T28" fmla="*/ 951 w 782"/>
                      <a:gd name="T29" fmla="*/ 1 h 808"/>
                      <a:gd name="T30" fmla="*/ 962 w 782"/>
                      <a:gd name="T31" fmla="*/ 1 h 808"/>
                      <a:gd name="T32" fmla="*/ 1143 w 782"/>
                      <a:gd name="T33" fmla="*/ 1 h 808"/>
                      <a:gd name="T34" fmla="*/ 1430 w 782"/>
                      <a:gd name="T35" fmla="*/ 1 h 808"/>
                      <a:gd name="T36" fmla="*/ 1608 w 782"/>
                      <a:gd name="T37" fmla="*/ 1 h 808"/>
                      <a:gd name="T38" fmla="*/ 1799 w 782"/>
                      <a:gd name="T39" fmla="*/ 1 h 808"/>
                      <a:gd name="T40" fmla="*/ 1860 w 782"/>
                      <a:gd name="T41" fmla="*/ 1 h 808"/>
                      <a:gd name="T42" fmla="*/ 1799 w 782"/>
                      <a:gd name="T43" fmla="*/ 1 h 808"/>
                      <a:gd name="T44" fmla="*/ 1724 w 782"/>
                      <a:gd name="T45" fmla="*/ 1 h 808"/>
                      <a:gd name="T46" fmla="*/ 1595 w 782"/>
                      <a:gd name="T47" fmla="*/ 1 h 808"/>
                      <a:gd name="T48" fmla="*/ 1423 w 782"/>
                      <a:gd name="T49" fmla="*/ 1 h 808"/>
                      <a:gd name="T50" fmla="*/ 1236 w 782"/>
                      <a:gd name="T51" fmla="*/ 1 h 808"/>
                      <a:gd name="T52" fmla="*/ 938 w 782"/>
                      <a:gd name="T53" fmla="*/ 1 h 808"/>
                      <a:gd name="T54" fmla="*/ 844 w 782"/>
                      <a:gd name="T55" fmla="*/ 1 h 808"/>
                      <a:gd name="T56" fmla="*/ 793 w 782"/>
                      <a:gd name="T57" fmla="*/ 1 h 808"/>
                      <a:gd name="T58" fmla="*/ 793 w 782"/>
                      <a:gd name="T59" fmla="*/ 1 h 808"/>
                      <a:gd name="T60" fmla="*/ 793 w 782"/>
                      <a:gd name="T61" fmla="*/ 1 h 808"/>
                      <a:gd name="T62" fmla="*/ 922 w 782"/>
                      <a:gd name="T63" fmla="*/ 1 h 808"/>
                      <a:gd name="T64" fmla="*/ 1114 w 782"/>
                      <a:gd name="T65" fmla="*/ 1 h 808"/>
                      <a:gd name="T66" fmla="*/ 1283 w 782"/>
                      <a:gd name="T67" fmla="*/ 1 h 808"/>
                      <a:gd name="T68" fmla="*/ 1389 w 782"/>
                      <a:gd name="T69" fmla="*/ 1 h 808"/>
                      <a:gd name="T70" fmla="*/ 1443 w 782"/>
                      <a:gd name="T71" fmla="*/ 1 h 808"/>
                      <a:gd name="T72" fmla="*/ 1423 w 782"/>
                      <a:gd name="T73" fmla="*/ 1 h 808"/>
                      <a:gd name="T74" fmla="*/ 1344 w 782"/>
                      <a:gd name="T75" fmla="*/ 1 h 808"/>
                      <a:gd name="T76" fmla="*/ 1236 w 782"/>
                      <a:gd name="T77" fmla="*/ 1 h 808"/>
                      <a:gd name="T78" fmla="*/ 1114 w 782"/>
                      <a:gd name="T79" fmla="*/ 1 h 808"/>
                      <a:gd name="T80" fmla="*/ 850 w 782"/>
                      <a:gd name="T81" fmla="*/ 1 h 808"/>
                      <a:gd name="T82" fmla="*/ 460 w 782"/>
                      <a:gd name="T83" fmla="*/ 1 h 808"/>
                      <a:gd name="T84" fmla="*/ 166 w 782"/>
                      <a:gd name="T85" fmla="*/ 1 h 808"/>
                      <a:gd name="T86" fmla="*/ 46 w 782"/>
                      <a:gd name="T87" fmla="*/ 1 h 808"/>
                      <a:gd name="T88" fmla="*/ 0 w 782"/>
                      <a:gd name="T89" fmla="*/ 1 h 808"/>
                      <a:gd name="T90" fmla="*/ 0 w 782"/>
                      <a:gd name="T91" fmla="*/ 1 h 808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w 782"/>
                      <a:gd name="T139" fmla="*/ 0 h 808"/>
                      <a:gd name="T140" fmla="*/ 782 w 782"/>
                      <a:gd name="T141" fmla="*/ 808 h 808"/>
                    </a:gdLst>
                    <a:ahLst/>
                    <a:cxnLst>
                      <a:cxn ang="T92">
                        <a:pos x="T0" y="T1"/>
                      </a:cxn>
                      <a:cxn ang="T93">
                        <a:pos x="T2" y="T3"/>
                      </a:cxn>
                      <a:cxn ang="T94">
                        <a:pos x="T4" y="T5"/>
                      </a:cxn>
                      <a:cxn ang="T95">
                        <a:pos x="T6" y="T7"/>
                      </a:cxn>
                      <a:cxn ang="T96">
                        <a:pos x="T8" y="T9"/>
                      </a:cxn>
                      <a:cxn ang="T97">
                        <a:pos x="T10" y="T11"/>
                      </a:cxn>
                      <a:cxn ang="T98">
                        <a:pos x="T12" y="T13"/>
                      </a:cxn>
                      <a:cxn ang="T99">
                        <a:pos x="T14" y="T15"/>
                      </a:cxn>
                      <a:cxn ang="T100">
                        <a:pos x="T16" y="T17"/>
                      </a:cxn>
                      <a:cxn ang="T101">
                        <a:pos x="T18" y="T19"/>
                      </a:cxn>
                      <a:cxn ang="T102">
                        <a:pos x="T20" y="T21"/>
                      </a:cxn>
                      <a:cxn ang="T103">
                        <a:pos x="T22" y="T23"/>
                      </a:cxn>
                      <a:cxn ang="T104">
                        <a:pos x="T24" y="T25"/>
                      </a:cxn>
                      <a:cxn ang="T105">
                        <a:pos x="T26" y="T27"/>
                      </a:cxn>
                      <a:cxn ang="T106">
                        <a:pos x="T28" y="T29"/>
                      </a:cxn>
                      <a:cxn ang="T107">
                        <a:pos x="T30" y="T31"/>
                      </a:cxn>
                      <a:cxn ang="T108">
                        <a:pos x="T32" y="T33"/>
                      </a:cxn>
                      <a:cxn ang="T109">
                        <a:pos x="T34" y="T35"/>
                      </a:cxn>
                      <a:cxn ang="T110">
                        <a:pos x="T36" y="T37"/>
                      </a:cxn>
                      <a:cxn ang="T111">
                        <a:pos x="T38" y="T39"/>
                      </a:cxn>
                      <a:cxn ang="T112">
                        <a:pos x="T40" y="T41"/>
                      </a:cxn>
                      <a:cxn ang="T113">
                        <a:pos x="T42" y="T43"/>
                      </a:cxn>
                      <a:cxn ang="T114">
                        <a:pos x="T44" y="T45"/>
                      </a:cxn>
                      <a:cxn ang="T115">
                        <a:pos x="T46" y="T47"/>
                      </a:cxn>
                      <a:cxn ang="T116">
                        <a:pos x="T48" y="T49"/>
                      </a:cxn>
                      <a:cxn ang="T117">
                        <a:pos x="T50" y="T51"/>
                      </a:cxn>
                      <a:cxn ang="T118">
                        <a:pos x="T52" y="T53"/>
                      </a:cxn>
                      <a:cxn ang="T119">
                        <a:pos x="T54" y="T55"/>
                      </a:cxn>
                      <a:cxn ang="T120">
                        <a:pos x="T56" y="T57"/>
                      </a:cxn>
                      <a:cxn ang="T121">
                        <a:pos x="T58" y="T59"/>
                      </a:cxn>
                      <a:cxn ang="T122">
                        <a:pos x="T60" y="T61"/>
                      </a:cxn>
                      <a:cxn ang="T123">
                        <a:pos x="T62" y="T63"/>
                      </a:cxn>
                      <a:cxn ang="T124">
                        <a:pos x="T64" y="T65"/>
                      </a:cxn>
                      <a:cxn ang="T125">
                        <a:pos x="T66" y="T67"/>
                      </a:cxn>
                      <a:cxn ang="T126">
                        <a:pos x="T68" y="T69"/>
                      </a:cxn>
                      <a:cxn ang="T127">
                        <a:pos x="T70" y="T71"/>
                      </a:cxn>
                      <a:cxn ang="T128">
                        <a:pos x="T72" y="T73"/>
                      </a:cxn>
                      <a:cxn ang="T129">
                        <a:pos x="T74" y="T75"/>
                      </a:cxn>
                      <a:cxn ang="T130">
                        <a:pos x="T76" y="T77"/>
                      </a:cxn>
                      <a:cxn ang="T131">
                        <a:pos x="T78" y="T79"/>
                      </a:cxn>
                      <a:cxn ang="T132">
                        <a:pos x="T80" y="T81"/>
                      </a:cxn>
                      <a:cxn ang="T133">
                        <a:pos x="T82" y="T83"/>
                      </a:cxn>
                      <a:cxn ang="T134">
                        <a:pos x="T84" y="T85"/>
                      </a:cxn>
                      <a:cxn ang="T135">
                        <a:pos x="T86" y="T87"/>
                      </a:cxn>
                      <a:cxn ang="T136">
                        <a:pos x="T88" y="T89"/>
                      </a:cxn>
                      <a:cxn ang="T137">
                        <a:pos x="T90" y="T91"/>
                      </a:cxn>
                    </a:cxnLst>
                    <a:rect l="T138" t="T139" r="T140" b="T141"/>
                    <a:pathLst>
                      <a:path w="782" h="808">
                        <a:moveTo>
                          <a:pt x="0" y="76"/>
                        </a:moveTo>
                        <a:lnTo>
                          <a:pt x="66" y="0"/>
                        </a:lnTo>
                        <a:lnTo>
                          <a:pt x="163" y="0"/>
                        </a:lnTo>
                        <a:lnTo>
                          <a:pt x="343" y="19"/>
                        </a:lnTo>
                        <a:lnTo>
                          <a:pt x="555" y="30"/>
                        </a:lnTo>
                        <a:lnTo>
                          <a:pt x="636" y="65"/>
                        </a:lnTo>
                        <a:lnTo>
                          <a:pt x="670" y="110"/>
                        </a:lnTo>
                        <a:lnTo>
                          <a:pt x="678" y="180"/>
                        </a:lnTo>
                        <a:lnTo>
                          <a:pt x="654" y="253"/>
                        </a:lnTo>
                        <a:lnTo>
                          <a:pt x="589" y="365"/>
                        </a:lnTo>
                        <a:lnTo>
                          <a:pt x="504" y="457"/>
                        </a:lnTo>
                        <a:lnTo>
                          <a:pt x="439" y="541"/>
                        </a:lnTo>
                        <a:lnTo>
                          <a:pt x="412" y="607"/>
                        </a:lnTo>
                        <a:lnTo>
                          <a:pt x="393" y="653"/>
                        </a:lnTo>
                        <a:lnTo>
                          <a:pt x="400" y="689"/>
                        </a:lnTo>
                        <a:lnTo>
                          <a:pt x="405" y="711"/>
                        </a:lnTo>
                        <a:lnTo>
                          <a:pt x="482" y="711"/>
                        </a:lnTo>
                        <a:lnTo>
                          <a:pt x="601" y="692"/>
                        </a:lnTo>
                        <a:lnTo>
                          <a:pt x="678" y="692"/>
                        </a:lnTo>
                        <a:lnTo>
                          <a:pt x="758" y="723"/>
                        </a:lnTo>
                        <a:lnTo>
                          <a:pt x="782" y="761"/>
                        </a:lnTo>
                        <a:lnTo>
                          <a:pt x="758" y="796"/>
                        </a:lnTo>
                        <a:lnTo>
                          <a:pt x="724" y="808"/>
                        </a:lnTo>
                        <a:lnTo>
                          <a:pt x="670" y="792"/>
                        </a:lnTo>
                        <a:lnTo>
                          <a:pt x="597" y="749"/>
                        </a:lnTo>
                        <a:lnTo>
                          <a:pt x="520" y="757"/>
                        </a:lnTo>
                        <a:lnTo>
                          <a:pt x="393" y="780"/>
                        </a:lnTo>
                        <a:lnTo>
                          <a:pt x="355" y="773"/>
                        </a:lnTo>
                        <a:lnTo>
                          <a:pt x="335" y="746"/>
                        </a:lnTo>
                        <a:lnTo>
                          <a:pt x="335" y="681"/>
                        </a:lnTo>
                        <a:lnTo>
                          <a:pt x="335" y="588"/>
                        </a:lnTo>
                        <a:lnTo>
                          <a:pt x="389" y="518"/>
                        </a:lnTo>
                        <a:lnTo>
                          <a:pt x="470" y="414"/>
                        </a:lnTo>
                        <a:lnTo>
                          <a:pt x="540" y="323"/>
                        </a:lnTo>
                        <a:lnTo>
                          <a:pt x="586" y="253"/>
                        </a:lnTo>
                        <a:lnTo>
                          <a:pt x="609" y="192"/>
                        </a:lnTo>
                        <a:lnTo>
                          <a:pt x="597" y="157"/>
                        </a:lnTo>
                        <a:lnTo>
                          <a:pt x="566" y="115"/>
                        </a:lnTo>
                        <a:lnTo>
                          <a:pt x="520" y="103"/>
                        </a:lnTo>
                        <a:lnTo>
                          <a:pt x="470" y="103"/>
                        </a:lnTo>
                        <a:lnTo>
                          <a:pt x="358" y="103"/>
                        </a:lnTo>
                        <a:lnTo>
                          <a:pt x="193" y="134"/>
                        </a:lnTo>
                        <a:lnTo>
                          <a:pt x="70" y="146"/>
                        </a:lnTo>
                        <a:lnTo>
                          <a:pt x="20" y="134"/>
                        </a:lnTo>
                        <a:lnTo>
                          <a:pt x="0" y="115"/>
                        </a:lnTo>
                        <a:lnTo>
                          <a:pt x="0" y="76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Freeform 194">
                    <a:extLst>
                      <a:ext uri="{FF2B5EF4-FFF2-40B4-BE49-F238E27FC236}">
                        <a16:creationId xmlns:a16="http://schemas.microsoft.com/office/drawing/2014/main" id="{20E7B7E6-12CB-BB6B-A9E2-E762041D7FC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4121048">
                    <a:off x="2675" y="2797"/>
                    <a:ext cx="1159" cy="461"/>
                  </a:xfrm>
                  <a:custGeom>
                    <a:avLst/>
                    <a:gdLst>
                      <a:gd name="T0" fmla="*/ 28948 w 992"/>
                      <a:gd name="T1" fmla="*/ 1 h 770"/>
                      <a:gd name="T2" fmla="*/ 29494 w 992"/>
                      <a:gd name="T3" fmla="*/ 1 h 770"/>
                      <a:gd name="T4" fmla="*/ 31520 w 992"/>
                      <a:gd name="T5" fmla="*/ 1 h 770"/>
                      <a:gd name="T6" fmla="*/ 34032 w 992"/>
                      <a:gd name="T7" fmla="*/ 1 h 770"/>
                      <a:gd name="T8" fmla="*/ 35520 w 992"/>
                      <a:gd name="T9" fmla="*/ 1 h 770"/>
                      <a:gd name="T10" fmla="*/ 34868 w 992"/>
                      <a:gd name="T11" fmla="*/ 1 h 770"/>
                      <a:gd name="T12" fmla="*/ 33482 w 992"/>
                      <a:gd name="T13" fmla="*/ 1 h 770"/>
                      <a:gd name="T14" fmla="*/ 30702 w 992"/>
                      <a:gd name="T15" fmla="*/ 1 h 770"/>
                      <a:gd name="T16" fmla="*/ 27272 w 992"/>
                      <a:gd name="T17" fmla="*/ 1 h 770"/>
                      <a:gd name="T18" fmla="*/ 24414 w 992"/>
                      <a:gd name="T19" fmla="*/ 1 h 770"/>
                      <a:gd name="T20" fmla="*/ 21207 w 992"/>
                      <a:gd name="T21" fmla="*/ 1 h 770"/>
                      <a:gd name="T22" fmla="*/ 18151 w 992"/>
                      <a:gd name="T23" fmla="*/ 1 h 770"/>
                      <a:gd name="T24" fmla="*/ 15831 w 992"/>
                      <a:gd name="T25" fmla="*/ 1 h 770"/>
                      <a:gd name="T26" fmla="*/ 14986 w 992"/>
                      <a:gd name="T27" fmla="*/ 1 h 770"/>
                      <a:gd name="T28" fmla="*/ 14046 w 992"/>
                      <a:gd name="T29" fmla="*/ 1 h 770"/>
                      <a:gd name="T30" fmla="*/ 12938 w 992"/>
                      <a:gd name="T31" fmla="*/ 1 h 770"/>
                      <a:gd name="T32" fmla="*/ 12113 w 992"/>
                      <a:gd name="T33" fmla="*/ 1 h 770"/>
                      <a:gd name="T34" fmla="*/ 12113 w 992"/>
                      <a:gd name="T35" fmla="*/ 1 h 770"/>
                      <a:gd name="T36" fmla="*/ 11543 w 992"/>
                      <a:gd name="T37" fmla="*/ 1 h 770"/>
                      <a:gd name="T38" fmla="*/ 9958 w 992"/>
                      <a:gd name="T39" fmla="*/ 1 h 770"/>
                      <a:gd name="T40" fmla="*/ 8003 w 992"/>
                      <a:gd name="T41" fmla="*/ 1 h 770"/>
                      <a:gd name="T42" fmla="*/ 6185 w 992"/>
                      <a:gd name="T43" fmla="*/ 1 h 770"/>
                      <a:gd name="T44" fmla="*/ 4103 w 992"/>
                      <a:gd name="T45" fmla="*/ 1 h 770"/>
                      <a:gd name="T46" fmla="*/ 949 w 992"/>
                      <a:gd name="T47" fmla="*/ 1 h 770"/>
                      <a:gd name="T48" fmla="*/ 0 w 992"/>
                      <a:gd name="T49" fmla="*/ 1 h 770"/>
                      <a:gd name="T50" fmla="*/ 0 w 992"/>
                      <a:gd name="T51" fmla="*/ 1 h 770"/>
                      <a:gd name="T52" fmla="*/ 1414 w 992"/>
                      <a:gd name="T53" fmla="*/ 1 h 770"/>
                      <a:gd name="T54" fmla="*/ 2930 w 992"/>
                      <a:gd name="T55" fmla="*/ 1 h 770"/>
                      <a:gd name="T56" fmla="*/ 4241 w 992"/>
                      <a:gd name="T57" fmla="*/ 1 h 770"/>
                      <a:gd name="T58" fmla="*/ 6764 w 992"/>
                      <a:gd name="T59" fmla="*/ 1 h 770"/>
                      <a:gd name="T60" fmla="*/ 9211 w 992"/>
                      <a:gd name="T61" fmla="*/ 1 h 770"/>
                      <a:gd name="T62" fmla="*/ 11543 w 992"/>
                      <a:gd name="T63" fmla="*/ 1 h 770"/>
                      <a:gd name="T64" fmla="*/ 14866 w 992"/>
                      <a:gd name="T65" fmla="*/ 0 h 770"/>
                      <a:gd name="T66" fmla="*/ 14986 w 992"/>
                      <a:gd name="T67" fmla="*/ 1 h 770"/>
                      <a:gd name="T68" fmla="*/ 14233 w 992"/>
                      <a:gd name="T69" fmla="*/ 1 h 770"/>
                      <a:gd name="T70" fmla="*/ 14046 w 992"/>
                      <a:gd name="T71" fmla="*/ 1 h 770"/>
                      <a:gd name="T72" fmla="*/ 14986 w 992"/>
                      <a:gd name="T73" fmla="*/ 1 h 770"/>
                      <a:gd name="T74" fmla="*/ 16554 w 992"/>
                      <a:gd name="T75" fmla="*/ 1 h 770"/>
                      <a:gd name="T76" fmla="*/ 17885 w 992"/>
                      <a:gd name="T77" fmla="*/ 1 h 770"/>
                      <a:gd name="T78" fmla="*/ 19989 w 992"/>
                      <a:gd name="T79" fmla="*/ 1 h 770"/>
                      <a:gd name="T80" fmla="*/ 22026 w 992"/>
                      <a:gd name="T81" fmla="*/ 1 h 770"/>
                      <a:gd name="T82" fmla="*/ 24108 w 992"/>
                      <a:gd name="T83" fmla="*/ 1 h 770"/>
                      <a:gd name="T84" fmla="*/ 26849 w 992"/>
                      <a:gd name="T85" fmla="*/ 1 h 770"/>
                      <a:gd name="T86" fmla="*/ 28658 w 992"/>
                      <a:gd name="T87" fmla="*/ 1 h 770"/>
                      <a:gd name="T88" fmla="*/ 28948 w 992"/>
                      <a:gd name="T89" fmla="*/ 1 h 770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992"/>
                      <a:gd name="T136" fmla="*/ 0 h 770"/>
                      <a:gd name="T137" fmla="*/ 992 w 992"/>
                      <a:gd name="T138" fmla="*/ 770 h 770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992" h="770">
                        <a:moveTo>
                          <a:pt x="808" y="320"/>
                        </a:moveTo>
                        <a:lnTo>
                          <a:pt x="823" y="219"/>
                        </a:lnTo>
                        <a:lnTo>
                          <a:pt x="881" y="181"/>
                        </a:lnTo>
                        <a:lnTo>
                          <a:pt x="950" y="174"/>
                        </a:lnTo>
                        <a:lnTo>
                          <a:pt x="992" y="219"/>
                        </a:lnTo>
                        <a:lnTo>
                          <a:pt x="973" y="308"/>
                        </a:lnTo>
                        <a:lnTo>
                          <a:pt x="935" y="427"/>
                        </a:lnTo>
                        <a:lnTo>
                          <a:pt x="857" y="562"/>
                        </a:lnTo>
                        <a:lnTo>
                          <a:pt x="761" y="677"/>
                        </a:lnTo>
                        <a:lnTo>
                          <a:pt x="681" y="739"/>
                        </a:lnTo>
                        <a:lnTo>
                          <a:pt x="592" y="770"/>
                        </a:lnTo>
                        <a:lnTo>
                          <a:pt x="507" y="759"/>
                        </a:lnTo>
                        <a:lnTo>
                          <a:pt x="442" y="723"/>
                        </a:lnTo>
                        <a:lnTo>
                          <a:pt x="419" y="666"/>
                        </a:lnTo>
                        <a:lnTo>
                          <a:pt x="392" y="566"/>
                        </a:lnTo>
                        <a:lnTo>
                          <a:pt x="361" y="382"/>
                        </a:lnTo>
                        <a:lnTo>
                          <a:pt x="338" y="254"/>
                        </a:lnTo>
                        <a:lnTo>
                          <a:pt x="338" y="104"/>
                        </a:lnTo>
                        <a:lnTo>
                          <a:pt x="323" y="78"/>
                        </a:lnTo>
                        <a:lnTo>
                          <a:pt x="277" y="70"/>
                        </a:lnTo>
                        <a:lnTo>
                          <a:pt x="223" y="112"/>
                        </a:lnTo>
                        <a:lnTo>
                          <a:pt x="173" y="181"/>
                        </a:lnTo>
                        <a:lnTo>
                          <a:pt x="115" y="219"/>
                        </a:lnTo>
                        <a:lnTo>
                          <a:pt x="27" y="219"/>
                        </a:lnTo>
                        <a:lnTo>
                          <a:pt x="0" y="196"/>
                        </a:lnTo>
                        <a:lnTo>
                          <a:pt x="0" y="158"/>
                        </a:lnTo>
                        <a:lnTo>
                          <a:pt x="39" y="123"/>
                        </a:lnTo>
                        <a:lnTo>
                          <a:pt x="81" y="135"/>
                        </a:lnTo>
                        <a:lnTo>
                          <a:pt x="119" y="127"/>
                        </a:lnTo>
                        <a:lnTo>
                          <a:pt x="189" y="78"/>
                        </a:lnTo>
                        <a:lnTo>
                          <a:pt x="257" y="23"/>
                        </a:lnTo>
                        <a:lnTo>
                          <a:pt x="323" y="8"/>
                        </a:lnTo>
                        <a:lnTo>
                          <a:pt x="415" y="0"/>
                        </a:lnTo>
                        <a:lnTo>
                          <a:pt x="419" y="42"/>
                        </a:lnTo>
                        <a:lnTo>
                          <a:pt x="397" y="89"/>
                        </a:lnTo>
                        <a:lnTo>
                          <a:pt x="392" y="208"/>
                        </a:lnTo>
                        <a:lnTo>
                          <a:pt x="419" y="366"/>
                        </a:lnTo>
                        <a:lnTo>
                          <a:pt x="462" y="520"/>
                        </a:lnTo>
                        <a:lnTo>
                          <a:pt x="499" y="612"/>
                        </a:lnTo>
                        <a:lnTo>
                          <a:pt x="558" y="655"/>
                        </a:lnTo>
                        <a:lnTo>
                          <a:pt x="615" y="655"/>
                        </a:lnTo>
                        <a:lnTo>
                          <a:pt x="673" y="612"/>
                        </a:lnTo>
                        <a:lnTo>
                          <a:pt x="750" y="515"/>
                        </a:lnTo>
                        <a:lnTo>
                          <a:pt x="800" y="377"/>
                        </a:lnTo>
                        <a:lnTo>
                          <a:pt x="808" y="320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Freeform 195">
                    <a:extLst>
                      <a:ext uri="{FF2B5EF4-FFF2-40B4-BE49-F238E27FC236}">
                        <a16:creationId xmlns:a16="http://schemas.microsoft.com/office/drawing/2014/main" id="{EFDEE65E-98B2-0730-9A22-30E497A937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414" y="1540"/>
                    <a:ext cx="474" cy="848"/>
                  </a:xfrm>
                  <a:custGeom>
                    <a:avLst/>
                    <a:gdLst>
                      <a:gd name="T0" fmla="*/ 1 w 699"/>
                      <a:gd name="T1" fmla="*/ 1 h 1216"/>
                      <a:gd name="T2" fmla="*/ 1 w 699"/>
                      <a:gd name="T3" fmla="*/ 1 h 1216"/>
                      <a:gd name="T4" fmla="*/ 1 w 699"/>
                      <a:gd name="T5" fmla="*/ 1 h 1216"/>
                      <a:gd name="T6" fmla="*/ 1 w 699"/>
                      <a:gd name="T7" fmla="*/ 1 h 1216"/>
                      <a:gd name="T8" fmla="*/ 1 w 699"/>
                      <a:gd name="T9" fmla="*/ 1 h 1216"/>
                      <a:gd name="T10" fmla="*/ 1 w 699"/>
                      <a:gd name="T11" fmla="*/ 1 h 1216"/>
                      <a:gd name="T12" fmla="*/ 1 w 699"/>
                      <a:gd name="T13" fmla="*/ 1 h 1216"/>
                      <a:gd name="T14" fmla="*/ 1 w 699"/>
                      <a:gd name="T15" fmla="*/ 1 h 1216"/>
                      <a:gd name="T16" fmla="*/ 1 w 699"/>
                      <a:gd name="T17" fmla="*/ 1 h 1216"/>
                      <a:gd name="T18" fmla="*/ 1 w 699"/>
                      <a:gd name="T19" fmla="*/ 1 h 1216"/>
                      <a:gd name="T20" fmla="*/ 1 w 699"/>
                      <a:gd name="T21" fmla="*/ 1 h 1216"/>
                      <a:gd name="T22" fmla="*/ 1 w 699"/>
                      <a:gd name="T23" fmla="*/ 1 h 1216"/>
                      <a:gd name="T24" fmla="*/ 1 w 699"/>
                      <a:gd name="T25" fmla="*/ 1 h 1216"/>
                      <a:gd name="T26" fmla="*/ 1 w 699"/>
                      <a:gd name="T27" fmla="*/ 1 h 1216"/>
                      <a:gd name="T28" fmla="*/ 1 w 699"/>
                      <a:gd name="T29" fmla="*/ 1 h 1216"/>
                      <a:gd name="T30" fmla="*/ 1 w 699"/>
                      <a:gd name="T31" fmla="*/ 1 h 1216"/>
                      <a:gd name="T32" fmla="*/ 0 w 699"/>
                      <a:gd name="T33" fmla="*/ 1 h 1216"/>
                      <a:gd name="T34" fmla="*/ 1 w 699"/>
                      <a:gd name="T35" fmla="*/ 1 h 1216"/>
                      <a:gd name="T36" fmla="*/ 1 w 699"/>
                      <a:gd name="T37" fmla="*/ 1 h 1216"/>
                      <a:gd name="T38" fmla="*/ 1 w 699"/>
                      <a:gd name="T39" fmla="*/ 1 h 1216"/>
                      <a:gd name="T40" fmla="*/ 1 w 699"/>
                      <a:gd name="T41" fmla="*/ 1 h 1216"/>
                      <a:gd name="T42" fmla="*/ 1 w 699"/>
                      <a:gd name="T43" fmla="*/ 1 h 1216"/>
                      <a:gd name="T44" fmla="*/ 1 w 699"/>
                      <a:gd name="T45" fmla="*/ 1 h 1216"/>
                      <a:gd name="T46" fmla="*/ 1 w 699"/>
                      <a:gd name="T47" fmla="*/ 1 h 1216"/>
                      <a:gd name="T48" fmla="*/ 1 w 699"/>
                      <a:gd name="T49" fmla="*/ 1 h 1216"/>
                      <a:gd name="T50" fmla="*/ 1 w 699"/>
                      <a:gd name="T51" fmla="*/ 1 h 1216"/>
                      <a:gd name="T52" fmla="*/ 1 w 699"/>
                      <a:gd name="T53" fmla="*/ 0 h 1216"/>
                      <a:gd name="T54" fmla="*/ 1 w 699"/>
                      <a:gd name="T55" fmla="*/ 1 h 1216"/>
                      <a:gd name="T56" fmla="*/ 1 w 699"/>
                      <a:gd name="T57" fmla="*/ 1 h 1216"/>
                      <a:gd name="T58" fmla="*/ 1 w 699"/>
                      <a:gd name="T59" fmla="*/ 1 h 1216"/>
                      <a:gd name="T60" fmla="*/ 1 w 699"/>
                      <a:gd name="T61" fmla="*/ 1 h 1216"/>
                      <a:gd name="T62" fmla="*/ 1 w 699"/>
                      <a:gd name="T63" fmla="*/ 1 h 1216"/>
                      <a:gd name="T64" fmla="*/ 1 w 699"/>
                      <a:gd name="T65" fmla="*/ 1 h 1216"/>
                      <a:gd name="T66" fmla="*/ 1 w 699"/>
                      <a:gd name="T67" fmla="*/ 1 h 1216"/>
                      <a:gd name="T68" fmla="*/ 1 w 699"/>
                      <a:gd name="T69" fmla="*/ 1 h 1216"/>
                      <a:gd name="T70" fmla="*/ 1 w 699"/>
                      <a:gd name="T71" fmla="*/ 1 h 1216"/>
                      <a:gd name="T72" fmla="*/ 1 w 699"/>
                      <a:gd name="T73" fmla="*/ 1 h 1216"/>
                      <a:gd name="T74" fmla="*/ 1 w 699"/>
                      <a:gd name="T75" fmla="*/ 1 h 1216"/>
                      <a:gd name="T76" fmla="*/ 1 w 699"/>
                      <a:gd name="T77" fmla="*/ 1 h 1216"/>
                      <a:gd name="T78" fmla="*/ 1 w 699"/>
                      <a:gd name="T79" fmla="*/ 1 h 1216"/>
                      <a:gd name="T80" fmla="*/ 1 w 699"/>
                      <a:gd name="T81" fmla="*/ 1 h 1216"/>
                      <a:gd name="T82" fmla="*/ 1 w 699"/>
                      <a:gd name="T83" fmla="*/ 1 h 121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699"/>
                      <a:gd name="T127" fmla="*/ 0 h 1216"/>
                      <a:gd name="T128" fmla="*/ 699 w 699"/>
                      <a:gd name="T129" fmla="*/ 1216 h 121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699" h="1216">
                        <a:moveTo>
                          <a:pt x="445" y="923"/>
                        </a:moveTo>
                        <a:lnTo>
                          <a:pt x="560" y="1039"/>
                        </a:lnTo>
                        <a:lnTo>
                          <a:pt x="606" y="1039"/>
                        </a:lnTo>
                        <a:lnTo>
                          <a:pt x="684" y="1086"/>
                        </a:lnTo>
                        <a:lnTo>
                          <a:pt x="699" y="1139"/>
                        </a:lnTo>
                        <a:lnTo>
                          <a:pt x="676" y="1208"/>
                        </a:lnTo>
                        <a:lnTo>
                          <a:pt x="614" y="1216"/>
                        </a:lnTo>
                        <a:lnTo>
                          <a:pt x="537" y="1162"/>
                        </a:lnTo>
                        <a:lnTo>
                          <a:pt x="383" y="1016"/>
                        </a:lnTo>
                        <a:lnTo>
                          <a:pt x="284" y="878"/>
                        </a:lnTo>
                        <a:lnTo>
                          <a:pt x="237" y="769"/>
                        </a:lnTo>
                        <a:lnTo>
                          <a:pt x="206" y="585"/>
                        </a:lnTo>
                        <a:lnTo>
                          <a:pt x="206" y="346"/>
                        </a:lnTo>
                        <a:lnTo>
                          <a:pt x="198" y="285"/>
                        </a:lnTo>
                        <a:lnTo>
                          <a:pt x="153" y="239"/>
                        </a:lnTo>
                        <a:lnTo>
                          <a:pt x="22" y="247"/>
                        </a:lnTo>
                        <a:lnTo>
                          <a:pt x="0" y="223"/>
                        </a:lnTo>
                        <a:lnTo>
                          <a:pt x="29" y="208"/>
                        </a:lnTo>
                        <a:lnTo>
                          <a:pt x="122" y="200"/>
                        </a:lnTo>
                        <a:lnTo>
                          <a:pt x="138" y="185"/>
                        </a:lnTo>
                        <a:lnTo>
                          <a:pt x="6" y="107"/>
                        </a:lnTo>
                        <a:lnTo>
                          <a:pt x="6" y="77"/>
                        </a:lnTo>
                        <a:lnTo>
                          <a:pt x="29" y="70"/>
                        </a:lnTo>
                        <a:lnTo>
                          <a:pt x="138" y="130"/>
                        </a:lnTo>
                        <a:lnTo>
                          <a:pt x="161" y="123"/>
                        </a:lnTo>
                        <a:lnTo>
                          <a:pt x="138" y="8"/>
                        </a:lnTo>
                        <a:lnTo>
                          <a:pt x="153" y="0"/>
                        </a:lnTo>
                        <a:lnTo>
                          <a:pt x="169" y="8"/>
                        </a:lnTo>
                        <a:lnTo>
                          <a:pt x="198" y="123"/>
                        </a:lnTo>
                        <a:lnTo>
                          <a:pt x="222" y="130"/>
                        </a:lnTo>
                        <a:lnTo>
                          <a:pt x="284" y="8"/>
                        </a:lnTo>
                        <a:lnTo>
                          <a:pt x="299" y="8"/>
                        </a:lnTo>
                        <a:lnTo>
                          <a:pt x="299" y="46"/>
                        </a:lnTo>
                        <a:lnTo>
                          <a:pt x="260" y="146"/>
                        </a:lnTo>
                        <a:lnTo>
                          <a:pt x="260" y="200"/>
                        </a:lnTo>
                        <a:lnTo>
                          <a:pt x="276" y="270"/>
                        </a:lnTo>
                        <a:lnTo>
                          <a:pt x="268" y="361"/>
                        </a:lnTo>
                        <a:lnTo>
                          <a:pt x="276" y="531"/>
                        </a:lnTo>
                        <a:lnTo>
                          <a:pt x="291" y="639"/>
                        </a:lnTo>
                        <a:lnTo>
                          <a:pt x="330" y="762"/>
                        </a:lnTo>
                        <a:lnTo>
                          <a:pt x="383" y="855"/>
                        </a:lnTo>
                        <a:lnTo>
                          <a:pt x="445" y="923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Freeform 196">
                    <a:extLst>
                      <a:ext uri="{FF2B5EF4-FFF2-40B4-BE49-F238E27FC236}">
                        <a16:creationId xmlns:a16="http://schemas.microsoft.com/office/drawing/2014/main" id="{C35768D1-E686-A338-65F7-64BD19CC78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-2705309">
                    <a:off x="2793" y="1150"/>
                    <a:ext cx="620" cy="708"/>
                  </a:xfrm>
                  <a:custGeom>
                    <a:avLst/>
                    <a:gdLst>
                      <a:gd name="T0" fmla="*/ 1 w 915"/>
                      <a:gd name="T1" fmla="*/ 1 h 1139"/>
                      <a:gd name="T2" fmla="*/ 0 w 915"/>
                      <a:gd name="T3" fmla="*/ 1 h 1139"/>
                      <a:gd name="T4" fmla="*/ 1 w 915"/>
                      <a:gd name="T5" fmla="*/ 1 h 1139"/>
                      <a:gd name="T6" fmla="*/ 1 w 915"/>
                      <a:gd name="T7" fmla="*/ 1 h 1139"/>
                      <a:gd name="T8" fmla="*/ 1 w 915"/>
                      <a:gd name="T9" fmla="*/ 1 h 1139"/>
                      <a:gd name="T10" fmla="*/ 1 w 915"/>
                      <a:gd name="T11" fmla="*/ 1 h 1139"/>
                      <a:gd name="T12" fmla="*/ 1 w 915"/>
                      <a:gd name="T13" fmla="*/ 1 h 1139"/>
                      <a:gd name="T14" fmla="*/ 1 w 915"/>
                      <a:gd name="T15" fmla="*/ 1 h 1139"/>
                      <a:gd name="T16" fmla="*/ 1 w 915"/>
                      <a:gd name="T17" fmla="*/ 1 h 1139"/>
                      <a:gd name="T18" fmla="*/ 1 w 915"/>
                      <a:gd name="T19" fmla="*/ 1 h 1139"/>
                      <a:gd name="T20" fmla="*/ 1 w 915"/>
                      <a:gd name="T21" fmla="*/ 1 h 1139"/>
                      <a:gd name="T22" fmla="*/ 1 w 915"/>
                      <a:gd name="T23" fmla="*/ 1 h 1139"/>
                      <a:gd name="T24" fmla="*/ 1 w 915"/>
                      <a:gd name="T25" fmla="*/ 1 h 1139"/>
                      <a:gd name="T26" fmla="*/ 1 w 915"/>
                      <a:gd name="T27" fmla="*/ 1 h 1139"/>
                      <a:gd name="T28" fmla="*/ 1 w 915"/>
                      <a:gd name="T29" fmla="*/ 1 h 1139"/>
                      <a:gd name="T30" fmla="*/ 1 w 915"/>
                      <a:gd name="T31" fmla="*/ 1 h 1139"/>
                      <a:gd name="T32" fmla="*/ 1 w 915"/>
                      <a:gd name="T33" fmla="*/ 1 h 1139"/>
                      <a:gd name="T34" fmla="*/ 1 w 915"/>
                      <a:gd name="T35" fmla="*/ 1 h 1139"/>
                      <a:gd name="T36" fmla="*/ 1 w 915"/>
                      <a:gd name="T37" fmla="*/ 1 h 1139"/>
                      <a:gd name="T38" fmla="*/ 1 w 915"/>
                      <a:gd name="T39" fmla="*/ 1 h 1139"/>
                      <a:gd name="T40" fmla="*/ 1 w 915"/>
                      <a:gd name="T41" fmla="*/ 1 h 1139"/>
                      <a:gd name="T42" fmla="*/ 1 w 915"/>
                      <a:gd name="T43" fmla="*/ 1 h 1139"/>
                      <a:gd name="T44" fmla="*/ 1 w 915"/>
                      <a:gd name="T45" fmla="*/ 1 h 1139"/>
                      <a:gd name="T46" fmla="*/ 1 w 915"/>
                      <a:gd name="T47" fmla="*/ 0 h 1139"/>
                      <a:gd name="T48" fmla="*/ 1 w 915"/>
                      <a:gd name="T49" fmla="*/ 1 h 1139"/>
                      <a:gd name="T50" fmla="*/ 1 w 915"/>
                      <a:gd name="T51" fmla="*/ 1 h 1139"/>
                      <a:gd name="T52" fmla="*/ 1 w 915"/>
                      <a:gd name="T53" fmla="*/ 1 h 1139"/>
                      <a:gd name="T54" fmla="*/ 1 w 915"/>
                      <a:gd name="T55" fmla="*/ 1 h 1139"/>
                      <a:gd name="T56" fmla="*/ 1 w 915"/>
                      <a:gd name="T57" fmla="*/ 1 h 1139"/>
                      <a:gd name="T58" fmla="*/ 1 w 915"/>
                      <a:gd name="T59" fmla="*/ 1 h 1139"/>
                      <a:gd name="T60" fmla="*/ 1 w 915"/>
                      <a:gd name="T61" fmla="*/ 1 h 1139"/>
                      <a:gd name="T62" fmla="*/ 1 w 915"/>
                      <a:gd name="T63" fmla="*/ 1 h 1139"/>
                      <a:gd name="T64" fmla="*/ 1 w 915"/>
                      <a:gd name="T65" fmla="*/ 1 h 1139"/>
                      <a:gd name="T66" fmla="*/ 1 w 915"/>
                      <a:gd name="T67" fmla="*/ 1 h 1139"/>
                      <a:gd name="T68" fmla="*/ 1 w 915"/>
                      <a:gd name="T69" fmla="*/ 1 h 1139"/>
                      <a:gd name="T70" fmla="*/ 1 w 915"/>
                      <a:gd name="T71" fmla="*/ 1 h 1139"/>
                      <a:gd name="T72" fmla="*/ 1 w 915"/>
                      <a:gd name="T73" fmla="*/ 1 h 1139"/>
                      <a:gd name="T74" fmla="*/ 1 w 915"/>
                      <a:gd name="T75" fmla="*/ 1 h 1139"/>
                      <a:gd name="T76" fmla="*/ 1 w 915"/>
                      <a:gd name="T77" fmla="*/ 1 h 1139"/>
                      <a:gd name="T78" fmla="*/ 1 w 915"/>
                      <a:gd name="T79" fmla="*/ 1 h 1139"/>
                      <a:gd name="T80" fmla="*/ 1 w 915"/>
                      <a:gd name="T81" fmla="*/ 1 h 1139"/>
                      <a:gd name="T82" fmla="*/ 1 w 915"/>
                      <a:gd name="T83" fmla="*/ 1 h 1139"/>
                      <a:gd name="T84" fmla="*/ 1 w 915"/>
                      <a:gd name="T85" fmla="*/ 1 h 1139"/>
                      <a:gd name="T86" fmla="*/ 1 w 915"/>
                      <a:gd name="T87" fmla="*/ 1 h 1139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w 915"/>
                      <a:gd name="T133" fmla="*/ 0 h 1139"/>
                      <a:gd name="T134" fmla="*/ 915 w 915"/>
                      <a:gd name="T135" fmla="*/ 1139 h 1139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T132" t="T133" r="T134" b="T135"/>
                    <a:pathLst>
                      <a:path w="915" h="1139">
                        <a:moveTo>
                          <a:pt x="15" y="1008"/>
                        </a:moveTo>
                        <a:lnTo>
                          <a:pt x="0" y="1061"/>
                        </a:lnTo>
                        <a:lnTo>
                          <a:pt x="15" y="1139"/>
                        </a:lnTo>
                        <a:lnTo>
                          <a:pt x="70" y="1139"/>
                        </a:lnTo>
                        <a:lnTo>
                          <a:pt x="231" y="1108"/>
                        </a:lnTo>
                        <a:lnTo>
                          <a:pt x="408" y="1046"/>
                        </a:lnTo>
                        <a:lnTo>
                          <a:pt x="554" y="946"/>
                        </a:lnTo>
                        <a:lnTo>
                          <a:pt x="639" y="816"/>
                        </a:lnTo>
                        <a:lnTo>
                          <a:pt x="715" y="593"/>
                        </a:lnTo>
                        <a:lnTo>
                          <a:pt x="738" y="385"/>
                        </a:lnTo>
                        <a:lnTo>
                          <a:pt x="738" y="285"/>
                        </a:lnTo>
                        <a:lnTo>
                          <a:pt x="777" y="224"/>
                        </a:lnTo>
                        <a:lnTo>
                          <a:pt x="845" y="200"/>
                        </a:lnTo>
                        <a:lnTo>
                          <a:pt x="907" y="200"/>
                        </a:lnTo>
                        <a:lnTo>
                          <a:pt x="915" y="169"/>
                        </a:lnTo>
                        <a:lnTo>
                          <a:pt x="823" y="177"/>
                        </a:lnTo>
                        <a:lnTo>
                          <a:pt x="808" y="154"/>
                        </a:lnTo>
                        <a:lnTo>
                          <a:pt x="884" y="70"/>
                        </a:lnTo>
                        <a:lnTo>
                          <a:pt x="868" y="47"/>
                        </a:lnTo>
                        <a:lnTo>
                          <a:pt x="853" y="62"/>
                        </a:lnTo>
                        <a:lnTo>
                          <a:pt x="792" y="123"/>
                        </a:lnTo>
                        <a:lnTo>
                          <a:pt x="777" y="123"/>
                        </a:lnTo>
                        <a:lnTo>
                          <a:pt x="777" y="16"/>
                        </a:lnTo>
                        <a:lnTo>
                          <a:pt x="761" y="0"/>
                        </a:lnTo>
                        <a:lnTo>
                          <a:pt x="738" y="8"/>
                        </a:lnTo>
                        <a:lnTo>
                          <a:pt x="746" y="123"/>
                        </a:lnTo>
                        <a:lnTo>
                          <a:pt x="730" y="131"/>
                        </a:lnTo>
                        <a:lnTo>
                          <a:pt x="668" y="70"/>
                        </a:lnTo>
                        <a:lnTo>
                          <a:pt x="623" y="62"/>
                        </a:lnTo>
                        <a:lnTo>
                          <a:pt x="631" y="93"/>
                        </a:lnTo>
                        <a:lnTo>
                          <a:pt x="699" y="162"/>
                        </a:lnTo>
                        <a:lnTo>
                          <a:pt x="699" y="200"/>
                        </a:lnTo>
                        <a:lnTo>
                          <a:pt x="676" y="278"/>
                        </a:lnTo>
                        <a:lnTo>
                          <a:pt x="676" y="346"/>
                        </a:lnTo>
                        <a:lnTo>
                          <a:pt x="676" y="462"/>
                        </a:lnTo>
                        <a:lnTo>
                          <a:pt x="645" y="608"/>
                        </a:lnTo>
                        <a:lnTo>
                          <a:pt x="615" y="700"/>
                        </a:lnTo>
                        <a:lnTo>
                          <a:pt x="561" y="816"/>
                        </a:lnTo>
                        <a:lnTo>
                          <a:pt x="499" y="908"/>
                        </a:lnTo>
                        <a:lnTo>
                          <a:pt x="454" y="954"/>
                        </a:lnTo>
                        <a:lnTo>
                          <a:pt x="330" y="993"/>
                        </a:lnTo>
                        <a:lnTo>
                          <a:pt x="215" y="1008"/>
                        </a:lnTo>
                        <a:lnTo>
                          <a:pt x="99" y="1024"/>
                        </a:lnTo>
                        <a:lnTo>
                          <a:pt x="15" y="1008"/>
                        </a:lnTo>
                        <a:close/>
                      </a:path>
                    </a:pathLst>
                  </a:cu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</p:grpSp>
          <p:sp>
            <p:nvSpPr>
              <p:cNvPr id="17" name="Oval 197">
                <a:extLst>
                  <a:ext uri="{FF2B5EF4-FFF2-40B4-BE49-F238E27FC236}">
                    <a16:creationId xmlns:a16="http://schemas.microsoft.com/office/drawing/2014/main" id="{E83DC8DA-3433-919D-D040-EC1AF2ED17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96" y="1104"/>
                <a:ext cx="912" cy="912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3000" dirty="0"/>
              </a:p>
            </p:txBody>
          </p:sp>
        </p:grpSp>
        <p:grpSp>
          <p:nvGrpSpPr>
            <p:cNvPr id="8" name="Group 198">
              <a:extLst>
                <a:ext uri="{FF2B5EF4-FFF2-40B4-BE49-F238E27FC236}">
                  <a16:creationId xmlns:a16="http://schemas.microsoft.com/office/drawing/2014/main" id="{7B26FCF4-D004-6701-15EB-DBD3697727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112"/>
              <a:ext cx="432" cy="240"/>
              <a:chOff x="-1152" y="3504"/>
              <a:chExt cx="432" cy="240"/>
            </a:xfrm>
          </p:grpSpPr>
          <p:grpSp>
            <p:nvGrpSpPr>
              <p:cNvPr id="9" name="Group 199">
                <a:extLst>
                  <a:ext uri="{FF2B5EF4-FFF2-40B4-BE49-F238E27FC236}">
                    <a16:creationId xmlns:a16="http://schemas.microsoft.com/office/drawing/2014/main" id="{97A3CD2E-79C1-30E8-5DA9-018812ADD59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-1075" y="3504"/>
                <a:ext cx="256" cy="210"/>
                <a:chOff x="1728" y="2064"/>
                <a:chExt cx="768" cy="672"/>
              </a:xfrm>
            </p:grpSpPr>
            <p:sp>
              <p:nvSpPr>
                <p:cNvPr id="12" name="AutoShape 200">
                  <a:extLst>
                    <a:ext uri="{FF2B5EF4-FFF2-40B4-BE49-F238E27FC236}">
                      <a16:creationId xmlns:a16="http://schemas.microsoft.com/office/drawing/2014/main" id="{E39F020A-23D3-1B19-5BD5-8AE669582C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400" i="0" baseline="-8000" dirty="0">
                      <a:solidFill>
                        <a:schemeClr val="bg2"/>
                      </a:solidFill>
                    </a:rPr>
                    <a:t>Exit</a:t>
                  </a:r>
                  <a:endParaRPr lang="en-CA" altLang="en-US" sz="1400" i="0" baseline="-8000" dirty="0">
                    <a:solidFill>
                      <a:schemeClr val="bg2"/>
                    </a:solidFill>
                  </a:endParaRPr>
                </a:p>
              </p:txBody>
            </p:sp>
            <p:sp>
              <p:nvSpPr>
                <p:cNvPr id="15" name="Line 201">
                  <a:extLst>
                    <a:ext uri="{FF2B5EF4-FFF2-40B4-BE49-F238E27FC236}">
                      <a16:creationId xmlns:a16="http://schemas.microsoft.com/office/drawing/2014/main" id="{89BCE87A-102E-896B-4EB9-8D60A8AB506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0" name="Line 202">
                <a:extLst>
                  <a:ext uri="{FF2B5EF4-FFF2-40B4-BE49-F238E27FC236}">
                    <a16:creationId xmlns:a16="http://schemas.microsoft.com/office/drawing/2014/main" id="{9C69596F-6C99-3C62-F332-ECEEF44AE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Line 203">
                <a:extLst>
                  <a:ext uri="{FF2B5EF4-FFF2-40B4-BE49-F238E27FC236}">
                    <a16:creationId xmlns:a16="http://schemas.microsoft.com/office/drawing/2014/main" id="{1BBE43E6-3793-3154-358D-16E8E8104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1152" y="3504"/>
                <a:ext cx="432" cy="240"/>
              </a:xfrm>
              <a:prstGeom prst="line">
                <a:avLst/>
              </a:prstGeom>
              <a:noFill/>
              <a:ln w="22225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3D79B79-585D-5B09-C113-6BA3037F2C1F}"/>
              </a:ext>
            </a:extLst>
          </p:cNvPr>
          <p:cNvSpPr txBox="1"/>
          <p:nvPr/>
        </p:nvSpPr>
        <p:spPr>
          <a:xfrm>
            <a:off x="993964" y="40594"/>
            <a:ext cx="830243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The monster is running clockwise in the direction </a:t>
            </a:r>
            <a:br>
              <a:rPr lang="en-US" altLang="en-US" sz="2400" i="0" dirty="0"/>
            </a:br>
            <a:r>
              <a:rPr lang="en-US" altLang="en-US" sz="2400" i="0" dirty="0"/>
              <a:t>  for which the angle to the swimmer is less.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As long as the swimmer stays out of the </a:t>
            </a:r>
            <a:r>
              <a:rPr lang="en-US" sz="2400" i="0" baseline="30000" dirty="0"/>
              <a:t>1</a:t>
            </a:r>
            <a:r>
              <a:rPr lang="en-US" sz="2400" i="0" dirty="0"/>
              <a:t>/</a:t>
            </a:r>
            <a:r>
              <a:rPr lang="en-US" sz="2400" i="0" baseline="-25000" dirty="0"/>
              <a:t>v</a:t>
            </a:r>
            <a:r>
              <a:rPr lang="en-US" altLang="en-US" sz="2400" i="0" dirty="0"/>
              <a:t> radius circle,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his angle will move clockwise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but the monster’s angle will move further.</a:t>
            </a:r>
          </a:p>
          <a:p>
            <a:pPr>
              <a:spcBef>
                <a:spcPct val="0"/>
              </a:spcBef>
            </a:pPr>
            <a:r>
              <a:rPr lang="en-US" altLang="en-US" sz="2400" i="0" dirty="0"/>
              <a:t>This maintains the loop invariant.</a:t>
            </a:r>
          </a:p>
          <a:p>
            <a:pPr>
              <a:spcBef>
                <a:spcPct val="0"/>
              </a:spcBef>
            </a:pPr>
            <a:r>
              <a:rPr lang="en-US" altLang="en-US" sz="2400" i="0" dirty="0"/>
              <a:t>And hence the monster will continue to move clockwise.</a:t>
            </a:r>
          </a:p>
          <a:p>
            <a:pPr>
              <a:spcBef>
                <a:spcPct val="0"/>
              </a:spcBef>
            </a:pPr>
            <a:r>
              <a:rPr lang="en-US" altLang="en-US" sz="2400" i="0" dirty="0"/>
              <a:t>  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262DFA1-324D-E5F7-4564-B1C439137C5D}"/>
              </a:ext>
            </a:extLst>
          </p:cNvPr>
          <p:cNvSpPr/>
          <p:nvPr/>
        </p:nvSpPr>
        <p:spPr>
          <a:xfrm>
            <a:off x="1372025" y="3823855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43C0AA77-5C17-DF92-2C72-B661F61B6D9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29164" y="3886200"/>
            <a:ext cx="1904636" cy="9816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7" name="Picture 13" descr="C:\Users\home\Documents\swimming-clip-art-4.gif">
            <a:extLst>
              <a:ext uri="{FF2B5EF4-FFF2-40B4-BE49-F238E27FC236}">
                <a16:creationId xmlns:a16="http://schemas.microsoft.com/office/drawing/2014/main" id="{2223D0D8-0BCC-B775-5B33-D11B45E8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75730">
            <a:off x="4523637" y="3021613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C63109D-C662-037F-2574-E12ABDF9CBED}"/>
              </a:ext>
            </a:extLst>
          </p:cNvPr>
          <p:cNvSpPr/>
          <p:nvPr/>
        </p:nvSpPr>
        <p:spPr>
          <a:xfrm>
            <a:off x="4378036" y="3112655"/>
            <a:ext cx="1524000" cy="1311563"/>
          </a:xfrm>
          <a:custGeom>
            <a:avLst/>
            <a:gdLst>
              <a:gd name="connsiteX0" fmla="*/ 0 w 1524000"/>
              <a:gd name="connsiteY0" fmla="*/ 0 h 1311563"/>
              <a:gd name="connsiteX1" fmla="*/ 794328 w 1524000"/>
              <a:gd name="connsiteY1" fmla="*/ 138545 h 1311563"/>
              <a:gd name="connsiteX2" fmla="*/ 794328 w 1524000"/>
              <a:gd name="connsiteY2" fmla="*/ 554181 h 1311563"/>
              <a:gd name="connsiteX3" fmla="*/ 1108364 w 1524000"/>
              <a:gd name="connsiteY3" fmla="*/ 674254 h 1311563"/>
              <a:gd name="connsiteX4" fmla="*/ 1339273 w 1524000"/>
              <a:gd name="connsiteY4" fmla="*/ 1163781 h 1311563"/>
              <a:gd name="connsiteX5" fmla="*/ 1524000 w 1524000"/>
              <a:gd name="connsiteY5" fmla="*/ 1311563 h 131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4000" h="1311563">
                <a:moveTo>
                  <a:pt x="0" y="0"/>
                </a:moveTo>
                <a:cubicBezTo>
                  <a:pt x="330970" y="23091"/>
                  <a:pt x="661940" y="46182"/>
                  <a:pt x="794328" y="138545"/>
                </a:cubicBezTo>
                <a:cubicBezTo>
                  <a:pt x="926716" y="230908"/>
                  <a:pt x="741989" y="464896"/>
                  <a:pt x="794328" y="554181"/>
                </a:cubicBezTo>
                <a:cubicBezTo>
                  <a:pt x="846667" y="643466"/>
                  <a:pt x="1017540" y="572654"/>
                  <a:pt x="1108364" y="674254"/>
                </a:cubicBezTo>
                <a:cubicBezTo>
                  <a:pt x="1199188" y="775854"/>
                  <a:pt x="1270000" y="1057563"/>
                  <a:pt x="1339273" y="1163781"/>
                </a:cubicBezTo>
                <a:cubicBezTo>
                  <a:pt x="1408546" y="1269999"/>
                  <a:pt x="1466273" y="1290781"/>
                  <a:pt x="1524000" y="1311563"/>
                </a:cubicBez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DF53DE-6ED8-5B2D-1983-8E31050C8D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33800" y="3142814"/>
            <a:ext cx="1109917" cy="743386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" name="Picture 14" descr="C:\Users\home\Documents\images.jpg">
            <a:extLst>
              <a:ext uri="{FF2B5EF4-FFF2-40B4-BE49-F238E27FC236}">
                <a16:creationId xmlns:a16="http://schemas.microsoft.com/office/drawing/2014/main" id="{906EDBAA-6FAA-7156-F110-EBB819C0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05" y="2635828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81A27B1-811E-CDD7-4D13-D312A1B867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57029" y="3394877"/>
            <a:ext cx="2076771" cy="491323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F39CD4-09B5-16BF-B8C0-846EE921C2B2}"/>
              </a:ext>
            </a:extLst>
          </p:cNvPr>
          <p:cNvGrpSpPr/>
          <p:nvPr/>
        </p:nvGrpSpPr>
        <p:grpSpPr>
          <a:xfrm>
            <a:off x="3228975" y="3362325"/>
            <a:ext cx="965200" cy="1015167"/>
            <a:chOff x="3302000" y="3362325"/>
            <a:chExt cx="965200" cy="1015167"/>
          </a:xfrm>
        </p:grpSpPr>
        <p:sp>
          <p:nvSpPr>
            <p:cNvPr id="42" name="Oval 2">
              <a:extLst>
                <a:ext uri="{FF2B5EF4-FFF2-40B4-BE49-F238E27FC236}">
                  <a16:creationId xmlns:a16="http://schemas.microsoft.com/office/drawing/2014/main" id="{10D24198-AF4D-4B60-AD31-72386FBBB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00" y="3477492"/>
              <a:ext cx="900000" cy="90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 dirty="0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698D1D5-99D3-E080-474A-8905EFDAC3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650" y="3457575"/>
              <a:ext cx="0" cy="45720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B8D6973-D518-1011-DF68-93572614FBC6}"/>
                </a:ext>
              </a:extLst>
            </p:cNvPr>
            <p:cNvSpPr/>
            <p:nvPr/>
          </p:nvSpPr>
          <p:spPr>
            <a:xfrm>
              <a:off x="3302000" y="3362325"/>
              <a:ext cx="5485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baseline="30000" dirty="0">
                  <a:solidFill>
                    <a:schemeClr val="tx2"/>
                  </a:solidFill>
                </a:rPr>
                <a:t>1</a:t>
              </a:r>
              <a:r>
                <a:rPr lang="en-US" i="0" dirty="0">
                  <a:solidFill>
                    <a:schemeClr val="tx2"/>
                  </a:solidFill>
                </a:rPr>
                <a:t>/</a:t>
              </a:r>
              <a:r>
                <a:rPr lang="en-US" i="0" baseline="-25000" dirty="0">
                  <a:solidFill>
                    <a:schemeClr val="tx2"/>
                  </a:solidFill>
                </a:rPr>
                <a:t>v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6534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/>
          </a:p>
        </p:txBody>
      </p:sp>
      <p:pic>
        <p:nvPicPr>
          <p:cNvPr id="27" name="Picture 13" descr="C:\Users\home\Documents\swimming-clip-art-4.gif">
            <a:extLst>
              <a:ext uri="{FF2B5EF4-FFF2-40B4-BE49-F238E27FC236}">
                <a16:creationId xmlns:a16="http://schemas.microsoft.com/office/drawing/2014/main" id="{2223D0D8-0BCC-B775-5B33-D11B45E8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457D7D-99D3-B5FD-15A8-3E7652ACF123}"/>
              </a:ext>
            </a:extLst>
          </p:cNvPr>
          <p:cNvSpPr txBox="1"/>
          <p:nvPr/>
        </p:nvSpPr>
        <p:spPr>
          <a:xfrm>
            <a:off x="1143000" y="1295400"/>
            <a:ext cx="83024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400" i="0" dirty="0"/>
              <a:t>Consider the last time the swimmer leaves the  </a:t>
            </a:r>
            <a:r>
              <a:rPr lang="en-US" sz="2400" i="0" baseline="30000" dirty="0"/>
              <a:t>1</a:t>
            </a:r>
            <a:r>
              <a:rPr lang="en-US" sz="2400" i="0" dirty="0"/>
              <a:t>/</a:t>
            </a:r>
            <a:r>
              <a:rPr lang="en-US" sz="2400" i="0" baseline="-25000" dirty="0"/>
              <a:t>v</a:t>
            </a:r>
            <a:r>
              <a:rPr lang="en-CA" sz="2400" baseline="-25000" dirty="0"/>
              <a:t> </a:t>
            </a:r>
            <a:r>
              <a:rPr lang="en-US" altLang="en-US" sz="2400" i="0" dirty="0"/>
              <a:t>circle.</a:t>
            </a:r>
          </a:p>
          <a:p>
            <a:pPr>
              <a:spcBef>
                <a:spcPct val="0"/>
              </a:spcBef>
            </a:pPr>
            <a:r>
              <a:rPr lang="en-US" altLang="en-US" sz="2400" i="0" dirty="0"/>
              <a:t>(Note he will never enter it again.)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D79B79-585D-5B09-C113-6BA3037F2C1F}"/>
              </a:ext>
            </a:extLst>
          </p:cNvPr>
          <p:cNvSpPr txBox="1"/>
          <p:nvPr/>
        </p:nvSpPr>
        <p:spPr>
          <a:xfrm>
            <a:off x="993964" y="40594"/>
            <a:ext cx="8302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</a:t>
            </a:r>
            <a:br>
              <a:rPr lang="en-US" altLang="en-US" sz="2400" i="0" dirty="0"/>
            </a:br>
            <a:r>
              <a:rPr lang="en-US" altLang="en-US" sz="2400" i="0" dirty="0"/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As long as the swimmer stays out of the </a:t>
            </a:r>
            <a:r>
              <a:rPr lang="en-US" sz="2400" i="0" baseline="30000" dirty="0"/>
              <a:t>1</a:t>
            </a:r>
            <a:r>
              <a:rPr lang="en-US" sz="2400" i="0" dirty="0"/>
              <a:t>/</a:t>
            </a:r>
            <a:r>
              <a:rPr lang="en-US" sz="2400" i="0" baseline="-25000" dirty="0"/>
              <a:t>v</a:t>
            </a:r>
            <a:r>
              <a:rPr lang="en-US" altLang="en-US" sz="2400" i="0" dirty="0"/>
              <a:t> radius circle.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CED9F8D-8829-7061-3EFC-B01623D8B6C5}"/>
              </a:ext>
            </a:extLst>
          </p:cNvPr>
          <p:cNvGrpSpPr/>
          <p:nvPr/>
        </p:nvGrpSpPr>
        <p:grpSpPr>
          <a:xfrm>
            <a:off x="3228975" y="3362325"/>
            <a:ext cx="965200" cy="1015167"/>
            <a:chOff x="3302000" y="3362325"/>
            <a:chExt cx="965200" cy="1015167"/>
          </a:xfrm>
        </p:grpSpPr>
        <p:sp>
          <p:nvSpPr>
            <p:cNvPr id="15" name="Oval 2">
              <a:extLst>
                <a:ext uri="{FF2B5EF4-FFF2-40B4-BE49-F238E27FC236}">
                  <a16:creationId xmlns:a16="http://schemas.microsoft.com/office/drawing/2014/main" id="{E1DD34D1-7BFC-C6A3-188A-5FA0FCA25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00" y="3477492"/>
              <a:ext cx="900000" cy="90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1BD7A2-A76B-FD48-F41B-67763655E4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650" y="3457575"/>
              <a:ext cx="0" cy="45720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DDEDC6-1F28-A263-6780-9FF7117AD958}"/>
                </a:ext>
              </a:extLst>
            </p:cNvPr>
            <p:cNvSpPr/>
            <p:nvPr/>
          </p:nvSpPr>
          <p:spPr>
            <a:xfrm>
              <a:off x="3302000" y="3362325"/>
              <a:ext cx="5485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baseline="30000" dirty="0">
                  <a:solidFill>
                    <a:schemeClr val="tx2"/>
                  </a:solidFill>
                </a:rPr>
                <a:t>1</a:t>
              </a:r>
              <a:r>
                <a:rPr lang="en-US" i="0" dirty="0">
                  <a:solidFill>
                    <a:schemeClr val="tx2"/>
                  </a:solidFill>
                </a:rPr>
                <a:t>/</a:t>
              </a:r>
              <a:r>
                <a:rPr lang="en-US" i="0" baseline="-25000" dirty="0">
                  <a:solidFill>
                    <a:schemeClr val="tx2"/>
                  </a:solidFill>
                </a:rPr>
                <a:t>v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5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6534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/>
          </a:p>
        </p:txBody>
      </p:sp>
      <p:pic>
        <p:nvPicPr>
          <p:cNvPr id="27" name="Picture 13" descr="C:\Users\home\Documents\swimming-clip-art-4.gif">
            <a:extLst>
              <a:ext uri="{FF2B5EF4-FFF2-40B4-BE49-F238E27FC236}">
                <a16:creationId xmlns:a16="http://schemas.microsoft.com/office/drawing/2014/main" id="{2223D0D8-0BCC-B775-5B33-D11B45E8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45">
            <a:extLst>
              <a:ext uri="{FF2B5EF4-FFF2-40B4-BE49-F238E27FC236}">
                <a16:creationId xmlns:a16="http://schemas.microsoft.com/office/drawing/2014/main" id="{8CB29FF3-1085-8CB2-0E7D-CB4D05217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8"/>
            <a:ext cx="7543800" cy="1406525"/>
          </a:xfrm>
          <a:prstGeom prst="wedgeRoundRectCallout">
            <a:avLst>
              <a:gd name="adj1" fmla="val -10365"/>
              <a:gd name="adj2" fmla="val 5570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As long as the monster continues to move clockwise,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 don’t have to fool him by going a funny path.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I might as well go in the shortest path  to the same endpoint.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7A8E8F-6B0B-8D08-9DA1-B4E5CAAE7944}"/>
              </a:ext>
            </a:extLst>
          </p:cNvPr>
          <p:cNvSpPr/>
          <p:nvPr/>
        </p:nvSpPr>
        <p:spPr>
          <a:xfrm rot="18001277">
            <a:off x="2999365" y="5545986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706E7D-9B1F-A1A3-380F-9CBC7DFBB3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03320" y="3200400"/>
            <a:ext cx="2087880" cy="299196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915105C-8E25-8A11-F0FD-1585E56CE29E}"/>
              </a:ext>
            </a:extLst>
          </p:cNvPr>
          <p:cNvSpPr/>
          <p:nvPr/>
        </p:nvSpPr>
        <p:spPr>
          <a:xfrm>
            <a:off x="3779520" y="2834495"/>
            <a:ext cx="2026920" cy="647845"/>
          </a:xfrm>
          <a:custGeom>
            <a:avLst/>
            <a:gdLst>
              <a:gd name="connsiteX0" fmla="*/ 0 w 2026920"/>
              <a:gd name="connsiteY0" fmla="*/ 647845 h 647845"/>
              <a:gd name="connsiteX1" fmla="*/ 243840 w 2026920"/>
              <a:gd name="connsiteY1" fmla="*/ 175405 h 647845"/>
              <a:gd name="connsiteX2" fmla="*/ 922020 w 2026920"/>
              <a:gd name="connsiteY2" fmla="*/ 145 h 647845"/>
              <a:gd name="connsiteX3" fmla="*/ 1638300 w 2026920"/>
              <a:gd name="connsiteY3" fmla="*/ 198265 h 647845"/>
              <a:gd name="connsiteX4" fmla="*/ 2026920 w 2026920"/>
              <a:gd name="connsiteY4" fmla="*/ 404005 h 64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920" h="647845">
                <a:moveTo>
                  <a:pt x="0" y="647845"/>
                </a:moveTo>
                <a:cubicBezTo>
                  <a:pt x="45085" y="465600"/>
                  <a:pt x="90170" y="283355"/>
                  <a:pt x="243840" y="175405"/>
                </a:cubicBezTo>
                <a:cubicBezTo>
                  <a:pt x="397510" y="67455"/>
                  <a:pt x="689610" y="-3665"/>
                  <a:pt x="922020" y="145"/>
                </a:cubicBezTo>
                <a:cubicBezTo>
                  <a:pt x="1154430" y="3955"/>
                  <a:pt x="1454150" y="130955"/>
                  <a:pt x="1638300" y="198265"/>
                </a:cubicBezTo>
                <a:cubicBezTo>
                  <a:pt x="1822450" y="265575"/>
                  <a:pt x="1924685" y="334790"/>
                  <a:pt x="2026920" y="404005"/>
                </a:cubicBez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CEFED05-6C00-F172-2ED1-368F6A05BC89}"/>
              </a:ext>
            </a:extLst>
          </p:cNvPr>
          <p:cNvSpPr/>
          <p:nvPr/>
        </p:nvSpPr>
        <p:spPr>
          <a:xfrm>
            <a:off x="3749675" y="3463636"/>
            <a:ext cx="692727" cy="2452255"/>
          </a:xfrm>
          <a:custGeom>
            <a:avLst/>
            <a:gdLst>
              <a:gd name="connsiteX0" fmla="*/ 0 w 692727"/>
              <a:gd name="connsiteY0" fmla="*/ 0 h 2452255"/>
              <a:gd name="connsiteX1" fmla="*/ 346364 w 692727"/>
              <a:gd name="connsiteY1" fmla="*/ 374073 h 2452255"/>
              <a:gd name="connsiteX2" fmla="*/ 526473 w 692727"/>
              <a:gd name="connsiteY2" fmla="*/ 928255 h 2452255"/>
              <a:gd name="connsiteX3" fmla="*/ 692727 w 692727"/>
              <a:gd name="connsiteY3" fmla="*/ 2452255 h 2452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27" h="2452255">
                <a:moveTo>
                  <a:pt x="0" y="0"/>
                </a:moveTo>
                <a:cubicBezTo>
                  <a:pt x="129309" y="109682"/>
                  <a:pt x="258619" y="219364"/>
                  <a:pt x="346364" y="374073"/>
                </a:cubicBezTo>
                <a:cubicBezTo>
                  <a:pt x="434109" y="528782"/>
                  <a:pt x="468746" y="581891"/>
                  <a:pt x="526473" y="928255"/>
                </a:cubicBezTo>
                <a:cubicBezTo>
                  <a:pt x="584200" y="1274619"/>
                  <a:pt x="638463" y="1863437"/>
                  <a:pt x="692727" y="2452255"/>
                </a:cubicBezTo>
              </a:path>
            </a:pathLst>
          </a:custGeom>
          <a:noFill/>
          <a:ln w="28575">
            <a:solidFill>
              <a:schemeClr val="tx2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CE7B24-095D-E03F-36B5-5CFB7BE666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49675" y="3499596"/>
            <a:ext cx="685800" cy="2444004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ounded Rectangular Callout 145">
            <a:extLst>
              <a:ext uri="{FF2B5EF4-FFF2-40B4-BE49-F238E27FC236}">
                <a16:creationId xmlns:a16="http://schemas.microsoft.com/office/drawing/2014/main" id="{063BE65C-263D-FF14-8C4E-9FF269AE5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05200"/>
            <a:ext cx="3886200" cy="990600"/>
          </a:xfrm>
          <a:prstGeom prst="wedgeRoundRectCallout">
            <a:avLst>
              <a:gd name="adj1" fmla="val -51482"/>
              <a:gd name="adj2" fmla="val -35461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But this is not allowed </a:t>
            </a:r>
            <a:br>
              <a:rPr lang="en-US" altLang="en-US" sz="2400" i="0" dirty="0"/>
            </a:br>
            <a:r>
              <a:rPr lang="en-US" altLang="en-US" sz="2400" i="0" dirty="0"/>
              <a:t>because it enters the </a:t>
            </a:r>
            <a:r>
              <a:rPr lang="en-US" sz="2400" i="0" baseline="30000" dirty="0"/>
              <a:t>1</a:t>
            </a:r>
            <a:r>
              <a:rPr lang="en-US" sz="2400" i="0" dirty="0"/>
              <a:t>/</a:t>
            </a:r>
            <a:r>
              <a:rPr lang="en-US" sz="2400" i="0" baseline="-25000" dirty="0"/>
              <a:t>v</a:t>
            </a:r>
            <a:r>
              <a:rPr lang="en-US" altLang="en-US" sz="2400" i="0" dirty="0"/>
              <a:t> circle.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B09DC82-3ABE-A0A6-58E0-CEB9E1E7227E}"/>
              </a:ext>
            </a:extLst>
          </p:cNvPr>
          <p:cNvGrpSpPr/>
          <p:nvPr/>
        </p:nvGrpSpPr>
        <p:grpSpPr>
          <a:xfrm>
            <a:off x="3733800" y="3473450"/>
            <a:ext cx="701675" cy="2475754"/>
            <a:chOff x="3794125" y="3473450"/>
            <a:chExt cx="701675" cy="247575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DDFE42D-4DA1-6F57-DF35-917EDCADC592}"/>
                </a:ext>
              </a:extLst>
            </p:cNvPr>
            <p:cNvCxnSpPr>
              <a:cxnSpLocks noChangeShapeType="1"/>
              <a:stCxn id="227345" idx="6"/>
            </p:cNvCxnSpPr>
            <p:nvPr/>
          </p:nvCxnSpPr>
          <p:spPr bwMode="auto">
            <a:xfrm>
              <a:off x="4267200" y="3927492"/>
              <a:ext cx="228600" cy="2021712"/>
            </a:xfrm>
            <a:prstGeom prst="straightConnector1">
              <a:avLst/>
            </a:prstGeom>
            <a:noFill/>
            <a:ln w="25400" algn="ctr">
              <a:solidFill>
                <a:schemeClr val="tx2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EA84556-A81E-BD4B-6079-183F92CF09F8}"/>
                </a:ext>
              </a:extLst>
            </p:cNvPr>
            <p:cNvSpPr/>
            <p:nvPr/>
          </p:nvSpPr>
          <p:spPr>
            <a:xfrm>
              <a:off x="3794125" y="3473450"/>
              <a:ext cx="473075" cy="454025"/>
            </a:xfrm>
            <a:custGeom>
              <a:avLst/>
              <a:gdLst>
                <a:gd name="connsiteX0" fmla="*/ 0 w 479425"/>
                <a:gd name="connsiteY0" fmla="*/ 0 h 450850"/>
                <a:gd name="connsiteX1" fmla="*/ 155575 w 479425"/>
                <a:gd name="connsiteY1" fmla="*/ 25400 h 450850"/>
                <a:gd name="connsiteX2" fmla="*/ 260350 w 479425"/>
                <a:gd name="connsiteY2" fmla="*/ 76200 h 450850"/>
                <a:gd name="connsiteX3" fmla="*/ 352425 w 479425"/>
                <a:gd name="connsiteY3" fmla="*/ 146050 h 450850"/>
                <a:gd name="connsiteX4" fmla="*/ 425450 w 479425"/>
                <a:gd name="connsiteY4" fmla="*/ 257175 h 450850"/>
                <a:gd name="connsiteX5" fmla="*/ 460375 w 479425"/>
                <a:gd name="connsiteY5" fmla="*/ 349250 h 450850"/>
                <a:gd name="connsiteX6" fmla="*/ 479425 w 479425"/>
                <a:gd name="connsiteY6" fmla="*/ 450850 h 450850"/>
                <a:gd name="connsiteX0" fmla="*/ 0 w 473075"/>
                <a:gd name="connsiteY0" fmla="*/ 0 h 454025"/>
                <a:gd name="connsiteX1" fmla="*/ 155575 w 473075"/>
                <a:gd name="connsiteY1" fmla="*/ 25400 h 454025"/>
                <a:gd name="connsiteX2" fmla="*/ 260350 w 473075"/>
                <a:gd name="connsiteY2" fmla="*/ 76200 h 454025"/>
                <a:gd name="connsiteX3" fmla="*/ 352425 w 473075"/>
                <a:gd name="connsiteY3" fmla="*/ 146050 h 454025"/>
                <a:gd name="connsiteX4" fmla="*/ 425450 w 473075"/>
                <a:gd name="connsiteY4" fmla="*/ 257175 h 454025"/>
                <a:gd name="connsiteX5" fmla="*/ 460375 w 473075"/>
                <a:gd name="connsiteY5" fmla="*/ 349250 h 454025"/>
                <a:gd name="connsiteX6" fmla="*/ 473075 w 473075"/>
                <a:gd name="connsiteY6" fmla="*/ 454025 h 454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3075" h="454025">
                  <a:moveTo>
                    <a:pt x="0" y="0"/>
                  </a:moveTo>
                  <a:cubicBezTo>
                    <a:pt x="56091" y="6350"/>
                    <a:pt x="112183" y="12700"/>
                    <a:pt x="155575" y="25400"/>
                  </a:cubicBezTo>
                  <a:cubicBezTo>
                    <a:pt x="198967" y="38100"/>
                    <a:pt x="227542" y="56092"/>
                    <a:pt x="260350" y="76200"/>
                  </a:cubicBezTo>
                  <a:cubicBezTo>
                    <a:pt x="293158" y="96308"/>
                    <a:pt x="324908" y="115888"/>
                    <a:pt x="352425" y="146050"/>
                  </a:cubicBezTo>
                  <a:cubicBezTo>
                    <a:pt x="379942" y="176212"/>
                    <a:pt x="407458" y="223308"/>
                    <a:pt x="425450" y="257175"/>
                  </a:cubicBezTo>
                  <a:cubicBezTo>
                    <a:pt x="443442" y="291042"/>
                    <a:pt x="451379" y="316971"/>
                    <a:pt x="460375" y="349250"/>
                  </a:cubicBezTo>
                  <a:cubicBezTo>
                    <a:pt x="469371" y="381529"/>
                    <a:pt x="468048" y="419364"/>
                    <a:pt x="473075" y="454025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</a:ln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8" name="Rounded Rectangular Callout 145">
            <a:extLst>
              <a:ext uri="{FF2B5EF4-FFF2-40B4-BE49-F238E27FC236}">
                <a16:creationId xmlns:a16="http://schemas.microsoft.com/office/drawing/2014/main" id="{0F6482A0-AD9C-A081-22AA-E1C2F840B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572000"/>
            <a:ext cx="3886200" cy="990600"/>
          </a:xfrm>
          <a:prstGeom prst="wedgeRoundRectCallout">
            <a:avLst>
              <a:gd name="adj1" fmla="val -51126"/>
              <a:gd name="adj2" fmla="val -43853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But this is also a line from </a:t>
            </a:r>
            <a:br>
              <a:rPr lang="en-US" altLang="en-US" sz="2400" i="0" dirty="0"/>
            </a:br>
            <a:r>
              <a:rPr lang="en-US" altLang="en-US" sz="2400" i="0" dirty="0"/>
              <a:t>the </a:t>
            </a:r>
            <a:r>
              <a:rPr lang="en-US" sz="2400" i="0" baseline="30000" dirty="0"/>
              <a:t>1</a:t>
            </a:r>
            <a:r>
              <a:rPr lang="en-US" sz="2400" i="0" dirty="0"/>
              <a:t>/</a:t>
            </a:r>
            <a:r>
              <a:rPr lang="en-US" sz="2400" i="0" baseline="-25000" dirty="0"/>
              <a:t>v</a:t>
            </a:r>
            <a:r>
              <a:rPr lang="en-US" altLang="en-US" sz="2400" i="0" dirty="0"/>
              <a:t> circle.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7A9151-98AF-7A5D-BD87-9F52D691A235}"/>
              </a:ext>
            </a:extLst>
          </p:cNvPr>
          <p:cNvGrpSpPr/>
          <p:nvPr/>
        </p:nvGrpSpPr>
        <p:grpSpPr>
          <a:xfrm>
            <a:off x="3228975" y="3362325"/>
            <a:ext cx="965200" cy="1015167"/>
            <a:chOff x="3302000" y="3362325"/>
            <a:chExt cx="965200" cy="1015167"/>
          </a:xfrm>
        </p:grpSpPr>
        <p:sp>
          <p:nvSpPr>
            <p:cNvPr id="13" name="Oval 2">
              <a:extLst>
                <a:ext uri="{FF2B5EF4-FFF2-40B4-BE49-F238E27FC236}">
                  <a16:creationId xmlns:a16="http://schemas.microsoft.com/office/drawing/2014/main" id="{E9D91623-17B6-304D-BC78-13B3EC02B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00" y="3477492"/>
              <a:ext cx="900000" cy="90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D333BEC-3216-F341-DB24-335948FB5A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650" y="3457575"/>
              <a:ext cx="0" cy="45720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D94893-959C-5A16-68C0-A7BF3B04723A}"/>
                </a:ext>
              </a:extLst>
            </p:cNvPr>
            <p:cNvSpPr/>
            <p:nvPr/>
          </p:nvSpPr>
          <p:spPr>
            <a:xfrm>
              <a:off x="3302000" y="3362325"/>
              <a:ext cx="5485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baseline="30000" dirty="0">
                  <a:solidFill>
                    <a:schemeClr val="tx2"/>
                  </a:solidFill>
                </a:rPr>
                <a:t>1</a:t>
              </a:r>
              <a:r>
                <a:rPr lang="en-US" i="0" dirty="0">
                  <a:solidFill>
                    <a:schemeClr val="tx2"/>
                  </a:solidFill>
                </a:rPr>
                <a:t>/</a:t>
              </a:r>
              <a:r>
                <a:rPr lang="en-US" i="0" baseline="-25000" dirty="0">
                  <a:solidFill>
                    <a:schemeClr val="tx2"/>
                  </a:solidFill>
                </a:rPr>
                <a:t>v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09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5" grpId="0" animBg="1"/>
      <p:bldP spid="11" grpId="0" animBg="1"/>
      <p:bldP spid="11" grpId="1" animBg="1"/>
      <p:bldP spid="15" grpId="0" animBg="1"/>
      <p:bldP spid="19" grpId="0" uiExpand="1" build="allAtOnce" animBg="1"/>
      <p:bldP spid="28" grpId="0" uiExpand="1" build="allAtOnce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6534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/>
          </a:p>
        </p:txBody>
      </p:sp>
      <p:pic>
        <p:nvPicPr>
          <p:cNvPr id="27" name="Picture 13" descr="C:\Users\home\Documents\swimming-clip-art-4.gif">
            <a:extLst>
              <a:ext uri="{FF2B5EF4-FFF2-40B4-BE49-F238E27FC236}">
                <a16:creationId xmlns:a16="http://schemas.microsoft.com/office/drawing/2014/main" id="{2223D0D8-0BCC-B775-5B33-D11B45E8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45">
            <a:extLst>
              <a:ext uri="{FF2B5EF4-FFF2-40B4-BE49-F238E27FC236}">
                <a16:creationId xmlns:a16="http://schemas.microsoft.com/office/drawing/2014/main" id="{8CB29FF3-1085-8CB2-0E7D-CB4D05217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8"/>
            <a:ext cx="8305800" cy="1411442"/>
          </a:xfrm>
          <a:prstGeom prst="wedgeRoundRectCallout">
            <a:avLst>
              <a:gd name="adj1" fmla="val 21958"/>
              <a:gd name="adj2" fmla="val 5964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Which line is better?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Farther lines are longer for the swimmer.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But also farther for the monster.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7A8E8F-6B0B-8D08-9DA1-B4E5CAAE7944}"/>
              </a:ext>
            </a:extLst>
          </p:cNvPr>
          <p:cNvSpPr/>
          <p:nvPr/>
        </p:nvSpPr>
        <p:spPr>
          <a:xfrm rot="18001277">
            <a:off x="2999365" y="5545986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706E7D-9B1F-A1A3-380F-9CBC7DFBB3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03320" y="2057400"/>
            <a:ext cx="1173480" cy="1442196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C76147-8693-5134-9953-5AD6048967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3505200"/>
            <a:ext cx="1828800" cy="160020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4599431-82CD-6671-DA7C-F00485148264}"/>
              </a:ext>
            </a:extLst>
          </p:cNvPr>
          <p:cNvCxnSpPr>
            <a:cxnSpLocks noChangeShapeType="1"/>
            <a:endCxn id="44" idx="0"/>
          </p:cNvCxnSpPr>
          <p:nvPr/>
        </p:nvCxnSpPr>
        <p:spPr bwMode="auto">
          <a:xfrm flipV="1">
            <a:off x="3733800" y="1752600"/>
            <a:ext cx="26400" cy="1746996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706E7D-9B1F-A1A3-380F-9CBC7DFBB3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3320" y="3499596"/>
            <a:ext cx="2171700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4DC6E0-BD79-A68A-2353-5567FF102DA9}"/>
              </a:ext>
            </a:extLst>
          </p:cNvPr>
          <p:cNvSpPr/>
          <p:nvPr/>
        </p:nvSpPr>
        <p:spPr>
          <a:xfrm rot="7134469">
            <a:off x="4222284" y="1273741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6D30A57-F92F-F1BF-07D4-3A16EB6F084B}"/>
              </a:ext>
            </a:extLst>
          </p:cNvPr>
          <p:cNvGrpSpPr/>
          <p:nvPr/>
        </p:nvGrpSpPr>
        <p:grpSpPr>
          <a:xfrm>
            <a:off x="3228975" y="3362325"/>
            <a:ext cx="965200" cy="1015167"/>
            <a:chOff x="3302000" y="3362325"/>
            <a:chExt cx="965200" cy="1015167"/>
          </a:xfrm>
        </p:grpSpPr>
        <p:sp>
          <p:nvSpPr>
            <p:cNvPr id="7" name="Oval 2">
              <a:extLst>
                <a:ext uri="{FF2B5EF4-FFF2-40B4-BE49-F238E27FC236}">
                  <a16:creationId xmlns:a16="http://schemas.microsoft.com/office/drawing/2014/main" id="{D1C726AA-B0BD-3D70-1490-2DBA56BF3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00" y="3477492"/>
              <a:ext cx="900000" cy="90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 dirty="0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B8FEAC4-F42A-F6CE-AD1F-4149537507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650" y="3457575"/>
              <a:ext cx="0" cy="45720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9679AD6-CDB5-6126-924B-07237CC7903C}"/>
                </a:ext>
              </a:extLst>
            </p:cNvPr>
            <p:cNvSpPr/>
            <p:nvPr/>
          </p:nvSpPr>
          <p:spPr>
            <a:xfrm>
              <a:off x="3302000" y="3362325"/>
              <a:ext cx="5485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baseline="30000" dirty="0">
                  <a:solidFill>
                    <a:schemeClr val="tx2"/>
                  </a:solidFill>
                </a:rPr>
                <a:t>1</a:t>
              </a:r>
              <a:r>
                <a:rPr lang="en-US" i="0" dirty="0">
                  <a:solidFill>
                    <a:schemeClr val="tx2"/>
                  </a:solidFill>
                </a:rPr>
                <a:t>/</a:t>
              </a:r>
              <a:r>
                <a:rPr lang="en-US" i="0" baseline="-25000" dirty="0">
                  <a:solidFill>
                    <a:schemeClr val="tx2"/>
                  </a:solidFill>
                </a:rPr>
                <a:t>v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54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6534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/>
          </a:p>
        </p:txBody>
      </p:sp>
      <p:pic>
        <p:nvPicPr>
          <p:cNvPr id="27" name="Picture 13" descr="C:\Users\home\Documents\swimming-clip-art-4.gif">
            <a:extLst>
              <a:ext uri="{FF2B5EF4-FFF2-40B4-BE49-F238E27FC236}">
                <a16:creationId xmlns:a16="http://schemas.microsoft.com/office/drawing/2014/main" id="{2223D0D8-0BCC-B775-5B33-D11B45E8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45">
            <a:extLst>
              <a:ext uri="{FF2B5EF4-FFF2-40B4-BE49-F238E27FC236}">
                <a16:creationId xmlns:a16="http://schemas.microsoft.com/office/drawing/2014/main" id="{8CB29FF3-1085-8CB2-0E7D-CB4D05217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8"/>
            <a:ext cx="8305800" cy="1411442"/>
          </a:xfrm>
          <a:prstGeom prst="wedgeRoundRectCallout">
            <a:avLst>
              <a:gd name="adj1" fmla="val 21958"/>
              <a:gd name="adj2" fmla="val 5964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Which line is better?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Calculous shows that a further line is always better</a:t>
            </a:r>
            <a:br>
              <a:rPr lang="en-US" altLang="en-US" sz="2400" i="0" dirty="0"/>
            </a:br>
            <a:r>
              <a:rPr lang="en-US" altLang="en-US" sz="2400" i="0" dirty="0"/>
              <a:t>      as it increases the monster’s time by more than the swimmers.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7A8E8F-6B0B-8D08-9DA1-B4E5CAAE7944}"/>
              </a:ext>
            </a:extLst>
          </p:cNvPr>
          <p:cNvSpPr/>
          <p:nvPr/>
        </p:nvSpPr>
        <p:spPr>
          <a:xfrm rot="18001277">
            <a:off x="2999365" y="5545986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706E7D-9B1F-A1A3-380F-9CBC7DFBB33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03320" y="2057400"/>
            <a:ext cx="1173480" cy="1442196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D9AD65-3089-B9A1-805F-225246057A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33800" y="2209800"/>
            <a:ext cx="1295400" cy="129540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04F9F-BCD2-A788-3F49-08EE43789EF5}"/>
                  </a:ext>
                </a:extLst>
              </p:cNvPr>
              <p:cNvSpPr txBox="1"/>
              <p:nvPr/>
            </p:nvSpPr>
            <p:spPr>
              <a:xfrm>
                <a:off x="5562600" y="2057400"/>
                <a:ext cx="3302379" cy="2133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000" dirty="0">
                    <a:latin typeface="+mj-lt"/>
                    <a:ea typeface="Cambria Math" panose="02040503050406030204" pitchFamily="18" charset="0"/>
                  </a:rPr>
                  <a:t>Time of swimmer </a:t>
                </a:r>
                <a:br>
                  <a:rPr lang="en-US" sz="2000" dirty="0">
                    <a:latin typeface="+mj-lt"/>
                    <a:ea typeface="Cambria Math" panose="02040503050406030204" pitchFamily="18" charset="0"/>
                  </a:rPr>
                </a:br>
                <a:r>
                  <a:rPr lang="en-US" sz="2000" dirty="0">
                    <a:latin typeface="+mj-lt"/>
                    <a:ea typeface="Cambria Math" panose="02040503050406030204" pitchFamily="18" charset="0"/>
                  </a:rPr>
                  <a:t> = distance L swum by swimmer</a:t>
                </a:r>
                <a:br>
                  <a:rPr lang="en-US" sz="2000" dirty="0">
                    <a:latin typeface="+mj-lt"/>
                    <a:ea typeface="Cambria Math" panose="02040503050406030204" pitchFamily="18" charset="0"/>
                  </a:rPr>
                </a:br>
                <a:r>
                  <a:rPr lang="en-US" sz="2000" dirty="0">
                    <a:latin typeface="+mj-lt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skw"/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>
                  <a:latin typeface="+mj-lt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latin typeface="+mj-lt"/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type m:val="skw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sz="2000" dirty="0">
                  <a:latin typeface="+mj-lt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GB" sz="2000" i="0" dirty="0">
                    <a:latin typeface="+mj-l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type m:val="skw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  <m:f>
                      <m:fPr>
                        <m:type m:val="skw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000" i="0" dirty="0">
                    <a:latin typeface="+mj-lt"/>
                  </a:rPr>
                  <a:t> 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04F9F-BCD2-A788-3F49-08EE4378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057400"/>
                <a:ext cx="3302379" cy="2133597"/>
              </a:xfrm>
              <a:prstGeom prst="rect">
                <a:avLst/>
              </a:prstGeom>
              <a:blipFill>
                <a:blip r:embed="rId5"/>
                <a:stretch>
                  <a:fillRect l="-4806" t="-3725" r="-3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F0DABD-C0C8-0D64-36EC-0887B4585409}"/>
                  </a:ext>
                </a:extLst>
              </p:cNvPr>
              <p:cNvSpPr txBox="1"/>
              <p:nvPr/>
            </p:nvSpPr>
            <p:spPr>
              <a:xfrm>
                <a:off x="5666510" y="4343400"/>
                <a:ext cx="2625719" cy="14801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000" b="0" dirty="0">
                    <a:latin typeface="+mj-lt"/>
                    <a:ea typeface="Cambria Math" panose="02040503050406030204" pitchFamily="18" charset="0"/>
                  </a:rPr>
                  <a:t>Distances run by monster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000" dirty="0">
                    <a:latin typeface="+mj-lt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br>
                  <a:rPr lang="en-US" sz="2000" i="0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GB" sz="2000" i="0" dirty="0">
                    <a:latin typeface="+mj-lt"/>
                  </a:rPr>
                  <a:t> 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GB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0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type m:val="skw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n-GB" sz="2000" i="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F0DABD-C0C8-0D64-36EC-0887B4585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6510" y="4343400"/>
                <a:ext cx="2625719" cy="1480149"/>
              </a:xfrm>
              <a:prstGeom prst="rect">
                <a:avLst/>
              </a:prstGeom>
              <a:blipFill>
                <a:blip r:embed="rId6"/>
                <a:stretch>
                  <a:fillRect l="-12093" t="-5372" r="-5116" b="-65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9C76838B-7CC0-1BEE-87D2-4D55C9203A9D}"/>
              </a:ext>
            </a:extLst>
          </p:cNvPr>
          <p:cNvSpPr txBox="1"/>
          <p:nvPr/>
        </p:nvSpPr>
        <p:spPr>
          <a:xfrm>
            <a:off x="4114800" y="2438400"/>
            <a:ext cx="17152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ea typeface="Cambria Math" panose="02040503050406030204" pitchFamily="18" charset="0"/>
              </a:rPr>
              <a:t>L</a:t>
            </a:r>
            <a:endParaRPr lang="en-GB" sz="2400" i="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7295388-1B30-EDED-BC59-FDB92BBB26E4}"/>
              </a:ext>
            </a:extLst>
          </p:cNvPr>
          <p:cNvGrpSpPr/>
          <p:nvPr/>
        </p:nvGrpSpPr>
        <p:grpSpPr>
          <a:xfrm>
            <a:off x="3733800" y="1752600"/>
            <a:ext cx="2029349" cy="2133600"/>
            <a:chOff x="3733800" y="1752600"/>
            <a:chExt cx="2029349" cy="2133600"/>
          </a:xfrm>
        </p:grpSpPr>
        <p:cxnSp>
          <p:nvCxnSpPr>
            <p:cNvPr id="7" name="Straight Arrow Connector 7"/>
            <p:cNvCxnSpPr>
              <a:cxnSpLocks noChangeShapeType="1"/>
            </p:cNvCxnSpPr>
            <p:nvPr/>
          </p:nvCxnSpPr>
          <p:spPr bwMode="auto">
            <a:xfrm flipV="1">
              <a:off x="3733800" y="2057400"/>
              <a:ext cx="1143000" cy="182880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7DC802E-9394-12E8-E485-23C5A3BC4EAB}"/>
                    </a:ext>
                  </a:extLst>
                </p:cNvPr>
                <p:cNvSpPr txBox="1"/>
                <p:nvPr/>
              </p:nvSpPr>
              <p:spPr>
                <a:xfrm>
                  <a:off x="3962400" y="1752600"/>
                  <a:ext cx="180074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oMath>
                    </m:oMathPara>
                  </a14:m>
                  <a:endParaRPr lang="en-GB" sz="2000" i="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67DC802E-9394-12E8-E485-23C5A3BC4E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2400" y="1752600"/>
                  <a:ext cx="1800749" cy="307777"/>
                </a:xfrm>
                <a:prstGeom prst="rect">
                  <a:avLst/>
                </a:prstGeom>
                <a:blipFill>
                  <a:blip r:embed="rId7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D01C43E-920D-03AC-B4A3-0D08B3D24292}"/>
                    </a:ext>
                  </a:extLst>
                </p:cNvPr>
                <p:cNvSpPr txBox="1"/>
                <p:nvPr/>
              </p:nvSpPr>
              <p:spPr>
                <a:xfrm>
                  <a:off x="3733800" y="3505200"/>
                  <a:ext cx="2591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400" i="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D01C43E-920D-03AC-B4A3-0D08B3D24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505200"/>
                  <a:ext cx="25910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8571" r="-21429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A5AAB3-D2D2-625D-AE6A-5A65E938814D}"/>
              </a:ext>
            </a:extLst>
          </p:cNvPr>
          <p:cNvGrpSpPr/>
          <p:nvPr/>
        </p:nvGrpSpPr>
        <p:grpSpPr>
          <a:xfrm>
            <a:off x="3228975" y="3362325"/>
            <a:ext cx="965200" cy="1015167"/>
            <a:chOff x="3302000" y="3362325"/>
            <a:chExt cx="965200" cy="1015167"/>
          </a:xfrm>
        </p:grpSpPr>
        <p:sp>
          <p:nvSpPr>
            <p:cNvPr id="31" name="Oval 2">
              <a:extLst>
                <a:ext uri="{FF2B5EF4-FFF2-40B4-BE49-F238E27FC236}">
                  <a16:creationId xmlns:a16="http://schemas.microsoft.com/office/drawing/2014/main" id="{653892CD-B62B-E7ED-F9AF-DC95F431A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00" y="3477492"/>
              <a:ext cx="900000" cy="90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 dirty="0"/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5866E41-B0E2-9CF9-9450-3D07FABE8AF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650" y="3457575"/>
              <a:ext cx="0" cy="45720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E2C7EED-3950-1A31-3903-6F940D39E9FF}"/>
                </a:ext>
              </a:extLst>
            </p:cNvPr>
            <p:cNvSpPr/>
            <p:nvPr/>
          </p:nvSpPr>
          <p:spPr>
            <a:xfrm>
              <a:off x="3302000" y="3362325"/>
              <a:ext cx="5485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baseline="30000" dirty="0">
                  <a:solidFill>
                    <a:schemeClr val="tx2"/>
                  </a:solidFill>
                </a:rPr>
                <a:t>1</a:t>
              </a:r>
              <a:r>
                <a:rPr lang="en-US" i="0" dirty="0">
                  <a:solidFill>
                    <a:schemeClr val="tx2"/>
                  </a:solidFill>
                </a:rPr>
                <a:t>/</a:t>
              </a:r>
              <a:r>
                <a:rPr lang="en-US" i="0" baseline="-25000" dirty="0">
                  <a:solidFill>
                    <a:schemeClr val="tx2"/>
                  </a:solidFill>
                </a:rPr>
                <a:t>v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1F1AC68-35AA-76C3-D138-2424A681A3ED}"/>
              </a:ext>
            </a:extLst>
          </p:cNvPr>
          <p:cNvSpPr txBox="1"/>
          <p:nvPr/>
        </p:nvSpPr>
        <p:spPr>
          <a:xfrm>
            <a:off x="4476678" y="2754868"/>
            <a:ext cx="15388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ea typeface="Cambria Math" panose="02040503050406030204" pitchFamily="18" charset="0"/>
              </a:rPr>
              <a:t>1</a:t>
            </a:r>
            <a:endParaRPr lang="en-GB" sz="2400" i="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95AE95A-37AF-B53D-5475-5DEEA63601BB}"/>
              </a:ext>
            </a:extLst>
          </p:cNvPr>
          <p:cNvGrpSpPr/>
          <p:nvPr/>
        </p:nvGrpSpPr>
        <p:grpSpPr>
          <a:xfrm>
            <a:off x="34636" y="2050290"/>
            <a:ext cx="4578926" cy="1600107"/>
            <a:chOff x="34636" y="2050290"/>
            <a:chExt cx="4578926" cy="1600107"/>
          </a:xfrm>
        </p:grpSpPr>
        <p:grpSp>
          <p:nvGrpSpPr>
            <p:cNvPr id="3" name="Group 185">
              <a:extLst>
                <a:ext uri="{FF2B5EF4-FFF2-40B4-BE49-F238E27FC236}">
                  <a16:creationId xmlns:a16="http://schemas.microsoft.com/office/drawing/2014/main" id="{739FD155-6E97-5BE5-0218-F8E638AE05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38" y="2050290"/>
              <a:ext cx="838200" cy="769110"/>
              <a:chOff x="4320" y="2016"/>
              <a:chExt cx="912" cy="912"/>
            </a:xfrm>
          </p:grpSpPr>
          <p:grpSp>
            <p:nvGrpSpPr>
              <p:cNvPr id="4" name="Group 186">
                <a:extLst>
                  <a:ext uri="{FF2B5EF4-FFF2-40B4-BE49-F238E27FC236}">
                    <a16:creationId xmlns:a16="http://schemas.microsoft.com/office/drawing/2014/main" id="{F174FE0C-5140-0C48-0D4F-92B8FA2A1B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2016"/>
                <a:ext cx="912" cy="912"/>
                <a:chOff x="2496" y="1104"/>
                <a:chExt cx="912" cy="912"/>
              </a:xfrm>
            </p:grpSpPr>
            <p:grpSp>
              <p:nvGrpSpPr>
                <p:cNvPr id="16" name="Group 187">
                  <a:extLst>
                    <a:ext uri="{FF2B5EF4-FFF2-40B4-BE49-F238E27FC236}">
                      <a16:creationId xmlns:a16="http://schemas.microsoft.com/office/drawing/2014/main" id="{6E82A08E-AD21-F92E-4DFB-935DEB518F6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2360341">
                  <a:off x="2592" y="1248"/>
                  <a:ext cx="680" cy="680"/>
                  <a:chOff x="1224" y="1212"/>
                  <a:chExt cx="3144" cy="3112"/>
                </a:xfrm>
              </p:grpSpPr>
              <p:sp>
                <p:nvSpPr>
                  <p:cNvPr id="19" name="Freeform 188" descr="Green marble">
                    <a:extLst>
                      <a:ext uri="{FF2B5EF4-FFF2-40B4-BE49-F238E27FC236}">
                        <a16:creationId xmlns:a16="http://schemas.microsoft.com/office/drawing/2014/main" id="{BDAED239-C546-B487-66BA-8306B9717E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224" y="2539"/>
                    <a:ext cx="2280" cy="1785"/>
                  </a:xfrm>
                  <a:custGeom>
                    <a:avLst/>
                    <a:gdLst>
                      <a:gd name="T0" fmla="*/ 748 w 2280"/>
                      <a:gd name="T1" fmla="*/ 30 h 1785"/>
                      <a:gd name="T2" fmla="*/ 1224 w 2280"/>
                      <a:gd name="T3" fmla="*/ 305 h 1785"/>
                      <a:gd name="T4" fmla="*/ 2184 w 2280"/>
                      <a:gd name="T5" fmla="*/ 257 h 1785"/>
                      <a:gd name="T6" fmla="*/ 1800 w 2280"/>
                      <a:gd name="T7" fmla="*/ 1121 h 1785"/>
                      <a:gd name="T8" fmla="*/ 1743 w 2280"/>
                      <a:gd name="T9" fmla="*/ 1313 h 1785"/>
                      <a:gd name="T10" fmla="*/ 1717 w 2280"/>
                      <a:gd name="T11" fmla="*/ 1479 h 1785"/>
                      <a:gd name="T12" fmla="*/ 1560 w 2280"/>
                      <a:gd name="T13" fmla="*/ 1549 h 1785"/>
                      <a:gd name="T14" fmla="*/ 1272 w 2280"/>
                      <a:gd name="T15" fmla="*/ 1553 h 1785"/>
                      <a:gd name="T16" fmla="*/ 168 w 2280"/>
                      <a:gd name="T17" fmla="*/ 1649 h 1785"/>
                      <a:gd name="T18" fmla="*/ 264 w 2280"/>
                      <a:gd name="T19" fmla="*/ 737 h 1785"/>
                      <a:gd name="T20" fmla="*/ 425 w 2280"/>
                      <a:gd name="T21" fmla="*/ 126 h 1785"/>
                      <a:gd name="T22" fmla="*/ 748 w 2280"/>
                      <a:gd name="T23" fmla="*/ 30 h 178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80"/>
                      <a:gd name="T37" fmla="*/ 0 h 1785"/>
                      <a:gd name="T38" fmla="*/ 2280 w 2280"/>
                      <a:gd name="T39" fmla="*/ 1785 h 178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80" h="1785">
                        <a:moveTo>
                          <a:pt x="748" y="30"/>
                        </a:moveTo>
                        <a:cubicBezTo>
                          <a:pt x="881" y="60"/>
                          <a:pt x="985" y="267"/>
                          <a:pt x="1224" y="305"/>
                        </a:cubicBezTo>
                        <a:cubicBezTo>
                          <a:pt x="1463" y="343"/>
                          <a:pt x="2088" y="121"/>
                          <a:pt x="2184" y="257"/>
                        </a:cubicBezTo>
                        <a:cubicBezTo>
                          <a:pt x="2280" y="393"/>
                          <a:pt x="1873" y="945"/>
                          <a:pt x="1800" y="1121"/>
                        </a:cubicBezTo>
                        <a:cubicBezTo>
                          <a:pt x="1727" y="1297"/>
                          <a:pt x="1757" y="1253"/>
                          <a:pt x="1743" y="1313"/>
                        </a:cubicBezTo>
                        <a:cubicBezTo>
                          <a:pt x="1729" y="1373"/>
                          <a:pt x="1747" y="1440"/>
                          <a:pt x="1717" y="1479"/>
                        </a:cubicBezTo>
                        <a:cubicBezTo>
                          <a:pt x="1687" y="1518"/>
                          <a:pt x="1634" y="1537"/>
                          <a:pt x="1560" y="1549"/>
                        </a:cubicBezTo>
                        <a:cubicBezTo>
                          <a:pt x="1486" y="1561"/>
                          <a:pt x="1504" y="1536"/>
                          <a:pt x="1272" y="1553"/>
                        </a:cubicBezTo>
                        <a:cubicBezTo>
                          <a:pt x="1040" y="1570"/>
                          <a:pt x="336" y="1785"/>
                          <a:pt x="168" y="1649"/>
                        </a:cubicBezTo>
                        <a:cubicBezTo>
                          <a:pt x="0" y="1513"/>
                          <a:pt x="221" y="991"/>
                          <a:pt x="264" y="737"/>
                        </a:cubicBezTo>
                        <a:cubicBezTo>
                          <a:pt x="307" y="483"/>
                          <a:pt x="344" y="244"/>
                          <a:pt x="425" y="126"/>
                        </a:cubicBezTo>
                        <a:cubicBezTo>
                          <a:pt x="506" y="8"/>
                          <a:pt x="615" y="0"/>
                          <a:pt x="748" y="30"/>
                        </a:cubicBezTo>
                        <a:close/>
                      </a:path>
                    </a:pathLst>
                  </a:custGeom>
                  <a:blipFill dpi="0" rotWithShape="0">
                    <a:blip r:embed="rId9" cstate="print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0" name="Freeform 189" descr="Green marble">
                    <a:extLst>
                      <a:ext uri="{FF2B5EF4-FFF2-40B4-BE49-F238E27FC236}">
                        <a16:creationId xmlns:a16="http://schemas.microsoft.com/office/drawing/2014/main" id="{796503A9-ECE0-B7A6-3381-8FEB31B2A4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056" y="1628"/>
                    <a:ext cx="1312" cy="1296"/>
                  </a:xfrm>
                  <a:custGeom>
                    <a:avLst/>
                    <a:gdLst>
                      <a:gd name="T0" fmla="*/ 592 w 1312"/>
                      <a:gd name="T1" fmla="*/ 160 h 1296"/>
                      <a:gd name="T2" fmla="*/ 16 w 1312"/>
                      <a:gd name="T3" fmla="*/ 640 h 1296"/>
                      <a:gd name="T4" fmla="*/ 496 w 1312"/>
                      <a:gd name="T5" fmla="*/ 1024 h 1296"/>
                      <a:gd name="T6" fmla="*/ 1216 w 1312"/>
                      <a:gd name="T7" fmla="*/ 1216 h 1296"/>
                      <a:gd name="T8" fmla="*/ 1072 w 1312"/>
                      <a:gd name="T9" fmla="*/ 544 h 1296"/>
                      <a:gd name="T10" fmla="*/ 1120 w 1312"/>
                      <a:gd name="T11" fmla="*/ 64 h 1296"/>
                      <a:gd name="T12" fmla="*/ 592 w 1312"/>
                      <a:gd name="T13" fmla="*/ 160 h 12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12"/>
                      <a:gd name="T22" fmla="*/ 0 h 1296"/>
                      <a:gd name="T23" fmla="*/ 1312 w 1312"/>
                      <a:gd name="T24" fmla="*/ 1296 h 129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12" h="1296">
                        <a:moveTo>
                          <a:pt x="592" y="160"/>
                        </a:moveTo>
                        <a:cubicBezTo>
                          <a:pt x="408" y="256"/>
                          <a:pt x="32" y="496"/>
                          <a:pt x="16" y="640"/>
                        </a:cubicBezTo>
                        <a:cubicBezTo>
                          <a:pt x="0" y="784"/>
                          <a:pt x="296" y="928"/>
                          <a:pt x="496" y="1024"/>
                        </a:cubicBezTo>
                        <a:cubicBezTo>
                          <a:pt x="696" y="1120"/>
                          <a:pt x="1120" y="1296"/>
                          <a:pt x="1216" y="1216"/>
                        </a:cubicBezTo>
                        <a:cubicBezTo>
                          <a:pt x="1312" y="1136"/>
                          <a:pt x="1088" y="736"/>
                          <a:pt x="1072" y="544"/>
                        </a:cubicBezTo>
                        <a:cubicBezTo>
                          <a:pt x="1056" y="352"/>
                          <a:pt x="1208" y="128"/>
                          <a:pt x="1120" y="64"/>
                        </a:cubicBezTo>
                        <a:cubicBezTo>
                          <a:pt x="1032" y="0"/>
                          <a:pt x="776" y="64"/>
                          <a:pt x="592" y="160"/>
                        </a:cubicBezTo>
                        <a:close/>
                      </a:path>
                    </a:pathLst>
                  </a:custGeom>
                  <a:blipFill dpi="0" rotWithShape="0">
                    <a:blip r:embed="rId9" cstate="print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21" name="Group 190">
                    <a:extLst>
                      <a:ext uri="{FF2B5EF4-FFF2-40B4-BE49-F238E27FC236}">
                        <a16:creationId xmlns:a16="http://schemas.microsoft.com/office/drawing/2014/main" id="{990E62DB-4C27-8C7E-CCFD-C9ADB44C582F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76" y="1212"/>
                    <a:ext cx="1944" cy="2413"/>
                    <a:chOff x="2227" y="1194"/>
                    <a:chExt cx="1944" cy="2413"/>
                  </a:xfrm>
                </p:grpSpPr>
                <p:sp>
                  <p:nvSpPr>
                    <p:cNvPr id="23" name="Freeform 191">
                      <a:extLst>
                        <a:ext uri="{FF2B5EF4-FFF2-40B4-BE49-F238E27FC236}">
                          <a16:creationId xmlns:a16="http://schemas.microsoft.com/office/drawing/2014/main" id="{822DC06D-D32E-B8BA-1CC1-A65AC5E7F8B7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708" y="1513"/>
                      <a:ext cx="406" cy="340"/>
                    </a:xfrm>
                    <a:custGeom>
                      <a:avLst/>
                      <a:gdLst>
                        <a:gd name="T0" fmla="*/ 1 w 600"/>
                        <a:gd name="T1" fmla="*/ 1 h 608"/>
                        <a:gd name="T2" fmla="*/ 1 w 600"/>
                        <a:gd name="T3" fmla="*/ 1 h 608"/>
                        <a:gd name="T4" fmla="*/ 1 w 600"/>
                        <a:gd name="T5" fmla="*/ 1 h 608"/>
                        <a:gd name="T6" fmla="*/ 1 w 600"/>
                        <a:gd name="T7" fmla="*/ 1 h 608"/>
                        <a:gd name="T8" fmla="*/ 1 w 600"/>
                        <a:gd name="T9" fmla="*/ 0 h 608"/>
                        <a:gd name="T10" fmla="*/ 1 w 600"/>
                        <a:gd name="T11" fmla="*/ 1 h 608"/>
                        <a:gd name="T12" fmla="*/ 1 w 600"/>
                        <a:gd name="T13" fmla="*/ 1 h 608"/>
                        <a:gd name="T14" fmla="*/ 0 w 600"/>
                        <a:gd name="T15" fmla="*/ 1 h 608"/>
                        <a:gd name="T16" fmla="*/ 1 w 600"/>
                        <a:gd name="T17" fmla="*/ 1 h 608"/>
                        <a:gd name="T18" fmla="*/ 1 w 600"/>
                        <a:gd name="T19" fmla="*/ 1 h 608"/>
                        <a:gd name="T20" fmla="*/ 1 w 600"/>
                        <a:gd name="T21" fmla="*/ 1 h 608"/>
                        <a:gd name="T22" fmla="*/ 1 w 600"/>
                        <a:gd name="T23" fmla="*/ 1 h 608"/>
                        <a:gd name="T24" fmla="*/ 1 w 600"/>
                        <a:gd name="T25" fmla="*/ 1 h 608"/>
                        <a:gd name="T26" fmla="*/ 1 w 600"/>
                        <a:gd name="T27" fmla="*/ 1 h 608"/>
                        <a:gd name="T28" fmla="*/ 1 w 600"/>
                        <a:gd name="T29" fmla="*/ 1 h 608"/>
                        <a:gd name="T30" fmla="*/ 1 w 600"/>
                        <a:gd name="T31" fmla="*/ 1 h 608"/>
                        <a:gd name="T32" fmla="*/ 1 w 600"/>
                        <a:gd name="T33" fmla="*/ 1 h 608"/>
                        <a:gd name="T34" fmla="*/ 1 w 600"/>
                        <a:gd name="T35" fmla="*/ 1 h 608"/>
                        <a:gd name="T36" fmla="*/ 1 w 600"/>
                        <a:gd name="T37" fmla="*/ 1 h 608"/>
                        <a:gd name="T38" fmla="*/ 1 w 600"/>
                        <a:gd name="T39" fmla="*/ 1 h 608"/>
                        <a:gd name="T40" fmla="*/ 1 w 600"/>
                        <a:gd name="T41" fmla="*/ 1 h 608"/>
                        <a:gd name="T42" fmla="*/ 1 w 600"/>
                        <a:gd name="T43" fmla="*/ 1 h 60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600"/>
                        <a:gd name="T67" fmla="*/ 0 h 608"/>
                        <a:gd name="T68" fmla="*/ 600 w 600"/>
                        <a:gd name="T69" fmla="*/ 608 h 60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600" h="608">
                          <a:moveTo>
                            <a:pt x="388" y="289"/>
                          </a:moveTo>
                          <a:lnTo>
                            <a:pt x="372" y="177"/>
                          </a:lnTo>
                          <a:lnTo>
                            <a:pt x="341" y="78"/>
                          </a:lnTo>
                          <a:lnTo>
                            <a:pt x="284" y="24"/>
                          </a:lnTo>
                          <a:lnTo>
                            <a:pt x="185" y="0"/>
                          </a:lnTo>
                          <a:lnTo>
                            <a:pt x="100" y="24"/>
                          </a:lnTo>
                          <a:lnTo>
                            <a:pt x="19" y="123"/>
                          </a:lnTo>
                          <a:lnTo>
                            <a:pt x="0" y="243"/>
                          </a:lnTo>
                          <a:lnTo>
                            <a:pt x="19" y="370"/>
                          </a:lnTo>
                          <a:lnTo>
                            <a:pt x="50" y="447"/>
                          </a:lnTo>
                          <a:lnTo>
                            <a:pt x="88" y="528"/>
                          </a:lnTo>
                          <a:lnTo>
                            <a:pt x="130" y="582"/>
                          </a:lnTo>
                          <a:lnTo>
                            <a:pt x="177" y="608"/>
                          </a:lnTo>
                          <a:lnTo>
                            <a:pt x="242" y="585"/>
                          </a:lnTo>
                          <a:lnTo>
                            <a:pt x="307" y="531"/>
                          </a:lnTo>
                          <a:lnTo>
                            <a:pt x="349" y="455"/>
                          </a:lnTo>
                          <a:lnTo>
                            <a:pt x="388" y="390"/>
                          </a:lnTo>
                          <a:lnTo>
                            <a:pt x="400" y="351"/>
                          </a:lnTo>
                          <a:lnTo>
                            <a:pt x="565" y="293"/>
                          </a:lnTo>
                          <a:lnTo>
                            <a:pt x="600" y="270"/>
                          </a:lnTo>
                          <a:lnTo>
                            <a:pt x="580" y="235"/>
                          </a:lnTo>
                          <a:lnTo>
                            <a:pt x="388" y="28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5" name="Freeform 192">
                      <a:extLst>
                        <a:ext uri="{FF2B5EF4-FFF2-40B4-BE49-F238E27FC236}">
                          <a16:creationId xmlns:a16="http://schemas.microsoft.com/office/drawing/2014/main" id="{C60BC052-5BC7-A49F-D6DC-4B0A8311976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999" y="1873"/>
                      <a:ext cx="418" cy="758"/>
                    </a:xfrm>
                    <a:custGeom>
                      <a:avLst/>
                      <a:gdLst>
                        <a:gd name="T0" fmla="*/ 1 w 619"/>
                        <a:gd name="T1" fmla="*/ 1 h 1085"/>
                        <a:gd name="T2" fmla="*/ 1 w 619"/>
                        <a:gd name="T3" fmla="*/ 1 h 1085"/>
                        <a:gd name="T4" fmla="*/ 1 w 619"/>
                        <a:gd name="T5" fmla="*/ 1 h 1085"/>
                        <a:gd name="T6" fmla="*/ 1 w 619"/>
                        <a:gd name="T7" fmla="*/ 0 h 1085"/>
                        <a:gd name="T8" fmla="*/ 1 w 619"/>
                        <a:gd name="T9" fmla="*/ 1 h 1085"/>
                        <a:gd name="T10" fmla="*/ 1 w 619"/>
                        <a:gd name="T11" fmla="*/ 1 h 1085"/>
                        <a:gd name="T12" fmla="*/ 1 w 619"/>
                        <a:gd name="T13" fmla="*/ 1 h 1085"/>
                        <a:gd name="T14" fmla="*/ 1 w 619"/>
                        <a:gd name="T15" fmla="*/ 1 h 1085"/>
                        <a:gd name="T16" fmla="*/ 1 w 619"/>
                        <a:gd name="T17" fmla="*/ 1 h 1085"/>
                        <a:gd name="T18" fmla="*/ 1 w 619"/>
                        <a:gd name="T19" fmla="*/ 1 h 1085"/>
                        <a:gd name="T20" fmla="*/ 1 w 619"/>
                        <a:gd name="T21" fmla="*/ 1 h 1085"/>
                        <a:gd name="T22" fmla="*/ 1 w 619"/>
                        <a:gd name="T23" fmla="*/ 1 h 1085"/>
                        <a:gd name="T24" fmla="*/ 1 w 619"/>
                        <a:gd name="T25" fmla="*/ 1 h 1085"/>
                        <a:gd name="T26" fmla="*/ 1 w 619"/>
                        <a:gd name="T27" fmla="*/ 1 h 1085"/>
                        <a:gd name="T28" fmla="*/ 1 w 619"/>
                        <a:gd name="T29" fmla="*/ 1 h 1085"/>
                        <a:gd name="T30" fmla="*/ 1 w 619"/>
                        <a:gd name="T31" fmla="*/ 1 h 1085"/>
                        <a:gd name="T32" fmla="*/ 1 w 619"/>
                        <a:gd name="T33" fmla="*/ 1 h 1085"/>
                        <a:gd name="T34" fmla="*/ 1 w 619"/>
                        <a:gd name="T35" fmla="*/ 1 h 1085"/>
                        <a:gd name="T36" fmla="*/ 1 w 619"/>
                        <a:gd name="T37" fmla="*/ 1 h 1085"/>
                        <a:gd name="T38" fmla="*/ 1 w 619"/>
                        <a:gd name="T39" fmla="*/ 1 h 1085"/>
                        <a:gd name="T40" fmla="*/ 0 w 619"/>
                        <a:gd name="T41" fmla="*/ 1 h 1085"/>
                        <a:gd name="T42" fmla="*/ 1 w 619"/>
                        <a:gd name="T43" fmla="*/ 1 h 1085"/>
                        <a:gd name="T44" fmla="*/ 1 w 619"/>
                        <a:gd name="T45" fmla="*/ 1 h 1085"/>
                        <a:gd name="T46" fmla="*/ 1 w 619"/>
                        <a:gd name="T47" fmla="*/ 1 h 1085"/>
                        <a:gd name="T48" fmla="*/ 1 w 619"/>
                        <a:gd name="T49" fmla="*/ 1 h 108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619"/>
                        <a:gd name="T76" fmla="*/ 0 h 1085"/>
                        <a:gd name="T77" fmla="*/ 619 w 619"/>
                        <a:gd name="T78" fmla="*/ 1085 h 108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619" h="1085">
                          <a:moveTo>
                            <a:pt x="208" y="161"/>
                          </a:moveTo>
                          <a:lnTo>
                            <a:pt x="284" y="80"/>
                          </a:lnTo>
                          <a:lnTo>
                            <a:pt x="411" y="3"/>
                          </a:lnTo>
                          <a:lnTo>
                            <a:pt x="469" y="0"/>
                          </a:lnTo>
                          <a:lnTo>
                            <a:pt x="573" y="34"/>
                          </a:lnTo>
                          <a:lnTo>
                            <a:pt x="619" y="85"/>
                          </a:lnTo>
                          <a:lnTo>
                            <a:pt x="619" y="161"/>
                          </a:lnTo>
                          <a:lnTo>
                            <a:pt x="542" y="304"/>
                          </a:lnTo>
                          <a:lnTo>
                            <a:pt x="458" y="415"/>
                          </a:lnTo>
                          <a:lnTo>
                            <a:pt x="422" y="508"/>
                          </a:lnTo>
                          <a:lnTo>
                            <a:pt x="399" y="615"/>
                          </a:lnTo>
                          <a:lnTo>
                            <a:pt x="422" y="719"/>
                          </a:lnTo>
                          <a:lnTo>
                            <a:pt x="445" y="820"/>
                          </a:lnTo>
                          <a:lnTo>
                            <a:pt x="445" y="935"/>
                          </a:lnTo>
                          <a:lnTo>
                            <a:pt x="411" y="1005"/>
                          </a:lnTo>
                          <a:lnTo>
                            <a:pt x="334" y="1043"/>
                          </a:lnTo>
                          <a:lnTo>
                            <a:pt x="242" y="1085"/>
                          </a:lnTo>
                          <a:lnTo>
                            <a:pt x="157" y="1085"/>
                          </a:lnTo>
                          <a:lnTo>
                            <a:pt x="100" y="1054"/>
                          </a:lnTo>
                          <a:lnTo>
                            <a:pt x="23" y="927"/>
                          </a:lnTo>
                          <a:lnTo>
                            <a:pt x="0" y="797"/>
                          </a:lnTo>
                          <a:lnTo>
                            <a:pt x="8" y="628"/>
                          </a:lnTo>
                          <a:lnTo>
                            <a:pt x="65" y="415"/>
                          </a:lnTo>
                          <a:lnTo>
                            <a:pt x="123" y="277"/>
                          </a:lnTo>
                          <a:lnTo>
                            <a:pt x="208" y="161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6" name="Freeform 193">
                      <a:extLst>
                        <a:ext uri="{FF2B5EF4-FFF2-40B4-BE49-F238E27FC236}">
                          <a16:creationId xmlns:a16="http://schemas.microsoft.com/office/drawing/2014/main" id="{B8088CD7-952E-B714-092A-0CCF83A29852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3504" y="2064"/>
                      <a:ext cx="812" cy="523"/>
                    </a:xfrm>
                    <a:custGeom>
                      <a:avLst/>
                      <a:gdLst>
                        <a:gd name="T0" fmla="*/ 0 w 782"/>
                        <a:gd name="T1" fmla="*/ 1 h 808"/>
                        <a:gd name="T2" fmla="*/ 158 w 782"/>
                        <a:gd name="T3" fmla="*/ 0 h 808"/>
                        <a:gd name="T4" fmla="*/ 386 w 782"/>
                        <a:gd name="T5" fmla="*/ 0 h 808"/>
                        <a:gd name="T6" fmla="*/ 814 w 782"/>
                        <a:gd name="T7" fmla="*/ 1 h 808"/>
                        <a:gd name="T8" fmla="*/ 1320 w 782"/>
                        <a:gd name="T9" fmla="*/ 1 h 808"/>
                        <a:gd name="T10" fmla="*/ 1508 w 782"/>
                        <a:gd name="T11" fmla="*/ 1 h 808"/>
                        <a:gd name="T12" fmla="*/ 1595 w 782"/>
                        <a:gd name="T13" fmla="*/ 1 h 808"/>
                        <a:gd name="T14" fmla="*/ 1608 w 782"/>
                        <a:gd name="T15" fmla="*/ 1 h 808"/>
                        <a:gd name="T16" fmla="*/ 1552 w 782"/>
                        <a:gd name="T17" fmla="*/ 1 h 808"/>
                        <a:gd name="T18" fmla="*/ 1397 w 782"/>
                        <a:gd name="T19" fmla="*/ 1 h 808"/>
                        <a:gd name="T20" fmla="*/ 1195 w 782"/>
                        <a:gd name="T21" fmla="*/ 1 h 808"/>
                        <a:gd name="T22" fmla="*/ 1048 w 782"/>
                        <a:gd name="T23" fmla="*/ 1 h 808"/>
                        <a:gd name="T24" fmla="*/ 980 w 782"/>
                        <a:gd name="T25" fmla="*/ 1 h 808"/>
                        <a:gd name="T26" fmla="*/ 938 w 782"/>
                        <a:gd name="T27" fmla="*/ 1 h 808"/>
                        <a:gd name="T28" fmla="*/ 951 w 782"/>
                        <a:gd name="T29" fmla="*/ 1 h 808"/>
                        <a:gd name="T30" fmla="*/ 962 w 782"/>
                        <a:gd name="T31" fmla="*/ 1 h 808"/>
                        <a:gd name="T32" fmla="*/ 1143 w 782"/>
                        <a:gd name="T33" fmla="*/ 1 h 808"/>
                        <a:gd name="T34" fmla="*/ 1430 w 782"/>
                        <a:gd name="T35" fmla="*/ 1 h 808"/>
                        <a:gd name="T36" fmla="*/ 1608 w 782"/>
                        <a:gd name="T37" fmla="*/ 1 h 808"/>
                        <a:gd name="T38" fmla="*/ 1799 w 782"/>
                        <a:gd name="T39" fmla="*/ 1 h 808"/>
                        <a:gd name="T40" fmla="*/ 1860 w 782"/>
                        <a:gd name="T41" fmla="*/ 1 h 808"/>
                        <a:gd name="T42" fmla="*/ 1799 w 782"/>
                        <a:gd name="T43" fmla="*/ 1 h 808"/>
                        <a:gd name="T44" fmla="*/ 1724 w 782"/>
                        <a:gd name="T45" fmla="*/ 1 h 808"/>
                        <a:gd name="T46" fmla="*/ 1595 w 782"/>
                        <a:gd name="T47" fmla="*/ 1 h 808"/>
                        <a:gd name="T48" fmla="*/ 1423 w 782"/>
                        <a:gd name="T49" fmla="*/ 1 h 808"/>
                        <a:gd name="T50" fmla="*/ 1236 w 782"/>
                        <a:gd name="T51" fmla="*/ 1 h 808"/>
                        <a:gd name="T52" fmla="*/ 938 w 782"/>
                        <a:gd name="T53" fmla="*/ 1 h 808"/>
                        <a:gd name="T54" fmla="*/ 844 w 782"/>
                        <a:gd name="T55" fmla="*/ 1 h 808"/>
                        <a:gd name="T56" fmla="*/ 793 w 782"/>
                        <a:gd name="T57" fmla="*/ 1 h 808"/>
                        <a:gd name="T58" fmla="*/ 793 w 782"/>
                        <a:gd name="T59" fmla="*/ 1 h 808"/>
                        <a:gd name="T60" fmla="*/ 793 w 782"/>
                        <a:gd name="T61" fmla="*/ 1 h 808"/>
                        <a:gd name="T62" fmla="*/ 922 w 782"/>
                        <a:gd name="T63" fmla="*/ 1 h 808"/>
                        <a:gd name="T64" fmla="*/ 1114 w 782"/>
                        <a:gd name="T65" fmla="*/ 1 h 808"/>
                        <a:gd name="T66" fmla="*/ 1283 w 782"/>
                        <a:gd name="T67" fmla="*/ 1 h 808"/>
                        <a:gd name="T68" fmla="*/ 1389 w 782"/>
                        <a:gd name="T69" fmla="*/ 1 h 808"/>
                        <a:gd name="T70" fmla="*/ 1443 w 782"/>
                        <a:gd name="T71" fmla="*/ 1 h 808"/>
                        <a:gd name="T72" fmla="*/ 1423 w 782"/>
                        <a:gd name="T73" fmla="*/ 1 h 808"/>
                        <a:gd name="T74" fmla="*/ 1344 w 782"/>
                        <a:gd name="T75" fmla="*/ 1 h 808"/>
                        <a:gd name="T76" fmla="*/ 1236 w 782"/>
                        <a:gd name="T77" fmla="*/ 1 h 808"/>
                        <a:gd name="T78" fmla="*/ 1114 w 782"/>
                        <a:gd name="T79" fmla="*/ 1 h 808"/>
                        <a:gd name="T80" fmla="*/ 850 w 782"/>
                        <a:gd name="T81" fmla="*/ 1 h 808"/>
                        <a:gd name="T82" fmla="*/ 460 w 782"/>
                        <a:gd name="T83" fmla="*/ 1 h 808"/>
                        <a:gd name="T84" fmla="*/ 166 w 782"/>
                        <a:gd name="T85" fmla="*/ 1 h 808"/>
                        <a:gd name="T86" fmla="*/ 46 w 782"/>
                        <a:gd name="T87" fmla="*/ 1 h 808"/>
                        <a:gd name="T88" fmla="*/ 0 w 782"/>
                        <a:gd name="T89" fmla="*/ 1 h 808"/>
                        <a:gd name="T90" fmla="*/ 0 w 782"/>
                        <a:gd name="T91" fmla="*/ 1 h 808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782"/>
                        <a:gd name="T139" fmla="*/ 0 h 808"/>
                        <a:gd name="T140" fmla="*/ 782 w 782"/>
                        <a:gd name="T141" fmla="*/ 808 h 808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782" h="808">
                          <a:moveTo>
                            <a:pt x="0" y="76"/>
                          </a:moveTo>
                          <a:lnTo>
                            <a:pt x="66" y="0"/>
                          </a:lnTo>
                          <a:lnTo>
                            <a:pt x="163" y="0"/>
                          </a:lnTo>
                          <a:lnTo>
                            <a:pt x="343" y="19"/>
                          </a:lnTo>
                          <a:lnTo>
                            <a:pt x="555" y="30"/>
                          </a:lnTo>
                          <a:lnTo>
                            <a:pt x="636" y="65"/>
                          </a:lnTo>
                          <a:lnTo>
                            <a:pt x="670" y="110"/>
                          </a:lnTo>
                          <a:lnTo>
                            <a:pt x="678" y="180"/>
                          </a:lnTo>
                          <a:lnTo>
                            <a:pt x="654" y="253"/>
                          </a:lnTo>
                          <a:lnTo>
                            <a:pt x="589" y="365"/>
                          </a:lnTo>
                          <a:lnTo>
                            <a:pt x="504" y="457"/>
                          </a:lnTo>
                          <a:lnTo>
                            <a:pt x="439" y="541"/>
                          </a:lnTo>
                          <a:lnTo>
                            <a:pt x="412" y="607"/>
                          </a:lnTo>
                          <a:lnTo>
                            <a:pt x="393" y="653"/>
                          </a:lnTo>
                          <a:lnTo>
                            <a:pt x="400" y="689"/>
                          </a:lnTo>
                          <a:lnTo>
                            <a:pt x="405" y="711"/>
                          </a:lnTo>
                          <a:lnTo>
                            <a:pt x="482" y="711"/>
                          </a:lnTo>
                          <a:lnTo>
                            <a:pt x="601" y="692"/>
                          </a:lnTo>
                          <a:lnTo>
                            <a:pt x="678" y="692"/>
                          </a:lnTo>
                          <a:lnTo>
                            <a:pt x="758" y="723"/>
                          </a:lnTo>
                          <a:lnTo>
                            <a:pt x="782" y="761"/>
                          </a:lnTo>
                          <a:lnTo>
                            <a:pt x="758" y="796"/>
                          </a:lnTo>
                          <a:lnTo>
                            <a:pt x="724" y="808"/>
                          </a:lnTo>
                          <a:lnTo>
                            <a:pt x="670" y="792"/>
                          </a:lnTo>
                          <a:lnTo>
                            <a:pt x="597" y="749"/>
                          </a:lnTo>
                          <a:lnTo>
                            <a:pt x="520" y="757"/>
                          </a:lnTo>
                          <a:lnTo>
                            <a:pt x="393" y="780"/>
                          </a:lnTo>
                          <a:lnTo>
                            <a:pt x="355" y="773"/>
                          </a:lnTo>
                          <a:lnTo>
                            <a:pt x="335" y="746"/>
                          </a:lnTo>
                          <a:lnTo>
                            <a:pt x="335" y="681"/>
                          </a:lnTo>
                          <a:lnTo>
                            <a:pt x="335" y="588"/>
                          </a:lnTo>
                          <a:lnTo>
                            <a:pt x="389" y="518"/>
                          </a:lnTo>
                          <a:lnTo>
                            <a:pt x="470" y="414"/>
                          </a:lnTo>
                          <a:lnTo>
                            <a:pt x="540" y="323"/>
                          </a:lnTo>
                          <a:lnTo>
                            <a:pt x="586" y="253"/>
                          </a:lnTo>
                          <a:lnTo>
                            <a:pt x="609" y="192"/>
                          </a:lnTo>
                          <a:lnTo>
                            <a:pt x="597" y="157"/>
                          </a:lnTo>
                          <a:lnTo>
                            <a:pt x="566" y="115"/>
                          </a:lnTo>
                          <a:lnTo>
                            <a:pt x="520" y="103"/>
                          </a:lnTo>
                          <a:lnTo>
                            <a:pt x="470" y="103"/>
                          </a:lnTo>
                          <a:lnTo>
                            <a:pt x="358" y="103"/>
                          </a:lnTo>
                          <a:lnTo>
                            <a:pt x="193" y="134"/>
                          </a:lnTo>
                          <a:lnTo>
                            <a:pt x="70" y="146"/>
                          </a:lnTo>
                          <a:lnTo>
                            <a:pt x="20" y="134"/>
                          </a:lnTo>
                          <a:lnTo>
                            <a:pt x="0" y="115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4" name="Freeform 194">
                      <a:extLst>
                        <a:ext uri="{FF2B5EF4-FFF2-40B4-BE49-F238E27FC236}">
                          <a16:creationId xmlns:a16="http://schemas.microsoft.com/office/drawing/2014/main" id="{9925FA52-72D5-791E-98BB-7D11D05A5EB0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4121048">
                      <a:off x="2675" y="2797"/>
                      <a:ext cx="1159" cy="461"/>
                    </a:xfrm>
                    <a:custGeom>
                      <a:avLst/>
                      <a:gdLst>
                        <a:gd name="T0" fmla="*/ 28948 w 992"/>
                        <a:gd name="T1" fmla="*/ 1 h 770"/>
                        <a:gd name="T2" fmla="*/ 29494 w 992"/>
                        <a:gd name="T3" fmla="*/ 1 h 770"/>
                        <a:gd name="T4" fmla="*/ 31520 w 992"/>
                        <a:gd name="T5" fmla="*/ 1 h 770"/>
                        <a:gd name="T6" fmla="*/ 34032 w 992"/>
                        <a:gd name="T7" fmla="*/ 1 h 770"/>
                        <a:gd name="T8" fmla="*/ 35520 w 992"/>
                        <a:gd name="T9" fmla="*/ 1 h 770"/>
                        <a:gd name="T10" fmla="*/ 34868 w 992"/>
                        <a:gd name="T11" fmla="*/ 1 h 770"/>
                        <a:gd name="T12" fmla="*/ 33482 w 992"/>
                        <a:gd name="T13" fmla="*/ 1 h 770"/>
                        <a:gd name="T14" fmla="*/ 30702 w 992"/>
                        <a:gd name="T15" fmla="*/ 1 h 770"/>
                        <a:gd name="T16" fmla="*/ 27272 w 992"/>
                        <a:gd name="T17" fmla="*/ 1 h 770"/>
                        <a:gd name="T18" fmla="*/ 24414 w 992"/>
                        <a:gd name="T19" fmla="*/ 1 h 770"/>
                        <a:gd name="T20" fmla="*/ 21207 w 992"/>
                        <a:gd name="T21" fmla="*/ 1 h 770"/>
                        <a:gd name="T22" fmla="*/ 18151 w 992"/>
                        <a:gd name="T23" fmla="*/ 1 h 770"/>
                        <a:gd name="T24" fmla="*/ 15831 w 992"/>
                        <a:gd name="T25" fmla="*/ 1 h 770"/>
                        <a:gd name="T26" fmla="*/ 14986 w 992"/>
                        <a:gd name="T27" fmla="*/ 1 h 770"/>
                        <a:gd name="T28" fmla="*/ 14046 w 992"/>
                        <a:gd name="T29" fmla="*/ 1 h 770"/>
                        <a:gd name="T30" fmla="*/ 12938 w 992"/>
                        <a:gd name="T31" fmla="*/ 1 h 770"/>
                        <a:gd name="T32" fmla="*/ 12113 w 992"/>
                        <a:gd name="T33" fmla="*/ 1 h 770"/>
                        <a:gd name="T34" fmla="*/ 12113 w 992"/>
                        <a:gd name="T35" fmla="*/ 1 h 770"/>
                        <a:gd name="T36" fmla="*/ 11543 w 992"/>
                        <a:gd name="T37" fmla="*/ 1 h 770"/>
                        <a:gd name="T38" fmla="*/ 9958 w 992"/>
                        <a:gd name="T39" fmla="*/ 1 h 770"/>
                        <a:gd name="T40" fmla="*/ 8003 w 992"/>
                        <a:gd name="T41" fmla="*/ 1 h 770"/>
                        <a:gd name="T42" fmla="*/ 6185 w 992"/>
                        <a:gd name="T43" fmla="*/ 1 h 770"/>
                        <a:gd name="T44" fmla="*/ 4103 w 992"/>
                        <a:gd name="T45" fmla="*/ 1 h 770"/>
                        <a:gd name="T46" fmla="*/ 949 w 992"/>
                        <a:gd name="T47" fmla="*/ 1 h 770"/>
                        <a:gd name="T48" fmla="*/ 0 w 992"/>
                        <a:gd name="T49" fmla="*/ 1 h 770"/>
                        <a:gd name="T50" fmla="*/ 0 w 992"/>
                        <a:gd name="T51" fmla="*/ 1 h 770"/>
                        <a:gd name="T52" fmla="*/ 1414 w 992"/>
                        <a:gd name="T53" fmla="*/ 1 h 770"/>
                        <a:gd name="T54" fmla="*/ 2930 w 992"/>
                        <a:gd name="T55" fmla="*/ 1 h 770"/>
                        <a:gd name="T56" fmla="*/ 4241 w 992"/>
                        <a:gd name="T57" fmla="*/ 1 h 770"/>
                        <a:gd name="T58" fmla="*/ 6764 w 992"/>
                        <a:gd name="T59" fmla="*/ 1 h 770"/>
                        <a:gd name="T60" fmla="*/ 9211 w 992"/>
                        <a:gd name="T61" fmla="*/ 1 h 770"/>
                        <a:gd name="T62" fmla="*/ 11543 w 992"/>
                        <a:gd name="T63" fmla="*/ 1 h 770"/>
                        <a:gd name="T64" fmla="*/ 14866 w 992"/>
                        <a:gd name="T65" fmla="*/ 0 h 770"/>
                        <a:gd name="T66" fmla="*/ 14986 w 992"/>
                        <a:gd name="T67" fmla="*/ 1 h 770"/>
                        <a:gd name="T68" fmla="*/ 14233 w 992"/>
                        <a:gd name="T69" fmla="*/ 1 h 770"/>
                        <a:gd name="T70" fmla="*/ 14046 w 992"/>
                        <a:gd name="T71" fmla="*/ 1 h 770"/>
                        <a:gd name="T72" fmla="*/ 14986 w 992"/>
                        <a:gd name="T73" fmla="*/ 1 h 770"/>
                        <a:gd name="T74" fmla="*/ 16554 w 992"/>
                        <a:gd name="T75" fmla="*/ 1 h 770"/>
                        <a:gd name="T76" fmla="*/ 17885 w 992"/>
                        <a:gd name="T77" fmla="*/ 1 h 770"/>
                        <a:gd name="T78" fmla="*/ 19989 w 992"/>
                        <a:gd name="T79" fmla="*/ 1 h 770"/>
                        <a:gd name="T80" fmla="*/ 22026 w 992"/>
                        <a:gd name="T81" fmla="*/ 1 h 770"/>
                        <a:gd name="T82" fmla="*/ 24108 w 992"/>
                        <a:gd name="T83" fmla="*/ 1 h 770"/>
                        <a:gd name="T84" fmla="*/ 26849 w 992"/>
                        <a:gd name="T85" fmla="*/ 1 h 770"/>
                        <a:gd name="T86" fmla="*/ 28658 w 992"/>
                        <a:gd name="T87" fmla="*/ 1 h 770"/>
                        <a:gd name="T88" fmla="*/ 28948 w 992"/>
                        <a:gd name="T89" fmla="*/ 1 h 77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992"/>
                        <a:gd name="T136" fmla="*/ 0 h 770"/>
                        <a:gd name="T137" fmla="*/ 992 w 992"/>
                        <a:gd name="T138" fmla="*/ 770 h 770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992" h="770">
                          <a:moveTo>
                            <a:pt x="808" y="320"/>
                          </a:moveTo>
                          <a:lnTo>
                            <a:pt x="823" y="219"/>
                          </a:lnTo>
                          <a:lnTo>
                            <a:pt x="881" y="181"/>
                          </a:lnTo>
                          <a:lnTo>
                            <a:pt x="950" y="174"/>
                          </a:lnTo>
                          <a:lnTo>
                            <a:pt x="992" y="219"/>
                          </a:lnTo>
                          <a:lnTo>
                            <a:pt x="973" y="308"/>
                          </a:lnTo>
                          <a:lnTo>
                            <a:pt x="935" y="427"/>
                          </a:lnTo>
                          <a:lnTo>
                            <a:pt x="857" y="562"/>
                          </a:lnTo>
                          <a:lnTo>
                            <a:pt x="761" y="677"/>
                          </a:lnTo>
                          <a:lnTo>
                            <a:pt x="681" y="739"/>
                          </a:lnTo>
                          <a:lnTo>
                            <a:pt x="592" y="770"/>
                          </a:lnTo>
                          <a:lnTo>
                            <a:pt x="507" y="759"/>
                          </a:lnTo>
                          <a:lnTo>
                            <a:pt x="442" y="723"/>
                          </a:lnTo>
                          <a:lnTo>
                            <a:pt x="419" y="666"/>
                          </a:lnTo>
                          <a:lnTo>
                            <a:pt x="392" y="566"/>
                          </a:lnTo>
                          <a:lnTo>
                            <a:pt x="361" y="382"/>
                          </a:lnTo>
                          <a:lnTo>
                            <a:pt x="338" y="254"/>
                          </a:lnTo>
                          <a:lnTo>
                            <a:pt x="338" y="104"/>
                          </a:lnTo>
                          <a:lnTo>
                            <a:pt x="323" y="78"/>
                          </a:lnTo>
                          <a:lnTo>
                            <a:pt x="277" y="70"/>
                          </a:lnTo>
                          <a:lnTo>
                            <a:pt x="223" y="112"/>
                          </a:lnTo>
                          <a:lnTo>
                            <a:pt x="173" y="181"/>
                          </a:lnTo>
                          <a:lnTo>
                            <a:pt x="115" y="219"/>
                          </a:lnTo>
                          <a:lnTo>
                            <a:pt x="27" y="219"/>
                          </a:lnTo>
                          <a:lnTo>
                            <a:pt x="0" y="196"/>
                          </a:lnTo>
                          <a:lnTo>
                            <a:pt x="0" y="158"/>
                          </a:lnTo>
                          <a:lnTo>
                            <a:pt x="39" y="123"/>
                          </a:lnTo>
                          <a:lnTo>
                            <a:pt x="81" y="135"/>
                          </a:lnTo>
                          <a:lnTo>
                            <a:pt x="119" y="127"/>
                          </a:lnTo>
                          <a:lnTo>
                            <a:pt x="189" y="78"/>
                          </a:lnTo>
                          <a:lnTo>
                            <a:pt x="257" y="23"/>
                          </a:lnTo>
                          <a:lnTo>
                            <a:pt x="323" y="8"/>
                          </a:lnTo>
                          <a:lnTo>
                            <a:pt x="415" y="0"/>
                          </a:lnTo>
                          <a:lnTo>
                            <a:pt x="419" y="42"/>
                          </a:lnTo>
                          <a:lnTo>
                            <a:pt x="397" y="89"/>
                          </a:lnTo>
                          <a:lnTo>
                            <a:pt x="392" y="208"/>
                          </a:lnTo>
                          <a:lnTo>
                            <a:pt x="419" y="366"/>
                          </a:lnTo>
                          <a:lnTo>
                            <a:pt x="462" y="520"/>
                          </a:lnTo>
                          <a:lnTo>
                            <a:pt x="499" y="612"/>
                          </a:lnTo>
                          <a:lnTo>
                            <a:pt x="558" y="655"/>
                          </a:lnTo>
                          <a:lnTo>
                            <a:pt x="615" y="655"/>
                          </a:lnTo>
                          <a:lnTo>
                            <a:pt x="673" y="612"/>
                          </a:lnTo>
                          <a:lnTo>
                            <a:pt x="750" y="515"/>
                          </a:lnTo>
                          <a:lnTo>
                            <a:pt x="800" y="377"/>
                          </a:lnTo>
                          <a:lnTo>
                            <a:pt x="808" y="320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5" name="Freeform 195">
                      <a:extLst>
                        <a:ext uri="{FF2B5EF4-FFF2-40B4-BE49-F238E27FC236}">
                          <a16:creationId xmlns:a16="http://schemas.microsoft.com/office/drawing/2014/main" id="{26280F94-0BE9-079E-B2B3-E4B8EF8BA9B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414" y="1540"/>
                      <a:ext cx="474" cy="848"/>
                    </a:xfrm>
                    <a:custGeom>
                      <a:avLst/>
                      <a:gdLst>
                        <a:gd name="T0" fmla="*/ 1 w 699"/>
                        <a:gd name="T1" fmla="*/ 1 h 1216"/>
                        <a:gd name="T2" fmla="*/ 1 w 699"/>
                        <a:gd name="T3" fmla="*/ 1 h 1216"/>
                        <a:gd name="T4" fmla="*/ 1 w 699"/>
                        <a:gd name="T5" fmla="*/ 1 h 1216"/>
                        <a:gd name="T6" fmla="*/ 1 w 699"/>
                        <a:gd name="T7" fmla="*/ 1 h 1216"/>
                        <a:gd name="T8" fmla="*/ 1 w 699"/>
                        <a:gd name="T9" fmla="*/ 1 h 1216"/>
                        <a:gd name="T10" fmla="*/ 1 w 699"/>
                        <a:gd name="T11" fmla="*/ 1 h 1216"/>
                        <a:gd name="T12" fmla="*/ 1 w 699"/>
                        <a:gd name="T13" fmla="*/ 1 h 1216"/>
                        <a:gd name="T14" fmla="*/ 1 w 699"/>
                        <a:gd name="T15" fmla="*/ 1 h 1216"/>
                        <a:gd name="T16" fmla="*/ 1 w 699"/>
                        <a:gd name="T17" fmla="*/ 1 h 1216"/>
                        <a:gd name="T18" fmla="*/ 1 w 699"/>
                        <a:gd name="T19" fmla="*/ 1 h 1216"/>
                        <a:gd name="T20" fmla="*/ 1 w 699"/>
                        <a:gd name="T21" fmla="*/ 1 h 1216"/>
                        <a:gd name="T22" fmla="*/ 1 w 699"/>
                        <a:gd name="T23" fmla="*/ 1 h 1216"/>
                        <a:gd name="T24" fmla="*/ 1 w 699"/>
                        <a:gd name="T25" fmla="*/ 1 h 1216"/>
                        <a:gd name="T26" fmla="*/ 1 w 699"/>
                        <a:gd name="T27" fmla="*/ 1 h 1216"/>
                        <a:gd name="T28" fmla="*/ 1 w 699"/>
                        <a:gd name="T29" fmla="*/ 1 h 1216"/>
                        <a:gd name="T30" fmla="*/ 1 w 699"/>
                        <a:gd name="T31" fmla="*/ 1 h 1216"/>
                        <a:gd name="T32" fmla="*/ 0 w 699"/>
                        <a:gd name="T33" fmla="*/ 1 h 1216"/>
                        <a:gd name="T34" fmla="*/ 1 w 699"/>
                        <a:gd name="T35" fmla="*/ 1 h 1216"/>
                        <a:gd name="T36" fmla="*/ 1 w 699"/>
                        <a:gd name="T37" fmla="*/ 1 h 1216"/>
                        <a:gd name="T38" fmla="*/ 1 w 699"/>
                        <a:gd name="T39" fmla="*/ 1 h 1216"/>
                        <a:gd name="T40" fmla="*/ 1 w 699"/>
                        <a:gd name="T41" fmla="*/ 1 h 1216"/>
                        <a:gd name="T42" fmla="*/ 1 w 699"/>
                        <a:gd name="T43" fmla="*/ 1 h 1216"/>
                        <a:gd name="T44" fmla="*/ 1 w 699"/>
                        <a:gd name="T45" fmla="*/ 1 h 1216"/>
                        <a:gd name="T46" fmla="*/ 1 w 699"/>
                        <a:gd name="T47" fmla="*/ 1 h 1216"/>
                        <a:gd name="T48" fmla="*/ 1 w 699"/>
                        <a:gd name="T49" fmla="*/ 1 h 1216"/>
                        <a:gd name="T50" fmla="*/ 1 w 699"/>
                        <a:gd name="T51" fmla="*/ 1 h 1216"/>
                        <a:gd name="T52" fmla="*/ 1 w 699"/>
                        <a:gd name="T53" fmla="*/ 0 h 1216"/>
                        <a:gd name="T54" fmla="*/ 1 w 699"/>
                        <a:gd name="T55" fmla="*/ 1 h 1216"/>
                        <a:gd name="T56" fmla="*/ 1 w 699"/>
                        <a:gd name="T57" fmla="*/ 1 h 1216"/>
                        <a:gd name="T58" fmla="*/ 1 w 699"/>
                        <a:gd name="T59" fmla="*/ 1 h 1216"/>
                        <a:gd name="T60" fmla="*/ 1 w 699"/>
                        <a:gd name="T61" fmla="*/ 1 h 1216"/>
                        <a:gd name="T62" fmla="*/ 1 w 699"/>
                        <a:gd name="T63" fmla="*/ 1 h 1216"/>
                        <a:gd name="T64" fmla="*/ 1 w 699"/>
                        <a:gd name="T65" fmla="*/ 1 h 1216"/>
                        <a:gd name="T66" fmla="*/ 1 w 699"/>
                        <a:gd name="T67" fmla="*/ 1 h 1216"/>
                        <a:gd name="T68" fmla="*/ 1 w 699"/>
                        <a:gd name="T69" fmla="*/ 1 h 1216"/>
                        <a:gd name="T70" fmla="*/ 1 w 699"/>
                        <a:gd name="T71" fmla="*/ 1 h 1216"/>
                        <a:gd name="T72" fmla="*/ 1 w 699"/>
                        <a:gd name="T73" fmla="*/ 1 h 1216"/>
                        <a:gd name="T74" fmla="*/ 1 w 699"/>
                        <a:gd name="T75" fmla="*/ 1 h 1216"/>
                        <a:gd name="T76" fmla="*/ 1 w 699"/>
                        <a:gd name="T77" fmla="*/ 1 h 1216"/>
                        <a:gd name="T78" fmla="*/ 1 w 699"/>
                        <a:gd name="T79" fmla="*/ 1 h 1216"/>
                        <a:gd name="T80" fmla="*/ 1 w 699"/>
                        <a:gd name="T81" fmla="*/ 1 h 1216"/>
                        <a:gd name="T82" fmla="*/ 1 w 699"/>
                        <a:gd name="T83" fmla="*/ 1 h 121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99"/>
                        <a:gd name="T127" fmla="*/ 0 h 1216"/>
                        <a:gd name="T128" fmla="*/ 699 w 699"/>
                        <a:gd name="T129" fmla="*/ 1216 h 121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99" h="1216">
                          <a:moveTo>
                            <a:pt x="445" y="923"/>
                          </a:moveTo>
                          <a:lnTo>
                            <a:pt x="560" y="1039"/>
                          </a:lnTo>
                          <a:lnTo>
                            <a:pt x="606" y="1039"/>
                          </a:lnTo>
                          <a:lnTo>
                            <a:pt x="684" y="1086"/>
                          </a:lnTo>
                          <a:lnTo>
                            <a:pt x="699" y="1139"/>
                          </a:lnTo>
                          <a:lnTo>
                            <a:pt x="676" y="1208"/>
                          </a:lnTo>
                          <a:lnTo>
                            <a:pt x="614" y="1216"/>
                          </a:lnTo>
                          <a:lnTo>
                            <a:pt x="537" y="1162"/>
                          </a:lnTo>
                          <a:lnTo>
                            <a:pt x="383" y="1016"/>
                          </a:lnTo>
                          <a:lnTo>
                            <a:pt x="284" y="878"/>
                          </a:lnTo>
                          <a:lnTo>
                            <a:pt x="237" y="769"/>
                          </a:lnTo>
                          <a:lnTo>
                            <a:pt x="206" y="585"/>
                          </a:lnTo>
                          <a:lnTo>
                            <a:pt x="206" y="346"/>
                          </a:lnTo>
                          <a:lnTo>
                            <a:pt x="198" y="285"/>
                          </a:lnTo>
                          <a:lnTo>
                            <a:pt x="153" y="239"/>
                          </a:lnTo>
                          <a:lnTo>
                            <a:pt x="22" y="247"/>
                          </a:lnTo>
                          <a:lnTo>
                            <a:pt x="0" y="223"/>
                          </a:lnTo>
                          <a:lnTo>
                            <a:pt x="29" y="208"/>
                          </a:lnTo>
                          <a:lnTo>
                            <a:pt x="122" y="200"/>
                          </a:lnTo>
                          <a:lnTo>
                            <a:pt x="138" y="185"/>
                          </a:lnTo>
                          <a:lnTo>
                            <a:pt x="6" y="107"/>
                          </a:lnTo>
                          <a:lnTo>
                            <a:pt x="6" y="77"/>
                          </a:lnTo>
                          <a:lnTo>
                            <a:pt x="29" y="70"/>
                          </a:lnTo>
                          <a:lnTo>
                            <a:pt x="138" y="130"/>
                          </a:lnTo>
                          <a:lnTo>
                            <a:pt x="161" y="123"/>
                          </a:lnTo>
                          <a:lnTo>
                            <a:pt x="138" y="8"/>
                          </a:lnTo>
                          <a:lnTo>
                            <a:pt x="153" y="0"/>
                          </a:lnTo>
                          <a:lnTo>
                            <a:pt x="169" y="8"/>
                          </a:lnTo>
                          <a:lnTo>
                            <a:pt x="198" y="123"/>
                          </a:lnTo>
                          <a:lnTo>
                            <a:pt x="222" y="130"/>
                          </a:lnTo>
                          <a:lnTo>
                            <a:pt x="284" y="8"/>
                          </a:lnTo>
                          <a:lnTo>
                            <a:pt x="299" y="8"/>
                          </a:lnTo>
                          <a:lnTo>
                            <a:pt x="299" y="46"/>
                          </a:lnTo>
                          <a:lnTo>
                            <a:pt x="260" y="146"/>
                          </a:lnTo>
                          <a:lnTo>
                            <a:pt x="260" y="200"/>
                          </a:lnTo>
                          <a:lnTo>
                            <a:pt x="276" y="270"/>
                          </a:lnTo>
                          <a:lnTo>
                            <a:pt x="268" y="361"/>
                          </a:lnTo>
                          <a:lnTo>
                            <a:pt x="276" y="531"/>
                          </a:lnTo>
                          <a:lnTo>
                            <a:pt x="291" y="639"/>
                          </a:lnTo>
                          <a:lnTo>
                            <a:pt x="330" y="762"/>
                          </a:lnTo>
                          <a:lnTo>
                            <a:pt x="383" y="855"/>
                          </a:lnTo>
                          <a:lnTo>
                            <a:pt x="445" y="923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37" name="Freeform 196">
                      <a:extLst>
                        <a:ext uri="{FF2B5EF4-FFF2-40B4-BE49-F238E27FC236}">
                          <a16:creationId xmlns:a16="http://schemas.microsoft.com/office/drawing/2014/main" id="{53292146-7969-AD2E-2F76-6C2060E9BFF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793" y="1150"/>
                      <a:ext cx="620" cy="708"/>
                    </a:xfrm>
                    <a:custGeom>
                      <a:avLst/>
                      <a:gdLst>
                        <a:gd name="T0" fmla="*/ 1 w 915"/>
                        <a:gd name="T1" fmla="*/ 1 h 1139"/>
                        <a:gd name="T2" fmla="*/ 0 w 915"/>
                        <a:gd name="T3" fmla="*/ 1 h 1139"/>
                        <a:gd name="T4" fmla="*/ 1 w 915"/>
                        <a:gd name="T5" fmla="*/ 1 h 1139"/>
                        <a:gd name="T6" fmla="*/ 1 w 915"/>
                        <a:gd name="T7" fmla="*/ 1 h 1139"/>
                        <a:gd name="T8" fmla="*/ 1 w 915"/>
                        <a:gd name="T9" fmla="*/ 1 h 1139"/>
                        <a:gd name="T10" fmla="*/ 1 w 915"/>
                        <a:gd name="T11" fmla="*/ 1 h 1139"/>
                        <a:gd name="T12" fmla="*/ 1 w 915"/>
                        <a:gd name="T13" fmla="*/ 1 h 1139"/>
                        <a:gd name="T14" fmla="*/ 1 w 915"/>
                        <a:gd name="T15" fmla="*/ 1 h 1139"/>
                        <a:gd name="T16" fmla="*/ 1 w 915"/>
                        <a:gd name="T17" fmla="*/ 1 h 1139"/>
                        <a:gd name="T18" fmla="*/ 1 w 915"/>
                        <a:gd name="T19" fmla="*/ 1 h 1139"/>
                        <a:gd name="T20" fmla="*/ 1 w 915"/>
                        <a:gd name="T21" fmla="*/ 1 h 1139"/>
                        <a:gd name="T22" fmla="*/ 1 w 915"/>
                        <a:gd name="T23" fmla="*/ 1 h 1139"/>
                        <a:gd name="T24" fmla="*/ 1 w 915"/>
                        <a:gd name="T25" fmla="*/ 1 h 1139"/>
                        <a:gd name="T26" fmla="*/ 1 w 915"/>
                        <a:gd name="T27" fmla="*/ 1 h 1139"/>
                        <a:gd name="T28" fmla="*/ 1 w 915"/>
                        <a:gd name="T29" fmla="*/ 1 h 1139"/>
                        <a:gd name="T30" fmla="*/ 1 w 915"/>
                        <a:gd name="T31" fmla="*/ 1 h 1139"/>
                        <a:gd name="T32" fmla="*/ 1 w 915"/>
                        <a:gd name="T33" fmla="*/ 1 h 1139"/>
                        <a:gd name="T34" fmla="*/ 1 w 915"/>
                        <a:gd name="T35" fmla="*/ 1 h 1139"/>
                        <a:gd name="T36" fmla="*/ 1 w 915"/>
                        <a:gd name="T37" fmla="*/ 1 h 1139"/>
                        <a:gd name="T38" fmla="*/ 1 w 915"/>
                        <a:gd name="T39" fmla="*/ 1 h 1139"/>
                        <a:gd name="T40" fmla="*/ 1 w 915"/>
                        <a:gd name="T41" fmla="*/ 1 h 1139"/>
                        <a:gd name="T42" fmla="*/ 1 w 915"/>
                        <a:gd name="T43" fmla="*/ 1 h 1139"/>
                        <a:gd name="T44" fmla="*/ 1 w 915"/>
                        <a:gd name="T45" fmla="*/ 1 h 1139"/>
                        <a:gd name="T46" fmla="*/ 1 w 915"/>
                        <a:gd name="T47" fmla="*/ 0 h 1139"/>
                        <a:gd name="T48" fmla="*/ 1 w 915"/>
                        <a:gd name="T49" fmla="*/ 1 h 1139"/>
                        <a:gd name="T50" fmla="*/ 1 w 915"/>
                        <a:gd name="T51" fmla="*/ 1 h 1139"/>
                        <a:gd name="T52" fmla="*/ 1 w 915"/>
                        <a:gd name="T53" fmla="*/ 1 h 1139"/>
                        <a:gd name="T54" fmla="*/ 1 w 915"/>
                        <a:gd name="T55" fmla="*/ 1 h 1139"/>
                        <a:gd name="T56" fmla="*/ 1 w 915"/>
                        <a:gd name="T57" fmla="*/ 1 h 1139"/>
                        <a:gd name="T58" fmla="*/ 1 w 915"/>
                        <a:gd name="T59" fmla="*/ 1 h 1139"/>
                        <a:gd name="T60" fmla="*/ 1 w 915"/>
                        <a:gd name="T61" fmla="*/ 1 h 1139"/>
                        <a:gd name="T62" fmla="*/ 1 w 915"/>
                        <a:gd name="T63" fmla="*/ 1 h 1139"/>
                        <a:gd name="T64" fmla="*/ 1 w 915"/>
                        <a:gd name="T65" fmla="*/ 1 h 1139"/>
                        <a:gd name="T66" fmla="*/ 1 w 915"/>
                        <a:gd name="T67" fmla="*/ 1 h 1139"/>
                        <a:gd name="T68" fmla="*/ 1 w 915"/>
                        <a:gd name="T69" fmla="*/ 1 h 1139"/>
                        <a:gd name="T70" fmla="*/ 1 w 915"/>
                        <a:gd name="T71" fmla="*/ 1 h 1139"/>
                        <a:gd name="T72" fmla="*/ 1 w 915"/>
                        <a:gd name="T73" fmla="*/ 1 h 1139"/>
                        <a:gd name="T74" fmla="*/ 1 w 915"/>
                        <a:gd name="T75" fmla="*/ 1 h 1139"/>
                        <a:gd name="T76" fmla="*/ 1 w 915"/>
                        <a:gd name="T77" fmla="*/ 1 h 1139"/>
                        <a:gd name="T78" fmla="*/ 1 w 915"/>
                        <a:gd name="T79" fmla="*/ 1 h 1139"/>
                        <a:gd name="T80" fmla="*/ 1 w 915"/>
                        <a:gd name="T81" fmla="*/ 1 h 1139"/>
                        <a:gd name="T82" fmla="*/ 1 w 915"/>
                        <a:gd name="T83" fmla="*/ 1 h 1139"/>
                        <a:gd name="T84" fmla="*/ 1 w 915"/>
                        <a:gd name="T85" fmla="*/ 1 h 1139"/>
                        <a:gd name="T86" fmla="*/ 1 w 915"/>
                        <a:gd name="T87" fmla="*/ 1 h 1139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15"/>
                        <a:gd name="T133" fmla="*/ 0 h 1139"/>
                        <a:gd name="T134" fmla="*/ 915 w 915"/>
                        <a:gd name="T135" fmla="*/ 1139 h 1139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15" h="1139">
                          <a:moveTo>
                            <a:pt x="15" y="1008"/>
                          </a:moveTo>
                          <a:lnTo>
                            <a:pt x="0" y="1061"/>
                          </a:lnTo>
                          <a:lnTo>
                            <a:pt x="15" y="1139"/>
                          </a:lnTo>
                          <a:lnTo>
                            <a:pt x="70" y="1139"/>
                          </a:lnTo>
                          <a:lnTo>
                            <a:pt x="231" y="1108"/>
                          </a:lnTo>
                          <a:lnTo>
                            <a:pt x="408" y="1046"/>
                          </a:lnTo>
                          <a:lnTo>
                            <a:pt x="554" y="946"/>
                          </a:lnTo>
                          <a:lnTo>
                            <a:pt x="639" y="816"/>
                          </a:lnTo>
                          <a:lnTo>
                            <a:pt x="715" y="593"/>
                          </a:lnTo>
                          <a:lnTo>
                            <a:pt x="738" y="385"/>
                          </a:lnTo>
                          <a:lnTo>
                            <a:pt x="738" y="285"/>
                          </a:lnTo>
                          <a:lnTo>
                            <a:pt x="777" y="224"/>
                          </a:lnTo>
                          <a:lnTo>
                            <a:pt x="845" y="200"/>
                          </a:lnTo>
                          <a:lnTo>
                            <a:pt x="907" y="200"/>
                          </a:lnTo>
                          <a:lnTo>
                            <a:pt x="915" y="169"/>
                          </a:lnTo>
                          <a:lnTo>
                            <a:pt x="823" y="177"/>
                          </a:lnTo>
                          <a:lnTo>
                            <a:pt x="808" y="154"/>
                          </a:lnTo>
                          <a:lnTo>
                            <a:pt x="884" y="70"/>
                          </a:lnTo>
                          <a:lnTo>
                            <a:pt x="868" y="47"/>
                          </a:lnTo>
                          <a:lnTo>
                            <a:pt x="853" y="62"/>
                          </a:lnTo>
                          <a:lnTo>
                            <a:pt x="792" y="123"/>
                          </a:lnTo>
                          <a:lnTo>
                            <a:pt x="777" y="123"/>
                          </a:lnTo>
                          <a:lnTo>
                            <a:pt x="777" y="16"/>
                          </a:lnTo>
                          <a:lnTo>
                            <a:pt x="761" y="0"/>
                          </a:lnTo>
                          <a:lnTo>
                            <a:pt x="738" y="8"/>
                          </a:lnTo>
                          <a:lnTo>
                            <a:pt x="746" y="123"/>
                          </a:lnTo>
                          <a:lnTo>
                            <a:pt x="730" y="131"/>
                          </a:lnTo>
                          <a:lnTo>
                            <a:pt x="668" y="70"/>
                          </a:lnTo>
                          <a:lnTo>
                            <a:pt x="623" y="62"/>
                          </a:lnTo>
                          <a:lnTo>
                            <a:pt x="631" y="93"/>
                          </a:lnTo>
                          <a:lnTo>
                            <a:pt x="699" y="162"/>
                          </a:lnTo>
                          <a:lnTo>
                            <a:pt x="699" y="200"/>
                          </a:lnTo>
                          <a:lnTo>
                            <a:pt x="676" y="278"/>
                          </a:lnTo>
                          <a:lnTo>
                            <a:pt x="676" y="346"/>
                          </a:lnTo>
                          <a:lnTo>
                            <a:pt x="676" y="462"/>
                          </a:lnTo>
                          <a:lnTo>
                            <a:pt x="645" y="608"/>
                          </a:lnTo>
                          <a:lnTo>
                            <a:pt x="615" y="700"/>
                          </a:lnTo>
                          <a:lnTo>
                            <a:pt x="561" y="816"/>
                          </a:lnTo>
                          <a:lnTo>
                            <a:pt x="499" y="908"/>
                          </a:lnTo>
                          <a:lnTo>
                            <a:pt x="454" y="954"/>
                          </a:lnTo>
                          <a:lnTo>
                            <a:pt x="330" y="993"/>
                          </a:lnTo>
                          <a:lnTo>
                            <a:pt x="215" y="1008"/>
                          </a:lnTo>
                          <a:lnTo>
                            <a:pt x="99" y="1024"/>
                          </a:lnTo>
                          <a:lnTo>
                            <a:pt x="15" y="1008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 dirty="0"/>
                    </a:p>
                  </p:txBody>
                </p:sp>
              </p:grpSp>
            </p:grpSp>
            <p:sp>
              <p:nvSpPr>
                <p:cNvPr id="18" name="Oval 197">
                  <a:extLst>
                    <a:ext uri="{FF2B5EF4-FFF2-40B4-BE49-F238E27FC236}">
                      <a16:creationId xmlns:a16="http://schemas.microsoft.com/office/drawing/2014/main" id="{4796C0B9-74C9-82D1-08AC-E6E19C8CA1B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1104"/>
                  <a:ext cx="912" cy="912"/>
                </a:xfrm>
                <a:prstGeom prst="ellips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US" altLang="en-US" sz="3000" dirty="0"/>
                </a:p>
              </p:txBody>
            </p:sp>
          </p:grpSp>
          <p:grpSp>
            <p:nvGrpSpPr>
              <p:cNvPr id="6" name="Group 198">
                <a:extLst>
                  <a:ext uri="{FF2B5EF4-FFF2-40B4-BE49-F238E27FC236}">
                    <a16:creationId xmlns:a16="http://schemas.microsoft.com/office/drawing/2014/main" id="{0CD2FC36-57FE-270C-FB70-F149F8836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2112"/>
                <a:ext cx="432" cy="240"/>
                <a:chOff x="-1152" y="3504"/>
                <a:chExt cx="432" cy="240"/>
              </a:xfrm>
            </p:grpSpPr>
            <p:grpSp>
              <p:nvGrpSpPr>
                <p:cNvPr id="10" name="Group 199">
                  <a:extLst>
                    <a:ext uri="{FF2B5EF4-FFF2-40B4-BE49-F238E27FC236}">
                      <a16:creationId xmlns:a16="http://schemas.microsoft.com/office/drawing/2014/main" id="{66BF3924-2639-0423-EBDB-96A90238A8A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075" y="3504"/>
                  <a:ext cx="256" cy="210"/>
                  <a:chOff x="1728" y="2064"/>
                  <a:chExt cx="768" cy="672"/>
                </a:xfrm>
              </p:grpSpPr>
              <p:sp>
                <p:nvSpPr>
                  <p:cNvPr id="14" name="AutoShape 200">
                    <a:extLst>
                      <a:ext uri="{FF2B5EF4-FFF2-40B4-BE49-F238E27FC236}">
                        <a16:creationId xmlns:a16="http://schemas.microsoft.com/office/drawing/2014/main" id="{95141F76-C1C6-3219-9044-8D7D4DDE14D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8" y="2064"/>
                    <a:ext cx="768" cy="576"/>
                  </a:xfrm>
                  <a:prstGeom prst="horizontalScroll">
                    <a:avLst>
                      <a:gd name="adj" fmla="val 12500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1400" i="0" baseline="-8000" dirty="0">
                        <a:solidFill>
                          <a:schemeClr val="bg2"/>
                        </a:solidFill>
                      </a:rPr>
                      <a:t>Exit</a:t>
                    </a:r>
                    <a:endParaRPr lang="en-CA" altLang="en-US" sz="1400" i="0" baseline="-8000" dirty="0">
                      <a:solidFill>
                        <a:schemeClr val="bg2"/>
                      </a:solidFill>
                    </a:endParaRPr>
                  </a:p>
                </p:txBody>
              </p:sp>
              <p:sp>
                <p:nvSpPr>
                  <p:cNvPr id="15" name="Line 201">
                    <a:extLst>
                      <a:ext uri="{FF2B5EF4-FFF2-40B4-BE49-F238E27FC236}">
                        <a16:creationId xmlns:a16="http://schemas.microsoft.com/office/drawing/2014/main" id="{03345DE7-DACF-5852-C558-AB04FC9C1F59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2" y="2592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" name="Line 202">
                  <a:extLst>
                    <a:ext uri="{FF2B5EF4-FFF2-40B4-BE49-F238E27FC236}">
                      <a16:creationId xmlns:a16="http://schemas.microsoft.com/office/drawing/2014/main" id="{2FABF914-FE79-2986-359F-B90FFDDACF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Line 203">
                  <a:extLst>
                    <a:ext uri="{FF2B5EF4-FFF2-40B4-BE49-F238E27FC236}">
                      <a16:creationId xmlns:a16="http://schemas.microsoft.com/office/drawing/2014/main" id="{9E7807A4-021D-B65D-C495-B1FB4EC397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C85CE3-5BCF-2034-085E-20E1A0745A87}"/>
                </a:ext>
              </a:extLst>
            </p:cNvPr>
            <p:cNvSpPr txBox="1"/>
            <p:nvPr/>
          </p:nvSpPr>
          <p:spPr>
            <a:xfrm>
              <a:off x="34636" y="2819400"/>
              <a:ext cx="45789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i="0" dirty="0"/>
                <a:t>This line is better </a:t>
              </a:r>
              <a:br>
                <a:rPr lang="en-US" sz="2400" i="0" dirty="0"/>
              </a:br>
              <a:r>
                <a:rPr lang="en-US" sz="2400" i="0" dirty="0"/>
                <a:t>than all earlier ones.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10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2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6534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/>
          </a:p>
        </p:txBody>
      </p:sp>
      <p:pic>
        <p:nvPicPr>
          <p:cNvPr id="27" name="Picture 13" descr="C:\Users\home\Documents\swimming-clip-art-4.gif">
            <a:extLst>
              <a:ext uri="{FF2B5EF4-FFF2-40B4-BE49-F238E27FC236}">
                <a16:creationId xmlns:a16="http://schemas.microsoft.com/office/drawing/2014/main" id="{2223D0D8-0BCC-B775-5B33-D11B45E85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45">
            <a:extLst>
              <a:ext uri="{FF2B5EF4-FFF2-40B4-BE49-F238E27FC236}">
                <a16:creationId xmlns:a16="http://schemas.microsoft.com/office/drawing/2014/main" id="{8CB29FF3-1085-8CB2-0E7D-CB4D05217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8"/>
            <a:ext cx="8305800" cy="1411442"/>
          </a:xfrm>
          <a:prstGeom prst="wedgeRoundRectCallout">
            <a:avLst>
              <a:gd name="adj1" fmla="val 21958"/>
              <a:gd name="adj2" fmla="val 5964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Which line is better?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   So the tangential line is best.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7A8E8F-6B0B-8D08-9DA1-B4E5CAAE7944}"/>
              </a:ext>
            </a:extLst>
          </p:cNvPr>
          <p:cNvSpPr/>
          <p:nvPr/>
        </p:nvSpPr>
        <p:spPr>
          <a:xfrm rot="18001277">
            <a:off x="2999365" y="5545986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ounded Rectangular Callout 145">
            <a:extLst>
              <a:ext uri="{FF2B5EF4-FFF2-40B4-BE49-F238E27FC236}">
                <a16:creationId xmlns:a16="http://schemas.microsoft.com/office/drawing/2014/main" id="{3EFCE629-0103-EB9D-3985-CFAEE7337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495800"/>
            <a:ext cx="3276600" cy="685800"/>
          </a:xfrm>
          <a:prstGeom prst="wedgeRoundRectCallout">
            <a:avLst>
              <a:gd name="adj1" fmla="val -51482"/>
              <a:gd name="adj2" fmla="val -35461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This one is not allowed.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C76147-8693-5134-9953-5AD6048967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3800" y="3505200"/>
            <a:ext cx="1828800" cy="160020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706E7D-9B1F-A1A3-380F-9CBC7DFBB3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3320" y="3499596"/>
            <a:ext cx="2171700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015780-6672-3D82-BB97-D6DA7DB59220}"/>
              </a:ext>
            </a:extLst>
          </p:cNvPr>
          <p:cNvGrpSpPr/>
          <p:nvPr/>
        </p:nvGrpSpPr>
        <p:grpSpPr>
          <a:xfrm>
            <a:off x="3228975" y="3362325"/>
            <a:ext cx="965200" cy="1015167"/>
            <a:chOff x="3302000" y="3362325"/>
            <a:chExt cx="965200" cy="1015167"/>
          </a:xfrm>
        </p:grpSpPr>
        <p:sp>
          <p:nvSpPr>
            <p:cNvPr id="11" name="Oval 2">
              <a:extLst>
                <a:ext uri="{FF2B5EF4-FFF2-40B4-BE49-F238E27FC236}">
                  <a16:creationId xmlns:a16="http://schemas.microsoft.com/office/drawing/2014/main" id="{C01050E6-A86B-D84C-5895-184C96C56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00" y="3477492"/>
              <a:ext cx="900000" cy="90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C0E9EF1-D2F4-DFE2-572E-DB55A23927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650" y="3457575"/>
              <a:ext cx="0" cy="45720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D1FA1C-331C-ABA2-ABFB-12B6F70B4D58}"/>
                </a:ext>
              </a:extLst>
            </p:cNvPr>
            <p:cNvSpPr/>
            <p:nvPr/>
          </p:nvSpPr>
          <p:spPr>
            <a:xfrm>
              <a:off x="3302000" y="3362325"/>
              <a:ext cx="5485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baseline="30000" dirty="0">
                  <a:solidFill>
                    <a:schemeClr val="tx2"/>
                  </a:solidFill>
                </a:rPr>
                <a:t>1</a:t>
              </a:r>
              <a:r>
                <a:rPr lang="en-US" i="0" dirty="0">
                  <a:solidFill>
                    <a:schemeClr val="tx2"/>
                  </a:solidFill>
                </a:rPr>
                <a:t>/</a:t>
              </a:r>
              <a:r>
                <a:rPr lang="en-US" i="0" baseline="-25000" dirty="0">
                  <a:solidFill>
                    <a:schemeClr val="tx2"/>
                  </a:solidFill>
                </a:rPr>
                <a:t>v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10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8311 L 0.00312 0.06968 L 0.01076 0.06644 L 0.02222 0.06968 L 0.0243 0.08033 L 0.01875 0.09607 L 0.00208 0.10857 L -0.02292 0.09283 L -0.02292 0.06227 L 0.00763 0.03496 L 0.03472 0.04746 L 0.04826 0.07801 L 0.04062 0.12061 L 0.01284 0.147 L -0.03403 0.13079 L -0.04896 0.08866 L -0.03959 0.04283 L -0.01424 0.02338 L 0.00138 0.01991 L 0.22812 0.02107 " pathEditMode="relative" ptsTypes="AAAAAAAAAAAAAAAAAA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 animBg="1"/>
      <p:bldP spid="14" grpId="1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2133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>
                <a:solidFill>
                  <a:schemeClr val="tx2"/>
                </a:solidFill>
              </a:rPr>
              <a:t>Paradigm Shift</a:t>
            </a:r>
            <a:endParaRPr lang="en-CA" altLang="en-US" sz="2800" i="0" dirty="0">
              <a:solidFill>
                <a:schemeClr val="tx2"/>
              </a:solidFill>
            </a:endParaRPr>
          </a:p>
        </p:txBody>
      </p:sp>
      <p:pic>
        <p:nvPicPr>
          <p:cNvPr id="70659" name="Picture 3" descr="esh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048000"/>
            <a:ext cx="4457700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7744559-A46E-418F-A985-478C30DD6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8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Algorithms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Loop Invariants </a:t>
            </a:r>
          </a:p>
        </p:txBody>
      </p:sp>
    </p:spTree>
    <p:extLst>
      <p:ext uri="{BB962C8B-B14F-4D97-AF65-F5344CB8AC3E}">
        <p14:creationId xmlns:p14="http://schemas.microsoft.com/office/powerpoint/2010/main" val="3488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6534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7A8E8F-6B0B-8D08-9DA1-B4E5CAAE7944}"/>
              </a:ext>
            </a:extLst>
          </p:cNvPr>
          <p:cNvSpPr/>
          <p:nvPr/>
        </p:nvSpPr>
        <p:spPr>
          <a:xfrm rot="18001277">
            <a:off x="2999365" y="5545986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706E7D-9B1F-A1A3-380F-9CBC7DFBB3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3320" y="3499596"/>
            <a:ext cx="2171700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ular Callout 145">
            <a:extLst>
              <a:ext uri="{FF2B5EF4-FFF2-40B4-BE49-F238E27FC236}">
                <a16:creationId xmlns:a16="http://schemas.microsoft.com/office/drawing/2014/main" id="{94FA3142-0C8B-6357-5C31-82C7C0633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8"/>
            <a:ext cx="7315200" cy="1406525"/>
          </a:xfrm>
          <a:prstGeom prst="wedgeRoundRectCallout">
            <a:avLst>
              <a:gd name="adj1" fmla="val 21958"/>
              <a:gd name="adj2" fmla="val 5964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What speed can the monster go with this strategy?</a:t>
            </a:r>
          </a:p>
        </p:txBody>
      </p:sp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 flipV="1">
            <a:off x="3733800" y="3505200"/>
            <a:ext cx="2133600" cy="3810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04F9F-BCD2-A788-3F49-08EE43789EF5}"/>
                  </a:ext>
                </a:extLst>
              </p:cNvPr>
              <p:cNvSpPr txBox="1"/>
              <p:nvPr/>
            </p:nvSpPr>
            <p:spPr>
              <a:xfrm>
                <a:off x="4357260" y="1905000"/>
                <a:ext cx="3645229" cy="1490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ea typeface="Cambria Math" panose="02040503050406030204" pitchFamily="18" charset="0"/>
                  </a:rPr>
                  <a:t>Time of swimmer </a:t>
                </a:r>
                <a:br>
                  <a:rPr lang="en-US" sz="2400" dirty="0">
                    <a:ea typeface="Cambria Math" panose="02040503050406030204" pitchFamily="18" charset="0"/>
                  </a:rPr>
                </a:br>
                <a:r>
                  <a:rPr lang="en-US" sz="2400" dirty="0">
                    <a:ea typeface="Cambria Math" panose="02040503050406030204" pitchFamily="18" charset="0"/>
                  </a:rPr>
                  <a:t>= distance swum by swimmer</a:t>
                </a:r>
                <a:br>
                  <a:rPr lang="en-US" sz="2400" dirty="0">
                    <a:ea typeface="Cambria Math" panose="02040503050406030204" pitchFamily="18" charset="0"/>
                  </a:rPr>
                </a:br>
                <a:r>
                  <a:rPr lang="en-US" sz="2400" dirty="0"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GB" sz="2400" i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04F9F-BCD2-A788-3F49-08EE4378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60" y="1905000"/>
                <a:ext cx="3645229" cy="1490216"/>
              </a:xfrm>
              <a:prstGeom prst="rect">
                <a:avLst/>
              </a:prstGeom>
              <a:blipFill>
                <a:blip r:embed="rId4"/>
                <a:stretch>
                  <a:fillRect l="-5184" t="-6557" r="-33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F0DABD-C0C8-0D64-36EC-0887B4585409}"/>
                  </a:ext>
                </a:extLst>
              </p:cNvPr>
              <p:cNvSpPr txBox="1"/>
              <p:nvPr/>
            </p:nvSpPr>
            <p:spPr>
              <a:xfrm>
                <a:off x="4114800" y="4495800"/>
                <a:ext cx="3154710" cy="1681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b="0" dirty="0">
                    <a:ea typeface="Cambria Math" panose="02040503050406030204" pitchFamily="18" charset="0"/>
                  </a:rPr>
                  <a:t>Distances run by monster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2400" i="0" dirty="0"/>
              </a:p>
              <a:p>
                <a:pPr>
                  <a:spcBef>
                    <a:spcPts val="0"/>
                  </a:spcBef>
                </a:pPr>
                <a:r>
                  <a:rPr lang="en-GB" sz="2400" i="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2400" i="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GB" sz="2400" i="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F0DABD-C0C8-0D64-36EC-0887B4585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95800"/>
                <a:ext cx="3154710" cy="1681229"/>
              </a:xfrm>
              <a:prstGeom prst="rect">
                <a:avLst/>
              </a:prstGeom>
              <a:blipFill>
                <a:blip r:embed="rId5"/>
                <a:stretch>
                  <a:fillRect l="-5792" t="-5818" r="-6371" b="-20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6B38844-40D0-F8CF-3A57-17F5F9141A27}"/>
              </a:ext>
            </a:extLst>
          </p:cNvPr>
          <p:cNvGrpSpPr/>
          <p:nvPr/>
        </p:nvGrpSpPr>
        <p:grpSpPr>
          <a:xfrm>
            <a:off x="3733800" y="3657600"/>
            <a:ext cx="2185571" cy="865583"/>
            <a:chOff x="3733800" y="3657600"/>
            <a:chExt cx="2185571" cy="8655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D2789A-2A03-3F8D-429D-5631800A50AC}"/>
                    </a:ext>
                  </a:extLst>
                </p:cNvPr>
                <p:cNvSpPr txBox="1"/>
                <p:nvPr/>
              </p:nvSpPr>
              <p:spPr>
                <a:xfrm>
                  <a:off x="4038600" y="3733800"/>
                  <a:ext cx="1880771" cy="7893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skw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oMath>
                    </m:oMathPara>
                  </a14:m>
                  <a:endParaRPr lang="en-GB" sz="2400" i="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4D2789A-2A03-3F8D-429D-5631800A5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8600" y="3733800"/>
                  <a:ext cx="1880771" cy="7893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01C43E-920D-03AC-B4A3-0D08B3D24292}"/>
                    </a:ext>
                  </a:extLst>
                </p:cNvPr>
                <p:cNvSpPr txBox="1"/>
                <p:nvPr/>
              </p:nvSpPr>
              <p:spPr>
                <a:xfrm>
                  <a:off x="3733800" y="3657600"/>
                  <a:ext cx="25910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oMath>
                    </m:oMathPara>
                  </a14:m>
                  <a:endParaRPr lang="en-GB" sz="2400" i="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D01C43E-920D-03AC-B4A3-0D08B3D24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3657600"/>
                  <a:ext cx="259109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8571" r="-21429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" name="Picture 13" descr="C:\Users\home\Documents\swimming-clip-art-4.gif">
            <a:extLst>
              <a:ext uri="{FF2B5EF4-FFF2-40B4-BE49-F238E27FC236}">
                <a16:creationId xmlns:a16="http://schemas.microsoft.com/office/drawing/2014/main" id="{4C10E35C-6472-0847-C36D-9A33622A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9F29DB8-0D10-E432-55F1-1CB4459E0587}"/>
              </a:ext>
            </a:extLst>
          </p:cNvPr>
          <p:cNvGrpSpPr/>
          <p:nvPr/>
        </p:nvGrpSpPr>
        <p:grpSpPr>
          <a:xfrm>
            <a:off x="3228975" y="3362325"/>
            <a:ext cx="965200" cy="1015167"/>
            <a:chOff x="3302000" y="3362325"/>
            <a:chExt cx="965200" cy="1015167"/>
          </a:xfrm>
        </p:grpSpPr>
        <p:sp>
          <p:nvSpPr>
            <p:cNvPr id="12" name="Oval 2">
              <a:extLst>
                <a:ext uri="{FF2B5EF4-FFF2-40B4-BE49-F238E27FC236}">
                  <a16:creationId xmlns:a16="http://schemas.microsoft.com/office/drawing/2014/main" id="{E677FE8C-8109-15AA-70D0-444658E59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00" y="3477492"/>
              <a:ext cx="900000" cy="90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136D8D5-F557-1D24-78EC-5194D86B478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650" y="3457575"/>
              <a:ext cx="0" cy="45720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268FCB-EA24-8720-B16F-3DE78C886B93}"/>
                </a:ext>
              </a:extLst>
            </p:cNvPr>
            <p:cNvSpPr/>
            <p:nvPr/>
          </p:nvSpPr>
          <p:spPr>
            <a:xfrm>
              <a:off x="3302000" y="3362325"/>
              <a:ext cx="5485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baseline="30000" dirty="0">
                  <a:solidFill>
                    <a:schemeClr val="tx2"/>
                  </a:solidFill>
                </a:rPr>
                <a:t>1</a:t>
              </a:r>
              <a:r>
                <a:rPr lang="en-US" i="0" dirty="0">
                  <a:solidFill>
                    <a:schemeClr val="tx2"/>
                  </a:solidFill>
                </a:rPr>
                <a:t>/</a:t>
              </a:r>
              <a:r>
                <a:rPr lang="en-US" i="0" baseline="-25000" dirty="0">
                  <a:solidFill>
                    <a:schemeClr val="tx2"/>
                  </a:solidFill>
                </a:rPr>
                <a:t>v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18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94BCB8-8892-0133-9A90-7DA6449B8EAE}"/>
              </a:ext>
            </a:extLst>
          </p:cNvPr>
          <p:cNvGrpSpPr/>
          <p:nvPr/>
        </p:nvGrpSpPr>
        <p:grpSpPr>
          <a:xfrm>
            <a:off x="3228975" y="3362325"/>
            <a:ext cx="965200" cy="1015167"/>
            <a:chOff x="3302000" y="3362325"/>
            <a:chExt cx="965200" cy="1015167"/>
          </a:xfrm>
        </p:grpSpPr>
        <p:sp>
          <p:nvSpPr>
            <p:cNvPr id="12" name="Oval 2">
              <a:extLst>
                <a:ext uri="{FF2B5EF4-FFF2-40B4-BE49-F238E27FC236}">
                  <a16:creationId xmlns:a16="http://schemas.microsoft.com/office/drawing/2014/main" id="{085D0B05-2A4B-5A0F-60DE-9F82121A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7200" y="3477492"/>
              <a:ext cx="900000" cy="900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3000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006AB0B-95F4-10D5-E3F4-F350A17E31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803650" y="3457575"/>
              <a:ext cx="0" cy="457200"/>
            </a:xfrm>
            <a:prstGeom prst="straightConnector1">
              <a:avLst/>
            </a:prstGeom>
            <a:noFill/>
            <a:ln w="25400" algn="ctr">
              <a:solidFill>
                <a:schemeClr val="hlink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8AD6ED-DD06-026F-F57E-8AA717B2552C}"/>
                </a:ext>
              </a:extLst>
            </p:cNvPr>
            <p:cNvSpPr/>
            <p:nvPr/>
          </p:nvSpPr>
          <p:spPr>
            <a:xfrm>
              <a:off x="3302000" y="3362325"/>
              <a:ext cx="54854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0" baseline="30000" dirty="0">
                  <a:solidFill>
                    <a:schemeClr val="tx2"/>
                  </a:solidFill>
                </a:rPr>
                <a:t>1</a:t>
              </a:r>
              <a:r>
                <a:rPr lang="en-US" i="0" dirty="0">
                  <a:solidFill>
                    <a:schemeClr val="tx2"/>
                  </a:solidFill>
                </a:rPr>
                <a:t>/</a:t>
              </a:r>
              <a:r>
                <a:rPr lang="en-US" i="0" baseline="-25000" dirty="0">
                  <a:solidFill>
                    <a:schemeClr val="tx2"/>
                  </a:solidFill>
                </a:rPr>
                <a:t>v</a:t>
              </a:r>
              <a:endParaRPr lang="en-CA" baseline="-25000" dirty="0">
                <a:solidFill>
                  <a:schemeClr val="tx2"/>
                </a:solidFill>
              </a:endParaRPr>
            </a:p>
          </p:txBody>
        </p:sp>
      </p:grpSp>
      <p:pic>
        <p:nvPicPr>
          <p:cNvPr id="2" name="Picture 13" descr="C:\Users\home\Documents\swimming-clip-art-4.gif">
            <a:extLst>
              <a:ext uri="{FF2B5EF4-FFF2-40B4-BE49-F238E27FC236}">
                <a16:creationId xmlns:a16="http://schemas.microsoft.com/office/drawing/2014/main" id="{3C00CB0D-7802-3642-21E6-FF1BB2254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7540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5550" name="Picture 14" descr="C:\Users\home\Documents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866534"/>
            <a:ext cx="838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2"/>
          <p:cNvSpPr>
            <a:spLocks noChangeArrowheads="1"/>
          </p:cNvSpPr>
          <p:nvPr/>
        </p:nvSpPr>
        <p:spPr bwMode="auto">
          <a:xfrm>
            <a:off x="1600200" y="1752600"/>
            <a:ext cx="4320000" cy="4320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30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97A8E8F-6B0B-8D08-9DA1-B4E5CAAE7944}"/>
              </a:ext>
            </a:extLst>
          </p:cNvPr>
          <p:cNvSpPr/>
          <p:nvPr/>
        </p:nvSpPr>
        <p:spPr>
          <a:xfrm rot="18001277">
            <a:off x="2999365" y="5545986"/>
            <a:ext cx="272048" cy="1080654"/>
          </a:xfrm>
          <a:custGeom>
            <a:avLst/>
            <a:gdLst>
              <a:gd name="connsiteX0" fmla="*/ 274616 w 274616"/>
              <a:gd name="connsiteY0" fmla="*/ 1080654 h 1080654"/>
              <a:gd name="connsiteX1" fmla="*/ 34470 w 274616"/>
              <a:gd name="connsiteY1" fmla="*/ 498763 h 1080654"/>
              <a:gd name="connsiteX2" fmla="*/ 6761 w 274616"/>
              <a:gd name="connsiteY2" fmla="*/ 0 h 1080654"/>
              <a:gd name="connsiteX0" fmla="*/ 272048 w 272048"/>
              <a:gd name="connsiteY0" fmla="*/ 1080654 h 1080654"/>
              <a:gd name="connsiteX1" fmla="*/ 41138 w 272048"/>
              <a:gd name="connsiteY1" fmla="*/ 637308 h 1080654"/>
              <a:gd name="connsiteX2" fmla="*/ 4193 w 272048"/>
              <a:gd name="connsiteY2" fmla="*/ 0 h 1080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048" h="1080654">
                <a:moveTo>
                  <a:pt x="272048" y="1080654"/>
                </a:moveTo>
                <a:cubicBezTo>
                  <a:pt x="174296" y="879763"/>
                  <a:pt x="85780" y="817417"/>
                  <a:pt x="41138" y="637308"/>
                </a:cubicBezTo>
                <a:cubicBezTo>
                  <a:pt x="-3504" y="457199"/>
                  <a:pt x="-4274" y="159327"/>
                  <a:pt x="4193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706E7D-9B1F-A1A3-380F-9CBC7DFBB33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03320" y="3499596"/>
            <a:ext cx="2171700" cy="0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ounded Rectangular Callout 145">
            <a:extLst>
              <a:ext uri="{FF2B5EF4-FFF2-40B4-BE49-F238E27FC236}">
                <a16:creationId xmlns:a16="http://schemas.microsoft.com/office/drawing/2014/main" id="{94FA3142-0C8B-6357-5C31-82C7C0633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558"/>
            <a:ext cx="7315200" cy="1406525"/>
          </a:xfrm>
          <a:prstGeom prst="wedgeRoundRectCallout">
            <a:avLst>
              <a:gd name="adj1" fmla="val 21958"/>
              <a:gd name="adj2" fmla="val 59644"/>
              <a:gd name="adj3" fmla="val 16667"/>
            </a:avLst>
          </a:prstGeom>
          <a:noFill/>
          <a:ln w="254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 anchorCtr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What speed can the monster go with this strategy?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0" dirty="0"/>
              <a:t>v=4.6034 balances the two times.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04F9F-BCD2-A788-3F49-08EE43789EF5}"/>
                  </a:ext>
                </a:extLst>
              </p:cNvPr>
              <p:cNvSpPr txBox="1"/>
              <p:nvPr/>
            </p:nvSpPr>
            <p:spPr>
              <a:xfrm>
                <a:off x="4357260" y="1905000"/>
                <a:ext cx="3765454" cy="1490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dirty="0">
                    <a:ea typeface="Cambria Math" panose="02040503050406030204" pitchFamily="18" charset="0"/>
                  </a:rPr>
                  <a:t>Time of swimmer </a:t>
                </a:r>
                <a:br>
                  <a:rPr lang="en-US" sz="2400" dirty="0">
                    <a:ea typeface="Cambria Math" panose="02040503050406030204" pitchFamily="18" charset="0"/>
                  </a:rPr>
                </a:br>
                <a:r>
                  <a:rPr lang="en-US" sz="2400" dirty="0">
                    <a:ea typeface="Cambria Math" panose="02040503050406030204" pitchFamily="18" charset="0"/>
                  </a:rPr>
                  <a:t>= distance swum by swimmer</a:t>
                </a:r>
                <a:br>
                  <a:rPr lang="en-US" sz="2400" dirty="0">
                    <a:ea typeface="Cambria Math" panose="02040503050406030204" pitchFamily="18" charset="0"/>
                  </a:rPr>
                </a:br>
                <a:r>
                  <a:rPr lang="en-US" sz="2400" dirty="0">
                    <a:ea typeface="Cambria Math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type m:val="skw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GB" sz="2400" i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2C04F9F-BCD2-A788-3F49-08EE43789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260" y="1905000"/>
                <a:ext cx="3765454" cy="1490216"/>
              </a:xfrm>
              <a:prstGeom prst="rect">
                <a:avLst/>
              </a:prstGeom>
              <a:blipFill>
                <a:blip r:embed="rId5"/>
                <a:stretch>
                  <a:fillRect l="-5024" t="-6557" r="-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D2789A-2A03-3F8D-429D-5631800A50AC}"/>
                  </a:ext>
                </a:extLst>
              </p:cNvPr>
              <p:cNvSpPr txBox="1"/>
              <p:nvPr/>
            </p:nvSpPr>
            <p:spPr>
              <a:xfrm>
                <a:off x="4038600" y="3733800"/>
                <a:ext cx="1880771" cy="789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den>
                          </m:f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2400" i="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4D2789A-2A03-3F8D-429D-5631800A5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733800"/>
                <a:ext cx="1880771" cy="7893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F0DABD-C0C8-0D64-36EC-0887B4585409}"/>
                  </a:ext>
                </a:extLst>
              </p:cNvPr>
              <p:cNvSpPr txBox="1"/>
              <p:nvPr/>
            </p:nvSpPr>
            <p:spPr>
              <a:xfrm>
                <a:off x="4114800" y="4495800"/>
                <a:ext cx="3154710" cy="1681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400" b="0" dirty="0">
                    <a:ea typeface="Cambria Math" panose="02040503050406030204" pitchFamily="18" charset="0"/>
                  </a:rPr>
                  <a:t>Distances run by monster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2400" i="0" dirty="0"/>
              </a:p>
              <a:p>
                <a:pPr>
                  <a:spcBef>
                    <a:spcPts val="0"/>
                  </a:spcBef>
                </a:pPr>
                <a:r>
                  <a:rPr lang="en-GB" sz="2400" i="0" dirty="0"/>
                  <a:t>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e>
                    </m:d>
                  </m:oMath>
                </a14:m>
                <a:br>
                  <a:rPr lang="en-US" sz="2400" i="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GB" sz="2400" i="0" dirty="0"/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6F0DABD-C0C8-0D64-36EC-0887B4585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95800"/>
                <a:ext cx="3154710" cy="1681229"/>
              </a:xfrm>
              <a:prstGeom prst="rect">
                <a:avLst/>
              </a:prstGeom>
              <a:blipFill>
                <a:blip r:embed="rId7"/>
                <a:stretch>
                  <a:fillRect l="-5792" t="-5818" r="-6371" b="-20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01C43E-920D-03AC-B4A3-0D08B3D24292}"/>
                  </a:ext>
                </a:extLst>
              </p:cNvPr>
              <p:cNvSpPr txBox="1"/>
              <p:nvPr/>
            </p:nvSpPr>
            <p:spPr>
              <a:xfrm>
                <a:off x="3733800" y="3657600"/>
                <a:ext cx="2591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2400" i="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01C43E-920D-03AC-B4A3-0D08B3D24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657600"/>
                <a:ext cx="259109" cy="369332"/>
              </a:xfrm>
              <a:prstGeom prst="rect">
                <a:avLst/>
              </a:prstGeom>
              <a:blipFill>
                <a:blip r:embed="rId8"/>
                <a:stretch>
                  <a:fillRect l="-28571" r="-21429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CCE02E9E-CDAC-0977-355A-B7A6E26D74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" y="1657081"/>
            <a:ext cx="4182059" cy="2076740"/>
          </a:xfrm>
          <a:prstGeom prst="rect">
            <a:avLst/>
          </a:prstGeom>
        </p:spPr>
      </p:pic>
      <p:cxnSp>
        <p:nvCxnSpPr>
          <p:cNvPr id="20" name="Straight Arrow Connector 7">
            <a:extLst>
              <a:ext uri="{FF2B5EF4-FFF2-40B4-BE49-F238E27FC236}">
                <a16:creationId xmlns:a16="http://schemas.microsoft.com/office/drawing/2014/main" id="{CC9D72C6-8414-E75F-AB2D-6CACCF5326F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33800" y="3505200"/>
            <a:ext cx="2133600" cy="38100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B83A07C-46E0-F900-D15A-90440131C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3866881"/>
            <a:ext cx="4515480" cy="192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AutoShape 35">
            <a:extLst>
              <a:ext uri="{FF2B5EF4-FFF2-40B4-BE49-F238E27FC236}">
                <a16:creationId xmlns:a16="http://schemas.microsoft.com/office/drawing/2014/main" id="{7C35C961-E1D7-5B2B-B5C3-DE0CF650E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447800"/>
            <a:ext cx="3905075" cy="503553"/>
          </a:xfrm>
          <a:prstGeom prst="wedgeRoundRectCallout">
            <a:avLst>
              <a:gd name="adj1" fmla="val 54248"/>
              <a:gd name="adj2" fmla="val -27029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How 1/10 extra moves help?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8E478186-66E9-DF5D-9F86-0E1421D7B48A}"/>
              </a:ext>
            </a:extLst>
          </p:cNvPr>
          <p:cNvGrpSpPr>
            <a:grpSpLocks/>
          </p:cNvGrpSpPr>
          <p:nvPr/>
        </p:nvGrpSpPr>
        <p:grpSpPr bwMode="auto">
          <a:xfrm>
            <a:off x="8226409" y="1371600"/>
            <a:ext cx="917591" cy="929993"/>
            <a:chOff x="2065" y="1551"/>
            <a:chExt cx="1628" cy="1988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826172AB-9EA2-37EF-53DA-68515C1A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7BF0B251-091B-63B6-BCCF-3F5E0C3EC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4247BBEC-AAC6-9CD6-17D4-935A2D20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7284F277-C534-CEB4-E1D4-1AC45F088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9815D3CD-4ACB-EB55-31E4-9F82C9735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DC87E1C2-1DC0-B800-4C28-D727FC48A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1D6F3ED8-E153-BFF4-15EE-B5B8697C0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307AA7F8-D2F5-EDA5-3623-5B38E7E0C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184CE45D-A7AF-2805-2DBE-06EB65FE5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B8080ED0-75A5-08DA-EF52-E915E6E3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F1A3B03D-18FA-F95D-2790-4F71B508D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8379D54D-8E43-258D-CCD3-5A1F40935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10400531-5F99-A6CF-C023-FBBE7909D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25C4C623-2312-9B89-4A02-77D228692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1D3F48C4-B5D9-8A18-1EC2-EAC874F06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F3909C49-CA2E-FDC8-A588-97DC5C6CF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3927DCEA-7C52-F64D-7321-C75502D3F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graphicFrame>
        <p:nvGraphicFramePr>
          <p:cNvPr id="24" name="Table 12">
            <a:extLst>
              <a:ext uri="{FF2B5EF4-FFF2-40B4-BE49-F238E27FC236}">
                <a16:creationId xmlns:a16="http://schemas.microsoft.com/office/drawing/2014/main" id="{15218344-7384-3A95-4ABC-15C3F98CF30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CA51A43A-6549-E2DB-0EC4-B2FE0B4BF38D}"/>
              </a:ext>
            </a:extLst>
          </p:cNvPr>
          <p:cNvSpPr txBox="1"/>
          <p:nvPr/>
        </p:nvSpPr>
        <p:spPr>
          <a:xfrm>
            <a:off x="1780310" y="180109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637BC0-5E64-C7F0-66F6-4002AFC8CA4E}"/>
              </a:ext>
            </a:extLst>
          </p:cNvPr>
          <p:cNvSpPr txBox="1"/>
          <p:nvPr/>
        </p:nvSpPr>
        <p:spPr>
          <a:xfrm>
            <a:off x="1474506" y="17966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AutoShape 35">
            <a:extLst>
              <a:ext uri="{FF2B5EF4-FFF2-40B4-BE49-F238E27FC236}">
                <a16:creationId xmlns:a16="http://schemas.microsoft.com/office/drawing/2014/main" id="{7EF467B6-EE56-2F87-0398-818C3E523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733800"/>
            <a:ext cx="3645709" cy="454557"/>
          </a:xfrm>
          <a:prstGeom prst="wedgeRoundRectCallout">
            <a:avLst>
              <a:gd name="adj1" fmla="val 24731"/>
              <a:gd name="adj2" fmla="val -785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Black skip every 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th</a:t>
            </a:r>
            <a:r>
              <a:rPr lang="en-US" altLang="en-US" sz="2400" i="0" dirty="0">
                <a:solidFill>
                  <a:srgbClr val="FFFFFF"/>
                </a:solidFill>
              </a:rPr>
              <a:t> move.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2C5FB-20A1-18F8-7EBE-2D006E78BF4A}"/>
              </a:ext>
            </a:extLst>
          </p:cNvPr>
          <p:cNvSpPr txBox="1"/>
          <p:nvPr/>
        </p:nvSpPr>
        <p:spPr>
          <a:xfrm>
            <a:off x="2119745" y="17941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9F959-6980-2149-0D8F-F543291C7D08}"/>
              </a:ext>
            </a:extLst>
          </p:cNvPr>
          <p:cNvSpPr txBox="1"/>
          <p:nvPr/>
        </p:nvSpPr>
        <p:spPr>
          <a:xfrm>
            <a:off x="2480846" y="18149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30" name="Table 12">
            <a:extLst>
              <a:ext uri="{FF2B5EF4-FFF2-40B4-BE49-F238E27FC236}">
                <a16:creationId xmlns:a16="http://schemas.microsoft.com/office/drawing/2014/main" id="{874ACE86-82AA-AC3A-8CEF-4E3DD028815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C057B257-006C-024B-7742-060964BF7F27}"/>
              </a:ext>
            </a:extLst>
          </p:cNvPr>
          <p:cNvSpPr txBox="1"/>
          <p:nvPr/>
        </p:nvSpPr>
        <p:spPr>
          <a:xfrm>
            <a:off x="1780310" y="22652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B1C793B-5E82-D7CA-9A43-208689B99F8A}"/>
              </a:ext>
            </a:extLst>
          </p:cNvPr>
          <p:cNvSpPr txBox="1"/>
          <p:nvPr/>
        </p:nvSpPr>
        <p:spPr>
          <a:xfrm>
            <a:off x="1474506" y="22607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BF0B588-25ED-7DE6-10D2-222883661CD7}"/>
              </a:ext>
            </a:extLst>
          </p:cNvPr>
          <p:cNvSpPr txBox="1"/>
          <p:nvPr/>
        </p:nvSpPr>
        <p:spPr>
          <a:xfrm>
            <a:off x="2119745" y="225829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40B6B2B-B636-121B-CD7A-19CBE75995AF}"/>
              </a:ext>
            </a:extLst>
          </p:cNvPr>
          <p:cNvSpPr txBox="1"/>
          <p:nvPr/>
        </p:nvSpPr>
        <p:spPr>
          <a:xfrm>
            <a:off x="2480846" y="22790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69" name="Table 12">
            <a:extLst>
              <a:ext uri="{FF2B5EF4-FFF2-40B4-BE49-F238E27FC236}">
                <a16:creationId xmlns:a16="http://schemas.microsoft.com/office/drawing/2014/main" id="{8ADE728E-E8FD-DCE6-75A8-94176940759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129EF60A-61F4-46A9-7791-13505922848C}"/>
              </a:ext>
            </a:extLst>
          </p:cNvPr>
          <p:cNvSpPr txBox="1"/>
          <p:nvPr/>
        </p:nvSpPr>
        <p:spPr>
          <a:xfrm>
            <a:off x="1780310" y="27293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7D5A374-4E91-041A-8418-6CDFC6FBCB5F}"/>
              </a:ext>
            </a:extLst>
          </p:cNvPr>
          <p:cNvSpPr txBox="1"/>
          <p:nvPr/>
        </p:nvSpPr>
        <p:spPr>
          <a:xfrm>
            <a:off x="1474506" y="27248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F404D8-233D-31BF-8752-B61FE8EBE5B7}"/>
              </a:ext>
            </a:extLst>
          </p:cNvPr>
          <p:cNvSpPr txBox="1"/>
          <p:nvPr/>
        </p:nvSpPr>
        <p:spPr>
          <a:xfrm>
            <a:off x="2119745" y="272241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7152660-3D95-2D34-F7B2-AFB782D4DF62}"/>
              </a:ext>
            </a:extLst>
          </p:cNvPr>
          <p:cNvSpPr txBox="1"/>
          <p:nvPr/>
        </p:nvSpPr>
        <p:spPr>
          <a:xfrm>
            <a:off x="2480846" y="274319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74" name="Table 12">
            <a:extLst>
              <a:ext uri="{FF2B5EF4-FFF2-40B4-BE49-F238E27FC236}">
                <a16:creationId xmlns:a16="http://schemas.microsoft.com/office/drawing/2014/main" id="{48541CEA-F530-AACE-D24F-C1288CA0B83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AA04B9C5-3416-4A84-C44D-F1447CB8CF34}"/>
              </a:ext>
            </a:extLst>
          </p:cNvPr>
          <p:cNvSpPr txBox="1"/>
          <p:nvPr/>
        </p:nvSpPr>
        <p:spPr>
          <a:xfrm>
            <a:off x="1780310" y="31934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5D0304-0F12-0585-93F9-A08B2781F795}"/>
              </a:ext>
            </a:extLst>
          </p:cNvPr>
          <p:cNvSpPr txBox="1"/>
          <p:nvPr/>
        </p:nvSpPr>
        <p:spPr>
          <a:xfrm>
            <a:off x="1474506" y="3189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972C4CF-28BF-B096-A285-A97C47A2BAB8}"/>
              </a:ext>
            </a:extLst>
          </p:cNvPr>
          <p:cNvSpPr txBox="1"/>
          <p:nvPr/>
        </p:nvSpPr>
        <p:spPr>
          <a:xfrm>
            <a:off x="2119745" y="318654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445D40-6461-39EF-144E-34237D398A32}"/>
              </a:ext>
            </a:extLst>
          </p:cNvPr>
          <p:cNvSpPr txBox="1"/>
          <p:nvPr/>
        </p:nvSpPr>
        <p:spPr>
          <a:xfrm>
            <a:off x="2480846" y="320732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7CB51DE8-086B-FE74-54DF-EB7BD8D36E4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BBDD8F97-0619-D87F-8A6A-F45170A3E4E5}"/>
              </a:ext>
            </a:extLst>
          </p:cNvPr>
          <p:cNvSpPr txBox="1"/>
          <p:nvPr/>
        </p:nvSpPr>
        <p:spPr>
          <a:xfrm>
            <a:off x="1780310" y="365759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DA6D0E-EFF4-8F35-29D7-7440540053B9}"/>
              </a:ext>
            </a:extLst>
          </p:cNvPr>
          <p:cNvSpPr txBox="1"/>
          <p:nvPr/>
        </p:nvSpPr>
        <p:spPr>
          <a:xfrm>
            <a:off x="1474506" y="365312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2085F2-F524-6DE0-4FDB-3D76C343A8E8}"/>
              </a:ext>
            </a:extLst>
          </p:cNvPr>
          <p:cNvSpPr txBox="1"/>
          <p:nvPr/>
        </p:nvSpPr>
        <p:spPr>
          <a:xfrm>
            <a:off x="2119745" y="36506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E4EC3AE-E9EF-13C6-330F-2E77B487DE05}"/>
              </a:ext>
            </a:extLst>
          </p:cNvPr>
          <p:cNvSpPr txBox="1"/>
          <p:nvPr/>
        </p:nvSpPr>
        <p:spPr>
          <a:xfrm>
            <a:off x="2785646" y="367144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23C3C1B-504D-0FEC-5C75-2CF257F0C36C}"/>
              </a:ext>
            </a:extLst>
          </p:cNvPr>
          <p:cNvSpPr txBox="1"/>
          <p:nvPr/>
        </p:nvSpPr>
        <p:spPr>
          <a:xfrm>
            <a:off x="2438400" y="3657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85" name="AutoShape 35">
            <a:extLst>
              <a:ext uri="{FF2B5EF4-FFF2-40B4-BE49-F238E27FC236}">
                <a16:creationId xmlns:a16="http://schemas.microsoft.com/office/drawing/2014/main" id="{6FF3A992-0B21-F069-74AE-1001961E5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572000"/>
            <a:ext cx="4179109" cy="457200"/>
          </a:xfrm>
          <a:prstGeom prst="wedgeRoundRectCallout">
            <a:avLst>
              <a:gd name="adj1" fmla="val 24731"/>
              <a:gd name="adj2" fmla="val -785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But I want n=1000000 in a row!</a:t>
            </a:r>
          </a:p>
        </p:txBody>
      </p:sp>
    </p:spTree>
    <p:extLst>
      <p:ext uri="{BB962C8B-B14F-4D97-AF65-F5344CB8AC3E}">
        <p14:creationId xmlns:p14="http://schemas.microsoft.com/office/powerpoint/2010/main" val="4034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"/>
                            </p:stCondLst>
                            <p:childTnLst>
                              <p:par>
                                <p:cTn id="10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00"/>
                            </p:stCondLst>
                            <p:childTnLst>
                              <p:par>
                                <p:cTn id="1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600"/>
                            </p:stCondLst>
                            <p:childTnLst>
                              <p:par>
                                <p:cTn id="1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"/>
                            </p:stCondLst>
                            <p:childTnLst>
                              <p:par>
                                <p:cTn id="1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"/>
                            </p:stCondLst>
                            <p:childTnLst>
                              <p:par>
                                <p:cTn id="1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800"/>
                            </p:stCondLst>
                            <p:childTnLst>
                              <p:par>
                                <p:cTn id="1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2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"/>
                            </p:stCondLst>
                            <p:childTnLst>
                              <p:par>
                                <p:cTn id="1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25" grpId="0"/>
      <p:bldP spid="26" grpId="0"/>
      <p:bldP spid="27" grpId="0" animBg="1"/>
      <p:bldP spid="28" grpId="0"/>
      <p:bldP spid="29" grpId="0"/>
      <p:bldP spid="31" grpId="0"/>
      <p:bldP spid="64" grpId="0"/>
      <p:bldP spid="65" grpId="0"/>
      <p:bldP spid="68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8848D38E-6488-44FD-A0EC-1221715E82A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F08D44A-E5DE-4682-AFED-7FCA9CEA114A}"/>
              </a:ext>
            </a:extLst>
          </p:cNvPr>
          <p:cNvGrpSpPr/>
          <p:nvPr/>
        </p:nvGrpSpPr>
        <p:grpSpPr>
          <a:xfrm>
            <a:off x="1130026" y="1806325"/>
            <a:ext cx="2037109" cy="461665"/>
            <a:chOff x="1130026" y="1806325"/>
            <a:chExt cx="203710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DBD9E-986D-42B6-9746-B0D8A825336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A3DB1B-6DEC-49B1-9092-EAF72082F70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69BC9C-8519-48A0-9731-C3124F6108D1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DBF697-C24D-44B6-AB0F-12C948AB5C4C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AB1B7-5347-4D2E-8140-180D539E80CD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2109A5-DD98-4C1D-8257-AD0AFC65336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16C424-FA6C-408E-BE4F-99B83C95B37F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E98D4-9EED-4F7F-968C-FF7A54AFC9C9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66" name="Freeform 23" descr="Green marble">
              <a:extLst>
                <a:ext uri="{FF2B5EF4-FFF2-40B4-BE49-F238E27FC236}">
                  <a16:creationId xmlns:a16="http://schemas.microsoft.com/office/drawing/2014/main" id="{FBD0150B-2236-486D-9A42-F947F30F384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4" descr="Green marble">
              <a:extLst>
                <a:ext uri="{FF2B5EF4-FFF2-40B4-BE49-F238E27FC236}">
                  <a16:creationId xmlns:a16="http://schemas.microsoft.com/office/drawing/2014/main" id="{ADE72E17-AFEA-4946-B77B-6129C949AE4A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55D03496-EC86-4019-BB5E-9768281847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8C9FF9DF-D93C-4A55-9048-B38A5E8590FD}"/>
              </a:ext>
            </a:extLst>
          </p:cNvPr>
          <p:cNvGrpSpPr/>
          <p:nvPr/>
        </p:nvGrpSpPr>
        <p:grpSpPr>
          <a:xfrm>
            <a:off x="1130026" y="2270450"/>
            <a:ext cx="2037109" cy="461665"/>
            <a:chOff x="1130026" y="1806325"/>
            <a:chExt cx="2037109" cy="46166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6A9A1B6-D4F8-476D-AE72-A0F4602EFDCF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0AFA190-1EFC-4B47-86E9-D66B070863F2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712AC9-CEBA-4EF4-BE22-9992CB6BF016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6EE28F-9A22-46DD-A257-31449932EBF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C0D8D-CC62-4236-9038-D8C5E58D83D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CB5D0C-4458-4F2F-A119-6D6C9199E985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8B5614B-1A85-4118-B5EC-450F4A2E468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EC35BCD3-2231-4953-9895-8ED158DF5F7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82" name="Group 81">
            <a:extLst>
              <a:ext uri="{FF2B5EF4-FFF2-40B4-BE49-F238E27FC236}">
                <a16:creationId xmlns:a16="http://schemas.microsoft.com/office/drawing/2014/main" id="{A7FD81DD-ED81-4B35-9803-305FA20A02C4}"/>
              </a:ext>
            </a:extLst>
          </p:cNvPr>
          <p:cNvGrpSpPr/>
          <p:nvPr/>
        </p:nvGrpSpPr>
        <p:grpSpPr>
          <a:xfrm>
            <a:off x="1130026" y="2734575"/>
            <a:ext cx="2037109" cy="461665"/>
            <a:chOff x="1130026" y="1806325"/>
            <a:chExt cx="2037109" cy="461665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2914792-D9D8-427C-A10E-85FCB2D4F0D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7C183BD-1734-4FA3-B9C3-C10EE97CE20B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3DFC0-9F5D-4F48-8923-5E1E0AEB838F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9C95170-40BB-4B7B-8AAD-D21D8580B117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354871-2CA2-4215-85AE-9FCC7090FA76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3747F6B-DDD4-4881-B0F2-966BAA31759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9A9D112-7F40-45C7-9FC9-A0F7A952FB0E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90" name="Table 12">
            <a:extLst>
              <a:ext uri="{FF2B5EF4-FFF2-40B4-BE49-F238E27FC236}">
                <a16:creationId xmlns:a16="http://schemas.microsoft.com/office/drawing/2014/main" id="{D8AAEB09-51EE-4A9A-AC1F-14F7561B0C8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1AE972E9-9259-40EC-9A79-1E4FB5C52F84}"/>
              </a:ext>
            </a:extLst>
          </p:cNvPr>
          <p:cNvGrpSpPr/>
          <p:nvPr/>
        </p:nvGrpSpPr>
        <p:grpSpPr>
          <a:xfrm>
            <a:off x="1130026" y="3198700"/>
            <a:ext cx="2037109" cy="461665"/>
            <a:chOff x="1130026" y="1806325"/>
            <a:chExt cx="2037109" cy="46166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9CD2299-8541-41EC-84D4-99D608E66E99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8522E99-6FD6-44A9-B394-8F1BD8D88C66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AD9DE5-9DFD-433E-A669-2365F9A850A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71A2A1-170A-4E36-B2D6-D5878DA2F199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C5E759-2240-43E8-BB2F-56C67D81C3E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A00802-C42F-420B-829E-5F376B9AE6A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51CCE8-B3BE-4075-9988-96BDA39F53D6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01" name="Table 12">
            <a:extLst>
              <a:ext uri="{FF2B5EF4-FFF2-40B4-BE49-F238E27FC236}">
                <a16:creationId xmlns:a16="http://schemas.microsoft.com/office/drawing/2014/main" id="{A5033667-31D6-4421-BED0-75C21D93FD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B1BD6DF-E03D-4C3D-9144-87A2D38DBC04}"/>
              </a:ext>
            </a:extLst>
          </p:cNvPr>
          <p:cNvGrpSpPr/>
          <p:nvPr/>
        </p:nvGrpSpPr>
        <p:grpSpPr>
          <a:xfrm>
            <a:off x="1130026" y="3662825"/>
            <a:ext cx="2037109" cy="461665"/>
            <a:chOff x="1130026" y="1806325"/>
            <a:chExt cx="2037109" cy="46166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566277C-3CEE-4DB8-92E7-C6829FE37CD0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D9E010B-7F06-4550-A774-B368E755E7CD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A9D5CD5-462E-4B92-8018-A00FBE61FCD5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56BFB47-040A-4682-A9C6-3A91256C3E86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D63D28E-CBE4-456B-B4C0-022BABED976E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E6C29E4-8A2F-48CA-AA1A-96995DB6C5E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903CE78-C8C5-44D0-A916-B108D00590A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12" name="Table 12">
            <a:extLst>
              <a:ext uri="{FF2B5EF4-FFF2-40B4-BE49-F238E27FC236}">
                <a16:creationId xmlns:a16="http://schemas.microsoft.com/office/drawing/2014/main" id="{023AA40A-4FDD-4B88-871E-462EAF9664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749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25201A0-CA95-4AF4-8BEE-4757072B2299}"/>
              </a:ext>
            </a:extLst>
          </p:cNvPr>
          <p:cNvGrpSpPr/>
          <p:nvPr/>
        </p:nvGrpSpPr>
        <p:grpSpPr>
          <a:xfrm>
            <a:off x="1130026" y="4126950"/>
            <a:ext cx="2037109" cy="461665"/>
            <a:chOff x="1130026" y="1806325"/>
            <a:chExt cx="2037109" cy="46166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2E7C800-97ED-4B54-832F-9B6A649814EA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FDFF08A-505A-4799-B50B-F5763D64CEA7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3FD2A3-A21D-4FD5-9C8A-EA4A0BFF82D9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AC7EC82-1AAC-48FF-BB25-31A6C8ABDBE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09FBB06-402B-4C1C-8C32-BEBA908FB3EC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4DF87A5-E881-46D5-B06E-55C23E26C5F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AC9206-1F40-4815-8C0D-26428CA0349B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23" name="Table 12">
            <a:extLst>
              <a:ext uri="{FF2B5EF4-FFF2-40B4-BE49-F238E27FC236}">
                <a16:creationId xmlns:a16="http://schemas.microsoft.com/office/drawing/2014/main" id="{5F370188-7F1A-4DE1-81E6-B02D18378D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390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F6D333-0180-4E4C-9E46-373663D5A6F6}"/>
              </a:ext>
            </a:extLst>
          </p:cNvPr>
          <p:cNvGrpSpPr/>
          <p:nvPr/>
        </p:nvGrpSpPr>
        <p:grpSpPr>
          <a:xfrm>
            <a:off x="1130026" y="4591075"/>
            <a:ext cx="2037109" cy="461665"/>
            <a:chOff x="1130026" y="1806325"/>
            <a:chExt cx="2037109" cy="46166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4F3852E-4EE8-4D4E-AC9A-1FD383200AB2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0B1A6FC-710B-4D79-9E81-85EC2C306EAC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C736EE-FBDE-40BB-987A-17820F27520B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4028AF5-24C6-4188-BD24-29503EBA260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E4EC28-B028-4A25-B69B-4C50B4451E8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8B2E5A3-559E-48E2-9B47-383DB1CB5BF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4E8E377-07E9-4F78-8574-D4D2A62F1E87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34" name="Table 12">
            <a:extLst>
              <a:ext uri="{FF2B5EF4-FFF2-40B4-BE49-F238E27FC236}">
                <a16:creationId xmlns:a16="http://schemas.microsoft.com/office/drawing/2014/main" id="{5D8EC62E-B534-4DBF-906F-2036242A7F9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1031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3C258D7-AB97-4223-832C-4319119F4E82}"/>
              </a:ext>
            </a:extLst>
          </p:cNvPr>
          <p:cNvGrpSpPr/>
          <p:nvPr/>
        </p:nvGrpSpPr>
        <p:grpSpPr>
          <a:xfrm>
            <a:off x="1130026" y="5055200"/>
            <a:ext cx="2037109" cy="461665"/>
            <a:chOff x="1130026" y="1806325"/>
            <a:chExt cx="2037109" cy="46166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DC723A-1DCC-41FD-8B0E-651979B662DE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5A0FF39-60A8-40CD-B4EC-618B0BBD581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C33FE6C-EE84-4E85-A39A-41F3E8EFAC5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0A86E98-3AFE-4292-909B-969DCB340CB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E8E821A-1EAA-4396-B549-7252F4A97A3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85837E7-3FDD-4184-AECE-513A1DEF305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A506E15-28C1-4835-B7AE-1BD2F8A0DFE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C483408D-4AFF-4AC9-B9CF-45EA592B4D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567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ED35BE4-D456-48E1-A66F-AB4C08CC11F3}"/>
              </a:ext>
            </a:extLst>
          </p:cNvPr>
          <p:cNvGrpSpPr/>
          <p:nvPr/>
        </p:nvGrpSpPr>
        <p:grpSpPr>
          <a:xfrm>
            <a:off x="1130026" y="5519325"/>
            <a:ext cx="2037109" cy="461665"/>
            <a:chOff x="1130026" y="1806325"/>
            <a:chExt cx="2037109" cy="46166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5E5CC62-A225-4A80-B459-6753A9A5E671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A93C056-3D12-4E26-B780-8FB8663A0B4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F5F9444-4567-475B-9764-CB2AF3B2E34D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D3411-A80C-434E-A096-8FA390698CC4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9864827-E4AC-4D21-AED9-8BA5A9BAB63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6F108FD-7307-4C25-A56E-21524E50BB3C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A31941-5AF6-495E-97EA-32395BD9B33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56" name="Table 12">
            <a:extLst>
              <a:ext uri="{FF2B5EF4-FFF2-40B4-BE49-F238E27FC236}">
                <a16:creationId xmlns:a16="http://schemas.microsoft.com/office/drawing/2014/main" id="{4F0FA371-E25E-43CE-BF81-9B68FADFA4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06FE71-F140-46A1-BC59-D1EA350799A5}"/>
              </a:ext>
            </a:extLst>
          </p:cNvPr>
          <p:cNvGrpSpPr/>
          <p:nvPr/>
        </p:nvGrpSpPr>
        <p:grpSpPr>
          <a:xfrm>
            <a:off x="1130026" y="5983450"/>
            <a:ext cx="2037109" cy="461665"/>
            <a:chOff x="1130026" y="1806325"/>
            <a:chExt cx="2037109" cy="461665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E55C9B-FDAB-4185-9BE3-822125E38E07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DB474B-1B82-472F-9A2A-5528A6AD245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B062679-E3B7-45C4-A10A-C76DF830E784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9090922-32FA-4F4F-B2BE-7D6CAF21D00A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A20755F-17C3-434A-8CBD-C70EE5B2A463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D137BC6-A49B-49BB-B8F0-BB6CB94105C7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39086F6-EBA3-42E5-847F-B19A732F9E6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DEA3A-35CD-4323-888C-AFB28ADFC6BE}"/>
              </a:ext>
            </a:extLst>
          </p:cNvPr>
          <p:cNvGrpSpPr/>
          <p:nvPr/>
        </p:nvGrpSpPr>
        <p:grpSpPr>
          <a:xfrm>
            <a:off x="-26484" y="1806324"/>
            <a:ext cx="753849" cy="4656801"/>
            <a:chOff x="-26484" y="1806324"/>
            <a:chExt cx="753849" cy="4656801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1A0B2D1-4AFC-447E-AC59-3D1220326B78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9D9DB0E-B76B-4728-8663-28277D6C7B92}"/>
                </a:ext>
              </a:extLst>
            </p:cNvPr>
            <p:cNvSpPr txBox="1"/>
            <p:nvPr/>
          </p:nvSpPr>
          <p:spPr>
            <a:xfrm>
              <a:off x="-26484" y="388620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f(i)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49FC1-44AC-4086-B32B-106DE6D60CB6}"/>
              </a:ext>
            </a:extLst>
          </p:cNvPr>
          <p:cNvGrpSpPr/>
          <p:nvPr/>
        </p:nvGrpSpPr>
        <p:grpSpPr>
          <a:xfrm>
            <a:off x="1167726" y="6447344"/>
            <a:ext cx="1920917" cy="528476"/>
            <a:chOff x="1167726" y="6447344"/>
            <a:chExt cx="1920917" cy="528476"/>
          </a:xfrm>
        </p:grpSpPr>
        <p:sp>
          <p:nvSpPr>
            <p:cNvPr id="180" name="Left Brace 179">
              <a:extLst>
                <a:ext uri="{FF2B5EF4-FFF2-40B4-BE49-F238E27FC236}">
                  <a16:creationId xmlns:a16="http://schemas.microsoft.com/office/drawing/2014/main" id="{F4E4A234-4160-40A1-9070-0A5417DFDFD9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E36C749-FC4E-4C6F-882A-982E1E69DC24}"/>
                </a:ext>
              </a:extLst>
            </p:cNvPr>
            <p:cNvSpPr txBox="1"/>
            <p:nvPr/>
          </p:nvSpPr>
          <p:spPr>
            <a:xfrm>
              <a:off x="1988664" y="651415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i</a:t>
              </a:r>
            </a:p>
          </p:txBody>
        </p:sp>
      </p:grpSp>
      <p:graphicFrame>
        <p:nvGraphicFramePr>
          <p:cNvPr id="182" name="Table 12">
            <a:extLst>
              <a:ext uri="{FF2B5EF4-FFF2-40B4-BE49-F238E27FC236}">
                <a16:creationId xmlns:a16="http://schemas.microsoft.com/office/drawing/2014/main" id="{3B9DFD64-4BAB-4BA0-A961-0BAC8E4AFED9}"/>
              </a:ext>
            </a:extLst>
          </p:cNvPr>
          <p:cNvGraphicFramePr>
            <a:graphicFrameLocks noGrp="1"/>
          </p:cNvGraphicFramePr>
          <p:nvPr/>
        </p:nvGraphicFramePr>
        <p:xfrm>
          <a:off x="4648200" y="1686642"/>
          <a:ext cx="3203120" cy="453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12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4531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7F594C8-82BB-43F9-86A4-5F47536EF49E}"/>
              </a:ext>
            </a:extLst>
          </p:cNvPr>
          <p:cNvGrpSpPr/>
          <p:nvPr/>
        </p:nvGrpSpPr>
        <p:grpSpPr>
          <a:xfrm>
            <a:off x="4940027" y="1638691"/>
            <a:ext cx="1991428" cy="571973"/>
            <a:chOff x="1130026" y="1806325"/>
            <a:chExt cx="2037109" cy="461665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201A05CF-6092-49CA-AB05-252074855DD1}"/>
                </a:ext>
              </a:extLst>
            </p:cNvPr>
            <p:cNvSpPr txBox="1"/>
            <p:nvPr/>
          </p:nvSpPr>
          <p:spPr>
            <a:xfrm>
              <a:off x="1130026" y="180632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>
                  <a:solidFill>
                    <a:srgbClr val="FF0000"/>
                  </a:solidFill>
                </a:rPr>
                <a:t>b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1C1FF680-9B42-4125-9E36-527EC01BB107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id="{9D36F54F-B031-4A12-A712-EFC40C44A829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47B22F4F-75EC-46A0-BAF0-300FB12DE06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77C7D395-FD5C-4A06-B1CE-9165089963B3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E8CAE041-C9DD-42E4-A629-2FC00359C49A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ADA564A1-E97D-48B0-8B8F-08479388A80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7A38B6E5-AB61-4727-BEF6-F1C3012682DE}"/>
              </a:ext>
            </a:extLst>
          </p:cNvPr>
          <p:cNvSpPr txBox="1"/>
          <p:nvPr/>
        </p:nvSpPr>
        <p:spPr>
          <a:xfrm>
            <a:off x="4794256" y="2052935"/>
            <a:ext cx="389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/>
              <a:t>Garbage that is ignored</a:t>
            </a:r>
          </a:p>
        </p:txBody>
      </p:sp>
      <p:sp>
        <p:nvSpPr>
          <p:cNvPr id="176" name="AutoShape 35">
            <a:extLst>
              <a:ext uri="{FF2B5EF4-FFF2-40B4-BE49-F238E27FC236}">
                <a16:creationId xmlns:a16="http://schemas.microsoft.com/office/drawing/2014/main" id="{F7E1AE72-85E1-4440-BD97-B7A9303EA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011" y="2511724"/>
            <a:ext cx="4745589" cy="4346276"/>
          </a:xfrm>
          <a:prstGeom prst="wedgeRoundRectCallout">
            <a:avLst>
              <a:gd name="adj1" fmla="val 35702"/>
              <a:gd name="adj2" fmla="val -52303"/>
              <a:gd name="adj3" fmla="val 16667"/>
            </a:avLst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This “garbage” might help white because it does not have a black on one side.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It might hurt black because he might waste his time putting a black on the other side.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But it is too confusing for us to keep track of.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We want a clean picture/loop invariant.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So we ignore it.</a:t>
            </a:r>
          </a:p>
        </p:txBody>
      </p:sp>
    </p:spTree>
    <p:extLst>
      <p:ext uri="{BB962C8B-B14F-4D97-AF65-F5344CB8AC3E}">
        <p14:creationId xmlns:p14="http://schemas.microsoft.com/office/powerpoint/2010/main" val="94969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2" grpId="0"/>
      <p:bldP spid="1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8848D38E-6488-44FD-A0EC-1221715E82A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F08D44A-E5DE-4682-AFED-7FCA9CEA114A}"/>
              </a:ext>
            </a:extLst>
          </p:cNvPr>
          <p:cNvGrpSpPr/>
          <p:nvPr/>
        </p:nvGrpSpPr>
        <p:grpSpPr>
          <a:xfrm>
            <a:off x="1130026" y="1806325"/>
            <a:ext cx="2037109" cy="461665"/>
            <a:chOff x="1130026" y="1806325"/>
            <a:chExt cx="203710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DBD9E-986D-42B6-9746-B0D8A825336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A3DB1B-6DEC-49B1-9092-EAF72082F70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69BC9C-8519-48A0-9731-C3124F6108D1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DBF697-C24D-44B6-AB0F-12C948AB5C4C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AB1B7-5347-4D2E-8140-180D539E80CD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2109A5-DD98-4C1D-8257-AD0AFC65336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16C424-FA6C-408E-BE4F-99B83C95B37F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E98D4-9EED-4F7F-968C-FF7A54AFC9C9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66" name="Freeform 23" descr="Green marble">
              <a:extLst>
                <a:ext uri="{FF2B5EF4-FFF2-40B4-BE49-F238E27FC236}">
                  <a16:creationId xmlns:a16="http://schemas.microsoft.com/office/drawing/2014/main" id="{FBD0150B-2236-486D-9A42-F947F30F384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4" descr="Green marble">
              <a:extLst>
                <a:ext uri="{FF2B5EF4-FFF2-40B4-BE49-F238E27FC236}">
                  <a16:creationId xmlns:a16="http://schemas.microsoft.com/office/drawing/2014/main" id="{ADE72E17-AFEA-4946-B77B-6129C949AE4A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55D03496-EC86-4019-BB5E-9768281847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8C9FF9DF-D93C-4A55-9048-B38A5E8590FD}"/>
              </a:ext>
            </a:extLst>
          </p:cNvPr>
          <p:cNvGrpSpPr/>
          <p:nvPr/>
        </p:nvGrpSpPr>
        <p:grpSpPr>
          <a:xfrm>
            <a:off x="1130026" y="2270450"/>
            <a:ext cx="2037109" cy="461665"/>
            <a:chOff x="1130026" y="1806325"/>
            <a:chExt cx="2037109" cy="46166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6A9A1B6-D4F8-476D-AE72-A0F4602EFDCF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0AFA190-1EFC-4B47-86E9-D66B070863F2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712AC9-CEBA-4EF4-BE22-9992CB6BF016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6EE28F-9A22-46DD-A257-31449932EBF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C0D8D-CC62-4236-9038-D8C5E58D83D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CB5D0C-4458-4F2F-A119-6D6C9199E985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8B5614B-1A85-4118-B5EC-450F4A2E468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EC35BCD3-2231-4953-9895-8ED158DF5F7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82" name="Group 81">
            <a:extLst>
              <a:ext uri="{FF2B5EF4-FFF2-40B4-BE49-F238E27FC236}">
                <a16:creationId xmlns:a16="http://schemas.microsoft.com/office/drawing/2014/main" id="{A7FD81DD-ED81-4B35-9803-305FA20A02C4}"/>
              </a:ext>
            </a:extLst>
          </p:cNvPr>
          <p:cNvGrpSpPr/>
          <p:nvPr/>
        </p:nvGrpSpPr>
        <p:grpSpPr>
          <a:xfrm>
            <a:off x="1130026" y="2734575"/>
            <a:ext cx="2037109" cy="461665"/>
            <a:chOff x="1130026" y="1806325"/>
            <a:chExt cx="2037109" cy="461665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2914792-D9D8-427C-A10E-85FCB2D4F0D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7C183BD-1734-4FA3-B9C3-C10EE97CE20B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3DFC0-9F5D-4F48-8923-5E1E0AEB838F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9C95170-40BB-4B7B-8AAD-D21D8580B117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354871-2CA2-4215-85AE-9FCC7090FA76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3747F6B-DDD4-4881-B0F2-966BAA31759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9A9D112-7F40-45C7-9FC9-A0F7A952FB0E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90" name="Table 12">
            <a:extLst>
              <a:ext uri="{FF2B5EF4-FFF2-40B4-BE49-F238E27FC236}">
                <a16:creationId xmlns:a16="http://schemas.microsoft.com/office/drawing/2014/main" id="{D8AAEB09-51EE-4A9A-AC1F-14F7561B0C8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1AE972E9-9259-40EC-9A79-1E4FB5C52F84}"/>
              </a:ext>
            </a:extLst>
          </p:cNvPr>
          <p:cNvGrpSpPr/>
          <p:nvPr/>
        </p:nvGrpSpPr>
        <p:grpSpPr>
          <a:xfrm>
            <a:off x="1130026" y="3198700"/>
            <a:ext cx="2037109" cy="461665"/>
            <a:chOff x="1130026" y="1806325"/>
            <a:chExt cx="2037109" cy="46166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9CD2299-8541-41EC-84D4-99D608E66E99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8522E99-6FD6-44A9-B394-8F1BD8D88C66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AD9DE5-9DFD-433E-A669-2365F9A850A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71A2A1-170A-4E36-B2D6-D5878DA2F199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C5E759-2240-43E8-BB2F-56C67D81C3E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A00802-C42F-420B-829E-5F376B9AE6A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51CCE8-B3BE-4075-9988-96BDA39F53D6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01" name="Table 12">
            <a:extLst>
              <a:ext uri="{FF2B5EF4-FFF2-40B4-BE49-F238E27FC236}">
                <a16:creationId xmlns:a16="http://schemas.microsoft.com/office/drawing/2014/main" id="{A5033667-31D6-4421-BED0-75C21D93FD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B1BD6DF-E03D-4C3D-9144-87A2D38DBC04}"/>
              </a:ext>
            </a:extLst>
          </p:cNvPr>
          <p:cNvGrpSpPr/>
          <p:nvPr/>
        </p:nvGrpSpPr>
        <p:grpSpPr>
          <a:xfrm>
            <a:off x="1130026" y="3662825"/>
            <a:ext cx="2037109" cy="461665"/>
            <a:chOff x="1130026" y="1806325"/>
            <a:chExt cx="2037109" cy="46166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566277C-3CEE-4DB8-92E7-C6829FE37CD0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D9E010B-7F06-4550-A774-B368E755E7CD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A9D5CD5-462E-4B92-8018-A00FBE61FCD5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56BFB47-040A-4682-A9C6-3A91256C3E86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D63D28E-CBE4-456B-B4C0-022BABED976E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E6C29E4-8A2F-48CA-AA1A-96995DB6C5E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903CE78-C8C5-44D0-A916-B108D00590A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12" name="Table 12">
            <a:extLst>
              <a:ext uri="{FF2B5EF4-FFF2-40B4-BE49-F238E27FC236}">
                <a16:creationId xmlns:a16="http://schemas.microsoft.com/office/drawing/2014/main" id="{023AA40A-4FDD-4B88-871E-462EAF9664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749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25201A0-CA95-4AF4-8BEE-4757072B2299}"/>
              </a:ext>
            </a:extLst>
          </p:cNvPr>
          <p:cNvGrpSpPr/>
          <p:nvPr/>
        </p:nvGrpSpPr>
        <p:grpSpPr>
          <a:xfrm>
            <a:off x="1130026" y="4126950"/>
            <a:ext cx="2037109" cy="461665"/>
            <a:chOff x="1130026" y="1806325"/>
            <a:chExt cx="2037109" cy="46166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2E7C800-97ED-4B54-832F-9B6A649814EA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FDFF08A-505A-4799-B50B-F5763D64CEA7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3FD2A3-A21D-4FD5-9C8A-EA4A0BFF82D9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AC7EC82-1AAC-48FF-BB25-31A6C8ABDBE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09FBB06-402B-4C1C-8C32-BEBA908FB3EC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4DF87A5-E881-46D5-B06E-55C23E26C5F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AC9206-1F40-4815-8C0D-26428CA0349B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23" name="Table 12">
            <a:extLst>
              <a:ext uri="{FF2B5EF4-FFF2-40B4-BE49-F238E27FC236}">
                <a16:creationId xmlns:a16="http://schemas.microsoft.com/office/drawing/2014/main" id="{5F370188-7F1A-4DE1-81E6-B02D18378D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390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F6D333-0180-4E4C-9E46-373663D5A6F6}"/>
              </a:ext>
            </a:extLst>
          </p:cNvPr>
          <p:cNvGrpSpPr/>
          <p:nvPr/>
        </p:nvGrpSpPr>
        <p:grpSpPr>
          <a:xfrm>
            <a:off x="1130026" y="4591075"/>
            <a:ext cx="2037109" cy="461665"/>
            <a:chOff x="1130026" y="1806325"/>
            <a:chExt cx="2037109" cy="46166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4F3852E-4EE8-4D4E-AC9A-1FD383200AB2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0B1A6FC-710B-4D79-9E81-85EC2C306EAC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C736EE-FBDE-40BB-987A-17820F27520B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4028AF5-24C6-4188-BD24-29503EBA260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E4EC28-B028-4A25-B69B-4C50B4451E8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8B2E5A3-559E-48E2-9B47-383DB1CB5BF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4E8E377-07E9-4F78-8574-D4D2A62F1E87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34" name="Table 12">
            <a:extLst>
              <a:ext uri="{FF2B5EF4-FFF2-40B4-BE49-F238E27FC236}">
                <a16:creationId xmlns:a16="http://schemas.microsoft.com/office/drawing/2014/main" id="{5D8EC62E-B534-4DBF-906F-2036242A7F9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1031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3C258D7-AB97-4223-832C-4319119F4E82}"/>
              </a:ext>
            </a:extLst>
          </p:cNvPr>
          <p:cNvGrpSpPr/>
          <p:nvPr/>
        </p:nvGrpSpPr>
        <p:grpSpPr>
          <a:xfrm>
            <a:off x="1130026" y="5055200"/>
            <a:ext cx="2037109" cy="461665"/>
            <a:chOff x="1130026" y="1806325"/>
            <a:chExt cx="2037109" cy="46166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DC723A-1DCC-41FD-8B0E-651979B662DE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5A0FF39-60A8-40CD-B4EC-618B0BBD581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C33FE6C-EE84-4E85-A39A-41F3E8EFAC5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0A86E98-3AFE-4292-909B-969DCB340CB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E8E821A-1EAA-4396-B549-7252F4A97A3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85837E7-3FDD-4184-AECE-513A1DEF305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A506E15-28C1-4835-B7AE-1BD2F8A0DFE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C483408D-4AFF-4AC9-B9CF-45EA592B4D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567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ED35BE4-D456-48E1-A66F-AB4C08CC11F3}"/>
              </a:ext>
            </a:extLst>
          </p:cNvPr>
          <p:cNvGrpSpPr/>
          <p:nvPr/>
        </p:nvGrpSpPr>
        <p:grpSpPr>
          <a:xfrm>
            <a:off x="1130026" y="5519325"/>
            <a:ext cx="2037109" cy="461665"/>
            <a:chOff x="1130026" y="1806325"/>
            <a:chExt cx="2037109" cy="46166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5E5CC62-A225-4A80-B459-6753A9A5E671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A93C056-3D12-4E26-B780-8FB8663A0B4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F5F9444-4567-475B-9764-CB2AF3B2E34D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D3411-A80C-434E-A096-8FA390698CC4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9864827-E4AC-4D21-AED9-8BA5A9BAB63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6F108FD-7307-4C25-A56E-21524E50BB3C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A31941-5AF6-495E-97EA-32395BD9B33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56" name="Table 12">
            <a:extLst>
              <a:ext uri="{FF2B5EF4-FFF2-40B4-BE49-F238E27FC236}">
                <a16:creationId xmlns:a16="http://schemas.microsoft.com/office/drawing/2014/main" id="{4F0FA371-E25E-43CE-BF81-9B68FADFA4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06FE71-F140-46A1-BC59-D1EA350799A5}"/>
              </a:ext>
            </a:extLst>
          </p:cNvPr>
          <p:cNvGrpSpPr/>
          <p:nvPr/>
        </p:nvGrpSpPr>
        <p:grpSpPr>
          <a:xfrm>
            <a:off x="1130026" y="5983450"/>
            <a:ext cx="2037109" cy="461665"/>
            <a:chOff x="1130026" y="1806325"/>
            <a:chExt cx="2037109" cy="461665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E55C9B-FDAB-4185-9BE3-822125E38E07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DB474B-1B82-472F-9A2A-5528A6AD245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B062679-E3B7-45C4-A10A-C76DF830E784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9090922-32FA-4F4F-B2BE-7D6CAF21D00A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A20755F-17C3-434A-8CBD-C70EE5B2A463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D137BC6-A49B-49BB-B8F0-BB6CB94105C7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39086F6-EBA3-42E5-847F-B19A732F9E6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DEA3A-35CD-4323-888C-AFB28ADFC6BE}"/>
              </a:ext>
            </a:extLst>
          </p:cNvPr>
          <p:cNvGrpSpPr/>
          <p:nvPr/>
        </p:nvGrpSpPr>
        <p:grpSpPr>
          <a:xfrm>
            <a:off x="-26484" y="1806324"/>
            <a:ext cx="753849" cy="4656801"/>
            <a:chOff x="-26484" y="1806324"/>
            <a:chExt cx="753849" cy="4656801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1A0B2D1-4AFC-447E-AC59-3D1220326B78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9D9DB0E-B76B-4728-8663-28277D6C7B92}"/>
                </a:ext>
              </a:extLst>
            </p:cNvPr>
            <p:cNvSpPr txBox="1"/>
            <p:nvPr/>
          </p:nvSpPr>
          <p:spPr>
            <a:xfrm>
              <a:off x="-26484" y="388620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f(i)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49FC1-44AC-4086-B32B-106DE6D60CB6}"/>
              </a:ext>
            </a:extLst>
          </p:cNvPr>
          <p:cNvGrpSpPr/>
          <p:nvPr/>
        </p:nvGrpSpPr>
        <p:grpSpPr>
          <a:xfrm>
            <a:off x="1167726" y="6447344"/>
            <a:ext cx="1920917" cy="528476"/>
            <a:chOff x="1167726" y="6447344"/>
            <a:chExt cx="1920917" cy="528476"/>
          </a:xfrm>
        </p:grpSpPr>
        <p:sp>
          <p:nvSpPr>
            <p:cNvPr id="180" name="Left Brace 179">
              <a:extLst>
                <a:ext uri="{FF2B5EF4-FFF2-40B4-BE49-F238E27FC236}">
                  <a16:creationId xmlns:a16="http://schemas.microsoft.com/office/drawing/2014/main" id="{F4E4A234-4160-40A1-9070-0A5417DFDFD9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E36C749-FC4E-4C6F-882A-982E1E69DC24}"/>
                </a:ext>
              </a:extLst>
            </p:cNvPr>
            <p:cNvSpPr txBox="1"/>
            <p:nvPr/>
          </p:nvSpPr>
          <p:spPr>
            <a:xfrm>
              <a:off x="1988664" y="651415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i</a:t>
              </a:r>
            </a:p>
          </p:txBody>
        </p:sp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B1CFFFA-406B-4BB1-A1C2-F34622DB0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351948"/>
            <a:ext cx="3758732" cy="94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44">
            <a:extLst>
              <a:ext uri="{FF2B5EF4-FFF2-40B4-BE49-F238E27FC236}">
                <a16:creationId xmlns:a16="http://schemas.microsoft.com/office/drawing/2014/main" id="{2D10CC48-5F51-44F5-A158-64C7F651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52600"/>
            <a:ext cx="381000" cy="242887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sp>
        <p:nvSpPr>
          <p:cNvPr id="54" name="AutoShape 44">
            <a:extLst>
              <a:ext uri="{FF2B5EF4-FFF2-40B4-BE49-F238E27FC236}">
                <a16:creationId xmlns:a16="http://schemas.microsoft.com/office/drawing/2014/main" id="{48ABD9AC-5671-4B38-AE83-98BD578E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30575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sp>
        <p:nvSpPr>
          <p:cNvPr id="56" name="AutoShape 44">
            <a:extLst>
              <a:ext uri="{FF2B5EF4-FFF2-40B4-BE49-F238E27FC236}">
                <a16:creationId xmlns:a16="http://schemas.microsoft.com/office/drawing/2014/main" id="{09AC206D-E9D4-4713-8A1A-A2620F450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835400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grpSp>
        <p:nvGrpSpPr>
          <p:cNvPr id="60" name="Group 5">
            <a:extLst>
              <a:ext uri="{FF2B5EF4-FFF2-40B4-BE49-F238E27FC236}">
                <a16:creationId xmlns:a16="http://schemas.microsoft.com/office/drawing/2014/main" id="{EBB42579-12BD-43A8-AC69-0BB2214734E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10014"/>
            <a:ext cx="3086100" cy="2593679"/>
            <a:chOff x="152400" y="1696528"/>
            <a:chExt cx="3086100" cy="2591868"/>
          </a:xfrm>
        </p:grpSpPr>
        <p:sp>
          <p:nvSpPr>
            <p:cNvPr id="61" name="Text Box 42">
              <a:extLst>
                <a:ext uri="{FF2B5EF4-FFF2-40B4-BE49-F238E27FC236}">
                  <a16:creationId xmlns:a16="http://schemas.microsoft.com/office/drawing/2014/main" id="{73740A9A-0A20-4DC1-800A-459A05244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696528"/>
              <a:ext cx="3086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>
                  <a:solidFill>
                    <a:srgbClr val="33CC33"/>
                  </a:solidFill>
                </a:rPr>
                <a:t>&lt;loop-invariant&gt;</a:t>
              </a:r>
            </a:p>
          </p:txBody>
        </p:sp>
        <p:sp>
          <p:nvSpPr>
            <p:cNvPr id="62" name="Text Box 42">
              <a:extLst>
                <a:ext uri="{FF2B5EF4-FFF2-40B4-BE49-F238E27FC236}">
                  <a16:creationId xmlns:a16="http://schemas.microsoft.com/office/drawing/2014/main" id="{26D28DAE-25F1-4B20-A538-0195896A7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38" y="3319247"/>
              <a:ext cx="2235654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>
                  <a:solidFill>
                    <a:srgbClr val="FFC000"/>
                  </a:solidFill>
                </a:rPr>
                <a:t>&lt;exit Cond&gt;</a:t>
              </a:r>
              <a:endParaRPr lang="en-US" altLang="en-US" sz="2800" i="0" dirty="0">
                <a:solidFill>
                  <a:srgbClr val="FFC000"/>
                </a:solidFill>
              </a:endParaRPr>
            </a:p>
          </p:txBody>
        </p:sp>
        <p:sp>
          <p:nvSpPr>
            <p:cNvPr id="84" name="Text Box 42">
              <a:extLst>
                <a:ext uri="{FF2B5EF4-FFF2-40B4-BE49-F238E27FC236}">
                  <a16:creationId xmlns:a16="http://schemas.microsoft.com/office/drawing/2014/main" id="{4A0AF9F9-C8D2-4259-AE7D-3684F415D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370" y="3764521"/>
              <a:ext cx="2006544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>
                  <a:solidFill>
                    <a:schemeClr val="accent2"/>
                  </a:solidFill>
                </a:rPr>
                <a:t>codeC:</a:t>
              </a:r>
            </a:p>
          </p:txBody>
        </p:sp>
      </p:grpSp>
      <p:sp>
        <p:nvSpPr>
          <p:cNvPr id="85" name="Text Box 43">
            <a:extLst>
              <a:ext uri="{FF2B5EF4-FFF2-40B4-BE49-F238E27FC236}">
                <a16:creationId xmlns:a16="http://schemas.microsoft.com/office/drawing/2014/main" id="{DB2467C3-5C50-432C-8008-784ED823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6248400"/>
            <a:ext cx="27815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rgbClr val="33CC33"/>
                </a:solidFill>
              </a:rPr>
              <a:t>&lt;</a:t>
            </a:r>
            <a:r>
              <a:rPr lang="en-US" altLang="en-US" sz="2800" i="0" kern="0" dirty="0">
                <a:solidFill>
                  <a:srgbClr val="33CC33"/>
                </a:solidFill>
                <a:latin typeface="Times New Roman"/>
              </a:rPr>
              <a:t>PostConditions</a:t>
            </a:r>
            <a:r>
              <a:rPr lang="en-CA" altLang="en-US" sz="2800" i="0" dirty="0">
                <a:solidFill>
                  <a:srgbClr val="33CC33"/>
                </a:solidFill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i="0" dirty="0">
              <a:solidFill>
                <a:srgbClr val="33CC33"/>
              </a:solidFill>
            </a:endParaRPr>
          </a:p>
        </p:txBody>
      </p:sp>
      <p:sp>
        <p:nvSpPr>
          <p:cNvPr id="86" name="AutoShape 44">
            <a:extLst>
              <a:ext uri="{FF2B5EF4-FFF2-40B4-BE49-F238E27FC236}">
                <a16:creationId xmlns:a16="http://schemas.microsoft.com/office/drawing/2014/main" id="{929882CC-0181-4B99-9445-228C33D67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6399213"/>
            <a:ext cx="381000" cy="242887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sp>
        <p:nvSpPr>
          <p:cNvPr id="87" name="AutoShape 44">
            <a:extLst>
              <a:ext uri="{FF2B5EF4-FFF2-40B4-BE49-F238E27FC236}">
                <a16:creationId xmlns:a16="http://schemas.microsoft.com/office/drawing/2014/main" id="{2AE1FE9E-300D-4674-B24B-FB59F2B6F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20031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sp>
        <p:nvSpPr>
          <p:cNvPr id="92" name="Right Brace 91">
            <a:extLst>
              <a:ext uri="{FF2B5EF4-FFF2-40B4-BE49-F238E27FC236}">
                <a16:creationId xmlns:a16="http://schemas.microsoft.com/office/drawing/2014/main" id="{637D15EC-2192-4D9D-A514-D4A4AEC20803}"/>
              </a:ext>
            </a:extLst>
          </p:cNvPr>
          <p:cNvSpPr/>
          <p:nvPr/>
        </p:nvSpPr>
        <p:spPr bwMode="auto">
          <a:xfrm>
            <a:off x="8583613" y="2733675"/>
            <a:ext cx="484187" cy="1884363"/>
          </a:xfrm>
          <a:prstGeom prst="rightBrac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1834F-E44E-49F2-992D-149A969B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44" y="1242147"/>
            <a:ext cx="1544561" cy="1884364"/>
          </a:xfrm>
          <a:prstGeom prst="rect">
            <a:avLst/>
          </a:prstGeom>
        </p:spPr>
      </p:pic>
      <p:sp>
        <p:nvSpPr>
          <p:cNvPr id="41" name="Rectangle 2">
            <a:extLst>
              <a:ext uri="{FF2B5EF4-FFF2-40B4-BE49-F238E27FC236}">
                <a16:creationId xmlns:a16="http://schemas.microsoft.com/office/drawing/2014/main" id="{91FA755B-BF3F-4469-A266-43B426C8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3124A27-F6F6-4519-BB79-BC87987C1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18FD30-1319-4E67-A100-E7FF0529E002}"/>
              </a:ext>
            </a:extLst>
          </p:cNvPr>
          <p:cNvSpPr txBox="1"/>
          <p:nvPr/>
        </p:nvSpPr>
        <p:spPr>
          <a:xfrm>
            <a:off x="4053114" y="3236709"/>
            <a:ext cx="135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, f(n)=1 </a:t>
            </a:r>
          </a:p>
        </p:txBody>
      </p:sp>
      <p:graphicFrame>
        <p:nvGraphicFramePr>
          <p:cNvPr id="38" name="Table 12">
            <a:extLst>
              <a:ext uri="{FF2B5EF4-FFF2-40B4-BE49-F238E27FC236}">
                <a16:creationId xmlns:a16="http://schemas.microsoft.com/office/drawing/2014/main" id="{CD33E72C-0F8A-4DD4-9291-7BF3CDAE068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39" name="Group 38">
            <a:extLst>
              <a:ext uri="{FF2B5EF4-FFF2-40B4-BE49-F238E27FC236}">
                <a16:creationId xmlns:a16="http://schemas.microsoft.com/office/drawing/2014/main" id="{510B4A8A-AEE6-4CD9-8FAD-EA4A6DE59002}"/>
              </a:ext>
            </a:extLst>
          </p:cNvPr>
          <p:cNvGrpSpPr/>
          <p:nvPr/>
        </p:nvGrpSpPr>
        <p:grpSpPr>
          <a:xfrm>
            <a:off x="1130026" y="5970010"/>
            <a:ext cx="2713239" cy="475105"/>
            <a:chOff x="1130026" y="1792885"/>
            <a:chExt cx="2713239" cy="47510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2F2BB2B-3FDB-4EE7-8652-B36D84ABA5E5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1503DE5-7E52-4952-8096-219F36B49D30}"/>
                </a:ext>
              </a:extLst>
            </p:cNvPr>
            <p:cNvGrpSpPr/>
            <p:nvPr/>
          </p:nvGrpSpPr>
          <p:grpSpPr>
            <a:xfrm>
              <a:off x="1455951" y="1792885"/>
              <a:ext cx="2387314" cy="475105"/>
              <a:chOff x="1303551" y="1353145"/>
              <a:chExt cx="2387314" cy="475105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619D53-DEFB-4D5B-B554-D614B239F4BB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E091FA-C737-4FB4-B6DA-30E8C3433BBD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D02EF80-4ECC-42B6-BAC2-9042859D9CF0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E35B545-DF6A-4886-ABB9-0E28AAA92E8B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F399C2C-12DE-4E66-A000-C2FCBEBA8405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5EA137C-96DF-4183-8699-A2BD9F6A331D}"/>
                  </a:ext>
                </a:extLst>
              </p:cNvPr>
              <p:cNvSpPr txBox="1"/>
              <p:nvPr/>
            </p:nvSpPr>
            <p:spPr>
              <a:xfrm>
                <a:off x="2945316" y="1353239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210FE49-5E6A-4DFB-AF3F-3E14AECAB6FE}"/>
                  </a:ext>
                </a:extLst>
              </p:cNvPr>
              <p:cNvSpPr txBox="1"/>
              <p:nvPr/>
            </p:nvSpPr>
            <p:spPr>
              <a:xfrm>
                <a:off x="3283381" y="135314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59C252B-23A8-4055-B75F-E6D756C54E22}"/>
              </a:ext>
            </a:extLst>
          </p:cNvPr>
          <p:cNvGrpSpPr/>
          <p:nvPr/>
        </p:nvGrpSpPr>
        <p:grpSpPr>
          <a:xfrm>
            <a:off x="-26484" y="5867400"/>
            <a:ext cx="753849" cy="830997"/>
            <a:chOff x="-26484" y="454065"/>
            <a:chExt cx="753849" cy="8382242"/>
          </a:xfrm>
        </p:grpSpPr>
        <p:sp>
          <p:nvSpPr>
            <p:cNvPr id="75" name="Left Brace 74">
              <a:extLst>
                <a:ext uri="{FF2B5EF4-FFF2-40B4-BE49-F238E27FC236}">
                  <a16:creationId xmlns:a16="http://schemas.microsoft.com/office/drawing/2014/main" id="{174C2AD7-0E27-4F28-8258-0BD758859FF5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55EEC3C-D6B9-429F-83AF-2CEF885FB56D}"/>
                </a:ext>
              </a:extLst>
            </p:cNvPr>
            <p:cNvSpPr txBox="1"/>
            <p:nvPr/>
          </p:nvSpPr>
          <p:spPr>
            <a:xfrm>
              <a:off x="-26484" y="454065"/>
              <a:ext cx="742511" cy="8382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f(n) </a:t>
              </a:r>
            </a:p>
            <a:p>
              <a:pPr algn="l">
                <a:spcBef>
                  <a:spcPts val="0"/>
                </a:spcBef>
              </a:pPr>
              <a:r>
                <a:rPr lang="en-US" sz="2400" i="0" dirty="0"/>
                <a:t>  = 1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C13047E-E1C6-42E4-A78A-00360F64A441}"/>
              </a:ext>
            </a:extLst>
          </p:cNvPr>
          <p:cNvGrpSpPr/>
          <p:nvPr/>
        </p:nvGrpSpPr>
        <p:grpSpPr>
          <a:xfrm>
            <a:off x="1141222" y="6447344"/>
            <a:ext cx="2663649" cy="501972"/>
            <a:chOff x="1167726" y="6447344"/>
            <a:chExt cx="1920917" cy="501972"/>
          </a:xfrm>
        </p:grpSpPr>
        <p:sp>
          <p:nvSpPr>
            <p:cNvPr id="78" name="Left Brace 77">
              <a:extLst>
                <a:ext uri="{FF2B5EF4-FFF2-40B4-BE49-F238E27FC236}">
                  <a16:creationId xmlns:a16="http://schemas.microsoft.com/office/drawing/2014/main" id="{ED065987-E0DF-4C1F-80BC-831EA76EE9AB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1655B0F-5B68-4F7E-AB90-F15FC9B8D066}"/>
                </a:ext>
              </a:extLst>
            </p:cNvPr>
            <p:cNvSpPr txBox="1"/>
            <p:nvPr/>
          </p:nvSpPr>
          <p:spPr>
            <a:xfrm>
              <a:off x="2004790" y="6487651"/>
              <a:ext cx="244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n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58C67DC-AE67-499F-9433-4E7DDC6799B4}"/>
              </a:ext>
            </a:extLst>
          </p:cNvPr>
          <p:cNvSpPr txBox="1"/>
          <p:nvPr/>
        </p:nvSpPr>
        <p:spPr>
          <a:xfrm>
            <a:off x="3593935" y="3228046"/>
            <a:ext cx="135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i=n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FC9165E-FF0B-402F-AB30-58100D54E738}"/>
              </a:ext>
            </a:extLst>
          </p:cNvPr>
          <p:cNvSpPr txBox="1"/>
          <p:nvPr/>
        </p:nvSpPr>
        <p:spPr>
          <a:xfrm>
            <a:off x="3572518" y="3705670"/>
            <a:ext cx="135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93460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6" grpId="0" animBg="1"/>
      <p:bldP spid="85" grpId="0"/>
      <p:bldP spid="86" grpId="0" animBg="1"/>
      <p:bldP spid="87" grpId="0" animBg="1"/>
      <p:bldP spid="92" grpId="0" animBg="1"/>
      <p:bldP spid="47" grpId="0"/>
      <p:bldP spid="83" grpId="0"/>
      <p:bldP spid="8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>
            <a:extLst>
              <a:ext uri="{FF2B5EF4-FFF2-40B4-BE49-F238E27FC236}">
                <a16:creationId xmlns:a16="http://schemas.microsoft.com/office/drawing/2014/main" id="{91FA755B-BF3F-4469-A266-43B426C8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3124A27-F6F6-4519-BB79-BC87987C1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1BD8BB6-347B-4B61-A822-538764868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86470"/>
            <a:ext cx="7819285" cy="19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AutoShape 44">
            <a:extLst>
              <a:ext uri="{FF2B5EF4-FFF2-40B4-BE49-F238E27FC236}">
                <a16:creationId xmlns:a16="http://schemas.microsoft.com/office/drawing/2014/main" id="{2D10CC48-5F51-44F5-A158-64C7F651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752600"/>
            <a:ext cx="381000" cy="242887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sp>
        <p:nvSpPr>
          <p:cNvPr id="54" name="AutoShape 44">
            <a:extLst>
              <a:ext uri="{FF2B5EF4-FFF2-40B4-BE49-F238E27FC236}">
                <a16:creationId xmlns:a16="http://schemas.microsoft.com/office/drawing/2014/main" id="{48ABD9AC-5671-4B38-AE83-98BD578E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330575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sp>
        <p:nvSpPr>
          <p:cNvPr id="56" name="AutoShape 44">
            <a:extLst>
              <a:ext uri="{FF2B5EF4-FFF2-40B4-BE49-F238E27FC236}">
                <a16:creationId xmlns:a16="http://schemas.microsoft.com/office/drawing/2014/main" id="{09AC206D-E9D4-4713-8A1A-A2620F450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835400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grpSp>
        <p:nvGrpSpPr>
          <p:cNvPr id="60" name="Group 5">
            <a:extLst>
              <a:ext uri="{FF2B5EF4-FFF2-40B4-BE49-F238E27FC236}">
                <a16:creationId xmlns:a16="http://schemas.microsoft.com/office/drawing/2014/main" id="{EBB42579-12BD-43A8-AC69-0BB2214734E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610014"/>
            <a:ext cx="3086100" cy="2593679"/>
            <a:chOff x="152400" y="1696528"/>
            <a:chExt cx="3086100" cy="2591868"/>
          </a:xfrm>
        </p:grpSpPr>
        <p:sp>
          <p:nvSpPr>
            <p:cNvPr id="61" name="Text Box 42">
              <a:extLst>
                <a:ext uri="{FF2B5EF4-FFF2-40B4-BE49-F238E27FC236}">
                  <a16:creationId xmlns:a16="http://schemas.microsoft.com/office/drawing/2014/main" id="{73740A9A-0A20-4DC1-800A-459A05244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696528"/>
              <a:ext cx="30861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>
                  <a:solidFill>
                    <a:srgbClr val="33CC33"/>
                  </a:solidFill>
                </a:rPr>
                <a:t>&lt;loop-invariant</a:t>
              </a:r>
              <a:r>
                <a:rPr lang="en-CA" altLang="en-US" sz="2800" i="0" baseline="-25000" dirty="0">
                  <a:solidFill>
                    <a:srgbClr val="33CC33"/>
                  </a:solidFill>
                </a:rPr>
                <a:t>t</a:t>
              </a:r>
              <a:r>
                <a:rPr lang="en-CA" altLang="en-US" sz="2800" i="0" dirty="0">
                  <a:solidFill>
                    <a:srgbClr val="33CC33"/>
                  </a:solidFill>
                </a:rPr>
                <a:t>&gt;</a:t>
              </a:r>
            </a:p>
          </p:txBody>
        </p:sp>
        <p:sp>
          <p:nvSpPr>
            <p:cNvPr id="62" name="Text Box 42">
              <a:extLst>
                <a:ext uri="{FF2B5EF4-FFF2-40B4-BE49-F238E27FC236}">
                  <a16:creationId xmlns:a16="http://schemas.microsoft.com/office/drawing/2014/main" id="{26D28DAE-25F1-4B20-A538-0195896A7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38" y="3319247"/>
              <a:ext cx="2235654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>
                  <a:solidFill>
                    <a:srgbClr val="FFC000"/>
                  </a:solidFill>
                  <a:cs typeface="Times New Roman" pitchFamily="18" charset="0"/>
                </a:rPr>
                <a:t>¬</a:t>
              </a:r>
              <a:r>
                <a:rPr lang="en-CA" altLang="en-US" sz="2800" i="0" dirty="0">
                  <a:solidFill>
                    <a:srgbClr val="FFC000"/>
                  </a:solidFill>
                </a:rPr>
                <a:t>&lt;exit Cond&gt;</a:t>
              </a:r>
              <a:endParaRPr lang="en-US" altLang="en-US" sz="2800" i="0" dirty="0">
                <a:solidFill>
                  <a:srgbClr val="FFC000"/>
                </a:solidFill>
              </a:endParaRPr>
            </a:p>
          </p:txBody>
        </p:sp>
        <p:sp>
          <p:nvSpPr>
            <p:cNvPr id="84" name="Text Box 42">
              <a:extLst>
                <a:ext uri="{FF2B5EF4-FFF2-40B4-BE49-F238E27FC236}">
                  <a16:creationId xmlns:a16="http://schemas.microsoft.com/office/drawing/2014/main" id="{4A0AF9F9-C8D2-4259-AE7D-3684F415D4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370" y="3764521"/>
              <a:ext cx="2006544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2800" i="0" dirty="0">
                  <a:solidFill>
                    <a:schemeClr val="accent2"/>
                  </a:solidFill>
                </a:rPr>
                <a:t>codeB:</a:t>
              </a:r>
            </a:p>
          </p:txBody>
        </p:sp>
      </p:grpSp>
      <p:sp>
        <p:nvSpPr>
          <p:cNvPr id="85" name="Text Box 43">
            <a:extLst>
              <a:ext uri="{FF2B5EF4-FFF2-40B4-BE49-F238E27FC236}">
                <a16:creationId xmlns:a16="http://schemas.microsoft.com/office/drawing/2014/main" id="{DB2467C3-5C50-432C-8008-784ED8231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4238" y="6248400"/>
            <a:ext cx="29416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rgbClr val="33CC33"/>
                </a:solidFill>
              </a:rPr>
              <a:t>&lt;loop-invariant</a:t>
            </a:r>
            <a:r>
              <a:rPr lang="en-CA" altLang="en-US" sz="2800" i="0" baseline="-25000" dirty="0">
                <a:solidFill>
                  <a:srgbClr val="33CC33"/>
                </a:solidFill>
              </a:rPr>
              <a:t>t+1</a:t>
            </a:r>
            <a:r>
              <a:rPr lang="en-CA" altLang="en-US" sz="2800" i="0" dirty="0">
                <a:solidFill>
                  <a:srgbClr val="33CC33"/>
                </a:solidFill>
              </a:rPr>
              <a:t>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i="0" dirty="0">
              <a:solidFill>
                <a:srgbClr val="33CC33"/>
              </a:solidFill>
            </a:endParaRPr>
          </a:p>
        </p:txBody>
      </p:sp>
      <p:sp>
        <p:nvSpPr>
          <p:cNvPr id="86" name="AutoShape 44">
            <a:extLst>
              <a:ext uri="{FF2B5EF4-FFF2-40B4-BE49-F238E27FC236}">
                <a16:creationId xmlns:a16="http://schemas.microsoft.com/office/drawing/2014/main" id="{929882CC-0181-4B99-9445-228C33D67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6399213"/>
            <a:ext cx="381000" cy="242887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sp>
        <p:nvSpPr>
          <p:cNvPr id="87" name="AutoShape 44">
            <a:extLst>
              <a:ext uri="{FF2B5EF4-FFF2-40B4-BE49-F238E27FC236}">
                <a16:creationId xmlns:a16="http://schemas.microsoft.com/office/drawing/2014/main" id="{2AE1FE9E-300D-4674-B24B-FB59F2B6F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620031"/>
            <a:ext cx="381000" cy="242888"/>
          </a:xfrm>
          <a:prstGeom prst="rightArrow">
            <a:avLst>
              <a:gd name="adj1" fmla="val 50000"/>
              <a:gd name="adj2" fmla="val 3529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i="0" dirty="0">
              <a:solidFill>
                <a:schemeClr val="hlink"/>
              </a:solidFill>
            </a:endParaRPr>
          </a:p>
        </p:txBody>
      </p:sp>
      <p:sp>
        <p:nvSpPr>
          <p:cNvPr id="92" name="Right Brace 91">
            <a:extLst>
              <a:ext uri="{FF2B5EF4-FFF2-40B4-BE49-F238E27FC236}">
                <a16:creationId xmlns:a16="http://schemas.microsoft.com/office/drawing/2014/main" id="{637D15EC-2192-4D9D-A514-D4A4AEC20803}"/>
              </a:ext>
            </a:extLst>
          </p:cNvPr>
          <p:cNvSpPr/>
          <p:nvPr/>
        </p:nvSpPr>
        <p:spPr bwMode="auto">
          <a:xfrm>
            <a:off x="8583613" y="2733675"/>
            <a:ext cx="484187" cy="1884363"/>
          </a:xfrm>
          <a:prstGeom prst="rightBrac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1834F-E44E-49F2-992D-149A969B0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344" y="1242147"/>
            <a:ext cx="1544561" cy="1884364"/>
          </a:xfrm>
          <a:prstGeom prst="rect">
            <a:avLst/>
          </a:prstGeom>
        </p:spPr>
      </p:pic>
      <p:sp>
        <p:nvSpPr>
          <p:cNvPr id="41" name="Rectangle 2">
            <a:extLst>
              <a:ext uri="{FF2B5EF4-FFF2-40B4-BE49-F238E27FC236}">
                <a16:creationId xmlns:a16="http://schemas.microsoft.com/office/drawing/2014/main" id="{91FA755B-BF3F-4469-A266-43B426C84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42" name="Rectangle 13">
            <a:extLst>
              <a:ext uri="{FF2B5EF4-FFF2-40B4-BE49-F238E27FC236}">
                <a16:creationId xmlns:a16="http://schemas.microsoft.com/office/drawing/2014/main" id="{13124A27-F6F6-4519-BB79-BC87987C1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646CE7-3563-462B-89BC-FCE11CC0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295" y="4966552"/>
            <a:ext cx="1632661" cy="189263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C1FC7B8-C1D3-4DD6-AEC2-5F91F341F14F}"/>
              </a:ext>
            </a:extLst>
          </p:cNvPr>
          <p:cNvSpPr txBox="1"/>
          <p:nvPr/>
        </p:nvSpPr>
        <p:spPr>
          <a:xfrm>
            <a:off x="3593935" y="3228046"/>
            <a:ext cx="1353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i&lt;n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7D907D8-DC64-4315-AB05-920A343D31F7}"/>
              </a:ext>
            </a:extLst>
          </p:cNvPr>
          <p:cNvSpPr txBox="1"/>
          <p:nvPr/>
        </p:nvSpPr>
        <p:spPr>
          <a:xfrm>
            <a:off x="3572518" y="3705670"/>
            <a:ext cx="52968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We need to make each block one longer </a:t>
            </a:r>
          </a:p>
        </p:txBody>
      </p:sp>
    </p:spTree>
    <p:extLst>
      <p:ext uri="{BB962C8B-B14F-4D97-AF65-F5344CB8AC3E}">
        <p14:creationId xmlns:p14="http://schemas.microsoft.com/office/powerpoint/2010/main" val="311953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6" grpId="0" animBg="1"/>
      <p:bldP spid="85" grpId="0"/>
      <p:bldP spid="86" grpId="0" animBg="1"/>
      <p:bldP spid="87" grpId="0" animBg="1"/>
      <p:bldP spid="92" grpId="0" animBg="1"/>
      <p:bldP spid="39" grpId="0"/>
      <p:bldP spid="4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8848D38E-6488-44FD-A0EC-1221715E82A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E202212-B9B1-420F-B510-DBFCE0546CA2}"/>
              </a:ext>
            </a:extLst>
          </p:cNvPr>
          <p:cNvSpPr txBox="1"/>
          <p:nvPr/>
        </p:nvSpPr>
        <p:spPr>
          <a:xfrm>
            <a:off x="3088643" y="18063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DCE6F-0E3E-4449-A4BE-B5E9ADBE09EE}"/>
              </a:ext>
            </a:extLst>
          </p:cNvPr>
          <p:cNvSpPr txBox="1"/>
          <p:nvPr/>
        </p:nvSpPr>
        <p:spPr>
          <a:xfrm>
            <a:off x="3453054" y="1824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8D44A-E5DE-4682-AFED-7FCA9CEA114A}"/>
              </a:ext>
            </a:extLst>
          </p:cNvPr>
          <p:cNvGrpSpPr/>
          <p:nvPr/>
        </p:nvGrpSpPr>
        <p:grpSpPr>
          <a:xfrm>
            <a:off x="1130026" y="1806325"/>
            <a:ext cx="2037109" cy="461665"/>
            <a:chOff x="1130026" y="1806325"/>
            <a:chExt cx="203710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DBD9E-986D-42B6-9746-B0D8A825336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A3DB1B-6DEC-49B1-9092-EAF72082F70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69BC9C-8519-48A0-9731-C3124F6108D1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DBF697-C24D-44B6-AB0F-12C948AB5C4C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AB1B7-5347-4D2E-8140-180D539E80CD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2109A5-DD98-4C1D-8257-AD0AFC65336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16C424-FA6C-408E-BE4F-99B83C95B37F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E98D4-9EED-4F7F-968C-FF7A54AFC9C9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66" name="Freeform 23" descr="Green marble">
              <a:extLst>
                <a:ext uri="{FF2B5EF4-FFF2-40B4-BE49-F238E27FC236}">
                  <a16:creationId xmlns:a16="http://schemas.microsoft.com/office/drawing/2014/main" id="{FBD0150B-2236-486D-9A42-F947F30F384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4" descr="Green marble">
              <a:extLst>
                <a:ext uri="{FF2B5EF4-FFF2-40B4-BE49-F238E27FC236}">
                  <a16:creationId xmlns:a16="http://schemas.microsoft.com/office/drawing/2014/main" id="{ADE72E17-AFEA-4946-B77B-6129C949AE4A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D44182-57D1-4675-93EE-6DA673DE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66" y="1286471"/>
            <a:ext cx="4302206" cy="1094978"/>
          </a:xfrm>
          <a:prstGeom prst="rect">
            <a:avLst/>
          </a:prstGeom>
        </p:spPr>
      </p:pic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55D03496-EC86-4019-BB5E-9768281847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8C9FF9DF-D93C-4A55-9048-B38A5E8590FD}"/>
              </a:ext>
            </a:extLst>
          </p:cNvPr>
          <p:cNvGrpSpPr/>
          <p:nvPr/>
        </p:nvGrpSpPr>
        <p:grpSpPr>
          <a:xfrm>
            <a:off x="1130026" y="2270450"/>
            <a:ext cx="2037109" cy="461665"/>
            <a:chOff x="1130026" y="1806325"/>
            <a:chExt cx="2037109" cy="46166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6A9A1B6-D4F8-476D-AE72-A0F4602EFDCF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0AFA190-1EFC-4B47-86E9-D66B070863F2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712AC9-CEBA-4EF4-BE22-9992CB6BF016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6EE28F-9A22-46DD-A257-31449932EBF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C0D8D-CC62-4236-9038-D8C5E58D83D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CB5D0C-4458-4F2F-A119-6D6C9199E985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8B5614B-1A85-4118-B5EC-450F4A2E468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EC35BCD3-2231-4953-9895-8ED158DF5F7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82" name="Group 81">
            <a:extLst>
              <a:ext uri="{FF2B5EF4-FFF2-40B4-BE49-F238E27FC236}">
                <a16:creationId xmlns:a16="http://schemas.microsoft.com/office/drawing/2014/main" id="{A7FD81DD-ED81-4B35-9803-305FA20A02C4}"/>
              </a:ext>
            </a:extLst>
          </p:cNvPr>
          <p:cNvGrpSpPr/>
          <p:nvPr/>
        </p:nvGrpSpPr>
        <p:grpSpPr>
          <a:xfrm>
            <a:off x="1130026" y="2734575"/>
            <a:ext cx="2037109" cy="461665"/>
            <a:chOff x="1130026" y="1806325"/>
            <a:chExt cx="2037109" cy="461665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2914792-D9D8-427C-A10E-85FCB2D4F0D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7C183BD-1734-4FA3-B9C3-C10EE97CE20B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3DFC0-9F5D-4F48-8923-5E1E0AEB838F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9C95170-40BB-4B7B-8AAD-D21D8580B117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354871-2CA2-4215-85AE-9FCC7090FA76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3747F6B-DDD4-4881-B0F2-966BAA31759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9A9D112-7F40-45C7-9FC9-A0F7A952FB0E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90" name="Table 12">
            <a:extLst>
              <a:ext uri="{FF2B5EF4-FFF2-40B4-BE49-F238E27FC236}">
                <a16:creationId xmlns:a16="http://schemas.microsoft.com/office/drawing/2014/main" id="{D8AAEB09-51EE-4A9A-AC1F-14F7561B0C8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1AE972E9-9259-40EC-9A79-1E4FB5C52F84}"/>
              </a:ext>
            </a:extLst>
          </p:cNvPr>
          <p:cNvGrpSpPr/>
          <p:nvPr/>
        </p:nvGrpSpPr>
        <p:grpSpPr>
          <a:xfrm>
            <a:off x="1130026" y="3198700"/>
            <a:ext cx="2037109" cy="461665"/>
            <a:chOff x="1130026" y="1806325"/>
            <a:chExt cx="2037109" cy="46166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9CD2299-8541-41EC-84D4-99D608E66E99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8522E99-6FD6-44A9-B394-8F1BD8D88C66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AD9DE5-9DFD-433E-A669-2365F9A850A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71A2A1-170A-4E36-B2D6-D5878DA2F199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C5E759-2240-43E8-BB2F-56C67D81C3E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A00802-C42F-420B-829E-5F376B9AE6A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51CCE8-B3BE-4075-9988-96BDA39F53D6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01" name="Table 12">
            <a:extLst>
              <a:ext uri="{FF2B5EF4-FFF2-40B4-BE49-F238E27FC236}">
                <a16:creationId xmlns:a16="http://schemas.microsoft.com/office/drawing/2014/main" id="{A5033667-31D6-4421-BED0-75C21D93FD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B1BD6DF-E03D-4C3D-9144-87A2D38DBC04}"/>
              </a:ext>
            </a:extLst>
          </p:cNvPr>
          <p:cNvGrpSpPr/>
          <p:nvPr/>
        </p:nvGrpSpPr>
        <p:grpSpPr>
          <a:xfrm>
            <a:off x="1130026" y="3662825"/>
            <a:ext cx="2037109" cy="461665"/>
            <a:chOff x="1130026" y="1806325"/>
            <a:chExt cx="2037109" cy="46166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566277C-3CEE-4DB8-92E7-C6829FE37CD0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D9E010B-7F06-4550-A774-B368E755E7CD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A9D5CD5-462E-4B92-8018-A00FBE61FCD5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56BFB47-040A-4682-A9C6-3A91256C3E86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D63D28E-CBE4-456B-B4C0-022BABED976E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E6C29E4-8A2F-48CA-AA1A-96995DB6C5E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903CE78-C8C5-44D0-A916-B108D00590A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12" name="Table 12">
            <a:extLst>
              <a:ext uri="{FF2B5EF4-FFF2-40B4-BE49-F238E27FC236}">
                <a16:creationId xmlns:a16="http://schemas.microsoft.com/office/drawing/2014/main" id="{023AA40A-4FDD-4B88-871E-462EAF9664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749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25201A0-CA95-4AF4-8BEE-4757072B2299}"/>
              </a:ext>
            </a:extLst>
          </p:cNvPr>
          <p:cNvGrpSpPr/>
          <p:nvPr/>
        </p:nvGrpSpPr>
        <p:grpSpPr>
          <a:xfrm>
            <a:off x="1130026" y="4126950"/>
            <a:ext cx="2037109" cy="461665"/>
            <a:chOff x="1130026" y="1806325"/>
            <a:chExt cx="2037109" cy="46166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2E7C800-97ED-4B54-832F-9B6A649814EA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FDFF08A-505A-4799-B50B-F5763D64CEA7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3FD2A3-A21D-4FD5-9C8A-EA4A0BFF82D9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AC7EC82-1AAC-48FF-BB25-31A6C8ABDBE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09FBB06-402B-4C1C-8C32-BEBA908FB3EC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4DF87A5-E881-46D5-B06E-55C23E26C5F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AC9206-1F40-4815-8C0D-26428CA0349B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23" name="Table 12">
            <a:extLst>
              <a:ext uri="{FF2B5EF4-FFF2-40B4-BE49-F238E27FC236}">
                <a16:creationId xmlns:a16="http://schemas.microsoft.com/office/drawing/2014/main" id="{5F370188-7F1A-4DE1-81E6-B02D18378D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390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F6D333-0180-4E4C-9E46-373663D5A6F6}"/>
              </a:ext>
            </a:extLst>
          </p:cNvPr>
          <p:cNvGrpSpPr/>
          <p:nvPr/>
        </p:nvGrpSpPr>
        <p:grpSpPr>
          <a:xfrm>
            <a:off x="1130026" y="4591075"/>
            <a:ext cx="2037109" cy="461665"/>
            <a:chOff x="1130026" y="1806325"/>
            <a:chExt cx="2037109" cy="46166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4F3852E-4EE8-4D4E-AC9A-1FD383200AB2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0B1A6FC-710B-4D79-9E81-85EC2C306EAC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C736EE-FBDE-40BB-987A-17820F27520B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4028AF5-24C6-4188-BD24-29503EBA260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E4EC28-B028-4A25-B69B-4C50B4451E8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8B2E5A3-559E-48E2-9B47-383DB1CB5BF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4E8E377-07E9-4F78-8574-D4D2A62F1E87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34" name="Table 12">
            <a:extLst>
              <a:ext uri="{FF2B5EF4-FFF2-40B4-BE49-F238E27FC236}">
                <a16:creationId xmlns:a16="http://schemas.microsoft.com/office/drawing/2014/main" id="{5D8EC62E-B534-4DBF-906F-2036242A7F9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1031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3C258D7-AB97-4223-832C-4319119F4E82}"/>
              </a:ext>
            </a:extLst>
          </p:cNvPr>
          <p:cNvGrpSpPr/>
          <p:nvPr/>
        </p:nvGrpSpPr>
        <p:grpSpPr>
          <a:xfrm>
            <a:off x="1130026" y="5055200"/>
            <a:ext cx="2037109" cy="461665"/>
            <a:chOff x="1130026" y="1806325"/>
            <a:chExt cx="2037109" cy="46166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DC723A-1DCC-41FD-8B0E-651979B662DE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5A0FF39-60A8-40CD-B4EC-618B0BBD581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C33FE6C-EE84-4E85-A39A-41F3E8EFAC5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0A86E98-3AFE-4292-909B-969DCB340CB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E8E821A-1EAA-4396-B549-7252F4A97A3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85837E7-3FDD-4184-AECE-513A1DEF305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A506E15-28C1-4835-B7AE-1BD2F8A0DFE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C483408D-4AFF-4AC9-B9CF-45EA592B4D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567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ED35BE4-D456-48E1-A66F-AB4C08CC11F3}"/>
              </a:ext>
            </a:extLst>
          </p:cNvPr>
          <p:cNvGrpSpPr/>
          <p:nvPr/>
        </p:nvGrpSpPr>
        <p:grpSpPr>
          <a:xfrm>
            <a:off x="1130026" y="5519325"/>
            <a:ext cx="2037109" cy="461665"/>
            <a:chOff x="1130026" y="1806325"/>
            <a:chExt cx="2037109" cy="46166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5E5CC62-A225-4A80-B459-6753A9A5E671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A93C056-3D12-4E26-B780-8FB8663A0B4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F5F9444-4567-475B-9764-CB2AF3B2E34D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D3411-A80C-434E-A096-8FA390698CC4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9864827-E4AC-4D21-AED9-8BA5A9BAB63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6F108FD-7307-4C25-A56E-21524E50BB3C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A31941-5AF6-495E-97EA-32395BD9B33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56" name="Table 12">
            <a:extLst>
              <a:ext uri="{FF2B5EF4-FFF2-40B4-BE49-F238E27FC236}">
                <a16:creationId xmlns:a16="http://schemas.microsoft.com/office/drawing/2014/main" id="{4F0FA371-E25E-43CE-BF81-9B68FADFA4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06FE71-F140-46A1-BC59-D1EA350799A5}"/>
              </a:ext>
            </a:extLst>
          </p:cNvPr>
          <p:cNvGrpSpPr/>
          <p:nvPr/>
        </p:nvGrpSpPr>
        <p:grpSpPr>
          <a:xfrm>
            <a:off x="1130026" y="5983450"/>
            <a:ext cx="2037109" cy="461665"/>
            <a:chOff x="1130026" y="1806325"/>
            <a:chExt cx="2037109" cy="461665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E55C9B-FDAB-4185-9BE3-822125E38E07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DB474B-1B82-472F-9A2A-5528A6AD245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B062679-E3B7-45C4-A10A-C76DF830E784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9090922-32FA-4F4F-B2BE-7D6CAF21D00A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A20755F-17C3-434A-8CBD-C70EE5B2A463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D137BC6-A49B-49BB-B8F0-BB6CB94105C7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39086F6-EBA3-42E5-847F-B19A732F9E6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DEA3A-35CD-4323-888C-AFB28ADFC6BE}"/>
              </a:ext>
            </a:extLst>
          </p:cNvPr>
          <p:cNvGrpSpPr/>
          <p:nvPr/>
        </p:nvGrpSpPr>
        <p:grpSpPr>
          <a:xfrm>
            <a:off x="-26484" y="1806324"/>
            <a:ext cx="753849" cy="4656801"/>
            <a:chOff x="-26484" y="1806324"/>
            <a:chExt cx="753849" cy="4656801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1A0B2D1-4AFC-447E-AC59-3D1220326B78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9D9DB0E-B76B-4728-8663-28277D6C7B92}"/>
                </a:ext>
              </a:extLst>
            </p:cNvPr>
            <p:cNvSpPr txBox="1"/>
            <p:nvPr/>
          </p:nvSpPr>
          <p:spPr>
            <a:xfrm>
              <a:off x="-26484" y="388620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f(i)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49FC1-44AC-4086-B32B-106DE6D60CB6}"/>
              </a:ext>
            </a:extLst>
          </p:cNvPr>
          <p:cNvGrpSpPr/>
          <p:nvPr/>
        </p:nvGrpSpPr>
        <p:grpSpPr>
          <a:xfrm>
            <a:off x="1167726" y="6447344"/>
            <a:ext cx="1920917" cy="528476"/>
            <a:chOff x="1167726" y="6447344"/>
            <a:chExt cx="1920917" cy="528476"/>
          </a:xfrm>
        </p:grpSpPr>
        <p:sp>
          <p:nvSpPr>
            <p:cNvPr id="180" name="Left Brace 179">
              <a:extLst>
                <a:ext uri="{FF2B5EF4-FFF2-40B4-BE49-F238E27FC236}">
                  <a16:creationId xmlns:a16="http://schemas.microsoft.com/office/drawing/2014/main" id="{F4E4A234-4160-40A1-9070-0A5417DFDFD9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E36C749-FC4E-4C6F-882A-982E1E69DC24}"/>
                </a:ext>
              </a:extLst>
            </p:cNvPr>
            <p:cNvSpPr txBox="1"/>
            <p:nvPr/>
          </p:nvSpPr>
          <p:spPr>
            <a:xfrm>
              <a:off x="1988664" y="651415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i</a:t>
              </a:r>
            </a:p>
          </p:txBody>
        </p:sp>
      </p:grp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C9C281DF-4BB6-461F-9188-AB1E7EFEDC8C}"/>
              </a:ext>
            </a:extLst>
          </p:cNvPr>
          <p:cNvGrpSpPr>
            <a:grpSpLocks noChangeAspect="1"/>
          </p:cNvGrpSpPr>
          <p:nvPr/>
        </p:nvGrpSpPr>
        <p:grpSpPr bwMode="auto">
          <a:xfrm rot="2360341">
            <a:off x="425208" y="996493"/>
            <a:ext cx="667477" cy="837029"/>
            <a:chOff x="2227" y="1194"/>
            <a:chExt cx="1944" cy="2413"/>
          </a:xfrm>
        </p:grpSpPr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9335FE64-1527-4A10-8C46-FAEB5D0E3E13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1 w 600"/>
                <a:gd name="T1" fmla="*/ 1 h 608"/>
                <a:gd name="T2" fmla="*/ 1 w 600"/>
                <a:gd name="T3" fmla="*/ 1 h 608"/>
                <a:gd name="T4" fmla="*/ 1 w 600"/>
                <a:gd name="T5" fmla="*/ 1 h 608"/>
                <a:gd name="T6" fmla="*/ 1 w 600"/>
                <a:gd name="T7" fmla="*/ 1 h 608"/>
                <a:gd name="T8" fmla="*/ 1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1 w 600"/>
                <a:gd name="T23" fmla="*/ 1 h 608"/>
                <a:gd name="T24" fmla="*/ 1 w 600"/>
                <a:gd name="T25" fmla="*/ 1 h 608"/>
                <a:gd name="T26" fmla="*/ 1 w 600"/>
                <a:gd name="T27" fmla="*/ 1 h 608"/>
                <a:gd name="T28" fmla="*/ 1 w 600"/>
                <a:gd name="T29" fmla="*/ 1 h 608"/>
                <a:gd name="T30" fmla="*/ 1 w 600"/>
                <a:gd name="T31" fmla="*/ 1 h 608"/>
                <a:gd name="T32" fmla="*/ 1 w 600"/>
                <a:gd name="T33" fmla="*/ 1 h 608"/>
                <a:gd name="T34" fmla="*/ 1 w 600"/>
                <a:gd name="T35" fmla="*/ 1 h 608"/>
                <a:gd name="T36" fmla="*/ 1 w 600"/>
                <a:gd name="T37" fmla="*/ 1 h 608"/>
                <a:gd name="T38" fmla="*/ 1 w 600"/>
                <a:gd name="T39" fmla="*/ 1 h 608"/>
                <a:gd name="T40" fmla="*/ 1 w 600"/>
                <a:gd name="T41" fmla="*/ 1 h 608"/>
                <a:gd name="T42" fmla="*/ 1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D2AE381-4F17-4E2A-A605-791EBDEF130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1 w 619"/>
                <a:gd name="T1" fmla="*/ 1 h 1085"/>
                <a:gd name="T2" fmla="*/ 1 w 619"/>
                <a:gd name="T3" fmla="*/ 1 h 1085"/>
                <a:gd name="T4" fmla="*/ 1 w 619"/>
                <a:gd name="T5" fmla="*/ 1 h 1085"/>
                <a:gd name="T6" fmla="*/ 1 w 619"/>
                <a:gd name="T7" fmla="*/ 0 h 1085"/>
                <a:gd name="T8" fmla="*/ 1 w 619"/>
                <a:gd name="T9" fmla="*/ 1 h 1085"/>
                <a:gd name="T10" fmla="*/ 1 w 619"/>
                <a:gd name="T11" fmla="*/ 1 h 1085"/>
                <a:gd name="T12" fmla="*/ 1 w 619"/>
                <a:gd name="T13" fmla="*/ 1 h 1085"/>
                <a:gd name="T14" fmla="*/ 1 w 619"/>
                <a:gd name="T15" fmla="*/ 1 h 1085"/>
                <a:gd name="T16" fmla="*/ 1 w 619"/>
                <a:gd name="T17" fmla="*/ 1 h 1085"/>
                <a:gd name="T18" fmla="*/ 1 w 619"/>
                <a:gd name="T19" fmla="*/ 1 h 1085"/>
                <a:gd name="T20" fmla="*/ 1 w 619"/>
                <a:gd name="T21" fmla="*/ 1 h 1085"/>
                <a:gd name="T22" fmla="*/ 1 w 619"/>
                <a:gd name="T23" fmla="*/ 1 h 1085"/>
                <a:gd name="T24" fmla="*/ 1 w 619"/>
                <a:gd name="T25" fmla="*/ 1 h 1085"/>
                <a:gd name="T26" fmla="*/ 1 w 619"/>
                <a:gd name="T27" fmla="*/ 1 h 1085"/>
                <a:gd name="T28" fmla="*/ 1 w 619"/>
                <a:gd name="T29" fmla="*/ 1 h 1085"/>
                <a:gd name="T30" fmla="*/ 1 w 619"/>
                <a:gd name="T31" fmla="*/ 1 h 1085"/>
                <a:gd name="T32" fmla="*/ 1 w 619"/>
                <a:gd name="T33" fmla="*/ 1 h 1085"/>
                <a:gd name="T34" fmla="*/ 1 w 619"/>
                <a:gd name="T35" fmla="*/ 1 h 1085"/>
                <a:gd name="T36" fmla="*/ 1 w 619"/>
                <a:gd name="T37" fmla="*/ 1 h 1085"/>
                <a:gd name="T38" fmla="*/ 1 w 619"/>
                <a:gd name="T39" fmla="*/ 1 h 1085"/>
                <a:gd name="T40" fmla="*/ 0 w 619"/>
                <a:gd name="T41" fmla="*/ 1 h 1085"/>
                <a:gd name="T42" fmla="*/ 1 w 619"/>
                <a:gd name="T43" fmla="*/ 1 h 1085"/>
                <a:gd name="T44" fmla="*/ 1 w 619"/>
                <a:gd name="T45" fmla="*/ 1 h 1085"/>
                <a:gd name="T46" fmla="*/ 1 w 619"/>
                <a:gd name="T47" fmla="*/ 1 h 1085"/>
                <a:gd name="T48" fmla="*/ 1 w 619"/>
                <a:gd name="T49" fmla="*/ 1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B93FD7AC-36A9-4E4A-B733-CB3EE21958E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58 w 782"/>
                <a:gd name="T3" fmla="*/ 0 h 808"/>
                <a:gd name="T4" fmla="*/ 386 w 782"/>
                <a:gd name="T5" fmla="*/ 0 h 808"/>
                <a:gd name="T6" fmla="*/ 814 w 782"/>
                <a:gd name="T7" fmla="*/ 1 h 808"/>
                <a:gd name="T8" fmla="*/ 1320 w 782"/>
                <a:gd name="T9" fmla="*/ 1 h 808"/>
                <a:gd name="T10" fmla="*/ 1508 w 782"/>
                <a:gd name="T11" fmla="*/ 1 h 808"/>
                <a:gd name="T12" fmla="*/ 1595 w 782"/>
                <a:gd name="T13" fmla="*/ 1 h 808"/>
                <a:gd name="T14" fmla="*/ 1608 w 782"/>
                <a:gd name="T15" fmla="*/ 1 h 808"/>
                <a:gd name="T16" fmla="*/ 1552 w 782"/>
                <a:gd name="T17" fmla="*/ 1 h 808"/>
                <a:gd name="T18" fmla="*/ 1397 w 782"/>
                <a:gd name="T19" fmla="*/ 1 h 808"/>
                <a:gd name="T20" fmla="*/ 1195 w 782"/>
                <a:gd name="T21" fmla="*/ 1 h 808"/>
                <a:gd name="T22" fmla="*/ 1048 w 782"/>
                <a:gd name="T23" fmla="*/ 1 h 808"/>
                <a:gd name="T24" fmla="*/ 980 w 782"/>
                <a:gd name="T25" fmla="*/ 1 h 808"/>
                <a:gd name="T26" fmla="*/ 938 w 782"/>
                <a:gd name="T27" fmla="*/ 1 h 808"/>
                <a:gd name="T28" fmla="*/ 951 w 782"/>
                <a:gd name="T29" fmla="*/ 1 h 808"/>
                <a:gd name="T30" fmla="*/ 962 w 782"/>
                <a:gd name="T31" fmla="*/ 1 h 808"/>
                <a:gd name="T32" fmla="*/ 1143 w 782"/>
                <a:gd name="T33" fmla="*/ 1 h 808"/>
                <a:gd name="T34" fmla="*/ 1430 w 782"/>
                <a:gd name="T35" fmla="*/ 1 h 808"/>
                <a:gd name="T36" fmla="*/ 1608 w 782"/>
                <a:gd name="T37" fmla="*/ 1 h 808"/>
                <a:gd name="T38" fmla="*/ 1799 w 782"/>
                <a:gd name="T39" fmla="*/ 1 h 808"/>
                <a:gd name="T40" fmla="*/ 1860 w 782"/>
                <a:gd name="T41" fmla="*/ 1 h 808"/>
                <a:gd name="T42" fmla="*/ 1799 w 782"/>
                <a:gd name="T43" fmla="*/ 1 h 808"/>
                <a:gd name="T44" fmla="*/ 1724 w 782"/>
                <a:gd name="T45" fmla="*/ 1 h 808"/>
                <a:gd name="T46" fmla="*/ 1595 w 782"/>
                <a:gd name="T47" fmla="*/ 1 h 808"/>
                <a:gd name="T48" fmla="*/ 1423 w 782"/>
                <a:gd name="T49" fmla="*/ 1 h 808"/>
                <a:gd name="T50" fmla="*/ 1236 w 782"/>
                <a:gd name="T51" fmla="*/ 1 h 808"/>
                <a:gd name="T52" fmla="*/ 938 w 782"/>
                <a:gd name="T53" fmla="*/ 1 h 808"/>
                <a:gd name="T54" fmla="*/ 844 w 782"/>
                <a:gd name="T55" fmla="*/ 1 h 808"/>
                <a:gd name="T56" fmla="*/ 793 w 782"/>
                <a:gd name="T57" fmla="*/ 1 h 808"/>
                <a:gd name="T58" fmla="*/ 793 w 782"/>
                <a:gd name="T59" fmla="*/ 1 h 808"/>
                <a:gd name="T60" fmla="*/ 793 w 782"/>
                <a:gd name="T61" fmla="*/ 1 h 808"/>
                <a:gd name="T62" fmla="*/ 922 w 782"/>
                <a:gd name="T63" fmla="*/ 1 h 808"/>
                <a:gd name="T64" fmla="*/ 1114 w 782"/>
                <a:gd name="T65" fmla="*/ 1 h 808"/>
                <a:gd name="T66" fmla="*/ 1283 w 782"/>
                <a:gd name="T67" fmla="*/ 1 h 808"/>
                <a:gd name="T68" fmla="*/ 1389 w 782"/>
                <a:gd name="T69" fmla="*/ 1 h 808"/>
                <a:gd name="T70" fmla="*/ 1443 w 782"/>
                <a:gd name="T71" fmla="*/ 1 h 808"/>
                <a:gd name="T72" fmla="*/ 1423 w 782"/>
                <a:gd name="T73" fmla="*/ 1 h 808"/>
                <a:gd name="T74" fmla="*/ 1344 w 782"/>
                <a:gd name="T75" fmla="*/ 1 h 808"/>
                <a:gd name="T76" fmla="*/ 1236 w 782"/>
                <a:gd name="T77" fmla="*/ 1 h 808"/>
                <a:gd name="T78" fmla="*/ 1114 w 782"/>
                <a:gd name="T79" fmla="*/ 1 h 808"/>
                <a:gd name="T80" fmla="*/ 850 w 782"/>
                <a:gd name="T81" fmla="*/ 1 h 808"/>
                <a:gd name="T82" fmla="*/ 460 w 782"/>
                <a:gd name="T83" fmla="*/ 1 h 808"/>
                <a:gd name="T84" fmla="*/ 166 w 782"/>
                <a:gd name="T85" fmla="*/ 1 h 808"/>
                <a:gd name="T86" fmla="*/ 46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9">
              <a:extLst>
                <a:ext uri="{FF2B5EF4-FFF2-40B4-BE49-F238E27FC236}">
                  <a16:creationId xmlns:a16="http://schemas.microsoft.com/office/drawing/2014/main" id="{2222FA37-38F5-4FA5-B362-9BC19C1985CC}"/>
                </a:ext>
              </a:extLst>
            </p:cNvPr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28948 w 992"/>
                <a:gd name="T1" fmla="*/ 1 h 770"/>
                <a:gd name="T2" fmla="*/ 29494 w 992"/>
                <a:gd name="T3" fmla="*/ 1 h 770"/>
                <a:gd name="T4" fmla="*/ 31520 w 992"/>
                <a:gd name="T5" fmla="*/ 1 h 770"/>
                <a:gd name="T6" fmla="*/ 34032 w 992"/>
                <a:gd name="T7" fmla="*/ 1 h 770"/>
                <a:gd name="T8" fmla="*/ 35520 w 992"/>
                <a:gd name="T9" fmla="*/ 1 h 770"/>
                <a:gd name="T10" fmla="*/ 34868 w 992"/>
                <a:gd name="T11" fmla="*/ 1 h 770"/>
                <a:gd name="T12" fmla="*/ 33482 w 992"/>
                <a:gd name="T13" fmla="*/ 1 h 770"/>
                <a:gd name="T14" fmla="*/ 30702 w 992"/>
                <a:gd name="T15" fmla="*/ 1 h 770"/>
                <a:gd name="T16" fmla="*/ 27272 w 992"/>
                <a:gd name="T17" fmla="*/ 1 h 770"/>
                <a:gd name="T18" fmla="*/ 24414 w 992"/>
                <a:gd name="T19" fmla="*/ 1 h 770"/>
                <a:gd name="T20" fmla="*/ 21207 w 992"/>
                <a:gd name="T21" fmla="*/ 1 h 770"/>
                <a:gd name="T22" fmla="*/ 18151 w 992"/>
                <a:gd name="T23" fmla="*/ 1 h 770"/>
                <a:gd name="T24" fmla="*/ 15831 w 992"/>
                <a:gd name="T25" fmla="*/ 1 h 770"/>
                <a:gd name="T26" fmla="*/ 14986 w 992"/>
                <a:gd name="T27" fmla="*/ 1 h 770"/>
                <a:gd name="T28" fmla="*/ 14046 w 992"/>
                <a:gd name="T29" fmla="*/ 1 h 770"/>
                <a:gd name="T30" fmla="*/ 12938 w 992"/>
                <a:gd name="T31" fmla="*/ 1 h 770"/>
                <a:gd name="T32" fmla="*/ 12113 w 992"/>
                <a:gd name="T33" fmla="*/ 1 h 770"/>
                <a:gd name="T34" fmla="*/ 12113 w 992"/>
                <a:gd name="T35" fmla="*/ 1 h 770"/>
                <a:gd name="T36" fmla="*/ 11543 w 992"/>
                <a:gd name="T37" fmla="*/ 1 h 770"/>
                <a:gd name="T38" fmla="*/ 9958 w 992"/>
                <a:gd name="T39" fmla="*/ 1 h 770"/>
                <a:gd name="T40" fmla="*/ 8003 w 992"/>
                <a:gd name="T41" fmla="*/ 1 h 770"/>
                <a:gd name="T42" fmla="*/ 6185 w 992"/>
                <a:gd name="T43" fmla="*/ 1 h 770"/>
                <a:gd name="T44" fmla="*/ 4103 w 992"/>
                <a:gd name="T45" fmla="*/ 1 h 770"/>
                <a:gd name="T46" fmla="*/ 949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1414 w 992"/>
                <a:gd name="T53" fmla="*/ 1 h 770"/>
                <a:gd name="T54" fmla="*/ 2930 w 992"/>
                <a:gd name="T55" fmla="*/ 1 h 770"/>
                <a:gd name="T56" fmla="*/ 4241 w 992"/>
                <a:gd name="T57" fmla="*/ 1 h 770"/>
                <a:gd name="T58" fmla="*/ 6764 w 992"/>
                <a:gd name="T59" fmla="*/ 1 h 770"/>
                <a:gd name="T60" fmla="*/ 9211 w 992"/>
                <a:gd name="T61" fmla="*/ 1 h 770"/>
                <a:gd name="T62" fmla="*/ 11543 w 992"/>
                <a:gd name="T63" fmla="*/ 1 h 770"/>
                <a:gd name="T64" fmla="*/ 14866 w 992"/>
                <a:gd name="T65" fmla="*/ 0 h 770"/>
                <a:gd name="T66" fmla="*/ 14986 w 992"/>
                <a:gd name="T67" fmla="*/ 1 h 770"/>
                <a:gd name="T68" fmla="*/ 14233 w 992"/>
                <a:gd name="T69" fmla="*/ 1 h 770"/>
                <a:gd name="T70" fmla="*/ 14046 w 992"/>
                <a:gd name="T71" fmla="*/ 1 h 770"/>
                <a:gd name="T72" fmla="*/ 14986 w 992"/>
                <a:gd name="T73" fmla="*/ 1 h 770"/>
                <a:gd name="T74" fmla="*/ 16554 w 992"/>
                <a:gd name="T75" fmla="*/ 1 h 770"/>
                <a:gd name="T76" fmla="*/ 17885 w 992"/>
                <a:gd name="T77" fmla="*/ 1 h 770"/>
                <a:gd name="T78" fmla="*/ 19989 w 992"/>
                <a:gd name="T79" fmla="*/ 1 h 770"/>
                <a:gd name="T80" fmla="*/ 22026 w 992"/>
                <a:gd name="T81" fmla="*/ 1 h 770"/>
                <a:gd name="T82" fmla="*/ 24108 w 992"/>
                <a:gd name="T83" fmla="*/ 1 h 770"/>
                <a:gd name="T84" fmla="*/ 26849 w 992"/>
                <a:gd name="T85" fmla="*/ 1 h 770"/>
                <a:gd name="T86" fmla="*/ 28658 w 992"/>
                <a:gd name="T87" fmla="*/ 1 h 770"/>
                <a:gd name="T88" fmla="*/ 28948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F3479110-F7C5-4F2B-8E30-66BF565EF02B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1 w 699"/>
                <a:gd name="T1" fmla="*/ 1 h 1216"/>
                <a:gd name="T2" fmla="*/ 1 w 699"/>
                <a:gd name="T3" fmla="*/ 1 h 1216"/>
                <a:gd name="T4" fmla="*/ 1 w 699"/>
                <a:gd name="T5" fmla="*/ 1 h 1216"/>
                <a:gd name="T6" fmla="*/ 1 w 699"/>
                <a:gd name="T7" fmla="*/ 1 h 1216"/>
                <a:gd name="T8" fmla="*/ 1 w 699"/>
                <a:gd name="T9" fmla="*/ 1 h 1216"/>
                <a:gd name="T10" fmla="*/ 1 w 699"/>
                <a:gd name="T11" fmla="*/ 1 h 1216"/>
                <a:gd name="T12" fmla="*/ 1 w 699"/>
                <a:gd name="T13" fmla="*/ 1 h 1216"/>
                <a:gd name="T14" fmla="*/ 1 w 699"/>
                <a:gd name="T15" fmla="*/ 1 h 1216"/>
                <a:gd name="T16" fmla="*/ 1 w 699"/>
                <a:gd name="T17" fmla="*/ 1 h 1216"/>
                <a:gd name="T18" fmla="*/ 1 w 699"/>
                <a:gd name="T19" fmla="*/ 1 h 1216"/>
                <a:gd name="T20" fmla="*/ 1 w 699"/>
                <a:gd name="T21" fmla="*/ 1 h 1216"/>
                <a:gd name="T22" fmla="*/ 1 w 699"/>
                <a:gd name="T23" fmla="*/ 1 h 1216"/>
                <a:gd name="T24" fmla="*/ 1 w 699"/>
                <a:gd name="T25" fmla="*/ 1 h 1216"/>
                <a:gd name="T26" fmla="*/ 1 w 699"/>
                <a:gd name="T27" fmla="*/ 1 h 1216"/>
                <a:gd name="T28" fmla="*/ 1 w 699"/>
                <a:gd name="T29" fmla="*/ 1 h 1216"/>
                <a:gd name="T30" fmla="*/ 1 w 699"/>
                <a:gd name="T31" fmla="*/ 1 h 1216"/>
                <a:gd name="T32" fmla="*/ 0 w 699"/>
                <a:gd name="T33" fmla="*/ 1 h 1216"/>
                <a:gd name="T34" fmla="*/ 1 w 699"/>
                <a:gd name="T35" fmla="*/ 1 h 1216"/>
                <a:gd name="T36" fmla="*/ 1 w 699"/>
                <a:gd name="T37" fmla="*/ 1 h 1216"/>
                <a:gd name="T38" fmla="*/ 1 w 699"/>
                <a:gd name="T39" fmla="*/ 1 h 1216"/>
                <a:gd name="T40" fmla="*/ 1 w 699"/>
                <a:gd name="T41" fmla="*/ 1 h 1216"/>
                <a:gd name="T42" fmla="*/ 1 w 699"/>
                <a:gd name="T43" fmla="*/ 1 h 1216"/>
                <a:gd name="T44" fmla="*/ 1 w 699"/>
                <a:gd name="T45" fmla="*/ 1 h 1216"/>
                <a:gd name="T46" fmla="*/ 1 w 699"/>
                <a:gd name="T47" fmla="*/ 1 h 1216"/>
                <a:gd name="T48" fmla="*/ 1 w 699"/>
                <a:gd name="T49" fmla="*/ 1 h 1216"/>
                <a:gd name="T50" fmla="*/ 1 w 699"/>
                <a:gd name="T51" fmla="*/ 1 h 1216"/>
                <a:gd name="T52" fmla="*/ 1 w 699"/>
                <a:gd name="T53" fmla="*/ 0 h 1216"/>
                <a:gd name="T54" fmla="*/ 1 w 699"/>
                <a:gd name="T55" fmla="*/ 1 h 1216"/>
                <a:gd name="T56" fmla="*/ 1 w 699"/>
                <a:gd name="T57" fmla="*/ 1 h 1216"/>
                <a:gd name="T58" fmla="*/ 1 w 699"/>
                <a:gd name="T59" fmla="*/ 1 h 1216"/>
                <a:gd name="T60" fmla="*/ 1 w 699"/>
                <a:gd name="T61" fmla="*/ 1 h 1216"/>
                <a:gd name="T62" fmla="*/ 1 w 699"/>
                <a:gd name="T63" fmla="*/ 1 h 1216"/>
                <a:gd name="T64" fmla="*/ 1 w 699"/>
                <a:gd name="T65" fmla="*/ 1 h 1216"/>
                <a:gd name="T66" fmla="*/ 1 w 699"/>
                <a:gd name="T67" fmla="*/ 1 h 1216"/>
                <a:gd name="T68" fmla="*/ 1 w 699"/>
                <a:gd name="T69" fmla="*/ 1 h 1216"/>
                <a:gd name="T70" fmla="*/ 1 w 699"/>
                <a:gd name="T71" fmla="*/ 1 h 1216"/>
                <a:gd name="T72" fmla="*/ 1 w 699"/>
                <a:gd name="T73" fmla="*/ 1 h 1216"/>
                <a:gd name="T74" fmla="*/ 1 w 699"/>
                <a:gd name="T75" fmla="*/ 1 h 1216"/>
                <a:gd name="T76" fmla="*/ 1 w 699"/>
                <a:gd name="T77" fmla="*/ 1 h 1216"/>
                <a:gd name="T78" fmla="*/ 1 w 699"/>
                <a:gd name="T79" fmla="*/ 1 h 1216"/>
                <a:gd name="T80" fmla="*/ 1 w 699"/>
                <a:gd name="T81" fmla="*/ 1 h 1216"/>
                <a:gd name="T82" fmla="*/ 1 w 699"/>
                <a:gd name="T83" fmla="*/ 1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31">
              <a:extLst>
                <a:ext uri="{FF2B5EF4-FFF2-40B4-BE49-F238E27FC236}">
                  <a16:creationId xmlns:a16="http://schemas.microsoft.com/office/drawing/2014/main" id="{42001E47-572F-433C-B3F1-909381B3039C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1 h 1139"/>
                <a:gd name="T2" fmla="*/ 0 w 915"/>
                <a:gd name="T3" fmla="*/ 1 h 1139"/>
                <a:gd name="T4" fmla="*/ 1 w 915"/>
                <a:gd name="T5" fmla="*/ 1 h 1139"/>
                <a:gd name="T6" fmla="*/ 1 w 915"/>
                <a:gd name="T7" fmla="*/ 1 h 1139"/>
                <a:gd name="T8" fmla="*/ 1 w 915"/>
                <a:gd name="T9" fmla="*/ 1 h 1139"/>
                <a:gd name="T10" fmla="*/ 1 w 915"/>
                <a:gd name="T11" fmla="*/ 1 h 1139"/>
                <a:gd name="T12" fmla="*/ 1 w 915"/>
                <a:gd name="T13" fmla="*/ 1 h 1139"/>
                <a:gd name="T14" fmla="*/ 1 w 915"/>
                <a:gd name="T15" fmla="*/ 1 h 1139"/>
                <a:gd name="T16" fmla="*/ 1 w 915"/>
                <a:gd name="T17" fmla="*/ 1 h 1139"/>
                <a:gd name="T18" fmla="*/ 1 w 915"/>
                <a:gd name="T19" fmla="*/ 1 h 1139"/>
                <a:gd name="T20" fmla="*/ 1 w 915"/>
                <a:gd name="T21" fmla="*/ 1 h 1139"/>
                <a:gd name="T22" fmla="*/ 1 w 915"/>
                <a:gd name="T23" fmla="*/ 1 h 1139"/>
                <a:gd name="T24" fmla="*/ 1 w 915"/>
                <a:gd name="T25" fmla="*/ 1 h 1139"/>
                <a:gd name="T26" fmla="*/ 1 w 915"/>
                <a:gd name="T27" fmla="*/ 1 h 1139"/>
                <a:gd name="T28" fmla="*/ 1 w 915"/>
                <a:gd name="T29" fmla="*/ 1 h 1139"/>
                <a:gd name="T30" fmla="*/ 1 w 915"/>
                <a:gd name="T31" fmla="*/ 1 h 1139"/>
                <a:gd name="T32" fmla="*/ 1 w 915"/>
                <a:gd name="T33" fmla="*/ 1 h 1139"/>
                <a:gd name="T34" fmla="*/ 1 w 915"/>
                <a:gd name="T35" fmla="*/ 1 h 1139"/>
                <a:gd name="T36" fmla="*/ 1 w 915"/>
                <a:gd name="T37" fmla="*/ 1 h 1139"/>
                <a:gd name="T38" fmla="*/ 1 w 915"/>
                <a:gd name="T39" fmla="*/ 1 h 1139"/>
                <a:gd name="T40" fmla="*/ 1 w 915"/>
                <a:gd name="T41" fmla="*/ 1 h 1139"/>
                <a:gd name="T42" fmla="*/ 1 w 915"/>
                <a:gd name="T43" fmla="*/ 1 h 1139"/>
                <a:gd name="T44" fmla="*/ 1 w 915"/>
                <a:gd name="T45" fmla="*/ 1 h 1139"/>
                <a:gd name="T46" fmla="*/ 1 w 915"/>
                <a:gd name="T47" fmla="*/ 0 h 1139"/>
                <a:gd name="T48" fmla="*/ 1 w 915"/>
                <a:gd name="T49" fmla="*/ 1 h 1139"/>
                <a:gd name="T50" fmla="*/ 1 w 915"/>
                <a:gd name="T51" fmla="*/ 1 h 1139"/>
                <a:gd name="T52" fmla="*/ 1 w 915"/>
                <a:gd name="T53" fmla="*/ 1 h 1139"/>
                <a:gd name="T54" fmla="*/ 1 w 915"/>
                <a:gd name="T55" fmla="*/ 1 h 1139"/>
                <a:gd name="T56" fmla="*/ 1 w 915"/>
                <a:gd name="T57" fmla="*/ 1 h 1139"/>
                <a:gd name="T58" fmla="*/ 1 w 915"/>
                <a:gd name="T59" fmla="*/ 1 h 1139"/>
                <a:gd name="T60" fmla="*/ 1 w 915"/>
                <a:gd name="T61" fmla="*/ 1 h 1139"/>
                <a:gd name="T62" fmla="*/ 1 w 915"/>
                <a:gd name="T63" fmla="*/ 1 h 1139"/>
                <a:gd name="T64" fmla="*/ 1 w 915"/>
                <a:gd name="T65" fmla="*/ 1 h 1139"/>
                <a:gd name="T66" fmla="*/ 1 w 915"/>
                <a:gd name="T67" fmla="*/ 1 h 1139"/>
                <a:gd name="T68" fmla="*/ 1 w 915"/>
                <a:gd name="T69" fmla="*/ 1 h 1139"/>
                <a:gd name="T70" fmla="*/ 1 w 915"/>
                <a:gd name="T71" fmla="*/ 1 h 1139"/>
                <a:gd name="T72" fmla="*/ 1 w 915"/>
                <a:gd name="T73" fmla="*/ 1 h 1139"/>
                <a:gd name="T74" fmla="*/ 1 w 915"/>
                <a:gd name="T75" fmla="*/ 1 h 1139"/>
                <a:gd name="T76" fmla="*/ 1 w 915"/>
                <a:gd name="T77" fmla="*/ 1 h 1139"/>
                <a:gd name="T78" fmla="*/ 1 w 915"/>
                <a:gd name="T79" fmla="*/ 1 h 1139"/>
                <a:gd name="T80" fmla="*/ 1 w 915"/>
                <a:gd name="T81" fmla="*/ 1 h 1139"/>
                <a:gd name="T82" fmla="*/ 1 w 915"/>
                <a:gd name="T83" fmla="*/ 1 h 1139"/>
                <a:gd name="T84" fmla="*/ 1 w 915"/>
                <a:gd name="T85" fmla="*/ 1 h 1139"/>
                <a:gd name="T86" fmla="*/ 1 w 915"/>
                <a:gd name="T87" fmla="*/ 1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3" name="Group 29">
            <a:extLst>
              <a:ext uri="{FF2B5EF4-FFF2-40B4-BE49-F238E27FC236}">
                <a16:creationId xmlns:a16="http://schemas.microsoft.com/office/drawing/2014/main" id="{3E994F08-FB5B-4CEC-A8B6-0F5B38294010}"/>
              </a:ext>
            </a:extLst>
          </p:cNvPr>
          <p:cNvGrpSpPr>
            <a:grpSpLocks/>
          </p:cNvGrpSpPr>
          <p:nvPr/>
        </p:nvGrpSpPr>
        <p:grpSpPr bwMode="auto">
          <a:xfrm>
            <a:off x="7740930" y="2413256"/>
            <a:ext cx="917591" cy="929993"/>
            <a:chOff x="2065" y="1551"/>
            <a:chExt cx="1628" cy="1988"/>
          </a:xfrm>
        </p:grpSpPr>
        <p:sp>
          <p:nvSpPr>
            <p:cNvPr id="204" name="Freeform 30">
              <a:extLst>
                <a:ext uri="{FF2B5EF4-FFF2-40B4-BE49-F238E27FC236}">
                  <a16:creationId xmlns:a16="http://schemas.microsoft.com/office/drawing/2014/main" id="{920CA0E6-631E-4A17-9291-0633CA10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5" name="Freeform 31">
              <a:extLst>
                <a:ext uri="{FF2B5EF4-FFF2-40B4-BE49-F238E27FC236}">
                  <a16:creationId xmlns:a16="http://schemas.microsoft.com/office/drawing/2014/main" id="{A1A0C48B-C751-4BAE-A9DD-9761D7C0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6" name="Freeform 32">
              <a:extLst>
                <a:ext uri="{FF2B5EF4-FFF2-40B4-BE49-F238E27FC236}">
                  <a16:creationId xmlns:a16="http://schemas.microsoft.com/office/drawing/2014/main" id="{340B552A-69D6-4BE1-BAA6-72D369C5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7" name="Freeform 33">
              <a:extLst>
                <a:ext uri="{FF2B5EF4-FFF2-40B4-BE49-F238E27FC236}">
                  <a16:creationId xmlns:a16="http://schemas.microsoft.com/office/drawing/2014/main" id="{0577B206-323C-43F5-BF0D-70C6A07E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8" name="Freeform 34">
              <a:extLst>
                <a:ext uri="{FF2B5EF4-FFF2-40B4-BE49-F238E27FC236}">
                  <a16:creationId xmlns:a16="http://schemas.microsoft.com/office/drawing/2014/main" id="{1B01CE9A-6455-4805-90A1-25219D85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9" name="Freeform 35">
              <a:extLst>
                <a:ext uri="{FF2B5EF4-FFF2-40B4-BE49-F238E27FC236}">
                  <a16:creationId xmlns:a16="http://schemas.microsoft.com/office/drawing/2014/main" id="{7E585519-4673-4421-AAEB-D1957AF8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0" name="Freeform 36">
              <a:extLst>
                <a:ext uri="{FF2B5EF4-FFF2-40B4-BE49-F238E27FC236}">
                  <a16:creationId xmlns:a16="http://schemas.microsoft.com/office/drawing/2014/main" id="{23E39FB2-1487-490B-AF1C-6850228C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89060E5A-FDD9-4545-B0CC-BACB943E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2" name="Freeform 38">
              <a:extLst>
                <a:ext uri="{FF2B5EF4-FFF2-40B4-BE49-F238E27FC236}">
                  <a16:creationId xmlns:a16="http://schemas.microsoft.com/office/drawing/2014/main" id="{7856AC6E-DEA9-4FA4-9EE6-1F03FE272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3" name="Freeform 39">
              <a:extLst>
                <a:ext uri="{FF2B5EF4-FFF2-40B4-BE49-F238E27FC236}">
                  <a16:creationId xmlns:a16="http://schemas.microsoft.com/office/drawing/2014/main" id="{77017DCB-D0B3-4C90-BF95-9F334D86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4" name="Freeform 40">
              <a:extLst>
                <a:ext uri="{FF2B5EF4-FFF2-40B4-BE49-F238E27FC236}">
                  <a16:creationId xmlns:a16="http://schemas.microsoft.com/office/drawing/2014/main" id="{375F43E1-87BD-4A2C-940E-07CF9C6A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5" name="Freeform 41">
              <a:extLst>
                <a:ext uri="{FF2B5EF4-FFF2-40B4-BE49-F238E27FC236}">
                  <a16:creationId xmlns:a16="http://schemas.microsoft.com/office/drawing/2014/main" id="{61B15681-905A-4B55-9AA6-DFC30A21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6" name="Freeform 42">
              <a:extLst>
                <a:ext uri="{FF2B5EF4-FFF2-40B4-BE49-F238E27FC236}">
                  <a16:creationId xmlns:a16="http://schemas.microsoft.com/office/drawing/2014/main" id="{7AE5CD4B-370F-4588-B1DC-EE54362A6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7" name="Freeform 43">
              <a:extLst>
                <a:ext uri="{FF2B5EF4-FFF2-40B4-BE49-F238E27FC236}">
                  <a16:creationId xmlns:a16="http://schemas.microsoft.com/office/drawing/2014/main" id="{D7F58E37-2586-4EAD-B7A2-001B0C65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8" name="Freeform 44">
              <a:extLst>
                <a:ext uri="{FF2B5EF4-FFF2-40B4-BE49-F238E27FC236}">
                  <a16:creationId xmlns:a16="http://schemas.microsoft.com/office/drawing/2014/main" id="{CBA2AF2A-FD36-4D35-A8CB-DB3AA2560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7B4F87ED-60C3-4D6D-8E4E-8D3D5948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0" name="Freeform 46">
              <a:extLst>
                <a:ext uri="{FF2B5EF4-FFF2-40B4-BE49-F238E27FC236}">
                  <a16:creationId xmlns:a16="http://schemas.microsoft.com/office/drawing/2014/main" id="{AFE3EA3B-B379-4D42-B1F3-9216212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27" name="AutoShape 35">
            <a:extLst>
              <a:ext uri="{FF2B5EF4-FFF2-40B4-BE49-F238E27FC236}">
                <a16:creationId xmlns:a16="http://schemas.microsoft.com/office/drawing/2014/main" id="{B21C0590-3D9D-400E-8CB1-6ED9F5CE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0877" y="3106046"/>
            <a:ext cx="4667692" cy="2869232"/>
          </a:xfrm>
          <a:prstGeom prst="wedgeRoundRectCallout">
            <a:avLst>
              <a:gd name="adj1" fmla="val 31212"/>
              <a:gd name="adj2" fmla="val -5710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But it can be really hard to know where black will go.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He could do a move that looks stupid and then win because of it.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How do you KNOW he does not have a better move?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We have to assume he is SMART.</a:t>
            </a:r>
          </a:p>
        </p:txBody>
      </p:sp>
      <p:sp>
        <p:nvSpPr>
          <p:cNvPr id="158" name="AutoShape 35">
            <a:extLst>
              <a:ext uri="{FF2B5EF4-FFF2-40B4-BE49-F238E27FC236}">
                <a16:creationId xmlns:a16="http://schemas.microsoft.com/office/drawing/2014/main" id="{60C00D48-9474-4B58-BD9E-9B32365C4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86000"/>
            <a:ext cx="3447583" cy="543720"/>
          </a:xfrm>
          <a:prstGeom prst="wedgeRoundRectCallout">
            <a:avLst>
              <a:gd name="adj1" fmla="val 54475"/>
              <a:gd name="adj2" fmla="val -1792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I think black will go here.</a:t>
            </a:r>
          </a:p>
        </p:txBody>
      </p:sp>
    </p:spTree>
    <p:extLst>
      <p:ext uri="{BB962C8B-B14F-4D97-AF65-F5344CB8AC3E}">
        <p14:creationId xmlns:p14="http://schemas.microsoft.com/office/powerpoint/2010/main" val="164342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7" grpId="0" animBg="1"/>
      <p:bldP spid="15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8848D38E-6488-44FD-A0EC-1221715E82A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E202212-B9B1-420F-B510-DBFCE0546CA2}"/>
              </a:ext>
            </a:extLst>
          </p:cNvPr>
          <p:cNvSpPr txBox="1"/>
          <p:nvPr/>
        </p:nvSpPr>
        <p:spPr>
          <a:xfrm>
            <a:off x="3088643" y="18063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8D44A-E5DE-4682-AFED-7FCA9CEA114A}"/>
              </a:ext>
            </a:extLst>
          </p:cNvPr>
          <p:cNvGrpSpPr/>
          <p:nvPr/>
        </p:nvGrpSpPr>
        <p:grpSpPr>
          <a:xfrm>
            <a:off x="1130026" y="1806325"/>
            <a:ext cx="2037109" cy="461665"/>
            <a:chOff x="1130026" y="1806325"/>
            <a:chExt cx="203710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DBD9E-986D-42B6-9746-B0D8A825336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A3DB1B-6DEC-49B1-9092-EAF72082F70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69BC9C-8519-48A0-9731-C3124F6108D1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DBF697-C24D-44B6-AB0F-12C948AB5C4C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AB1B7-5347-4D2E-8140-180D539E80CD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2109A5-DD98-4C1D-8257-AD0AFC65336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16C424-FA6C-408E-BE4F-99B83C95B37F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E98D4-9EED-4F7F-968C-FF7A54AFC9C9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66" name="Freeform 23" descr="Green marble">
              <a:extLst>
                <a:ext uri="{FF2B5EF4-FFF2-40B4-BE49-F238E27FC236}">
                  <a16:creationId xmlns:a16="http://schemas.microsoft.com/office/drawing/2014/main" id="{FBD0150B-2236-486D-9A42-F947F30F384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4" descr="Green marble">
              <a:extLst>
                <a:ext uri="{FF2B5EF4-FFF2-40B4-BE49-F238E27FC236}">
                  <a16:creationId xmlns:a16="http://schemas.microsoft.com/office/drawing/2014/main" id="{ADE72E17-AFEA-4946-B77B-6129C949AE4A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D44182-57D1-4675-93EE-6DA673DE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66" y="1286471"/>
            <a:ext cx="4302206" cy="1094978"/>
          </a:xfrm>
          <a:prstGeom prst="rect">
            <a:avLst/>
          </a:prstGeom>
        </p:spPr>
      </p:pic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55D03496-EC86-4019-BB5E-9768281847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8C9FF9DF-D93C-4A55-9048-B38A5E8590FD}"/>
              </a:ext>
            </a:extLst>
          </p:cNvPr>
          <p:cNvGrpSpPr/>
          <p:nvPr/>
        </p:nvGrpSpPr>
        <p:grpSpPr>
          <a:xfrm>
            <a:off x="1130026" y="2270450"/>
            <a:ext cx="2037109" cy="461665"/>
            <a:chOff x="1130026" y="1806325"/>
            <a:chExt cx="2037109" cy="46166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6A9A1B6-D4F8-476D-AE72-A0F4602EFDCF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0AFA190-1EFC-4B47-86E9-D66B070863F2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712AC9-CEBA-4EF4-BE22-9992CB6BF016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6EE28F-9A22-46DD-A257-31449932EBF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C0D8D-CC62-4236-9038-D8C5E58D83D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CB5D0C-4458-4F2F-A119-6D6C9199E985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8B5614B-1A85-4118-B5EC-450F4A2E468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EC35BCD3-2231-4953-9895-8ED158DF5F7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82" name="Group 81">
            <a:extLst>
              <a:ext uri="{FF2B5EF4-FFF2-40B4-BE49-F238E27FC236}">
                <a16:creationId xmlns:a16="http://schemas.microsoft.com/office/drawing/2014/main" id="{A7FD81DD-ED81-4B35-9803-305FA20A02C4}"/>
              </a:ext>
            </a:extLst>
          </p:cNvPr>
          <p:cNvGrpSpPr/>
          <p:nvPr/>
        </p:nvGrpSpPr>
        <p:grpSpPr>
          <a:xfrm>
            <a:off x="1130026" y="2734575"/>
            <a:ext cx="2037109" cy="461665"/>
            <a:chOff x="1130026" y="1806325"/>
            <a:chExt cx="2037109" cy="461665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2914792-D9D8-427C-A10E-85FCB2D4F0D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7C183BD-1734-4FA3-B9C3-C10EE97CE20B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3DFC0-9F5D-4F48-8923-5E1E0AEB838F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9C95170-40BB-4B7B-8AAD-D21D8580B117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354871-2CA2-4215-85AE-9FCC7090FA76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3747F6B-DDD4-4881-B0F2-966BAA31759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9A9D112-7F40-45C7-9FC9-A0F7A952FB0E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90" name="Table 12">
            <a:extLst>
              <a:ext uri="{FF2B5EF4-FFF2-40B4-BE49-F238E27FC236}">
                <a16:creationId xmlns:a16="http://schemas.microsoft.com/office/drawing/2014/main" id="{D8AAEB09-51EE-4A9A-AC1F-14F7561B0C8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1AE972E9-9259-40EC-9A79-1E4FB5C52F84}"/>
              </a:ext>
            </a:extLst>
          </p:cNvPr>
          <p:cNvGrpSpPr/>
          <p:nvPr/>
        </p:nvGrpSpPr>
        <p:grpSpPr>
          <a:xfrm>
            <a:off x="1130026" y="3198700"/>
            <a:ext cx="2037109" cy="461665"/>
            <a:chOff x="1130026" y="1806325"/>
            <a:chExt cx="2037109" cy="46166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9CD2299-8541-41EC-84D4-99D608E66E99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8522E99-6FD6-44A9-B394-8F1BD8D88C66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AD9DE5-9DFD-433E-A669-2365F9A850A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71A2A1-170A-4E36-B2D6-D5878DA2F199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C5E759-2240-43E8-BB2F-56C67D81C3E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A00802-C42F-420B-829E-5F376B9AE6A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51CCE8-B3BE-4075-9988-96BDA39F53D6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01" name="Table 12">
            <a:extLst>
              <a:ext uri="{FF2B5EF4-FFF2-40B4-BE49-F238E27FC236}">
                <a16:creationId xmlns:a16="http://schemas.microsoft.com/office/drawing/2014/main" id="{A5033667-31D6-4421-BED0-75C21D93FD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B1BD6DF-E03D-4C3D-9144-87A2D38DBC04}"/>
              </a:ext>
            </a:extLst>
          </p:cNvPr>
          <p:cNvGrpSpPr/>
          <p:nvPr/>
        </p:nvGrpSpPr>
        <p:grpSpPr>
          <a:xfrm>
            <a:off x="1130026" y="3662825"/>
            <a:ext cx="2037109" cy="461665"/>
            <a:chOff x="1130026" y="1806325"/>
            <a:chExt cx="2037109" cy="46166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566277C-3CEE-4DB8-92E7-C6829FE37CD0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D9E010B-7F06-4550-A774-B368E755E7CD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A9D5CD5-462E-4B92-8018-A00FBE61FCD5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56BFB47-040A-4682-A9C6-3A91256C3E86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D63D28E-CBE4-456B-B4C0-022BABED976E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E6C29E4-8A2F-48CA-AA1A-96995DB6C5E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903CE78-C8C5-44D0-A916-B108D00590A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12" name="Table 12">
            <a:extLst>
              <a:ext uri="{FF2B5EF4-FFF2-40B4-BE49-F238E27FC236}">
                <a16:creationId xmlns:a16="http://schemas.microsoft.com/office/drawing/2014/main" id="{023AA40A-4FDD-4B88-871E-462EAF9664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749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25201A0-CA95-4AF4-8BEE-4757072B2299}"/>
              </a:ext>
            </a:extLst>
          </p:cNvPr>
          <p:cNvGrpSpPr/>
          <p:nvPr/>
        </p:nvGrpSpPr>
        <p:grpSpPr>
          <a:xfrm>
            <a:off x="1130026" y="4126950"/>
            <a:ext cx="2037109" cy="461665"/>
            <a:chOff x="1130026" y="1806325"/>
            <a:chExt cx="2037109" cy="46166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2E7C800-97ED-4B54-832F-9B6A649814EA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FDFF08A-505A-4799-B50B-F5763D64CEA7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3FD2A3-A21D-4FD5-9C8A-EA4A0BFF82D9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AC7EC82-1AAC-48FF-BB25-31A6C8ABDBE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09FBB06-402B-4C1C-8C32-BEBA908FB3EC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4DF87A5-E881-46D5-B06E-55C23E26C5F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AC9206-1F40-4815-8C0D-26428CA0349B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23" name="Table 12">
            <a:extLst>
              <a:ext uri="{FF2B5EF4-FFF2-40B4-BE49-F238E27FC236}">
                <a16:creationId xmlns:a16="http://schemas.microsoft.com/office/drawing/2014/main" id="{5F370188-7F1A-4DE1-81E6-B02D18378D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390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F6D333-0180-4E4C-9E46-373663D5A6F6}"/>
              </a:ext>
            </a:extLst>
          </p:cNvPr>
          <p:cNvGrpSpPr/>
          <p:nvPr/>
        </p:nvGrpSpPr>
        <p:grpSpPr>
          <a:xfrm>
            <a:off x="1130026" y="4591075"/>
            <a:ext cx="2037109" cy="461665"/>
            <a:chOff x="1130026" y="1806325"/>
            <a:chExt cx="2037109" cy="46166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4F3852E-4EE8-4D4E-AC9A-1FD383200AB2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0B1A6FC-710B-4D79-9E81-85EC2C306EAC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C736EE-FBDE-40BB-987A-17820F27520B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4028AF5-24C6-4188-BD24-29503EBA260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E4EC28-B028-4A25-B69B-4C50B4451E8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8B2E5A3-559E-48E2-9B47-383DB1CB5BF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4E8E377-07E9-4F78-8574-D4D2A62F1E87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34" name="Table 12">
            <a:extLst>
              <a:ext uri="{FF2B5EF4-FFF2-40B4-BE49-F238E27FC236}">
                <a16:creationId xmlns:a16="http://schemas.microsoft.com/office/drawing/2014/main" id="{5D8EC62E-B534-4DBF-906F-2036242A7F9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1031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3C258D7-AB97-4223-832C-4319119F4E82}"/>
              </a:ext>
            </a:extLst>
          </p:cNvPr>
          <p:cNvGrpSpPr/>
          <p:nvPr/>
        </p:nvGrpSpPr>
        <p:grpSpPr>
          <a:xfrm>
            <a:off x="1130026" y="5055200"/>
            <a:ext cx="2037109" cy="461665"/>
            <a:chOff x="1130026" y="1806325"/>
            <a:chExt cx="2037109" cy="46166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DC723A-1DCC-41FD-8B0E-651979B662DE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5A0FF39-60A8-40CD-B4EC-618B0BBD581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C33FE6C-EE84-4E85-A39A-41F3E8EFAC5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0A86E98-3AFE-4292-909B-969DCB340CB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E8E821A-1EAA-4396-B549-7252F4A97A3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85837E7-3FDD-4184-AECE-513A1DEF305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A506E15-28C1-4835-B7AE-1BD2F8A0DFE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C483408D-4AFF-4AC9-B9CF-45EA592B4D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567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ED35BE4-D456-48E1-A66F-AB4C08CC11F3}"/>
              </a:ext>
            </a:extLst>
          </p:cNvPr>
          <p:cNvGrpSpPr/>
          <p:nvPr/>
        </p:nvGrpSpPr>
        <p:grpSpPr>
          <a:xfrm>
            <a:off x="1130026" y="5519325"/>
            <a:ext cx="2037109" cy="461665"/>
            <a:chOff x="1130026" y="1806325"/>
            <a:chExt cx="2037109" cy="46166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5E5CC62-A225-4A80-B459-6753A9A5E671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A93C056-3D12-4E26-B780-8FB8663A0B4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F5F9444-4567-475B-9764-CB2AF3B2E34D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D3411-A80C-434E-A096-8FA390698CC4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9864827-E4AC-4D21-AED9-8BA5A9BAB63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6F108FD-7307-4C25-A56E-21524E50BB3C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A31941-5AF6-495E-97EA-32395BD9B33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56" name="Table 12">
            <a:extLst>
              <a:ext uri="{FF2B5EF4-FFF2-40B4-BE49-F238E27FC236}">
                <a16:creationId xmlns:a16="http://schemas.microsoft.com/office/drawing/2014/main" id="{4F0FA371-E25E-43CE-BF81-9B68FADFA4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06FE71-F140-46A1-BC59-D1EA350799A5}"/>
              </a:ext>
            </a:extLst>
          </p:cNvPr>
          <p:cNvGrpSpPr/>
          <p:nvPr/>
        </p:nvGrpSpPr>
        <p:grpSpPr>
          <a:xfrm>
            <a:off x="1130026" y="5983450"/>
            <a:ext cx="2037109" cy="461665"/>
            <a:chOff x="1130026" y="1806325"/>
            <a:chExt cx="2037109" cy="461665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E55C9B-FDAB-4185-9BE3-822125E38E07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DB474B-1B82-472F-9A2A-5528A6AD245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B062679-E3B7-45C4-A10A-C76DF830E784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9090922-32FA-4F4F-B2BE-7D6CAF21D00A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A20755F-17C3-434A-8CBD-C70EE5B2A463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D137BC6-A49B-49BB-B8F0-BB6CB94105C7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39086F6-EBA3-42E5-847F-B19A732F9E6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DEA3A-35CD-4323-888C-AFB28ADFC6BE}"/>
              </a:ext>
            </a:extLst>
          </p:cNvPr>
          <p:cNvGrpSpPr/>
          <p:nvPr/>
        </p:nvGrpSpPr>
        <p:grpSpPr>
          <a:xfrm>
            <a:off x="-26484" y="1806324"/>
            <a:ext cx="753849" cy="4656801"/>
            <a:chOff x="-26484" y="1806324"/>
            <a:chExt cx="753849" cy="4656801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1A0B2D1-4AFC-447E-AC59-3D1220326B78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9D9DB0E-B76B-4728-8663-28277D6C7B92}"/>
                </a:ext>
              </a:extLst>
            </p:cNvPr>
            <p:cNvSpPr txBox="1"/>
            <p:nvPr/>
          </p:nvSpPr>
          <p:spPr>
            <a:xfrm>
              <a:off x="-26484" y="388620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f(i)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49FC1-44AC-4086-B32B-106DE6D60CB6}"/>
              </a:ext>
            </a:extLst>
          </p:cNvPr>
          <p:cNvGrpSpPr/>
          <p:nvPr/>
        </p:nvGrpSpPr>
        <p:grpSpPr>
          <a:xfrm>
            <a:off x="1167726" y="6447344"/>
            <a:ext cx="1920917" cy="528476"/>
            <a:chOff x="1167726" y="6447344"/>
            <a:chExt cx="1920917" cy="528476"/>
          </a:xfrm>
        </p:grpSpPr>
        <p:sp>
          <p:nvSpPr>
            <p:cNvPr id="180" name="Left Brace 179">
              <a:extLst>
                <a:ext uri="{FF2B5EF4-FFF2-40B4-BE49-F238E27FC236}">
                  <a16:creationId xmlns:a16="http://schemas.microsoft.com/office/drawing/2014/main" id="{F4E4A234-4160-40A1-9070-0A5417DFDFD9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E36C749-FC4E-4C6F-882A-982E1E69DC24}"/>
                </a:ext>
              </a:extLst>
            </p:cNvPr>
            <p:cNvSpPr txBox="1"/>
            <p:nvPr/>
          </p:nvSpPr>
          <p:spPr>
            <a:xfrm>
              <a:off x="1988664" y="651415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i</a:t>
              </a:r>
            </a:p>
          </p:txBody>
        </p:sp>
      </p:grp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C9C281DF-4BB6-461F-9188-AB1E7EFEDC8C}"/>
              </a:ext>
            </a:extLst>
          </p:cNvPr>
          <p:cNvGrpSpPr>
            <a:grpSpLocks noChangeAspect="1"/>
          </p:cNvGrpSpPr>
          <p:nvPr/>
        </p:nvGrpSpPr>
        <p:grpSpPr bwMode="auto">
          <a:xfrm rot="2360341">
            <a:off x="425208" y="996493"/>
            <a:ext cx="667477" cy="837029"/>
            <a:chOff x="2227" y="1194"/>
            <a:chExt cx="1944" cy="2413"/>
          </a:xfrm>
        </p:grpSpPr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9335FE64-1527-4A10-8C46-FAEB5D0E3E13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1 w 600"/>
                <a:gd name="T1" fmla="*/ 1 h 608"/>
                <a:gd name="T2" fmla="*/ 1 w 600"/>
                <a:gd name="T3" fmla="*/ 1 h 608"/>
                <a:gd name="T4" fmla="*/ 1 w 600"/>
                <a:gd name="T5" fmla="*/ 1 h 608"/>
                <a:gd name="T6" fmla="*/ 1 w 600"/>
                <a:gd name="T7" fmla="*/ 1 h 608"/>
                <a:gd name="T8" fmla="*/ 1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1 w 600"/>
                <a:gd name="T23" fmla="*/ 1 h 608"/>
                <a:gd name="T24" fmla="*/ 1 w 600"/>
                <a:gd name="T25" fmla="*/ 1 h 608"/>
                <a:gd name="T26" fmla="*/ 1 w 600"/>
                <a:gd name="T27" fmla="*/ 1 h 608"/>
                <a:gd name="T28" fmla="*/ 1 w 600"/>
                <a:gd name="T29" fmla="*/ 1 h 608"/>
                <a:gd name="T30" fmla="*/ 1 w 600"/>
                <a:gd name="T31" fmla="*/ 1 h 608"/>
                <a:gd name="T32" fmla="*/ 1 w 600"/>
                <a:gd name="T33" fmla="*/ 1 h 608"/>
                <a:gd name="T34" fmla="*/ 1 w 600"/>
                <a:gd name="T35" fmla="*/ 1 h 608"/>
                <a:gd name="T36" fmla="*/ 1 w 600"/>
                <a:gd name="T37" fmla="*/ 1 h 608"/>
                <a:gd name="T38" fmla="*/ 1 w 600"/>
                <a:gd name="T39" fmla="*/ 1 h 608"/>
                <a:gd name="T40" fmla="*/ 1 w 600"/>
                <a:gd name="T41" fmla="*/ 1 h 608"/>
                <a:gd name="T42" fmla="*/ 1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D2AE381-4F17-4E2A-A605-791EBDEF130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1 w 619"/>
                <a:gd name="T1" fmla="*/ 1 h 1085"/>
                <a:gd name="T2" fmla="*/ 1 w 619"/>
                <a:gd name="T3" fmla="*/ 1 h 1085"/>
                <a:gd name="T4" fmla="*/ 1 w 619"/>
                <a:gd name="T5" fmla="*/ 1 h 1085"/>
                <a:gd name="T6" fmla="*/ 1 w 619"/>
                <a:gd name="T7" fmla="*/ 0 h 1085"/>
                <a:gd name="T8" fmla="*/ 1 w 619"/>
                <a:gd name="T9" fmla="*/ 1 h 1085"/>
                <a:gd name="T10" fmla="*/ 1 w 619"/>
                <a:gd name="T11" fmla="*/ 1 h 1085"/>
                <a:gd name="T12" fmla="*/ 1 w 619"/>
                <a:gd name="T13" fmla="*/ 1 h 1085"/>
                <a:gd name="T14" fmla="*/ 1 w 619"/>
                <a:gd name="T15" fmla="*/ 1 h 1085"/>
                <a:gd name="T16" fmla="*/ 1 w 619"/>
                <a:gd name="T17" fmla="*/ 1 h 1085"/>
                <a:gd name="T18" fmla="*/ 1 w 619"/>
                <a:gd name="T19" fmla="*/ 1 h 1085"/>
                <a:gd name="T20" fmla="*/ 1 w 619"/>
                <a:gd name="T21" fmla="*/ 1 h 1085"/>
                <a:gd name="T22" fmla="*/ 1 w 619"/>
                <a:gd name="T23" fmla="*/ 1 h 1085"/>
                <a:gd name="T24" fmla="*/ 1 w 619"/>
                <a:gd name="T25" fmla="*/ 1 h 1085"/>
                <a:gd name="T26" fmla="*/ 1 w 619"/>
                <a:gd name="T27" fmla="*/ 1 h 1085"/>
                <a:gd name="T28" fmla="*/ 1 w 619"/>
                <a:gd name="T29" fmla="*/ 1 h 1085"/>
                <a:gd name="T30" fmla="*/ 1 w 619"/>
                <a:gd name="T31" fmla="*/ 1 h 1085"/>
                <a:gd name="T32" fmla="*/ 1 w 619"/>
                <a:gd name="T33" fmla="*/ 1 h 1085"/>
                <a:gd name="T34" fmla="*/ 1 w 619"/>
                <a:gd name="T35" fmla="*/ 1 h 1085"/>
                <a:gd name="T36" fmla="*/ 1 w 619"/>
                <a:gd name="T37" fmla="*/ 1 h 1085"/>
                <a:gd name="T38" fmla="*/ 1 w 619"/>
                <a:gd name="T39" fmla="*/ 1 h 1085"/>
                <a:gd name="T40" fmla="*/ 0 w 619"/>
                <a:gd name="T41" fmla="*/ 1 h 1085"/>
                <a:gd name="T42" fmla="*/ 1 w 619"/>
                <a:gd name="T43" fmla="*/ 1 h 1085"/>
                <a:gd name="T44" fmla="*/ 1 w 619"/>
                <a:gd name="T45" fmla="*/ 1 h 1085"/>
                <a:gd name="T46" fmla="*/ 1 w 619"/>
                <a:gd name="T47" fmla="*/ 1 h 1085"/>
                <a:gd name="T48" fmla="*/ 1 w 619"/>
                <a:gd name="T49" fmla="*/ 1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B93FD7AC-36A9-4E4A-B733-CB3EE21958E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58 w 782"/>
                <a:gd name="T3" fmla="*/ 0 h 808"/>
                <a:gd name="T4" fmla="*/ 386 w 782"/>
                <a:gd name="T5" fmla="*/ 0 h 808"/>
                <a:gd name="T6" fmla="*/ 814 w 782"/>
                <a:gd name="T7" fmla="*/ 1 h 808"/>
                <a:gd name="T8" fmla="*/ 1320 w 782"/>
                <a:gd name="T9" fmla="*/ 1 h 808"/>
                <a:gd name="T10" fmla="*/ 1508 w 782"/>
                <a:gd name="T11" fmla="*/ 1 h 808"/>
                <a:gd name="T12" fmla="*/ 1595 w 782"/>
                <a:gd name="T13" fmla="*/ 1 h 808"/>
                <a:gd name="T14" fmla="*/ 1608 w 782"/>
                <a:gd name="T15" fmla="*/ 1 h 808"/>
                <a:gd name="T16" fmla="*/ 1552 w 782"/>
                <a:gd name="T17" fmla="*/ 1 h 808"/>
                <a:gd name="T18" fmla="*/ 1397 w 782"/>
                <a:gd name="T19" fmla="*/ 1 h 808"/>
                <a:gd name="T20" fmla="*/ 1195 w 782"/>
                <a:gd name="T21" fmla="*/ 1 h 808"/>
                <a:gd name="T22" fmla="*/ 1048 w 782"/>
                <a:gd name="T23" fmla="*/ 1 h 808"/>
                <a:gd name="T24" fmla="*/ 980 w 782"/>
                <a:gd name="T25" fmla="*/ 1 h 808"/>
                <a:gd name="T26" fmla="*/ 938 w 782"/>
                <a:gd name="T27" fmla="*/ 1 h 808"/>
                <a:gd name="T28" fmla="*/ 951 w 782"/>
                <a:gd name="T29" fmla="*/ 1 h 808"/>
                <a:gd name="T30" fmla="*/ 962 w 782"/>
                <a:gd name="T31" fmla="*/ 1 h 808"/>
                <a:gd name="T32" fmla="*/ 1143 w 782"/>
                <a:gd name="T33" fmla="*/ 1 h 808"/>
                <a:gd name="T34" fmla="*/ 1430 w 782"/>
                <a:gd name="T35" fmla="*/ 1 h 808"/>
                <a:gd name="T36" fmla="*/ 1608 w 782"/>
                <a:gd name="T37" fmla="*/ 1 h 808"/>
                <a:gd name="T38" fmla="*/ 1799 w 782"/>
                <a:gd name="T39" fmla="*/ 1 h 808"/>
                <a:gd name="T40" fmla="*/ 1860 w 782"/>
                <a:gd name="T41" fmla="*/ 1 h 808"/>
                <a:gd name="T42" fmla="*/ 1799 w 782"/>
                <a:gd name="T43" fmla="*/ 1 h 808"/>
                <a:gd name="T44" fmla="*/ 1724 w 782"/>
                <a:gd name="T45" fmla="*/ 1 h 808"/>
                <a:gd name="T46" fmla="*/ 1595 w 782"/>
                <a:gd name="T47" fmla="*/ 1 h 808"/>
                <a:gd name="T48" fmla="*/ 1423 w 782"/>
                <a:gd name="T49" fmla="*/ 1 h 808"/>
                <a:gd name="T50" fmla="*/ 1236 w 782"/>
                <a:gd name="T51" fmla="*/ 1 h 808"/>
                <a:gd name="T52" fmla="*/ 938 w 782"/>
                <a:gd name="T53" fmla="*/ 1 h 808"/>
                <a:gd name="T54" fmla="*/ 844 w 782"/>
                <a:gd name="T55" fmla="*/ 1 h 808"/>
                <a:gd name="T56" fmla="*/ 793 w 782"/>
                <a:gd name="T57" fmla="*/ 1 h 808"/>
                <a:gd name="T58" fmla="*/ 793 w 782"/>
                <a:gd name="T59" fmla="*/ 1 h 808"/>
                <a:gd name="T60" fmla="*/ 793 w 782"/>
                <a:gd name="T61" fmla="*/ 1 h 808"/>
                <a:gd name="T62" fmla="*/ 922 w 782"/>
                <a:gd name="T63" fmla="*/ 1 h 808"/>
                <a:gd name="T64" fmla="*/ 1114 w 782"/>
                <a:gd name="T65" fmla="*/ 1 h 808"/>
                <a:gd name="T66" fmla="*/ 1283 w 782"/>
                <a:gd name="T67" fmla="*/ 1 h 808"/>
                <a:gd name="T68" fmla="*/ 1389 w 782"/>
                <a:gd name="T69" fmla="*/ 1 h 808"/>
                <a:gd name="T70" fmla="*/ 1443 w 782"/>
                <a:gd name="T71" fmla="*/ 1 h 808"/>
                <a:gd name="T72" fmla="*/ 1423 w 782"/>
                <a:gd name="T73" fmla="*/ 1 h 808"/>
                <a:gd name="T74" fmla="*/ 1344 w 782"/>
                <a:gd name="T75" fmla="*/ 1 h 808"/>
                <a:gd name="T76" fmla="*/ 1236 w 782"/>
                <a:gd name="T77" fmla="*/ 1 h 808"/>
                <a:gd name="T78" fmla="*/ 1114 w 782"/>
                <a:gd name="T79" fmla="*/ 1 h 808"/>
                <a:gd name="T80" fmla="*/ 850 w 782"/>
                <a:gd name="T81" fmla="*/ 1 h 808"/>
                <a:gd name="T82" fmla="*/ 460 w 782"/>
                <a:gd name="T83" fmla="*/ 1 h 808"/>
                <a:gd name="T84" fmla="*/ 166 w 782"/>
                <a:gd name="T85" fmla="*/ 1 h 808"/>
                <a:gd name="T86" fmla="*/ 46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9">
              <a:extLst>
                <a:ext uri="{FF2B5EF4-FFF2-40B4-BE49-F238E27FC236}">
                  <a16:creationId xmlns:a16="http://schemas.microsoft.com/office/drawing/2014/main" id="{2222FA37-38F5-4FA5-B362-9BC19C1985CC}"/>
                </a:ext>
              </a:extLst>
            </p:cNvPr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28948 w 992"/>
                <a:gd name="T1" fmla="*/ 1 h 770"/>
                <a:gd name="T2" fmla="*/ 29494 w 992"/>
                <a:gd name="T3" fmla="*/ 1 h 770"/>
                <a:gd name="T4" fmla="*/ 31520 w 992"/>
                <a:gd name="T5" fmla="*/ 1 h 770"/>
                <a:gd name="T6" fmla="*/ 34032 w 992"/>
                <a:gd name="T7" fmla="*/ 1 h 770"/>
                <a:gd name="T8" fmla="*/ 35520 w 992"/>
                <a:gd name="T9" fmla="*/ 1 h 770"/>
                <a:gd name="T10" fmla="*/ 34868 w 992"/>
                <a:gd name="T11" fmla="*/ 1 h 770"/>
                <a:gd name="T12" fmla="*/ 33482 w 992"/>
                <a:gd name="T13" fmla="*/ 1 h 770"/>
                <a:gd name="T14" fmla="*/ 30702 w 992"/>
                <a:gd name="T15" fmla="*/ 1 h 770"/>
                <a:gd name="T16" fmla="*/ 27272 w 992"/>
                <a:gd name="T17" fmla="*/ 1 h 770"/>
                <a:gd name="T18" fmla="*/ 24414 w 992"/>
                <a:gd name="T19" fmla="*/ 1 h 770"/>
                <a:gd name="T20" fmla="*/ 21207 w 992"/>
                <a:gd name="T21" fmla="*/ 1 h 770"/>
                <a:gd name="T22" fmla="*/ 18151 w 992"/>
                <a:gd name="T23" fmla="*/ 1 h 770"/>
                <a:gd name="T24" fmla="*/ 15831 w 992"/>
                <a:gd name="T25" fmla="*/ 1 h 770"/>
                <a:gd name="T26" fmla="*/ 14986 w 992"/>
                <a:gd name="T27" fmla="*/ 1 h 770"/>
                <a:gd name="T28" fmla="*/ 14046 w 992"/>
                <a:gd name="T29" fmla="*/ 1 h 770"/>
                <a:gd name="T30" fmla="*/ 12938 w 992"/>
                <a:gd name="T31" fmla="*/ 1 h 770"/>
                <a:gd name="T32" fmla="*/ 12113 w 992"/>
                <a:gd name="T33" fmla="*/ 1 h 770"/>
                <a:gd name="T34" fmla="*/ 12113 w 992"/>
                <a:gd name="T35" fmla="*/ 1 h 770"/>
                <a:gd name="T36" fmla="*/ 11543 w 992"/>
                <a:gd name="T37" fmla="*/ 1 h 770"/>
                <a:gd name="T38" fmla="*/ 9958 w 992"/>
                <a:gd name="T39" fmla="*/ 1 h 770"/>
                <a:gd name="T40" fmla="*/ 8003 w 992"/>
                <a:gd name="T41" fmla="*/ 1 h 770"/>
                <a:gd name="T42" fmla="*/ 6185 w 992"/>
                <a:gd name="T43" fmla="*/ 1 h 770"/>
                <a:gd name="T44" fmla="*/ 4103 w 992"/>
                <a:gd name="T45" fmla="*/ 1 h 770"/>
                <a:gd name="T46" fmla="*/ 949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1414 w 992"/>
                <a:gd name="T53" fmla="*/ 1 h 770"/>
                <a:gd name="T54" fmla="*/ 2930 w 992"/>
                <a:gd name="T55" fmla="*/ 1 h 770"/>
                <a:gd name="T56" fmla="*/ 4241 w 992"/>
                <a:gd name="T57" fmla="*/ 1 h 770"/>
                <a:gd name="T58" fmla="*/ 6764 w 992"/>
                <a:gd name="T59" fmla="*/ 1 h 770"/>
                <a:gd name="T60" fmla="*/ 9211 w 992"/>
                <a:gd name="T61" fmla="*/ 1 h 770"/>
                <a:gd name="T62" fmla="*/ 11543 w 992"/>
                <a:gd name="T63" fmla="*/ 1 h 770"/>
                <a:gd name="T64" fmla="*/ 14866 w 992"/>
                <a:gd name="T65" fmla="*/ 0 h 770"/>
                <a:gd name="T66" fmla="*/ 14986 w 992"/>
                <a:gd name="T67" fmla="*/ 1 h 770"/>
                <a:gd name="T68" fmla="*/ 14233 w 992"/>
                <a:gd name="T69" fmla="*/ 1 h 770"/>
                <a:gd name="T70" fmla="*/ 14046 w 992"/>
                <a:gd name="T71" fmla="*/ 1 h 770"/>
                <a:gd name="T72" fmla="*/ 14986 w 992"/>
                <a:gd name="T73" fmla="*/ 1 h 770"/>
                <a:gd name="T74" fmla="*/ 16554 w 992"/>
                <a:gd name="T75" fmla="*/ 1 h 770"/>
                <a:gd name="T76" fmla="*/ 17885 w 992"/>
                <a:gd name="T77" fmla="*/ 1 h 770"/>
                <a:gd name="T78" fmla="*/ 19989 w 992"/>
                <a:gd name="T79" fmla="*/ 1 h 770"/>
                <a:gd name="T80" fmla="*/ 22026 w 992"/>
                <a:gd name="T81" fmla="*/ 1 h 770"/>
                <a:gd name="T82" fmla="*/ 24108 w 992"/>
                <a:gd name="T83" fmla="*/ 1 h 770"/>
                <a:gd name="T84" fmla="*/ 26849 w 992"/>
                <a:gd name="T85" fmla="*/ 1 h 770"/>
                <a:gd name="T86" fmla="*/ 28658 w 992"/>
                <a:gd name="T87" fmla="*/ 1 h 770"/>
                <a:gd name="T88" fmla="*/ 28948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F3479110-F7C5-4F2B-8E30-66BF565EF02B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1 w 699"/>
                <a:gd name="T1" fmla="*/ 1 h 1216"/>
                <a:gd name="T2" fmla="*/ 1 w 699"/>
                <a:gd name="T3" fmla="*/ 1 h 1216"/>
                <a:gd name="T4" fmla="*/ 1 w 699"/>
                <a:gd name="T5" fmla="*/ 1 h 1216"/>
                <a:gd name="T6" fmla="*/ 1 w 699"/>
                <a:gd name="T7" fmla="*/ 1 h 1216"/>
                <a:gd name="T8" fmla="*/ 1 w 699"/>
                <a:gd name="T9" fmla="*/ 1 h 1216"/>
                <a:gd name="T10" fmla="*/ 1 w 699"/>
                <a:gd name="T11" fmla="*/ 1 h 1216"/>
                <a:gd name="T12" fmla="*/ 1 w 699"/>
                <a:gd name="T13" fmla="*/ 1 h 1216"/>
                <a:gd name="T14" fmla="*/ 1 w 699"/>
                <a:gd name="T15" fmla="*/ 1 h 1216"/>
                <a:gd name="T16" fmla="*/ 1 w 699"/>
                <a:gd name="T17" fmla="*/ 1 h 1216"/>
                <a:gd name="T18" fmla="*/ 1 w 699"/>
                <a:gd name="T19" fmla="*/ 1 h 1216"/>
                <a:gd name="T20" fmla="*/ 1 w 699"/>
                <a:gd name="T21" fmla="*/ 1 h 1216"/>
                <a:gd name="T22" fmla="*/ 1 w 699"/>
                <a:gd name="T23" fmla="*/ 1 h 1216"/>
                <a:gd name="T24" fmla="*/ 1 w 699"/>
                <a:gd name="T25" fmla="*/ 1 h 1216"/>
                <a:gd name="T26" fmla="*/ 1 w 699"/>
                <a:gd name="T27" fmla="*/ 1 h 1216"/>
                <a:gd name="T28" fmla="*/ 1 w 699"/>
                <a:gd name="T29" fmla="*/ 1 h 1216"/>
                <a:gd name="T30" fmla="*/ 1 w 699"/>
                <a:gd name="T31" fmla="*/ 1 h 1216"/>
                <a:gd name="T32" fmla="*/ 0 w 699"/>
                <a:gd name="T33" fmla="*/ 1 h 1216"/>
                <a:gd name="T34" fmla="*/ 1 w 699"/>
                <a:gd name="T35" fmla="*/ 1 h 1216"/>
                <a:gd name="T36" fmla="*/ 1 w 699"/>
                <a:gd name="T37" fmla="*/ 1 h 1216"/>
                <a:gd name="T38" fmla="*/ 1 w 699"/>
                <a:gd name="T39" fmla="*/ 1 h 1216"/>
                <a:gd name="T40" fmla="*/ 1 w 699"/>
                <a:gd name="T41" fmla="*/ 1 h 1216"/>
                <a:gd name="T42" fmla="*/ 1 w 699"/>
                <a:gd name="T43" fmla="*/ 1 h 1216"/>
                <a:gd name="T44" fmla="*/ 1 w 699"/>
                <a:gd name="T45" fmla="*/ 1 h 1216"/>
                <a:gd name="T46" fmla="*/ 1 w 699"/>
                <a:gd name="T47" fmla="*/ 1 h 1216"/>
                <a:gd name="T48" fmla="*/ 1 w 699"/>
                <a:gd name="T49" fmla="*/ 1 h 1216"/>
                <a:gd name="T50" fmla="*/ 1 w 699"/>
                <a:gd name="T51" fmla="*/ 1 h 1216"/>
                <a:gd name="T52" fmla="*/ 1 w 699"/>
                <a:gd name="T53" fmla="*/ 0 h 1216"/>
                <a:gd name="T54" fmla="*/ 1 w 699"/>
                <a:gd name="T55" fmla="*/ 1 h 1216"/>
                <a:gd name="T56" fmla="*/ 1 w 699"/>
                <a:gd name="T57" fmla="*/ 1 h 1216"/>
                <a:gd name="T58" fmla="*/ 1 w 699"/>
                <a:gd name="T59" fmla="*/ 1 h 1216"/>
                <a:gd name="T60" fmla="*/ 1 w 699"/>
                <a:gd name="T61" fmla="*/ 1 h 1216"/>
                <a:gd name="T62" fmla="*/ 1 w 699"/>
                <a:gd name="T63" fmla="*/ 1 h 1216"/>
                <a:gd name="T64" fmla="*/ 1 w 699"/>
                <a:gd name="T65" fmla="*/ 1 h 1216"/>
                <a:gd name="T66" fmla="*/ 1 w 699"/>
                <a:gd name="T67" fmla="*/ 1 h 1216"/>
                <a:gd name="T68" fmla="*/ 1 w 699"/>
                <a:gd name="T69" fmla="*/ 1 h 1216"/>
                <a:gd name="T70" fmla="*/ 1 w 699"/>
                <a:gd name="T71" fmla="*/ 1 h 1216"/>
                <a:gd name="T72" fmla="*/ 1 w 699"/>
                <a:gd name="T73" fmla="*/ 1 h 1216"/>
                <a:gd name="T74" fmla="*/ 1 w 699"/>
                <a:gd name="T75" fmla="*/ 1 h 1216"/>
                <a:gd name="T76" fmla="*/ 1 w 699"/>
                <a:gd name="T77" fmla="*/ 1 h 1216"/>
                <a:gd name="T78" fmla="*/ 1 w 699"/>
                <a:gd name="T79" fmla="*/ 1 h 1216"/>
                <a:gd name="T80" fmla="*/ 1 w 699"/>
                <a:gd name="T81" fmla="*/ 1 h 1216"/>
                <a:gd name="T82" fmla="*/ 1 w 699"/>
                <a:gd name="T83" fmla="*/ 1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31">
              <a:extLst>
                <a:ext uri="{FF2B5EF4-FFF2-40B4-BE49-F238E27FC236}">
                  <a16:creationId xmlns:a16="http://schemas.microsoft.com/office/drawing/2014/main" id="{42001E47-572F-433C-B3F1-909381B3039C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1 h 1139"/>
                <a:gd name="T2" fmla="*/ 0 w 915"/>
                <a:gd name="T3" fmla="*/ 1 h 1139"/>
                <a:gd name="T4" fmla="*/ 1 w 915"/>
                <a:gd name="T5" fmla="*/ 1 h 1139"/>
                <a:gd name="T6" fmla="*/ 1 w 915"/>
                <a:gd name="T7" fmla="*/ 1 h 1139"/>
                <a:gd name="T8" fmla="*/ 1 w 915"/>
                <a:gd name="T9" fmla="*/ 1 h 1139"/>
                <a:gd name="T10" fmla="*/ 1 w 915"/>
                <a:gd name="T11" fmla="*/ 1 h 1139"/>
                <a:gd name="T12" fmla="*/ 1 w 915"/>
                <a:gd name="T13" fmla="*/ 1 h 1139"/>
                <a:gd name="T14" fmla="*/ 1 w 915"/>
                <a:gd name="T15" fmla="*/ 1 h 1139"/>
                <a:gd name="T16" fmla="*/ 1 w 915"/>
                <a:gd name="T17" fmla="*/ 1 h 1139"/>
                <a:gd name="T18" fmla="*/ 1 w 915"/>
                <a:gd name="T19" fmla="*/ 1 h 1139"/>
                <a:gd name="T20" fmla="*/ 1 w 915"/>
                <a:gd name="T21" fmla="*/ 1 h 1139"/>
                <a:gd name="T22" fmla="*/ 1 w 915"/>
                <a:gd name="T23" fmla="*/ 1 h 1139"/>
                <a:gd name="T24" fmla="*/ 1 w 915"/>
                <a:gd name="T25" fmla="*/ 1 h 1139"/>
                <a:gd name="T26" fmla="*/ 1 w 915"/>
                <a:gd name="T27" fmla="*/ 1 h 1139"/>
                <a:gd name="T28" fmla="*/ 1 w 915"/>
                <a:gd name="T29" fmla="*/ 1 h 1139"/>
                <a:gd name="T30" fmla="*/ 1 w 915"/>
                <a:gd name="T31" fmla="*/ 1 h 1139"/>
                <a:gd name="T32" fmla="*/ 1 w 915"/>
                <a:gd name="T33" fmla="*/ 1 h 1139"/>
                <a:gd name="T34" fmla="*/ 1 w 915"/>
                <a:gd name="T35" fmla="*/ 1 h 1139"/>
                <a:gd name="T36" fmla="*/ 1 w 915"/>
                <a:gd name="T37" fmla="*/ 1 h 1139"/>
                <a:gd name="T38" fmla="*/ 1 w 915"/>
                <a:gd name="T39" fmla="*/ 1 h 1139"/>
                <a:gd name="T40" fmla="*/ 1 w 915"/>
                <a:gd name="T41" fmla="*/ 1 h 1139"/>
                <a:gd name="T42" fmla="*/ 1 w 915"/>
                <a:gd name="T43" fmla="*/ 1 h 1139"/>
                <a:gd name="T44" fmla="*/ 1 w 915"/>
                <a:gd name="T45" fmla="*/ 1 h 1139"/>
                <a:gd name="T46" fmla="*/ 1 w 915"/>
                <a:gd name="T47" fmla="*/ 0 h 1139"/>
                <a:gd name="T48" fmla="*/ 1 w 915"/>
                <a:gd name="T49" fmla="*/ 1 h 1139"/>
                <a:gd name="T50" fmla="*/ 1 w 915"/>
                <a:gd name="T51" fmla="*/ 1 h 1139"/>
                <a:gd name="T52" fmla="*/ 1 w 915"/>
                <a:gd name="T53" fmla="*/ 1 h 1139"/>
                <a:gd name="T54" fmla="*/ 1 w 915"/>
                <a:gd name="T55" fmla="*/ 1 h 1139"/>
                <a:gd name="T56" fmla="*/ 1 w 915"/>
                <a:gd name="T57" fmla="*/ 1 h 1139"/>
                <a:gd name="T58" fmla="*/ 1 w 915"/>
                <a:gd name="T59" fmla="*/ 1 h 1139"/>
                <a:gd name="T60" fmla="*/ 1 w 915"/>
                <a:gd name="T61" fmla="*/ 1 h 1139"/>
                <a:gd name="T62" fmla="*/ 1 w 915"/>
                <a:gd name="T63" fmla="*/ 1 h 1139"/>
                <a:gd name="T64" fmla="*/ 1 w 915"/>
                <a:gd name="T65" fmla="*/ 1 h 1139"/>
                <a:gd name="T66" fmla="*/ 1 w 915"/>
                <a:gd name="T67" fmla="*/ 1 h 1139"/>
                <a:gd name="T68" fmla="*/ 1 w 915"/>
                <a:gd name="T69" fmla="*/ 1 h 1139"/>
                <a:gd name="T70" fmla="*/ 1 w 915"/>
                <a:gd name="T71" fmla="*/ 1 h 1139"/>
                <a:gd name="T72" fmla="*/ 1 w 915"/>
                <a:gd name="T73" fmla="*/ 1 h 1139"/>
                <a:gd name="T74" fmla="*/ 1 w 915"/>
                <a:gd name="T75" fmla="*/ 1 h 1139"/>
                <a:gd name="T76" fmla="*/ 1 w 915"/>
                <a:gd name="T77" fmla="*/ 1 h 1139"/>
                <a:gd name="T78" fmla="*/ 1 w 915"/>
                <a:gd name="T79" fmla="*/ 1 h 1139"/>
                <a:gd name="T80" fmla="*/ 1 w 915"/>
                <a:gd name="T81" fmla="*/ 1 h 1139"/>
                <a:gd name="T82" fmla="*/ 1 w 915"/>
                <a:gd name="T83" fmla="*/ 1 h 1139"/>
                <a:gd name="T84" fmla="*/ 1 w 915"/>
                <a:gd name="T85" fmla="*/ 1 h 1139"/>
                <a:gd name="T86" fmla="*/ 1 w 915"/>
                <a:gd name="T87" fmla="*/ 1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3" name="Group 29">
            <a:extLst>
              <a:ext uri="{FF2B5EF4-FFF2-40B4-BE49-F238E27FC236}">
                <a16:creationId xmlns:a16="http://schemas.microsoft.com/office/drawing/2014/main" id="{3E994F08-FB5B-4CEC-A8B6-0F5B38294010}"/>
              </a:ext>
            </a:extLst>
          </p:cNvPr>
          <p:cNvGrpSpPr>
            <a:grpSpLocks/>
          </p:cNvGrpSpPr>
          <p:nvPr/>
        </p:nvGrpSpPr>
        <p:grpSpPr bwMode="auto">
          <a:xfrm>
            <a:off x="7740930" y="2413256"/>
            <a:ext cx="917591" cy="929993"/>
            <a:chOff x="2065" y="1551"/>
            <a:chExt cx="1628" cy="1988"/>
          </a:xfrm>
        </p:grpSpPr>
        <p:sp>
          <p:nvSpPr>
            <p:cNvPr id="204" name="Freeform 30">
              <a:extLst>
                <a:ext uri="{FF2B5EF4-FFF2-40B4-BE49-F238E27FC236}">
                  <a16:creationId xmlns:a16="http://schemas.microsoft.com/office/drawing/2014/main" id="{920CA0E6-631E-4A17-9291-0633CA10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5" name="Freeform 31">
              <a:extLst>
                <a:ext uri="{FF2B5EF4-FFF2-40B4-BE49-F238E27FC236}">
                  <a16:creationId xmlns:a16="http://schemas.microsoft.com/office/drawing/2014/main" id="{A1A0C48B-C751-4BAE-A9DD-9761D7C0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6" name="Freeform 32">
              <a:extLst>
                <a:ext uri="{FF2B5EF4-FFF2-40B4-BE49-F238E27FC236}">
                  <a16:creationId xmlns:a16="http://schemas.microsoft.com/office/drawing/2014/main" id="{340B552A-69D6-4BE1-BAA6-72D369C5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7" name="Freeform 33">
              <a:extLst>
                <a:ext uri="{FF2B5EF4-FFF2-40B4-BE49-F238E27FC236}">
                  <a16:creationId xmlns:a16="http://schemas.microsoft.com/office/drawing/2014/main" id="{0577B206-323C-43F5-BF0D-70C6A07E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8" name="Freeform 34">
              <a:extLst>
                <a:ext uri="{FF2B5EF4-FFF2-40B4-BE49-F238E27FC236}">
                  <a16:creationId xmlns:a16="http://schemas.microsoft.com/office/drawing/2014/main" id="{1B01CE9A-6455-4805-90A1-25219D85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9" name="Freeform 35">
              <a:extLst>
                <a:ext uri="{FF2B5EF4-FFF2-40B4-BE49-F238E27FC236}">
                  <a16:creationId xmlns:a16="http://schemas.microsoft.com/office/drawing/2014/main" id="{7E585519-4673-4421-AAEB-D1957AF8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0" name="Freeform 36">
              <a:extLst>
                <a:ext uri="{FF2B5EF4-FFF2-40B4-BE49-F238E27FC236}">
                  <a16:creationId xmlns:a16="http://schemas.microsoft.com/office/drawing/2014/main" id="{23E39FB2-1487-490B-AF1C-6850228C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89060E5A-FDD9-4545-B0CC-BACB943E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2" name="Freeform 38">
              <a:extLst>
                <a:ext uri="{FF2B5EF4-FFF2-40B4-BE49-F238E27FC236}">
                  <a16:creationId xmlns:a16="http://schemas.microsoft.com/office/drawing/2014/main" id="{7856AC6E-DEA9-4FA4-9EE6-1F03FE272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3" name="Freeform 39">
              <a:extLst>
                <a:ext uri="{FF2B5EF4-FFF2-40B4-BE49-F238E27FC236}">
                  <a16:creationId xmlns:a16="http://schemas.microsoft.com/office/drawing/2014/main" id="{77017DCB-D0B3-4C90-BF95-9F334D86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4" name="Freeform 40">
              <a:extLst>
                <a:ext uri="{FF2B5EF4-FFF2-40B4-BE49-F238E27FC236}">
                  <a16:creationId xmlns:a16="http://schemas.microsoft.com/office/drawing/2014/main" id="{375F43E1-87BD-4A2C-940E-07CF9C6A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5" name="Freeform 41">
              <a:extLst>
                <a:ext uri="{FF2B5EF4-FFF2-40B4-BE49-F238E27FC236}">
                  <a16:creationId xmlns:a16="http://schemas.microsoft.com/office/drawing/2014/main" id="{61B15681-905A-4B55-9AA6-DFC30A21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6" name="Freeform 42">
              <a:extLst>
                <a:ext uri="{FF2B5EF4-FFF2-40B4-BE49-F238E27FC236}">
                  <a16:creationId xmlns:a16="http://schemas.microsoft.com/office/drawing/2014/main" id="{7AE5CD4B-370F-4588-B1DC-EE54362A6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7" name="Freeform 43">
              <a:extLst>
                <a:ext uri="{FF2B5EF4-FFF2-40B4-BE49-F238E27FC236}">
                  <a16:creationId xmlns:a16="http://schemas.microsoft.com/office/drawing/2014/main" id="{D7F58E37-2586-4EAD-B7A2-001B0C65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8" name="Freeform 44">
              <a:extLst>
                <a:ext uri="{FF2B5EF4-FFF2-40B4-BE49-F238E27FC236}">
                  <a16:creationId xmlns:a16="http://schemas.microsoft.com/office/drawing/2014/main" id="{CBA2AF2A-FD36-4D35-A8CB-DB3AA2560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7B4F87ED-60C3-4D6D-8E4E-8D3D5948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0" name="Freeform 46">
              <a:extLst>
                <a:ext uri="{FF2B5EF4-FFF2-40B4-BE49-F238E27FC236}">
                  <a16:creationId xmlns:a16="http://schemas.microsoft.com/office/drawing/2014/main" id="{AFE3EA3B-B379-4D42-B1F3-9216212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27" name="AutoShape 35">
            <a:extLst>
              <a:ext uri="{FF2B5EF4-FFF2-40B4-BE49-F238E27FC236}">
                <a16:creationId xmlns:a16="http://schemas.microsoft.com/office/drawing/2014/main" id="{B21C0590-3D9D-400E-8CB1-6ED9F5CE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276" y="3423134"/>
            <a:ext cx="4667692" cy="3178556"/>
          </a:xfrm>
          <a:prstGeom prst="wedgeRoundRectCallout">
            <a:avLst>
              <a:gd name="adj1" fmla="val 31212"/>
              <a:gd name="adj2" fmla="val -5710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Remember the garbage?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He might go there.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But this would be good for white because white has decided to ignore this block.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Because white told black that it will be ignored, we don’t have to worry about black going there.</a:t>
            </a:r>
          </a:p>
        </p:txBody>
      </p:sp>
      <p:graphicFrame>
        <p:nvGraphicFramePr>
          <p:cNvPr id="135" name="Table 12">
            <a:extLst>
              <a:ext uri="{FF2B5EF4-FFF2-40B4-BE49-F238E27FC236}">
                <a16:creationId xmlns:a16="http://schemas.microsoft.com/office/drawing/2014/main" id="{16331D03-8622-4AC0-BCB9-BBF01645C004}"/>
              </a:ext>
            </a:extLst>
          </p:cNvPr>
          <p:cNvGraphicFramePr>
            <a:graphicFrameLocks noGrp="1"/>
          </p:cNvGraphicFramePr>
          <p:nvPr/>
        </p:nvGraphicFramePr>
        <p:xfrm>
          <a:off x="4648200" y="2448642"/>
          <a:ext cx="3203120" cy="453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12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0312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4531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AAF1E2C-9973-4F6D-B134-9215E894BD1E}"/>
              </a:ext>
            </a:extLst>
          </p:cNvPr>
          <p:cNvGrpSpPr/>
          <p:nvPr/>
        </p:nvGrpSpPr>
        <p:grpSpPr>
          <a:xfrm>
            <a:off x="4940027" y="2400691"/>
            <a:ext cx="1991428" cy="571973"/>
            <a:chOff x="1130026" y="1806325"/>
            <a:chExt cx="2037109" cy="461665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878CE96-9F57-4187-8273-C1B08CD3BF54}"/>
                </a:ext>
              </a:extLst>
            </p:cNvPr>
            <p:cNvSpPr txBox="1"/>
            <p:nvPr/>
          </p:nvSpPr>
          <p:spPr>
            <a:xfrm>
              <a:off x="1130026" y="1806325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>
                  <a:solidFill>
                    <a:srgbClr val="FF0000"/>
                  </a:solidFill>
                </a:rPr>
                <a:t>b</a:t>
              </a: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06B7007F-8928-4EDE-80AB-EA6DB2A0FF86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E3BFAE19-FB5A-4CE8-8159-FE9EF24AD23E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9A33E0CC-4B3F-4FA6-9CB4-ADC8FAE617A7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D44E11FC-B37D-45D2-AFDD-B5C3223FB30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200C2BA6-0EEC-4813-BB09-A3E2BC447FD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49C2A1C1-660F-44D3-8507-8F9DA2CE1F2E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CF4B0561-95D7-40C4-88CC-15D01C90739F}"/>
              </a:ext>
            </a:extLst>
          </p:cNvPr>
          <p:cNvSpPr txBox="1"/>
          <p:nvPr/>
        </p:nvSpPr>
        <p:spPr>
          <a:xfrm>
            <a:off x="4794256" y="2814935"/>
            <a:ext cx="389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/>
              <a:t>Garbage that is ignored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B6982E2-8517-466F-91C8-64A0E5C4F8DB}"/>
              </a:ext>
            </a:extLst>
          </p:cNvPr>
          <p:cNvSpPr txBox="1"/>
          <p:nvPr/>
        </p:nvSpPr>
        <p:spPr>
          <a:xfrm>
            <a:off x="6919496" y="24339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9368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171" grpId="0"/>
      <p:bldP spid="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AutoShape 2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3540" name="AutoShape 4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3542" name="AutoShape 6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3546" name="AutoShape 10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3548" name="AutoShape 12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3551" name="AutoShape 15" descr="data:image/jpeg;base64,/9j/4AAQSkZJRgABAQAAAQABAAD/2wCEAAkGBxASEhUQEhIVFRUWFRUVFRUVFRUXFRUWFRUWFhUVFhUYHSggGBolHRUVITEhJSkrLi4uFx8zODMtNygtLisBCgoKDg0OGhAQGi0gHSUrKy0tLS0tLS0tKystLS0tLSstLS0tLS0tLS0tLS0tLS0tLS0tLS0tLS0rLS0tLSstLf/AABEIAMIBBAMBIgACEQEDEQH/xAAcAAACAgMBAQAAAAAAAAAAAAAAAQIFAwQGBwj/xABHEAABAwIDAwcHCgQDCQAAAAABAAIRAyEEEjEFQVEGEyJhcYGRFDKhscHR8CMzQlJTYnKSsuEVJILxB2PSFjRDc5OiwtPi/8QAGgEBAQEBAQEBAAAAAAAAAAAAAAECAwQFBv/EAC4RAAICAAQEAwgDAQAAAAAAAAABAhEDEiExBBNBYVGBoRQiMkJScbHBcuHwBf/aAAwDAQACEQMRAD8A54KQUQpBfoD5w1JJNUDCaSFSDQkhANCSEA0JIQDQkhANCSEA5QkhANNRTUAISQqBoSQhRoSQgGkhCEBCEKFBCEkAIQhAYgpBQCkFkpIKSiE1bINCSJSwNNRTVsAmoymgGhJCAaElucx8jm3zm7tFieIo1fV0bhByuuis1EJIlbswNCSFANJCEKCEJIBppJJYGhKUSlgcoSRKWBoUZRKWByhKUSlgaEkJYMYTCiFILNlM2HoPe4MY0ucbBrRJPYAug/2Jx4bndTDeouGbwEr0PkTydZhaLXEDnngF7t4m4YOAHrXQPbK+fica06idY4a6nguN2XXo/OMIHHUeI0WmvfamzabpzNmRBm4I6xvXkvLnYIwleGfNVBmZ92/SZ3W7iF2wOK5jyvczOFao5xEpIXrMDlEpIlASlJJCAZK6QUJbl3ZY7oXNFdawbl4OOdZT18J8xyiEO170l7jyDKEkKgESkmoAlCSaAEISQDQkhAOUpQhACEJIBpSgpIBoSQgIArNhXAPaToHNJ7JErAFILDKfR0oXH8geVDK9JuHqOArMGUSY5xo0LeJjUd67BfFnBxdM9F2C4D/Fsjm6H1s7/DKJ9MLusViWU2mpUcGNFy5xgBeMcs9v+WV87ZFNgy0weE3ces+5duFg3NPwMzehQIlKUL6tnEaEkK2QkkhCWAK7ABceu0ay6+fxz+Hz/R7eE6+Rx1Xzj2n1qKnihD3j77v1FY1709DxvcaJSQqBoSSQDQkiUBJCihANCSJQDRKSEA0kIQBKSEIAQhCAxhSCgFKVkE2OIMixGhGo71eYblftBgytxD4+9ld6XAlUITWZRjLdBNo39pbXxGIM1qr38ATYdg0C0ZSQqklohY0JShUDQkhAOUSkhASbqO1d5N+9cHT1HaPWu5qb18/j/l8/0ezhFv5HG7Q+dqf8x/6isErPtMfLVPxu9a117oP3UeSW45QooWiEkKMoVsDQlKJQDQklKgJShRQgJSiVFCWBymooSwNCSEA0kk0BjBUgoBNZsE5QlKJSwSQooSwSQoyhUEkJIlLA0JSlKAzYcdJo+831hd9XpargsH84z8bf1BenV2gt8V8z/oSpx8z28K6s842wIr1Pxetaa3tuiMRU/F7AtCV9DDfuL7I8k/iY0JSgrdmRoSRKAaEpRKAaEpQgGhKUkA0ISQo0JIQg0JIQDQkhAYgpArGCmCudmqMkpyoSiUslE0SoyiUsUSlEqMolLBJCjKJSykpTUJRKWDa2f87T/Gz9QXpTXarzXZnz1If5jP1Bej1QBvXzOP1lE9fDbM4LlAf5ip2j9IVct/lB/vD+79IVcXL6GE/cX2R5p/E/uWmxME2q85x0Q03kt6RiLjvWhWpuYS1wgjUfG5dthsKKVJjJFmgnrJuToqzlfTDmU6s3BLD1g3F+qD4rzw4nNiV0ZuWFUUzmZSlKUpXrs5EpRKiSiUsUSlEqBKYJ32TMKJIlRlEpYJIlRlEpYJIUZRKWCUpJSiUsEpQoyklgmaFVxE03jdZhgCdYChiGBrssknhlLT4FWGVjRLmT+GJ9IUDiKTRehVgDUNafEryrEo9Tw29zRoMLiQATGsRI7brdweDdzjAWHKXAGYiJ4ApUsVSc4EUnwCLOtPCwtHUuto7FZlFVrGiCLgWB3b9VmePW5YYF/wC/owjZFH7Nvgp/wmh9m3wW6cHUbEmM2lteoIdhnA5ZMxMRftXHnx+r1PTyu3oaQ2XQ+yZ+VNuzaP2TPyj2hb1PBVDMZjBggDTqKiMK/Lnl2W97RrCnPj9XqOV29DVGzqP2bPyt9yDs+lups/I33LdfgagDZzDMRHXOil/DX5svSzG8b7b1n2iH1eprldvQ0hgaX2bPyN9y5TbzWtrOAAGlgANw3Bd5R2Y+XABxykZhwnuWtXwbMoeYvMOIBnKL2jdZajxUE9HfmZngOSrY4nZNMmrTIGlRs9xC7ytVXNYN1RrmgvN3ZiJFxOsRorl1RZx552jGFh5UcttthfiXNEScupgebvPctXAMPPMGhzt10sRe+5dBXxbWuIcANILiACTMCVsspSfNO4C3qXX2io1XQx7Nmd2WtbEs31GHj0gqvb1ZpoPaKjSYBiRJgg28Fh5l1+iTE6Ed3x1KPONYTn6t8kAxe2l/UvLCKjK0dnhXGv0cxRoOdMQIBN5ExuFtVgz7r+BXR19q0aLZqPi1hBJNpsNd4VNV5RUKlTznUwGuubAkEkf21XtWO3rWh53gRXUrtmPq1S4ETBAGVvEkCfBblWk9pgtPguew2OyhwkjNUpumSLNc4k27QumxO3qAbUy1QXBvR8+HEgwBZa5kkZ5UW9zBUbBAIv1uLRHcmKN5Ib/S9x6t4XPY7Huq1MxI0iQI6yI7ZW63FHpUqtRlMiAc9uGhGpspm6stLYthXoG8OjTzhB4XDVtBuHgmXi1riPSAqJuyubyOqVmBjiHRmILm78vXC6ulRpU2tqZpaWw0OdmnMbwADeN6jxPBlWH4op6jW6sdnaBJcBp1FajcUwmJ8Vdvo847M2gC1zObJNUMMcQ0DzusnVYDydo/ZP3TFVtr9ZG5aWN4mXgeBXiq07x4qQcNFZ7cp5soNFpiYPOCmJPU1pnQelVeydl1adRtR7qeUXMVATpa0LSxdDLwaZmp0nO82/YRPgs1LCTIccp6xPtW1tpr6eHBpWe5zRLYzHNrE71wz6OZzui9xAzuJiYkXM9o8Qs86zTwki72y0seA2oSMoNoG88UKic6g2zmvB11aLTY6JLDl3KkvBFvsvGl7s2Y3NxmNrkA9kK729tzA0mBtMPqVDGb5SWaGdBa/wAWXm4eRoSnmXC7dltliNtVWlxBiZtu7Lr3/Z4HkwBgaX/pbdfN5C9n2Pyjp4rAVjTLW1GAyyo4CLNAcTvb1rzcanJR/kj0cLJJv7HV8q+VuDo8xlIrEOl3NEOyw0akezgtjZ+0qGJeyvRc17HMiRuMgkEagjgV884/Gk5RnDgR+LfrLgIPUIXon+EWJANQZ25SC/zoNN1m5XNdxAmQSNeC80+FUYX1pm8PF97Kes7KewVcRp58j8qrKdQeRHjleP8AvKxbMxLc1clzfPMSRex0WGjWb5KWlwBg2kT53BYyO67x/B0SW5b4+sOboH79L0BZzVb5TT0+bf61UY6u00qMObILJEiRA3jctbb+3KeHd5QSHBlN1g4CSZAE9sfusLClS0+oaUX2GxAFXE2+kw+DSFzG0r4eh1HEA94/ZeYbL5eYuk7E1XFz+eBylzrMJLsrmnLBgkjd6Fn5C7bqvacO+o94aKjxmdmyk5WwCTN5lerD4eanfdfho5c2JIVa/wDEmUwX8259PjljKJv2hekeQAmMzc31ZE+C8c25t9zcTnoVD0Ii7iyQACMhtqConlxiyIIpki7HFvSpmZ6DpkL040JyrKcFOmy3/wAQGPZic0u5topmOllDulB4A9E9apn8p6rXHI8nzrkkgzvynRVO2Nr1sS/nKrpMAAbgBoOvU3PFaIK7JukmYvW0W1Xa9cuLs7heYBPBRxe1atSMztN4sT2netQ4Z3N87uzZd89vBYMy1mRHZtCsTqkXrBKlSDiQ1oJJMADUk2AC3mITNVMVisZpHNkiDOWN8zEeKzYzDmm7IZ0B0iZH91MwrqQzlMtnVY2uSc9XMSi0rbQLgAYtwtZZKO3qzQ1gcMgjowCDBBvPYqTOo5ysuaKdM/lM+4aGtBi0cOBlRbyorNkDLcAGROnC9lzkohTMW2W+J25WfLS6xvHDs4LTbingyD4316itIFTBRSBteW1IgvcQIgFxIEcFidiHHedI7hoFhlZGhLAnAnVNRchLFGGU1dU9iNc3Mxzn30AAkb4JKzM2BLiSx7QSSGjIYBNmyX7lnKy7lXsrAuxFVtBjmNc+QHVHBjBAJkuNhosLXOYXAG5DmOi8jffeDHoXRP5Ntjosqd/N/wCtKhyddMlhAvEPbOnemV2KObaxx0BPcVabHxNWjUDgC3fmy3Foi+o6lf0dmOaIyOm1+db6Oipu2bUdHRMD/OH+hXKWjJR5Q4h3/EPV0W+5ZXbdr3Jr9lmDwssX8Pq6Rbhzv/wsT9kPIjKwRpLi72JTN33/ACbFXbOKNN72V7jQEtE6Hgq/HbXNQ0aVbGOdRqMa+u6iwl1MnNNLKfOIhswYupv2A46ltuBcsjNhMFsjD/VV96OLexLZxb9SBpungs+zTW5wczOcyBlMG4vddo3ZLGnMKVEHiTUd6ytbaJbQ+VbSaPrOpnLHAwdb9yKJho5LE0XMcWvHSBM3m++6wFZMXiC9xcd/xuWGVlkJBZKmWTlmN2aJjriywymCoC5o06DqJb5QQ7JnLC05ZFy0HjKqHKMq85L1Ie64FgZIBjXiFpK9ClZh6BzdJroEOcNHFtiYnqPpVjtDDU31HPw1KoykT8m17szmiBqRcmQVdUdq0XvyZ3gmwcWgNJ3AWVi6mYkPOsR4LpGK3IygwGAp4giGjDinTaHZi8mrUGaXCRIc61hYR1rY5TbNptp0hSYXPaXCo9uZ5qB3SaS3QZYi3FWmKeym3PUeQOEmT1QFR1OUQBOVj44549F1lwS3ZrNoaW1KfOPBoYWrTbkaC0h7yXgQ50xoTu3KOGp1m0qtI4QuNTJlqOpvDqWV2Y82dOkLHqV7s7lC15DecqU3GwBe6DwEgxvKtKpdYFzyALAvcRbSL9aiw7W+hL1OOGEqmhzXkbjU5zOK2V+fLlI5rLpE342UNm4avRqsqnDGpkcHc3UpuLHR9Fw4LrHOcB0S4EzIDnbt+q0cftRlOxc5x4NcbdpmEeGkWyr2Xz1Oua3kbHh3OAUqjDzbeckWE2yzbsWpS2RWJILC2A4yQSCQDDRAOugOi3/9oG2mm/tz3VlgsZTq+Y4k72kkHwlIwj0ZGylqUsU+hTw3MANY97w4MAqkv1D3zcCLBT2wzE13Md5K2nlpspxSaGh2QRncJ847yujaxut+yT70qjBGa4M8T71rkoZmceNmYgEHmndVle1doYp1R+KNCjmqMdRdTFLotGVoztp6NPBwOoK2MViadMS9xEzAlxPgqqptpu4P8VHCPUKTWxo+R1fs3eBQtobTZvfUHj70K6eIs6HDFoAAj0ABZRiqfFv5m+9c4+qY84k8JgdqKTiSGyReTdbyyJnR1FOqwDzgZ++0+1ZG4lv1gq/k1g21qwa9z8tyQHkG3BWlDZDSCS6oTJjpu0WW6dM3HVWhDFDcQl5T8QVPEbMYIjN3vd71kw2x6TjcH8zlL0stO6MYxHb4H3IFft8HKwpbDoXzMnvNknbBoROQb+KzzFdG8jKypWHEj+glRdX+87/pN9quf4Nh7dAKxqbDwuZkUWAZBIiJPE8SsSxUjaw32OSdWH1nd7KY9irtp4VtRuUO+kCZLO/cupfgaALmimzf9HQ39yp69GkQYgROhjTsXSLzHKSo5rGbAZHyboM3zObELUGwH36bPEX9Nla4jC3s50fiKxjZkjf4ldOQ/E48xeBpN2A3fWAP4Wx+tH8CpjWue5jP/YtwYADUHxK1a5pgwsvArdhYifQwDZDJPy1uponwzKeGwZpOzNqSLggiN1tFAVG3Weg5uU+KLDV7lcuxITIlzbFp37jNrK8o7TYQ4F2sa6nRULCMzT1g+lbW2sW11UuaAARoBHbZSnF0W7VmbaFE1Dmc5p7xbqC0KmzhPnsH9QWKnWadWiFd4rBYV2FY5rA14PSMCSN08VhxdrXc2pKnoUAwLTIzsEWu4Lo9lCs1oY8FwF2ubcxw9SoxgWTpb4966zk/s+m9ry97gWiR0yN2663klBWZjJSdGtinlzSKYMyZkEEdSoamzX/VMrdxrYk5nC8+cffqtXA4I1ajafOObJgmTb0pPDluyxnHZGlU2a4aiFAYF7SHXaRBB3jgrTbexDSqFjKrnAQZM+xV7sO4fSNusrEYNqw5K6LnB4wmM2u/r61sVq/QlokmY96r6QeGCrIgktjLvIMH0HwWFld7Zyu1+NO5dLfQmnU0MSwkyZJ9K1XtMx4LYqYgkzKWI5wATF9BGoP9lzaGhqlhTSdVO9NQhvG/f+wFlNhGm+49XsWrQr3jr9GvsWxT1IFzpfdN/cvSpWcWjouTNXLUsQLHrV7Re6DDxqfo/uuW2M7I6xg3k+rtVvgtoWkzE7gPHsSW5uD0LLFE2l3o/dZcHr5zvALSr4iePfClhsSRe6uW4ms1Mtqj4aSXu7g33LSp7SaS5hc6coImLyf7quxO0Hw6CescNIXOY6s8PzZjcO07p9S5ONG853WHxOgzb/HcDPitrH7QaNHEZR+0+MLzirtioCMrjYWjdcnv/dYK21KrjJe69iZ3HUFYcEzSxTpcZtsyXDedeLZg7ty0OeJBf0rud2TY3VBUqkCxJtMz1aelSGIIbEns3b1paHNuy5dihpx39q2WVjY2i867tSuZZV61nbjHCwMAe3VdOazGVG9jsVv3g2jhKqXPkknepYiuXLA1yxKdlSokTqnP79ixu1Q9t93cVlMtGwwxvmLrJj6+Z2i1Cb6hBfJklHIEwTNlasrEU2iBBJ7THE7t/gqdtSOvRbgxQLQOB7uwcFU0Q3axc1wkA9GfAT7Qun5N1xzVUyCQwOPYbeGoXGVcS1wGYukAxFuzu0W1s7blRgeHGzmZTlFzBt7VtztUEqdm1jH5mFwgiYPEcD1g+xamExGWo1/1Tv8ActSpizBF4JmLRK1+dOqk8SxGNF9Xx5fUN4MXm1wIIjctOo+ZG+Toq4PdObfrr4LYY0neBaTL2jwkrMZ0qZWrLKs/+WaTqKl9QTmbcjdwVfXcZ003dS3cTW/l20iafzgdIe0uFhwuFX4vEkkAlhgBvR0IbpffrqiluVo1nvv3rYxVUuc1pabC0XkEWMLVqQTMt16/dosr6gzsdnsAATLzEafRnqsNyw5agxOaOKFKrkB6NRv5X2PC4+JQtZkSmDPj8q2sKLH43BCF1huc5GbDOOYX3H1FWWG3D73/AJJoWgi4q6BQnoO7D6kIW38JOpr1DZ/4Paua2r9D8JTQuEzoabvOUT7EIXI0TGh7D7FGv7B6kkI9iA0+pYwU0KFAIdr4oQhCJW7gKbSbgHXUA/RQhZlsajuWuHw1PJUORsh1jlFruVPjWgOsPiShCzDdmpbGsxZJQhdkc2Tn48EBCFWCDt3xuWMpoWCjpKb/AHIQr0IM+1Y36oQoQxhDvjxQhRlMbtUIQoU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228600" y="736937"/>
            <a:ext cx="3962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CA" altLang="en-US" sz="3000" i="0" dirty="0"/>
              <a:t>An Algorithm viewed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CA" altLang="en-US" sz="3000" i="0" dirty="0"/>
              <a:t>    as a sequence of</a:t>
            </a:r>
            <a:r>
              <a:rPr lang="en-CA" altLang="en-US" sz="3000" i="0" dirty="0">
                <a:solidFill>
                  <a:schemeClr val="accent2"/>
                </a:solidFill>
              </a:rPr>
              <a:t> </a:t>
            </a:r>
            <a:endParaRPr lang="en-CA" altLang="en-US" i="0" dirty="0">
              <a:solidFill>
                <a:srgbClr val="00B050"/>
              </a:solidFill>
            </a:endParaRPr>
          </a:p>
        </p:txBody>
      </p:sp>
      <p:sp>
        <p:nvSpPr>
          <p:cNvPr id="79" name="Rectangle 4"/>
          <p:cNvSpPr>
            <a:spLocks noChangeArrowheads="1"/>
          </p:cNvSpPr>
          <p:nvPr/>
        </p:nvSpPr>
        <p:spPr bwMode="auto">
          <a:xfrm>
            <a:off x="4191000" y="1719942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CA" altLang="en-US" i="0" dirty="0">
                <a:solidFill>
                  <a:srgbClr val="00B050"/>
                </a:solidFill>
              </a:rPr>
              <a:t>Landmarks:  </a:t>
            </a:r>
            <a:endParaRPr lang="en-CA" altLang="en-US" sz="3600" i="0" dirty="0">
              <a:solidFill>
                <a:srgbClr val="00B050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28600" y="1676400"/>
            <a:ext cx="4648200" cy="4419600"/>
            <a:chOff x="228600" y="1676400"/>
            <a:chExt cx="4648200" cy="4419600"/>
          </a:xfrm>
        </p:grpSpPr>
        <p:sp>
          <p:nvSpPr>
            <p:cNvPr id="80" name="Rectangle 4"/>
            <p:cNvSpPr>
              <a:spLocks noChangeArrowheads="1"/>
            </p:cNvSpPr>
            <p:nvPr/>
          </p:nvSpPr>
          <p:spPr bwMode="auto">
            <a:xfrm>
              <a:off x="1219200" y="1676400"/>
              <a:ext cx="1905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</a:pPr>
              <a:r>
                <a:rPr lang="en-CA" altLang="en-US" i="0" dirty="0">
                  <a:solidFill>
                    <a:schemeClr val="accent2"/>
                  </a:solidFill>
                </a:rPr>
                <a:t>Actions: </a:t>
              </a:r>
              <a:endParaRPr lang="en-CA" altLang="en-US" sz="3600" i="0" dirty="0">
                <a:solidFill>
                  <a:srgbClr val="00B050"/>
                </a:solidFill>
              </a:endParaRPr>
            </a:p>
          </p:txBody>
        </p:sp>
        <p:pic>
          <p:nvPicPr>
            <p:cNvPr id="73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8600" y="4267200"/>
              <a:ext cx="2362200" cy="1750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ounded Rectangular Callout 73"/>
            <p:cNvSpPr/>
            <p:nvPr/>
          </p:nvSpPr>
          <p:spPr bwMode="auto">
            <a:xfrm>
              <a:off x="2590800" y="3200400"/>
              <a:ext cx="2286000" cy="2895600"/>
            </a:xfrm>
            <a:prstGeom prst="wedgeRoundRectCallout">
              <a:avLst>
                <a:gd name="adj1" fmla="val -68176"/>
                <a:gd name="adj2" fmla="val -290"/>
                <a:gd name="adj3" fmla="val 16667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5" name="Rounded Rectangular Callout 74"/>
          <p:cNvSpPr/>
          <p:nvPr/>
        </p:nvSpPr>
        <p:spPr bwMode="auto">
          <a:xfrm>
            <a:off x="1143000" y="6248400"/>
            <a:ext cx="2133600" cy="609600"/>
          </a:xfrm>
          <a:prstGeom prst="wedgeRoundRectCallout">
            <a:avLst>
              <a:gd name="adj1" fmla="val 4669"/>
              <a:gd name="adj2" fmla="val -12678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I can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get lost!!!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895600" y="3810000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chemeClr val="accent2"/>
                </a:solidFill>
              </a:rPr>
              <a:t>.. Right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895600" y="3429000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accent2"/>
                </a:solidFill>
              </a:rPr>
              <a:t>.. Straight</a:t>
            </a:r>
          </a:p>
        </p:txBody>
      </p:sp>
      <p:sp>
        <p:nvSpPr>
          <p:cNvPr id="83" name="Rectangle 82"/>
          <p:cNvSpPr/>
          <p:nvPr/>
        </p:nvSpPr>
        <p:spPr>
          <a:xfrm>
            <a:off x="2895600" y="4648200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accent2"/>
                </a:solidFill>
              </a:rPr>
              <a:t>.. Left ….. 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895600" y="4267200"/>
            <a:ext cx="1388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accent2"/>
                </a:solidFill>
              </a:rPr>
              <a:t>.. Straight</a:t>
            </a:r>
          </a:p>
        </p:txBody>
      </p:sp>
      <p:pic>
        <p:nvPicPr>
          <p:cNvPr id="9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116" y="4038600"/>
            <a:ext cx="381769" cy="1316713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286000"/>
            <a:ext cx="914400" cy="782320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4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3200400"/>
            <a:ext cx="914400" cy="760514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5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410200"/>
            <a:ext cx="914400" cy="661087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96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6172200"/>
            <a:ext cx="914400" cy="609600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45" name="AutoShape 35">
            <a:extLst>
              <a:ext uri="{FF2B5EF4-FFF2-40B4-BE49-F238E27FC236}">
                <a16:creationId xmlns:a16="http://schemas.microsoft.com/office/drawing/2014/main" id="{43F040B7-3182-4207-993B-5ACF3A7B3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903196"/>
            <a:ext cx="2676139" cy="2440204"/>
          </a:xfrm>
          <a:prstGeom prst="wedgeRoundRectCallout">
            <a:avLst>
              <a:gd name="adj1" fmla="val 41885"/>
              <a:gd name="adj2" fmla="val 974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ie an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Assertion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the static picture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of what is true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at that moment </a:t>
            </a:r>
            <a:b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 the journey.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46" name="Group 29">
            <a:extLst>
              <a:ext uri="{FF2B5EF4-FFF2-40B4-BE49-F238E27FC236}">
                <a16:creationId xmlns:a16="http://schemas.microsoft.com/office/drawing/2014/main" id="{42CD5EA1-FB3D-4FCE-B324-25B9576C88F1}"/>
              </a:ext>
            </a:extLst>
          </p:cNvPr>
          <p:cNvGrpSpPr>
            <a:grpSpLocks/>
          </p:cNvGrpSpPr>
          <p:nvPr/>
        </p:nvGrpSpPr>
        <p:grpSpPr bwMode="auto">
          <a:xfrm>
            <a:off x="8321506" y="2374518"/>
            <a:ext cx="823374" cy="795886"/>
            <a:chOff x="2065" y="1551"/>
            <a:chExt cx="1628" cy="1988"/>
          </a:xfrm>
        </p:grpSpPr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011D3981-CE78-48FB-A2B8-08A383336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D066901C-C71C-4DC4-8A91-579C423E8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B0D0CBBB-ED9C-4091-9F92-C7E201E15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683DE69B-B657-4686-8F54-9A1C9E234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845871DA-D932-4698-BDB3-44F18D9F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72DF93F6-EE52-4E6F-B0FD-DB647FD88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F88E405B-FCC6-4ACC-8826-B7B80E00C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1AE0F2F3-DEE6-4C7E-AE19-2A1B56F32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5" name="Freeform 38">
              <a:extLst>
                <a:ext uri="{FF2B5EF4-FFF2-40B4-BE49-F238E27FC236}">
                  <a16:creationId xmlns:a16="http://schemas.microsoft.com/office/drawing/2014/main" id="{E0134D6B-7CC0-4C3E-988D-A5FC75C69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6" name="Freeform 39">
              <a:extLst>
                <a:ext uri="{FF2B5EF4-FFF2-40B4-BE49-F238E27FC236}">
                  <a16:creationId xmlns:a16="http://schemas.microsoft.com/office/drawing/2014/main" id="{1BD666B4-7A5C-4E1D-9BC3-8F29C0D97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7" name="Freeform 40">
              <a:extLst>
                <a:ext uri="{FF2B5EF4-FFF2-40B4-BE49-F238E27FC236}">
                  <a16:creationId xmlns:a16="http://schemas.microsoft.com/office/drawing/2014/main" id="{247407C2-9643-4055-99D7-D5DFC7225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8" name="Freeform 41">
              <a:extLst>
                <a:ext uri="{FF2B5EF4-FFF2-40B4-BE49-F238E27FC236}">
                  <a16:creationId xmlns:a16="http://schemas.microsoft.com/office/drawing/2014/main" id="{462A5622-65CE-4B8B-ACDE-F7ADCDDB2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9" name="Freeform 42">
              <a:extLst>
                <a:ext uri="{FF2B5EF4-FFF2-40B4-BE49-F238E27FC236}">
                  <a16:creationId xmlns:a16="http://schemas.microsoft.com/office/drawing/2014/main" id="{9B987BA6-970F-4E80-8CEC-6FE517AE7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0" name="Freeform 43">
              <a:extLst>
                <a:ext uri="{FF2B5EF4-FFF2-40B4-BE49-F238E27FC236}">
                  <a16:creationId xmlns:a16="http://schemas.microsoft.com/office/drawing/2014/main" id="{C2811D4E-0E62-4516-9B84-0902DD4EC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44">
              <a:extLst>
                <a:ext uri="{FF2B5EF4-FFF2-40B4-BE49-F238E27FC236}">
                  <a16:creationId xmlns:a16="http://schemas.microsoft.com/office/drawing/2014/main" id="{D3E0E307-6DBC-4747-BF42-E146060E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2" name="Freeform 45">
              <a:extLst>
                <a:ext uri="{FF2B5EF4-FFF2-40B4-BE49-F238E27FC236}">
                  <a16:creationId xmlns:a16="http://schemas.microsoft.com/office/drawing/2014/main" id="{6C9F88E9-7731-4BCD-BBA4-5A30C7B41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3" name="Freeform 46">
              <a:extLst>
                <a:ext uri="{FF2B5EF4-FFF2-40B4-BE49-F238E27FC236}">
                  <a16:creationId xmlns:a16="http://schemas.microsoft.com/office/drawing/2014/main" id="{1130D1EF-A5BB-44E0-9D39-C63E89F0D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4" name="Rectangle 2">
            <a:extLst>
              <a:ext uri="{FF2B5EF4-FFF2-40B4-BE49-F238E27FC236}">
                <a16:creationId xmlns:a16="http://schemas.microsoft.com/office/drawing/2014/main" id="{D9AD6652-3DB8-45AC-9FA5-BC905078F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Iterative Algorithms </a:t>
            </a:r>
            <a:br>
              <a:rPr lang="en-US" altLang="en-US" dirty="0"/>
            </a:br>
            <a:r>
              <a:rPr lang="en-US" altLang="en-US" dirty="0"/>
              <a:t>Loop Invariants </a:t>
            </a:r>
          </a:p>
        </p:txBody>
      </p:sp>
    </p:spTree>
    <p:extLst>
      <p:ext uri="{BB962C8B-B14F-4D97-AF65-F5344CB8AC3E}">
        <p14:creationId xmlns:p14="http://schemas.microsoft.com/office/powerpoint/2010/main" val="228424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9" grpId="0"/>
      <p:bldP spid="75" grpId="0" animBg="1"/>
      <p:bldP spid="76" grpId="0"/>
      <p:bldP spid="77" grpId="0"/>
      <p:bldP spid="83" grpId="0"/>
      <p:bldP spid="84" grpId="0"/>
      <p:bldP spid="4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8848D38E-6488-44FD-A0EC-1221715E82A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E202212-B9B1-420F-B510-DBFCE0546CA2}"/>
              </a:ext>
            </a:extLst>
          </p:cNvPr>
          <p:cNvSpPr txBox="1"/>
          <p:nvPr/>
        </p:nvSpPr>
        <p:spPr>
          <a:xfrm>
            <a:off x="3088643" y="18063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8D44A-E5DE-4682-AFED-7FCA9CEA114A}"/>
              </a:ext>
            </a:extLst>
          </p:cNvPr>
          <p:cNvGrpSpPr/>
          <p:nvPr/>
        </p:nvGrpSpPr>
        <p:grpSpPr>
          <a:xfrm>
            <a:off x="1130026" y="1806325"/>
            <a:ext cx="2037109" cy="461665"/>
            <a:chOff x="1130026" y="1806325"/>
            <a:chExt cx="203710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DBD9E-986D-42B6-9746-B0D8A825336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A3DB1B-6DEC-49B1-9092-EAF72082F70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69BC9C-8519-48A0-9731-C3124F6108D1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DBF697-C24D-44B6-AB0F-12C948AB5C4C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AB1B7-5347-4D2E-8140-180D539E80CD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2109A5-DD98-4C1D-8257-AD0AFC65336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16C424-FA6C-408E-BE4F-99B83C95B37F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E98D4-9EED-4F7F-968C-FF7A54AFC9C9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66" name="Freeform 23" descr="Green marble">
              <a:extLst>
                <a:ext uri="{FF2B5EF4-FFF2-40B4-BE49-F238E27FC236}">
                  <a16:creationId xmlns:a16="http://schemas.microsoft.com/office/drawing/2014/main" id="{FBD0150B-2236-486D-9A42-F947F30F384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4" descr="Green marble">
              <a:extLst>
                <a:ext uri="{FF2B5EF4-FFF2-40B4-BE49-F238E27FC236}">
                  <a16:creationId xmlns:a16="http://schemas.microsoft.com/office/drawing/2014/main" id="{ADE72E17-AFEA-4946-B77B-6129C949AE4A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D44182-57D1-4675-93EE-6DA673DE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66" y="1286471"/>
            <a:ext cx="4302206" cy="1094978"/>
          </a:xfrm>
          <a:prstGeom prst="rect">
            <a:avLst/>
          </a:prstGeom>
        </p:spPr>
      </p:pic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55D03496-EC86-4019-BB5E-9768281847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8C9FF9DF-D93C-4A55-9048-B38A5E8590FD}"/>
              </a:ext>
            </a:extLst>
          </p:cNvPr>
          <p:cNvGrpSpPr/>
          <p:nvPr/>
        </p:nvGrpSpPr>
        <p:grpSpPr>
          <a:xfrm>
            <a:off x="1130026" y="2270450"/>
            <a:ext cx="2037109" cy="461665"/>
            <a:chOff x="1130026" y="1806325"/>
            <a:chExt cx="2037109" cy="46166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6A9A1B6-D4F8-476D-AE72-A0F4602EFDCF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0AFA190-1EFC-4B47-86E9-D66B070863F2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712AC9-CEBA-4EF4-BE22-9992CB6BF016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6EE28F-9A22-46DD-A257-31449932EBF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C0D8D-CC62-4236-9038-D8C5E58D83D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CB5D0C-4458-4F2F-A119-6D6C9199E985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8B5614B-1A85-4118-B5EC-450F4A2E468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EC35BCD3-2231-4953-9895-8ED158DF5F7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82" name="Group 81">
            <a:extLst>
              <a:ext uri="{FF2B5EF4-FFF2-40B4-BE49-F238E27FC236}">
                <a16:creationId xmlns:a16="http://schemas.microsoft.com/office/drawing/2014/main" id="{A7FD81DD-ED81-4B35-9803-305FA20A02C4}"/>
              </a:ext>
            </a:extLst>
          </p:cNvPr>
          <p:cNvGrpSpPr/>
          <p:nvPr/>
        </p:nvGrpSpPr>
        <p:grpSpPr>
          <a:xfrm>
            <a:off x="1130026" y="2734575"/>
            <a:ext cx="2037109" cy="461665"/>
            <a:chOff x="1130026" y="1806325"/>
            <a:chExt cx="2037109" cy="461665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2914792-D9D8-427C-A10E-85FCB2D4F0D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7C183BD-1734-4FA3-B9C3-C10EE97CE20B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3DFC0-9F5D-4F48-8923-5E1E0AEB838F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9C95170-40BB-4B7B-8AAD-D21D8580B117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354871-2CA2-4215-85AE-9FCC7090FA76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3747F6B-DDD4-4881-B0F2-966BAA31759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9A9D112-7F40-45C7-9FC9-A0F7A952FB0E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90" name="Table 12">
            <a:extLst>
              <a:ext uri="{FF2B5EF4-FFF2-40B4-BE49-F238E27FC236}">
                <a16:creationId xmlns:a16="http://schemas.microsoft.com/office/drawing/2014/main" id="{D8AAEB09-51EE-4A9A-AC1F-14F7561B0C8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1AE972E9-9259-40EC-9A79-1E4FB5C52F84}"/>
              </a:ext>
            </a:extLst>
          </p:cNvPr>
          <p:cNvGrpSpPr/>
          <p:nvPr/>
        </p:nvGrpSpPr>
        <p:grpSpPr>
          <a:xfrm>
            <a:off x="1130026" y="3198700"/>
            <a:ext cx="2037109" cy="461665"/>
            <a:chOff x="1130026" y="1806325"/>
            <a:chExt cx="2037109" cy="46166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9CD2299-8541-41EC-84D4-99D608E66E99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8522E99-6FD6-44A9-B394-8F1BD8D88C66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AD9DE5-9DFD-433E-A669-2365F9A850A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71A2A1-170A-4E36-B2D6-D5878DA2F199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C5E759-2240-43E8-BB2F-56C67D81C3E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A00802-C42F-420B-829E-5F376B9AE6A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51CCE8-B3BE-4075-9988-96BDA39F53D6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01" name="Table 12">
            <a:extLst>
              <a:ext uri="{FF2B5EF4-FFF2-40B4-BE49-F238E27FC236}">
                <a16:creationId xmlns:a16="http://schemas.microsoft.com/office/drawing/2014/main" id="{A5033667-31D6-4421-BED0-75C21D93FD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B1BD6DF-E03D-4C3D-9144-87A2D38DBC04}"/>
              </a:ext>
            </a:extLst>
          </p:cNvPr>
          <p:cNvGrpSpPr/>
          <p:nvPr/>
        </p:nvGrpSpPr>
        <p:grpSpPr>
          <a:xfrm>
            <a:off x="1130026" y="3662825"/>
            <a:ext cx="2037109" cy="461665"/>
            <a:chOff x="1130026" y="1806325"/>
            <a:chExt cx="2037109" cy="46166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566277C-3CEE-4DB8-92E7-C6829FE37CD0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D9E010B-7F06-4550-A774-B368E755E7CD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A9D5CD5-462E-4B92-8018-A00FBE61FCD5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56BFB47-040A-4682-A9C6-3A91256C3E86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D63D28E-CBE4-456B-B4C0-022BABED976E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E6C29E4-8A2F-48CA-AA1A-96995DB6C5E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903CE78-C8C5-44D0-A916-B108D00590A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12" name="Table 12">
            <a:extLst>
              <a:ext uri="{FF2B5EF4-FFF2-40B4-BE49-F238E27FC236}">
                <a16:creationId xmlns:a16="http://schemas.microsoft.com/office/drawing/2014/main" id="{023AA40A-4FDD-4B88-871E-462EAF9664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749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25201A0-CA95-4AF4-8BEE-4757072B2299}"/>
              </a:ext>
            </a:extLst>
          </p:cNvPr>
          <p:cNvGrpSpPr/>
          <p:nvPr/>
        </p:nvGrpSpPr>
        <p:grpSpPr>
          <a:xfrm>
            <a:off x="1130026" y="4126950"/>
            <a:ext cx="2037109" cy="461665"/>
            <a:chOff x="1130026" y="1806325"/>
            <a:chExt cx="2037109" cy="46166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2E7C800-97ED-4B54-832F-9B6A649814EA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FDFF08A-505A-4799-B50B-F5763D64CEA7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3FD2A3-A21D-4FD5-9C8A-EA4A0BFF82D9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AC7EC82-1AAC-48FF-BB25-31A6C8ABDBE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09FBB06-402B-4C1C-8C32-BEBA908FB3EC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4DF87A5-E881-46D5-B06E-55C23E26C5F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AC9206-1F40-4815-8C0D-26428CA0349B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23" name="Table 12">
            <a:extLst>
              <a:ext uri="{FF2B5EF4-FFF2-40B4-BE49-F238E27FC236}">
                <a16:creationId xmlns:a16="http://schemas.microsoft.com/office/drawing/2014/main" id="{5F370188-7F1A-4DE1-81E6-B02D18378D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390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F6D333-0180-4E4C-9E46-373663D5A6F6}"/>
              </a:ext>
            </a:extLst>
          </p:cNvPr>
          <p:cNvGrpSpPr/>
          <p:nvPr/>
        </p:nvGrpSpPr>
        <p:grpSpPr>
          <a:xfrm>
            <a:off x="1130026" y="4591075"/>
            <a:ext cx="2037109" cy="461665"/>
            <a:chOff x="1130026" y="1806325"/>
            <a:chExt cx="2037109" cy="46166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4F3852E-4EE8-4D4E-AC9A-1FD383200AB2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0B1A6FC-710B-4D79-9E81-85EC2C306EAC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C736EE-FBDE-40BB-987A-17820F27520B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4028AF5-24C6-4188-BD24-29503EBA260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E4EC28-B028-4A25-B69B-4C50B4451E8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8B2E5A3-559E-48E2-9B47-383DB1CB5BF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4E8E377-07E9-4F78-8574-D4D2A62F1E87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34" name="Table 12">
            <a:extLst>
              <a:ext uri="{FF2B5EF4-FFF2-40B4-BE49-F238E27FC236}">
                <a16:creationId xmlns:a16="http://schemas.microsoft.com/office/drawing/2014/main" id="{5D8EC62E-B534-4DBF-906F-2036242A7F9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1031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3C258D7-AB97-4223-832C-4319119F4E82}"/>
              </a:ext>
            </a:extLst>
          </p:cNvPr>
          <p:cNvGrpSpPr/>
          <p:nvPr/>
        </p:nvGrpSpPr>
        <p:grpSpPr>
          <a:xfrm>
            <a:off x="1130026" y="5055200"/>
            <a:ext cx="2037109" cy="461665"/>
            <a:chOff x="1130026" y="1806325"/>
            <a:chExt cx="2037109" cy="46166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DC723A-1DCC-41FD-8B0E-651979B662DE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5A0FF39-60A8-40CD-B4EC-618B0BBD581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C33FE6C-EE84-4E85-A39A-41F3E8EFAC5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0A86E98-3AFE-4292-909B-969DCB340CB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E8E821A-1EAA-4396-B549-7252F4A97A3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85837E7-3FDD-4184-AECE-513A1DEF305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A506E15-28C1-4835-B7AE-1BD2F8A0DFE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C483408D-4AFF-4AC9-B9CF-45EA592B4D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567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ED35BE4-D456-48E1-A66F-AB4C08CC11F3}"/>
              </a:ext>
            </a:extLst>
          </p:cNvPr>
          <p:cNvGrpSpPr/>
          <p:nvPr/>
        </p:nvGrpSpPr>
        <p:grpSpPr>
          <a:xfrm>
            <a:off x="1130026" y="5519325"/>
            <a:ext cx="2037109" cy="461665"/>
            <a:chOff x="1130026" y="1806325"/>
            <a:chExt cx="2037109" cy="46166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5E5CC62-A225-4A80-B459-6753A9A5E671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A93C056-3D12-4E26-B780-8FB8663A0B4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F5F9444-4567-475B-9764-CB2AF3B2E34D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D3411-A80C-434E-A096-8FA390698CC4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9864827-E4AC-4D21-AED9-8BA5A9BAB63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6F108FD-7307-4C25-A56E-21524E50BB3C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A31941-5AF6-495E-97EA-32395BD9B33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56" name="Table 12">
            <a:extLst>
              <a:ext uri="{FF2B5EF4-FFF2-40B4-BE49-F238E27FC236}">
                <a16:creationId xmlns:a16="http://schemas.microsoft.com/office/drawing/2014/main" id="{4F0FA371-E25E-43CE-BF81-9B68FADFA4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06FE71-F140-46A1-BC59-D1EA350799A5}"/>
              </a:ext>
            </a:extLst>
          </p:cNvPr>
          <p:cNvGrpSpPr/>
          <p:nvPr/>
        </p:nvGrpSpPr>
        <p:grpSpPr>
          <a:xfrm>
            <a:off x="1130026" y="5983450"/>
            <a:ext cx="2037109" cy="461665"/>
            <a:chOff x="1130026" y="1806325"/>
            <a:chExt cx="2037109" cy="461665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E55C9B-FDAB-4185-9BE3-822125E38E07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DB474B-1B82-472F-9A2A-5528A6AD245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B062679-E3B7-45C4-A10A-C76DF830E784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9090922-32FA-4F4F-B2BE-7D6CAF21D00A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A20755F-17C3-434A-8CBD-C70EE5B2A463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D137BC6-A49B-49BB-B8F0-BB6CB94105C7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39086F6-EBA3-42E5-847F-B19A732F9E6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DEA3A-35CD-4323-888C-AFB28ADFC6BE}"/>
              </a:ext>
            </a:extLst>
          </p:cNvPr>
          <p:cNvGrpSpPr/>
          <p:nvPr/>
        </p:nvGrpSpPr>
        <p:grpSpPr>
          <a:xfrm>
            <a:off x="-26484" y="1806324"/>
            <a:ext cx="753849" cy="4656801"/>
            <a:chOff x="-26484" y="1806324"/>
            <a:chExt cx="753849" cy="4656801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1A0B2D1-4AFC-447E-AC59-3D1220326B78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9D9DB0E-B76B-4728-8663-28277D6C7B92}"/>
                </a:ext>
              </a:extLst>
            </p:cNvPr>
            <p:cNvSpPr txBox="1"/>
            <p:nvPr/>
          </p:nvSpPr>
          <p:spPr>
            <a:xfrm>
              <a:off x="-26484" y="388620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f(i)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49FC1-44AC-4086-B32B-106DE6D60CB6}"/>
              </a:ext>
            </a:extLst>
          </p:cNvPr>
          <p:cNvGrpSpPr/>
          <p:nvPr/>
        </p:nvGrpSpPr>
        <p:grpSpPr>
          <a:xfrm>
            <a:off x="1167726" y="6447344"/>
            <a:ext cx="1920917" cy="528476"/>
            <a:chOff x="1167726" y="6447344"/>
            <a:chExt cx="1920917" cy="528476"/>
          </a:xfrm>
        </p:grpSpPr>
        <p:sp>
          <p:nvSpPr>
            <p:cNvPr id="180" name="Left Brace 179">
              <a:extLst>
                <a:ext uri="{FF2B5EF4-FFF2-40B4-BE49-F238E27FC236}">
                  <a16:creationId xmlns:a16="http://schemas.microsoft.com/office/drawing/2014/main" id="{F4E4A234-4160-40A1-9070-0A5417DFDFD9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E36C749-FC4E-4C6F-882A-982E1E69DC24}"/>
                </a:ext>
              </a:extLst>
            </p:cNvPr>
            <p:cNvSpPr txBox="1"/>
            <p:nvPr/>
          </p:nvSpPr>
          <p:spPr>
            <a:xfrm>
              <a:off x="1988664" y="651415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i</a:t>
              </a:r>
            </a:p>
          </p:txBody>
        </p:sp>
      </p:grp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C9C281DF-4BB6-461F-9188-AB1E7EFEDC8C}"/>
              </a:ext>
            </a:extLst>
          </p:cNvPr>
          <p:cNvGrpSpPr>
            <a:grpSpLocks noChangeAspect="1"/>
          </p:cNvGrpSpPr>
          <p:nvPr/>
        </p:nvGrpSpPr>
        <p:grpSpPr bwMode="auto">
          <a:xfrm rot="2360341">
            <a:off x="425208" y="996493"/>
            <a:ext cx="667477" cy="837029"/>
            <a:chOff x="2227" y="1194"/>
            <a:chExt cx="1944" cy="2413"/>
          </a:xfrm>
        </p:grpSpPr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9335FE64-1527-4A10-8C46-FAEB5D0E3E13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1 w 600"/>
                <a:gd name="T1" fmla="*/ 1 h 608"/>
                <a:gd name="T2" fmla="*/ 1 w 600"/>
                <a:gd name="T3" fmla="*/ 1 h 608"/>
                <a:gd name="T4" fmla="*/ 1 w 600"/>
                <a:gd name="T5" fmla="*/ 1 h 608"/>
                <a:gd name="T6" fmla="*/ 1 w 600"/>
                <a:gd name="T7" fmla="*/ 1 h 608"/>
                <a:gd name="T8" fmla="*/ 1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1 w 600"/>
                <a:gd name="T23" fmla="*/ 1 h 608"/>
                <a:gd name="T24" fmla="*/ 1 w 600"/>
                <a:gd name="T25" fmla="*/ 1 h 608"/>
                <a:gd name="T26" fmla="*/ 1 w 600"/>
                <a:gd name="T27" fmla="*/ 1 h 608"/>
                <a:gd name="T28" fmla="*/ 1 w 600"/>
                <a:gd name="T29" fmla="*/ 1 h 608"/>
                <a:gd name="T30" fmla="*/ 1 w 600"/>
                <a:gd name="T31" fmla="*/ 1 h 608"/>
                <a:gd name="T32" fmla="*/ 1 w 600"/>
                <a:gd name="T33" fmla="*/ 1 h 608"/>
                <a:gd name="T34" fmla="*/ 1 w 600"/>
                <a:gd name="T35" fmla="*/ 1 h 608"/>
                <a:gd name="T36" fmla="*/ 1 w 600"/>
                <a:gd name="T37" fmla="*/ 1 h 608"/>
                <a:gd name="T38" fmla="*/ 1 w 600"/>
                <a:gd name="T39" fmla="*/ 1 h 608"/>
                <a:gd name="T40" fmla="*/ 1 w 600"/>
                <a:gd name="T41" fmla="*/ 1 h 608"/>
                <a:gd name="T42" fmla="*/ 1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D2AE381-4F17-4E2A-A605-791EBDEF130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1 w 619"/>
                <a:gd name="T1" fmla="*/ 1 h 1085"/>
                <a:gd name="T2" fmla="*/ 1 w 619"/>
                <a:gd name="T3" fmla="*/ 1 h 1085"/>
                <a:gd name="T4" fmla="*/ 1 w 619"/>
                <a:gd name="T5" fmla="*/ 1 h 1085"/>
                <a:gd name="T6" fmla="*/ 1 w 619"/>
                <a:gd name="T7" fmla="*/ 0 h 1085"/>
                <a:gd name="T8" fmla="*/ 1 w 619"/>
                <a:gd name="T9" fmla="*/ 1 h 1085"/>
                <a:gd name="T10" fmla="*/ 1 w 619"/>
                <a:gd name="T11" fmla="*/ 1 h 1085"/>
                <a:gd name="T12" fmla="*/ 1 w 619"/>
                <a:gd name="T13" fmla="*/ 1 h 1085"/>
                <a:gd name="T14" fmla="*/ 1 w 619"/>
                <a:gd name="T15" fmla="*/ 1 h 1085"/>
                <a:gd name="T16" fmla="*/ 1 w 619"/>
                <a:gd name="T17" fmla="*/ 1 h 1085"/>
                <a:gd name="T18" fmla="*/ 1 w 619"/>
                <a:gd name="T19" fmla="*/ 1 h 1085"/>
                <a:gd name="T20" fmla="*/ 1 w 619"/>
                <a:gd name="T21" fmla="*/ 1 h 1085"/>
                <a:gd name="T22" fmla="*/ 1 w 619"/>
                <a:gd name="T23" fmla="*/ 1 h 1085"/>
                <a:gd name="T24" fmla="*/ 1 w 619"/>
                <a:gd name="T25" fmla="*/ 1 h 1085"/>
                <a:gd name="T26" fmla="*/ 1 w 619"/>
                <a:gd name="T27" fmla="*/ 1 h 1085"/>
                <a:gd name="T28" fmla="*/ 1 w 619"/>
                <a:gd name="T29" fmla="*/ 1 h 1085"/>
                <a:gd name="T30" fmla="*/ 1 w 619"/>
                <a:gd name="T31" fmla="*/ 1 h 1085"/>
                <a:gd name="T32" fmla="*/ 1 w 619"/>
                <a:gd name="T33" fmla="*/ 1 h 1085"/>
                <a:gd name="T34" fmla="*/ 1 w 619"/>
                <a:gd name="T35" fmla="*/ 1 h 1085"/>
                <a:gd name="T36" fmla="*/ 1 w 619"/>
                <a:gd name="T37" fmla="*/ 1 h 1085"/>
                <a:gd name="T38" fmla="*/ 1 w 619"/>
                <a:gd name="T39" fmla="*/ 1 h 1085"/>
                <a:gd name="T40" fmla="*/ 0 w 619"/>
                <a:gd name="T41" fmla="*/ 1 h 1085"/>
                <a:gd name="T42" fmla="*/ 1 w 619"/>
                <a:gd name="T43" fmla="*/ 1 h 1085"/>
                <a:gd name="T44" fmla="*/ 1 w 619"/>
                <a:gd name="T45" fmla="*/ 1 h 1085"/>
                <a:gd name="T46" fmla="*/ 1 w 619"/>
                <a:gd name="T47" fmla="*/ 1 h 1085"/>
                <a:gd name="T48" fmla="*/ 1 w 619"/>
                <a:gd name="T49" fmla="*/ 1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B93FD7AC-36A9-4E4A-B733-CB3EE21958E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58 w 782"/>
                <a:gd name="T3" fmla="*/ 0 h 808"/>
                <a:gd name="T4" fmla="*/ 386 w 782"/>
                <a:gd name="T5" fmla="*/ 0 h 808"/>
                <a:gd name="T6" fmla="*/ 814 w 782"/>
                <a:gd name="T7" fmla="*/ 1 h 808"/>
                <a:gd name="T8" fmla="*/ 1320 w 782"/>
                <a:gd name="T9" fmla="*/ 1 h 808"/>
                <a:gd name="T10" fmla="*/ 1508 w 782"/>
                <a:gd name="T11" fmla="*/ 1 h 808"/>
                <a:gd name="T12" fmla="*/ 1595 w 782"/>
                <a:gd name="T13" fmla="*/ 1 h 808"/>
                <a:gd name="T14" fmla="*/ 1608 w 782"/>
                <a:gd name="T15" fmla="*/ 1 h 808"/>
                <a:gd name="T16" fmla="*/ 1552 w 782"/>
                <a:gd name="T17" fmla="*/ 1 h 808"/>
                <a:gd name="T18" fmla="*/ 1397 w 782"/>
                <a:gd name="T19" fmla="*/ 1 h 808"/>
                <a:gd name="T20" fmla="*/ 1195 w 782"/>
                <a:gd name="T21" fmla="*/ 1 h 808"/>
                <a:gd name="T22" fmla="*/ 1048 w 782"/>
                <a:gd name="T23" fmla="*/ 1 h 808"/>
                <a:gd name="T24" fmla="*/ 980 w 782"/>
                <a:gd name="T25" fmla="*/ 1 h 808"/>
                <a:gd name="T26" fmla="*/ 938 w 782"/>
                <a:gd name="T27" fmla="*/ 1 h 808"/>
                <a:gd name="T28" fmla="*/ 951 w 782"/>
                <a:gd name="T29" fmla="*/ 1 h 808"/>
                <a:gd name="T30" fmla="*/ 962 w 782"/>
                <a:gd name="T31" fmla="*/ 1 h 808"/>
                <a:gd name="T32" fmla="*/ 1143 w 782"/>
                <a:gd name="T33" fmla="*/ 1 h 808"/>
                <a:gd name="T34" fmla="*/ 1430 w 782"/>
                <a:gd name="T35" fmla="*/ 1 h 808"/>
                <a:gd name="T36" fmla="*/ 1608 w 782"/>
                <a:gd name="T37" fmla="*/ 1 h 808"/>
                <a:gd name="T38" fmla="*/ 1799 w 782"/>
                <a:gd name="T39" fmla="*/ 1 h 808"/>
                <a:gd name="T40" fmla="*/ 1860 w 782"/>
                <a:gd name="T41" fmla="*/ 1 h 808"/>
                <a:gd name="T42" fmla="*/ 1799 w 782"/>
                <a:gd name="T43" fmla="*/ 1 h 808"/>
                <a:gd name="T44" fmla="*/ 1724 w 782"/>
                <a:gd name="T45" fmla="*/ 1 h 808"/>
                <a:gd name="T46" fmla="*/ 1595 w 782"/>
                <a:gd name="T47" fmla="*/ 1 h 808"/>
                <a:gd name="T48" fmla="*/ 1423 w 782"/>
                <a:gd name="T49" fmla="*/ 1 h 808"/>
                <a:gd name="T50" fmla="*/ 1236 w 782"/>
                <a:gd name="T51" fmla="*/ 1 h 808"/>
                <a:gd name="T52" fmla="*/ 938 w 782"/>
                <a:gd name="T53" fmla="*/ 1 h 808"/>
                <a:gd name="T54" fmla="*/ 844 w 782"/>
                <a:gd name="T55" fmla="*/ 1 h 808"/>
                <a:gd name="T56" fmla="*/ 793 w 782"/>
                <a:gd name="T57" fmla="*/ 1 h 808"/>
                <a:gd name="T58" fmla="*/ 793 w 782"/>
                <a:gd name="T59" fmla="*/ 1 h 808"/>
                <a:gd name="T60" fmla="*/ 793 w 782"/>
                <a:gd name="T61" fmla="*/ 1 h 808"/>
                <a:gd name="T62" fmla="*/ 922 w 782"/>
                <a:gd name="T63" fmla="*/ 1 h 808"/>
                <a:gd name="T64" fmla="*/ 1114 w 782"/>
                <a:gd name="T65" fmla="*/ 1 h 808"/>
                <a:gd name="T66" fmla="*/ 1283 w 782"/>
                <a:gd name="T67" fmla="*/ 1 h 808"/>
                <a:gd name="T68" fmla="*/ 1389 w 782"/>
                <a:gd name="T69" fmla="*/ 1 h 808"/>
                <a:gd name="T70" fmla="*/ 1443 w 782"/>
                <a:gd name="T71" fmla="*/ 1 h 808"/>
                <a:gd name="T72" fmla="*/ 1423 w 782"/>
                <a:gd name="T73" fmla="*/ 1 h 808"/>
                <a:gd name="T74" fmla="*/ 1344 w 782"/>
                <a:gd name="T75" fmla="*/ 1 h 808"/>
                <a:gd name="T76" fmla="*/ 1236 w 782"/>
                <a:gd name="T77" fmla="*/ 1 h 808"/>
                <a:gd name="T78" fmla="*/ 1114 w 782"/>
                <a:gd name="T79" fmla="*/ 1 h 808"/>
                <a:gd name="T80" fmla="*/ 850 w 782"/>
                <a:gd name="T81" fmla="*/ 1 h 808"/>
                <a:gd name="T82" fmla="*/ 460 w 782"/>
                <a:gd name="T83" fmla="*/ 1 h 808"/>
                <a:gd name="T84" fmla="*/ 166 w 782"/>
                <a:gd name="T85" fmla="*/ 1 h 808"/>
                <a:gd name="T86" fmla="*/ 46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9">
              <a:extLst>
                <a:ext uri="{FF2B5EF4-FFF2-40B4-BE49-F238E27FC236}">
                  <a16:creationId xmlns:a16="http://schemas.microsoft.com/office/drawing/2014/main" id="{2222FA37-38F5-4FA5-B362-9BC19C1985CC}"/>
                </a:ext>
              </a:extLst>
            </p:cNvPr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28948 w 992"/>
                <a:gd name="T1" fmla="*/ 1 h 770"/>
                <a:gd name="T2" fmla="*/ 29494 w 992"/>
                <a:gd name="T3" fmla="*/ 1 h 770"/>
                <a:gd name="T4" fmla="*/ 31520 w 992"/>
                <a:gd name="T5" fmla="*/ 1 h 770"/>
                <a:gd name="T6" fmla="*/ 34032 w 992"/>
                <a:gd name="T7" fmla="*/ 1 h 770"/>
                <a:gd name="T8" fmla="*/ 35520 w 992"/>
                <a:gd name="T9" fmla="*/ 1 h 770"/>
                <a:gd name="T10" fmla="*/ 34868 w 992"/>
                <a:gd name="T11" fmla="*/ 1 h 770"/>
                <a:gd name="T12" fmla="*/ 33482 w 992"/>
                <a:gd name="T13" fmla="*/ 1 h 770"/>
                <a:gd name="T14" fmla="*/ 30702 w 992"/>
                <a:gd name="T15" fmla="*/ 1 h 770"/>
                <a:gd name="T16" fmla="*/ 27272 w 992"/>
                <a:gd name="T17" fmla="*/ 1 h 770"/>
                <a:gd name="T18" fmla="*/ 24414 w 992"/>
                <a:gd name="T19" fmla="*/ 1 h 770"/>
                <a:gd name="T20" fmla="*/ 21207 w 992"/>
                <a:gd name="T21" fmla="*/ 1 h 770"/>
                <a:gd name="T22" fmla="*/ 18151 w 992"/>
                <a:gd name="T23" fmla="*/ 1 h 770"/>
                <a:gd name="T24" fmla="*/ 15831 w 992"/>
                <a:gd name="T25" fmla="*/ 1 h 770"/>
                <a:gd name="T26" fmla="*/ 14986 w 992"/>
                <a:gd name="T27" fmla="*/ 1 h 770"/>
                <a:gd name="T28" fmla="*/ 14046 w 992"/>
                <a:gd name="T29" fmla="*/ 1 h 770"/>
                <a:gd name="T30" fmla="*/ 12938 w 992"/>
                <a:gd name="T31" fmla="*/ 1 h 770"/>
                <a:gd name="T32" fmla="*/ 12113 w 992"/>
                <a:gd name="T33" fmla="*/ 1 h 770"/>
                <a:gd name="T34" fmla="*/ 12113 w 992"/>
                <a:gd name="T35" fmla="*/ 1 h 770"/>
                <a:gd name="T36" fmla="*/ 11543 w 992"/>
                <a:gd name="T37" fmla="*/ 1 h 770"/>
                <a:gd name="T38" fmla="*/ 9958 w 992"/>
                <a:gd name="T39" fmla="*/ 1 h 770"/>
                <a:gd name="T40" fmla="*/ 8003 w 992"/>
                <a:gd name="T41" fmla="*/ 1 h 770"/>
                <a:gd name="T42" fmla="*/ 6185 w 992"/>
                <a:gd name="T43" fmla="*/ 1 h 770"/>
                <a:gd name="T44" fmla="*/ 4103 w 992"/>
                <a:gd name="T45" fmla="*/ 1 h 770"/>
                <a:gd name="T46" fmla="*/ 949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1414 w 992"/>
                <a:gd name="T53" fmla="*/ 1 h 770"/>
                <a:gd name="T54" fmla="*/ 2930 w 992"/>
                <a:gd name="T55" fmla="*/ 1 h 770"/>
                <a:gd name="T56" fmla="*/ 4241 w 992"/>
                <a:gd name="T57" fmla="*/ 1 h 770"/>
                <a:gd name="T58" fmla="*/ 6764 w 992"/>
                <a:gd name="T59" fmla="*/ 1 h 770"/>
                <a:gd name="T60" fmla="*/ 9211 w 992"/>
                <a:gd name="T61" fmla="*/ 1 h 770"/>
                <a:gd name="T62" fmla="*/ 11543 w 992"/>
                <a:gd name="T63" fmla="*/ 1 h 770"/>
                <a:gd name="T64" fmla="*/ 14866 w 992"/>
                <a:gd name="T65" fmla="*/ 0 h 770"/>
                <a:gd name="T66" fmla="*/ 14986 w 992"/>
                <a:gd name="T67" fmla="*/ 1 h 770"/>
                <a:gd name="T68" fmla="*/ 14233 w 992"/>
                <a:gd name="T69" fmla="*/ 1 h 770"/>
                <a:gd name="T70" fmla="*/ 14046 w 992"/>
                <a:gd name="T71" fmla="*/ 1 h 770"/>
                <a:gd name="T72" fmla="*/ 14986 w 992"/>
                <a:gd name="T73" fmla="*/ 1 h 770"/>
                <a:gd name="T74" fmla="*/ 16554 w 992"/>
                <a:gd name="T75" fmla="*/ 1 h 770"/>
                <a:gd name="T76" fmla="*/ 17885 w 992"/>
                <a:gd name="T77" fmla="*/ 1 h 770"/>
                <a:gd name="T78" fmla="*/ 19989 w 992"/>
                <a:gd name="T79" fmla="*/ 1 h 770"/>
                <a:gd name="T80" fmla="*/ 22026 w 992"/>
                <a:gd name="T81" fmla="*/ 1 h 770"/>
                <a:gd name="T82" fmla="*/ 24108 w 992"/>
                <a:gd name="T83" fmla="*/ 1 h 770"/>
                <a:gd name="T84" fmla="*/ 26849 w 992"/>
                <a:gd name="T85" fmla="*/ 1 h 770"/>
                <a:gd name="T86" fmla="*/ 28658 w 992"/>
                <a:gd name="T87" fmla="*/ 1 h 770"/>
                <a:gd name="T88" fmla="*/ 28948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F3479110-F7C5-4F2B-8E30-66BF565EF02B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1 w 699"/>
                <a:gd name="T1" fmla="*/ 1 h 1216"/>
                <a:gd name="T2" fmla="*/ 1 w 699"/>
                <a:gd name="T3" fmla="*/ 1 h 1216"/>
                <a:gd name="T4" fmla="*/ 1 w 699"/>
                <a:gd name="T5" fmla="*/ 1 h 1216"/>
                <a:gd name="T6" fmla="*/ 1 w 699"/>
                <a:gd name="T7" fmla="*/ 1 h 1216"/>
                <a:gd name="T8" fmla="*/ 1 w 699"/>
                <a:gd name="T9" fmla="*/ 1 h 1216"/>
                <a:gd name="T10" fmla="*/ 1 w 699"/>
                <a:gd name="T11" fmla="*/ 1 h 1216"/>
                <a:gd name="T12" fmla="*/ 1 w 699"/>
                <a:gd name="T13" fmla="*/ 1 h 1216"/>
                <a:gd name="T14" fmla="*/ 1 w 699"/>
                <a:gd name="T15" fmla="*/ 1 h 1216"/>
                <a:gd name="T16" fmla="*/ 1 w 699"/>
                <a:gd name="T17" fmla="*/ 1 h 1216"/>
                <a:gd name="T18" fmla="*/ 1 w 699"/>
                <a:gd name="T19" fmla="*/ 1 h 1216"/>
                <a:gd name="T20" fmla="*/ 1 w 699"/>
                <a:gd name="T21" fmla="*/ 1 h 1216"/>
                <a:gd name="T22" fmla="*/ 1 w 699"/>
                <a:gd name="T23" fmla="*/ 1 h 1216"/>
                <a:gd name="T24" fmla="*/ 1 w 699"/>
                <a:gd name="T25" fmla="*/ 1 h 1216"/>
                <a:gd name="T26" fmla="*/ 1 w 699"/>
                <a:gd name="T27" fmla="*/ 1 h 1216"/>
                <a:gd name="T28" fmla="*/ 1 w 699"/>
                <a:gd name="T29" fmla="*/ 1 h 1216"/>
                <a:gd name="T30" fmla="*/ 1 w 699"/>
                <a:gd name="T31" fmla="*/ 1 h 1216"/>
                <a:gd name="T32" fmla="*/ 0 w 699"/>
                <a:gd name="T33" fmla="*/ 1 h 1216"/>
                <a:gd name="T34" fmla="*/ 1 w 699"/>
                <a:gd name="T35" fmla="*/ 1 h 1216"/>
                <a:gd name="T36" fmla="*/ 1 w 699"/>
                <a:gd name="T37" fmla="*/ 1 h 1216"/>
                <a:gd name="T38" fmla="*/ 1 w 699"/>
                <a:gd name="T39" fmla="*/ 1 h 1216"/>
                <a:gd name="T40" fmla="*/ 1 w 699"/>
                <a:gd name="T41" fmla="*/ 1 h 1216"/>
                <a:gd name="T42" fmla="*/ 1 w 699"/>
                <a:gd name="T43" fmla="*/ 1 h 1216"/>
                <a:gd name="T44" fmla="*/ 1 w 699"/>
                <a:gd name="T45" fmla="*/ 1 h 1216"/>
                <a:gd name="T46" fmla="*/ 1 w 699"/>
                <a:gd name="T47" fmla="*/ 1 h 1216"/>
                <a:gd name="T48" fmla="*/ 1 w 699"/>
                <a:gd name="T49" fmla="*/ 1 h 1216"/>
                <a:gd name="T50" fmla="*/ 1 w 699"/>
                <a:gd name="T51" fmla="*/ 1 h 1216"/>
                <a:gd name="T52" fmla="*/ 1 w 699"/>
                <a:gd name="T53" fmla="*/ 0 h 1216"/>
                <a:gd name="T54" fmla="*/ 1 w 699"/>
                <a:gd name="T55" fmla="*/ 1 h 1216"/>
                <a:gd name="T56" fmla="*/ 1 w 699"/>
                <a:gd name="T57" fmla="*/ 1 h 1216"/>
                <a:gd name="T58" fmla="*/ 1 w 699"/>
                <a:gd name="T59" fmla="*/ 1 h 1216"/>
                <a:gd name="T60" fmla="*/ 1 w 699"/>
                <a:gd name="T61" fmla="*/ 1 h 1216"/>
                <a:gd name="T62" fmla="*/ 1 w 699"/>
                <a:gd name="T63" fmla="*/ 1 h 1216"/>
                <a:gd name="T64" fmla="*/ 1 w 699"/>
                <a:gd name="T65" fmla="*/ 1 h 1216"/>
                <a:gd name="T66" fmla="*/ 1 w 699"/>
                <a:gd name="T67" fmla="*/ 1 h 1216"/>
                <a:gd name="T68" fmla="*/ 1 w 699"/>
                <a:gd name="T69" fmla="*/ 1 h 1216"/>
                <a:gd name="T70" fmla="*/ 1 w 699"/>
                <a:gd name="T71" fmla="*/ 1 h 1216"/>
                <a:gd name="T72" fmla="*/ 1 w 699"/>
                <a:gd name="T73" fmla="*/ 1 h 1216"/>
                <a:gd name="T74" fmla="*/ 1 w 699"/>
                <a:gd name="T75" fmla="*/ 1 h 1216"/>
                <a:gd name="T76" fmla="*/ 1 w 699"/>
                <a:gd name="T77" fmla="*/ 1 h 1216"/>
                <a:gd name="T78" fmla="*/ 1 w 699"/>
                <a:gd name="T79" fmla="*/ 1 h 1216"/>
                <a:gd name="T80" fmla="*/ 1 w 699"/>
                <a:gd name="T81" fmla="*/ 1 h 1216"/>
                <a:gd name="T82" fmla="*/ 1 w 699"/>
                <a:gd name="T83" fmla="*/ 1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31">
              <a:extLst>
                <a:ext uri="{FF2B5EF4-FFF2-40B4-BE49-F238E27FC236}">
                  <a16:creationId xmlns:a16="http://schemas.microsoft.com/office/drawing/2014/main" id="{42001E47-572F-433C-B3F1-909381B3039C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1 h 1139"/>
                <a:gd name="T2" fmla="*/ 0 w 915"/>
                <a:gd name="T3" fmla="*/ 1 h 1139"/>
                <a:gd name="T4" fmla="*/ 1 w 915"/>
                <a:gd name="T5" fmla="*/ 1 h 1139"/>
                <a:gd name="T6" fmla="*/ 1 w 915"/>
                <a:gd name="T7" fmla="*/ 1 h 1139"/>
                <a:gd name="T8" fmla="*/ 1 w 915"/>
                <a:gd name="T9" fmla="*/ 1 h 1139"/>
                <a:gd name="T10" fmla="*/ 1 w 915"/>
                <a:gd name="T11" fmla="*/ 1 h 1139"/>
                <a:gd name="T12" fmla="*/ 1 w 915"/>
                <a:gd name="T13" fmla="*/ 1 h 1139"/>
                <a:gd name="T14" fmla="*/ 1 w 915"/>
                <a:gd name="T15" fmla="*/ 1 h 1139"/>
                <a:gd name="T16" fmla="*/ 1 w 915"/>
                <a:gd name="T17" fmla="*/ 1 h 1139"/>
                <a:gd name="T18" fmla="*/ 1 w 915"/>
                <a:gd name="T19" fmla="*/ 1 h 1139"/>
                <a:gd name="T20" fmla="*/ 1 w 915"/>
                <a:gd name="T21" fmla="*/ 1 h 1139"/>
                <a:gd name="T22" fmla="*/ 1 w 915"/>
                <a:gd name="T23" fmla="*/ 1 h 1139"/>
                <a:gd name="T24" fmla="*/ 1 w 915"/>
                <a:gd name="T25" fmla="*/ 1 h 1139"/>
                <a:gd name="T26" fmla="*/ 1 w 915"/>
                <a:gd name="T27" fmla="*/ 1 h 1139"/>
                <a:gd name="T28" fmla="*/ 1 w 915"/>
                <a:gd name="T29" fmla="*/ 1 h 1139"/>
                <a:gd name="T30" fmla="*/ 1 w 915"/>
                <a:gd name="T31" fmla="*/ 1 h 1139"/>
                <a:gd name="T32" fmla="*/ 1 w 915"/>
                <a:gd name="T33" fmla="*/ 1 h 1139"/>
                <a:gd name="T34" fmla="*/ 1 w 915"/>
                <a:gd name="T35" fmla="*/ 1 h 1139"/>
                <a:gd name="T36" fmla="*/ 1 w 915"/>
                <a:gd name="T37" fmla="*/ 1 h 1139"/>
                <a:gd name="T38" fmla="*/ 1 w 915"/>
                <a:gd name="T39" fmla="*/ 1 h 1139"/>
                <a:gd name="T40" fmla="*/ 1 w 915"/>
                <a:gd name="T41" fmla="*/ 1 h 1139"/>
                <a:gd name="T42" fmla="*/ 1 w 915"/>
                <a:gd name="T43" fmla="*/ 1 h 1139"/>
                <a:gd name="T44" fmla="*/ 1 w 915"/>
                <a:gd name="T45" fmla="*/ 1 h 1139"/>
                <a:gd name="T46" fmla="*/ 1 w 915"/>
                <a:gd name="T47" fmla="*/ 0 h 1139"/>
                <a:gd name="T48" fmla="*/ 1 w 915"/>
                <a:gd name="T49" fmla="*/ 1 h 1139"/>
                <a:gd name="T50" fmla="*/ 1 w 915"/>
                <a:gd name="T51" fmla="*/ 1 h 1139"/>
                <a:gd name="T52" fmla="*/ 1 w 915"/>
                <a:gd name="T53" fmla="*/ 1 h 1139"/>
                <a:gd name="T54" fmla="*/ 1 w 915"/>
                <a:gd name="T55" fmla="*/ 1 h 1139"/>
                <a:gd name="T56" fmla="*/ 1 w 915"/>
                <a:gd name="T57" fmla="*/ 1 h 1139"/>
                <a:gd name="T58" fmla="*/ 1 w 915"/>
                <a:gd name="T59" fmla="*/ 1 h 1139"/>
                <a:gd name="T60" fmla="*/ 1 w 915"/>
                <a:gd name="T61" fmla="*/ 1 h 1139"/>
                <a:gd name="T62" fmla="*/ 1 w 915"/>
                <a:gd name="T63" fmla="*/ 1 h 1139"/>
                <a:gd name="T64" fmla="*/ 1 w 915"/>
                <a:gd name="T65" fmla="*/ 1 h 1139"/>
                <a:gd name="T66" fmla="*/ 1 w 915"/>
                <a:gd name="T67" fmla="*/ 1 h 1139"/>
                <a:gd name="T68" fmla="*/ 1 w 915"/>
                <a:gd name="T69" fmla="*/ 1 h 1139"/>
                <a:gd name="T70" fmla="*/ 1 w 915"/>
                <a:gd name="T71" fmla="*/ 1 h 1139"/>
                <a:gd name="T72" fmla="*/ 1 w 915"/>
                <a:gd name="T73" fmla="*/ 1 h 1139"/>
                <a:gd name="T74" fmla="*/ 1 w 915"/>
                <a:gd name="T75" fmla="*/ 1 h 1139"/>
                <a:gd name="T76" fmla="*/ 1 w 915"/>
                <a:gd name="T77" fmla="*/ 1 h 1139"/>
                <a:gd name="T78" fmla="*/ 1 w 915"/>
                <a:gd name="T79" fmla="*/ 1 h 1139"/>
                <a:gd name="T80" fmla="*/ 1 w 915"/>
                <a:gd name="T81" fmla="*/ 1 h 1139"/>
                <a:gd name="T82" fmla="*/ 1 w 915"/>
                <a:gd name="T83" fmla="*/ 1 h 1139"/>
                <a:gd name="T84" fmla="*/ 1 w 915"/>
                <a:gd name="T85" fmla="*/ 1 h 1139"/>
                <a:gd name="T86" fmla="*/ 1 w 915"/>
                <a:gd name="T87" fmla="*/ 1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3" name="Group 29">
            <a:extLst>
              <a:ext uri="{FF2B5EF4-FFF2-40B4-BE49-F238E27FC236}">
                <a16:creationId xmlns:a16="http://schemas.microsoft.com/office/drawing/2014/main" id="{3E994F08-FB5B-4CEC-A8B6-0F5B38294010}"/>
              </a:ext>
            </a:extLst>
          </p:cNvPr>
          <p:cNvGrpSpPr>
            <a:grpSpLocks/>
          </p:cNvGrpSpPr>
          <p:nvPr/>
        </p:nvGrpSpPr>
        <p:grpSpPr bwMode="auto">
          <a:xfrm>
            <a:off x="7740930" y="2413256"/>
            <a:ext cx="917591" cy="929993"/>
            <a:chOff x="2065" y="1551"/>
            <a:chExt cx="1628" cy="1988"/>
          </a:xfrm>
        </p:grpSpPr>
        <p:sp>
          <p:nvSpPr>
            <p:cNvPr id="204" name="Freeform 30">
              <a:extLst>
                <a:ext uri="{FF2B5EF4-FFF2-40B4-BE49-F238E27FC236}">
                  <a16:creationId xmlns:a16="http://schemas.microsoft.com/office/drawing/2014/main" id="{920CA0E6-631E-4A17-9291-0633CA10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5" name="Freeform 31">
              <a:extLst>
                <a:ext uri="{FF2B5EF4-FFF2-40B4-BE49-F238E27FC236}">
                  <a16:creationId xmlns:a16="http://schemas.microsoft.com/office/drawing/2014/main" id="{A1A0C48B-C751-4BAE-A9DD-9761D7C0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6" name="Freeform 32">
              <a:extLst>
                <a:ext uri="{FF2B5EF4-FFF2-40B4-BE49-F238E27FC236}">
                  <a16:creationId xmlns:a16="http://schemas.microsoft.com/office/drawing/2014/main" id="{340B552A-69D6-4BE1-BAA6-72D369C5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7" name="Freeform 33">
              <a:extLst>
                <a:ext uri="{FF2B5EF4-FFF2-40B4-BE49-F238E27FC236}">
                  <a16:creationId xmlns:a16="http://schemas.microsoft.com/office/drawing/2014/main" id="{0577B206-323C-43F5-BF0D-70C6A07E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8" name="Freeform 34">
              <a:extLst>
                <a:ext uri="{FF2B5EF4-FFF2-40B4-BE49-F238E27FC236}">
                  <a16:creationId xmlns:a16="http://schemas.microsoft.com/office/drawing/2014/main" id="{1B01CE9A-6455-4805-90A1-25219D85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9" name="Freeform 35">
              <a:extLst>
                <a:ext uri="{FF2B5EF4-FFF2-40B4-BE49-F238E27FC236}">
                  <a16:creationId xmlns:a16="http://schemas.microsoft.com/office/drawing/2014/main" id="{7E585519-4673-4421-AAEB-D1957AF8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0" name="Freeform 36">
              <a:extLst>
                <a:ext uri="{FF2B5EF4-FFF2-40B4-BE49-F238E27FC236}">
                  <a16:creationId xmlns:a16="http://schemas.microsoft.com/office/drawing/2014/main" id="{23E39FB2-1487-490B-AF1C-6850228C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89060E5A-FDD9-4545-B0CC-BACB943E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2" name="Freeform 38">
              <a:extLst>
                <a:ext uri="{FF2B5EF4-FFF2-40B4-BE49-F238E27FC236}">
                  <a16:creationId xmlns:a16="http://schemas.microsoft.com/office/drawing/2014/main" id="{7856AC6E-DEA9-4FA4-9EE6-1F03FE272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3" name="Freeform 39">
              <a:extLst>
                <a:ext uri="{FF2B5EF4-FFF2-40B4-BE49-F238E27FC236}">
                  <a16:creationId xmlns:a16="http://schemas.microsoft.com/office/drawing/2014/main" id="{77017DCB-D0B3-4C90-BF95-9F334D86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4" name="Freeform 40">
              <a:extLst>
                <a:ext uri="{FF2B5EF4-FFF2-40B4-BE49-F238E27FC236}">
                  <a16:creationId xmlns:a16="http://schemas.microsoft.com/office/drawing/2014/main" id="{375F43E1-87BD-4A2C-940E-07CF9C6A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5" name="Freeform 41">
              <a:extLst>
                <a:ext uri="{FF2B5EF4-FFF2-40B4-BE49-F238E27FC236}">
                  <a16:creationId xmlns:a16="http://schemas.microsoft.com/office/drawing/2014/main" id="{61B15681-905A-4B55-9AA6-DFC30A21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6" name="Freeform 42">
              <a:extLst>
                <a:ext uri="{FF2B5EF4-FFF2-40B4-BE49-F238E27FC236}">
                  <a16:creationId xmlns:a16="http://schemas.microsoft.com/office/drawing/2014/main" id="{7AE5CD4B-370F-4588-B1DC-EE54362A6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7" name="Freeform 43">
              <a:extLst>
                <a:ext uri="{FF2B5EF4-FFF2-40B4-BE49-F238E27FC236}">
                  <a16:creationId xmlns:a16="http://schemas.microsoft.com/office/drawing/2014/main" id="{D7F58E37-2586-4EAD-B7A2-001B0C65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8" name="Freeform 44">
              <a:extLst>
                <a:ext uri="{FF2B5EF4-FFF2-40B4-BE49-F238E27FC236}">
                  <a16:creationId xmlns:a16="http://schemas.microsoft.com/office/drawing/2014/main" id="{CBA2AF2A-FD36-4D35-A8CB-DB3AA2560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7B4F87ED-60C3-4D6D-8E4E-8D3D5948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0" name="Freeform 46">
              <a:extLst>
                <a:ext uri="{FF2B5EF4-FFF2-40B4-BE49-F238E27FC236}">
                  <a16:creationId xmlns:a16="http://schemas.microsoft.com/office/drawing/2014/main" id="{AFE3EA3B-B379-4D42-B1F3-9216212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27" name="AutoShape 35">
            <a:extLst>
              <a:ext uri="{FF2B5EF4-FFF2-40B4-BE49-F238E27FC236}">
                <a16:creationId xmlns:a16="http://schemas.microsoft.com/office/drawing/2014/main" id="{B21C0590-3D9D-400E-8CB1-6ED9F5CE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375" y="2466409"/>
            <a:ext cx="3276600" cy="924731"/>
          </a:xfrm>
          <a:prstGeom prst="wedgeRoundRectCallout">
            <a:avLst>
              <a:gd name="adj1" fmla="val 58538"/>
              <a:gd name="adj2" fmla="val -1796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Black could go here, 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but it is a shorter block.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0419468-0319-48E6-893F-EA9E9A8B9998}"/>
              </a:ext>
            </a:extLst>
          </p:cNvPr>
          <p:cNvSpPr txBox="1"/>
          <p:nvPr/>
        </p:nvSpPr>
        <p:spPr>
          <a:xfrm>
            <a:off x="3143250" y="27387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459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15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8848D38E-6488-44FD-A0EC-1221715E82A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E202212-B9B1-420F-B510-DBFCE0546CA2}"/>
              </a:ext>
            </a:extLst>
          </p:cNvPr>
          <p:cNvSpPr txBox="1"/>
          <p:nvPr/>
        </p:nvSpPr>
        <p:spPr>
          <a:xfrm>
            <a:off x="3088643" y="18063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8D44A-E5DE-4682-AFED-7FCA9CEA114A}"/>
              </a:ext>
            </a:extLst>
          </p:cNvPr>
          <p:cNvGrpSpPr/>
          <p:nvPr/>
        </p:nvGrpSpPr>
        <p:grpSpPr>
          <a:xfrm>
            <a:off x="1130026" y="1806325"/>
            <a:ext cx="2037109" cy="461665"/>
            <a:chOff x="1130026" y="1806325"/>
            <a:chExt cx="203710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DBD9E-986D-42B6-9746-B0D8A825336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A3DB1B-6DEC-49B1-9092-EAF72082F70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69BC9C-8519-48A0-9731-C3124F6108D1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DBF697-C24D-44B6-AB0F-12C948AB5C4C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AB1B7-5347-4D2E-8140-180D539E80CD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2109A5-DD98-4C1D-8257-AD0AFC65336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16C424-FA6C-408E-BE4F-99B83C95B37F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E98D4-9EED-4F7F-968C-FF7A54AFC9C9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66" name="Freeform 23" descr="Green marble">
              <a:extLst>
                <a:ext uri="{FF2B5EF4-FFF2-40B4-BE49-F238E27FC236}">
                  <a16:creationId xmlns:a16="http://schemas.microsoft.com/office/drawing/2014/main" id="{FBD0150B-2236-486D-9A42-F947F30F384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4" descr="Green marble">
              <a:extLst>
                <a:ext uri="{FF2B5EF4-FFF2-40B4-BE49-F238E27FC236}">
                  <a16:creationId xmlns:a16="http://schemas.microsoft.com/office/drawing/2014/main" id="{ADE72E17-AFEA-4946-B77B-6129C949AE4A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D44182-57D1-4675-93EE-6DA673DE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66" y="1286471"/>
            <a:ext cx="4302206" cy="1094978"/>
          </a:xfrm>
          <a:prstGeom prst="rect">
            <a:avLst/>
          </a:prstGeom>
        </p:spPr>
      </p:pic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55D03496-EC86-4019-BB5E-9768281847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71" name="Group 70">
            <a:extLst>
              <a:ext uri="{FF2B5EF4-FFF2-40B4-BE49-F238E27FC236}">
                <a16:creationId xmlns:a16="http://schemas.microsoft.com/office/drawing/2014/main" id="{8C9FF9DF-D93C-4A55-9048-B38A5E8590FD}"/>
              </a:ext>
            </a:extLst>
          </p:cNvPr>
          <p:cNvGrpSpPr/>
          <p:nvPr/>
        </p:nvGrpSpPr>
        <p:grpSpPr>
          <a:xfrm>
            <a:off x="1130026" y="2270450"/>
            <a:ext cx="2037109" cy="461665"/>
            <a:chOff x="1130026" y="1806325"/>
            <a:chExt cx="2037109" cy="46166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6A9A1B6-D4F8-476D-AE72-A0F4602EFDCF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0AFA190-1EFC-4B47-86E9-D66B070863F2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712AC9-CEBA-4EF4-BE22-9992CB6BF016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6EE28F-9A22-46DD-A257-31449932EBF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C0D8D-CC62-4236-9038-D8C5E58D83D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CB5D0C-4458-4F2F-A119-6D6C9199E985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8B5614B-1A85-4118-B5EC-450F4A2E468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EC35BCD3-2231-4953-9895-8ED158DF5F7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82" name="Group 81">
            <a:extLst>
              <a:ext uri="{FF2B5EF4-FFF2-40B4-BE49-F238E27FC236}">
                <a16:creationId xmlns:a16="http://schemas.microsoft.com/office/drawing/2014/main" id="{A7FD81DD-ED81-4B35-9803-305FA20A02C4}"/>
              </a:ext>
            </a:extLst>
          </p:cNvPr>
          <p:cNvGrpSpPr/>
          <p:nvPr/>
        </p:nvGrpSpPr>
        <p:grpSpPr>
          <a:xfrm>
            <a:off x="1130026" y="2734575"/>
            <a:ext cx="2037109" cy="461665"/>
            <a:chOff x="1130026" y="1806325"/>
            <a:chExt cx="2037109" cy="461665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2914792-D9D8-427C-A10E-85FCB2D4F0D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7C183BD-1734-4FA3-B9C3-C10EE97CE20B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3DFC0-9F5D-4F48-8923-5E1E0AEB838F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9C95170-40BB-4B7B-8AAD-D21D8580B117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354871-2CA2-4215-85AE-9FCC7090FA76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3747F6B-DDD4-4881-B0F2-966BAA31759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9A9D112-7F40-45C7-9FC9-A0F7A952FB0E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90" name="Table 12">
            <a:extLst>
              <a:ext uri="{FF2B5EF4-FFF2-40B4-BE49-F238E27FC236}">
                <a16:creationId xmlns:a16="http://schemas.microsoft.com/office/drawing/2014/main" id="{D8AAEB09-51EE-4A9A-AC1F-14F7561B0C8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93" name="Group 92">
            <a:extLst>
              <a:ext uri="{FF2B5EF4-FFF2-40B4-BE49-F238E27FC236}">
                <a16:creationId xmlns:a16="http://schemas.microsoft.com/office/drawing/2014/main" id="{1AE972E9-9259-40EC-9A79-1E4FB5C52F84}"/>
              </a:ext>
            </a:extLst>
          </p:cNvPr>
          <p:cNvGrpSpPr/>
          <p:nvPr/>
        </p:nvGrpSpPr>
        <p:grpSpPr>
          <a:xfrm>
            <a:off x="1130026" y="3198700"/>
            <a:ext cx="2037109" cy="461665"/>
            <a:chOff x="1130026" y="1806325"/>
            <a:chExt cx="2037109" cy="46166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9CD2299-8541-41EC-84D4-99D608E66E99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8522E99-6FD6-44A9-B394-8F1BD8D88C66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AD9DE5-9DFD-433E-A669-2365F9A850A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71A2A1-170A-4E36-B2D6-D5878DA2F199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C5E759-2240-43E8-BB2F-56C67D81C3E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A00802-C42F-420B-829E-5F376B9AE6A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51CCE8-B3BE-4075-9988-96BDA39F53D6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01" name="Table 12">
            <a:extLst>
              <a:ext uri="{FF2B5EF4-FFF2-40B4-BE49-F238E27FC236}">
                <a16:creationId xmlns:a16="http://schemas.microsoft.com/office/drawing/2014/main" id="{A5033667-31D6-4421-BED0-75C21D93FD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B1BD6DF-E03D-4C3D-9144-87A2D38DBC04}"/>
              </a:ext>
            </a:extLst>
          </p:cNvPr>
          <p:cNvGrpSpPr/>
          <p:nvPr/>
        </p:nvGrpSpPr>
        <p:grpSpPr>
          <a:xfrm>
            <a:off x="1130026" y="3662825"/>
            <a:ext cx="2037109" cy="461665"/>
            <a:chOff x="1130026" y="1806325"/>
            <a:chExt cx="2037109" cy="46166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566277C-3CEE-4DB8-92E7-C6829FE37CD0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D9E010B-7F06-4550-A774-B368E755E7CD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A9D5CD5-462E-4B92-8018-A00FBE61FCD5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56BFB47-040A-4682-A9C6-3A91256C3E86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D63D28E-CBE4-456B-B4C0-022BABED976E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E6C29E4-8A2F-48CA-AA1A-96995DB6C5E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903CE78-C8C5-44D0-A916-B108D00590A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12" name="Table 12">
            <a:extLst>
              <a:ext uri="{FF2B5EF4-FFF2-40B4-BE49-F238E27FC236}">
                <a16:creationId xmlns:a16="http://schemas.microsoft.com/office/drawing/2014/main" id="{023AA40A-4FDD-4B88-871E-462EAF9664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749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25201A0-CA95-4AF4-8BEE-4757072B2299}"/>
              </a:ext>
            </a:extLst>
          </p:cNvPr>
          <p:cNvGrpSpPr/>
          <p:nvPr/>
        </p:nvGrpSpPr>
        <p:grpSpPr>
          <a:xfrm>
            <a:off x="1130026" y="4126950"/>
            <a:ext cx="2037109" cy="461665"/>
            <a:chOff x="1130026" y="1806325"/>
            <a:chExt cx="2037109" cy="46166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2E7C800-97ED-4B54-832F-9B6A649814EA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FDFF08A-505A-4799-B50B-F5763D64CEA7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3FD2A3-A21D-4FD5-9C8A-EA4A0BFF82D9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AC7EC82-1AAC-48FF-BB25-31A6C8ABDBE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09FBB06-402B-4C1C-8C32-BEBA908FB3EC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4DF87A5-E881-46D5-B06E-55C23E26C5F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AC9206-1F40-4815-8C0D-26428CA0349B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23" name="Table 12">
            <a:extLst>
              <a:ext uri="{FF2B5EF4-FFF2-40B4-BE49-F238E27FC236}">
                <a16:creationId xmlns:a16="http://schemas.microsoft.com/office/drawing/2014/main" id="{5F370188-7F1A-4DE1-81E6-B02D18378D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390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F6D333-0180-4E4C-9E46-373663D5A6F6}"/>
              </a:ext>
            </a:extLst>
          </p:cNvPr>
          <p:cNvGrpSpPr/>
          <p:nvPr/>
        </p:nvGrpSpPr>
        <p:grpSpPr>
          <a:xfrm>
            <a:off x="1130026" y="4591075"/>
            <a:ext cx="2037109" cy="461665"/>
            <a:chOff x="1130026" y="1806325"/>
            <a:chExt cx="2037109" cy="46166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4F3852E-4EE8-4D4E-AC9A-1FD383200AB2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0B1A6FC-710B-4D79-9E81-85EC2C306EAC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C736EE-FBDE-40BB-987A-17820F27520B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4028AF5-24C6-4188-BD24-29503EBA260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E4EC28-B028-4A25-B69B-4C50B4451E8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8B2E5A3-559E-48E2-9B47-383DB1CB5BF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4E8E377-07E9-4F78-8574-D4D2A62F1E87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34" name="Table 12">
            <a:extLst>
              <a:ext uri="{FF2B5EF4-FFF2-40B4-BE49-F238E27FC236}">
                <a16:creationId xmlns:a16="http://schemas.microsoft.com/office/drawing/2014/main" id="{5D8EC62E-B534-4DBF-906F-2036242A7F9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1031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3C258D7-AB97-4223-832C-4319119F4E82}"/>
              </a:ext>
            </a:extLst>
          </p:cNvPr>
          <p:cNvGrpSpPr/>
          <p:nvPr/>
        </p:nvGrpSpPr>
        <p:grpSpPr>
          <a:xfrm>
            <a:off x="1130026" y="5055200"/>
            <a:ext cx="2037109" cy="461665"/>
            <a:chOff x="1130026" y="1806325"/>
            <a:chExt cx="2037109" cy="46166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DC723A-1DCC-41FD-8B0E-651979B662DE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5A0FF39-60A8-40CD-B4EC-618B0BBD581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C33FE6C-EE84-4E85-A39A-41F3E8EFAC5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0A86E98-3AFE-4292-909B-969DCB340CB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E8E821A-1EAA-4396-B549-7252F4A97A3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85837E7-3FDD-4184-AECE-513A1DEF305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A506E15-28C1-4835-B7AE-1BD2F8A0DFE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C483408D-4AFF-4AC9-B9CF-45EA592B4D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567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ED35BE4-D456-48E1-A66F-AB4C08CC11F3}"/>
              </a:ext>
            </a:extLst>
          </p:cNvPr>
          <p:cNvGrpSpPr/>
          <p:nvPr/>
        </p:nvGrpSpPr>
        <p:grpSpPr>
          <a:xfrm>
            <a:off x="1130026" y="5519325"/>
            <a:ext cx="2037109" cy="461665"/>
            <a:chOff x="1130026" y="1806325"/>
            <a:chExt cx="2037109" cy="46166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5E5CC62-A225-4A80-B459-6753A9A5E671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A93C056-3D12-4E26-B780-8FB8663A0B4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F5F9444-4567-475B-9764-CB2AF3B2E34D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D3411-A80C-434E-A096-8FA390698CC4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9864827-E4AC-4D21-AED9-8BA5A9BAB63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6F108FD-7307-4C25-A56E-21524E50BB3C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A31941-5AF6-495E-97EA-32395BD9B33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56" name="Table 12">
            <a:extLst>
              <a:ext uri="{FF2B5EF4-FFF2-40B4-BE49-F238E27FC236}">
                <a16:creationId xmlns:a16="http://schemas.microsoft.com/office/drawing/2014/main" id="{4F0FA371-E25E-43CE-BF81-9B68FADFA4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06FE71-F140-46A1-BC59-D1EA350799A5}"/>
              </a:ext>
            </a:extLst>
          </p:cNvPr>
          <p:cNvGrpSpPr/>
          <p:nvPr/>
        </p:nvGrpSpPr>
        <p:grpSpPr>
          <a:xfrm>
            <a:off x="1130026" y="5983450"/>
            <a:ext cx="2037109" cy="461665"/>
            <a:chOff x="1130026" y="1806325"/>
            <a:chExt cx="2037109" cy="461665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E55C9B-FDAB-4185-9BE3-822125E38E07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DB474B-1B82-472F-9A2A-5528A6AD245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B062679-E3B7-45C4-A10A-C76DF830E784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9090922-32FA-4F4F-B2BE-7D6CAF21D00A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A20755F-17C3-434A-8CBD-C70EE5B2A463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D137BC6-A49B-49BB-B8F0-BB6CB94105C7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39086F6-EBA3-42E5-847F-B19A732F9E6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DEA3A-35CD-4323-888C-AFB28ADFC6BE}"/>
              </a:ext>
            </a:extLst>
          </p:cNvPr>
          <p:cNvGrpSpPr/>
          <p:nvPr/>
        </p:nvGrpSpPr>
        <p:grpSpPr>
          <a:xfrm>
            <a:off x="-26484" y="1806324"/>
            <a:ext cx="753849" cy="4656801"/>
            <a:chOff x="-26484" y="1806324"/>
            <a:chExt cx="753849" cy="4656801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1A0B2D1-4AFC-447E-AC59-3D1220326B78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9D9DB0E-B76B-4728-8663-28277D6C7B92}"/>
                </a:ext>
              </a:extLst>
            </p:cNvPr>
            <p:cNvSpPr txBox="1"/>
            <p:nvPr/>
          </p:nvSpPr>
          <p:spPr>
            <a:xfrm>
              <a:off x="-26484" y="388620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f(i)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49FC1-44AC-4086-B32B-106DE6D60CB6}"/>
              </a:ext>
            </a:extLst>
          </p:cNvPr>
          <p:cNvGrpSpPr/>
          <p:nvPr/>
        </p:nvGrpSpPr>
        <p:grpSpPr>
          <a:xfrm>
            <a:off x="1167726" y="6447344"/>
            <a:ext cx="1920917" cy="528476"/>
            <a:chOff x="1167726" y="6447344"/>
            <a:chExt cx="1920917" cy="528476"/>
          </a:xfrm>
        </p:grpSpPr>
        <p:sp>
          <p:nvSpPr>
            <p:cNvPr id="180" name="Left Brace 179">
              <a:extLst>
                <a:ext uri="{FF2B5EF4-FFF2-40B4-BE49-F238E27FC236}">
                  <a16:creationId xmlns:a16="http://schemas.microsoft.com/office/drawing/2014/main" id="{F4E4A234-4160-40A1-9070-0A5417DFDFD9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E36C749-FC4E-4C6F-882A-982E1E69DC24}"/>
                </a:ext>
              </a:extLst>
            </p:cNvPr>
            <p:cNvSpPr txBox="1"/>
            <p:nvPr/>
          </p:nvSpPr>
          <p:spPr>
            <a:xfrm>
              <a:off x="1988664" y="651415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i</a:t>
              </a:r>
            </a:p>
          </p:txBody>
        </p:sp>
      </p:grp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C9C281DF-4BB6-461F-9188-AB1E7EFEDC8C}"/>
              </a:ext>
            </a:extLst>
          </p:cNvPr>
          <p:cNvGrpSpPr>
            <a:grpSpLocks noChangeAspect="1"/>
          </p:cNvGrpSpPr>
          <p:nvPr/>
        </p:nvGrpSpPr>
        <p:grpSpPr bwMode="auto">
          <a:xfrm rot="2360341">
            <a:off x="425208" y="996493"/>
            <a:ext cx="667477" cy="837029"/>
            <a:chOff x="2227" y="1194"/>
            <a:chExt cx="1944" cy="2413"/>
          </a:xfrm>
        </p:grpSpPr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9335FE64-1527-4A10-8C46-FAEB5D0E3E13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1 w 600"/>
                <a:gd name="T1" fmla="*/ 1 h 608"/>
                <a:gd name="T2" fmla="*/ 1 w 600"/>
                <a:gd name="T3" fmla="*/ 1 h 608"/>
                <a:gd name="T4" fmla="*/ 1 w 600"/>
                <a:gd name="T5" fmla="*/ 1 h 608"/>
                <a:gd name="T6" fmla="*/ 1 w 600"/>
                <a:gd name="T7" fmla="*/ 1 h 608"/>
                <a:gd name="T8" fmla="*/ 1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1 w 600"/>
                <a:gd name="T23" fmla="*/ 1 h 608"/>
                <a:gd name="T24" fmla="*/ 1 w 600"/>
                <a:gd name="T25" fmla="*/ 1 h 608"/>
                <a:gd name="T26" fmla="*/ 1 w 600"/>
                <a:gd name="T27" fmla="*/ 1 h 608"/>
                <a:gd name="T28" fmla="*/ 1 w 600"/>
                <a:gd name="T29" fmla="*/ 1 h 608"/>
                <a:gd name="T30" fmla="*/ 1 w 600"/>
                <a:gd name="T31" fmla="*/ 1 h 608"/>
                <a:gd name="T32" fmla="*/ 1 w 600"/>
                <a:gd name="T33" fmla="*/ 1 h 608"/>
                <a:gd name="T34" fmla="*/ 1 w 600"/>
                <a:gd name="T35" fmla="*/ 1 h 608"/>
                <a:gd name="T36" fmla="*/ 1 w 600"/>
                <a:gd name="T37" fmla="*/ 1 h 608"/>
                <a:gd name="T38" fmla="*/ 1 w 600"/>
                <a:gd name="T39" fmla="*/ 1 h 608"/>
                <a:gd name="T40" fmla="*/ 1 w 600"/>
                <a:gd name="T41" fmla="*/ 1 h 608"/>
                <a:gd name="T42" fmla="*/ 1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D2AE381-4F17-4E2A-A605-791EBDEF130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1 w 619"/>
                <a:gd name="T1" fmla="*/ 1 h 1085"/>
                <a:gd name="T2" fmla="*/ 1 w 619"/>
                <a:gd name="T3" fmla="*/ 1 h 1085"/>
                <a:gd name="T4" fmla="*/ 1 w 619"/>
                <a:gd name="T5" fmla="*/ 1 h 1085"/>
                <a:gd name="T6" fmla="*/ 1 w 619"/>
                <a:gd name="T7" fmla="*/ 0 h 1085"/>
                <a:gd name="T8" fmla="*/ 1 w 619"/>
                <a:gd name="T9" fmla="*/ 1 h 1085"/>
                <a:gd name="T10" fmla="*/ 1 w 619"/>
                <a:gd name="T11" fmla="*/ 1 h 1085"/>
                <a:gd name="T12" fmla="*/ 1 w 619"/>
                <a:gd name="T13" fmla="*/ 1 h 1085"/>
                <a:gd name="T14" fmla="*/ 1 w 619"/>
                <a:gd name="T15" fmla="*/ 1 h 1085"/>
                <a:gd name="T16" fmla="*/ 1 w 619"/>
                <a:gd name="T17" fmla="*/ 1 h 1085"/>
                <a:gd name="T18" fmla="*/ 1 w 619"/>
                <a:gd name="T19" fmla="*/ 1 h 1085"/>
                <a:gd name="T20" fmla="*/ 1 w 619"/>
                <a:gd name="T21" fmla="*/ 1 h 1085"/>
                <a:gd name="T22" fmla="*/ 1 w 619"/>
                <a:gd name="T23" fmla="*/ 1 h 1085"/>
                <a:gd name="T24" fmla="*/ 1 w 619"/>
                <a:gd name="T25" fmla="*/ 1 h 1085"/>
                <a:gd name="T26" fmla="*/ 1 w 619"/>
                <a:gd name="T27" fmla="*/ 1 h 1085"/>
                <a:gd name="T28" fmla="*/ 1 w 619"/>
                <a:gd name="T29" fmla="*/ 1 h 1085"/>
                <a:gd name="T30" fmla="*/ 1 w 619"/>
                <a:gd name="T31" fmla="*/ 1 h 1085"/>
                <a:gd name="T32" fmla="*/ 1 w 619"/>
                <a:gd name="T33" fmla="*/ 1 h 1085"/>
                <a:gd name="T34" fmla="*/ 1 w 619"/>
                <a:gd name="T35" fmla="*/ 1 h 1085"/>
                <a:gd name="T36" fmla="*/ 1 w 619"/>
                <a:gd name="T37" fmla="*/ 1 h 1085"/>
                <a:gd name="T38" fmla="*/ 1 w 619"/>
                <a:gd name="T39" fmla="*/ 1 h 1085"/>
                <a:gd name="T40" fmla="*/ 0 w 619"/>
                <a:gd name="T41" fmla="*/ 1 h 1085"/>
                <a:gd name="T42" fmla="*/ 1 w 619"/>
                <a:gd name="T43" fmla="*/ 1 h 1085"/>
                <a:gd name="T44" fmla="*/ 1 w 619"/>
                <a:gd name="T45" fmla="*/ 1 h 1085"/>
                <a:gd name="T46" fmla="*/ 1 w 619"/>
                <a:gd name="T47" fmla="*/ 1 h 1085"/>
                <a:gd name="T48" fmla="*/ 1 w 619"/>
                <a:gd name="T49" fmla="*/ 1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B93FD7AC-36A9-4E4A-B733-CB3EE21958E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58 w 782"/>
                <a:gd name="T3" fmla="*/ 0 h 808"/>
                <a:gd name="T4" fmla="*/ 386 w 782"/>
                <a:gd name="T5" fmla="*/ 0 h 808"/>
                <a:gd name="T6" fmla="*/ 814 w 782"/>
                <a:gd name="T7" fmla="*/ 1 h 808"/>
                <a:gd name="T8" fmla="*/ 1320 w 782"/>
                <a:gd name="T9" fmla="*/ 1 h 808"/>
                <a:gd name="T10" fmla="*/ 1508 w 782"/>
                <a:gd name="T11" fmla="*/ 1 h 808"/>
                <a:gd name="T12" fmla="*/ 1595 w 782"/>
                <a:gd name="T13" fmla="*/ 1 h 808"/>
                <a:gd name="T14" fmla="*/ 1608 w 782"/>
                <a:gd name="T15" fmla="*/ 1 h 808"/>
                <a:gd name="T16" fmla="*/ 1552 w 782"/>
                <a:gd name="T17" fmla="*/ 1 h 808"/>
                <a:gd name="T18" fmla="*/ 1397 w 782"/>
                <a:gd name="T19" fmla="*/ 1 h 808"/>
                <a:gd name="T20" fmla="*/ 1195 w 782"/>
                <a:gd name="T21" fmla="*/ 1 h 808"/>
                <a:gd name="T22" fmla="*/ 1048 w 782"/>
                <a:gd name="T23" fmla="*/ 1 h 808"/>
                <a:gd name="T24" fmla="*/ 980 w 782"/>
                <a:gd name="T25" fmla="*/ 1 h 808"/>
                <a:gd name="T26" fmla="*/ 938 w 782"/>
                <a:gd name="T27" fmla="*/ 1 h 808"/>
                <a:gd name="T28" fmla="*/ 951 w 782"/>
                <a:gd name="T29" fmla="*/ 1 h 808"/>
                <a:gd name="T30" fmla="*/ 962 w 782"/>
                <a:gd name="T31" fmla="*/ 1 h 808"/>
                <a:gd name="T32" fmla="*/ 1143 w 782"/>
                <a:gd name="T33" fmla="*/ 1 h 808"/>
                <a:gd name="T34" fmla="*/ 1430 w 782"/>
                <a:gd name="T35" fmla="*/ 1 h 808"/>
                <a:gd name="T36" fmla="*/ 1608 w 782"/>
                <a:gd name="T37" fmla="*/ 1 h 808"/>
                <a:gd name="T38" fmla="*/ 1799 w 782"/>
                <a:gd name="T39" fmla="*/ 1 h 808"/>
                <a:gd name="T40" fmla="*/ 1860 w 782"/>
                <a:gd name="T41" fmla="*/ 1 h 808"/>
                <a:gd name="T42" fmla="*/ 1799 w 782"/>
                <a:gd name="T43" fmla="*/ 1 h 808"/>
                <a:gd name="T44" fmla="*/ 1724 w 782"/>
                <a:gd name="T45" fmla="*/ 1 h 808"/>
                <a:gd name="T46" fmla="*/ 1595 w 782"/>
                <a:gd name="T47" fmla="*/ 1 h 808"/>
                <a:gd name="T48" fmla="*/ 1423 w 782"/>
                <a:gd name="T49" fmla="*/ 1 h 808"/>
                <a:gd name="T50" fmla="*/ 1236 w 782"/>
                <a:gd name="T51" fmla="*/ 1 h 808"/>
                <a:gd name="T52" fmla="*/ 938 w 782"/>
                <a:gd name="T53" fmla="*/ 1 h 808"/>
                <a:gd name="T54" fmla="*/ 844 w 782"/>
                <a:gd name="T55" fmla="*/ 1 h 808"/>
                <a:gd name="T56" fmla="*/ 793 w 782"/>
                <a:gd name="T57" fmla="*/ 1 h 808"/>
                <a:gd name="T58" fmla="*/ 793 w 782"/>
                <a:gd name="T59" fmla="*/ 1 h 808"/>
                <a:gd name="T60" fmla="*/ 793 w 782"/>
                <a:gd name="T61" fmla="*/ 1 h 808"/>
                <a:gd name="T62" fmla="*/ 922 w 782"/>
                <a:gd name="T63" fmla="*/ 1 h 808"/>
                <a:gd name="T64" fmla="*/ 1114 w 782"/>
                <a:gd name="T65" fmla="*/ 1 h 808"/>
                <a:gd name="T66" fmla="*/ 1283 w 782"/>
                <a:gd name="T67" fmla="*/ 1 h 808"/>
                <a:gd name="T68" fmla="*/ 1389 w 782"/>
                <a:gd name="T69" fmla="*/ 1 h 808"/>
                <a:gd name="T70" fmla="*/ 1443 w 782"/>
                <a:gd name="T71" fmla="*/ 1 h 808"/>
                <a:gd name="T72" fmla="*/ 1423 w 782"/>
                <a:gd name="T73" fmla="*/ 1 h 808"/>
                <a:gd name="T74" fmla="*/ 1344 w 782"/>
                <a:gd name="T75" fmla="*/ 1 h 808"/>
                <a:gd name="T76" fmla="*/ 1236 w 782"/>
                <a:gd name="T77" fmla="*/ 1 h 808"/>
                <a:gd name="T78" fmla="*/ 1114 w 782"/>
                <a:gd name="T79" fmla="*/ 1 h 808"/>
                <a:gd name="T80" fmla="*/ 850 w 782"/>
                <a:gd name="T81" fmla="*/ 1 h 808"/>
                <a:gd name="T82" fmla="*/ 460 w 782"/>
                <a:gd name="T83" fmla="*/ 1 h 808"/>
                <a:gd name="T84" fmla="*/ 166 w 782"/>
                <a:gd name="T85" fmla="*/ 1 h 808"/>
                <a:gd name="T86" fmla="*/ 46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9">
              <a:extLst>
                <a:ext uri="{FF2B5EF4-FFF2-40B4-BE49-F238E27FC236}">
                  <a16:creationId xmlns:a16="http://schemas.microsoft.com/office/drawing/2014/main" id="{2222FA37-38F5-4FA5-B362-9BC19C1985CC}"/>
                </a:ext>
              </a:extLst>
            </p:cNvPr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28948 w 992"/>
                <a:gd name="T1" fmla="*/ 1 h 770"/>
                <a:gd name="T2" fmla="*/ 29494 w 992"/>
                <a:gd name="T3" fmla="*/ 1 h 770"/>
                <a:gd name="T4" fmla="*/ 31520 w 992"/>
                <a:gd name="T5" fmla="*/ 1 h 770"/>
                <a:gd name="T6" fmla="*/ 34032 w 992"/>
                <a:gd name="T7" fmla="*/ 1 h 770"/>
                <a:gd name="T8" fmla="*/ 35520 w 992"/>
                <a:gd name="T9" fmla="*/ 1 h 770"/>
                <a:gd name="T10" fmla="*/ 34868 w 992"/>
                <a:gd name="T11" fmla="*/ 1 h 770"/>
                <a:gd name="T12" fmla="*/ 33482 w 992"/>
                <a:gd name="T13" fmla="*/ 1 h 770"/>
                <a:gd name="T14" fmla="*/ 30702 w 992"/>
                <a:gd name="T15" fmla="*/ 1 h 770"/>
                <a:gd name="T16" fmla="*/ 27272 w 992"/>
                <a:gd name="T17" fmla="*/ 1 h 770"/>
                <a:gd name="T18" fmla="*/ 24414 w 992"/>
                <a:gd name="T19" fmla="*/ 1 h 770"/>
                <a:gd name="T20" fmla="*/ 21207 w 992"/>
                <a:gd name="T21" fmla="*/ 1 h 770"/>
                <a:gd name="T22" fmla="*/ 18151 w 992"/>
                <a:gd name="T23" fmla="*/ 1 h 770"/>
                <a:gd name="T24" fmla="*/ 15831 w 992"/>
                <a:gd name="T25" fmla="*/ 1 h 770"/>
                <a:gd name="T26" fmla="*/ 14986 w 992"/>
                <a:gd name="T27" fmla="*/ 1 h 770"/>
                <a:gd name="T28" fmla="*/ 14046 w 992"/>
                <a:gd name="T29" fmla="*/ 1 h 770"/>
                <a:gd name="T30" fmla="*/ 12938 w 992"/>
                <a:gd name="T31" fmla="*/ 1 h 770"/>
                <a:gd name="T32" fmla="*/ 12113 w 992"/>
                <a:gd name="T33" fmla="*/ 1 h 770"/>
                <a:gd name="T34" fmla="*/ 12113 w 992"/>
                <a:gd name="T35" fmla="*/ 1 h 770"/>
                <a:gd name="T36" fmla="*/ 11543 w 992"/>
                <a:gd name="T37" fmla="*/ 1 h 770"/>
                <a:gd name="T38" fmla="*/ 9958 w 992"/>
                <a:gd name="T39" fmla="*/ 1 h 770"/>
                <a:gd name="T40" fmla="*/ 8003 w 992"/>
                <a:gd name="T41" fmla="*/ 1 h 770"/>
                <a:gd name="T42" fmla="*/ 6185 w 992"/>
                <a:gd name="T43" fmla="*/ 1 h 770"/>
                <a:gd name="T44" fmla="*/ 4103 w 992"/>
                <a:gd name="T45" fmla="*/ 1 h 770"/>
                <a:gd name="T46" fmla="*/ 949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1414 w 992"/>
                <a:gd name="T53" fmla="*/ 1 h 770"/>
                <a:gd name="T54" fmla="*/ 2930 w 992"/>
                <a:gd name="T55" fmla="*/ 1 h 770"/>
                <a:gd name="T56" fmla="*/ 4241 w 992"/>
                <a:gd name="T57" fmla="*/ 1 h 770"/>
                <a:gd name="T58" fmla="*/ 6764 w 992"/>
                <a:gd name="T59" fmla="*/ 1 h 770"/>
                <a:gd name="T60" fmla="*/ 9211 w 992"/>
                <a:gd name="T61" fmla="*/ 1 h 770"/>
                <a:gd name="T62" fmla="*/ 11543 w 992"/>
                <a:gd name="T63" fmla="*/ 1 h 770"/>
                <a:gd name="T64" fmla="*/ 14866 w 992"/>
                <a:gd name="T65" fmla="*/ 0 h 770"/>
                <a:gd name="T66" fmla="*/ 14986 w 992"/>
                <a:gd name="T67" fmla="*/ 1 h 770"/>
                <a:gd name="T68" fmla="*/ 14233 w 992"/>
                <a:gd name="T69" fmla="*/ 1 h 770"/>
                <a:gd name="T70" fmla="*/ 14046 w 992"/>
                <a:gd name="T71" fmla="*/ 1 h 770"/>
                <a:gd name="T72" fmla="*/ 14986 w 992"/>
                <a:gd name="T73" fmla="*/ 1 h 770"/>
                <a:gd name="T74" fmla="*/ 16554 w 992"/>
                <a:gd name="T75" fmla="*/ 1 h 770"/>
                <a:gd name="T76" fmla="*/ 17885 w 992"/>
                <a:gd name="T77" fmla="*/ 1 h 770"/>
                <a:gd name="T78" fmla="*/ 19989 w 992"/>
                <a:gd name="T79" fmla="*/ 1 h 770"/>
                <a:gd name="T80" fmla="*/ 22026 w 992"/>
                <a:gd name="T81" fmla="*/ 1 h 770"/>
                <a:gd name="T82" fmla="*/ 24108 w 992"/>
                <a:gd name="T83" fmla="*/ 1 h 770"/>
                <a:gd name="T84" fmla="*/ 26849 w 992"/>
                <a:gd name="T85" fmla="*/ 1 h 770"/>
                <a:gd name="T86" fmla="*/ 28658 w 992"/>
                <a:gd name="T87" fmla="*/ 1 h 770"/>
                <a:gd name="T88" fmla="*/ 28948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F3479110-F7C5-4F2B-8E30-66BF565EF02B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1 w 699"/>
                <a:gd name="T1" fmla="*/ 1 h 1216"/>
                <a:gd name="T2" fmla="*/ 1 w 699"/>
                <a:gd name="T3" fmla="*/ 1 h 1216"/>
                <a:gd name="T4" fmla="*/ 1 w 699"/>
                <a:gd name="T5" fmla="*/ 1 h 1216"/>
                <a:gd name="T6" fmla="*/ 1 w 699"/>
                <a:gd name="T7" fmla="*/ 1 h 1216"/>
                <a:gd name="T8" fmla="*/ 1 w 699"/>
                <a:gd name="T9" fmla="*/ 1 h 1216"/>
                <a:gd name="T10" fmla="*/ 1 w 699"/>
                <a:gd name="T11" fmla="*/ 1 h 1216"/>
                <a:gd name="T12" fmla="*/ 1 w 699"/>
                <a:gd name="T13" fmla="*/ 1 h 1216"/>
                <a:gd name="T14" fmla="*/ 1 w 699"/>
                <a:gd name="T15" fmla="*/ 1 h 1216"/>
                <a:gd name="T16" fmla="*/ 1 w 699"/>
                <a:gd name="T17" fmla="*/ 1 h 1216"/>
                <a:gd name="T18" fmla="*/ 1 w 699"/>
                <a:gd name="T19" fmla="*/ 1 h 1216"/>
                <a:gd name="T20" fmla="*/ 1 w 699"/>
                <a:gd name="T21" fmla="*/ 1 h 1216"/>
                <a:gd name="T22" fmla="*/ 1 w 699"/>
                <a:gd name="T23" fmla="*/ 1 h 1216"/>
                <a:gd name="T24" fmla="*/ 1 w 699"/>
                <a:gd name="T25" fmla="*/ 1 h 1216"/>
                <a:gd name="T26" fmla="*/ 1 w 699"/>
                <a:gd name="T27" fmla="*/ 1 h 1216"/>
                <a:gd name="T28" fmla="*/ 1 w 699"/>
                <a:gd name="T29" fmla="*/ 1 h 1216"/>
                <a:gd name="T30" fmla="*/ 1 w 699"/>
                <a:gd name="T31" fmla="*/ 1 h 1216"/>
                <a:gd name="T32" fmla="*/ 0 w 699"/>
                <a:gd name="T33" fmla="*/ 1 h 1216"/>
                <a:gd name="T34" fmla="*/ 1 w 699"/>
                <a:gd name="T35" fmla="*/ 1 h 1216"/>
                <a:gd name="T36" fmla="*/ 1 w 699"/>
                <a:gd name="T37" fmla="*/ 1 h 1216"/>
                <a:gd name="T38" fmla="*/ 1 w 699"/>
                <a:gd name="T39" fmla="*/ 1 h 1216"/>
                <a:gd name="T40" fmla="*/ 1 w 699"/>
                <a:gd name="T41" fmla="*/ 1 h 1216"/>
                <a:gd name="T42" fmla="*/ 1 w 699"/>
                <a:gd name="T43" fmla="*/ 1 h 1216"/>
                <a:gd name="T44" fmla="*/ 1 w 699"/>
                <a:gd name="T45" fmla="*/ 1 h 1216"/>
                <a:gd name="T46" fmla="*/ 1 w 699"/>
                <a:gd name="T47" fmla="*/ 1 h 1216"/>
                <a:gd name="T48" fmla="*/ 1 w 699"/>
                <a:gd name="T49" fmla="*/ 1 h 1216"/>
                <a:gd name="T50" fmla="*/ 1 w 699"/>
                <a:gd name="T51" fmla="*/ 1 h 1216"/>
                <a:gd name="T52" fmla="*/ 1 w 699"/>
                <a:gd name="T53" fmla="*/ 0 h 1216"/>
                <a:gd name="T54" fmla="*/ 1 w 699"/>
                <a:gd name="T55" fmla="*/ 1 h 1216"/>
                <a:gd name="T56" fmla="*/ 1 w 699"/>
                <a:gd name="T57" fmla="*/ 1 h 1216"/>
                <a:gd name="T58" fmla="*/ 1 w 699"/>
                <a:gd name="T59" fmla="*/ 1 h 1216"/>
                <a:gd name="T60" fmla="*/ 1 w 699"/>
                <a:gd name="T61" fmla="*/ 1 h 1216"/>
                <a:gd name="T62" fmla="*/ 1 w 699"/>
                <a:gd name="T63" fmla="*/ 1 h 1216"/>
                <a:gd name="T64" fmla="*/ 1 w 699"/>
                <a:gd name="T65" fmla="*/ 1 h 1216"/>
                <a:gd name="T66" fmla="*/ 1 w 699"/>
                <a:gd name="T67" fmla="*/ 1 h 1216"/>
                <a:gd name="T68" fmla="*/ 1 w 699"/>
                <a:gd name="T69" fmla="*/ 1 h 1216"/>
                <a:gd name="T70" fmla="*/ 1 w 699"/>
                <a:gd name="T71" fmla="*/ 1 h 1216"/>
                <a:gd name="T72" fmla="*/ 1 w 699"/>
                <a:gd name="T73" fmla="*/ 1 h 1216"/>
                <a:gd name="T74" fmla="*/ 1 w 699"/>
                <a:gd name="T75" fmla="*/ 1 h 1216"/>
                <a:gd name="T76" fmla="*/ 1 w 699"/>
                <a:gd name="T77" fmla="*/ 1 h 1216"/>
                <a:gd name="T78" fmla="*/ 1 w 699"/>
                <a:gd name="T79" fmla="*/ 1 h 1216"/>
                <a:gd name="T80" fmla="*/ 1 w 699"/>
                <a:gd name="T81" fmla="*/ 1 h 1216"/>
                <a:gd name="T82" fmla="*/ 1 w 699"/>
                <a:gd name="T83" fmla="*/ 1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31">
              <a:extLst>
                <a:ext uri="{FF2B5EF4-FFF2-40B4-BE49-F238E27FC236}">
                  <a16:creationId xmlns:a16="http://schemas.microsoft.com/office/drawing/2014/main" id="{42001E47-572F-433C-B3F1-909381B3039C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1 h 1139"/>
                <a:gd name="T2" fmla="*/ 0 w 915"/>
                <a:gd name="T3" fmla="*/ 1 h 1139"/>
                <a:gd name="T4" fmla="*/ 1 w 915"/>
                <a:gd name="T5" fmla="*/ 1 h 1139"/>
                <a:gd name="T6" fmla="*/ 1 w 915"/>
                <a:gd name="T7" fmla="*/ 1 h 1139"/>
                <a:gd name="T8" fmla="*/ 1 w 915"/>
                <a:gd name="T9" fmla="*/ 1 h 1139"/>
                <a:gd name="T10" fmla="*/ 1 w 915"/>
                <a:gd name="T11" fmla="*/ 1 h 1139"/>
                <a:gd name="T12" fmla="*/ 1 w 915"/>
                <a:gd name="T13" fmla="*/ 1 h 1139"/>
                <a:gd name="T14" fmla="*/ 1 w 915"/>
                <a:gd name="T15" fmla="*/ 1 h 1139"/>
                <a:gd name="T16" fmla="*/ 1 w 915"/>
                <a:gd name="T17" fmla="*/ 1 h 1139"/>
                <a:gd name="T18" fmla="*/ 1 w 915"/>
                <a:gd name="T19" fmla="*/ 1 h 1139"/>
                <a:gd name="T20" fmla="*/ 1 w 915"/>
                <a:gd name="T21" fmla="*/ 1 h 1139"/>
                <a:gd name="T22" fmla="*/ 1 w 915"/>
                <a:gd name="T23" fmla="*/ 1 h 1139"/>
                <a:gd name="T24" fmla="*/ 1 w 915"/>
                <a:gd name="T25" fmla="*/ 1 h 1139"/>
                <a:gd name="T26" fmla="*/ 1 w 915"/>
                <a:gd name="T27" fmla="*/ 1 h 1139"/>
                <a:gd name="T28" fmla="*/ 1 w 915"/>
                <a:gd name="T29" fmla="*/ 1 h 1139"/>
                <a:gd name="T30" fmla="*/ 1 w 915"/>
                <a:gd name="T31" fmla="*/ 1 h 1139"/>
                <a:gd name="T32" fmla="*/ 1 w 915"/>
                <a:gd name="T33" fmla="*/ 1 h 1139"/>
                <a:gd name="T34" fmla="*/ 1 w 915"/>
                <a:gd name="T35" fmla="*/ 1 h 1139"/>
                <a:gd name="T36" fmla="*/ 1 w 915"/>
                <a:gd name="T37" fmla="*/ 1 h 1139"/>
                <a:gd name="T38" fmla="*/ 1 w 915"/>
                <a:gd name="T39" fmla="*/ 1 h 1139"/>
                <a:gd name="T40" fmla="*/ 1 w 915"/>
                <a:gd name="T41" fmla="*/ 1 h 1139"/>
                <a:gd name="T42" fmla="*/ 1 w 915"/>
                <a:gd name="T43" fmla="*/ 1 h 1139"/>
                <a:gd name="T44" fmla="*/ 1 w 915"/>
                <a:gd name="T45" fmla="*/ 1 h 1139"/>
                <a:gd name="T46" fmla="*/ 1 w 915"/>
                <a:gd name="T47" fmla="*/ 0 h 1139"/>
                <a:gd name="T48" fmla="*/ 1 w 915"/>
                <a:gd name="T49" fmla="*/ 1 h 1139"/>
                <a:gd name="T50" fmla="*/ 1 w 915"/>
                <a:gd name="T51" fmla="*/ 1 h 1139"/>
                <a:gd name="T52" fmla="*/ 1 w 915"/>
                <a:gd name="T53" fmla="*/ 1 h 1139"/>
                <a:gd name="T54" fmla="*/ 1 w 915"/>
                <a:gd name="T55" fmla="*/ 1 h 1139"/>
                <a:gd name="T56" fmla="*/ 1 w 915"/>
                <a:gd name="T57" fmla="*/ 1 h 1139"/>
                <a:gd name="T58" fmla="*/ 1 w 915"/>
                <a:gd name="T59" fmla="*/ 1 h 1139"/>
                <a:gd name="T60" fmla="*/ 1 w 915"/>
                <a:gd name="T61" fmla="*/ 1 h 1139"/>
                <a:gd name="T62" fmla="*/ 1 w 915"/>
                <a:gd name="T63" fmla="*/ 1 h 1139"/>
                <a:gd name="T64" fmla="*/ 1 w 915"/>
                <a:gd name="T65" fmla="*/ 1 h 1139"/>
                <a:gd name="T66" fmla="*/ 1 w 915"/>
                <a:gd name="T67" fmla="*/ 1 h 1139"/>
                <a:gd name="T68" fmla="*/ 1 w 915"/>
                <a:gd name="T69" fmla="*/ 1 h 1139"/>
                <a:gd name="T70" fmla="*/ 1 w 915"/>
                <a:gd name="T71" fmla="*/ 1 h 1139"/>
                <a:gd name="T72" fmla="*/ 1 w 915"/>
                <a:gd name="T73" fmla="*/ 1 h 1139"/>
                <a:gd name="T74" fmla="*/ 1 w 915"/>
                <a:gd name="T75" fmla="*/ 1 h 1139"/>
                <a:gd name="T76" fmla="*/ 1 w 915"/>
                <a:gd name="T77" fmla="*/ 1 h 1139"/>
                <a:gd name="T78" fmla="*/ 1 w 915"/>
                <a:gd name="T79" fmla="*/ 1 h 1139"/>
                <a:gd name="T80" fmla="*/ 1 w 915"/>
                <a:gd name="T81" fmla="*/ 1 h 1139"/>
                <a:gd name="T82" fmla="*/ 1 w 915"/>
                <a:gd name="T83" fmla="*/ 1 h 1139"/>
                <a:gd name="T84" fmla="*/ 1 w 915"/>
                <a:gd name="T85" fmla="*/ 1 h 1139"/>
                <a:gd name="T86" fmla="*/ 1 w 915"/>
                <a:gd name="T87" fmla="*/ 1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3" name="Group 29">
            <a:extLst>
              <a:ext uri="{FF2B5EF4-FFF2-40B4-BE49-F238E27FC236}">
                <a16:creationId xmlns:a16="http://schemas.microsoft.com/office/drawing/2014/main" id="{3E994F08-FB5B-4CEC-A8B6-0F5B38294010}"/>
              </a:ext>
            </a:extLst>
          </p:cNvPr>
          <p:cNvGrpSpPr>
            <a:grpSpLocks/>
          </p:cNvGrpSpPr>
          <p:nvPr/>
        </p:nvGrpSpPr>
        <p:grpSpPr bwMode="auto">
          <a:xfrm>
            <a:off x="7740930" y="2413256"/>
            <a:ext cx="917591" cy="929993"/>
            <a:chOff x="2065" y="1551"/>
            <a:chExt cx="1628" cy="1988"/>
          </a:xfrm>
        </p:grpSpPr>
        <p:sp>
          <p:nvSpPr>
            <p:cNvPr id="204" name="Freeform 30">
              <a:extLst>
                <a:ext uri="{FF2B5EF4-FFF2-40B4-BE49-F238E27FC236}">
                  <a16:creationId xmlns:a16="http://schemas.microsoft.com/office/drawing/2014/main" id="{920CA0E6-631E-4A17-9291-0633CA10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5" name="Freeform 31">
              <a:extLst>
                <a:ext uri="{FF2B5EF4-FFF2-40B4-BE49-F238E27FC236}">
                  <a16:creationId xmlns:a16="http://schemas.microsoft.com/office/drawing/2014/main" id="{A1A0C48B-C751-4BAE-A9DD-9761D7C0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6" name="Freeform 32">
              <a:extLst>
                <a:ext uri="{FF2B5EF4-FFF2-40B4-BE49-F238E27FC236}">
                  <a16:creationId xmlns:a16="http://schemas.microsoft.com/office/drawing/2014/main" id="{340B552A-69D6-4BE1-BAA6-72D369C5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7" name="Freeform 33">
              <a:extLst>
                <a:ext uri="{FF2B5EF4-FFF2-40B4-BE49-F238E27FC236}">
                  <a16:creationId xmlns:a16="http://schemas.microsoft.com/office/drawing/2014/main" id="{0577B206-323C-43F5-BF0D-70C6A07E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8" name="Freeform 34">
              <a:extLst>
                <a:ext uri="{FF2B5EF4-FFF2-40B4-BE49-F238E27FC236}">
                  <a16:creationId xmlns:a16="http://schemas.microsoft.com/office/drawing/2014/main" id="{1B01CE9A-6455-4805-90A1-25219D85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9" name="Freeform 35">
              <a:extLst>
                <a:ext uri="{FF2B5EF4-FFF2-40B4-BE49-F238E27FC236}">
                  <a16:creationId xmlns:a16="http://schemas.microsoft.com/office/drawing/2014/main" id="{7E585519-4673-4421-AAEB-D1957AF8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0" name="Freeform 36">
              <a:extLst>
                <a:ext uri="{FF2B5EF4-FFF2-40B4-BE49-F238E27FC236}">
                  <a16:creationId xmlns:a16="http://schemas.microsoft.com/office/drawing/2014/main" id="{23E39FB2-1487-490B-AF1C-6850228C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89060E5A-FDD9-4545-B0CC-BACB943E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2" name="Freeform 38">
              <a:extLst>
                <a:ext uri="{FF2B5EF4-FFF2-40B4-BE49-F238E27FC236}">
                  <a16:creationId xmlns:a16="http://schemas.microsoft.com/office/drawing/2014/main" id="{7856AC6E-DEA9-4FA4-9EE6-1F03FE272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3" name="Freeform 39">
              <a:extLst>
                <a:ext uri="{FF2B5EF4-FFF2-40B4-BE49-F238E27FC236}">
                  <a16:creationId xmlns:a16="http://schemas.microsoft.com/office/drawing/2014/main" id="{77017DCB-D0B3-4C90-BF95-9F334D86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4" name="Freeform 40">
              <a:extLst>
                <a:ext uri="{FF2B5EF4-FFF2-40B4-BE49-F238E27FC236}">
                  <a16:creationId xmlns:a16="http://schemas.microsoft.com/office/drawing/2014/main" id="{375F43E1-87BD-4A2C-940E-07CF9C6A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5" name="Freeform 41">
              <a:extLst>
                <a:ext uri="{FF2B5EF4-FFF2-40B4-BE49-F238E27FC236}">
                  <a16:creationId xmlns:a16="http://schemas.microsoft.com/office/drawing/2014/main" id="{61B15681-905A-4B55-9AA6-DFC30A21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6" name="Freeform 42">
              <a:extLst>
                <a:ext uri="{FF2B5EF4-FFF2-40B4-BE49-F238E27FC236}">
                  <a16:creationId xmlns:a16="http://schemas.microsoft.com/office/drawing/2014/main" id="{7AE5CD4B-370F-4588-B1DC-EE54362A6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7" name="Freeform 43">
              <a:extLst>
                <a:ext uri="{FF2B5EF4-FFF2-40B4-BE49-F238E27FC236}">
                  <a16:creationId xmlns:a16="http://schemas.microsoft.com/office/drawing/2014/main" id="{D7F58E37-2586-4EAD-B7A2-001B0C65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8" name="Freeform 44">
              <a:extLst>
                <a:ext uri="{FF2B5EF4-FFF2-40B4-BE49-F238E27FC236}">
                  <a16:creationId xmlns:a16="http://schemas.microsoft.com/office/drawing/2014/main" id="{CBA2AF2A-FD36-4D35-A8CB-DB3AA2560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7B4F87ED-60C3-4D6D-8E4E-8D3D5948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0" name="Freeform 46">
              <a:extLst>
                <a:ext uri="{FF2B5EF4-FFF2-40B4-BE49-F238E27FC236}">
                  <a16:creationId xmlns:a16="http://schemas.microsoft.com/office/drawing/2014/main" id="{AFE3EA3B-B379-4D42-B1F3-9216212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227" name="AutoShape 35">
            <a:extLst>
              <a:ext uri="{FF2B5EF4-FFF2-40B4-BE49-F238E27FC236}">
                <a16:creationId xmlns:a16="http://schemas.microsoft.com/office/drawing/2014/main" id="{B21C0590-3D9D-400E-8CB1-6ED9F5CE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0625" y="2605056"/>
            <a:ext cx="3985175" cy="924731"/>
          </a:xfrm>
          <a:prstGeom prst="wedgeRoundRectCallout">
            <a:avLst>
              <a:gd name="adj1" fmla="val 47478"/>
              <a:gd name="adj2" fmla="val -2002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Black could go here, 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but this is basically the same.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B0419468-0319-48E6-893F-EA9E9A8B9998}"/>
              </a:ext>
            </a:extLst>
          </p:cNvPr>
          <p:cNvSpPr txBox="1"/>
          <p:nvPr/>
        </p:nvSpPr>
        <p:spPr>
          <a:xfrm>
            <a:off x="799724" y="18219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5" name="AutoShape 35">
            <a:extLst>
              <a:ext uri="{FF2B5EF4-FFF2-40B4-BE49-F238E27FC236}">
                <a16:creationId xmlns:a16="http://schemas.microsoft.com/office/drawing/2014/main" id="{982E9F93-0B4F-426F-925E-49FC972DD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2785" y="3615931"/>
            <a:ext cx="3985175" cy="924731"/>
          </a:xfrm>
          <a:prstGeom prst="wedgeRoundRectCallout">
            <a:avLst>
              <a:gd name="adj1" fmla="val 39352"/>
              <a:gd name="adj2" fmla="val -69461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The key is that black can kill one of our “special” blocks.</a:t>
            </a:r>
          </a:p>
        </p:txBody>
      </p:sp>
    </p:spTree>
    <p:extLst>
      <p:ext uri="{BB962C8B-B14F-4D97-AF65-F5344CB8AC3E}">
        <p14:creationId xmlns:p14="http://schemas.microsoft.com/office/powerpoint/2010/main" val="341792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animBg="1"/>
      <p:bldP spid="158" grpId="0"/>
      <p:bldP spid="1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8848D38E-6488-44FD-A0EC-1221715E82A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E202212-B9B1-420F-B510-DBFCE0546CA2}"/>
              </a:ext>
            </a:extLst>
          </p:cNvPr>
          <p:cNvSpPr txBox="1"/>
          <p:nvPr/>
        </p:nvSpPr>
        <p:spPr>
          <a:xfrm>
            <a:off x="3088643" y="18063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DCE6F-0E3E-4449-A4BE-B5E9ADBE09EE}"/>
              </a:ext>
            </a:extLst>
          </p:cNvPr>
          <p:cNvSpPr txBox="1"/>
          <p:nvPr/>
        </p:nvSpPr>
        <p:spPr>
          <a:xfrm>
            <a:off x="3453054" y="1824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08D44A-E5DE-4682-AFED-7FCA9CEA114A}"/>
              </a:ext>
            </a:extLst>
          </p:cNvPr>
          <p:cNvGrpSpPr/>
          <p:nvPr/>
        </p:nvGrpSpPr>
        <p:grpSpPr>
          <a:xfrm>
            <a:off x="1130026" y="1806325"/>
            <a:ext cx="2037109" cy="461665"/>
            <a:chOff x="1130026" y="1806325"/>
            <a:chExt cx="2037109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1FDBD9E-986D-42B6-9746-B0D8A825336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DA3DB1B-6DEC-49B1-9092-EAF72082F70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669BC9C-8519-48A0-9731-C3124F6108D1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7DBF697-C24D-44B6-AB0F-12C948AB5C4C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2FAB1B7-5347-4D2E-8140-180D539E80CD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82109A5-DD98-4C1D-8257-AD0AFC65336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16C424-FA6C-408E-BE4F-99B83C95B37F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E98D4-9EED-4F7F-968C-FF7A54AFC9C9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66" name="Freeform 23" descr="Green marble">
              <a:extLst>
                <a:ext uri="{FF2B5EF4-FFF2-40B4-BE49-F238E27FC236}">
                  <a16:creationId xmlns:a16="http://schemas.microsoft.com/office/drawing/2014/main" id="{FBD0150B-2236-486D-9A42-F947F30F384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4" descr="Green marble">
              <a:extLst>
                <a:ext uri="{FF2B5EF4-FFF2-40B4-BE49-F238E27FC236}">
                  <a16:creationId xmlns:a16="http://schemas.microsoft.com/office/drawing/2014/main" id="{ADE72E17-AFEA-4946-B77B-6129C949AE4A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D44182-57D1-4675-93EE-6DA673DE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66" y="1286471"/>
            <a:ext cx="4302206" cy="1094978"/>
          </a:xfrm>
          <a:prstGeom prst="rect">
            <a:avLst/>
          </a:prstGeom>
        </p:spPr>
      </p:pic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55D03496-EC86-4019-BB5E-9768281847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831DF554-DDB3-46FA-BFBA-D38A78436868}"/>
              </a:ext>
            </a:extLst>
          </p:cNvPr>
          <p:cNvSpPr txBox="1"/>
          <p:nvPr/>
        </p:nvSpPr>
        <p:spPr>
          <a:xfrm>
            <a:off x="3088643" y="22704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E5BA0D-D0EA-49DE-A36A-2A219604A1FC}"/>
              </a:ext>
            </a:extLst>
          </p:cNvPr>
          <p:cNvSpPr txBox="1"/>
          <p:nvPr/>
        </p:nvSpPr>
        <p:spPr>
          <a:xfrm>
            <a:off x="3453054" y="22884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C9FF9DF-D93C-4A55-9048-B38A5E8590FD}"/>
              </a:ext>
            </a:extLst>
          </p:cNvPr>
          <p:cNvGrpSpPr/>
          <p:nvPr/>
        </p:nvGrpSpPr>
        <p:grpSpPr>
          <a:xfrm>
            <a:off x="1130026" y="2270450"/>
            <a:ext cx="2037109" cy="461665"/>
            <a:chOff x="1130026" y="1806325"/>
            <a:chExt cx="2037109" cy="46166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6A9A1B6-D4F8-476D-AE72-A0F4602EFDCF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0AFA190-1EFC-4B47-86E9-D66B070863F2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3712AC9-CEBA-4EF4-BE22-9992CB6BF016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C6EE28F-9A22-46DD-A257-31449932EBF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06C0D8D-CC62-4236-9038-D8C5E58D83D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7CB5D0C-4458-4F2F-A119-6D6C9199E985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48B5614B-1A85-4118-B5EC-450F4A2E468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EC35BCD3-2231-4953-9895-8ED158DF5F7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BC35DDC2-D77B-48D2-887D-0C2DBF17328D}"/>
              </a:ext>
            </a:extLst>
          </p:cNvPr>
          <p:cNvSpPr txBox="1"/>
          <p:nvPr/>
        </p:nvSpPr>
        <p:spPr>
          <a:xfrm>
            <a:off x="3088643" y="27345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C00B320-B31A-4161-94E4-0D01E6E4D503}"/>
              </a:ext>
            </a:extLst>
          </p:cNvPr>
          <p:cNvSpPr txBox="1"/>
          <p:nvPr/>
        </p:nvSpPr>
        <p:spPr>
          <a:xfrm>
            <a:off x="3453054" y="27525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7FD81DD-ED81-4B35-9803-305FA20A02C4}"/>
              </a:ext>
            </a:extLst>
          </p:cNvPr>
          <p:cNvGrpSpPr/>
          <p:nvPr/>
        </p:nvGrpSpPr>
        <p:grpSpPr>
          <a:xfrm>
            <a:off x="1130026" y="2734575"/>
            <a:ext cx="2037109" cy="461665"/>
            <a:chOff x="1130026" y="1806325"/>
            <a:chExt cx="2037109" cy="461665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2914792-D9D8-427C-A10E-85FCB2D4F0D8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17C183BD-1734-4FA3-B9C3-C10EE97CE20B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ABC3DFC0-9F5D-4F48-8923-5E1E0AEB838F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D9C95170-40BB-4B7B-8AAD-D21D8580B117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C4354871-2CA2-4215-85AE-9FCC7090FA76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3747F6B-DDD4-4881-B0F2-966BAA31759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9A9D112-7F40-45C7-9FC9-A0F7A952FB0E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90" name="Table 12">
            <a:extLst>
              <a:ext uri="{FF2B5EF4-FFF2-40B4-BE49-F238E27FC236}">
                <a16:creationId xmlns:a16="http://schemas.microsoft.com/office/drawing/2014/main" id="{D8AAEB09-51EE-4A9A-AC1F-14F7561B0C8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34CC8412-38F6-4330-9077-72DAA27130DF}"/>
              </a:ext>
            </a:extLst>
          </p:cNvPr>
          <p:cNvSpPr txBox="1"/>
          <p:nvPr/>
        </p:nvSpPr>
        <p:spPr>
          <a:xfrm>
            <a:off x="3088643" y="3198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CC19FFE-96A7-4DED-BC37-A12132B6DD5D}"/>
              </a:ext>
            </a:extLst>
          </p:cNvPr>
          <p:cNvSpPr txBox="1"/>
          <p:nvPr/>
        </p:nvSpPr>
        <p:spPr>
          <a:xfrm>
            <a:off x="3453054" y="32167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AE972E9-9259-40EC-9A79-1E4FB5C52F84}"/>
              </a:ext>
            </a:extLst>
          </p:cNvPr>
          <p:cNvGrpSpPr/>
          <p:nvPr/>
        </p:nvGrpSpPr>
        <p:grpSpPr>
          <a:xfrm>
            <a:off x="1130026" y="3198700"/>
            <a:ext cx="2037109" cy="461665"/>
            <a:chOff x="1130026" y="1806325"/>
            <a:chExt cx="2037109" cy="46166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9CD2299-8541-41EC-84D4-99D608E66E99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8522E99-6FD6-44A9-B394-8F1BD8D88C66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3AD9DE5-9DFD-433E-A669-2365F9A850A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6571A2A1-170A-4E36-B2D6-D5878DA2F199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26C5E759-2240-43E8-BB2F-56C67D81C3E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2BA00802-C42F-420B-829E-5F376B9AE6A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051CCE8-B3BE-4075-9988-96BDA39F53D6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01" name="Table 12">
            <a:extLst>
              <a:ext uri="{FF2B5EF4-FFF2-40B4-BE49-F238E27FC236}">
                <a16:creationId xmlns:a16="http://schemas.microsoft.com/office/drawing/2014/main" id="{A5033667-31D6-4421-BED0-75C21D93FD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7BBB9C33-28C5-4AC7-AE4F-1DA05544B2F3}"/>
              </a:ext>
            </a:extLst>
          </p:cNvPr>
          <p:cNvSpPr txBox="1"/>
          <p:nvPr/>
        </p:nvSpPr>
        <p:spPr>
          <a:xfrm>
            <a:off x="3088643" y="36628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C97C48C-1A0D-43C5-B628-212A43295B3E}"/>
              </a:ext>
            </a:extLst>
          </p:cNvPr>
          <p:cNvSpPr txBox="1"/>
          <p:nvPr/>
        </p:nvSpPr>
        <p:spPr>
          <a:xfrm>
            <a:off x="3453054" y="36808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B1BD6DF-E03D-4C3D-9144-87A2D38DBC04}"/>
              </a:ext>
            </a:extLst>
          </p:cNvPr>
          <p:cNvGrpSpPr/>
          <p:nvPr/>
        </p:nvGrpSpPr>
        <p:grpSpPr>
          <a:xfrm>
            <a:off x="1130026" y="3662825"/>
            <a:ext cx="2037109" cy="461665"/>
            <a:chOff x="1130026" y="1806325"/>
            <a:chExt cx="2037109" cy="461665"/>
          </a:xfrm>
        </p:grpSpPr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566277C-3CEE-4DB8-92E7-C6829FE37CD0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1D9E010B-7F06-4550-A774-B368E755E7CD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A9D5CD5-462E-4B92-8018-A00FBE61FCD5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56BFB47-040A-4682-A9C6-3A91256C3E86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9D63D28E-CBE4-456B-B4C0-022BABED976E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8E6C29E4-8A2F-48CA-AA1A-96995DB6C5E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2903CE78-C8C5-44D0-A916-B108D00590A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12" name="Table 12">
            <a:extLst>
              <a:ext uri="{FF2B5EF4-FFF2-40B4-BE49-F238E27FC236}">
                <a16:creationId xmlns:a16="http://schemas.microsoft.com/office/drawing/2014/main" id="{023AA40A-4FDD-4B88-871E-462EAF9664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749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4979628-FCE7-4C97-A6AD-BCCC82AD0B67}"/>
              </a:ext>
            </a:extLst>
          </p:cNvPr>
          <p:cNvSpPr txBox="1"/>
          <p:nvPr/>
        </p:nvSpPr>
        <p:spPr>
          <a:xfrm>
            <a:off x="3088643" y="41269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71A2A3D-B566-4A95-8521-D27287817EA8}"/>
              </a:ext>
            </a:extLst>
          </p:cNvPr>
          <p:cNvSpPr txBox="1"/>
          <p:nvPr/>
        </p:nvSpPr>
        <p:spPr>
          <a:xfrm>
            <a:off x="3453054" y="41449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25201A0-CA95-4AF4-8BEE-4757072B2299}"/>
              </a:ext>
            </a:extLst>
          </p:cNvPr>
          <p:cNvGrpSpPr/>
          <p:nvPr/>
        </p:nvGrpSpPr>
        <p:grpSpPr>
          <a:xfrm>
            <a:off x="1130026" y="4126950"/>
            <a:ext cx="2037109" cy="461665"/>
            <a:chOff x="1130026" y="1806325"/>
            <a:chExt cx="2037109" cy="461665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2E7C800-97ED-4B54-832F-9B6A649814EA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FDFF08A-505A-4799-B50B-F5763D64CEA7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53FD2A3-A21D-4FD5-9C8A-EA4A0BFF82D9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AC7EC82-1AAC-48FF-BB25-31A6C8ABDBE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609FBB06-402B-4C1C-8C32-BEBA908FB3EC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4DF87A5-E881-46D5-B06E-55C23E26C5F8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DAC9206-1F40-4815-8C0D-26428CA0349B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23" name="Table 12">
            <a:extLst>
              <a:ext uri="{FF2B5EF4-FFF2-40B4-BE49-F238E27FC236}">
                <a16:creationId xmlns:a16="http://schemas.microsoft.com/office/drawing/2014/main" id="{5F370188-7F1A-4DE1-81E6-B02D18378D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390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24" name="TextBox 123">
            <a:extLst>
              <a:ext uri="{FF2B5EF4-FFF2-40B4-BE49-F238E27FC236}">
                <a16:creationId xmlns:a16="http://schemas.microsoft.com/office/drawing/2014/main" id="{D90B30DE-BB3E-4C33-807E-2C0C8BE3619F}"/>
              </a:ext>
            </a:extLst>
          </p:cNvPr>
          <p:cNvSpPr txBox="1"/>
          <p:nvPr/>
        </p:nvSpPr>
        <p:spPr>
          <a:xfrm>
            <a:off x="3088643" y="45910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1737B6B-DCE7-413D-A500-6C6A778BA790}"/>
              </a:ext>
            </a:extLst>
          </p:cNvPr>
          <p:cNvSpPr txBox="1"/>
          <p:nvPr/>
        </p:nvSpPr>
        <p:spPr>
          <a:xfrm>
            <a:off x="3453054" y="46090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DF6D333-0180-4E4C-9E46-373663D5A6F6}"/>
              </a:ext>
            </a:extLst>
          </p:cNvPr>
          <p:cNvGrpSpPr/>
          <p:nvPr/>
        </p:nvGrpSpPr>
        <p:grpSpPr>
          <a:xfrm>
            <a:off x="1130026" y="4591075"/>
            <a:ext cx="2037109" cy="461665"/>
            <a:chOff x="1130026" y="1806325"/>
            <a:chExt cx="2037109" cy="46166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84F3852E-4EE8-4D4E-AC9A-1FD383200AB2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0B1A6FC-710B-4D79-9E81-85EC2C306EAC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39C736EE-FBDE-40BB-987A-17820F27520B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64028AF5-24C6-4188-BD24-29503EBA260B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FE4EC28-B028-4A25-B69B-4C50B4451E8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68B2E5A3-559E-48E2-9B47-383DB1CB5BFD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F4E8E377-07E9-4F78-8574-D4D2A62F1E87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34" name="Table 12">
            <a:extLst>
              <a:ext uri="{FF2B5EF4-FFF2-40B4-BE49-F238E27FC236}">
                <a16:creationId xmlns:a16="http://schemas.microsoft.com/office/drawing/2014/main" id="{5D8EC62E-B534-4DBF-906F-2036242A7F9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1031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A10A219D-CF6B-4C7F-86AB-16A94C0BFB7C}"/>
              </a:ext>
            </a:extLst>
          </p:cNvPr>
          <p:cNvSpPr txBox="1"/>
          <p:nvPr/>
        </p:nvSpPr>
        <p:spPr>
          <a:xfrm>
            <a:off x="3088643" y="50551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F8F1CDF-CFE7-4650-99BD-96881F95C72E}"/>
              </a:ext>
            </a:extLst>
          </p:cNvPr>
          <p:cNvSpPr txBox="1"/>
          <p:nvPr/>
        </p:nvSpPr>
        <p:spPr>
          <a:xfrm>
            <a:off x="3453054" y="50732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C3C258D7-AB97-4223-832C-4319119F4E82}"/>
              </a:ext>
            </a:extLst>
          </p:cNvPr>
          <p:cNvGrpSpPr/>
          <p:nvPr/>
        </p:nvGrpSpPr>
        <p:grpSpPr>
          <a:xfrm>
            <a:off x="1130026" y="5055200"/>
            <a:ext cx="2037109" cy="461665"/>
            <a:chOff x="1130026" y="1806325"/>
            <a:chExt cx="2037109" cy="461665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5DC723A-1DCC-41FD-8B0E-651979B662DE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5A0FF39-60A8-40CD-B4EC-618B0BBD581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0C33FE6C-EE84-4E85-A39A-41F3E8EFAC50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00A86E98-3AFE-4292-909B-969DCB340CB1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E8E821A-1EAA-4396-B549-7252F4A97A38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85837E7-3FDD-4184-AECE-513A1DEF3051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EA506E15-28C1-4835-B7AE-1BD2F8A0DFE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C483408D-4AFF-4AC9-B9CF-45EA592B4D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567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78D7F9BD-2F42-4781-9F95-4FFAB6FA9E90}"/>
              </a:ext>
            </a:extLst>
          </p:cNvPr>
          <p:cNvSpPr txBox="1"/>
          <p:nvPr/>
        </p:nvSpPr>
        <p:spPr>
          <a:xfrm>
            <a:off x="3088643" y="55193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93E5985-F833-44B2-90CF-42B4B0EC7553}"/>
              </a:ext>
            </a:extLst>
          </p:cNvPr>
          <p:cNvSpPr txBox="1"/>
          <p:nvPr/>
        </p:nvSpPr>
        <p:spPr>
          <a:xfrm>
            <a:off x="3453054" y="5537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0ED35BE4-D456-48E1-A66F-AB4C08CC11F3}"/>
              </a:ext>
            </a:extLst>
          </p:cNvPr>
          <p:cNvGrpSpPr/>
          <p:nvPr/>
        </p:nvGrpSpPr>
        <p:grpSpPr>
          <a:xfrm>
            <a:off x="1130026" y="5519325"/>
            <a:ext cx="2037109" cy="461665"/>
            <a:chOff x="1130026" y="1806325"/>
            <a:chExt cx="2037109" cy="46166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5E5CC62-A225-4A80-B459-6753A9A5E671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CA93C056-3D12-4E26-B780-8FB8663A0B45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2F5F9444-4567-475B-9764-CB2AF3B2E34D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578D3411-A80C-434E-A096-8FA390698CC4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A9864827-E4AC-4D21-AED9-8BA5A9BAB63B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B6F108FD-7307-4C25-A56E-21524E50BB3C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81A31941-5AF6-495E-97EA-32395BD9B333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aphicFrame>
        <p:nvGraphicFramePr>
          <p:cNvPr id="156" name="Table 12">
            <a:extLst>
              <a:ext uri="{FF2B5EF4-FFF2-40B4-BE49-F238E27FC236}">
                <a16:creationId xmlns:a16="http://schemas.microsoft.com/office/drawing/2014/main" id="{4F0FA371-E25E-43CE-BF81-9B68FADFA4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57" name="TextBox 156">
            <a:extLst>
              <a:ext uri="{FF2B5EF4-FFF2-40B4-BE49-F238E27FC236}">
                <a16:creationId xmlns:a16="http://schemas.microsoft.com/office/drawing/2014/main" id="{5C6C4235-AEFC-4C9A-B8C2-2BF8F8A800A1}"/>
              </a:ext>
            </a:extLst>
          </p:cNvPr>
          <p:cNvSpPr txBox="1"/>
          <p:nvPr/>
        </p:nvSpPr>
        <p:spPr>
          <a:xfrm>
            <a:off x="3088643" y="59834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06FE71-F140-46A1-BC59-D1EA350799A5}"/>
              </a:ext>
            </a:extLst>
          </p:cNvPr>
          <p:cNvGrpSpPr/>
          <p:nvPr/>
        </p:nvGrpSpPr>
        <p:grpSpPr>
          <a:xfrm>
            <a:off x="1130026" y="5983450"/>
            <a:ext cx="2037109" cy="461665"/>
            <a:chOff x="1130026" y="1806325"/>
            <a:chExt cx="2037109" cy="461665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E55C9B-FDAB-4185-9BE3-822125E38E07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DB474B-1B82-472F-9A2A-5528A6AD245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B062679-E3B7-45C4-A10A-C76DF830E784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9090922-32FA-4F4F-B2BE-7D6CAF21D00A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A20755F-17C3-434A-8CBD-C70EE5B2A463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D137BC6-A49B-49BB-B8F0-BB6CB94105C7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39086F6-EBA3-42E5-847F-B19A732F9E6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0DEA3A-35CD-4323-888C-AFB28ADFC6BE}"/>
              </a:ext>
            </a:extLst>
          </p:cNvPr>
          <p:cNvGrpSpPr/>
          <p:nvPr/>
        </p:nvGrpSpPr>
        <p:grpSpPr>
          <a:xfrm>
            <a:off x="-26484" y="1806324"/>
            <a:ext cx="753849" cy="4656801"/>
            <a:chOff x="-26484" y="1806324"/>
            <a:chExt cx="753849" cy="4656801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1A0B2D1-4AFC-447E-AC59-3D1220326B78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99D9DB0E-B76B-4728-8663-28277D6C7B92}"/>
                </a:ext>
              </a:extLst>
            </p:cNvPr>
            <p:cNvSpPr txBox="1"/>
            <p:nvPr/>
          </p:nvSpPr>
          <p:spPr>
            <a:xfrm>
              <a:off x="-26484" y="3886200"/>
              <a:ext cx="5774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f(i)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49FC1-44AC-4086-B32B-106DE6D60CB6}"/>
              </a:ext>
            </a:extLst>
          </p:cNvPr>
          <p:cNvGrpSpPr/>
          <p:nvPr/>
        </p:nvGrpSpPr>
        <p:grpSpPr>
          <a:xfrm>
            <a:off x="1167726" y="6447344"/>
            <a:ext cx="1920917" cy="528476"/>
            <a:chOff x="1167726" y="6447344"/>
            <a:chExt cx="1920917" cy="528476"/>
          </a:xfrm>
        </p:grpSpPr>
        <p:sp>
          <p:nvSpPr>
            <p:cNvPr id="180" name="Left Brace 179">
              <a:extLst>
                <a:ext uri="{FF2B5EF4-FFF2-40B4-BE49-F238E27FC236}">
                  <a16:creationId xmlns:a16="http://schemas.microsoft.com/office/drawing/2014/main" id="{F4E4A234-4160-40A1-9070-0A5417DFDFD9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AE36C749-FC4E-4C6F-882A-982E1E69DC24}"/>
                </a:ext>
              </a:extLst>
            </p:cNvPr>
            <p:cNvSpPr txBox="1"/>
            <p:nvPr/>
          </p:nvSpPr>
          <p:spPr>
            <a:xfrm>
              <a:off x="1988664" y="651415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i</a:t>
              </a:r>
            </a:p>
          </p:txBody>
        </p:sp>
      </p:grp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C9C281DF-4BB6-461F-9188-AB1E7EFEDC8C}"/>
              </a:ext>
            </a:extLst>
          </p:cNvPr>
          <p:cNvGrpSpPr>
            <a:grpSpLocks noChangeAspect="1"/>
          </p:cNvGrpSpPr>
          <p:nvPr/>
        </p:nvGrpSpPr>
        <p:grpSpPr bwMode="auto">
          <a:xfrm rot="2360341">
            <a:off x="425208" y="996493"/>
            <a:ext cx="667477" cy="837029"/>
            <a:chOff x="2227" y="1194"/>
            <a:chExt cx="1944" cy="2413"/>
          </a:xfrm>
        </p:grpSpPr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9335FE64-1527-4A10-8C46-FAEB5D0E3E13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1 w 600"/>
                <a:gd name="T1" fmla="*/ 1 h 608"/>
                <a:gd name="T2" fmla="*/ 1 w 600"/>
                <a:gd name="T3" fmla="*/ 1 h 608"/>
                <a:gd name="T4" fmla="*/ 1 w 600"/>
                <a:gd name="T5" fmla="*/ 1 h 608"/>
                <a:gd name="T6" fmla="*/ 1 w 600"/>
                <a:gd name="T7" fmla="*/ 1 h 608"/>
                <a:gd name="T8" fmla="*/ 1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1 w 600"/>
                <a:gd name="T23" fmla="*/ 1 h 608"/>
                <a:gd name="T24" fmla="*/ 1 w 600"/>
                <a:gd name="T25" fmla="*/ 1 h 608"/>
                <a:gd name="T26" fmla="*/ 1 w 600"/>
                <a:gd name="T27" fmla="*/ 1 h 608"/>
                <a:gd name="T28" fmla="*/ 1 w 600"/>
                <a:gd name="T29" fmla="*/ 1 h 608"/>
                <a:gd name="T30" fmla="*/ 1 w 600"/>
                <a:gd name="T31" fmla="*/ 1 h 608"/>
                <a:gd name="T32" fmla="*/ 1 w 600"/>
                <a:gd name="T33" fmla="*/ 1 h 608"/>
                <a:gd name="T34" fmla="*/ 1 w 600"/>
                <a:gd name="T35" fmla="*/ 1 h 608"/>
                <a:gd name="T36" fmla="*/ 1 w 600"/>
                <a:gd name="T37" fmla="*/ 1 h 608"/>
                <a:gd name="T38" fmla="*/ 1 w 600"/>
                <a:gd name="T39" fmla="*/ 1 h 608"/>
                <a:gd name="T40" fmla="*/ 1 w 600"/>
                <a:gd name="T41" fmla="*/ 1 h 608"/>
                <a:gd name="T42" fmla="*/ 1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D2AE381-4F17-4E2A-A605-791EBDEF130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1 w 619"/>
                <a:gd name="T1" fmla="*/ 1 h 1085"/>
                <a:gd name="T2" fmla="*/ 1 w 619"/>
                <a:gd name="T3" fmla="*/ 1 h 1085"/>
                <a:gd name="T4" fmla="*/ 1 w 619"/>
                <a:gd name="T5" fmla="*/ 1 h 1085"/>
                <a:gd name="T6" fmla="*/ 1 w 619"/>
                <a:gd name="T7" fmla="*/ 0 h 1085"/>
                <a:gd name="T8" fmla="*/ 1 w 619"/>
                <a:gd name="T9" fmla="*/ 1 h 1085"/>
                <a:gd name="T10" fmla="*/ 1 w 619"/>
                <a:gd name="T11" fmla="*/ 1 h 1085"/>
                <a:gd name="T12" fmla="*/ 1 w 619"/>
                <a:gd name="T13" fmla="*/ 1 h 1085"/>
                <a:gd name="T14" fmla="*/ 1 w 619"/>
                <a:gd name="T15" fmla="*/ 1 h 1085"/>
                <a:gd name="T16" fmla="*/ 1 w 619"/>
                <a:gd name="T17" fmla="*/ 1 h 1085"/>
                <a:gd name="T18" fmla="*/ 1 w 619"/>
                <a:gd name="T19" fmla="*/ 1 h 1085"/>
                <a:gd name="T20" fmla="*/ 1 w 619"/>
                <a:gd name="T21" fmla="*/ 1 h 1085"/>
                <a:gd name="T22" fmla="*/ 1 w 619"/>
                <a:gd name="T23" fmla="*/ 1 h 1085"/>
                <a:gd name="T24" fmla="*/ 1 w 619"/>
                <a:gd name="T25" fmla="*/ 1 h 1085"/>
                <a:gd name="T26" fmla="*/ 1 w 619"/>
                <a:gd name="T27" fmla="*/ 1 h 1085"/>
                <a:gd name="T28" fmla="*/ 1 w 619"/>
                <a:gd name="T29" fmla="*/ 1 h 1085"/>
                <a:gd name="T30" fmla="*/ 1 w 619"/>
                <a:gd name="T31" fmla="*/ 1 h 1085"/>
                <a:gd name="T32" fmla="*/ 1 w 619"/>
                <a:gd name="T33" fmla="*/ 1 h 1085"/>
                <a:gd name="T34" fmla="*/ 1 w 619"/>
                <a:gd name="T35" fmla="*/ 1 h 1085"/>
                <a:gd name="T36" fmla="*/ 1 w 619"/>
                <a:gd name="T37" fmla="*/ 1 h 1085"/>
                <a:gd name="T38" fmla="*/ 1 w 619"/>
                <a:gd name="T39" fmla="*/ 1 h 1085"/>
                <a:gd name="T40" fmla="*/ 0 w 619"/>
                <a:gd name="T41" fmla="*/ 1 h 1085"/>
                <a:gd name="T42" fmla="*/ 1 w 619"/>
                <a:gd name="T43" fmla="*/ 1 h 1085"/>
                <a:gd name="T44" fmla="*/ 1 w 619"/>
                <a:gd name="T45" fmla="*/ 1 h 1085"/>
                <a:gd name="T46" fmla="*/ 1 w 619"/>
                <a:gd name="T47" fmla="*/ 1 h 1085"/>
                <a:gd name="T48" fmla="*/ 1 w 619"/>
                <a:gd name="T49" fmla="*/ 1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B93FD7AC-36A9-4E4A-B733-CB3EE21958E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58 w 782"/>
                <a:gd name="T3" fmla="*/ 0 h 808"/>
                <a:gd name="T4" fmla="*/ 386 w 782"/>
                <a:gd name="T5" fmla="*/ 0 h 808"/>
                <a:gd name="T6" fmla="*/ 814 w 782"/>
                <a:gd name="T7" fmla="*/ 1 h 808"/>
                <a:gd name="T8" fmla="*/ 1320 w 782"/>
                <a:gd name="T9" fmla="*/ 1 h 808"/>
                <a:gd name="T10" fmla="*/ 1508 w 782"/>
                <a:gd name="T11" fmla="*/ 1 h 808"/>
                <a:gd name="T12" fmla="*/ 1595 w 782"/>
                <a:gd name="T13" fmla="*/ 1 h 808"/>
                <a:gd name="T14" fmla="*/ 1608 w 782"/>
                <a:gd name="T15" fmla="*/ 1 h 808"/>
                <a:gd name="T16" fmla="*/ 1552 w 782"/>
                <a:gd name="T17" fmla="*/ 1 h 808"/>
                <a:gd name="T18" fmla="*/ 1397 w 782"/>
                <a:gd name="T19" fmla="*/ 1 h 808"/>
                <a:gd name="T20" fmla="*/ 1195 w 782"/>
                <a:gd name="T21" fmla="*/ 1 h 808"/>
                <a:gd name="T22" fmla="*/ 1048 w 782"/>
                <a:gd name="T23" fmla="*/ 1 h 808"/>
                <a:gd name="T24" fmla="*/ 980 w 782"/>
                <a:gd name="T25" fmla="*/ 1 h 808"/>
                <a:gd name="T26" fmla="*/ 938 w 782"/>
                <a:gd name="T27" fmla="*/ 1 h 808"/>
                <a:gd name="T28" fmla="*/ 951 w 782"/>
                <a:gd name="T29" fmla="*/ 1 h 808"/>
                <a:gd name="T30" fmla="*/ 962 w 782"/>
                <a:gd name="T31" fmla="*/ 1 h 808"/>
                <a:gd name="T32" fmla="*/ 1143 w 782"/>
                <a:gd name="T33" fmla="*/ 1 h 808"/>
                <a:gd name="T34" fmla="*/ 1430 w 782"/>
                <a:gd name="T35" fmla="*/ 1 h 808"/>
                <a:gd name="T36" fmla="*/ 1608 w 782"/>
                <a:gd name="T37" fmla="*/ 1 h 808"/>
                <a:gd name="T38" fmla="*/ 1799 w 782"/>
                <a:gd name="T39" fmla="*/ 1 h 808"/>
                <a:gd name="T40" fmla="*/ 1860 w 782"/>
                <a:gd name="T41" fmla="*/ 1 h 808"/>
                <a:gd name="T42" fmla="*/ 1799 w 782"/>
                <a:gd name="T43" fmla="*/ 1 h 808"/>
                <a:gd name="T44" fmla="*/ 1724 w 782"/>
                <a:gd name="T45" fmla="*/ 1 h 808"/>
                <a:gd name="T46" fmla="*/ 1595 w 782"/>
                <a:gd name="T47" fmla="*/ 1 h 808"/>
                <a:gd name="T48" fmla="*/ 1423 w 782"/>
                <a:gd name="T49" fmla="*/ 1 h 808"/>
                <a:gd name="T50" fmla="*/ 1236 w 782"/>
                <a:gd name="T51" fmla="*/ 1 h 808"/>
                <a:gd name="T52" fmla="*/ 938 w 782"/>
                <a:gd name="T53" fmla="*/ 1 h 808"/>
                <a:gd name="T54" fmla="*/ 844 w 782"/>
                <a:gd name="T55" fmla="*/ 1 h 808"/>
                <a:gd name="T56" fmla="*/ 793 w 782"/>
                <a:gd name="T57" fmla="*/ 1 h 808"/>
                <a:gd name="T58" fmla="*/ 793 w 782"/>
                <a:gd name="T59" fmla="*/ 1 h 808"/>
                <a:gd name="T60" fmla="*/ 793 w 782"/>
                <a:gd name="T61" fmla="*/ 1 h 808"/>
                <a:gd name="T62" fmla="*/ 922 w 782"/>
                <a:gd name="T63" fmla="*/ 1 h 808"/>
                <a:gd name="T64" fmla="*/ 1114 w 782"/>
                <a:gd name="T65" fmla="*/ 1 h 808"/>
                <a:gd name="T66" fmla="*/ 1283 w 782"/>
                <a:gd name="T67" fmla="*/ 1 h 808"/>
                <a:gd name="T68" fmla="*/ 1389 w 782"/>
                <a:gd name="T69" fmla="*/ 1 h 808"/>
                <a:gd name="T70" fmla="*/ 1443 w 782"/>
                <a:gd name="T71" fmla="*/ 1 h 808"/>
                <a:gd name="T72" fmla="*/ 1423 w 782"/>
                <a:gd name="T73" fmla="*/ 1 h 808"/>
                <a:gd name="T74" fmla="*/ 1344 w 782"/>
                <a:gd name="T75" fmla="*/ 1 h 808"/>
                <a:gd name="T76" fmla="*/ 1236 w 782"/>
                <a:gd name="T77" fmla="*/ 1 h 808"/>
                <a:gd name="T78" fmla="*/ 1114 w 782"/>
                <a:gd name="T79" fmla="*/ 1 h 808"/>
                <a:gd name="T80" fmla="*/ 850 w 782"/>
                <a:gd name="T81" fmla="*/ 1 h 808"/>
                <a:gd name="T82" fmla="*/ 460 w 782"/>
                <a:gd name="T83" fmla="*/ 1 h 808"/>
                <a:gd name="T84" fmla="*/ 166 w 782"/>
                <a:gd name="T85" fmla="*/ 1 h 808"/>
                <a:gd name="T86" fmla="*/ 46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9">
              <a:extLst>
                <a:ext uri="{FF2B5EF4-FFF2-40B4-BE49-F238E27FC236}">
                  <a16:creationId xmlns:a16="http://schemas.microsoft.com/office/drawing/2014/main" id="{2222FA37-38F5-4FA5-B362-9BC19C1985CC}"/>
                </a:ext>
              </a:extLst>
            </p:cNvPr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28948 w 992"/>
                <a:gd name="T1" fmla="*/ 1 h 770"/>
                <a:gd name="T2" fmla="*/ 29494 w 992"/>
                <a:gd name="T3" fmla="*/ 1 h 770"/>
                <a:gd name="T4" fmla="*/ 31520 w 992"/>
                <a:gd name="T5" fmla="*/ 1 h 770"/>
                <a:gd name="T6" fmla="*/ 34032 w 992"/>
                <a:gd name="T7" fmla="*/ 1 h 770"/>
                <a:gd name="T8" fmla="*/ 35520 w 992"/>
                <a:gd name="T9" fmla="*/ 1 h 770"/>
                <a:gd name="T10" fmla="*/ 34868 w 992"/>
                <a:gd name="T11" fmla="*/ 1 h 770"/>
                <a:gd name="T12" fmla="*/ 33482 w 992"/>
                <a:gd name="T13" fmla="*/ 1 h 770"/>
                <a:gd name="T14" fmla="*/ 30702 w 992"/>
                <a:gd name="T15" fmla="*/ 1 h 770"/>
                <a:gd name="T16" fmla="*/ 27272 w 992"/>
                <a:gd name="T17" fmla="*/ 1 h 770"/>
                <a:gd name="T18" fmla="*/ 24414 w 992"/>
                <a:gd name="T19" fmla="*/ 1 h 770"/>
                <a:gd name="T20" fmla="*/ 21207 w 992"/>
                <a:gd name="T21" fmla="*/ 1 h 770"/>
                <a:gd name="T22" fmla="*/ 18151 w 992"/>
                <a:gd name="T23" fmla="*/ 1 h 770"/>
                <a:gd name="T24" fmla="*/ 15831 w 992"/>
                <a:gd name="T25" fmla="*/ 1 h 770"/>
                <a:gd name="T26" fmla="*/ 14986 w 992"/>
                <a:gd name="T27" fmla="*/ 1 h 770"/>
                <a:gd name="T28" fmla="*/ 14046 w 992"/>
                <a:gd name="T29" fmla="*/ 1 h 770"/>
                <a:gd name="T30" fmla="*/ 12938 w 992"/>
                <a:gd name="T31" fmla="*/ 1 h 770"/>
                <a:gd name="T32" fmla="*/ 12113 w 992"/>
                <a:gd name="T33" fmla="*/ 1 h 770"/>
                <a:gd name="T34" fmla="*/ 12113 w 992"/>
                <a:gd name="T35" fmla="*/ 1 h 770"/>
                <a:gd name="T36" fmla="*/ 11543 w 992"/>
                <a:gd name="T37" fmla="*/ 1 h 770"/>
                <a:gd name="T38" fmla="*/ 9958 w 992"/>
                <a:gd name="T39" fmla="*/ 1 h 770"/>
                <a:gd name="T40" fmla="*/ 8003 w 992"/>
                <a:gd name="T41" fmla="*/ 1 h 770"/>
                <a:gd name="T42" fmla="*/ 6185 w 992"/>
                <a:gd name="T43" fmla="*/ 1 h 770"/>
                <a:gd name="T44" fmla="*/ 4103 w 992"/>
                <a:gd name="T45" fmla="*/ 1 h 770"/>
                <a:gd name="T46" fmla="*/ 949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1414 w 992"/>
                <a:gd name="T53" fmla="*/ 1 h 770"/>
                <a:gd name="T54" fmla="*/ 2930 w 992"/>
                <a:gd name="T55" fmla="*/ 1 h 770"/>
                <a:gd name="T56" fmla="*/ 4241 w 992"/>
                <a:gd name="T57" fmla="*/ 1 h 770"/>
                <a:gd name="T58" fmla="*/ 6764 w 992"/>
                <a:gd name="T59" fmla="*/ 1 h 770"/>
                <a:gd name="T60" fmla="*/ 9211 w 992"/>
                <a:gd name="T61" fmla="*/ 1 h 770"/>
                <a:gd name="T62" fmla="*/ 11543 w 992"/>
                <a:gd name="T63" fmla="*/ 1 h 770"/>
                <a:gd name="T64" fmla="*/ 14866 w 992"/>
                <a:gd name="T65" fmla="*/ 0 h 770"/>
                <a:gd name="T66" fmla="*/ 14986 w 992"/>
                <a:gd name="T67" fmla="*/ 1 h 770"/>
                <a:gd name="T68" fmla="*/ 14233 w 992"/>
                <a:gd name="T69" fmla="*/ 1 h 770"/>
                <a:gd name="T70" fmla="*/ 14046 w 992"/>
                <a:gd name="T71" fmla="*/ 1 h 770"/>
                <a:gd name="T72" fmla="*/ 14986 w 992"/>
                <a:gd name="T73" fmla="*/ 1 h 770"/>
                <a:gd name="T74" fmla="*/ 16554 w 992"/>
                <a:gd name="T75" fmla="*/ 1 h 770"/>
                <a:gd name="T76" fmla="*/ 17885 w 992"/>
                <a:gd name="T77" fmla="*/ 1 h 770"/>
                <a:gd name="T78" fmla="*/ 19989 w 992"/>
                <a:gd name="T79" fmla="*/ 1 h 770"/>
                <a:gd name="T80" fmla="*/ 22026 w 992"/>
                <a:gd name="T81" fmla="*/ 1 h 770"/>
                <a:gd name="T82" fmla="*/ 24108 w 992"/>
                <a:gd name="T83" fmla="*/ 1 h 770"/>
                <a:gd name="T84" fmla="*/ 26849 w 992"/>
                <a:gd name="T85" fmla="*/ 1 h 770"/>
                <a:gd name="T86" fmla="*/ 28658 w 992"/>
                <a:gd name="T87" fmla="*/ 1 h 770"/>
                <a:gd name="T88" fmla="*/ 28948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F3479110-F7C5-4F2B-8E30-66BF565EF02B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1 w 699"/>
                <a:gd name="T1" fmla="*/ 1 h 1216"/>
                <a:gd name="T2" fmla="*/ 1 w 699"/>
                <a:gd name="T3" fmla="*/ 1 h 1216"/>
                <a:gd name="T4" fmla="*/ 1 w 699"/>
                <a:gd name="T5" fmla="*/ 1 h 1216"/>
                <a:gd name="T6" fmla="*/ 1 w 699"/>
                <a:gd name="T7" fmla="*/ 1 h 1216"/>
                <a:gd name="T8" fmla="*/ 1 w 699"/>
                <a:gd name="T9" fmla="*/ 1 h 1216"/>
                <a:gd name="T10" fmla="*/ 1 w 699"/>
                <a:gd name="T11" fmla="*/ 1 h 1216"/>
                <a:gd name="T12" fmla="*/ 1 w 699"/>
                <a:gd name="T13" fmla="*/ 1 h 1216"/>
                <a:gd name="T14" fmla="*/ 1 w 699"/>
                <a:gd name="T15" fmla="*/ 1 h 1216"/>
                <a:gd name="T16" fmla="*/ 1 w 699"/>
                <a:gd name="T17" fmla="*/ 1 h 1216"/>
                <a:gd name="T18" fmla="*/ 1 w 699"/>
                <a:gd name="T19" fmla="*/ 1 h 1216"/>
                <a:gd name="T20" fmla="*/ 1 w 699"/>
                <a:gd name="T21" fmla="*/ 1 h 1216"/>
                <a:gd name="T22" fmla="*/ 1 w 699"/>
                <a:gd name="T23" fmla="*/ 1 h 1216"/>
                <a:gd name="T24" fmla="*/ 1 w 699"/>
                <a:gd name="T25" fmla="*/ 1 h 1216"/>
                <a:gd name="T26" fmla="*/ 1 w 699"/>
                <a:gd name="T27" fmla="*/ 1 h 1216"/>
                <a:gd name="T28" fmla="*/ 1 w 699"/>
                <a:gd name="T29" fmla="*/ 1 h 1216"/>
                <a:gd name="T30" fmla="*/ 1 w 699"/>
                <a:gd name="T31" fmla="*/ 1 h 1216"/>
                <a:gd name="T32" fmla="*/ 0 w 699"/>
                <a:gd name="T33" fmla="*/ 1 h 1216"/>
                <a:gd name="T34" fmla="*/ 1 w 699"/>
                <a:gd name="T35" fmla="*/ 1 h 1216"/>
                <a:gd name="T36" fmla="*/ 1 w 699"/>
                <a:gd name="T37" fmla="*/ 1 h 1216"/>
                <a:gd name="T38" fmla="*/ 1 w 699"/>
                <a:gd name="T39" fmla="*/ 1 h 1216"/>
                <a:gd name="T40" fmla="*/ 1 w 699"/>
                <a:gd name="T41" fmla="*/ 1 h 1216"/>
                <a:gd name="T42" fmla="*/ 1 w 699"/>
                <a:gd name="T43" fmla="*/ 1 h 1216"/>
                <a:gd name="T44" fmla="*/ 1 w 699"/>
                <a:gd name="T45" fmla="*/ 1 h 1216"/>
                <a:gd name="T46" fmla="*/ 1 w 699"/>
                <a:gd name="T47" fmla="*/ 1 h 1216"/>
                <a:gd name="T48" fmla="*/ 1 w 699"/>
                <a:gd name="T49" fmla="*/ 1 h 1216"/>
                <a:gd name="T50" fmla="*/ 1 w 699"/>
                <a:gd name="T51" fmla="*/ 1 h 1216"/>
                <a:gd name="T52" fmla="*/ 1 w 699"/>
                <a:gd name="T53" fmla="*/ 0 h 1216"/>
                <a:gd name="T54" fmla="*/ 1 w 699"/>
                <a:gd name="T55" fmla="*/ 1 h 1216"/>
                <a:gd name="T56" fmla="*/ 1 w 699"/>
                <a:gd name="T57" fmla="*/ 1 h 1216"/>
                <a:gd name="T58" fmla="*/ 1 w 699"/>
                <a:gd name="T59" fmla="*/ 1 h 1216"/>
                <a:gd name="T60" fmla="*/ 1 w 699"/>
                <a:gd name="T61" fmla="*/ 1 h 1216"/>
                <a:gd name="T62" fmla="*/ 1 w 699"/>
                <a:gd name="T63" fmla="*/ 1 h 1216"/>
                <a:gd name="T64" fmla="*/ 1 w 699"/>
                <a:gd name="T65" fmla="*/ 1 h 1216"/>
                <a:gd name="T66" fmla="*/ 1 w 699"/>
                <a:gd name="T67" fmla="*/ 1 h 1216"/>
                <a:gd name="T68" fmla="*/ 1 w 699"/>
                <a:gd name="T69" fmla="*/ 1 h 1216"/>
                <a:gd name="T70" fmla="*/ 1 w 699"/>
                <a:gd name="T71" fmla="*/ 1 h 1216"/>
                <a:gd name="T72" fmla="*/ 1 w 699"/>
                <a:gd name="T73" fmla="*/ 1 h 1216"/>
                <a:gd name="T74" fmla="*/ 1 w 699"/>
                <a:gd name="T75" fmla="*/ 1 h 1216"/>
                <a:gd name="T76" fmla="*/ 1 w 699"/>
                <a:gd name="T77" fmla="*/ 1 h 1216"/>
                <a:gd name="T78" fmla="*/ 1 w 699"/>
                <a:gd name="T79" fmla="*/ 1 h 1216"/>
                <a:gd name="T80" fmla="*/ 1 w 699"/>
                <a:gd name="T81" fmla="*/ 1 h 1216"/>
                <a:gd name="T82" fmla="*/ 1 w 699"/>
                <a:gd name="T83" fmla="*/ 1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31">
              <a:extLst>
                <a:ext uri="{FF2B5EF4-FFF2-40B4-BE49-F238E27FC236}">
                  <a16:creationId xmlns:a16="http://schemas.microsoft.com/office/drawing/2014/main" id="{42001E47-572F-433C-B3F1-909381B3039C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1 h 1139"/>
                <a:gd name="T2" fmla="*/ 0 w 915"/>
                <a:gd name="T3" fmla="*/ 1 h 1139"/>
                <a:gd name="T4" fmla="*/ 1 w 915"/>
                <a:gd name="T5" fmla="*/ 1 h 1139"/>
                <a:gd name="T6" fmla="*/ 1 w 915"/>
                <a:gd name="T7" fmla="*/ 1 h 1139"/>
                <a:gd name="T8" fmla="*/ 1 w 915"/>
                <a:gd name="T9" fmla="*/ 1 h 1139"/>
                <a:gd name="T10" fmla="*/ 1 w 915"/>
                <a:gd name="T11" fmla="*/ 1 h 1139"/>
                <a:gd name="T12" fmla="*/ 1 w 915"/>
                <a:gd name="T13" fmla="*/ 1 h 1139"/>
                <a:gd name="T14" fmla="*/ 1 w 915"/>
                <a:gd name="T15" fmla="*/ 1 h 1139"/>
                <a:gd name="T16" fmla="*/ 1 w 915"/>
                <a:gd name="T17" fmla="*/ 1 h 1139"/>
                <a:gd name="T18" fmla="*/ 1 w 915"/>
                <a:gd name="T19" fmla="*/ 1 h 1139"/>
                <a:gd name="T20" fmla="*/ 1 w 915"/>
                <a:gd name="T21" fmla="*/ 1 h 1139"/>
                <a:gd name="T22" fmla="*/ 1 w 915"/>
                <a:gd name="T23" fmla="*/ 1 h 1139"/>
                <a:gd name="T24" fmla="*/ 1 w 915"/>
                <a:gd name="T25" fmla="*/ 1 h 1139"/>
                <a:gd name="T26" fmla="*/ 1 w 915"/>
                <a:gd name="T27" fmla="*/ 1 h 1139"/>
                <a:gd name="T28" fmla="*/ 1 w 915"/>
                <a:gd name="T29" fmla="*/ 1 h 1139"/>
                <a:gd name="T30" fmla="*/ 1 w 915"/>
                <a:gd name="T31" fmla="*/ 1 h 1139"/>
                <a:gd name="T32" fmla="*/ 1 w 915"/>
                <a:gd name="T33" fmla="*/ 1 h 1139"/>
                <a:gd name="T34" fmla="*/ 1 w 915"/>
                <a:gd name="T35" fmla="*/ 1 h 1139"/>
                <a:gd name="T36" fmla="*/ 1 w 915"/>
                <a:gd name="T37" fmla="*/ 1 h 1139"/>
                <a:gd name="T38" fmla="*/ 1 w 915"/>
                <a:gd name="T39" fmla="*/ 1 h 1139"/>
                <a:gd name="T40" fmla="*/ 1 w 915"/>
                <a:gd name="T41" fmla="*/ 1 h 1139"/>
                <a:gd name="T42" fmla="*/ 1 w 915"/>
                <a:gd name="T43" fmla="*/ 1 h 1139"/>
                <a:gd name="T44" fmla="*/ 1 w 915"/>
                <a:gd name="T45" fmla="*/ 1 h 1139"/>
                <a:gd name="T46" fmla="*/ 1 w 915"/>
                <a:gd name="T47" fmla="*/ 0 h 1139"/>
                <a:gd name="T48" fmla="*/ 1 w 915"/>
                <a:gd name="T49" fmla="*/ 1 h 1139"/>
                <a:gd name="T50" fmla="*/ 1 w 915"/>
                <a:gd name="T51" fmla="*/ 1 h 1139"/>
                <a:gd name="T52" fmla="*/ 1 w 915"/>
                <a:gd name="T53" fmla="*/ 1 h 1139"/>
                <a:gd name="T54" fmla="*/ 1 w 915"/>
                <a:gd name="T55" fmla="*/ 1 h 1139"/>
                <a:gd name="T56" fmla="*/ 1 w 915"/>
                <a:gd name="T57" fmla="*/ 1 h 1139"/>
                <a:gd name="T58" fmla="*/ 1 w 915"/>
                <a:gd name="T59" fmla="*/ 1 h 1139"/>
                <a:gd name="T60" fmla="*/ 1 w 915"/>
                <a:gd name="T61" fmla="*/ 1 h 1139"/>
                <a:gd name="T62" fmla="*/ 1 w 915"/>
                <a:gd name="T63" fmla="*/ 1 h 1139"/>
                <a:gd name="T64" fmla="*/ 1 w 915"/>
                <a:gd name="T65" fmla="*/ 1 h 1139"/>
                <a:gd name="T66" fmla="*/ 1 w 915"/>
                <a:gd name="T67" fmla="*/ 1 h 1139"/>
                <a:gd name="T68" fmla="*/ 1 w 915"/>
                <a:gd name="T69" fmla="*/ 1 h 1139"/>
                <a:gd name="T70" fmla="*/ 1 w 915"/>
                <a:gd name="T71" fmla="*/ 1 h 1139"/>
                <a:gd name="T72" fmla="*/ 1 w 915"/>
                <a:gd name="T73" fmla="*/ 1 h 1139"/>
                <a:gd name="T74" fmla="*/ 1 w 915"/>
                <a:gd name="T75" fmla="*/ 1 h 1139"/>
                <a:gd name="T76" fmla="*/ 1 w 915"/>
                <a:gd name="T77" fmla="*/ 1 h 1139"/>
                <a:gd name="T78" fmla="*/ 1 w 915"/>
                <a:gd name="T79" fmla="*/ 1 h 1139"/>
                <a:gd name="T80" fmla="*/ 1 w 915"/>
                <a:gd name="T81" fmla="*/ 1 h 1139"/>
                <a:gd name="T82" fmla="*/ 1 w 915"/>
                <a:gd name="T83" fmla="*/ 1 h 1139"/>
                <a:gd name="T84" fmla="*/ 1 w 915"/>
                <a:gd name="T85" fmla="*/ 1 h 1139"/>
                <a:gd name="T86" fmla="*/ 1 w 915"/>
                <a:gd name="T87" fmla="*/ 1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2" name="AutoShape 35">
            <a:extLst>
              <a:ext uri="{FF2B5EF4-FFF2-40B4-BE49-F238E27FC236}">
                <a16:creationId xmlns:a16="http://schemas.microsoft.com/office/drawing/2014/main" id="{A89323EA-297A-4F22-8638-CA15237C4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1154" y="6008568"/>
            <a:ext cx="3645709" cy="454557"/>
          </a:xfrm>
          <a:prstGeom prst="wedgeRoundRectCallout">
            <a:avLst>
              <a:gd name="adj1" fmla="val 24731"/>
              <a:gd name="adj2" fmla="val -785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Black skip every 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th</a:t>
            </a:r>
            <a:r>
              <a:rPr lang="en-US" altLang="en-US" sz="2400" i="0" dirty="0">
                <a:solidFill>
                  <a:srgbClr val="FFFFFF"/>
                </a:solidFill>
              </a:rPr>
              <a:t> move.</a:t>
            </a:r>
          </a:p>
        </p:txBody>
      </p:sp>
      <p:grpSp>
        <p:nvGrpSpPr>
          <p:cNvPr id="203" name="Group 29">
            <a:extLst>
              <a:ext uri="{FF2B5EF4-FFF2-40B4-BE49-F238E27FC236}">
                <a16:creationId xmlns:a16="http://schemas.microsoft.com/office/drawing/2014/main" id="{3E994F08-FB5B-4CEC-A8B6-0F5B38294010}"/>
              </a:ext>
            </a:extLst>
          </p:cNvPr>
          <p:cNvGrpSpPr>
            <a:grpSpLocks/>
          </p:cNvGrpSpPr>
          <p:nvPr/>
        </p:nvGrpSpPr>
        <p:grpSpPr bwMode="auto">
          <a:xfrm>
            <a:off x="7740930" y="2413256"/>
            <a:ext cx="917591" cy="929993"/>
            <a:chOff x="2065" y="1551"/>
            <a:chExt cx="1628" cy="1988"/>
          </a:xfrm>
        </p:grpSpPr>
        <p:sp>
          <p:nvSpPr>
            <p:cNvPr id="204" name="Freeform 30">
              <a:extLst>
                <a:ext uri="{FF2B5EF4-FFF2-40B4-BE49-F238E27FC236}">
                  <a16:creationId xmlns:a16="http://schemas.microsoft.com/office/drawing/2014/main" id="{920CA0E6-631E-4A17-9291-0633CA10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5" name="Freeform 31">
              <a:extLst>
                <a:ext uri="{FF2B5EF4-FFF2-40B4-BE49-F238E27FC236}">
                  <a16:creationId xmlns:a16="http://schemas.microsoft.com/office/drawing/2014/main" id="{A1A0C48B-C751-4BAE-A9DD-9761D7C0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6" name="Freeform 32">
              <a:extLst>
                <a:ext uri="{FF2B5EF4-FFF2-40B4-BE49-F238E27FC236}">
                  <a16:creationId xmlns:a16="http://schemas.microsoft.com/office/drawing/2014/main" id="{340B552A-69D6-4BE1-BAA6-72D369C5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7" name="Freeform 33">
              <a:extLst>
                <a:ext uri="{FF2B5EF4-FFF2-40B4-BE49-F238E27FC236}">
                  <a16:creationId xmlns:a16="http://schemas.microsoft.com/office/drawing/2014/main" id="{0577B206-323C-43F5-BF0D-70C6A07E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8" name="Freeform 34">
              <a:extLst>
                <a:ext uri="{FF2B5EF4-FFF2-40B4-BE49-F238E27FC236}">
                  <a16:creationId xmlns:a16="http://schemas.microsoft.com/office/drawing/2014/main" id="{1B01CE9A-6455-4805-90A1-25219D85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9" name="Freeform 35">
              <a:extLst>
                <a:ext uri="{FF2B5EF4-FFF2-40B4-BE49-F238E27FC236}">
                  <a16:creationId xmlns:a16="http://schemas.microsoft.com/office/drawing/2014/main" id="{7E585519-4673-4421-AAEB-D1957AF8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0" name="Freeform 36">
              <a:extLst>
                <a:ext uri="{FF2B5EF4-FFF2-40B4-BE49-F238E27FC236}">
                  <a16:creationId xmlns:a16="http://schemas.microsoft.com/office/drawing/2014/main" id="{23E39FB2-1487-490B-AF1C-6850228C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89060E5A-FDD9-4545-B0CC-BACB943E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2" name="Freeform 38">
              <a:extLst>
                <a:ext uri="{FF2B5EF4-FFF2-40B4-BE49-F238E27FC236}">
                  <a16:creationId xmlns:a16="http://schemas.microsoft.com/office/drawing/2014/main" id="{7856AC6E-DEA9-4FA4-9EE6-1F03FE272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3" name="Freeform 39">
              <a:extLst>
                <a:ext uri="{FF2B5EF4-FFF2-40B4-BE49-F238E27FC236}">
                  <a16:creationId xmlns:a16="http://schemas.microsoft.com/office/drawing/2014/main" id="{77017DCB-D0B3-4C90-BF95-9F334D86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4" name="Freeform 40">
              <a:extLst>
                <a:ext uri="{FF2B5EF4-FFF2-40B4-BE49-F238E27FC236}">
                  <a16:creationId xmlns:a16="http://schemas.microsoft.com/office/drawing/2014/main" id="{375F43E1-87BD-4A2C-940E-07CF9C6A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5" name="Freeform 41">
              <a:extLst>
                <a:ext uri="{FF2B5EF4-FFF2-40B4-BE49-F238E27FC236}">
                  <a16:creationId xmlns:a16="http://schemas.microsoft.com/office/drawing/2014/main" id="{61B15681-905A-4B55-9AA6-DFC30A21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6" name="Freeform 42">
              <a:extLst>
                <a:ext uri="{FF2B5EF4-FFF2-40B4-BE49-F238E27FC236}">
                  <a16:creationId xmlns:a16="http://schemas.microsoft.com/office/drawing/2014/main" id="{7AE5CD4B-370F-4588-B1DC-EE54362A6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7" name="Freeform 43">
              <a:extLst>
                <a:ext uri="{FF2B5EF4-FFF2-40B4-BE49-F238E27FC236}">
                  <a16:creationId xmlns:a16="http://schemas.microsoft.com/office/drawing/2014/main" id="{D7F58E37-2586-4EAD-B7A2-001B0C65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8" name="Freeform 44">
              <a:extLst>
                <a:ext uri="{FF2B5EF4-FFF2-40B4-BE49-F238E27FC236}">
                  <a16:creationId xmlns:a16="http://schemas.microsoft.com/office/drawing/2014/main" id="{CBA2AF2A-FD36-4D35-A8CB-DB3AA2560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7B4F87ED-60C3-4D6D-8E4E-8D3D5948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0" name="Freeform 46">
              <a:extLst>
                <a:ext uri="{FF2B5EF4-FFF2-40B4-BE49-F238E27FC236}">
                  <a16:creationId xmlns:a16="http://schemas.microsoft.com/office/drawing/2014/main" id="{AFE3EA3B-B379-4D42-B1F3-9216212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A846812-A9EF-4691-B44A-0ACDB550A0DC}"/>
              </a:ext>
            </a:extLst>
          </p:cNvPr>
          <p:cNvGrpSpPr/>
          <p:nvPr/>
        </p:nvGrpSpPr>
        <p:grpSpPr>
          <a:xfrm>
            <a:off x="4267200" y="6012870"/>
            <a:ext cx="1122537" cy="482450"/>
            <a:chOff x="346365" y="5860470"/>
            <a:chExt cx="1122537" cy="482450"/>
          </a:xfrm>
        </p:grpSpPr>
        <p:sp>
          <p:nvSpPr>
            <p:cNvPr id="222" name="Left Brace 221">
              <a:extLst>
                <a:ext uri="{FF2B5EF4-FFF2-40B4-BE49-F238E27FC236}">
                  <a16:creationId xmlns:a16="http://schemas.microsoft.com/office/drawing/2014/main" id="{D1B42970-9093-4920-9185-799B916B76E9}"/>
                </a:ext>
              </a:extLst>
            </p:cNvPr>
            <p:cNvSpPr/>
            <p:nvPr/>
          </p:nvSpPr>
          <p:spPr bwMode="auto">
            <a:xfrm flipH="1">
              <a:off x="346365" y="5860470"/>
              <a:ext cx="87137" cy="461665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2E65184-3585-4B75-BF8F-0B329AC6798D}"/>
                </a:ext>
              </a:extLst>
            </p:cNvPr>
            <p:cNvSpPr txBox="1"/>
            <p:nvPr/>
          </p:nvSpPr>
          <p:spPr>
            <a:xfrm>
              <a:off x="498765" y="5881255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f(i)/10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AC0E83-C206-462A-A617-4885E2F8354B}"/>
              </a:ext>
            </a:extLst>
          </p:cNvPr>
          <p:cNvGrpSpPr/>
          <p:nvPr/>
        </p:nvGrpSpPr>
        <p:grpSpPr>
          <a:xfrm>
            <a:off x="4225634" y="1854277"/>
            <a:ext cx="1434439" cy="4082393"/>
            <a:chOff x="290944" y="2239742"/>
            <a:chExt cx="1434439" cy="4082393"/>
          </a:xfrm>
        </p:grpSpPr>
        <p:sp>
          <p:nvSpPr>
            <p:cNvPr id="225" name="Left Brace 224">
              <a:extLst>
                <a:ext uri="{FF2B5EF4-FFF2-40B4-BE49-F238E27FC236}">
                  <a16:creationId xmlns:a16="http://schemas.microsoft.com/office/drawing/2014/main" id="{D8CE258A-FE9D-4282-9E4A-B5548365B313}"/>
                </a:ext>
              </a:extLst>
            </p:cNvPr>
            <p:cNvSpPr/>
            <p:nvPr/>
          </p:nvSpPr>
          <p:spPr bwMode="auto">
            <a:xfrm flipH="1">
              <a:off x="290944" y="2239742"/>
              <a:ext cx="152841" cy="4082393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B52B104-57F7-4570-9DB3-98E2F9041A29}"/>
                </a:ext>
              </a:extLst>
            </p:cNvPr>
            <p:cNvSpPr txBox="1"/>
            <p:nvPr/>
          </p:nvSpPr>
          <p:spPr>
            <a:xfrm>
              <a:off x="498765" y="4043065"/>
              <a:ext cx="1226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Garbage</a:t>
              </a:r>
            </a:p>
          </p:txBody>
        </p:sp>
      </p:grpSp>
      <p:sp>
        <p:nvSpPr>
          <p:cNvPr id="227" name="AutoShape 35">
            <a:extLst>
              <a:ext uri="{FF2B5EF4-FFF2-40B4-BE49-F238E27FC236}">
                <a16:creationId xmlns:a16="http://schemas.microsoft.com/office/drawing/2014/main" id="{B21C0590-3D9D-400E-8CB1-6ED9F5CE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708" y="2464769"/>
            <a:ext cx="3065075" cy="826968"/>
          </a:xfrm>
          <a:prstGeom prst="wedgeRoundRectCallout">
            <a:avLst>
              <a:gd name="adj1" fmla="val 54475"/>
              <a:gd name="adj2" fmla="val -1792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This really does feel like black’s best move.</a:t>
            </a:r>
          </a:p>
        </p:txBody>
      </p:sp>
    </p:spTree>
    <p:extLst>
      <p:ext uri="{BB962C8B-B14F-4D97-AF65-F5344CB8AC3E}">
        <p14:creationId xmlns:p14="http://schemas.microsoft.com/office/powerpoint/2010/main" val="385570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6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9" grpId="0"/>
      <p:bldP spid="70" grpId="0"/>
      <p:bldP spid="80" grpId="0"/>
      <p:bldP spid="81" grpId="0"/>
      <p:bldP spid="91" grpId="0"/>
      <p:bldP spid="92" grpId="0"/>
      <p:bldP spid="102" grpId="0"/>
      <p:bldP spid="103" grpId="0"/>
      <p:bldP spid="113" grpId="0"/>
      <p:bldP spid="114" grpId="0"/>
      <p:bldP spid="124" grpId="0"/>
      <p:bldP spid="125" grpId="0"/>
      <p:bldP spid="135" grpId="0"/>
      <p:bldP spid="136" grpId="0"/>
      <p:bldP spid="146" grpId="0"/>
      <p:bldP spid="147" grpId="0"/>
      <p:bldP spid="157" grpId="0"/>
      <p:bldP spid="202" grpId="0" animBg="1"/>
      <p:bldP spid="22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 eaLnBrk="0" hangingPunct="0">
              <a:spcBef>
                <a:spcPct val="0"/>
              </a:spcBef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lang="en-US" sz="36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E98D4-9EED-4F7F-968C-FF7A54AFC9C9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66" name="Freeform 23" descr="Green marble">
              <a:extLst>
                <a:ext uri="{FF2B5EF4-FFF2-40B4-BE49-F238E27FC236}">
                  <a16:creationId xmlns:a16="http://schemas.microsoft.com/office/drawing/2014/main" id="{FBD0150B-2236-486D-9A42-F947F30F384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4" descr="Green marble">
              <a:extLst>
                <a:ext uri="{FF2B5EF4-FFF2-40B4-BE49-F238E27FC236}">
                  <a16:creationId xmlns:a16="http://schemas.microsoft.com/office/drawing/2014/main" id="{ADE72E17-AFEA-4946-B77B-6129C949AE4A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D44182-57D1-4675-93EE-6DA673DE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66" y="1286471"/>
            <a:ext cx="4302206" cy="1094978"/>
          </a:xfrm>
          <a:prstGeom prst="rect">
            <a:avLst/>
          </a:prstGeom>
        </p:spPr>
      </p:pic>
      <p:graphicFrame>
        <p:nvGraphicFramePr>
          <p:cNvPr id="156" name="Table 12">
            <a:extLst>
              <a:ext uri="{FF2B5EF4-FFF2-40B4-BE49-F238E27FC236}">
                <a16:creationId xmlns:a16="http://schemas.microsoft.com/office/drawing/2014/main" id="{4F0FA371-E25E-43CE-BF81-9B68FADFA4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57" name="TextBox 156">
            <a:extLst>
              <a:ext uri="{FF2B5EF4-FFF2-40B4-BE49-F238E27FC236}">
                <a16:creationId xmlns:a16="http://schemas.microsoft.com/office/drawing/2014/main" id="{5C6C4235-AEFC-4C9A-B8C2-2BF8F8A800A1}"/>
              </a:ext>
            </a:extLst>
          </p:cNvPr>
          <p:cNvSpPr txBox="1"/>
          <p:nvPr/>
        </p:nvSpPr>
        <p:spPr>
          <a:xfrm>
            <a:off x="3088643" y="59834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406FE71-F140-46A1-BC59-D1EA350799A5}"/>
              </a:ext>
            </a:extLst>
          </p:cNvPr>
          <p:cNvGrpSpPr/>
          <p:nvPr/>
        </p:nvGrpSpPr>
        <p:grpSpPr>
          <a:xfrm>
            <a:off x="1130026" y="5983450"/>
            <a:ext cx="2037109" cy="461665"/>
            <a:chOff x="1130026" y="1806325"/>
            <a:chExt cx="2037109" cy="461665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8E55C9B-FDAB-4185-9BE3-822125E38E07}"/>
                </a:ext>
              </a:extLst>
            </p:cNvPr>
            <p:cNvSpPr txBox="1"/>
            <p:nvPr/>
          </p:nvSpPr>
          <p:spPr>
            <a:xfrm>
              <a:off x="1130026" y="18063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w</a:t>
              </a:r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CDB474B-1B82-472F-9A2A-5528A6AD245A}"/>
                </a:ext>
              </a:extLst>
            </p:cNvPr>
            <p:cNvGrpSpPr/>
            <p:nvPr/>
          </p:nvGrpSpPr>
          <p:grpSpPr>
            <a:xfrm>
              <a:off x="1455951" y="1806325"/>
              <a:ext cx="1711184" cy="461665"/>
              <a:chOff x="1303551" y="1366585"/>
              <a:chExt cx="1711184" cy="461665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7B062679-E3B7-45C4-A10A-C76DF830E784}"/>
                  </a:ext>
                </a:extLst>
              </p:cNvPr>
              <p:cNvSpPr txBox="1"/>
              <p:nvPr/>
            </p:nvSpPr>
            <p:spPr>
              <a:xfrm>
                <a:off x="13035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9090922-32FA-4F4F-B2BE-7D6CAF21D00A}"/>
                  </a:ext>
                </a:extLst>
              </p:cNvPr>
              <p:cNvSpPr txBox="1"/>
              <p:nvPr/>
            </p:nvSpPr>
            <p:spPr>
              <a:xfrm>
                <a:off x="162947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8A20755F-17C3-434A-8CBD-C70EE5B2A463}"/>
                  </a:ext>
                </a:extLst>
              </p:cNvPr>
              <p:cNvSpPr txBox="1"/>
              <p:nvPr/>
            </p:nvSpPr>
            <p:spPr>
              <a:xfrm>
                <a:off x="195540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8D137BC6-A49B-49BB-B8F0-BB6CB94105C7}"/>
                  </a:ext>
                </a:extLst>
              </p:cNvPr>
              <p:cNvSpPr txBox="1"/>
              <p:nvPr/>
            </p:nvSpPr>
            <p:spPr>
              <a:xfrm>
                <a:off x="2281326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139086F6-EBA3-42E5-847F-B19A732F9E6D}"/>
                  </a:ext>
                </a:extLst>
              </p:cNvPr>
              <p:cNvSpPr txBox="1"/>
              <p:nvPr/>
            </p:nvSpPr>
            <p:spPr>
              <a:xfrm>
                <a:off x="2607251" y="1366585"/>
                <a:ext cx="4074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spcBef>
                    <a:spcPts val="0"/>
                  </a:spcBef>
                </a:pPr>
                <a:r>
                  <a:rPr lang="en-US" sz="2400" i="0" dirty="0"/>
                  <a:t>w</a:t>
                </a:r>
              </a:p>
            </p:txBody>
          </p:sp>
        </p:grpSp>
      </p:grp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C9C281DF-4BB6-461F-9188-AB1E7EFEDC8C}"/>
              </a:ext>
            </a:extLst>
          </p:cNvPr>
          <p:cNvGrpSpPr>
            <a:grpSpLocks noChangeAspect="1"/>
          </p:cNvGrpSpPr>
          <p:nvPr/>
        </p:nvGrpSpPr>
        <p:grpSpPr bwMode="auto">
          <a:xfrm rot="2360341">
            <a:off x="425208" y="996493"/>
            <a:ext cx="667477" cy="837029"/>
            <a:chOff x="2227" y="1194"/>
            <a:chExt cx="1944" cy="2413"/>
          </a:xfrm>
        </p:grpSpPr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9335FE64-1527-4A10-8C46-FAEB5D0E3E13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1 w 600"/>
                <a:gd name="T1" fmla="*/ 1 h 608"/>
                <a:gd name="T2" fmla="*/ 1 w 600"/>
                <a:gd name="T3" fmla="*/ 1 h 608"/>
                <a:gd name="T4" fmla="*/ 1 w 600"/>
                <a:gd name="T5" fmla="*/ 1 h 608"/>
                <a:gd name="T6" fmla="*/ 1 w 600"/>
                <a:gd name="T7" fmla="*/ 1 h 608"/>
                <a:gd name="T8" fmla="*/ 1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1 w 600"/>
                <a:gd name="T23" fmla="*/ 1 h 608"/>
                <a:gd name="T24" fmla="*/ 1 w 600"/>
                <a:gd name="T25" fmla="*/ 1 h 608"/>
                <a:gd name="T26" fmla="*/ 1 w 600"/>
                <a:gd name="T27" fmla="*/ 1 h 608"/>
                <a:gd name="T28" fmla="*/ 1 w 600"/>
                <a:gd name="T29" fmla="*/ 1 h 608"/>
                <a:gd name="T30" fmla="*/ 1 w 600"/>
                <a:gd name="T31" fmla="*/ 1 h 608"/>
                <a:gd name="T32" fmla="*/ 1 w 600"/>
                <a:gd name="T33" fmla="*/ 1 h 608"/>
                <a:gd name="T34" fmla="*/ 1 w 600"/>
                <a:gd name="T35" fmla="*/ 1 h 608"/>
                <a:gd name="T36" fmla="*/ 1 w 600"/>
                <a:gd name="T37" fmla="*/ 1 h 608"/>
                <a:gd name="T38" fmla="*/ 1 w 600"/>
                <a:gd name="T39" fmla="*/ 1 h 608"/>
                <a:gd name="T40" fmla="*/ 1 w 600"/>
                <a:gd name="T41" fmla="*/ 1 h 608"/>
                <a:gd name="T42" fmla="*/ 1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D2AE381-4F17-4E2A-A605-791EBDEF130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1 w 619"/>
                <a:gd name="T1" fmla="*/ 1 h 1085"/>
                <a:gd name="T2" fmla="*/ 1 w 619"/>
                <a:gd name="T3" fmla="*/ 1 h 1085"/>
                <a:gd name="T4" fmla="*/ 1 w 619"/>
                <a:gd name="T5" fmla="*/ 1 h 1085"/>
                <a:gd name="T6" fmla="*/ 1 w 619"/>
                <a:gd name="T7" fmla="*/ 0 h 1085"/>
                <a:gd name="T8" fmla="*/ 1 w 619"/>
                <a:gd name="T9" fmla="*/ 1 h 1085"/>
                <a:gd name="T10" fmla="*/ 1 w 619"/>
                <a:gd name="T11" fmla="*/ 1 h 1085"/>
                <a:gd name="T12" fmla="*/ 1 w 619"/>
                <a:gd name="T13" fmla="*/ 1 h 1085"/>
                <a:gd name="T14" fmla="*/ 1 w 619"/>
                <a:gd name="T15" fmla="*/ 1 h 1085"/>
                <a:gd name="T16" fmla="*/ 1 w 619"/>
                <a:gd name="T17" fmla="*/ 1 h 1085"/>
                <a:gd name="T18" fmla="*/ 1 w 619"/>
                <a:gd name="T19" fmla="*/ 1 h 1085"/>
                <a:gd name="T20" fmla="*/ 1 w 619"/>
                <a:gd name="T21" fmla="*/ 1 h 1085"/>
                <a:gd name="T22" fmla="*/ 1 w 619"/>
                <a:gd name="T23" fmla="*/ 1 h 1085"/>
                <a:gd name="T24" fmla="*/ 1 w 619"/>
                <a:gd name="T25" fmla="*/ 1 h 1085"/>
                <a:gd name="T26" fmla="*/ 1 w 619"/>
                <a:gd name="T27" fmla="*/ 1 h 1085"/>
                <a:gd name="T28" fmla="*/ 1 w 619"/>
                <a:gd name="T29" fmla="*/ 1 h 1085"/>
                <a:gd name="T30" fmla="*/ 1 w 619"/>
                <a:gd name="T31" fmla="*/ 1 h 1085"/>
                <a:gd name="T32" fmla="*/ 1 w 619"/>
                <a:gd name="T33" fmla="*/ 1 h 1085"/>
                <a:gd name="T34" fmla="*/ 1 w 619"/>
                <a:gd name="T35" fmla="*/ 1 h 1085"/>
                <a:gd name="T36" fmla="*/ 1 w 619"/>
                <a:gd name="T37" fmla="*/ 1 h 1085"/>
                <a:gd name="T38" fmla="*/ 1 w 619"/>
                <a:gd name="T39" fmla="*/ 1 h 1085"/>
                <a:gd name="T40" fmla="*/ 0 w 619"/>
                <a:gd name="T41" fmla="*/ 1 h 1085"/>
                <a:gd name="T42" fmla="*/ 1 w 619"/>
                <a:gd name="T43" fmla="*/ 1 h 1085"/>
                <a:gd name="T44" fmla="*/ 1 w 619"/>
                <a:gd name="T45" fmla="*/ 1 h 1085"/>
                <a:gd name="T46" fmla="*/ 1 w 619"/>
                <a:gd name="T47" fmla="*/ 1 h 1085"/>
                <a:gd name="T48" fmla="*/ 1 w 619"/>
                <a:gd name="T49" fmla="*/ 1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B93FD7AC-36A9-4E4A-B733-CB3EE21958E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58 w 782"/>
                <a:gd name="T3" fmla="*/ 0 h 808"/>
                <a:gd name="T4" fmla="*/ 386 w 782"/>
                <a:gd name="T5" fmla="*/ 0 h 808"/>
                <a:gd name="T6" fmla="*/ 814 w 782"/>
                <a:gd name="T7" fmla="*/ 1 h 808"/>
                <a:gd name="T8" fmla="*/ 1320 w 782"/>
                <a:gd name="T9" fmla="*/ 1 h 808"/>
                <a:gd name="T10" fmla="*/ 1508 w 782"/>
                <a:gd name="T11" fmla="*/ 1 h 808"/>
                <a:gd name="T12" fmla="*/ 1595 w 782"/>
                <a:gd name="T13" fmla="*/ 1 h 808"/>
                <a:gd name="T14" fmla="*/ 1608 w 782"/>
                <a:gd name="T15" fmla="*/ 1 h 808"/>
                <a:gd name="T16" fmla="*/ 1552 w 782"/>
                <a:gd name="T17" fmla="*/ 1 h 808"/>
                <a:gd name="T18" fmla="*/ 1397 w 782"/>
                <a:gd name="T19" fmla="*/ 1 h 808"/>
                <a:gd name="T20" fmla="*/ 1195 w 782"/>
                <a:gd name="T21" fmla="*/ 1 h 808"/>
                <a:gd name="T22" fmla="*/ 1048 w 782"/>
                <a:gd name="T23" fmla="*/ 1 h 808"/>
                <a:gd name="T24" fmla="*/ 980 w 782"/>
                <a:gd name="T25" fmla="*/ 1 h 808"/>
                <a:gd name="T26" fmla="*/ 938 w 782"/>
                <a:gd name="T27" fmla="*/ 1 h 808"/>
                <a:gd name="T28" fmla="*/ 951 w 782"/>
                <a:gd name="T29" fmla="*/ 1 h 808"/>
                <a:gd name="T30" fmla="*/ 962 w 782"/>
                <a:gd name="T31" fmla="*/ 1 h 808"/>
                <a:gd name="T32" fmla="*/ 1143 w 782"/>
                <a:gd name="T33" fmla="*/ 1 h 808"/>
                <a:gd name="T34" fmla="*/ 1430 w 782"/>
                <a:gd name="T35" fmla="*/ 1 h 808"/>
                <a:gd name="T36" fmla="*/ 1608 w 782"/>
                <a:gd name="T37" fmla="*/ 1 h 808"/>
                <a:gd name="T38" fmla="*/ 1799 w 782"/>
                <a:gd name="T39" fmla="*/ 1 h 808"/>
                <a:gd name="T40" fmla="*/ 1860 w 782"/>
                <a:gd name="T41" fmla="*/ 1 h 808"/>
                <a:gd name="T42" fmla="*/ 1799 w 782"/>
                <a:gd name="T43" fmla="*/ 1 h 808"/>
                <a:gd name="T44" fmla="*/ 1724 w 782"/>
                <a:gd name="T45" fmla="*/ 1 h 808"/>
                <a:gd name="T46" fmla="*/ 1595 w 782"/>
                <a:gd name="T47" fmla="*/ 1 h 808"/>
                <a:gd name="T48" fmla="*/ 1423 w 782"/>
                <a:gd name="T49" fmla="*/ 1 h 808"/>
                <a:gd name="T50" fmla="*/ 1236 w 782"/>
                <a:gd name="T51" fmla="*/ 1 h 808"/>
                <a:gd name="T52" fmla="*/ 938 w 782"/>
                <a:gd name="T53" fmla="*/ 1 h 808"/>
                <a:gd name="T54" fmla="*/ 844 w 782"/>
                <a:gd name="T55" fmla="*/ 1 h 808"/>
                <a:gd name="T56" fmla="*/ 793 w 782"/>
                <a:gd name="T57" fmla="*/ 1 h 808"/>
                <a:gd name="T58" fmla="*/ 793 w 782"/>
                <a:gd name="T59" fmla="*/ 1 h 808"/>
                <a:gd name="T60" fmla="*/ 793 w 782"/>
                <a:gd name="T61" fmla="*/ 1 h 808"/>
                <a:gd name="T62" fmla="*/ 922 w 782"/>
                <a:gd name="T63" fmla="*/ 1 h 808"/>
                <a:gd name="T64" fmla="*/ 1114 w 782"/>
                <a:gd name="T65" fmla="*/ 1 h 808"/>
                <a:gd name="T66" fmla="*/ 1283 w 782"/>
                <a:gd name="T67" fmla="*/ 1 h 808"/>
                <a:gd name="T68" fmla="*/ 1389 w 782"/>
                <a:gd name="T69" fmla="*/ 1 h 808"/>
                <a:gd name="T70" fmla="*/ 1443 w 782"/>
                <a:gd name="T71" fmla="*/ 1 h 808"/>
                <a:gd name="T72" fmla="*/ 1423 w 782"/>
                <a:gd name="T73" fmla="*/ 1 h 808"/>
                <a:gd name="T74" fmla="*/ 1344 w 782"/>
                <a:gd name="T75" fmla="*/ 1 h 808"/>
                <a:gd name="T76" fmla="*/ 1236 w 782"/>
                <a:gd name="T77" fmla="*/ 1 h 808"/>
                <a:gd name="T78" fmla="*/ 1114 w 782"/>
                <a:gd name="T79" fmla="*/ 1 h 808"/>
                <a:gd name="T80" fmla="*/ 850 w 782"/>
                <a:gd name="T81" fmla="*/ 1 h 808"/>
                <a:gd name="T82" fmla="*/ 460 w 782"/>
                <a:gd name="T83" fmla="*/ 1 h 808"/>
                <a:gd name="T84" fmla="*/ 166 w 782"/>
                <a:gd name="T85" fmla="*/ 1 h 808"/>
                <a:gd name="T86" fmla="*/ 46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9">
              <a:extLst>
                <a:ext uri="{FF2B5EF4-FFF2-40B4-BE49-F238E27FC236}">
                  <a16:creationId xmlns:a16="http://schemas.microsoft.com/office/drawing/2014/main" id="{2222FA37-38F5-4FA5-B362-9BC19C1985CC}"/>
                </a:ext>
              </a:extLst>
            </p:cNvPr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28948 w 992"/>
                <a:gd name="T1" fmla="*/ 1 h 770"/>
                <a:gd name="T2" fmla="*/ 29494 w 992"/>
                <a:gd name="T3" fmla="*/ 1 h 770"/>
                <a:gd name="T4" fmla="*/ 31520 w 992"/>
                <a:gd name="T5" fmla="*/ 1 h 770"/>
                <a:gd name="T6" fmla="*/ 34032 w 992"/>
                <a:gd name="T7" fmla="*/ 1 h 770"/>
                <a:gd name="T8" fmla="*/ 35520 w 992"/>
                <a:gd name="T9" fmla="*/ 1 h 770"/>
                <a:gd name="T10" fmla="*/ 34868 w 992"/>
                <a:gd name="T11" fmla="*/ 1 h 770"/>
                <a:gd name="T12" fmla="*/ 33482 w 992"/>
                <a:gd name="T13" fmla="*/ 1 h 770"/>
                <a:gd name="T14" fmla="*/ 30702 w 992"/>
                <a:gd name="T15" fmla="*/ 1 h 770"/>
                <a:gd name="T16" fmla="*/ 27272 w 992"/>
                <a:gd name="T17" fmla="*/ 1 h 770"/>
                <a:gd name="T18" fmla="*/ 24414 w 992"/>
                <a:gd name="T19" fmla="*/ 1 h 770"/>
                <a:gd name="T20" fmla="*/ 21207 w 992"/>
                <a:gd name="T21" fmla="*/ 1 h 770"/>
                <a:gd name="T22" fmla="*/ 18151 w 992"/>
                <a:gd name="T23" fmla="*/ 1 h 770"/>
                <a:gd name="T24" fmla="*/ 15831 w 992"/>
                <a:gd name="T25" fmla="*/ 1 h 770"/>
                <a:gd name="T26" fmla="*/ 14986 w 992"/>
                <a:gd name="T27" fmla="*/ 1 h 770"/>
                <a:gd name="T28" fmla="*/ 14046 w 992"/>
                <a:gd name="T29" fmla="*/ 1 h 770"/>
                <a:gd name="T30" fmla="*/ 12938 w 992"/>
                <a:gd name="T31" fmla="*/ 1 h 770"/>
                <a:gd name="T32" fmla="*/ 12113 w 992"/>
                <a:gd name="T33" fmla="*/ 1 h 770"/>
                <a:gd name="T34" fmla="*/ 12113 w 992"/>
                <a:gd name="T35" fmla="*/ 1 h 770"/>
                <a:gd name="T36" fmla="*/ 11543 w 992"/>
                <a:gd name="T37" fmla="*/ 1 h 770"/>
                <a:gd name="T38" fmla="*/ 9958 w 992"/>
                <a:gd name="T39" fmla="*/ 1 h 770"/>
                <a:gd name="T40" fmla="*/ 8003 w 992"/>
                <a:gd name="T41" fmla="*/ 1 h 770"/>
                <a:gd name="T42" fmla="*/ 6185 w 992"/>
                <a:gd name="T43" fmla="*/ 1 h 770"/>
                <a:gd name="T44" fmla="*/ 4103 w 992"/>
                <a:gd name="T45" fmla="*/ 1 h 770"/>
                <a:gd name="T46" fmla="*/ 949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1414 w 992"/>
                <a:gd name="T53" fmla="*/ 1 h 770"/>
                <a:gd name="T54" fmla="*/ 2930 w 992"/>
                <a:gd name="T55" fmla="*/ 1 h 770"/>
                <a:gd name="T56" fmla="*/ 4241 w 992"/>
                <a:gd name="T57" fmla="*/ 1 h 770"/>
                <a:gd name="T58" fmla="*/ 6764 w 992"/>
                <a:gd name="T59" fmla="*/ 1 h 770"/>
                <a:gd name="T60" fmla="*/ 9211 w 992"/>
                <a:gd name="T61" fmla="*/ 1 h 770"/>
                <a:gd name="T62" fmla="*/ 11543 w 992"/>
                <a:gd name="T63" fmla="*/ 1 h 770"/>
                <a:gd name="T64" fmla="*/ 14866 w 992"/>
                <a:gd name="T65" fmla="*/ 0 h 770"/>
                <a:gd name="T66" fmla="*/ 14986 w 992"/>
                <a:gd name="T67" fmla="*/ 1 h 770"/>
                <a:gd name="T68" fmla="*/ 14233 w 992"/>
                <a:gd name="T69" fmla="*/ 1 h 770"/>
                <a:gd name="T70" fmla="*/ 14046 w 992"/>
                <a:gd name="T71" fmla="*/ 1 h 770"/>
                <a:gd name="T72" fmla="*/ 14986 w 992"/>
                <a:gd name="T73" fmla="*/ 1 h 770"/>
                <a:gd name="T74" fmla="*/ 16554 w 992"/>
                <a:gd name="T75" fmla="*/ 1 h 770"/>
                <a:gd name="T76" fmla="*/ 17885 w 992"/>
                <a:gd name="T77" fmla="*/ 1 h 770"/>
                <a:gd name="T78" fmla="*/ 19989 w 992"/>
                <a:gd name="T79" fmla="*/ 1 h 770"/>
                <a:gd name="T80" fmla="*/ 22026 w 992"/>
                <a:gd name="T81" fmla="*/ 1 h 770"/>
                <a:gd name="T82" fmla="*/ 24108 w 992"/>
                <a:gd name="T83" fmla="*/ 1 h 770"/>
                <a:gd name="T84" fmla="*/ 26849 w 992"/>
                <a:gd name="T85" fmla="*/ 1 h 770"/>
                <a:gd name="T86" fmla="*/ 28658 w 992"/>
                <a:gd name="T87" fmla="*/ 1 h 770"/>
                <a:gd name="T88" fmla="*/ 28948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F3479110-F7C5-4F2B-8E30-66BF565EF02B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1 w 699"/>
                <a:gd name="T1" fmla="*/ 1 h 1216"/>
                <a:gd name="T2" fmla="*/ 1 w 699"/>
                <a:gd name="T3" fmla="*/ 1 h 1216"/>
                <a:gd name="T4" fmla="*/ 1 w 699"/>
                <a:gd name="T5" fmla="*/ 1 h 1216"/>
                <a:gd name="T6" fmla="*/ 1 w 699"/>
                <a:gd name="T7" fmla="*/ 1 h 1216"/>
                <a:gd name="T8" fmla="*/ 1 w 699"/>
                <a:gd name="T9" fmla="*/ 1 h 1216"/>
                <a:gd name="T10" fmla="*/ 1 w 699"/>
                <a:gd name="T11" fmla="*/ 1 h 1216"/>
                <a:gd name="T12" fmla="*/ 1 w 699"/>
                <a:gd name="T13" fmla="*/ 1 h 1216"/>
                <a:gd name="T14" fmla="*/ 1 w 699"/>
                <a:gd name="T15" fmla="*/ 1 h 1216"/>
                <a:gd name="T16" fmla="*/ 1 w 699"/>
                <a:gd name="T17" fmla="*/ 1 h 1216"/>
                <a:gd name="T18" fmla="*/ 1 w 699"/>
                <a:gd name="T19" fmla="*/ 1 h 1216"/>
                <a:gd name="T20" fmla="*/ 1 w 699"/>
                <a:gd name="T21" fmla="*/ 1 h 1216"/>
                <a:gd name="T22" fmla="*/ 1 w 699"/>
                <a:gd name="T23" fmla="*/ 1 h 1216"/>
                <a:gd name="T24" fmla="*/ 1 w 699"/>
                <a:gd name="T25" fmla="*/ 1 h 1216"/>
                <a:gd name="T26" fmla="*/ 1 w 699"/>
                <a:gd name="T27" fmla="*/ 1 h 1216"/>
                <a:gd name="T28" fmla="*/ 1 w 699"/>
                <a:gd name="T29" fmla="*/ 1 h 1216"/>
                <a:gd name="T30" fmla="*/ 1 w 699"/>
                <a:gd name="T31" fmla="*/ 1 h 1216"/>
                <a:gd name="T32" fmla="*/ 0 w 699"/>
                <a:gd name="T33" fmla="*/ 1 h 1216"/>
                <a:gd name="T34" fmla="*/ 1 w 699"/>
                <a:gd name="T35" fmla="*/ 1 h 1216"/>
                <a:gd name="T36" fmla="*/ 1 w 699"/>
                <a:gd name="T37" fmla="*/ 1 h 1216"/>
                <a:gd name="T38" fmla="*/ 1 w 699"/>
                <a:gd name="T39" fmla="*/ 1 h 1216"/>
                <a:gd name="T40" fmla="*/ 1 w 699"/>
                <a:gd name="T41" fmla="*/ 1 h 1216"/>
                <a:gd name="T42" fmla="*/ 1 w 699"/>
                <a:gd name="T43" fmla="*/ 1 h 1216"/>
                <a:gd name="T44" fmla="*/ 1 w 699"/>
                <a:gd name="T45" fmla="*/ 1 h 1216"/>
                <a:gd name="T46" fmla="*/ 1 w 699"/>
                <a:gd name="T47" fmla="*/ 1 h 1216"/>
                <a:gd name="T48" fmla="*/ 1 w 699"/>
                <a:gd name="T49" fmla="*/ 1 h 1216"/>
                <a:gd name="T50" fmla="*/ 1 w 699"/>
                <a:gd name="T51" fmla="*/ 1 h 1216"/>
                <a:gd name="T52" fmla="*/ 1 w 699"/>
                <a:gd name="T53" fmla="*/ 0 h 1216"/>
                <a:gd name="T54" fmla="*/ 1 w 699"/>
                <a:gd name="T55" fmla="*/ 1 h 1216"/>
                <a:gd name="T56" fmla="*/ 1 w 699"/>
                <a:gd name="T57" fmla="*/ 1 h 1216"/>
                <a:gd name="T58" fmla="*/ 1 w 699"/>
                <a:gd name="T59" fmla="*/ 1 h 1216"/>
                <a:gd name="T60" fmla="*/ 1 w 699"/>
                <a:gd name="T61" fmla="*/ 1 h 1216"/>
                <a:gd name="T62" fmla="*/ 1 w 699"/>
                <a:gd name="T63" fmla="*/ 1 h 1216"/>
                <a:gd name="T64" fmla="*/ 1 w 699"/>
                <a:gd name="T65" fmla="*/ 1 h 1216"/>
                <a:gd name="T66" fmla="*/ 1 w 699"/>
                <a:gd name="T67" fmla="*/ 1 h 1216"/>
                <a:gd name="T68" fmla="*/ 1 w 699"/>
                <a:gd name="T69" fmla="*/ 1 h 1216"/>
                <a:gd name="T70" fmla="*/ 1 w 699"/>
                <a:gd name="T71" fmla="*/ 1 h 1216"/>
                <a:gd name="T72" fmla="*/ 1 w 699"/>
                <a:gd name="T73" fmla="*/ 1 h 1216"/>
                <a:gd name="T74" fmla="*/ 1 w 699"/>
                <a:gd name="T75" fmla="*/ 1 h 1216"/>
                <a:gd name="T76" fmla="*/ 1 w 699"/>
                <a:gd name="T77" fmla="*/ 1 h 1216"/>
                <a:gd name="T78" fmla="*/ 1 w 699"/>
                <a:gd name="T79" fmla="*/ 1 h 1216"/>
                <a:gd name="T80" fmla="*/ 1 w 699"/>
                <a:gd name="T81" fmla="*/ 1 h 1216"/>
                <a:gd name="T82" fmla="*/ 1 w 699"/>
                <a:gd name="T83" fmla="*/ 1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31">
              <a:extLst>
                <a:ext uri="{FF2B5EF4-FFF2-40B4-BE49-F238E27FC236}">
                  <a16:creationId xmlns:a16="http://schemas.microsoft.com/office/drawing/2014/main" id="{42001E47-572F-433C-B3F1-909381B3039C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1 h 1139"/>
                <a:gd name="T2" fmla="*/ 0 w 915"/>
                <a:gd name="T3" fmla="*/ 1 h 1139"/>
                <a:gd name="T4" fmla="*/ 1 w 915"/>
                <a:gd name="T5" fmla="*/ 1 h 1139"/>
                <a:gd name="T6" fmla="*/ 1 w 915"/>
                <a:gd name="T7" fmla="*/ 1 h 1139"/>
                <a:gd name="T8" fmla="*/ 1 w 915"/>
                <a:gd name="T9" fmla="*/ 1 h 1139"/>
                <a:gd name="T10" fmla="*/ 1 w 915"/>
                <a:gd name="T11" fmla="*/ 1 h 1139"/>
                <a:gd name="T12" fmla="*/ 1 w 915"/>
                <a:gd name="T13" fmla="*/ 1 h 1139"/>
                <a:gd name="T14" fmla="*/ 1 w 915"/>
                <a:gd name="T15" fmla="*/ 1 h 1139"/>
                <a:gd name="T16" fmla="*/ 1 w 915"/>
                <a:gd name="T17" fmla="*/ 1 h 1139"/>
                <a:gd name="T18" fmla="*/ 1 w 915"/>
                <a:gd name="T19" fmla="*/ 1 h 1139"/>
                <a:gd name="T20" fmla="*/ 1 w 915"/>
                <a:gd name="T21" fmla="*/ 1 h 1139"/>
                <a:gd name="T22" fmla="*/ 1 w 915"/>
                <a:gd name="T23" fmla="*/ 1 h 1139"/>
                <a:gd name="T24" fmla="*/ 1 w 915"/>
                <a:gd name="T25" fmla="*/ 1 h 1139"/>
                <a:gd name="T26" fmla="*/ 1 w 915"/>
                <a:gd name="T27" fmla="*/ 1 h 1139"/>
                <a:gd name="T28" fmla="*/ 1 w 915"/>
                <a:gd name="T29" fmla="*/ 1 h 1139"/>
                <a:gd name="T30" fmla="*/ 1 w 915"/>
                <a:gd name="T31" fmla="*/ 1 h 1139"/>
                <a:gd name="T32" fmla="*/ 1 w 915"/>
                <a:gd name="T33" fmla="*/ 1 h 1139"/>
                <a:gd name="T34" fmla="*/ 1 w 915"/>
                <a:gd name="T35" fmla="*/ 1 h 1139"/>
                <a:gd name="T36" fmla="*/ 1 w 915"/>
                <a:gd name="T37" fmla="*/ 1 h 1139"/>
                <a:gd name="T38" fmla="*/ 1 w 915"/>
                <a:gd name="T39" fmla="*/ 1 h 1139"/>
                <a:gd name="T40" fmla="*/ 1 w 915"/>
                <a:gd name="T41" fmla="*/ 1 h 1139"/>
                <a:gd name="T42" fmla="*/ 1 w 915"/>
                <a:gd name="T43" fmla="*/ 1 h 1139"/>
                <a:gd name="T44" fmla="*/ 1 w 915"/>
                <a:gd name="T45" fmla="*/ 1 h 1139"/>
                <a:gd name="T46" fmla="*/ 1 w 915"/>
                <a:gd name="T47" fmla="*/ 0 h 1139"/>
                <a:gd name="T48" fmla="*/ 1 w 915"/>
                <a:gd name="T49" fmla="*/ 1 h 1139"/>
                <a:gd name="T50" fmla="*/ 1 w 915"/>
                <a:gd name="T51" fmla="*/ 1 h 1139"/>
                <a:gd name="T52" fmla="*/ 1 w 915"/>
                <a:gd name="T53" fmla="*/ 1 h 1139"/>
                <a:gd name="T54" fmla="*/ 1 w 915"/>
                <a:gd name="T55" fmla="*/ 1 h 1139"/>
                <a:gd name="T56" fmla="*/ 1 w 915"/>
                <a:gd name="T57" fmla="*/ 1 h 1139"/>
                <a:gd name="T58" fmla="*/ 1 w 915"/>
                <a:gd name="T59" fmla="*/ 1 h 1139"/>
                <a:gd name="T60" fmla="*/ 1 w 915"/>
                <a:gd name="T61" fmla="*/ 1 h 1139"/>
                <a:gd name="T62" fmla="*/ 1 w 915"/>
                <a:gd name="T63" fmla="*/ 1 h 1139"/>
                <a:gd name="T64" fmla="*/ 1 w 915"/>
                <a:gd name="T65" fmla="*/ 1 h 1139"/>
                <a:gd name="T66" fmla="*/ 1 w 915"/>
                <a:gd name="T67" fmla="*/ 1 h 1139"/>
                <a:gd name="T68" fmla="*/ 1 w 915"/>
                <a:gd name="T69" fmla="*/ 1 h 1139"/>
                <a:gd name="T70" fmla="*/ 1 w 915"/>
                <a:gd name="T71" fmla="*/ 1 h 1139"/>
                <a:gd name="T72" fmla="*/ 1 w 915"/>
                <a:gd name="T73" fmla="*/ 1 h 1139"/>
                <a:gd name="T74" fmla="*/ 1 w 915"/>
                <a:gd name="T75" fmla="*/ 1 h 1139"/>
                <a:gd name="T76" fmla="*/ 1 w 915"/>
                <a:gd name="T77" fmla="*/ 1 h 1139"/>
                <a:gd name="T78" fmla="*/ 1 w 915"/>
                <a:gd name="T79" fmla="*/ 1 h 1139"/>
                <a:gd name="T80" fmla="*/ 1 w 915"/>
                <a:gd name="T81" fmla="*/ 1 h 1139"/>
                <a:gd name="T82" fmla="*/ 1 w 915"/>
                <a:gd name="T83" fmla="*/ 1 h 1139"/>
                <a:gd name="T84" fmla="*/ 1 w 915"/>
                <a:gd name="T85" fmla="*/ 1 h 1139"/>
                <a:gd name="T86" fmla="*/ 1 w 915"/>
                <a:gd name="T87" fmla="*/ 1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A846812-A9EF-4691-B44A-0ACDB550A0DC}"/>
              </a:ext>
            </a:extLst>
          </p:cNvPr>
          <p:cNvGrpSpPr/>
          <p:nvPr/>
        </p:nvGrpSpPr>
        <p:grpSpPr>
          <a:xfrm>
            <a:off x="4267200" y="6012870"/>
            <a:ext cx="1122537" cy="482450"/>
            <a:chOff x="346365" y="5860470"/>
            <a:chExt cx="1122537" cy="482450"/>
          </a:xfrm>
        </p:grpSpPr>
        <p:sp>
          <p:nvSpPr>
            <p:cNvPr id="222" name="Left Brace 221">
              <a:extLst>
                <a:ext uri="{FF2B5EF4-FFF2-40B4-BE49-F238E27FC236}">
                  <a16:creationId xmlns:a16="http://schemas.microsoft.com/office/drawing/2014/main" id="{D1B42970-9093-4920-9185-799B916B76E9}"/>
                </a:ext>
              </a:extLst>
            </p:cNvPr>
            <p:cNvSpPr/>
            <p:nvPr/>
          </p:nvSpPr>
          <p:spPr bwMode="auto">
            <a:xfrm flipH="1">
              <a:off x="346365" y="5860470"/>
              <a:ext cx="87137" cy="461665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2E65184-3585-4B75-BF8F-0B329AC6798D}"/>
                </a:ext>
              </a:extLst>
            </p:cNvPr>
            <p:cNvSpPr txBox="1"/>
            <p:nvPr/>
          </p:nvSpPr>
          <p:spPr>
            <a:xfrm>
              <a:off x="498765" y="5881255"/>
              <a:ext cx="9701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f(i)/10</a:t>
              </a:r>
            </a:p>
          </p:txBody>
        </p:sp>
      </p:grpSp>
      <p:sp>
        <p:nvSpPr>
          <p:cNvPr id="167" name="Oval 166">
            <a:extLst>
              <a:ext uri="{FF2B5EF4-FFF2-40B4-BE49-F238E27FC236}">
                <a16:creationId xmlns:a16="http://schemas.microsoft.com/office/drawing/2014/main" id="{8988C92B-4A4F-485E-9204-AD983D1F3AD5}"/>
              </a:ext>
            </a:extLst>
          </p:cNvPr>
          <p:cNvSpPr/>
          <p:nvPr/>
        </p:nvSpPr>
        <p:spPr>
          <a:xfrm>
            <a:off x="7315199" y="1712032"/>
            <a:ext cx="1406999" cy="405436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B81BB85-4155-4FA9-AB1D-15C171BD905A}"/>
              </a:ext>
            </a:extLst>
          </p:cNvPr>
          <p:cNvGrpSpPr/>
          <p:nvPr/>
        </p:nvGrpSpPr>
        <p:grpSpPr>
          <a:xfrm>
            <a:off x="1183872" y="5440432"/>
            <a:ext cx="2284545" cy="495064"/>
            <a:chOff x="1167726" y="6514155"/>
            <a:chExt cx="1920917" cy="508154"/>
          </a:xfrm>
        </p:grpSpPr>
        <p:sp>
          <p:nvSpPr>
            <p:cNvPr id="169" name="Left Brace 168">
              <a:extLst>
                <a:ext uri="{FF2B5EF4-FFF2-40B4-BE49-F238E27FC236}">
                  <a16:creationId xmlns:a16="http://schemas.microsoft.com/office/drawing/2014/main" id="{BC1F7990-8A45-4BFC-AD07-EB01DEE5DA70}"/>
                </a:ext>
              </a:extLst>
            </p:cNvPr>
            <p:cNvSpPr/>
            <p:nvPr/>
          </p:nvSpPr>
          <p:spPr bwMode="auto">
            <a:xfrm rot="5400000" flipV="1">
              <a:off x="2051012" y="598467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A3AC03C4-1934-41AA-AC5A-809D691E5D8C}"/>
                </a:ext>
              </a:extLst>
            </p:cNvPr>
            <p:cNvSpPr txBox="1"/>
            <p:nvPr/>
          </p:nvSpPr>
          <p:spPr>
            <a:xfrm>
              <a:off x="1879623" y="6514155"/>
              <a:ext cx="5966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i+1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69528FF-787C-491C-A38C-97272AC7F8D4}"/>
              </a:ext>
            </a:extLst>
          </p:cNvPr>
          <p:cNvGrpSpPr/>
          <p:nvPr/>
        </p:nvGrpSpPr>
        <p:grpSpPr>
          <a:xfrm>
            <a:off x="1167726" y="6447344"/>
            <a:ext cx="1920917" cy="528476"/>
            <a:chOff x="1167726" y="6447344"/>
            <a:chExt cx="1920917" cy="528476"/>
          </a:xfrm>
        </p:grpSpPr>
        <p:sp>
          <p:nvSpPr>
            <p:cNvPr id="172" name="Left Brace 171">
              <a:extLst>
                <a:ext uri="{FF2B5EF4-FFF2-40B4-BE49-F238E27FC236}">
                  <a16:creationId xmlns:a16="http://schemas.microsoft.com/office/drawing/2014/main" id="{E90A51E7-2A84-4648-9660-3883AAF3C6BA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9FCE3791-C020-4997-8C79-68AD038F5767}"/>
                </a:ext>
              </a:extLst>
            </p:cNvPr>
            <p:cNvSpPr txBox="1"/>
            <p:nvPr/>
          </p:nvSpPr>
          <p:spPr>
            <a:xfrm>
              <a:off x="1988664" y="6514155"/>
              <a:ext cx="2696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i</a:t>
              </a: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D4C66C4A-1478-46DC-9B96-1E67304D3115}"/>
              </a:ext>
            </a:extLst>
          </p:cNvPr>
          <p:cNvSpPr txBox="1"/>
          <p:nvPr/>
        </p:nvSpPr>
        <p:spPr>
          <a:xfrm>
            <a:off x="5285510" y="6033655"/>
            <a:ext cx="115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/>
              <a:t>= f(i+1)</a:t>
            </a:r>
          </a:p>
        </p:txBody>
      </p:sp>
      <p:sp>
        <p:nvSpPr>
          <p:cNvPr id="175" name="AutoShape 35">
            <a:extLst>
              <a:ext uri="{FF2B5EF4-FFF2-40B4-BE49-F238E27FC236}">
                <a16:creationId xmlns:a16="http://schemas.microsoft.com/office/drawing/2014/main" id="{6E2A1F19-C6D0-403B-9D9A-111340C3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298" y="2427190"/>
            <a:ext cx="7107788" cy="975136"/>
          </a:xfrm>
          <a:prstGeom prst="wedgeRoundRectCallout">
            <a:avLst>
              <a:gd name="adj1" fmla="val 52901"/>
              <a:gd name="adj2" fmla="val 2105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Because f(i) goes down by a factor of 10 each iteration,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                               f(i) = c/10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i</a:t>
            </a:r>
            <a:r>
              <a:rPr lang="en-US" altLang="en-US" sz="2400" i="0" dirty="0">
                <a:solidFill>
                  <a:srgbClr val="FFFFFF"/>
                </a:solidFill>
              </a:rPr>
              <a:t> </a:t>
            </a:r>
          </a:p>
        </p:txBody>
      </p:sp>
      <p:grpSp>
        <p:nvGrpSpPr>
          <p:cNvPr id="176" name="Group 29">
            <a:extLst>
              <a:ext uri="{FF2B5EF4-FFF2-40B4-BE49-F238E27FC236}">
                <a16:creationId xmlns:a16="http://schemas.microsoft.com/office/drawing/2014/main" id="{973FFBBD-ACFD-49B6-A83B-A6654AEE93FE}"/>
              </a:ext>
            </a:extLst>
          </p:cNvPr>
          <p:cNvGrpSpPr>
            <a:grpSpLocks/>
          </p:cNvGrpSpPr>
          <p:nvPr/>
        </p:nvGrpSpPr>
        <p:grpSpPr bwMode="auto">
          <a:xfrm>
            <a:off x="8182867" y="2803807"/>
            <a:ext cx="917591" cy="929993"/>
            <a:chOff x="2065" y="1551"/>
            <a:chExt cx="1628" cy="1988"/>
          </a:xfrm>
        </p:grpSpPr>
        <p:sp>
          <p:nvSpPr>
            <p:cNvPr id="177" name="Freeform 30">
              <a:extLst>
                <a:ext uri="{FF2B5EF4-FFF2-40B4-BE49-F238E27FC236}">
                  <a16:creationId xmlns:a16="http://schemas.microsoft.com/office/drawing/2014/main" id="{CD4D6BDE-AFB9-436F-B210-AA46B072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9" name="Freeform 31">
              <a:extLst>
                <a:ext uri="{FF2B5EF4-FFF2-40B4-BE49-F238E27FC236}">
                  <a16:creationId xmlns:a16="http://schemas.microsoft.com/office/drawing/2014/main" id="{8339C41B-8187-4E67-9ABD-7DB3FABD0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1" name="Freeform 32">
              <a:extLst>
                <a:ext uri="{FF2B5EF4-FFF2-40B4-BE49-F238E27FC236}">
                  <a16:creationId xmlns:a16="http://schemas.microsoft.com/office/drawing/2014/main" id="{AE07694D-7B27-48A5-A62A-B4E9D346B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0" name="Freeform 33">
              <a:extLst>
                <a:ext uri="{FF2B5EF4-FFF2-40B4-BE49-F238E27FC236}">
                  <a16:creationId xmlns:a16="http://schemas.microsoft.com/office/drawing/2014/main" id="{ADEAE12F-586E-473E-A135-A5B41D35D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1" name="Freeform 34">
              <a:extLst>
                <a:ext uri="{FF2B5EF4-FFF2-40B4-BE49-F238E27FC236}">
                  <a16:creationId xmlns:a16="http://schemas.microsoft.com/office/drawing/2014/main" id="{66624282-A8B9-41D8-B914-2162F5B76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FAC2E2B6-B120-4A8D-9F78-519BF2DC0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9" name="Freeform 36">
              <a:extLst>
                <a:ext uri="{FF2B5EF4-FFF2-40B4-BE49-F238E27FC236}">
                  <a16:creationId xmlns:a16="http://schemas.microsoft.com/office/drawing/2014/main" id="{A2E90619-9056-42E0-A0FF-7197A203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0" name="Freeform 37">
              <a:extLst>
                <a:ext uri="{FF2B5EF4-FFF2-40B4-BE49-F238E27FC236}">
                  <a16:creationId xmlns:a16="http://schemas.microsoft.com/office/drawing/2014/main" id="{ECE8CC58-BA96-431D-853A-DD38CFBE0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1" name="Freeform 38">
              <a:extLst>
                <a:ext uri="{FF2B5EF4-FFF2-40B4-BE49-F238E27FC236}">
                  <a16:creationId xmlns:a16="http://schemas.microsoft.com/office/drawing/2014/main" id="{05087F0D-41DE-4E65-921C-F3B0DCD8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2" name="Freeform 39">
              <a:extLst>
                <a:ext uri="{FF2B5EF4-FFF2-40B4-BE49-F238E27FC236}">
                  <a16:creationId xmlns:a16="http://schemas.microsoft.com/office/drawing/2014/main" id="{BB43AD19-5721-4535-8501-382EC1CD6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3" name="Freeform 40">
              <a:extLst>
                <a:ext uri="{FF2B5EF4-FFF2-40B4-BE49-F238E27FC236}">
                  <a16:creationId xmlns:a16="http://schemas.microsoft.com/office/drawing/2014/main" id="{F9AD025F-7860-4F24-987B-27211FA1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4" name="Freeform 41">
              <a:extLst>
                <a:ext uri="{FF2B5EF4-FFF2-40B4-BE49-F238E27FC236}">
                  <a16:creationId xmlns:a16="http://schemas.microsoft.com/office/drawing/2014/main" id="{924161BF-E51D-4ED5-80F7-596A17C7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5" name="Freeform 42">
              <a:extLst>
                <a:ext uri="{FF2B5EF4-FFF2-40B4-BE49-F238E27FC236}">
                  <a16:creationId xmlns:a16="http://schemas.microsoft.com/office/drawing/2014/main" id="{5632A660-C5C1-461C-A8D1-36682D0F2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6" name="Freeform 43">
              <a:extLst>
                <a:ext uri="{FF2B5EF4-FFF2-40B4-BE49-F238E27FC236}">
                  <a16:creationId xmlns:a16="http://schemas.microsoft.com/office/drawing/2014/main" id="{6CDC6C30-E19C-47AC-A2B6-F7E9A337D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7" name="Freeform 44">
              <a:extLst>
                <a:ext uri="{FF2B5EF4-FFF2-40B4-BE49-F238E27FC236}">
                  <a16:creationId xmlns:a16="http://schemas.microsoft.com/office/drawing/2014/main" id="{960EB588-D430-4DA3-B067-0023943E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8" name="Freeform 45">
              <a:extLst>
                <a:ext uri="{FF2B5EF4-FFF2-40B4-BE49-F238E27FC236}">
                  <a16:creationId xmlns:a16="http://schemas.microsoft.com/office/drawing/2014/main" id="{F48324E1-C4CB-44EA-9677-7DFE70DA5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9" name="Freeform 46">
              <a:extLst>
                <a:ext uri="{FF2B5EF4-FFF2-40B4-BE49-F238E27FC236}">
                  <a16:creationId xmlns:a16="http://schemas.microsoft.com/office/drawing/2014/main" id="{717C2409-D451-462F-B81C-CE5EB0B9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A27CC78-DDA9-49C2-9224-68E13B922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351948"/>
            <a:ext cx="3758732" cy="949304"/>
          </a:xfrm>
          <a:prstGeom prst="rect">
            <a:avLst/>
          </a:prstGeom>
        </p:spPr>
      </p:pic>
      <p:sp>
        <p:nvSpPr>
          <p:cNvPr id="240" name="AutoShape 35">
            <a:extLst>
              <a:ext uri="{FF2B5EF4-FFF2-40B4-BE49-F238E27FC236}">
                <a16:creationId xmlns:a16="http://schemas.microsoft.com/office/drawing/2014/main" id="{9B6F67EF-421A-4A5F-AE8E-01D76E286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456709"/>
            <a:ext cx="6935252" cy="1609593"/>
          </a:xfrm>
          <a:prstGeom prst="wedgeRoundRectCallout">
            <a:avLst>
              <a:gd name="adj1" fmla="val 52901"/>
              <a:gd name="adj2" fmla="val 2105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After n iterations, we need f(n)=1 block of length n.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                           f(n) = c/10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n </a:t>
            </a:r>
            <a:r>
              <a:rPr lang="en-US" altLang="en-US" sz="2400" i="0" dirty="0">
                <a:solidFill>
                  <a:srgbClr val="FFFFFF"/>
                </a:solidFill>
              </a:rPr>
              <a:t> = 1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                                  c =10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n </a:t>
            </a:r>
            <a:r>
              <a:rPr lang="en-US" altLang="en-US" sz="2400" i="0" dirty="0">
                <a:solidFill>
                  <a:srgbClr val="FFFFFF"/>
                </a:solidFill>
              </a:rPr>
              <a:t>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                        f(i) =  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n</a:t>
            </a:r>
            <a:r>
              <a:rPr lang="en-US" altLang="en-US" sz="2400" i="0" dirty="0">
                <a:solidFill>
                  <a:srgbClr val="FFFFFF"/>
                </a:solidFill>
              </a:rPr>
              <a:t>/10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i  </a:t>
            </a:r>
            <a:r>
              <a:rPr lang="en-US" altLang="en-US" sz="2400" i="0" dirty="0">
                <a:solidFill>
                  <a:srgbClr val="FFFFFF"/>
                </a:solidFill>
              </a:rPr>
              <a:t>= 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n-i</a:t>
            </a:r>
            <a:r>
              <a:rPr lang="en-US" altLang="en-US" sz="2400" i="0" dirty="0">
                <a:solidFill>
                  <a:srgbClr val="FFFFFF"/>
                </a:solidFill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3443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7" grpId="1" animBg="1"/>
      <p:bldP spid="174" grpId="0"/>
      <p:bldP spid="175" grpId="0" animBg="1"/>
      <p:bldP spid="2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 eaLnBrk="0" hangingPunct="0">
              <a:spcBef>
                <a:spcPct val="0"/>
              </a:spcBef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lang="en-US" sz="36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75" name="AutoShape 35">
            <a:extLst>
              <a:ext uri="{FF2B5EF4-FFF2-40B4-BE49-F238E27FC236}">
                <a16:creationId xmlns:a16="http://schemas.microsoft.com/office/drawing/2014/main" id="{6E2A1F19-C6D0-403B-9D9A-111340C3C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668" y="2438400"/>
            <a:ext cx="4983732" cy="1295400"/>
          </a:xfrm>
          <a:prstGeom prst="wedgeRoundRectCallout">
            <a:avLst>
              <a:gd name="adj1" fmla="val 52901"/>
              <a:gd name="adj2" fmla="val 2105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When, i=1, you need f(1) = 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n-1 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   single whites away from any black.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How are you going to do that!</a:t>
            </a:r>
          </a:p>
        </p:txBody>
      </p:sp>
      <p:grpSp>
        <p:nvGrpSpPr>
          <p:cNvPr id="176" name="Group 29">
            <a:extLst>
              <a:ext uri="{FF2B5EF4-FFF2-40B4-BE49-F238E27FC236}">
                <a16:creationId xmlns:a16="http://schemas.microsoft.com/office/drawing/2014/main" id="{973FFBBD-ACFD-49B6-A83B-A6654AEE93FE}"/>
              </a:ext>
            </a:extLst>
          </p:cNvPr>
          <p:cNvGrpSpPr>
            <a:grpSpLocks/>
          </p:cNvGrpSpPr>
          <p:nvPr/>
        </p:nvGrpSpPr>
        <p:grpSpPr bwMode="auto">
          <a:xfrm>
            <a:off x="8182867" y="2803807"/>
            <a:ext cx="917591" cy="929993"/>
            <a:chOff x="2065" y="1551"/>
            <a:chExt cx="1628" cy="1988"/>
          </a:xfrm>
        </p:grpSpPr>
        <p:sp>
          <p:nvSpPr>
            <p:cNvPr id="177" name="Freeform 30">
              <a:extLst>
                <a:ext uri="{FF2B5EF4-FFF2-40B4-BE49-F238E27FC236}">
                  <a16:creationId xmlns:a16="http://schemas.microsoft.com/office/drawing/2014/main" id="{CD4D6BDE-AFB9-436F-B210-AA46B072E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9" name="Freeform 31">
              <a:extLst>
                <a:ext uri="{FF2B5EF4-FFF2-40B4-BE49-F238E27FC236}">
                  <a16:creationId xmlns:a16="http://schemas.microsoft.com/office/drawing/2014/main" id="{8339C41B-8187-4E67-9ABD-7DB3FABD0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1" name="Freeform 32">
              <a:extLst>
                <a:ext uri="{FF2B5EF4-FFF2-40B4-BE49-F238E27FC236}">
                  <a16:creationId xmlns:a16="http://schemas.microsoft.com/office/drawing/2014/main" id="{AE07694D-7B27-48A5-A62A-B4E9D346B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0" name="Freeform 33">
              <a:extLst>
                <a:ext uri="{FF2B5EF4-FFF2-40B4-BE49-F238E27FC236}">
                  <a16:creationId xmlns:a16="http://schemas.microsoft.com/office/drawing/2014/main" id="{ADEAE12F-586E-473E-A135-A5B41D35D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1" name="Freeform 34">
              <a:extLst>
                <a:ext uri="{FF2B5EF4-FFF2-40B4-BE49-F238E27FC236}">
                  <a16:creationId xmlns:a16="http://schemas.microsoft.com/office/drawing/2014/main" id="{66624282-A8B9-41D8-B914-2162F5B76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FAC2E2B6-B120-4A8D-9F78-519BF2DC0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9" name="Freeform 36">
              <a:extLst>
                <a:ext uri="{FF2B5EF4-FFF2-40B4-BE49-F238E27FC236}">
                  <a16:creationId xmlns:a16="http://schemas.microsoft.com/office/drawing/2014/main" id="{A2E90619-9056-42E0-A0FF-7197A2037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0" name="Freeform 37">
              <a:extLst>
                <a:ext uri="{FF2B5EF4-FFF2-40B4-BE49-F238E27FC236}">
                  <a16:creationId xmlns:a16="http://schemas.microsoft.com/office/drawing/2014/main" id="{ECE8CC58-BA96-431D-853A-DD38CFBE0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1" name="Freeform 38">
              <a:extLst>
                <a:ext uri="{FF2B5EF4-FFF2-40B4-BE49-F238E27FC236}">
                  <a16:creationId xmlns:a16="http://schemas.microsoft.com/office/drawing/2014/main" id="{05087F0D-41DE-4E65-921C-F3B0DCD82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2" name="Freeform 39">
              <a:extLst>
                <a:ext uri="{FF2B5EF4-FFF2-40B4-BE49-F238E27FC236}">
                  <a16:creationId xmlns:a16="http://schemas.microsoft.com/office/drawing/2014/main" id="{BB43AD19-5721-4535-8501-382EC1CD6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3" name="Freeform 40">
              <a:extLst>
                <a:ext uri="{FF2B5EF4-FFF2-40B4-BE49-F238E27FC236}">
                  <a16:creationId xmlns:a16="http://schemas.microsoft.com/office/drawing/2014/main" id="{F9AD025F-7860-4F24-987B-27211FA18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4" name="Freeform 41">
              <a:extLst>
                <a:ext uri="{FF2B5EF4-FFF2-40B4-BE49-F238E27FC236}">
                  <a16:creationId xmlns:a16="http://schemas.microsoft.com/office/drawing/2014/main" id="{924161BF-E51D-4ED5-80F7-596A17C79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5" name="Freeform 42">
              <a:extLst>
                <a:ext uri="{FF2B5EF4-FFF2-40B4-BE49-F238E27FC236}">
                  <a16:creationId xmlns:a16="http://schemas.microsoft.com/office/drawing/2014/main" id="{5632A660-C5C1-461C-A8D1-36682D0F2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6" name="Freeform 43">
              <a:extLst>
                <a:ext uri="{FF2B5EF4-FFF2-40B4-BE49-F238E27FC236}">
                  <a16:creationId xmlns:a16="http://schemas.microsoft.com/office/drawing/2014/main" id="{6CDC6C30-E19C-47AC-A2B6-F7E9A337D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7" name="Freeform 44">
              <a:extLst>
                <a:ext uri="{FF2B5EF4-FFF2-40B4-BE49-F238E27FC236}">
                  <a16:creationId xmlns:a16="http://schemas.microsoft.com/office/drawing/2014/main" id="{960EB588-D430-4DA3-B067-0023943E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8" name="Freeform 45">
              <a:extLst>
                <a:ext uri="{FF2B5EF4-FFF2-40B4-BE49-F238E27FC236}">
                  <a16:creationId xmlns:a16="http://schemas.microsoft.com/office/drawing/2014/main" id="{F48324E1-C4CB-44EA-9677-7DFE70DA5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9" name="Freeform 46">
              <a:extLst>
                <a:ext uri="{FF2B5EF4-FFF2-40B4-BE49-F238E27FC236}">
                  <a16:creationId xmlns:a16="http://schemas.microsoft.com/office/drawing/2014/main" id="{717C2409-D451-462F-B81C-CE5EB0B90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E7DDC-7C3C-4BA0-BDEC-77BF6AE0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82" y="1257797"/>
            <a:ext cx="4983732" cy="1104884"/>
          </a:xfrm>
          <a:prstGeom prst="rect">
            <a:avLst/>
          </a:prstGeom>
        </p:spPr>
      </p:pic>
      <p:sp>
        <p:nvSpPr>
          <p:cNvPr id="58" name="AutoShape 35">
            <a:extLst>
              <a:ext uri="{FF2B5EF4-FFF2-40B4-BE49-F238E27FC236}">
                <a16:creationId xmlns:a16="http://schemas.microsoft.com/office/drawing/2014/main" id="{EAD9BC64-F4D9-47BA-84A2-3BC69C442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0"/>
            <a:ext cx="3810000" cy="1676400"/>
          </a:xfrm>
          <a:prstGeom prst="wedgeRoundRectCallout">
            <a:avLst>
              <a:gd name="adj1" fmla="val -56351"/>
              <a:gd name="adj2" fmla="val 26839"/>
              <a:gd name="adj3" fmla="val 16667"/>
            </a:avLst>
          </a:prstGeom>
          <a:noFill/>
          <a:ln w="127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My favorite number is i=0.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Then I need f(0) = 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n </a:t>
            </a:r>
            <a:endParaRPr lang="en-US" altLang="en-US" sz="2400" i="0" dirty="0">
              <a:solidFill>
                <a:srgbClr val="FFFFFF"/>
              </a:solidFill>
            </a:endParaRP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   blocks of length zero 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   away from any black. </a:t>
            </a:r>
          </a:p>
        </p:txBody>
      </p:sp>
    </p:spTree>
    <p:extLst>
      <p:ext uri="{BB962C8B-B14F-4D97-AF65-F5344CB8AC3E}">
        <p14:creationId xmlns:p14="http://schemas.microsoft.com/office/powerpoint/2010/main" val="320228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ctr" eaLnBrk="0" hangingPunct="0">
              <a:spcBef>
                <a:spcPct val="0"/>
              </a:spcBef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lang="en-US" sz="36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AE7DDC-7C3C-4BA0-BDEC-77BF6AE0A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282" y="1257797"/>
            <a:ext cx="4983732" cy="1104884"/>
          </a:xfrm>
          <a:prstGeom prst="rect">
            <a:avLst/>
          </a:prstGeom>
        </p:spPr>
      </p:pic>
      <p:sp>
        <p:nvSpPr>
          <p:cNvPr id="58" name="AutoShape 35">
            <a:extLst>
              <a:ext uri="{FF2B5EF4-FFF2-40B4-BE49-F238E27FC236}">
                <a16:creationId xmlns:a16="http://schemas.microsoft.com/office/drawing/2014/main" id="{EAD9BC64-F4D9-47BA-84A2-3BC69C442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414" y="6019800"/>
            <a:ext cx="990600" cy="533400"/>
          </a:xfrm>
          <a:prstGeom prst="wedgeRoundRectCallout">
            <a:avLst>
              <a:gd name="adj1" fmla="val -56351"/>
              <a:gd name="adj2" fmla="val 26839"/>
              <a:gd name="adj3" fmla="val 16667"/>
            </a:avLst>
          </a:prstGeom>
          <a:noFill/>
          <a:ln w="12700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Done</a:t>
            </a:r>
          </a:p>
        </p:txBody>
      </p:sp>
      <p:graphicFrame>
        <p:nvGraphicFramePr>
          <p:cNvPr id="25" name="Table 12">
            <a:extLst>
              <a:ext uri="{FF2B5EF4-FFF2-40B4-BE49-F238E27FC236}">
                <a16:creationId xmlns:a16="http://schemas.microsoft.com/office/drawing/2014/main" id="{09E2EFB7-2A24-4AE7-BB5F-F3CB4615813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aphicFrame>
        <p:nvGraphicFramePr>
          <p:cNvPr id="36" name="Table 12">
            <a:extLst>
              <a:ext uri="{FF2B5EF4-FFF2-40B4-BE49-F238E27FC236}">
                <a16:creationId xmlns:a16="http://schemas.microsoft.com/office/drawing/2014/main" id="{F651DBC0-A66A-44B1-9AB9-0B684C16C55D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aphicFrame>
        <p:nvGraphicFramePr>
          <p:cNvPr id="47" name="Table 12">
            <a:extLst>
              <a:ext uri="{FF2B5EF4-FFF2-40B4-BE49-F238E27FC236}">
                <a16:creationId xmlns:a16="http://schemas.microsoft.com/office/drawing/2014/main" id="{BF14ACF4-06E7-4BCE-A854-5B9E5FEEB1C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aphicFrame>
        <p:nvGraphicFramePr>
          <p:cNvPr id="59" name="Table 12">
            <a:extLst>
              <a:ext uri="{FF2B5EF4-FFF2-40B4-BE49-F238E27FC236}">
                <a16:creationId xmlns:a16="http://schemas.microsoft.com/office/drawing/2014/main" id="{4F505748-6A9C-4A01-A4FD-59FD6F46B41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aphicFrame>
        <p:nvGraphicFramePr>
          <p:cNvPr id="70" name="Table 12">
            <a:extLst>
              <a:ext uri="{FF2B5EF4-FFF2-40B4-BE49-F238E27FC236}">
                <a16:creationId xmlns:a16="http://schemas.microsoft.com/office/drawing/2014/main" id="{959C9DA0-D479-4615-83B1-1649D20CC3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aphicFrame>
        <p:nvGraphicFramePr>
          <p:cNvPr id="81" name="Table 12">
            <a:extLst>
              <a:ext uri="{FF2B5EF4-FFF2-40B4-BE49-F238E27FC236}">
                <a16:creationId xmlns:a16="http://schemas.microsoft.com/office/drawing/2014/main" id="{F73EA781-22D2-441E-9C96-F98870DA5D8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749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aphicFrame>
        <p:nvGraphicFramePr>
          <p:cNvPr id="92" name="Table 12">
            <a:extLst>
              <a:ext uri="{FF2B5EF4-FFF2-40B4-BE49-F238E27FC236}">
                <a16:creationId xmlns:a16="http://schemas.microsoft.com/office/drawing/2014/main" id="{6671C13D-8B5D-4A05-8DB1-1C5D1CDD45E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390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aphicFrame>
        <p:nvGraphicFramePr>
          <p:cNvPr id="103" name="Table 12">
            <a:extLst>
              <a:ext uri="{FF2B5EF4-FFF2-40B4-BE49-F238E27FC236}">
                <a16:creationId xmlns:a16="http://schemas.microsoft.com/office/drawing/2014/main" id="{87E25D06-1ABD-46D3-AB31-EC71E1A7D7C5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1031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aphicFrame>
        <p:nvGraphicFramePr>
          <p:cNvPr id="114" name="Table 12">
            <a:extLst>
              <a:ext uri="{FF2B5EF4-FFF2-40B4-BE49-F238E27FC236}">
                <a16:creationId xmlns:a16="http://schemas.microsoft.com/office/drawing/2014/main" id="{882B9B74-688A-4056-8A39-72738CD1854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567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aphicFrame>
        <p:nvGraphicFramePr>
          <p:cNvPr id="125" name="Table 12">
            <a:extLst>
              <a:ext uri="{FF2B5EF4-FFF2-40B4-BE49-F238E27FC236}">
                <a16:creationId xmlns:a16="http://schemas.microsoft.com/office/drawing/2014/main" id="{1072400C-5057-41A3-97FF-407FDC8DB4C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grpSp>
        <p:nvGrpSpPr>
          <p:cNvPr id="135" name="Group 134">
            <a:extLst>
              <a:ext uri="{FF2B5EF4-FFF2-40B4-BE49-F238E27FC236}">
                <a16:creationId xmlns:a16="http://schemas.microsoft.com/office/drawing/2014/main" id="{662E2F05-73C2-4DD1-913B-89DC6801BB9F}"/>
              </a:ext>
            </a:extLst>
          </p:cNvPr>
          <p:cNvGrpSpPr/>
          <p:nvPr/>
        </p:nvGrpSpPr>
        <p:grpSpPr>
          <a:xfrm>
            <a:off x="-26484" y="1806324"/>
            <a:ext cx="753849" cy="4656801"/>
            <a:chOff x="-26484" y="1806324"/>
            <a:chExt cx="753849" cy="4656801"/>
          </a:xfrm>
        </p:grpSpPr>
        <p:sp>
          <p:nvSpPr>
            <p:cNvPr id="136" name="Left Brace 135">
              <a:extLst>
                <a:ext uri="{FF2B5EF4-FFF2-40B4-BE49-F238E27FC236}">
                  <a16:creationId xmlns:a16="http://schemas.microsoft.com/office/drawing/2014/main" id="{48849960-CC3F-4C28-8145-5AC8A812D988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49F309FA-08E7-4FAC-8409-F2D701FD51AA}"/>
                </a:ext>
              </a:extLst>
            </p:cNvPr>
            <p:cNvSpPr txBox="1"/>
            <p:nvPr/>
          </p:nvSpPr>
          <p:spPr>
            <a:xfrm>
              <a:off x="-26484" y="388620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f(0)</a:t>
              </a: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9D63C24A-74F0-4967-B25D-8DB696D1306B}"/>
              </a:ext>
            </a:extLst>
          </p:cNvPr>
          <p:cNvGrpSpPr/>
          <p:nvPr/>
        </p:nvGrpSpPr>
        <p:grpSpPr>
          <a:xfrm>
            <a:off x="1167726" y="6447344"/>
            <a:ext cx="184699" cy="528476"/>
            <a:chOff x="1167726" y="6447344"/>
            <a:chExt cx="1920917" cy="528476"/>
          </a:xfrm>
        </p:grpSpPr>
        <p:sp>
          <p:nvSpPr>
            <p:cNvPr id="139" name="Left Brace 138">
              <a:extLst>
                <a:ext uri="{FF2B5EF4-FFF2-40B4-BE49-F238E27FC236}">
                  <a16:creationId xmlns:a16="http://schemas.microsoft.com/office/drawing/2014/main" id="{F077C81A-78CC-428C-819B-92672F1842C0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91E3631-9DEE-4367-84BF-CA0E29D8CBB3}"/>
                </a:ext>
              </a:extLst>
            </p:cNvPr>
            <p:cNvSpPr txBox="1"/>
            <p:nvPr/>
          </p:nvSpPr>
          <p:spPr>
            <a:xfrm>
              <a:off x="1342856" y="6514155"/>
              <a:ext cx="338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590495-41A0-48AC-AB27-F77703F55D65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23" name="Freeform 23" descr="Green marble">
              <a:extLst>
                <a:ext uri="{FF2B5EF4-FFF2-40B4-BE49-F238E27FC236}">
                  <a16:creationId xmlns:a16="http://schemas.microsoft.com/office/drawing/2014/main" id="{98183F47-B5A8-4032-8251-C2111A26121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24" descr="Green marble">
              <a:extLst>
                <a:ext uri="{FF2B5EF4-FFF2-40B4-BE49-F238E27FC236}">
                  <a16:creationId xmlns:a16="http://schemas.microsoft.com/office/drawing/2014/main" id="{071EE119-EE67-4064-A67C-51F356853111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91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8848D38E-6488-44FD-A0EC-1221715E82A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854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6E202212-B9B1-420F-B510-DBFCE0546CA2}"/>
              </a:ext>
            </a:extLst>
          </p:cNvPr>
          <p:cNvSpPr txBox="1"/>
          <p:nvPr/>
        </p:nvSpPr>
        <p:spPr>
          <a:xfrm>
            <a:off x="1123950" y="18063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DCE6F-0E3E-4449-A4BE-B5E9ADBE09EE}"/>
              </a:ext>
            </a:extLst>
          </p:cNvPr>
          <p:cNvSpPr txBox="1"/>
          <p:nvPr/>
        </p:nvSpPr>
        <p:spPr>
          <a:xfrm>
            <a:off x="1488361" y="1824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EE98D4-9EED-4F7F-968C-FF7A54AFC9C9}"/>
              </a:ext>
            </a:extLst>
          </p:cNvPr>
          <p:cNvGrpSpPr/>
          <p:nvPr/>
        </p:nvGrpSpPr>
        <p:grpSpPr>
          <a:xfrm>
            <a:off x="100242" y="1245810"/>
            <a:ext cx="1228709" cy="619186"/>
            <a:chOff x="2774561" y="2443786"/>
            <a:chExt cx="1228709" cy="619186"/>
          </a:xfrm>
        </p:grpSpPr>
        <p:sp>
          <p:nvSpPr>
            <p:cNvPr id="66" name="Freeform 23" descr="Green marble">
              <a:extLst>
                <a:ext uri="{FF2B5EF4-FFF2-40B4-BE49-F238E27FC236}">
                  <a16:creationId xmlns:a16="http://schemas.microsoft.com/office/drawing/2014/main" id="{FBD0150B-2236-486D-9A42-F947F30F3842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2774561" y="2443786"/>
              <a:ext cx="782844" cy="619186"/>
            </a:xfrm>
            <a:custGeom>
              <a:avLst/>
              <a:gdLst>
                <a:gd name="T0" fmla="*/ 748 w 2280"/>
                <a:gd name="T1" fmla="*/ 30 h 1785"/>
                <a:gd name="T2" fmla="*/ 1224 w 2280"/>
                <a:gd name="T3" fmla="*/ 305 h 1785"/>
                <a:gd name="T4" fmla="*/ 2184 w 2280"/>
                <a:gd name="T5" fmla="*/ 257 h 1785"/>
                <a:gd name="T6" fmla="*/ 1800 w 2280"/>
                <a:gd name="T7" fmla="*/ 1121 h 1785"/>
                <a:gd name="T8" fmla="*/ 1743 w 2280"/>
                <a:gd name="T9" fmla="*/ 1313 h 1785"/>
                <a:gd name="T10" fmla="*/ 1717 w 2280"/>
                <a:gd name="T11" fmla="*/ 1479 h 1785"/>
                <a:gd name="T12" fmla="*/ 1560 w 2280"/>
                <a:gd name="T13" fmla="*/ 1549 h 1785"/>
                <a:gd name="T14" fmla="*/ 1272 w 2280"/>
                <a:gd name="T15" fmla="*/ 1553 h 1785"/>
                <a:gd name="T16" fmla="*/ 168 w 2280"/>
                <a:gd name="T17" fmla="*/ 1649 h 1785"/>
                <a:gd name="T18" fmla="*/ 264 w 2280"/>
                <a:gd name="T19" fmla="*/ 737 h 1785"/>
                <a:gd name="T20" fmla="*/ 425 w 2280"/>
                <a:gd name="T21" fmla="*/ 126 h 1785"/>
                <a:gd name="T22" fmla="*/ 748 w 2280"/>
                <a:gd name="T23" fmla="*/ 30 h 17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0"/>
                <a:gd name="T37" fmla="*/ 0 h 1785"/>
                <a:gd name="T38" fmla="*/ 2280 w 2280"/>
                <a:gd name="T39" fmla="*/ 1785 h 17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0" h="1785">
                  <a:moveTo>
                    <a:pt x="748" y="30"/>
                  </a:moveTo>
                  <a:cubicBezTo>
                    <a:pt x="881" y="60"/>
                    <a:pt x="985" y="267"/>
                    <a:pt x="1224" y="305"/>
                  </a:cubicBezTo>
                  <a:cubicBezTo>
                    <a:pt x="1463" y="343"/>
                    <a:pt x="2088" y="121"/>
                    <a:pt x="2184" y="257"/>
                  </a:cubicBezTo>
                  <a:cubicBezTo>
                    <a:pt x="2280" y="393"/>
                    <a:pt x="1873" y="945"/>
                    <a:pt x="1800" y="1121"/>
                  </a:cubicBezTo>
                  <a:cubicBezTo>
                    <a:pt x="1727" y="1297"/>
                    <a:pt x="1757" y="1253"/>
                    <a:pt x="1743" y="1313"/>
                  </a:cubicBezTo>
                  <a:cubicBezTo>
                    <a:pt x="1729" y="1373"/>
                    <a:pt x="1747" y="1440"/>
                    <a:pt x="1717" y="1479"/>
                  </a:cubicBezTo>
                  <a:cubicBezTo>
                    <a:pt x="1687" y="1518"/>
                    <a:pt x="1634" y="1537"/>
                    <a:pt x="1560" y="1549"/>
                  </a:cubicBezTo>
                  <a:cubicBezTo>
                    <a:pt x="1486" y="1561"/>
                    <a:pt x="1504" y="1536"/>
                    <a:pt x="1272" y="1553"/>
                  </a:cubicBezTo>
                  <a:cubicBezTo>
                    <a:pt x="1040" y="1570"/>
                    <a:pt x="336" y="1785"/>
                    <a:pt x="168" y="1649"/>
                  </a:cubicBezTo>
                  <a:cubicBezTo>
                    <a:pt x="0" y="1513"/>
                    <a:pt x="221" y="991"/>
                    <a:pt x="264" y="737"/>
                  </a:cubicBezTo>
                  <a:cubicBezTo>
                    <a:pt x="307" y="483"/>
                    <a:pt x="344" y="244"/>
                    <a:pt x="425" y="126"/>
                  </a:cubicBezTo>
                  <a:cubicBezTo>
                    <a:pt x="506" y="8"/>
                    <a:pt x="615" y="0"/>
                    <a:pt x="748" y="3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24" descr="Green marble">
              <a:extLst>
                <a:ext uri="{FF2B5EF4-FFF2-40B4-BE49-F238E27FC236}">
                  <a16:creationId xmlns:a16="http://schemas.microsoft.com/office/drawing/2014/main" id="{ADE72E17-AFEA-4946-B77B-6129C949AE4A}"/>
                </a:ext>
              </a:extLst>
            </p:cNvPr>
            <p:cNvSpPr>
              <a:spLocks noChangeAspect="1"/>
            </p:cNvSpPr>
            <p:nvPr/>
          </p:nvSpPr>
          <p:spPr bwMode="auto">
            <a:xfrm rot="2360341">
              <a:off x="3552792" y="2511996"/>
              <a:ext cx="450478" cy="449560"/>
            </a:xfrm>
            <a:custGeom>
              <a:avLst/>
              <a:gdLst>
                <a:gd name="T0" fmla="*/ 592 w 1312"/>
                <a:gd name="T1" fmla="*/ 160 h 1296"/>
                <a:gd name="T2" fmla="*/ 16 w 1312"/>
                <a:gd name="T3" fmla="*/ 640 h 1296"/>
                <a:gd name="T4" fmla="*/ 496 w 1312"/>
                <a:gd name="T5" fmla="*/ 1024 h 1296"/>
                <a:gd name="T6" fmla="*/ 1216 w 1312"/>
                <a:gd name="T7" fmla="*/ 1216 h 1296"/>
                <a:gd name="T8" fmla="*/ 1072 w 1312"/>
                <a:gd name="T9" fmla="*/ 544 h 1296"/>
                <a:gd name="T10" fmla="*/ 1120 w 1312"/>
                <a:gd name="T11" fmla="*/ 64 h 1296"/>
                <a:gd name="T12" fmla="*/ 592 w 1312"/>
                <a:gd name="T13" fmla="*/ 160 h 12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12"/>
                <a:gd name="T22" fmla="*/ 0 h 1296"/>
                <a:gd name="T23" fmla="*/ 1312 w 1312"/>
                <a:gd name="T24" fmla="*/ 1296 h 129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12" h="1296">
                  <a:moveTo>
                    <a:pt x="592" y="160"/>
                  </a:moveTo>
                  <a:cubicBezTo>
                    <a:pt x="408" y="256"/>
                    <a:pt x="32" y="496"/>
                    <a:pt x="16" y="640"/>
                  </a:cubicBezTo>
                  <a:cubicBezTo>
                    <a:pt x="0" y="784"/>
                    <a:pt x="296" y="928"/>
                    <a:pt x="496" y="1024"/>
                  </a:cubicBezTo>
                  <a:cubicBezTo>
                    <a:pt x="696" y="1120"/>
                    <a:pt x="1120" y="1296"/>
                    <a:pt x="1216" y="1216"/>
                  </a:cubicBezTo>
                  <a:cubicBezTo>
                    <a:pt x="1312" y="1136"/>
                    <a:pt x="1088" y="736"/>
                    <a:pt x="1072" y="544"/>
                  </a:cubicBezTo>
                  <a:cubicBezTo>
                    <a:pt x="1056" y="352"/>
                    <a:pt x="1208" y="128"/>
                    <a:pt x="1120" y="64"/>
                  </a:cubicBezTo>
                  <a:cubicBezTo>
                    <a:pt x="1032" y="0"/>
                    <a:pt x="776" y="64"/>
                    <a:pt x="592" y="16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9D44182-57D1-4675-93EE-6DA673DE8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166" y="1286471"/>
            <a:ext cx="4302206" cy="1094978"/>
          </a:xfrm>
          <a:prstGeom prst="rect">
            <a:avLst/>
          </a:prstGeom>
        </p:spPr>
      </p:pic>
      <p:graphicFrame>
        <p:nvGraphicFramePr>
          <p:cNvPr id="68" name="Table 12">
            <a:extLst>
              <a:ext uri="{FF2B5EF4-FFF2-40B4-BE49-F238E27FC236}">
                <a16:creationId xmlns:a16="http://schemas.microsoft.com/office/drawing/2014/main" id="{55D03496-EC86-4019-BB5E-9768281847E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318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831DF554-DDB3-46FA-BFBA-D38A78436868}"/>
              </a:ext>
            </a:extLst>
          </p:cNvPr>
          <p:cNvSpPr txBox="1"/>
          <p:nvPr/>
        </p:nvSpPr>
        <p:spPr>
          <a:xfrm>
            <a:off x="1123950" y="22704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8E5BA0D-D0EA-49DE-A36A-2A219604A1FC}"/>
              </a:ext>
            </a:extLst>
          </p:cNvPr>
          <p:cNvSpPr txBox="1"/>
          <p:nvPr/>
        </p:nvSpPr>
        <p:spPr>
          <a:xfrm>
            <a:off x="1488361" y="22884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79" name="Table 12">
            <a:extLst>
              <a:ext uri="{FF2B5EF4-FFF2-40B4-BE49-F238E27FC236}">
                <a16:creationId xmlns:a16="http://schemas.microsoft.com/office/drawing/2014/main" id="{EC35BCD3-2231-4953-9895-8ED158DF5F79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7825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BC35DDC2-D77B-48D2-887D-0C2DBF17328D}"/>
              </a:ext>
            </a:extLst>
          </p:cNvPr>
          <p:cNvSpPr txBox="1"/>
          <p:nvPr/>
        </p:nvSpPr>
        <p:spPr>
          <a:xfrm>
            <a:off x="1123950" y="27345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C00B320-B31A-4161-94E4-0D01E6E4D503}"/>
              </a:ext>
            </a:extLst>
          </p:cNvPr>
          <p:cNvSpPr txBox="1"/>
          <p:nvPr/>
        </p:nvSpPr>
        <p:spPr>
          <a:xfrm>
            <a:off x="1488361" y="27525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90" name="Table 12">
            <a:extLst>
              <a:ext uri="{FF2B5EF4-FFF2-40B4-BE49-F238E27FC236}">
                <a16:creationId xmlns:a16="http://schemas.microsoft.com/office/drawing/2014/main" id="{D8AAEB09-51EE-4A9A-AC1F-14F7561B0C86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2466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34CC8412-38F6-4330-9077-72DAA27130DF}"/>
              </a:ext>
            </a:extLst>
          </p:cNvPr>
          <p:cNvSpPr txBox="1"/>
          <p:nvPr/>
        </p:nvSpPr>
        <p:spPr>
          <a:xfrm>
            <a:off x="1123950" y="31986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CC19FFE-96A7-4DED-BC37-A12132B6DD5D}"/>
              </a:ext>
            </a:extLst>
          </p:cNvPr>
          <p:cNvSpPr txBox="1"/>
          <p:nvPr/>
        </p:nvSpPr>
        <p:spPr>
          <a:xfrm>
            <a:off x="1488361" y="32167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101" name="Table 12">
            <a:extLst>
              <a:ext uri="{FF2B5EF4-FFF2-40B4-BE49-F238E27FC236}">
                <a16:creationId xmlns:a16="http://schemas.microsoft.com/office/drawing/2014/main" id="{A5033667-31D6-4421-BED0-75C21D93FDE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7107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02" name="TextBox 101">
            <a:extLst>
              <a:ext uri="{FF2B5EF4-FFF2-40B4-BE49-F238E27FC236}">
                <a16:creationId xmlns:a16="http://schemas.microsoft.com/office/drawing/2014/main" id="{7BBB9C33-28C5-4AC7-AE4F-1DA05544B2F3}"/>
              </a:ext>
            </a:extLst>
          </p:cNvPr>
          <p:cNvSpPr txBox="1"/>
          <p:nvPr/>
        </p:nvSpPr>
        <p:spPr>
          <a:xfrm>
            <a:off x="1123950" y="36628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C97C48C-1A0D-43C5-B628-212A43295B3E}"/>
              </a:ext>
            </a:extLst>
          </p:cNvPr>
          <p:cNvSpPr txBox="1"/>
          <p:nvPr/>
        </p:nvSpPr>
        <p:spPr>
          <a:xfrm>
            <a:off x="1488361" y="36808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112" name="Table 12">
            <a:extLst>
              <a:ext uri="{FF2B5EF4-FFF2-40B4-BE49-F238E27FC236}">
                <a16:creationId xmlns:a16="http://schemas.microsoft.com/office/drawing/2014/main" id="{023AA40A-4FDD-4B88-871E-462EAF9664B0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1749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4979628-FCE7-4C97-A6AD-BCCC82AD0B67}"/>
              </a:ext>
            </a:extLst>
          </p:cNvPr>
          <p:cNvSpPr txBox="1"/>
          <p:nvPr/>
        </p:nvSpPr>
        <p:spPr>
          <a:xfrm>
            <a:off x="1123950" y="41269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71A2A3D-B566-4A95-8521-D27287817EA8}"/>
              </a:ext>
            </a:extLst>
          </p:cNvPr>
          <p:cNvSpPr txBox="1"/>
          <p:nvPr/>
        </p:nvSpPr>
        <p:spPr>
          <a:xfrm>
            <a:off x="1488361" y="41449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123" name="Table 12">
            <a:extLst>
              <a:ext uri="{FF2B5EF4-FFF2-40B4-BE49-F238E27FC236}">
                <a16:creationId xmlns:a16="http://schemas.microsoft.com/office/drawing/2014/main" id="{5F370188-7F1A-4DE1-81E6-B02D18378DC8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63902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24" name="TextBox 123">
            <a:extLst>
              <a:ext uri="{FF2B5EF4-FFF2-40B4-BE49-F238E27FC236}">
                <a16:creationId xmlns:a16="http://schemas.microsoft.com/office/drawing/2014/main" id="{D90B30DE-BB3E-4C33-807E-2C0C8BE3619F}"/>
              </a:ext>
            </a:extLst>
          </p:cNvPr>
          <p:cNvSpPr txBox="1"/>
          <p:nvPr/>
        </p:nvSpPr>
        <p:spPr>
          <a:xfrm>
            <a:off x="1123950" y="459107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1737B6B-DCE7-413D-A500-6C6A778BA790}"/>
              </a:ext>
            </a:extLst>
          </p:cNvPr>
          <p:cNvSpPr txBox="1"/>
          <p:nvPr/>
        </p:nvSpPr>
        <p:spPr>
          <a:xfrm>
            <a:off x="1488361" y="46090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134" name="Table 12">
            <a:extLst>
              <a:ext uri="{FF2B5EF4-FFF2-40B4-BE49-F238E27FC236}">
                <a16:creationId xmlns:a16="http://schemas.microsoft.com/office/drawing/2014/main" id="{5D8EC62E-B534-4DBF-906F-2036242A7F9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10315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A10A219D-CF6B-4C7F-86AB-16A94C0BFB7C}"/>
              </a:ext>
            </a:extLst>
          </p:cNvPr>
          <p:cNvSpPr txBox="1"/>
          <p:nvPr/>
        </p:nvSpPr>
        <p:spPr>
          <a:xfrm>
            <a:off x="1123950" y="505519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F8F1CDF-CFE7-4650-99BD-96881F95C72E}"/>
              </a:ext>
            </a:extLst>
          </p:cNvPr>
          <p:cNvSpPr txBox="1"/>
          <p:nvPr/>
        </p:nvSpPr>
        <p:spPr>
          <a:xfrm>
            <a:off x="1488361" y="50732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145" name="Table 12">
            <a:extLst>
              <a:ext uri="{FF2B5EF4-FFF2-40B4-BE49-F238E27FC236}">
                <a16:creationId xmlns:a16="http://schemas.microsoft.com/office/drawing/2014/main" id="{C483408D-4AFF-4AC9-B9CF-45EA592B4DC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5567277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46" name="TextBox 145">
            <a:extLst>
              <a:ext uri="{FF2B5EF4-FFF2-40B4-BE49-F238E27FC236}">
                <a16:creationId xmlns:a16="http://schemas.microsoft.com/office/drawing/2014/main" id="{78D7F9BD-2F42-4781-9F95-4FFAB6FA9E90}"/>
              </a:ext>
            </a:extLst>
          </p:cNvPr>
          <p:cNvSpPr txBox="1"/>
          <p:nvPr/>
        </p:nvSpPr>
        <p:spPr>
          <a:xfrm>
            <a:off x="1123950" y="551932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C93E5985-F833-44B2-90CF-42B4B0EC7553}"/>
              </a:ext>
            </a:extLst>
          </p:cNvPr>
          <p:cNvSpPr txBox="1"/>
          <p:nvPr/>
        </p:nvSpPr>
        <p:spPr>
          <a:xfrm>
            <a:off x="1488361" y="55373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FF0000"/>
                </a:solidFill>
              </a:rPr>
              <a:t>b</a:t>
            </a:r>
          </a:p>
        </p:txBody>
      </p:sp>
      <p:graphicFrame>
        <p:nvGraphicFramePr>
          <p:cNvPr id="156" name="Table 12">
            <a:extLst>
              <a:ext uri="{FF2B5EF4-FFF2-40B4-BE49-F238E27FC236}">
                <a16:creationId xmlns:a16="http://schemas.microsoft.com/office/drawing/2014/main" id="{4F0FA371-E25E-43CE-BF81-9B68FADFA4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6031402"/>
          <a:ext cx="32766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">
                  <a:extLst>
                    <a:ext uri="{9D8B030D-6E8A-4147-A177-3AD203B41FA5}">
                      <a16:colId xmlns:a16="http://schemas.microsoft.com/office/drawing/2014/main" val="358877077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294214274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69347497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1372723987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034213939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462297051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3098543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2844947646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3441182213"/>
                    </a:ext>
                  </a:extLst>
                </a:gridCol>
                <a:gridCol w="327660">
                  <a:extLst>
                    <a:ext uri="{9D8B030D-6E8A-4147-A177-3AD203B41FA5}">
                      <a16:colId xmlns:a16="http://schemas.microsoft.com/office/drawing/2014/main" val="926738892"/>
                    </a:ext>
                  </a:extLst>
                </a:gridCol>
              </a:tblGrid>
              <a:tr h="355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012983"/>
                  </a:ext>
                </a:extLst>
              </a:tr>
            </a:tbl>
          </a:graphicData>
        </a:graphic>
      </p:graphicFrame>
      <p:sp>
        <p:nvSpPr>
          <p:cNvPr id="157" name="TextBox 156">
            <a:extLst>
              <a:ext uri="{FF2B5EF4-FFF2-40B4-BE49-F238E27FC236}">
                <a16:creationId xmlns:a16="http://schemas.microsoft.com/office/drawing/2014/main" id="{5C6C4235-AEFC-4C9A-B8C2-2BF8F8A800A1}"/>
              </a:ext>
            </a:extLst>
          </p:cNvPr>
          <p:cNvSpPr txBox="1"/>
          <p:nvPr/>
        </p:nvSpPr>
        <p:spPr>
          <a:xfrm>
            <a:off x="1123950" y="598344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>
                <a:solidFill>
                  <a:srgbClr val="33CC33"/>
                </a:solidFill>
              </a:rPr>
              <a:t>w</a:t>
            </a:r>
          </a:p>
        </p:txBody>
      </p:sp>
      <p:grpSp>
        <p:nvGrpSpPr>
          <p:cNvPr id="193" name="Group 25">
            <a:extLst>
              <a:ext uri="{FF2B5EF4-FFF2-40B4-BE49-F238E27FC236}">
                <a16:creationId xmlns:a16="http://schemas.microsoft.com/office/drawing/2014/main" id="{C9C281DF-4BB6-461F-9188-AB1E7EFEDC8C}"/>
              </a:ext>
            </a:extLst>
          </p:cNvPr>
          <p:cNvGrpSpPr>
            <a:grpSpLocks noChangeAspect="1"/>
          </p:cNvGrpSpPr>
          <p:nvPr/>
        </p:nvGrpSpPr>
        <p:grpSpPr bwMode="auto">
          <a:xfrm rot="2360341">
            <a:off x="425208" y="996493"/>
            <a:ext cx="667477" cy="837029"/>
            <a:chOff x="2227" y="1194"/>
            <a:chExt cx="1944" cy="2413"/>
          </a:xfrm>
        </p:grpSpPr>
        <p:sp>
          <p:nvSpPr>
            <p:cNvPr id="194" name="Freeform 26">
              <a:extLst>
                <a:ext uri="{FF2B5EF4-FFF2-40B4-BE49-F238E27FC236}">
                  <a16:creationId xmlns:a16="http://schemas.microsoft.com/office/drawing/2014/main" id="{9335FE64-1527-4A10-8C46-FAEB5D0E3E13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08" y="1513"/>
              <a:ext cx="406" cy="340"/>
            </a:xfrm>
            <a:custGeom>
              <a:avLst/>
              <a:gdLst>
                <a:gd name="T0" fmla="*/ 1 w 600"/>
                <a:gd name="T1" fmla="*/ 1 h 608"/>
                <a:gd name="T2" fmla="*/ 1 w 600"/>
                <a:gd name="T3" fmla="*/ 1 h 608"/>
                <a:gd name="T4" fmla="*/ 1 w 600"/>
                <a:gd name="T5" fmla="*/ 1 h 608"/>
                <a:gd name="T6" fmla="*/ 1 w 600"/>
                <a:gd name="T7" fmla="*/ 1 h 608"/>
                <a:gd name="T8" fmla="*/ 1 w 600"/>
                <a:gd name="T9" fmla="*/ 0 h 608"/>
                <a:gd name="T10" fmla="*/ 1 w 600"/>
                <a:gd name="T11" fmla="*/ 1 h 608"/>
                <a:gd name="T12" fmla="*/ 1 w 600"/>
                <a:gd name="T13" fmla="*/ 1 h 608"/>
                <a:gd name="T14" fmla="*/ 0 w 600"/>
                <a:gd name="T15" fmla="*/ 1 h 608"/>
                <a:gd name="T16" fmla="*/ 1 w 600"/>
                <a:gd name="T17" fmla="*/ 1 h 608"/>
                <a:gd name="T18" fmla="*/ 1 w 600"/>
                <a:gd name="T19" fmla="*/ 1 h 608"/>
                <a:gd name="T20" fmla="*/ 1 w 600"/>
                <a:gd name="T21" fmla="*/ 1 h 608"/>
                <a:gd name="T22" fmla="*/ 1 w 600"/>
                <a:gd name="T23" fmla="*/ 1 h 608"/>
                <a:gd name="T24" fmla="*/ 1 w 600"/>
                <a:gd name="T25" fmla="*/ 1 h 608"/>
                <a:gd name="T26" fmla="*/ 1 w 600"/>
                <a:gd name="T27" fmla="*/ 1 h 608"/>
                <a:gd name="T28" fmla="*/ 1 w 600"/>
                <a:gd name="T29" fmla="*/ 1 h 608"/>
                <a:gd name="T30" fmla="*/ 1 w 600"/>
                <a:gd name="T31" fmla="*/ 1 h 608"/>
                <a:gd name="T32" fmla="*/ 1 w 600"/>
                <a:gd name="T33" fmla="*/ 1 h 608"/>
                <a:gd name="T34" fmla="*/ 1 w 600"/>
                <a:gd name="T35" fmla="*/ 1 h 608"/>
                <a:gd name="T36" fmla="*/ 1 w 600"/>
                <a:gd name="T37" fmla="*/ 1 h 608"/>
                <a:gd name="T38" fmla="*/ 1 w 600"/>
                <a:gd name="T39" fmla="*/ 1 h 608"/>
                <a:gd name="T40" fmla="*/ 1 w 600"/>
                <a:gd name="T41" fmla="*/ 1 h 608"/>
                <a:gd name="T42" fmla="*/ 1 w 600"/>
                <a:gd name="T43" fmla="*/ 1 h 6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608"/>
                <a:gd name="T68" fmla="*/ 600 w 600"/>
                <a:gd name="T69" fmla="*/ 608 h 6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608">
                  <a:moveTo>
                    <a:pt x="388" y="289"/>
                  </a:moveTo>
                  <a:lnTo>
                    <a:pt x="372" y="177"/>
                  </a:lnTo>
                  <a:lnTo>
                    <a:pt x="341" y="78"/>
                  </a:lnTo>
                  <a:lnTo>
                    <a:pt x="284" y="24"/>
                  </a:lnTo>
                  <a:lnTo>
                    <a:pt x="185" y="0"/>
                  </a:lnTo>
                  <a:lnTo>
                    <a:pt x="100" y="24"/>
                  </a:lnTo>
                  <a:lnTo>
                    <a:pt x="19" y="123"/>
                  </a:lnTo>
                  <a:lnTo>
                    <a:pt x="0" y="243"/>
                  </a:lnTo>
                  <a:lnTo>
                    <a:pt x="19" y="370"/>
                  </a:lnTo>
                  <a:lnTo>
                    <a:pt x="50" y="447"/>
                  </a:lnTo>
                  <a:lnTo>
                    <a:pt x="88" y="528"/>
                  </a:lnTo>
                  <a:lnTo>
                    <a:pt x="130" y="582"/>
                  </a:lnTo>
                  <a:lnTo>
                    <a:pt x="177" y="608"/>
                  </a:lnTo>
                  <a:lnTo>
                    <a:pt x="242" y="585"/>
                  </a:lnTo>
                  <a:lnTo>
                    <a:pt x="307" y="531"/>
                  </a:lnTo>
                  <a:lnTo>
                    <a:pt x="349" y="455"/>
                  </a:lnTo>
                  <a:lnTo>
                    <a:pt x="388" y="390"/>
                  </a:lnTo>
                  <a:lnTo>
                    <a:pt x="400" y="351"/>
                  </a:lnTo>
                  <a:lnTo>
                    <a:pt x="565" y="293"/>
                  </a:lnTo>
                  <a:lnTo>
                    <a:pt x="600" y="270"/>
                  </a:lnTo>
                  <a:lnTo>
                    <a:pt x="580" y="235"/>
                  </a:lnTo>
                  <a:lnTo>
                    <a:pt x="388" y="2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5" name="Freeform 27">
              <a:extLst>
                <a:ext uri="{FF2B5EF4-FFF2-40B4-BE49-F238E27FC236}">
                  <a16:creationId xmlns:a16="http://schemas.microsoft.com/office/drawing/2014/main" id="{3D2AE381-4F17-4E2A-A605-791EBDEF130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999" y="1873"/>
              <a:ext cx="418" cy="758"/>
            </a:xfrm>
            <a:custGeom>
              <a:avLst/>
              <a:gdLst>
                <a:gd name="T0" fmla="*/ 1 w 619"/>
                <a:gd name="T1" fmla="*/ 1 h 1085"/>
                <a:gd name="T2" fmla="*/ 1 w 619"/>
                <a:gd name="T3" fmla="*/ 1 h 1085"/>
                <a:gd name="T4" fmla="*/ 1 w 619"/>
                <a:gd name="T5" fmla="*/ 1 h 1085"/>
                <a:gd name="T6" fmla="*/ 1 w 619"/>
                <a:gd name="T7" fmla="*/ 0 h 1085"/>
                <a:gd name="T8" fmla="*/ 1 w 619"/>
                <a:gd name="T9" fmla="*/ 1 h 1085"/>
                <a:gd name="T10" fmla="*/ 1 w 619"/>
                <a:gd name="T11" fmla="*/ 1 h 1085"/>
                <a:gd name="T12" fmla="*/ 1 w 619"/>
                <a:gd name="T13" fmla="*/ 1 h 1085"/>
                <a:gd name="T14" fmla="*/ 1 w 619"/>
                <a:gd name="T15" fmla="*/ 1 h 1085"/>
                <a:gd name="T16" fmla="*/ 1 w 619"/>
                <a:gd name="T17" fmla="*/ 1 h 1085"/>
                <a:gd name="T18" fmla="*/ 1 w 619"/>
                <a:gd name="T19" fmla="*/ 1 h 1085"/>
                <a:gd name="T20" fmla="*/ 1 w 619"/>
                <a:gd name="T21" fmla="*/ 1 h 1085"/>
                <a:gd name="T22" fmla="*/ 1 w 619"/>
                <a:gd name="T23" fmla="*/ 1 h 1085"/>
                <a:gd name="T24" fmla="*/ 1 w 619"/>
                <a:gd name="T25" fmla="*/ 1 h 1085"/>
                <a:gd name="T26" fmla="*/ 1 w 619"/>
                <a:gd name="T27" fmla="*/ 1 h 1085"/>
                <a:gd name="T28" fmla="*/ 1 w 619"/>
                <a:gd name="T29" fmla="*/ 1 h 1085"/>
                <a:gd name="T30" fmla="*/ 1 w 619"/>
                <a:gd name="T31" fmla="*/ 1 h 1085"/>
                <a:gd name="T32" fmla="*/ 1 w 619"/>
                <a:gd name="T33" fmla="*/ 1 h 1085"/>
                <a:gd name="T34" fmla="*/ 1 w 619"/>
                <a:gd name="T35" fmla="*/ 1 h 1085"/>
                <a:gd name="T36" fmla="*/ 1 w 619"/>
                <a:gd name="T37" fmla="*/ 1 h 1085"/>
                <a:gd name="T38" fmla="*/ 1 w 619"/>
                <a:gd name="T39" fmla="*/ 1 h 1085"/>
                <a:gd name="T40" fmla="*/ 0 w 619"/>
                <a:gd name="T41" fmla="*/ 1 h 1085"/>
                <a:gd name="T42" fmla="*/ 1 w 619"/>
                <a:gd name="T43" fmla="*/ 1 h 1085"/>
                <a:gd name="T44" fmla="*/ 1 w 619"/>
                <a:gd name="T45" fmla="*/ 1 h 1085"/>
                <a:gd name="T46" fmla="*/ 1 w 619"/>
                <a:gd name="T47" fmla="*/ 1 h 1085"/>
                <a:gd name="T48" fmla="*/ 1 w 619"/>
                <a:gd name="T49" fmla="*/ 1 h 108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9"/>
                <a:gd name="T76" fmla="*/ 0 h 1085"/>
                <a:gd name="T77" fmla="*/ 619 w 619"/>
                <a:gd name="T78" fmla="*/ 1085 h 108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9" h="1085">
                  <a:moveTo>
                    <a:pt x="208" y="161"/>
                  </a:moveTo>
                  <a:lnTo>
                    <a:pt x="284" y="80"/>
                  </a:lnTo>
                  <a:lnTo>
                    <a:pt x="411" y="3"/>
                  </a:lnTo>
                  <a:lnTo>
                    <a:pt x="469" y="0"/>
                  </a:lnTo>
                  <a:lnTo>
                    <a:pt x="573" y="34"/>
                  </a:lnTo>
                  <a:lnTo>
                    <a:pt x="619" y="85"/>
                  </a:lnTo>
                  <a:lnTo>
                    <a:pt x="619" y="161"/>
                  </a:lnTo>
                  <a:lnTo>
                    <a:pt x="542" y="304"/>
                  </a:lnTo>
                  <a:lnTo>
                    <a:pt x="458" y="415"/>
                  </a:lnTo>
                  <a:lnTo>
                    <a:pt x="422" y="508"/>
                  </a:lnTo>
                  <a:lnTo>
                    <a:pt x="399" y="615"/>
                  </a:lnTo>
                  <a:lnTo>
                    <a:pt x="422" y="719"/>
                  </a:lnTo>
                  <a:lnTo>
                    <a:pt x="445" y="820"/>
                  </a:lnTo>
                  <a:lnTo>
                    <a:pt x="445" y="935"/>
                  </a:lnTo>
                  <a:lnTo>
                    <a:pt x="411" y="1005"/>
                  </a:lnTo>
                  <a:lnTo>
                    <a:pt x="334" y="1043"/>
                  </a:lnTo>
                  <a:lnTo>
                    <a:pt x="242" y="1085"/>
                  </a:lnTo>
                  <a:lnTo>
                    <a:pt x="157" y="1085"/>
                  </a:lnTo>
                  <a:lnTo>
                    <a:pt x="100" y="1054"/>
                  </a:lnTo>
                  <a:lnTo>
                    <a:pt x="23" y="927"/>
                  </a:lnTo>
                  <a:lnTo>
                    <a:pt x="0" y="797"/>
                  </a:lnTo>
                  <a:lnTo>
                    <a:pt x="8" y="628"/>
                  </a:lnTo>
                  <a:lnTo>
                    <a:pt x="65" y="415"/>
                  </a:lnTo>
                  <a:lnTo>
                    <a:pt x="123" y="277"/>
                  </a:lnTo>
                  <a:lnTo>
                    <a:pt x="208" y="16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6" name="Freeform 28">
              <a:extLst>
                <a:ext uri="{FF2B5EF4-FFF2-40B4-BE49-F238E27FC236}">
                  <a16:creationId xmlns:a16="http://schemas.microsoft.com/office/drawing/2014/main" id="{B93FD7AC-36A9-4E4A-B733-CB3EE21958E6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3504" y="2064"/>
              <a:ext cx="812" cy="523"/>
            </a:xfrm>
            <a:custGeom>
              <a:avLst/>
              <a:gdLst>
                <a:gd name="T0" fmla="*/ 0 w 782"/>
                <a:gd name="T1" fmla="*/ 1 h 808"/>
                <a:gd name="T2" fmla="*/ 158 w 782"/>
                <a:gd name="T3" fmla="*/ 0 h 808"/>
                <a:gd name="T4" fmla="*/ 386 w 782"/>
                <a:gd name="T5" fmla="*/ 0 h 808"/>
                <a:gd name="T6" fmla="*/ 814 w 782"/>
                <a:gd name="T7" fmla="*/ 1 h 808"/>
                <a:gd name="T8" fmla="*/ 1320 w 782"/>
                <a:gd name="T9" fmla="*/ 1 h 808"/>
                <a:gd name="T10" fmla="*/ 1508 w 782"/>
                <a:gd name="T11" fmla="*/ 1 h 808"/>
                <a:gd name="T12" fmla="*/ 1595 w 782"/>
                <a:gd name="T13" fmla="*/ 1 h 808"/>
                <a:gd name="T14" fmla="*/ 1608 w 782"/>
                <a:gd name="T15" fmla="*/ 1 h 808"/>
                <a:gd name="T16" fmla="*/ 1552 w 782"/>
                <a:gd name="T17" fmla="*/ 1 h 808"/>
                <a:gd name="T18" fmla="*/ 1397 w 782"/>
                <a:gd name="T19" fmla="*/ 1 h 808"/>
                <a:gd name="T20" fmla="*/ 1195 w 782"/>
                <a:gd name="T21" fmla="*/ 1 h 808"/>
                <a:gd name="T22" fmla="*/ 1048 w 782"/>
                <a:gd name="T23" fmla="*/ 1 h 808"/>
                <a:gd name="T24" fmla="*/ 980 w 782"/>
                <a:gd name="T25" fmla="*/ 1 h 808"/>
                <a:gd name="T26" fmla="*/ 938 w 782"/>
                <a:gd name="T27" fmla="*/ 1 h 808"/>
                <a:gd name="T28" fmla="*/ 951 w 782"/>
                <a:gd name="T29" fmla="*/ 1 h 808"/>
                <a:gd name="T30" fmla="*/ 962 w 782"/>
                <a:gd name="T31" fmla="*/ 1 h 808"/>
                <a:gd name="T32" fmla="*/ 1143 w 782"/>
                <a:gd name="T33" fmla="*/ 1 h 808"/>
                <a:gd name="T34" fmla="*/ 1430 w 782"/>
                <a:gd name="T35" fmla="*/ 1 h 808"/>
                <a:gd name="T36" fmla="*/ 1608 w 782"/>
                <a:gd name="T37" fmla="*/ 1 h 808"/>
                <a:gd name="T38" fmla="*/ 1799 w 782"/>
                <a:gd name="T39" fmla="*/ 1 h 808"/>
                <a:gd name="T40" fmla="*/ 1860 w 782"/>
                <a:gd name="T41" fmla="*/ 1 h 808"/>
                <a:gd name="T42" fmla="*/ 1799 w 782"/>
                <a:gd name="T43" fmla="*/ 1 h 808"/>
                <a:gd name="T44" fmla="*/ 1724 w 782"/>
                <a:gd name="T45" fmla="*/ 1 h 808"/>
                <a:gd name="T46" fmla="*/ 1595 w 782"/>
                <a:gd name="T47" fmla="*/ 1 h 808"/>
                <a:gd name="T48" fmla="*/ 1423 w 782"/>
                <a:gd name="T49" fmla="*/ 1 h 808"/>
                <a:gd name="T50" fmla="*/ 1236 w 782"/>
                <a:gd name="T51" fmla="*/ 1 h 808"/>
                <a:gd name="T52" fmla="*/ 938 w 782"/>
                <a:gd name="T53" fmla="*/ 1 h 808"/>
                <a:gd name="T54" fmla="*/ 844 w 782"/>
                <a:gd name="T55" fmla="*/ 1 h 808"/>
                <a:gd name="T56" fmla="*/ 793 w 782"/>
                <a:gd name="T57" fmla="*/ 1 h 808"/>
                <a:gd name="T58" fmla="*/ 793 w 782"/>
                <a:gd name="T59" fmla="*/ 1 h 808"/>
                <a:gd name="T60" fmla="*/ 793 w 782"/>
                <a:gd name="T61" fmla="*/ 1 h 808"/>
                <a:gd name="T62" fmla="*/ 922 w 782"/>
                <a:gd name="T63" fmla="*/ 1 h 808"/>
                <a:gd name="T64" fmla="*/ 1114 w 782"/>
                <a:gd name="T65" fmla="*/ 1 h 808"/>
                <a:gd name="T66" fmla="*/ 1283 w 782"/>
                <a:gd name="T67" fmla="*/ 1 h 808"/>
                <a:gd name="T68" fmla="*/ 1389 w 782"/>
                <a:gd name="T69" fmla="*/ 1 h 808"/>
                <a:gd name="T70" fmla="*/ 1443 w 782"/>
                <a:gd name="T71" fmla="*/ 1 h 808"/>
                <a:gd name="T72" fmla="*/ 1423 w 782"/>
                <a:gd name="T73" fmla="*/ 1 h 808"/>
                <a:gd name="T74" fmla="*/ 1344 w 782"/>
                <a:gd name="T75" fmla="*/ 1 h 808"/>
                <a:gd name="T76" fmla="*/ 1236 w 782"/>
                <a:gd name="T77" fmla="*/ 1 h 808"/>
                <a:gd name="T78" fmla="*/ 1114 w 782"/>
                <a:gd name="T79" fmla="*/ 1 h 808"/>
                <a:gd name="T80" fmla="*/ 850 w 782"/>
                <a:gd name="T81" fmla="*/ 1 h 808"/>
                <a:gd name="T82" fmla="*/ 460 w 782"/>
                <a:gd name="T83" fmla="*/ 1 h 808"/>
                <a:gd name="T84" fmla="*/ 166 w 782"/>
                <a:gd name="T85" fmla="*/ 1 h 808"/>
                <a:gd name="T86" fmla="*/ 46 w 782"/>
                <a:gd name="T87" fmla="*/ 1 h 808"/>
                <a:gd name="T88" fmla="*/ 0 w 782"/>
                <a:gd name="T89" fmla="*/ 1 h 808"/>
                <a:gd name="T90" fmla="*/ 0 w 782"/>
                <a:gd name="T91" fmla="*/ 1 h 8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82"/>
                <a:gd name="T139" fmla="*/ 0 h 808"/>
                <a:gd name="T140" fmla="*/ 782 w 782"/>
                <a:gd name="T141" fmla="*/ 808 h 8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82" h="808">
                  <a:moveTo>
                    <a:pt x="0" y="76"/>
                  </a:moveTo>
                  <a:lnTo>
                    <a:pt x="66" y="0"/>
                  </a:lnTo>
                  <a:lnTo>
                    <a:pt x="163" y="0"/>
                  </a:lnTo>
                  <a:lnTo>
                    <a:pt x="343" y="19"/>
                  </a:lnTo>
                  <a:lnTo>
                    <a:pt x="555" y="30"/>
                  </a:lnTo>
                  <a:lnTo>
                    <a:pt x="636" y="65"/>
                  </a:lnTo>
                  <a:lnTo>
                    <a:pt x="670" y="110"/>
                  </a:lnTo>
                  <a:lnTo>
                    <a:pt x="678" y="180"/>
                  </a:lnTo>
                  <a:lnTo>
                    <a:pt x="654" y="253"/>
                  </a:lnTo>
                  <a:lnTo>
                    <a:pt x="589" y="365"/>
                  </a:lnTo>
                  <a:lnTo>
                    <a:pt x="504" y="457"/>
                  </a:lnTo>
                  <a:lnTo>
                    <a:pt x="439" y="541"/>
                  </a:lnTo>
                  <a:lnTo>
                    <a:pt x="412" y="607"/>
                  </a:lnTo>
                  <a:lnTo>
                    <a:pt x="393" y="653"/>
                  </a:lnTo>
                  <a:lnTo>
                    <a:pt x="400" y="689"/>
                  </a:lnTo>
                  <a:lnTo>
                    <a:pt x="405" y="711"/>
                  </a:lnTo>
                  <a:lnTo>
                    <a:pt x="482" y="711"/>
                  </a:lnTo>
                  <a:lnTo>
                    <a:pt x="601" y="692"/>
                  </a:lnTo>
                  <a:lnTo>
                    <a:pt x="678" y="692"/>
                  </a:lnTo>
                  <a:lnTo>
                    <a:pt x="758" y="723"/>
                  </a:lnTo>
                  <a:lnTo>
                    <a:pt x="782" y="761"/>
                  </a:lnTo>
                  <a:lnTo>
                    <a:pt x="758" y="796"/>
                  </a:lnTo>
                  <a:lnTo>
                    <a:pt x="724" y="808"/>
                  </a:lnTo>
                  <a:lnTo>
                    <a:pt x="670" y="792"/>
                  </a:lnTo>
                  <a:lnTo>
                    <a:pt x="597" y="749"/>
                  </a:lnTo>
                  <a:lnTo>
                    <a:pt x="520" y="757"/>
                  </a:lnTo>
                  <a:lnTo>
                    <a:pt x="393" y="780"/>
                  </a:lnTo>
                  <a:lnTo>
                    <a:pt x="355" y="773"/>
                  </a:lnTo>
                  <a:lnTo>
                    <a:pt x="335" y="746"/>
                  </a:lnTo>
                  <a:lnTo>
                    <a:pt x="335" y="681"/>
                  </a:lnTo>
                  <a:lnTo>
                    <a:pt x="335" y="588"/>
                  </a:lnTo>
                  <a:lnTo>
                    <a:pt x="389" y="518"/>
                  </a:lnTo>
                  <a:lnTo>
                    <a:pt x="470" y="414"/>
                  </a:lnTo>
                  <a:lnTo>
                    <a:pt x="540" y="323"/>
                  </a:lnTo>
                  <a:lnTo>
                    <a:pt x="586" y="253"/>
                  </a:lnTo>
                  <a:lnTo>
                    <a:pt x="609" y="192"/>
                  </a:lnTo>
                  <a:lnTo>
                    <a:pt x="597" y="157"/>
                  </a:lnTo>
                  <a:lnTo>
                    <a:pt x="566" y="115"/>
                  </a:lnTo>
                  <a:lnTo>
                    <a:pt x="520" y="103"/>
                  </a:lnTo>
                  <a:lnTo>
                    <a:pt x="470" y="103"/>
                  </a:lnTo>
                  <a:lnTo>
                    <a:pt x="358" y="103"/>
                  </a:lnTo>
                  <a:lnTo>
                    <a:pt x="193" y="134"/>
                  </a:lnTo>
                  <a:lnTo>
                    <a:pt x="70" y="146"/>
                  </a:lnTo>
                  <a:lnTo>
                    <a:pt x="20" y="134"/>
                  </a:lnTo>
                  <a:lnTo>
                    <a:pt x="0" y="11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9">
              <a:extLst>
                <a:ext uri="{FF2B5EF4-FFF2-40B4-BE49-F238E27FC236}">
                  <a16:creationId xmlns:a16="http://schemas.microsoft.com/office/drawing/2014/main" id="{2222FA37-38F5-4FA5-B362-9BC19C1985CC}"/>
                </a:ext>
              </a:extLst>
            </p:cNvPr>
            <p:cNvSpPr>
              <a:spLocks noChangeAspect="1"/>
            </p:cNvSpPr>
            <p:nvPr/>
          </p:nvSpPr>
          <p:spPr bwMode="auto">
            <a:xfrm rot="-4121048">
              <a:off x="2675" y="2797"/>
              <a:ext cx="1159" cy="461"/>
            </a:xfrm>
            <a:custGeom>
              <a:avLst/>
              <a:gdLst>
                <a:gd name="T0" fmla="*/ 28948 w 992"/>
                <a:gd name="T1" fmla="*/ 1 h 770"/>
                <a:gd name="T2" fmla="*/ 29494 w 992"/>
                <a:gd name="T3" fmla="*/ 1 h 770"/>
                <a:gd name="T4" fmla="*/ 31520 w 992"/>
                <a:gd name="T5" fmla="*/ 1 h 770"/>
                <a:gd name="T6" fmla="*/ 34032 w 992"/>
                <a:gd name="T7" fmla="*/ 1 h 770"/>
                <a:gd name="T8" fmla="*/ 35520 w 992"/>
                <a:gd name="T9" fmla="*/ 1 h 770"/>
                <a:gd name="T10" fmla="*/ 34868 w 992"/>
                <a:gd name="T11" fmla="*/ 1 h 770"/>
                <a:gd name="T12" fmla="*/ 33482 w 992"/>
                <a:gd name="T13" fmla="*/ 1 h 770"/>
                <a:gd name="T14" fmla="*/ 30702 w 992"/>
                <a:gd name="T15" fmla="*/ 1 h 770"/>
                <a:gd name="T16" fmla="*/ 27272 w 992"/>
                <a:gd name="T17" fmla="*/ 1 h 770"/>
                <a:gd name="T18" fmla="*/ 24414 w 992"/>
                <a:gd name="T19" fmla="*/ 1 h 770"/>
                <a:gd name="T20" fmla="*/ 21207 w 992"/>
                <a:gd name="T21" fmla="*/ 1 h 770"/>
                <a:gd name="T22" fmla="*/ 18151 w 992"/>
                <a:gd name="T23" fmla="*/ 1 h 770"/>
                <a:gd name="T24" fmla="*/ 15831 w 992"/>
                <a:gd name="T25" fmla="*/ 1 h 770"/>
                <a:gd name="T26" fmla="*/ 14986 w 992"/>
                <a:gd name="T27" fmla="*/ 1 h 770"/>
                <a:gd name="T28" fmla="*/ 14046 w 992"/>
                <a:gd name="T29" fmla="*/ 1 h 770"/>
                <a:gd name="T30" fmla="*/ 12938 w 992"/>
                <a:gd name="T31" fmla="*/ 1 h 770"/>
                <a:gd name="T32" fmla="*/ 12113 w 992"/>
                <a:gd name="T33" fmla="*/ 1 h 770"/>
                <a:gd name="T34" fmla="*/ 12113 w 992"/>
                <a:gd name="T35" fmla="*/ 1 h 770"/>
                <a:gd name="T36" fmla="*/ 11543 w 992"/>
                <a:gd name="T37" fmla="*/ 1 h 770"/>
                <a:gd name="T38" fmla="*/ 9958 w 992"/>
                <a:gd name="T39" fmla="*/ 1 h 770"/>
                <a:gd name="T40" fmla="*/ 8003 w 992"/>
                <a:gd name="T41" fmla="*/ 1 h 770"/>
                <a:gd name="T42" fmla="*/ 6185 w 992"/>
                <a:gd name="T43" fmla="*/ 1 h 770"/>
                <a:gd name="T44" fmla="*/ 4103 w 992"/>
                <a:gd name="T45" fmla="*/ 1 h 770"/>
                <a:gd name="T46" fmla="*/ 949 w 992"/>
                <a:gd name="T47" fmla="*/ 1 h 770"/>
                <a:gd name="T48" fmla="*/ 0 w 992"/>
                <a:gd name="T49" fmla="*/ 1 h 770"/>
                <a:gd name="T50" fmla="*/ 0 w 992"/>
                <a:gd name="T51" fmla="*/ 1 h 770"/>
                <a:gd name="T52" fmla="*/ 1414 w 992"/>
                <a:gd name="T53" fmla="*/ 1 h 770"/>
                <a:gd name="T54" fmla="*/ 2930 w 992"/>
                <a:gd name="T55" fmla="*/ 1 h 770"/>
                <a:gd name="T56" fmla="*/ 4241 w 992"/>
                <a:gd name="T57" fmla="*/ 1 h 770"/>
                <a:gd name="T58" fmla="*/ 6764 w 992"/>
                <a:gd name="T59" fmla="*/ 1 h 770"/>
                <a:gd name="T60" fmla="*/ 9211 w 992"/>
                <a:gd name="T61" fmla="*/ 1 h 770"/>
                <a:gd name="T62" fmla="*/ 11543 w 992"/>
                <a:gd name="T63" fmla="*/ 1 h 770"/>
                <a:gd name="T64" fmla="*/ 14866 w 992"/>
                <a:gd name="T65" fmla="*/ 0 h 770"/>
                <a:gd name="T66" fmla="*/ 14986 w 992"/>
                <a:gd name="T67" fmla="*/ 1 h 770"/>
                <a:gd name="T68" fmla="*/ 14233 w 992"/>
                <a:gd name="T69" fmla="*/ 1 h 770"/>
                <a:gd name="T70" fmla="*/ 14046 w 992"/>
                <a:gd name="T71" fmla="*/ 1 h 770"/>
                <a:gd name="T72" fmla="*/ 14986 w 992"/>
                <a:gd name="T73" fmla="*/ 1 h 770"/>
                <a:gd name="T74" fmla="*/ 16554 w 992"/>
                <a:gd name="T75" fmla="*/ 1 h 770"/>
                <a:gd name="T76" fmla="*/ 17885 w 992"/>
                <a:gd name="T77" fmla="*/ 1 h 770"/>
                <a:gd name="T78" fmla="*/ 19989 w 992"/>
                <a:gd name="T79" fmla="*/ 1 h 770"/>
                <a:gd name="T80" fmla="*/ 22026 w 992"/>
                <a:gd name="T81" fmla="*/ 1 h 770"/>
                <a:gd name="T82" fmla="*/ 24108 w 992"/>
                <a:gd name="T83" fmla="*/ 1 h 770"/>
                <a:gd name="T84" fmla="*/ 26849 w 992"/>
                <a:gd name="T85" fmla="*/ 1 h 770"/>
                <a:gd name="T86" fmla="*/ 28658 w 992"/>
                <a:gd name="T87" fmla="*/ 1 h 770"/>
                <a:gd name="T88" fmla="*/ 28948 w 992"/>
                <a:gd name="T89" fmla="*/ 1 h 77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92"/>
                <a:gd name="T136" fmla="*/ 0 h 770"/>
                <a:gd name="T137" fmla="*/ 992 w 992"/>
                <a:gd name="T138" fmla="*/ 770 h 77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92" h="770">
                  <a:moveTo>
                    <a:pt x="808" y="320"/>
                  </a:moveTo>
                  <a:lnTo>
                    <a:pt x="823" y="219"/>
                  </a:lnTo>
                  <a:lnTo>
                    <a:pt x="881" y="181"/>
                  </a:lnTo>
                  <a:lnTo>
                    <a:pt x="950" y="174"/>
                  </a:lnTo>
                  <a:lnTo>
                    <a:pt x="992" y="219"/>
                  </a:lnTo>
                  <a:lnTo>
                    <a:pt x="973" y="308"/>
                  </a:lnTo>
                  <a:lnTo>
                    <a:pt x="935" y="427"/>
                  </a:lnTo>
                  <a:lnTo>
                    <a:pt x="857" y="562"/>
                  </a:lnTo>
                  <a:lnTo>
                    <a:pt x="761" y="677"/>
                  </a:lnTo>
                  <a:lnTo>
                    <a:pt x="681" y="739"/>
                  </a:lnTo>
                  <a:lnTo>
                    <a:pt x="592" y="770"/>
                  </a:lnTo>
                  <a:lnTo>
                    <a:pt x="507" y="759"/>
                  </a:lnTo>
                  <a:lnTo>
                    <a:pt x="442" y="723"/>
                  </a:lnTo>
                  <a:lnTo>
                    <a:pt x="419" y="666"/>
                  </a:lnTo>
                  <a:lnTo>
                    <a:pt x="392" y="566"/>
                  </a:lnTo>
                  <a:lnTo>
                    <a:pt x="361" y="382"/>
                  </a:lnTo>
                  <a:lnTo>
                    <a:pt x="338" y="254"/>
                  </a:lnTo>
                  <a:lnTo>
                    <a:pt x="338" y="104"/>
                  </a:lnTo>
                  <a:lnTo>
                    <a:pt x="323" y="78"/>
                  </a:lnTo>
                  <a:lnTo>
                    <a:pt x="277" y="70"/>
                  </a:lnTo>
                  <a:lnTo>
                    <a:pt x="223" y="112"/>
                  </a:lnTo>
                  <a:lnTo>
                    <a:pt x="173" y="181"/>
                  </a:lnTo>
                  <a:lnTo>
                    <a:pt x="115" y="219"/>
                  </a:lnTo>
                  <a:lnTo>
                    <a:pt x="27" y="219"/>
                  </a:lnTo>
                  <a:lnTo>
                    <a:pt x="0" y="196"/>
                  </a:lnTo>
                  <a:lnTo>
                    <a:pt x="0" y="158"/>
                  </a:lnTo>
                  <a:lnTo>
                    <a:pt x="39" y="123"/>
                  </a:lnTo>
                  <a:lnTo>
                    <a:pt x="81" y="135"/>
                  </a:lnTo>
                  <a:lnTo>
                    <a:pt x="119" y="127"/>
                  </a:lnTo>
                  <a:lnTo>
                    <a:pt x="189" y="78"/>
                  </a:lnTo>
                  <a:lnTo>
                    <a:pt x="257" y="23"/>
                  </a:lnTo>
                  <a:lnTo>
                    <a:pt x="323" y="8"/>
                  </a:lnTo>
                  <a:lnTo>
                    <a:pt x="415" y="0"/>
                  </a:lnTo>
                  <a:lnTo>
                    <a:pt x="419" y="42"/>
                  </a:lnTo>
                  <a:lnTo>
                    <a:pt x="397" y="89"/>
                  </a:lnTo>
                  <a:lnTo>
                    <a:pt x="392" y="208"/>
                  </a:lnTo>
                  <a:lnTo>
                    <a:pt x="419" y="366"/>
                  </a:lnTo>
                  <a:lnTo>
                    <a:pt x="462" y="520"/>
                  </a:lnTo>
                  <a:lnTo>
                    <a:pt x="499" y="612"/>
                  </a:lnTo>
                  <a:lnTo>
                    <a:pt x="558" y="655"/>
                  </a:lnTo>
                  <a:lnTo>
                    <a:pt x="615" y="655"/>
                  </a:lnTo>
                  <a:lnTo>
                    <a:pt x="673" y="612"/>
                  </a:lnTo>
                  <a:lnTo>
                    <a:pt x="750" y="515"/>
                  </a:lnTo>
                  <a:lnTo>
                    <a:pt x="800" y="377"/>
                  </a:lnTo>
                  <a:lnTo>
                    <a:pt x="808" y="3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8" name="Freeform 30">
              <a:extLst>
                <a:ext uri="{FF2B5EF4-FFF2-40B4-BE49-F238E27FC236}">
                  <a16:creationId xmlns:a16="http://schemas.microsoft.com/office/drawing/2014/main" id="{F3479110-F7C5-4F2B-8E30-66BF565EF02B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414" y="1540"/>
              <a:ext cx="474" cy="848"/>
            </a:xfrm>
            <a:custGeom>
              <a:avLst/>
              <a:gdLst>
                <a:gd name="T0" fmla="*/ 1 w 699"/>
                <a:gd name="T1" fmla="*/ 1 h 1216"/>
                <a:gd name="T2" fmla="*/ 1 w 699"/>
                <a:gd name="T3" fmla="*/ 1 h 1216"/>
                <a:gd name="T4" fmla="*/ 1 w 699"/>
                <a:gd name="T5" fmla="*/ 1 h 1216"/>
                <a:gd name="T6" fmla="*/ 1 w 699"/>
                <a:gd name="T7" fmla="*/ 1 h 1216"/>
                <a:gd name="T8" fmla="*/ 1 w 699"/>
                <a:gd name="T9" fmla="*/ 1 h 1216"/>
                <a:gd name="T10" fmla="*/ 1 w 699"/>
                <a:gd name="T11" fmla="*/ 1 h 1216"/>
                <a:gd name="T12" fmla="*/ 1 w 699"/>
                <a:gd name="T13" fmla="*/ 1 h 1216"/>
                <a:gd name="T14" fmla="*/ 1 w 699"/>
                <a:gd name="T15" fmla="*/ 1 h 1216"/>
                <a:gd name="T16" fmla="*/ 1 w 699"/>
                <a:gd name="T17" fmla="*/ 1 h 1216"/>
                <a:gd name="T18" fmla="*/ 1 w 699"/>
                <a:gd name="T19" fmla="*/ 1 h 1216"/>
                <a:gd name="T20" fmla="*/ 1 w 699"/>
                <a:gd name="T21" fmla="*/ 1 h 1216"/>
                <a:gd name="T22" fmla="*/ 1 w 699"/>
                <a:gd name="T23" fmla="*/ 1 h 1216"/>
                <a:gd name="T24" fmla="*/ 1 w 699"/>
                <a:gd name="T25" fmla="*/ 1 h 1216"/>
                <a:gd name="T26" fmla="*/ 1 w 699"/>
                <a:gd name="T27" fmla="*/ 1 h 1216"/>
                <a:gd name="T28" fmla="*/ 1 w 699"/>
                <a:gd name="T29" fmla="*/ 1 h 1216"/>
                <a:gd name="T30" fmla="*/ 1 w 699"/>
                <a:gd name="T31" fmla="*/ 1 h 1216"/>
                <a:gd name="T32" fmla="*/ 0 w 699"/>
                <a:gd name="T33" fmla="*/ 1 h 1216"/>
                <a:gd name="T34" fmla="*/ 1 w 699"/>
                <a:gd name="T35" fmla="*/ 1 h 1216"/>
                <a:gd name="T36" fmla="*/ 1 w 699"/>
                <a:gd name="T37" fmla="*/ 1 h 1216"/>
                <a:gd name="T38" fmla="*/ 1 w 699"/>
                <a:gd name="T39" fmla="*/ 1 h 1216"/>
                <a:gd name="T40" fmla="*/ 1 w 699"/>
                <a:gd name="T41" fmla="*/ 1 h 1216"/>
                <a:gd name="T42" fmla="*/ 1 w 699"/>
                <a:gd name="T43" fmla="*/ 1 h 1216"/>
                <a:gd name="T44" fmla="*/ 1 w 699"/>
                <a:gd name="T45" fmla="*/ 1 h 1216"/>
                <a:gd name="T46" fmla="*/ 1 w 699"/>
                <a:gd name="T47" fmla="*/ 1 h 1216"/>
                <a:gd name="T48" fmla="*/ 1 w 699"/>
                <a:gd name="T49" fmla="*/ 1 h 1216"/>
                <a:gd name="T50" fmla="*/ 1 w 699"/>
                <a:gd name="T51" fmla="*/ 1 h 1216"/>
                <a:gd name="T52" fmla="*/ 1 w 699"/>
                <a:gd name="T53" fmla="*/ 0 h 1216"/>
                <a:gd name="T54" fmla="*/ 1 w 699"/>
                <a:gd name="T55" fmla="*/ 1 h 1216"/>
                <a:gd name="T56" fmla="*/ 1 w 699"/>
                <a:gd name="T57" fmla="*/ 1 h 1216"/>
                <a:gd name="T58" fmla="*/ 1 w 699"/>
                <a:gd name="T59" fmla="*/ 1 h 1216"/>
                <a:gd name="T60" fmla="*/ 1 w 699"/>
                <a:gd name="T61" fmla="*/ 1 h 1216"/>
                <a:gd name="T62" fmla="*/ 1 w 699"/>
                <a:gd name="T63" fmla="*/ 1 h 1216"/>
                <a:gd name="T64" fmla="*/ 1 w 699"/>
                <a:gd name="T65" fmla="*/ 1 h 1216"/>
                <a:gd name="T66" fmla="*/ 1 w 699"/>
                <a:gd name="T67" fmla="*/ 1 h 1216"/>
                <a:gd name="T68" fmla="*/ 1 w 699"/>
                <a:gd name="T69" fmla="*/ 1 h 1216"/>
                <a:gd name="T70" fmla="*/ 1 w 699"/>
                <a:gd name="T71" fmla="*/ 1 h 1216"/>
                <a:gd name="T72" fmla="*/ 1 w 699"/>
                <a:gd name="T73" fmla="*/ 1 h 1216"/>
                <a:gd name="T74" fmla="*/ 1 w 699"/>
                <a:gd name="T75" fmla="*/ 1 h 1216"/>
                <a:gd name="T76" fmla="*/ 1 w 699"/>
                <a:gd name="T77" fmla="*/ 1 h 1216"/>
                <a:gd name="T78" fmla="*/ 1 w 699"/>
                <a:gd name="T79" fmla="*/ 1 h 1216"/>
                <a:gd name="T80" fmla="*/ 1 w 699"/>
                <a:gd name="T81" fmla="*/ 1 h 1216"/>
                <a:gd name="T82" fmla="*/ 1 w 699"/>
                <a:gd name="T83" fmla="*/ 1 h 12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99"/>
                <a:gd name="T127" fmla="*/ 0 h 1216"/>
                <a:gd name="T128" fmla="*/ 699 w 699"/>
                <a:gd name="T129" fmla="*/ 1216 h 12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99" h="1216">
                  <a:moveTo>
                    <a:pt x="445" y="923"/>
                  </a:moveTo>
                  <a:lnTo>
                    <a:pt x="560" y="1039"/>
                  </a:lnTo>
                  <a:lnTo>
                    <a:pt x="606" y="1039"/>
                  </a:lnTo>
                  <a:lnTo>
                    <a:pt x="684" y="1086"/>
                  </a:lnTo>
                  <a:lnTo>
                    <a:pt x="699" y="1139"/>
                  </a:lnTo>
                  <a:lnTo>
                    <a:pt x="676" y="1208"/>
                  </a:lnTo>
                  <a:lnTo>
                    <a:pt x="614" y="1216"/>
                  </a:lnTo>
                  <a:lnTo>
                    <a:pt x="537" y="1162"/>
                  </a:lnTo>
                  <a:lnTo>
                    <a:pt x="383" y="1016"/>
                  </a:lnTo>
                  <a:lnTo>
                    <a:pt x="284" y="878"/>
                  </a:lnTo>
                  <a:lnTo>
                    <a:pt x="237" y="769"/>
                  </a:lnTo>
                  <a:lnTo>
                    <a:pt x="206" y="585"/>
                  </a:lnTo>
                  <a:lnTo>
                    <a:pt x="206" y="346"/>
                  </a:lnTo>
                  <a:lnTo>
                    <a:pt x="198" y="285"/>
                  </a:lnTo>
                  <a:lnTo>
                    <a:pt x="153" y="239"/>
                  </a:lnTo>
                  <a:lnTo>
                    <a:pt x="22" y="247"/>
                  </a:lnTo>
                  <a:lnTo>
                    <a:pt x="0" y="223"/>
                  </a:lnTo>
                  <a:lnTo>
                    <a:pt x="29" y="208"/>
                  </a:lnTo>
                  <a:lnTo>
                    <a:pt x="122" y="200"/>
                  </a:lnTo>
                  <a:lnTo>
                    <a:pt x="138" y="185"/>
                  </a:lnTo>
                  <a:lnTo>
                    <a:pt x="6" y="107"/>
                  </a:lnTo>
                  <a:lnTo>
                    <a:pt x="6" y="77"/>
                  </a:lnTo>
                  <a:lnTo>
                    <a:pt x="29" y="70"/>
                  </a:lnTo>
                  <a:lnTo>
                    <a:pt x="138" y="130"/>
                  </a:lnTo>
                  <a:lnTo>
                    <a:pt x="161" y="123"/>
                  </a:lnTo>
                  <a:lnTo>
                    <a:pt x="138" y="8"/>
                  </a:lnTo>
                  <a:lnTo>
                    <a:pt x="153" y="0"/>
                  </a:lnTo>
                  <a:lnTo>
                    <a:pt x="169" y="8"/>
                  </a:lnTo>
                  <a:lnTo>
                    <a:pt x="198" y="123"/>
                  </a:lnTo>
                  <a:lnTo>
                    <a:pt x="222" y="130"/>
                  </a:lnTo>
                  <a:lnTo>
                    <a:pt x="284" y="8"/>
                  </a:lnTo>
                  <a:lnTo>
                    <a:pt x="299" y="8"/>
                  </a:lnTo>
                  <a:lnTo>
                    <a:pt x="299" y="46"/>
                  </a:lnTo>
                  <a:lnTo>
                    <a:pt x="260" y="146"/>
                  </a:lnTo>
                  <a:lnTo>
                    <a:pt x="260" y="200"/>
                  </a:lnTo>
                  <a:lnTo>
                    <a:pt x="276" y="270"/>
                  </a:lnTo>
                  <a:lnTo>
                    <a:pt x="268" y="361"/>
                  </a:lnTo>
                  <a:lnTo>
                    <a:pt x="276" y="531"/>
                  </a:lnTo>
                  <a:lnTo>
                    <a:pt x="291" y="639"/>
                  </a:lnTo>
                  <a:lnTo>
                    <a:pt x="330" y="762"/>
                  </a:lnTo>
                  <a:lnTo>
                    <a:pt x="383" y="855"/>
                  </a:lnTo>
                  <a:lnTo>
                    <a:pt x="445" y="92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9" name="Freeform 31">
              <a:extLst>
                <a:ext uri="{FF2B5EF4-FFF2-40B4-BE49-F238E27FC236}">
                  <a16:creationId xmlns:a16="http://schemas.microsoft.com/office/drawing/2014/main" id="{42001E47-572F-433C-B3F1-909381B3039C}"/>
                </a:ext>
              </a:extLst>
            </p:cNvPr>
            <p:cNvSpPr>
              <a:spLocks noChangeAspect="1"/>
            </p:cNvSpPr>
            <p:nvPr/>
          </p:nvSpPr>
          <p:spPr bwMode="auto">
            <a:xfrm rot="-2705309">
              <a:off x="2793" y="1150"/>
              <a:ext cx="620" cy="708"/>
            </a:xfrm>
            <a:custGeom>
              <a:avLst/>
              <a:gdLst>
                <a:gd name="T0" fmla="*/ 1 w 915"/>
                <a:gd name="T1" fmla="*/ 1 h 1139"/>
                <a:gd name="T2" fmla="*/ 0 w 915"/>
                <a:gd name="T3" fmla="*/ 1 h 1139"/>
                <a:gd name="T4" fmla="*/ 1 w 915"/>
                <a:gd name="T5" fmla="*/ 1 h 1139"/>
                <a:gd name="T6" fmla="*/ 1 w 915"/>
                <a:gd name="T7" fmla="*/ 1 h 1139"/>
                <a:gd name="T8" fmla="*/ 1 w 915"/>
                <a:gd name="T9" fmla="*/ 1 h 1139"/>
                <a:gd name="T10" fmla="*/ 1 w 915"/>
                <a:gd name="T11" fmla="*/ 1 h 1139"/>
                <a:gd name="T12" fmla="*/ 1 w 915"/>
                <a:gd name="T13" fmla="*/ 1 h 1139"/>
                <a:gd name="T14" fmla="*/ 1 w 915"/>
                <a:gd name="T15" fmla="*/ 1 h 1139"/>
                <a:gd name="T16" fmla="*/ 1 w 915"/>
                <a:gd name="T17" fmla="*/ 1 h 1139"/>
                <a:gd name="T18" fmla="*/ 1 w 915"/>
                <a:gd name="T19" fmla="*/ 1 h 1139"/>
                <a:gd name="T20" fmla="*/ 1 w 915"/>
                <a:gd name="T21" fmla="*/ 1 h 1139"/>
                <a:gd name="T22" fmla="*/ 1 w 915"/>
                <a:gd name="T23" fmla="*/ 1 h 1139"/>
                <a:gd name="T24" fmla="*/ 1 w 915"/>
                <a:gd name="T25" fmla="*/ 1 h 1139"/>
                <a:gd name="T26" fmla="*/ 1 w 915"/>
                <a:gd name="T27" fmla="*/ 1 h 1139"/>
                <a:gd name="T28" fmla="*/ 1 w 915"/>
                <a:gd name="T29" fmla="*/ 1 h 1139"/>
                <a:gd name="T30" fmla="*/ 1 w 915"/>
                <a:gd name="T31" fmla="*/ 1 h 1139"/>
                <a:gd name="T32" fmla="*/ 1 w 915"/>
                <a:gd name="T33" fmla="*/ 1 h 1139"/>
                <a:gd name="T34" fmla="*/ 1 w 915"/>
                <a:gd name="T35" fmla="*/ 1 h 1139"/>
                <a:gd name="T36" fmla="*/ 1 w 915"/>
                <a:gd name="T37" fmla="*/ 1 h 1139"/>
                <a:gd name="T38" fmla="*/ 1 w 915"/>
                <a:gd name="T39" fmla="*/ 1 h 1139"/>
                <a:gd name="T40" fmla="*/ 1 w 915"/>
                <a:gd name="T41" fmla="*/ 1 h 1139"/>
                <a:gd name="T42" fmla="*/ 1 w 915"/>
                <a:gd name="T43" fmla="*/ 1 h 1139"/>
                <a:gd name="T44" fmla="*/ 1 w 915"/>
                <a:gd name="T45" fmla="*/ 1 h 1139"/>
                <a:gd name="T46" fmla="*/ 1 w 915"/>
                <a:gd name="T47" fmla="*/ 0 h 1139"/>
                <a:gd name="T48" fmla="*/ 1 w 915"/>
                <a:gd name="T49" fmla="*/ 1 h 1139"/>
                <a:gd name="T50" fmla="*/ 1 w 915"/>
                <a:gd name="T51" fmla="*/ 1 h 1139"/>
                <a:gd name="T52" fmla="*/ 1 w 915"/>
                <a:gd name="T53" fmla="*/ 1 h 1139"/>
                <a:gd name="T54" fmla="*/ 1 w 915"/>
                <a:gd name="T55" fmla="*/ 1 h 1139"/>
                <a:gd name="T56" fmla="*/ 1 w 915"/>
                <a:gd name="T57" fmla="*/ 1 h 1139"/>
                <a:gd name="T58" fmla="*/ 1 w 915"/>
                <a:gd name="T59" fmla="*/ 1 h 1139"/>
                <a:gd name="T60" fmla="*/ 1 w 915"/>
                <a:gd name="T61" fmla="*/ 1 h 1139"/>
                <a:gd name="T62" fmla="*/ 1 w 915"/>
                <a:gd name="T63" fmla="*/ 1 h 1139"/>
                <a:gd name="T64" fmla="*/ 1 w 915"/>
                <a:gd name="T65" fmla="*/ 1 h 1139"/>
                <a:gd name="T66" fmla="*/ 1 w 915"/>
                <a:gd name="T67" fmla="*/ 1 h 1139"/>
                <a:gd name="T68" fmla="*/ 1 w 915"/>
                <a:gd name="T69" fmla="*/ 1 h 1139"/>
                <a:gd name="T70" fmla="*/ 1 w 915"/>
                <a:gd name="T71" fmla="*/ 1 h 1139"/>
                <a:gd name="T72" fmla="*/ 1 w 915"/>
                <a:gd name="T73" fmla="*/ 1 h 1139"/>
                <a:gd name="T74" fmla="*/ 1 w 915"/>
                <a:gd name="T75" fmla="*/ 1 h 1139"/>
                <a:gd name="T76" fmla="*/ 1 w 915"/>
                <a:gd name="T77" fmla="*/ 1 h 1139"/>
                <a:gd name="T78" fmla="*/ 1 w 915"/>
                <a:gd name="T79" fmla="*/ 1 h 1139"/>
                <a:gd name="T80" fmla="*/ 1 w 915"/>
                <a:gd name="T81" fmla="*/ 1 h 1139"/>
                <a:gd name="T82" fmla="*/ 1 w 915"/>
                <a:gd name="T83" fmla="*/ 1 h 1139"/>
                <a:gd name="T84" fmla="*/ 1 w 915"/>
                <a:gd name="T85" fmla="*/ 1 h 1139"/>
                <a:gd name="T86" fmla="*/ 1 w 915"/>
                <a:gd name="T87" fmla="*/ 1 h 1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15"/>
                <a:gd name="T133" fmla="*/ 0 h 1139"/>
                <a:gd name="T134" fmla="*/ 915 w 915"/>
                <a:gd name="T135" fmla="*/ 1139 h 1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15" h="1139">
                  <a:moveTo>
                    <a:pt x="15" y="1008"/>
                  </a:moveTo>
                  <a:lnTo>
                    <a:pt x="0" y="1061"/>
                  </a:lnTo>
                  <a:lnTo>
                    <a:pt x="15" y="1139"/>
                  </a:lnTo>
                  <a:lnTo>
                    <a:pt x="70" y="1139"/>
                  </a:lnTo>
                  <a:lnTo>
                    <a:pt x="231" y="1108"/>
                  </a:lnTo>
                  <a:lnTo>
                    <a:pt x="408" y="1046"/>
                  </a:lnTo>
                  <a:lnTo>
                    <a:pt x="554" y="946"/>
                  </a:lnTo>
                  <a:lnTo>
                    <a:pt x="639" y="816"/>
                  </a:lnTo>
                  <a:lnTo>
                    <a:pt x="715" y="593"/>
                  </a:lnTo>
                  <a:lnTo>
                    <a:pt x="738" y="385"/>
                  </a:lnTo>
                  <a:lnTo>
                    <a:pt x="738" y="285"/>
                  </a:lnTo>
                  <a:lnTo>
                    <a:pt x="777" y="224"/>
                  </a:lnTo>
                  <a:lnTo>
                    <a:pt x="845" y="200"/>
                  </a:lnTo>
                  <a:lnTo>
                    <a:pt x="907" y="200"/>
                  </a:lnTo>
                  <a:lnTo>
                    <a:pt x="915" y="169"/>
                  </a:lnTo>
                  <a:lnTo>
                    <a:pt x="823" y="177"/>
                  </a:lnTo>
                  <a:lnTo>
                    <a:pt x="808" y="154"/>
                  </a:lnTo>
                  <a:lnTo>
                    <a:pt x="884" y="70"/>
                  </a:lnTo>
                  <a:lnTo>
                    <a:pt x="868" y="47"/>
                  </a:lnTo>
                  <a:lnTo>
                    <a:pt x="853" y="62"/>
                  </a:lnTo>
                  <a:lnTo>
                    <a:pt x="792" y="123"/>
                  </a:lnTo>
                  <a:lnTo>
                    <a:pt x="777" y="123"/>
                  </a:lnTo>
                  <a:lnTo>
                    <a:pt x="777" y="16"/>
                  </a:lnTo>
                  <a:lnTo>
                    <a:pt x="761" y="0"/>
                  </a:lnTo>
                  <a:lnTo>
                    <a:pt x="738" y="8"/>
                  </a:lnTo>
                  <a:lnTo>
                    <a:pt x="746" y="123"/>
                  </a:lnTo>
                  <a:lnTo>
                    <a:pt x="730" y="131"/>
                  </a:lnTo>
                  <a:lnTo>
                    <a:pt x="668" y="70"/>
                  </a:lnTo>
                  <a:lnTo>
                    <a:pt x="623" y="62"/>
                  </a:lnTo>
                  <a:lnTo>
                    <a:pt x="631" y="93"/>
                  </a:lnTo>
                  <a:lnTo>
                    <a:pt x="699" y="162"/>
                  </a:lnTo>
                  <a:lnTo>
                    <a:pt x="699" y="200"/>
                  </a:lnTo>
                  <a:lnTo>
                    <a:pt x="676" y="278"/>
                  </a:lnTo>
                  <a:lnTo>
                    <a:pt x="676" y="346"/>
                  </a:lnTo>
                  <a:lnTo>
                    <a:pt x="676" y="462"/>
                  </a:lnTo>
                  <a:lnTo>
                    <a:pt x="645" y="608"/>
                  </a:lnTo>
                  <a:lnTo>
                    <a:pt x="615" y="700"/>
                  </a:lnTo>
                  <a:lnTo>
                    <a:pt x="561" y="816"/>
                  </a:lnTo>
                  <a:lnTo>
                    <a:pt x="499" y="908"/>
                  </a:lnTo>
                  <a:lnTo>
                    <a:pt x="454" y="954"/>
                  </a:lnTo>
                  <a:lnTo>
                    <a:pt x="330" y="993"/>
                  </a:lnTo>
                  <a:lnTo>
                    <a:pt x="215" y="1008"/>
                  </a:lnTo>
                  <a:lnTo>
                    <a:pt x="99" y="1024"/>
                  </a:lnTo>
                  <a:lnTo>
                    <a:pt x="15" y="100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3" name="Group 29">
            <a:extLst>
              <a:ext uri="{FF2B5EF4-FFF2-40B4-BE49-F238E27FC236}">
                <a16:creationId xmlns:a16="http://schemas.microsoft.com/office/drawing/2014/main" id="{3E994F08-FB5B-4CEC-A8B6-0F5B38294010}"/>
              </a:ext>
            </a:extLst>
          </p:cNvPr>
          <p:cNvGrpSpPr>
            <a:grpSpLocks/>
          </p:cNvGrpSpPr>
          <p:nvPr/>
        </p:nvGrpSpPr>
        <p:grpSpPr bwMode="auto">
          <a:xfrm>
            <a:off x="7740930" y="2413256"/>
            <a:ext cx="917591" cy="929993"/>
            <a:chOff x="2065" y="1551"/>
            <a:chExt cx="1628" cy="1988"/>
          </a:xfrm>
        </p:grpSpPr>
        <p:sp>
          <p:nvSpPr>
            <p:cNvPr id="204" name="Freeform 30">
              <a:extLst>
                <a:ext uri="{FF2B5EF4-FFF2-40B4-BE49-F238E27FC236}">
                  <a16:creationId xmlns:a16="http://schemas.microsoft.com/office/drawing/2014/main" id="{920CA0E6-631E-4A17-9291-0633CA10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5" name="Freeform 31">
              <a:extLst>
                <a:ext uri="{FF2B5EF4-FFF2-40B4-BE49-F238E27FC236}">
                  <a16:creationId xmlns:a16="http://schemas.microsoft.com/office/drawing/2014/main" id="{A1A0C48B-C751-4BAE-A9DD-9761D7C0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6" name="Freeform 32">
              <a:extLst>
                <a:ext uri="{FF2B5EF4-FFF2-40B4-BE49-F238E27FC236}">
                  <a16:creationId xmlns:a16="http://schemas.microsoft.com/office/drawing/2014/main" id="{340B552A-69D6-4BE1-BAA6-72D369C5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7" name="Freeform 33">
              <a:extLst>
                <a:ext uri="{FF2B5EF4-FFF2-40B4-BE49-F238E27FC236}">
                  <a16:creationId xmlns:a16="http://schemas.microsoft.com/office/drawing/2014/main" id="{0577B206-323C-43F5-BF0D-70C6A07E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8" name="Freeform 34">
              <a:extLst>
                <a:ext uri="{FF2B5EF4-FFF2-40B4-BE49-F238E27FC236}">
                  <a16:creationId xmlns:a16="http://schemas.microsoft.com/office/drawing/2014/main" id="{1B01CE9A-6455-4805-90A1-25219D85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9" name="Freeform 35">
              <a:extLst>
                <a:ext uri="{FF2B5EF4-FFF2-40B4-BE49-F238E27FC236}">
                  <a16:creationId xmlns:a16="http://schemas.microsoft.com/office/drawing/2014/main" id="{7E585519-4673-4421-AAEB-D1957AF8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0" name="Freeform 36">
              <a:extLst>
                <a:ext uri="{FF2B5EF4-FFF2-40B4-BE49-F238E27FC236}">
                  <a16:creationId xmlns:a16="http://schemas.microsoft.com/office/drawing/2014/main" id="{23E39FB2-1487-490B-AF1C-6850228C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89060E5A-FDD9-4545-B0CC-BACB943E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2" name="Freeform 38">
              <a:extLst>
                <a:ext uri="{FF2B5EF4-FFF2-40B4-BE49-F238E27FC236}">
                  <a16:creationId xmlns:a16="http://schemas.microsoft.com/office/drawing/2014/main" id="{7856AC6E-DEA9-4FA4-9EE6-1F03FE272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3" name="Freeform 39">
              <a:extLst>
                <a:ext uri="{FF2B5EF4-FFF2-40B4-BE49-F238E27FC236}">
                  <a16:creationId xmlns:a16="http://schemas.microsoft.com/office/drawing/2014/main" id="{77017DCB-D0B3-4C90-BF95-9F334D86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4" name="Freeform 40">
              <a:extLst>
                <a:ext uri="{FF2B5EF4-FFF2-40B4-BE49-F238E27FC236}">
                  <a16:creationId xmlns:a16="http://schemas.microsoft.com/office/drawing/2014/main" id="{375F43E1-87BD-4A2C-940E-07CF9C6A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5" name="Freeform 41">
              <a:extLst>
                <a:ext uri="{FF2B5EF4-FFF2-40B4-BE49-F238E27FC236}">
                  <a16:creationId xmlns:a16="http://schemas.microsoft.com/office/drawing/2014/main" id="{61B15681-905A-4B55-9AA6-DFC30A21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6" name="Freeform 42">
              <a:extLst>
                <a:ext uri="{FF2B5EF4-FFF2-40B4-BE49-F238E27FC236}">
                  <a16:creationId xmlns:a16="http://schemas.microsoft.com/office/drawing/2014/main" id="{7AE5CD4B-370F-4588-B1DC-EE54362A6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7" name="Freeform 43">
              <a:extLst>
                <a:ext uri="{FF2B5EF4-FFF2-40B4-BE49-F238E27FC236}">
                  <a16:creationId xmlns:a16="http://schemas.microsoft.com/office/drawing/2014/main" id="{D7F58E37-2586-4EAD-B7A2-001B0C65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8" name="Freeform 44">
              <a:extLst>
                <a:ext uri="{FF2B5EF4-FFF2-40B4-BE49-F238E27FC236}">
                  <a16:creationId xmlns:a16="http://schemas.microsoft.com/office/drawing/2014/main" id="{CBA2AF2A-FD36-4D35-A8CB-DB3AA2560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7B4F87ED-60C3-4D6D-8E4E-8D3D5948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0" name="Freeform 46">
              <a:extLst>
                <a:ext uri="{FF2B5EF4-FFF2-40B4-BE49-F238E27FC236}">
                  <a16:creationId xmlns:a16="http://schemas.microsoft.com/office/drawing/2014/main" id="{AFE3EA3B-B379-4D42-B1F3-9216212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A846812-A9EF-4691-B44A-0ACDB550A0DC}"/>
              </a:ext>
            </a:extLst>
          </p:cNvPr>
          <p:cNvGrpSpPr/>
          <p:nvPr/>
        </p:nvGrpSpPr>
        <p:grpSpPr>
          <a:xfrm>
            <a:off x="4267200" y="6012870"/>
            <a:ext cx="1191467" cy="482450"/>
            <a:chOff x="346365" y="5860470"/>
            <a:chExt cx="1191467" cy="482450"/>
          </a:xfrm>
        </p:grpSpPr>
        <p:sp>
          <p:nvSpPr>
            <p:cNvPr id="222" name="Left Brace 221">
              <a:extLst>
                <a:ext uri="{FF2B5EF4-FFF2-40B4-BE49-F238E27FC236}">
                  <a16:creationId xmlns:a16="http://schemas.microsoft.com/office/drawing/2014/main" id="{D1B42970-9093-4920-9185-799B916B76E9}"/>
                </a:ext>
              </a:extLst>
            </p:cNvPr>
            <p:cNvSpPr/>
            <p:nvPr/>
          </p:nvSpPr>
          <p:spPr bwMode="auto">
            <a:xfrm flipH="1">
              <a:off x="346365" y="5860470"/>
              <a:ext cx="87137" cy="461665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2E65184-3585-4B75-BF8F-0B329AC6798D}"/>
                </a:ext>
              </a:extLst>
            </p:cNvPr>
            <p:cNvSpPr txBox="1"/>
            <p:nvPr/>
          </p:nvSpPr>
          <p:spPr>
            <a:xfrm>
              <a:off x="498765" y="5881255"/>
              <a:ext cx="10390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f(0)/10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1AC0E83-C206-462A-A617-4885E2F8354B}"/>
              </a:ext>
            </a:extLst>
          </p:cNvPr>
          <p:cNvGrpSpPr/>
          <p:nvPr/>
        </p:nvGrpSpPr>
        <p:grpSpPr>
          <a:xfrm>
            <a:off x="4225634" y="1854277"/>
            <a:ext cx="1434439" cy="4082393"/>
            <a:chOff x="290944" y="2239742"/>
            <a:chExt cx="1434439" cy="4082393"/>
          </a:xfrm>
        </p:grpSpPr>
        <p:sp>
          <p:nvSpPr>
            <p:cNvPr id="225" name="Left Brace 224">
              <a:extLst>
                <a:ext uri="{FF2B5EF4-FFF2-40B4-BE49-F238E27FC236}">
                  <a16:creationId xmlns:a16="http://schemas.microsoft.com/office/drawing/2014/main" id="{D8CE258A-FE9D-4282-9E4A-B5548365B313}"/>
                </a:ext>
              </a:extLst>
            </p:cNvPr>
            <p:cNvSpPr/>
            <p:nvPr/>
          </p:nvSpPr>
          <p:spPr bwMode="auto">
            <a:xfrm flipH="1">
              <a:off x="290944" y="2239742"/>
              <a:ext cx="152841" cy="4082393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2B52B104-57F7-4570-9DB3-98E2F9041A29}"/>
                </a:ext>
              </a:extLst>
            </p:cNvPr>
            <p:cNvSpPr txBox="1"/>
            <p:nvPr/>
          </p:nvSpPr>
          <p:spPr>
            <a:xfrm>
              <a:off x="498765" y="4043065"/>
              <a:ext cx="1226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Garbage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611F636-DA0D-4BF2-B8FF-5CC366E9F020}"/>
              </a:ext>
            </a:extLst>
          </p:cNvPr>
          <p:cNvGrpSpPr/>
          <p:nvPr/>
        </p:nvGrpSpPr>
        <p:grpSpPr>
          <a:xfrm>
            <a:off x="-26484" y="1806324"/>
            <a:ext cx="753849" cy="4656801"/>
            <a:chOff x="-26484" y="1806324"/>
            <a:chExt cx="753849" cy="4656801"/>
          </a:xfrm>
        </p:grpSpPr>
        <p:sp>
          <p:nvSpPr>
            <p:cNvPr id="167" name="Left Brace 166">
              <a:extLst>
                <a:ext uri="{FF2B5EF4-FFF2-40B4-BE49-F238E27FC236}">
                  <a16:creationId xmlns:a16="http://schemas.microsoft.com/office/drawing/2014/main" id="{70A8A6BA-836F-46D0-9504-5B4EA9BADDDF}"/>
                </a:ext>
              </a:extLst>
            </p:cNvPr>
            <p:cNvSpPr/>
            <p:nvPr/>
          </p:nvSpPr>
          <p:spPr bwMode="auto">
            <a:xfrm>
              <a:off x="542666" y="1806324"/>
              <a:ext cx="184699" cy="4656801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FD0578B1-01B9-4B9A-93C9-FF760C32E988}"/>
                </a:ext>
              </a:extLst>
            </p:cNvPr>
            <p:cNvSpPr txBox="1"/>
            <p:nvPr/>
          </p:nvSpPr>
          <p:spPr>
            <a:xfrm>
              <a:off x="-26484" y="3886200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f(0)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6959DA3-E898-4546-A032-2F3A9C5FE389}"/>
              </a:ext>
            </a:extLst>
          </p:cNvPr>
          <p:cNvGrpSpPr/>
          <p:nvPr/>
        </p:nvGrpSpPr>
        <p:grpSpPr>
          <a:xfrm>
            <a:off x="1167726" y="6447344"/>
            <a:ext cx="184699" cy="528476"/>
            <a:chOff x="1167726" y="6447344"/>
            <a:chExt cx="1920917" cy="528476"/>
          </a:xfrm>
        </p:grpSpPr>
        <p:sp>
          <p:nvSpPr>
            <p:cNvPr id="170" name="Left Brace 169">
              <a:extLst>
                <a:ext uri="{FF2B5EF4-FFF2-40B4-BE49-F238E27FC236}">
                  <a16:creationId xmlns:a16="http://schemas.microsoft.com/office/drawing/2014/main" id="{6E306A00-A8A3-42C9-BBB5-61F124F4A3F5}"/>
                </a:ext>
              </a:extLst>
            </p:cNvPr>
            <p:cNvSpPr/>
            <p:nvPr/>
          </p:nvSpPr>
          <p:spPr bwMode="auto">
            <a:xfrm rot="16200000">
              <a:off x="2051012" y="5564058"/>
              <a:ext cx="154345" cy="1920917"/>
            </a:xfrm>
            <a:prstGeom prst="leftBrac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6C4BB40D-ADA2-4B2F-9B20-0A76D3AFE688}"/>
                </a:ext>
              </a:extLst>
            </p:cNvPr>
            <p:cNvSpPr txBox="1"/>
            <p:nvPr/>
          </p:nvSpPr>
          <p:spPr>
            <a:xfrm>
              <a:off x="1342856" y="6514155"/>
              <a:ext cx="3385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en-US" sz="2400" i="0" dirty="0"/>
                <a:t>0</a:t>
              </a:r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484A6674-F8F3-4862-95F4-20F2914E5F24}"/>
              </a:ext>
            </a:extLst>
          </p:cNvPr>
          <p:cNvSpPr txBox="1"/>
          <p:nvPr/>
        </p:nvSpPr>
        <p:spPr>
          <a:xfrm>
            <a:off x="5285510" y="6033655"/>
            <a:ext cx="896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2400" i="0" dirty="0"/>
              <a:t>= f(1)</a:t>
            </a:r>
          </a:p>
        </p:txBody>
      </p:sp>
      <p:sp>
        <p:nvSpPr>
          <p:cNvPr id="77" name="AutoShape 35">
            <a:extLst>
              <a:ext uri="{FF2B5EF4-FFF2-40B4-BE49-F238E27FC236}">
                <a16:creationId xmlns:a16="http://schemas.microsoft.com/office/drawing/2014/main" id="{27F5ADCE-84E8-4295-82E0-E8DC4D587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6257" y="5565243"/>
            <a:ext cx="3645709" cy="454557"/>
          </a:xfrm>
          <a:prstGeom prst="wedgeRoundRectCallout">
            <a:avLst>
              <a:gd name="adj1" fmla="val 24731"/>
              <a:gd name="adj2" fmla="val -78574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Black skip every 10</a:t>
            </a:r>
            <a:r>
              <a:rPr lang="en-US" altLang="en-US" sz="2400" i="0" baseline="30000" dirty="0">
                <a:solidFill>
                  <a:srgbClr val="FFFFFF"/>
                </a:solidFill>
              </a:rPr>
              <a:t>th</a:t>
            </a:r>
            <a:r>
              <a:rPr lang="en-US" altLang="en-US" sz="2400" i="0" dirty="0">
                <a:solidFill>
                  <a:srgbClr val="FFFFFF"/>
                </a:solidFill>
              </a:rPr>
              <a:t> move.</a:t>
            </a:r>
          </a:p>
        </p:txBody>
      </p:sp>
      <p:sp>
        <p:nvSpPr>
          <p:cNvPr id="78" name="AutoShape 35">
            <a:extLst>
              <a:ext uri="{FF2B5EF4-FFF2-40B4-BE49-F238E27FC236}">
                <a16:creationId xmlns:a16="http://schemas.microsoft.com/office/drawing/2014/main" id="{C3ACA6E6-CC68-48DF-8146-60124CA9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708" y="2464769"/>
            <a:ext cx="3065075" cy="826968"/>
          </a:xfrm>
          <a:prstGeom prst="wedgeRoundRectCallout">
            <a:avLst>
              <a:gd name="adj1" fmla="val 54475"/>
              <a:gd name="adj2" fmla="val -17928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This really does feel like black’s best move.</a:t>
            </a:r>
          </a:p>
        </p:txBody>
      </p:sp>
    </p:spTree>
    <p:extLst>
      <p:ext uri="{BB962C8B-B14F-4D97-AF65-F5344CB8AC3E}">
        <p14:creationId xmlns:p14="http://schemas.microsoft.com/office/powerpoint/2010/main" val="172552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69" grpId="0"/>
      <p:bldP spid="70" grpId="0"/>
      <p:bldP spid="80" grpId="0"/>
      <p:bldP spid="81" grpId="0"/>
      <p:bldP spid="91" grpId="0"/>
      <p:bldP spid="92" grpId="0"/>
      <p:bldP spid="102" grpId="0"/>
      <p:bldP spid="103" grpId="0"/>
      <p:bldP spid="113" grpId="0"/>
      <p:bldP spid="114" grpId="0"/>
      <p:bldP spid="124" grpId="0"/>
      <p:bldP spid="125" grpId="0"/>
      <p:bldP spid="135" grpId="0"/>
      <p:bldP spid="136" grpId="0"/>
      <p:bldP spid="146" grpId="0"/>
      <p:bldP spid="147" grpId="0"/>
      <p:bldP spid="157" grpId="0"/>
      <p:bldP spid="172" grpId="0"/>
      <p:bldP spid="77" grpId="0" animBg="1"/>
      <p:bldP spid="7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grpSp>
        <p:nvGrpSpPr>
          <p:cNvPr id="203" name="Group 29">
            <a:extLst>
              <a:ext uri="{FF2B5EF4-FFF2-40B4-BE49-F238E27FC236}">
                <a16:creationId xmlns:a16="http://schemas.microsoft.com/office/drawing/2014/main" id="{3E994F08-FB5B-4CEC-A8B6-0F5B38294010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2393608"/>
            <a:ext cx="917591" cy="929993"/>
            <a:chOff x="2065" y="1551"/>
            <a:chExt cx="1628" cy="1988"/>
          </a:xfrm>
        </p:grpSpPr>
        <p:sp>
          <p:nvSpPr>
            <p:cNvPr id="204" name="Freeform 30">
              <a:extLst>
                <a:ext uri="{FF2B5EF4-FFF2-40B4-BE49-F238E27FC236}">
                  <a16:creationId xmlns:a16="http://schemas.microsoft.com/office/drawing/2014/main" id="{920CA0E6-631E-4A17-9291-0633CA100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5" name="Freeform 31">
              <a:extLst>
                <a:ext uri="{FF2B5EF4-FFF2-40B4-BE49-F238E27FC236}">
                  <a16:creationId xmlns:a16="http://schemas.microsoft.com/office/drawing/2014/main" id="{A1A0C48B-C751-4BAE-A9DD-9761D7C0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6" name="Freeform 32">
              <a:extLst>
                <a:ext uri="{FF2B5EF4-FFF2-40B4-BE49-F238E27FC236}">
                  <a16:creationId xmlns:a16="http://schemas.microsoft.com/office/drawing/2014/main" id="{340B552A-69D6-4BE1-BAA6-72D369C5E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7" name="Freeform 33">
              <a:extLst>
                <a:ext uri="{FF2B5EF4-FFF2-40B4-BE49-F238E27FC236}">
                  <a16:creationId xmlns:a16="http://schemas.microsoft.com/office/drawing/2014/main" id="{0577B206-323C-43F5-BF0D-70C6A07E1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8" name="Freeform 34">
              <a:extLst>
                <a:ext uri="{FF2B5EF4-FFF2-40B4-BE49-F238E27FC236}">
                  <a16:creationId xmlns:a16="http://schemas.microsoft.com/office/drawing/2014/main" id="{1B01CE9A-6455-4805-90A1-25219D858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9" name="Freeform 35">
              <a:extLst>
                <a:ext uri="{FF2B5EF4-FFF2-40B4-BE49-F238E27FC236}">
                  <a16:creationId xmlns:a16="http://schemas.microsoft.com/office/drawing/2014/main" id="{7E585519-4673-4421-AAEB-D1957AF8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0" name="Freeform 36">
              <a:extLst>
                <a:ext uri="{FF2B5EF4-FFF2-40B4-BE49-F238E27FC236}">
                  <a16:creationId xmlns:a16="http://schemas.microsoft.com/office/drawing/2014/main" id="{23E39FB2-1487-490B-AF1C-6850228C5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1" name="Freeform 37">
              <a:extLst>
                <a:ext uri="{FF2B5EF4-FFF2-40B4-BE49-F238E27FC236}">
                  <a16:creationId xmlns:a16="http://schemas.microsoft.com/office/drawing/2014/main" id="{89060E5A-FDD9-4545-B0CC-BACB943E9E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2" name="Freeform 38">
              <a:extLst>
                <a:ext uri="{FF2B5EF4-FFF2-40B4-BE49-F238E27FC236}">
                  <a16:creationId xmlns:a16="http://schemas.microsoft.com/office/drawing/2014/main" id="{7856AC6E-DEA9-4FA4-9EE6-1F03FE272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3" name="Freeform 39">
              <a:extLst>
                <a:ext uri="{FF2B5EF4-FFF2-40B4-BE49-F238E27FC236}">
                  <a16:creationId xmlns:a16="http://schemas.microsoft.com/office/drawing/2014/main" id="{77017DCB-D0B3-4C90-BF95-9F334D86D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4" name="Freeform 40">
              <a:extLst>
                <a:ext uri="{FF2B5EF4-FFF2-40B4-BE49-F238E27FC236}">
                  <a16:creationId xmlns:a16="http://schemas.microsoft.com/office/drawing/2014/main" id="{375F43E1-87BD-4A2C-940E-07CF9C6A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5" name="Freeform 41">
              <a:extLst>
                <a:ext uri="{FF2B5EF4-FFF2-40B4-BE49-F238E27FC236}">
                  <a16:creationId xmlns:a16="http://schemas.microsoft.com/office/drawing/2014/main" id="{61B15681-905A-4B55-9AA6-DFC30A21A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6" name="Freeform 42">
              <a:extLst>
                <a:ext uri="{FF2B5EF4-FFF2-40B4-BE49-F238E27FC236}">
                  <a16:creationId xmlns:a16="http://schemas.microsoft.com/office/drawing/2014/main" id="{7AE5CD4B-370F-4588-B1DC-EE54362A6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7" name="Freeform 43">
              <a:extLst>
                <a:ext uri="{FF2B5EF4-FFF2-40B4-BE49-F238E27FC236}">
                  <a16:creationId xmlns:a16="http://schemas.microsoft.com/office/drawing/2014/main" id="{D7F58E37-2586-4EAD-B7A2-001B0C65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8" name="Freeform 44">
              <a:extLst>
                <a:ext uri="{FF2B5EF4-FFF2-40B4-BE49-F238E27FC236}">
                  <a16:creationId xmlns:a16="http://schemas.microsoft.com/office/drawing/2014/main" id="{CBA2AF2A-FD36-4D35-A8CB-DB3AA2560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19" name="Freeform 45">
              <a:extLst>
                <a:ext uri="{FF2B5EF4-FFF2-40B4-BE49-F238E27FC236}">
                  <a16:creationId xmlns:a16="http://schemas.microsoft.com/office/drawing/2014/main" id="{7B4F87ED-60C3-4D6D-8E4E-8D3D5948E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0" name="Freeform 46">
              <a:extLst>
                <a:ext uri="{FF2B5EF4-FFF2-40B4-BE49-F238E27FC236}">
                  <a16:creationId xmlns:a16="http://schemas.microsoft.com/office/drawing/2014/main" id="{AFE3EA3B-B379-4D42-B1F3-9216212EA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  <p:sp>
        <p:nvSpPr>
          <p:cNvPr id="78" name="AutoShape 35">
            <a:extLst>
              <a:ext uri="{FF2B5EF4-FFF2-40B4-BE49-F238E27FC236}">
                <a16:creationId xmlns:a16="http://schemas.microsoft.com/office/drawing/2014/main" id="{C3ACA6E6-CC68-48DF-8146-60124CA9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6635" y="1297368"/>
            <a:ext cx="2658257" cy="894692"/>
          </a:xfrm>
          <a:prstGeom prst="wedgeRoundRectCallout">
            <a:avLst>
              <a:gd name="adj1" fmla="val 64204"/>
              <a:gd name="adj2" fmla="val 29560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I still don’t believe it is possible.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1A881D-F3CB-3FFD-4A7E-4E1BB7627B6B}"/>
              </a:ext>
            </a:extLst>
          </p:cNvPr>
          <p:cNvGrpSpPr>
            <a:grpSpLocks/>
          </p:cNvGrpSpPr>
          <p:nvPr/>
        </p:nvGrpSpPr>
        <p:grpSpPr bwMode="auto">
          <a:xfrm>
            <a:off x="-14413" y="2184061"/>
            <a:ext cx="5805613" cy="1928228"/>
            <a:chOff x="2084953" y="1413630"/>
            <a:chExt cx="5804589" cy="1928603"/>
          </a:xfrm>
        </p:grpSpPr>
        <p:pic>
          <p:nvPicPr>
            <p:cNvPr id="4" name="Picture 5" descr="j0116172">
              <a:extLst>
                <a:ext uri="{FF2B5EF4-FFF2-40B4-BE49-F238E27FC236}">
                  <a16:creationId xmlns:a16="http://schemas.microsoft.com/office/drawing/2014/main" id="{31D188BA-3DBF-6826-3786-D1FC53867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84953" y="1413630"/>
              <a:ext cx="1417853" cy="1928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AF6E9FA6-92B7-036D-D2A0-DB4B7D021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1159" y="1551466"/>
              <a:ext cx="4228383" cy="639188"/>
            </a:xfrm>
            <a:prstGeom prst="wedgeRectCallout">
              <a:avLst>
                <a:gd name="adj1" fmla="val -59313"/>
                <a:gd name="adj2" fmla="val 21042"/>
              </a:avLst>
            </a:prstGeom>
            <a:noFill/>
            <a:ln w="381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Do you believe in the steps?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8" name="AutoShape 35">
            <a:extLst>
              <a:ext uri="{FF2B5EF4-FFF2-40B4-BE49-F238E27FC236}">
                <a16:creationId xmlns:a16="http://schemas.microsoft.com/office/drawing/2014/main" id="{D6BE5C0E-ECB6-7629-B725-052524D71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3436" y="2321870"/>
            <a:ext cx="1254623" cy="617955"/>
          </a:xfrm>
          <a:prstGeom prst="wedgeRoundRectCallout">
            <a:avLst>
              <a:gd name="adj1" fmla="val 66398"/>
              <a:gd name="adj2" fmla="val -22987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Yes.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E0C173CD-D57B-BA07-F5EF-3390819A3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070" y="3063035"/>
            <a:ext cx="3859299" cy="639064"/>
          </a:xfrm>
          <a:prstGeom prst="wedgeRectCallout">
            <a:avLst>
              <a:gd name="adj1" fmla="val -56202"/>
              <a:gd name="adj2" fmla="val -33879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Did you follow the steps?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AutoShape 35">
            <a:extLst>
              <a:ext uri="{FF2B5EF4-FFF2-40B4-BE49-F238E27FC236}">
                <a16:creationId xmlns:a16="http://schemas.microsoft.com/office/drawing/2014/main" id="{2E1ABA0C-AA7B-289B-7AFE-E3EE09207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074" y="3084144"/>
            <a:ext cx="1254623" cy="617955"/>
          </a:xfrm>
          <a:prstGeom prst="wedgeRoundRectCallout">
            <a:avLst>
              <a:gd name="adj1" fmla="val 65662"/>
              <a:gd name="adj2" fmla="val -46902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Yes.</a:t>
            </a:r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34E2D509-DB8D-B991-66AB-7B77C486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7312" y="3810000"/>
            <a:ext cx="4229129" cy="639064"/>
          </a:xfrm>
          <a:prstGeom prst="wedgeRectCallout">
            <a:avLst>
              <a:gd name="adj1" fmla="val -52489"/>
              <a:gd name="adj2" fmla="val -3966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 then the algorithm works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AutoShape 35">
            <a:extLst>
              <a:ext uri="{FF2B5EF4-FFF2-40B4-BE49-F238E27FC236}">
                <a16:creationId xmlns:a16="http://schemas.microsoft.com/office/drawing/2014/main" id="{26719362-EA4C-8AE9-3090-714DA139F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612" y="4551165"/>
            <a:ext cx="2658257" cy="1448927"/>
          </a:xfrm>
          <a:prstGeom prst="wedgeRoundRectCallout">
            <a:avLst>
              <a:gd name="adj1" fmla="val 39187"/>
              <a:gd name="adj2" fmla="val -56497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And</a:t>
            </a:r>
            <a:br>
              <a:rPr lang="en-US" altLang="en-US" sz="2400" i="0" dirty="0">
                <a:solidFill>
                  <a:srgbClr val="FFFFFF"/>
                </a:solidFill>
              </a:rPr>
            </a:br>
            <a:r>
              <a:rPr lang="en-US" altLang="en-US" sz="2400" i="0" dirty="0">
                <a:solidFill>
                  <a:srgbClr val="FFFFFF"/>
                </a:solidFill>
              </a:rPr>
              <a:t>I still don’t believe it is possible.</a:t>
            </a:r>
          </a:p>
        </p:txBody>
      </p:sp>
      <p:sp>
        <p:nvSpPr>
          <p:cNvPr id="15" name="AutoShape 35">
            <a:extLst>
              <a:ext uri="{FF2B5EF4-FFF2-40B4-BE49-F238E27FC236}">
                <a16:creationId xmlns:a16="http://schemas.microsoft.com/office/drawing/2014/main" id="{478D4DEF-474F-DFD8-4EC9-BC66AB9D3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801645"/>
            <a:ext cx="1254623" cy="617955"/>
          </a:xfrm>
          <a:prstGeom prst="wedgeRoundRectCallout">
            <a:avLst>
              <a:gd name="adj1" fmla="val 65662"/>
              <a:gd name="adj2" fmla="val -46902"/>
              <a:gd name="adj3" fmla="val 16667"/>
            </a:avLst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en-US" sz="2400" i="0" dirty="0">
                <a:solidFill>
                  <a:srgbClr val="FFFFFF"/>
                </a:solidFill>
              </a:rPr>
              <a:t>Yes.</a:t>
            </a:r>
          </a:p>
        </p:txBody>
      </p:sp>
      <p:sp>
        <p:nvSpPr>
          <p:cNvPr id="18" name="AutoShape 8">
            <a:extLst>
              <a:ext uri="{FF2B5EF4-FFF2-40B4-BE49-F238E27FC236}">
                <a16:creationId xmlns:a16="http://schemas.microsoft.com/office/drawing/2014/main" id="{2E127711-750C-233C-EF5D-BC6E487CF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4307" y="6124176"/>
            <a:ext cx="4229129" cy="639064"/>
          </a:xfrm>
          <a:prstGeom prst="wedgeRectCallout">
            <a:avLst>
              <a:gd name="adj1" fmla="val -52489"/>
              <a:gd name="adj2" fmla="val -3966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sz="2800" i="0" dirty="0">
                <a:solidFill>
                  <a:srgbClr val="FFFFFF"/>
                </a:solidFill>
              </a:rPr>
              <a:t>Ok. Let trace it out.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09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45468B-6A5F-4490-B194-C44BBD0FE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0" dirty="0">
                <a:solidFill>
                  <a:srgbClr val="FFFF00"/>
                </a:solidFill>
              </a:rPr>
              <a:t>n in a Row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0BD6CBEC-F575-4DE0-B059-A01922D29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41" y="455474"/>
            <a:ext cx="94306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>
                <a:solidFill>
                  <a:srgbClr val="33CC33"/>
                </a:solidFill>
              </a:rPr>
              <a:t>Precondition: </a:t>
            </a:r>
            <a:r>
              <a:rPr lang="en-US" altLang="en-US" sz="2400" i="0" dirty="0"/>
              <a:t> Infinite line. Int n. Opponent skips every 10</a:t>
            </a:r>
            <a:r>
              <a:rPr lang="en-US" altLang="en-US" sz="2400" i="0" baseline="30000" dirty="0"/>
              <a:t>th</a:t>
            </a:r>
            <a:r>
              <a:rPr lang="en-US" altLang="en-US" sz="2400" i="0" dirty="0"/>
              <a:t> move.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PostConditions: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  <a:ea typeface="+mn-ea"/>
                <a:cs typeface="+mn-cs"/>
              </a:rPr>
              <a:t>Continuous </a:t>
            </a:r>
            <a:r>
              <a:rPr lang="en-US" altLang="en-US" sz="2400" i="0" kern="0" dirty="0">
                <a:solidFill>
                  <a:srgbClr val="FFFFFF"/>
                </a:solidFill>
                <a:latin typeface="Times New Roman"/>
              </a:rPr>
              <a:t>block of n whites.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2E22E7E-A658-8A25-4866-CF65FD87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366421"/>
            <a:ext cx="5714999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dirty="0"/>
              <a:t>Let n=5.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Build 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5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0.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  Just b</a:t>
            </a:r>
            <a:r>
              <a:rPr lang="en-US" altLang="en-US" sz="2400" i="0" kern="0" dirty="0">
                <a:latin typeface="Times New Roman"/>
              </a:rPr>
              <a:t>y planning where they go.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Extend them to 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5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1.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1 survive.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Extend them to 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2.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2 survive.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Extend them to 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3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3.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3 survive.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Extend them to 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2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4.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1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4 survive.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Extend them to 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1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 block</a:t>
            </a:r>
            <a:r>
              <a:rPr lang="en-US" altLang="en-US" sz="2400" i="0" kern="0" dirty="0">
                <a:latin typeface="Times New Roman"/>
              </a:rPr>
              <a:t>s of length 5.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10</a:t>
            </a:r>
            <a:r>
              <a:rPr kumimoji="0" lang="en-US" altLang="en-US" sz="24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0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</a:rPr>
              <a:t>=1 block</a:t>
            </a:r>
            <a:r>
              <a:rPr lang="en-US" altLang="en-US" sz="2400" i="0" kern="0" dirty="0">
                <a:latin typeface="Times New Roman"/>
              </a:rPr>
              <a:t> of length 5 survives.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en-US" altLang="en-US" sz="2400" i="0" kern="0" dirty="0">
                <a:latin typeface="Times New Roman"/>
              </a:rPr>
              <a:t>Extend it to a block of length 6. (one extra)</a:t>
            </a: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05DFE420-C507-4B95-5E05-EEFC06BB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413" y="2184061"/>
            <a:ext cx="1418103" cy="192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9">
            <a:extLst>
              <a:ext uri="{FF2B5EF4-FFF2-40B4-BE49-F238E27FC236}">
                <a16:creationId xmlns:a16="http://schemas.microsoft.com/office/drawing/2014/main" id="{B09B9952-9FE7-2080-7B25-14C0AEC7880A}"/>
              </a:ext>
            </a:extLst>
          </p:cNvPr>
          <p:cNvGrpSpPr>
            <a:grpSpLocks/>
          </p:cNvGrpSpPr>
          <p:nvPr/>
        </p:nvGrpSpPr>
        <p:grpSpPr bwMode="auto">
          <a:xfrm>
            <a:off x="7772400" y="2393608"/>
            <a:ext cx="917591" cy="929993"/>
            <a:chOff x="2065" y="1551"/>
            <a:chExt cx="1628" cy="1988"/>
          </a:xfrm>
        </p:grpSpPr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FEF4A453-2DE0-97D2-C6ED-310257EA4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0674EA68-0F66-C980-7661-216D7380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7" name="Freeform 32">
              <a:extLst>
                <a:ext uri="{FF2B5EF4-FFF2-40B4-BE49-F238E27FC236}">
                  <a16:creationId xmlns:a16="http://schemas.microsoft.com/office/drawing/2014/main" id="{1E383911-CDDD-24BE-D7FD-3C4F7036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19" name="Freeform 33">
              <a:extLst>
                <a:ext uri="{FF2B5EF4-FFF2-40B4-BE49-F238E27FC236}">
                  <a16:creationId xmlns:a16="http://schemas.microsoft.com/office/drawing/2014/main" id="{B49A1EAD-84D9-DD52-2A85-D292BBA53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0" name="Freeform 34">
              <a:extLst>
                <a:ext uri="{FF2B5EF4-FFF2-40B4-BE49-F238E27FC236}">
                  <a16:creationId xmlns:a16="http://schemas.microsoft.com/office/drawing/2014/main" id="{54BE102A-6F7A-57B5-4A9C-7849551C2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C18A19F3-1D54-6DE7-7F7B-96D364455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63DA9BD0-6270-007C-6236-3F6449C8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4" name="Freeform 37">
              <a:extLst>
                <a:ext uri="{FF2B5EF4-FFF2-40B4-BE49-F238E27FC236}">
                  <a16:creationId xmlns:a16="http://schemas.microsoft.com/office/drawing/2014/main" id="{7020768E-51EE-668E-6D29-823290962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5" name="Freeform 38">
              <a:extLst>
                <a:ext uri="{FF2B5EF4-FFF2-40B4-BE49-F238E27FC236}">
                  <a16:creationId xmlns:a16="http://schemas.microsoft.com/office/drawing/2014/main" id="{1049E826-4562-B335-2661-D7F524E31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6" name="Freeform 39">
              <a:extLst>
                <a:ext uri="{FF2B5EF4-FFF2-40B4-BE49-F238E27FC236}">
                  <a16:creationId xmlns:a16="http://schemas.microsoft.com/office/drawing/2014/main" id="{D053E0C9-EE3B-33AB-FF79-740EF93D8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7" name="Freeform 40">
              <a:extLst>
                <a:ext uri="{FF2B5EF4-FFF2-40B4-BE49-F238E27FC236}">
                  <a16:creationId xmlns:a16="http://schemas.microsoft.com/office/drawing/2014/main" id="{E815AF22-19B8-96EE-9D75-04964188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8" name="Freeform 41">
              <a:extLst>
                <a:ext uri="{FF2B5EF4-FFF2-40B4-BE49-F238E27FC236}">
                  <a16:creationId xmlns:a16="http://schemas.microsoft.com/office/drawing/2014/main" id="{53E4D2E8-CF3E-82DE-940B-2C557616E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29" name="Freeform 42">
              <a:extLst>
                <a:ext uri="{FF2B5EF4-FFF2-40B4-BE49-F238E27FC236}">
                  <a16:creationId xmlns:a16="http://schemas.microsoft.com/office/drawing/2014/main" id="{8E0F8093-1692-EC6C-53E1-CBC03E60A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0" name="Freeform 43">
              <a:extLst>
                <a:ext uri="{FF2B5EF4-FFF2-40B4-BE49-F238E27FC236}">
                  <a16:creationId xmlns:a16="http://schemas.microsoft.com/office/drawing/2014/main" id="{A50A3AEB-3167-FF7C-DDEF-E20EAE97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1" name="Freeform 44">
              <a:extLst>
                <a:ext uri="{FF2B5EF4-FFF2-40B4-BE49-F238E27FC236}">
                  <a16:creationId xmlns:a16="http://schemas.microsoft.com/office/drawing/2014/main" id="{6247A6E6-CC2D-E157-C3A2-3D87E5893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2" name="Freeform 45">
              <a:extLst>
                <a:ext uri="{FF2B5EF4-FFF2-40B4-BE49-F238E27FC236}">
                  <a16:creationId xmlns:a16="http://schemas.microsoft.com/office/drawing/2014/main" id="{3098452D-6853-8752-F296-2D654684C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  <p:sp>
          <p:nvSpPr>
            <p:cNvPr id="33" name="Freeform 46">
              <a:extLst>
                <a:ext uri="{FF2B5EF4-FFF2-40B4-BE49-F238E27FC236}">
                  <a16:creationId xmlns:a16="http://schemas.microsoft.com/office/drawing/2014/main" id="{334AF06F-3AFD-9287-6EEB-0E754A2B9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defTabSz="68580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i="0" dirty="0">
                <a:solidFill>
                  <a:srgbClr val="FFFFFF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6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AutoShape 2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0" name="AutoShape 4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2" name="AutoShape 6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6" name="AutoShape 10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8" name="AutoShape 12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" name="Rectangle 2">
            <a:extLst>
              <a:ext uri="{FF2B5EF4-FFF2-40B4-BE49-F238E27FC236}">
                <a16:creationId xmlns:a16="http://schemas.microsoft.com/office/drawing/2014/main" id="{D608C5E9-50AE-48CB-A0B5-EA31960D2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Iterative Algorithms </a:t>
            </a:r>
            <a:br>
              <a:rPr lang="en-US" altLang="en-US" dirty="0"/>
            </a:br>
            <a:r>
              <a:rPr lang="en-US" altLang="en-US" dirty="0"/>
              <a:t>Loop Invariants </a:t>
            </a:r>
          </a:p>
        </p:txBody>
      </p:sp>
      <p:sp>
        <p:nvSpPr>
          <p:cNvPr id="102" name="Text Box 3">
            <a:extLst>
              <a:ext uri="{FF2B5EF4-FFF2-40B4-BE49-F238E27FC236}">
                <a16:creationId xmlns:a16="http://schemas.microsoft.com/office/drawing/2014/main" id="{1788561F-5E54-444E-A7A6-F654A13C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336181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Max( A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“preCond: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Input is array A[1..n]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of n values.”</a:t>
            </a:r>
            <a:r>
              <a:rPr lang="en-CA" altLang="en-US" sz="2000" i="0" dirty="0"/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accent2"/>
                </a:solidFill>
              </a:rPr>
              <a:t>i = 1</a:t>
            </a:r>
            <a:br>
              <a:rPr lang="en-CA" altLang="en-US" sz="2000" i="0" dirty="0">
                <a:solidFill>
                  <a:schemeClr val="accent2"/>
                </a:solidFill>
              </a:rPr>
            </a:br>
            <a:r>
              <a:rPr lang="en-CA" altLang="en-US" sz="2000" i="0" dirty="0">
                <a:solidFill>
                  <a:schemeClr val="accent2"/>
                </a:solidFill>
              </a:rPr>
              <a:t>m = A[1] 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loop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</a:t>
            </a:r>
            <a:r>
              <a:rPr lang="en-CA" altLang="en-US" sz="2000" i="0" dirty="0">
                <a:solidFill>
                  <a:srgbClr val="33CC33"/>
                </a:solidFill>
              </a:rPr>
              <a:t>“loop-invariant: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      m is max in {A[1]..A[i]}”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exit when </a:t>
            </a:r>
            <a:r>
              <a:rPr lang="en-CA" altLang="en-US" sz="2000" i="0" dirty="0">
                <a:solidFill>
                  <a:srgbClr val="FFC000"/>
                </a:solidFill>
              </a:rPr>
              <a:t>(i=n)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</a:t>
            </a:r>
            <a:r>
              <a:rPr lang="en-CA" altLang="en-US" sz="2000" i="0" dirty="0">
                <a:solidFill>
                  <a:schemeClr val="accent2"/>
                </a:solidFill>
              </a:rPr>
              <a:t>m = max(m,A[i+1]) </a:t>
            </a:r>
            <a:br>
              <a:rPr lang="en-CA" altLang="en-US" sz="2000" i="0" dirty="0">
                <a:solidFill>
                  <a:schemeClr val="accent2"/>
                </a:solidFill>
              </a:rPr>
            </a:br>
            <a:r>
              <a:rPr lang="en-CA" altLang="en-US" sz="2000" i="0" dirty="0">
                <a:solidFill>
                  <a:schemeClr val="accent2"/>
                </a:solidFill>
              </a:rPr>
              <a:t>      i = i + 1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endloop</a:t>
            </a:r>
            <a:r>
              <a:rPr lang="en-CA" altLang="en-US" sz="2000" i="0" dirty="0">
                <a:solidFill>
                  <a:schemeClr val="accent2"/>
                </a:solidFill>
              </a:rPr>
              <a:t> </a:t>
            </a:r>
            <a:endParaRPr lang="en-US" altLang="en-US" sz="2000" i="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accent2"/>
                </a:solidFill>
              </a:rPr>
              <a:t>return(m)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“postCond: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return max in {A[1]..A[n]}”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000" i="0" dirty="0">
              <a:solidFill>
                <a:srgbClr val="33CC33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48200" y="1561743"/>
            <a:ext cx="3733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CA" altLang="en-US" sz="2400" i="0" dirty="0"/>
              <a:t>A </a:t>
            </a:r>
            <a:r>
              <a:rPr lang="en-CA" altLang="en-US" sz="2400" i="0" dirty="0">
                <a:solidFill>
                  <a:srgbClr val="00B050"/>
                </a:solidFill>
              </a:rPr>
              <a:t>loop invariant </a:t>
            </a:r>
            <a:r>
              <a:rPr lang="en-CA" altLang="en-US" sz="2400" i="0" dirty="0"/>
              <a:t>is</a:t>
            </a:r>
            <a:br>
              <a:rPr lang="en-CA" altLang="en-US" sz="2400" i="0" dirty="0"/>
            </a:br>
            <a:r>
              <a:rPr lang="en-CA" altLang="en-US" sz="2400" i="0" dirty="0"/>
              <a:t>any assumptions </a:t>
            </a:r>
            <a:br>
              <a:rPr lang="en-CA" altLang="en-US" sz="2400" i="0" dirty="0"/>
            </a:br>
            <a:r>
              <a:rPr lang="en-CA" altLang="en-US" sz="2400" i="0" dirty="0"/>
              <a:t>(picture)</a:t>
            </a:r>
            <a:br>
              <a:rPr lang="en-CA" altLang="en-US" sz="2400" i="0" dirty="0"/>
            </a:br>
            <a:r>
              <a:rPr lang="en-CA" altLang="en-US" sz="2400" i="0" dirty="0"/>
              <a:t>that must be true </a:t>
            </a:r>
            <a:br>
              <a:rPr lang="en-CA" altLang="en-US" sz="2400" i="0" dirty="0"/>
            </a:br>
            <a:r>
              <a:rPr lang="en-CA" altLang="en-US" sz="2400" i="0" dirty="0"/>
              <a:t>at the top of the loop.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0" y="3657600"/>
            <a:ext cx="556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CA" altLang="en-US" sz="2400" i="0" dirty="0"/>
              <a:t>Not just to please the prof.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400" i="0" dirty="0"/>
              <a:t>Not just to prove correctness.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400" i="0" dirty="0"/>
              <a:t>Use them to think about your algorithm!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400" i="0" dirty="0"/>
              <a:t>Before you start coding.</a:t>
            </a:r>
          </a:p>
          <a:p>
            <a:pPr eaLnBrk="1" hangingPunct="1">
              <a:lnSpc>
                <a:spcPct val="90000"/>
              </a:lnSpc>
            </a:pPr>
            <a:r>
              <a:rPr lang="en-CA" altLang="en-US" sz="2400" i="0" dirty="0"/>
              <a:t>What do you want to be </a:t>
            </a:r>
            <a:br>
              <a:rPr lang="en-CA" altLang="en-US" sz="2400" i="0" dirty="0"/>
            </a:br>
            <a:r>
              <a:rPr lang="en-CA" altLang="en-US" sz="2400" i="0" dirty="0"/>
              <a:t>true in the middle of your computation? 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i="0" dirty="0"/>
              <a:t>You </a:t>
            </a:r>
            <a:r>
              <a:rPr lang="en-CA" altLang="en-US" sz="2400" b="1" i="0" dirty="0"/>
              <a:t>need</a:t>
            </a:r>
            <a:r>
              <a:rPr lang="en-CA" altLang="en-US" sz="2400" i="0" dirty="0"/>
              <a:t> to know.</a:t>
            </a:r>
          </a:p>
          <a:p>
            <a:pPr lvl="1" eaLnBrk="1" hangingPunct="1">
              <a:lnSpc>
                <a:spcPct val="90000"/>
              </a:lnSpc>
            </a:pPr>
            <a:r>
              <a:rPr lang="en-CA" altLang="en-US" sz="2400" i="0" dirty="0"/>
              <a:t>Let your reader know.</a:t>
            </a:r>
          </a:p>
          <a:p>
            <a:pPr eaLnBrk="1" hangingPunct="1">
              <a:lnSpc>
                <a:spcPct val="90000"/>
              </a:lnSpc>
            </a:pPr>
            <a:endParaRPr lang="en-CA" alt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36872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AutoShape 2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0" name="AutoShape 4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2" name="AutoShape 6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6" name="AutoShape 10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8" name="AutoShape 12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1" name="Rectangle 2">
            <a:extLst>
              <a:ext uri="{FF2B5EF4-FFF2-40B4-BE49-F238E27FC236}">
                <a16:creationId xmlns:a16="http://schemas.microsoft.com/office/drawing/2014/main" id="{D608C5E9-50AE-48CB-A0B5-EA31960D2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Iterative Algorithms </a:t>
            </a:r>
            <a:br>
              <a:rPr lang="en-US" altLang="en-US" dirty="0"/>
            </a:br>
            <a:r>
              <a:rPr lang="en-US" altLang="en-US" dirty="0"/>
              <a:t>Loop Invariants </a:t>
            </a:r>
          </a:p>
        </p:txBody>
      </p:sp>
      <p:sp>
        <p:nvSpPr>
          <p:cNvPr id="102" name="Text Box 3">
            <a:extLst>
              <a:ext uri="{FF2B5EF4-FFF2-40B4-BE49-F238E27FC236}">
                <a16:creationId xmlns:a16="http://schemas.microsoft.com/office/drawing/2014/main" id="{1788561F-5E54-444E-A7A6-F654A13C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336181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Max( A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“preCond: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Input is array A[1..n]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of n values.”</a:t>
            </a:r>
            <a:r>
              <a:rPr lang="en-CA" altLang="en-US" sz="2000" i="0" dirty="0"/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accent2"/>
                </a:solidFill>
              </a:rPr>
              <a:t>i = 1</a:t>
            </a:r>
            <a:br>
              <a:rPr lang="en-CA" altLang="en-US" sz="2000" i="0" dirty="0">
                <a:solidFill>
                  <a:schemeClr val="accent2"/>
                </a:solidFill>
              </a:rPr>
            </a:br>
            <a:r>
              <a:rPr lang="en-CA" altLang="en-US" sz="2000" i="0" dirty="0">
                <a:solidFill>
                  <a:schemeClr val="accent2"/>
                </a:solidFill>
              </a:rPr>
              <a:t>m = A[1] 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loop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</a:t>
            </a:r>
            <a:r>
              <a:rPr lang="en-CA" altLang="en-US" sz="2000" i="0" dirty="0">
                <a:solidFill>
                  <a:srgbClr val="33CC33"/>
                </a:solidFill>
              </a:rPr>
              <a:t>“loop-invariant: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      m is max in {A[1]..A[i]}”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exit when </a:t>
            </a:r>
            <a:r>
              <a:rPr lang="en-CA" altLang="en-US" sz="2000" i="0" dirty="0">
                <a:solidFill>
                  <a:srgbClr val="FFC000"/>
                </a:solidFill>
              </a:rPr>
              <a:t>(i=n)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</a:t>
            </a:r>
            <a:r>
              <a:rPr lang="en-CA" altLang="en-US" sz="2000" i="0" dirty="0">
                <a:solidFill>
                  <a:schemeClr val="accent2"/>
                </a:solidFill>
              </a:rPr>
              <a:t>m = max(m,A[i+1]) </a:t>
            </a:r>
            <a:br>
              <a:rPr lang="en-CA" altLang="en-US" sz="2000" i="0" dirty="0">
                <a:solidFill>
                  <a:schemeClr val="accent2"/>
                </a:solidFill>
              </a:rPr>
            </a:br>
            <a:r>
              <a:rPr lang="en-CA" altLang="en-US" sz="2000" i="0" dirty="0">
                <a:solidFill>
                  <a:schemeClr val="accent2"/>
                </a:solidFill>
              </a:rPr>
              <a:t>      i = i + 1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endloop</a:t>
            </a:r>
            <a:r>
              <a:rPr lang="en-CA" altLang="en-US" sz="2000" i="0" dirty="0">
                <a:solidFill>
                  <a:schemeClr val="accent2"/>
                </a:solidFill>
              </a:rPr>
              <a:t> </a:t>
            </a:r>
            <a:endParaRPr lang="en-US" altLang="en-US" sz="2000" i="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accent2"/>
                </a:solidFill>
              </a:rPr>
              <a:t>return(m)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“postCond: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return max in {A[1]..A[n]}”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000" i="0" dirty="0">
              <a:solidFill>
                <a:srgbClr val="33CC33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41F33D-CA0F-C236-E67B-8F61507DBEE2}"/>
              </a:ext>
            </a:extLst>
          </p:cNvPr>
          <p:cNvGrpSpPr/>
          <p:nvPr/>
        </p:nvGrpSpPr>
        <p:grpSpPr>
          <a:xfrm>
            <a:off x="1143001" y="1143000"/>
            <a:ext cx="7938654" cy="3200400"/>
            <a:chOff x="1143001" y="1143000"/>
            <a:chExt cx="7938654" cy="3200400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 flipH="1">
              <a:off x="1143001" y="1143000"/>
              <a:ext cx="582174" cy="3200400"/>
            </a:xfrm>
            <a:custGeom>
              <a:avLst/>
              <a:gdLst>
                <a:gd name="T0" fmla="*/ 0 w 490"/>
                <a:gd name="T1" fmla="*/ 0 h 653"/>
                <a:gd name="T2" fmla="*/ 1 w 490"/>
                <a:gd name="T3" fmla="*/ 3953706 h 653"/>
                <a:gd name="T4" fmla="*/ 1 w 490"/>
                <a:gd name="T5" fmla="*/ 14176334 h 653"/>
                <a:gd name="T6" fmla="*/ 0 60000 65536"/>
                <a:gd name="T7" fmla="*/ 0 60000 65536"/>
                <a:gd name="T8" fmla="*/ 0 60000 65536"/>
                <a:gd name="T9" fmla="*/ 0 w 490"/>
                <a:gd name="T10" fmla="*/ 0 h 653"/>
                <a:gd name="T11" fmla="*/ 490 w 490"/>
                <a:gd name="T12" fmla="*/ 653 h 653"/>
                <a:gd name="connsiteX0" fmla="*/ 7688 w 17688"/>
                <a:gd name="connsiteY0" fmla="*/ 0 h 10000"/>
                <a:gd name="connsiteX1" fmla="*/ 184 w 17688"/>
                <a:gd name="connsiteY1" fmla="*/ 3610 h 10000"/>
                <a:gd name="connsiteX2" fmla="*/ 17688 w 17688"/>
                <a:gd name="connsiteY2" fmla="*/ 10000 h 10000"/>
                <a:gd name="connsiteX0" fmla="*/ 7792 w 17792"/>
                <a:gd name="connsiteY0" fmla="*/ 0 h 10000"/>
                <a:gd name="connsiteX1" fmla="*/ 288 w 17792"/>
                <a:gd name="connsiteY1" fmla="*/ 3610 h 10000"/>
                <a:gd name="connsiteX2" fmla="*/ 17792 w 17792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2" h="10000">
                  <a:moveTo>
                    <a:pt x="7792" y="0"/>
                  </a:moveTo>
                  <a:cubicBezTo>
                    <a:pt x="4640" y="719"/>
                    <a:pt x="-1385" y="1941"/>
                    <a:pt x="288" y="3610"/>
                  </a:cubicBezTo>
                  <a:cubicBezTo>
                    <a:pt x="1962" y="5279"/>
                    <a:pt x="17057" y="8499"/>
                    <a:pt x="17792" y="10000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CE1F7DD-75A1-0E91-A4CF-BAFF29B1F4CC}"/>
                </a:ext>
              </a:extLst>
            </p:cNvPr>
            <p:cNvGrpSpPr/>
            <p:nvPr/>
          </p:nvGrpSpPr>
          <p:grpSpPr>
            <a:xfrm>
              <a:off x="3857192" y="1717965"/>
              <a:ext cx="5224463" cy="1585615"/>
              <a:chOff x="3684587" y="1748135"/>
              <a:chExt cx="5224463" cy="1585615"/>
            </a:xfrm>
          </p:grpSpPr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3733800" y="1748135"/>
                <a:ext cx="33105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CA" altLang="en-US" sz="2400" i="0" dirty="0">
                    <a:solidFill>
                      <a:schemeClr val="tx2"/>
                    </a:solidFill>
                  </a:rPr>
                  <a:t>Definition of Correctness</a:t>
                </a:r>
              </a:p>
            </p:txBody>
          </p:sp>
          <p:grpSp>
            <p:nvGrpSpPr>
              <p:cNvPr id="13" name="Group 4"/>
              <p:cNvGrpSpPr>
                <a:grpSpLocks/>
              </p:cNvGrpSpPr>
              <p:nvPr/>
            </p:nvGrpSpPr>
            <p:grpSpPr bwMode="auto">
              <a:xfrm>
                <a:off x="3684587" y="2133600"/>
                <a:ext cx="5224463" cy="1200150"/>
                <a:chOff x="2256" y="2140"/>
                <a:chExt cx="3291" cy="756"/>
              </a:xfrm>
            </p:grpSpPr>
            <p:sp>
              <p:nvSpPr>
                <p:cNvPr id="1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2256" y="2140"/>
                  <a:ext cx="1469" cy="7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400" i="0" dirty="0">
                      <a:solidFill>
                        <a:srgbClr val="33CC33"/>
                      </a:solidFill>
                    </a:rPr>
                    <a:t>&lt;preCond&gt;</a:t>
                  </a: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400" i="0" dirty="0">
                      <a:solidFill>
                        <a:srgbClr val="FFC000"/>
                      </a:solidFill>
                    </a:rPr>
                    <a:t>&lt;any conditions&gt;</a:t>
                  </a:r>
                  <a:endParaRPr lang="en-US" altLang="en-US" sz="2400" i="0" dirty="0">
                    <a:solidFill>
                      <a:srgbClr val="FFC000"/>
                    </a:solidFill>
                  </a:endParaRPr>
                </a:p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400" i="0" dirty="0">
                      <a:solidFill>
                        <a:schemeClr val="accent2"/>
                      </a:solidFill>
                    </a:rPr>
                    <a:t>     code</a:t>
                  </a:r>
                </a:p>
              </p:txBody>
            </p:sp>
            <p:sp>
              <p:nvSpPr>
                <p:cNvPr id="1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469" y="2464"/>
                  <a:ext cx="107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CA" altLang="en-US" sz="2400" i="0" dirty="0">
                      <a:solidFill>
                        <a:srgbClr val="33CC33"/>
                      </a:solidFill>
                    </a:rPr>
                    <a:t>&lt;postCond&gt;</a:t>
                  </a:r>
                </a:p>
              </p:txBody>
            </p:sp>
            <p:sp>
              <p:nvSpPr>
                <p:cNvPr id="16" name="AutoShape 7"/>
                <p:cNvSpPr>
                  <a:spLocks noChangeArrowheads="1"/>
                </p:cNvSpPr>
                <p:nvPr/>
              </p:nvSpPr>
              <p:spPr bwMode="auto">
                <a:xfrm>
                  <a:off x="4016" y="2448"/>
                  <a:ext cx="432" cy="306"/>
                </a:xfrm>
                <a:prstGeom prst="rightArrow">
                  <a:avLst>
                    <a:gd name="adj1" fmla="val 50000"/>
                    <a:gd name="adj2" fmla="val 35294"/>
                  </a:avLst>
                </a:prstGeom>
                <a:solidFill>
                  <a:schemeClr val="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0" dirty="0">
                    <a:solidFill>
                      <a:schemeClr val="hlink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CAE1B87-42B7-F93E-7B22-3EDD6BD2F7A3}"/>
                </a:ext>
              </a:extLst>
            </p:cNvPr>
            <p:cNvGrpSpPr/>
            <p:nvPr/>
          </p:nvGrpSpPr>
          <p:grpSpPr>
            <a:xfrm>
              <a:off x="2959995" y="1592924"/>
              <a:ext cx="874714" cy="845476"/>
              <a:chOff x="2959995" y="1474059"/>
              <a:chExt cx="874714" cy="845476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22E14829-5948-4BAC-B71E-E484B177459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959995" y="1474059"/>
                <a:ext cx="874714" cy="845476"/>
                <a:chOff x="2976" y="2352"/>
                <a:chExt cx="907" cy="907"/>
              </a:xfrm>
            </p:grpSpPr>
            <p:sp>
              <p:nvSpPr>
                <p:cNvPr id="20" name="Oval 9">
                  <a:extLst>
                    <a:ext uri="{FF2B5EF4-FFF2-40B4-BE49-F238E27FC236}">
                      <a16:creationId xmlns:a16="http://schemas.microsoft.com/office/drawing/2014/main" id="{46C44FFC-AB46-42B2-B5B7-F9191A4A68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76" y="2352"/>
                  <a:ext cx="907" cy="907"/>
                </a:xfrm>
                <a:prstGeom prst="ellips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21" name="Picture 10">
                  <a:extLst>
                    <a:ext uri="{FF2B5EF4-FFF2-40B4-BE49-F238E27FC236}">
                      <a16:creationId xmlns:a16="http://schemas.microsoft.com/office/drawing/2014/main" id="{ACD31C4B-7485-43F2-9E85-C48CF85631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2" y="2621"/>
                  <a:ext cx="2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9" name="Picture 33">
                <a:extLst>
                  <a:ext uri="{FF2B5EF4-FFF2-40B4-BE49-F238E27FC236}">
                    <a16:creationId xmlns:a16="http://schemas.microsoft.com/office/drawing/2014/main" id="{70C53AB4-1F38-42AF-9847-13948CAB1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1690255"/>
                <a:ext cx="442843" cy="3997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42848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AutoShape 2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0" name="AutoShape 4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2" name="AutoShape 6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6" name="AutoShape 10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33548" name="AutoShape 12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3F0874-CFC3-D976-757E-060DA0B3F704}"/>
              </a:ext>
            </a:extLst>
          </p:cNvPr>
          <p:cNvGrpSpPr/>
          <p:nvPr/>
        </p:nvGrpSpPr>
        <p:grpSpPr>
          <a:xfrm>
            <a:off x="2959995" y="1474059"/>
            <a:ext cx="5591869" cy="1497741"/>
            <a:chOff x="2959995" y="1474059"/>
            <a:chExt cx="5591869" cy="1497741"/>
          </a:xfrm>
        </p:grpSpPr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id="{C3BFAE12-FF5D-4D67-B5D0-37F587DD7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4801" y="2141537"/>
              <a:ext cx="4437063" cy="830263"/>
              <a:chOff x="2956" y="2373"/>
              <a:chExt cx="2795" cy="523"/>
            </a:xfrm>
          </p:grpSpPr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5E026886-3C74-4B28-9580-78BF68D223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6" y="2373"/>
                <a:ext cx="911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preCond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 code</a:t>
                </a:r>
              </a:p>
            </p:txBody>
          </p:sp>
          <p:sp>
            <p:nvSpPr>
              <p:cNvPr id="42" name="Text Box 6">
                <a:extLst>
                  <a:ext uri="{FF2B5EF4-FFF2-40B4-BE49-F238E27FC236}">
                    <a16:creationId xmlns:a16="http://schemas.microsoft.com/office/drawing/2014/main" id="{0E8D9CE8-6B3A-47DB-8ABA-A7A832DD87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1" y="2476"/>
                <a:ext cx="134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loop-invariant</a:t>
                </a: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AutoShape 7">
                <a:extLst>
                  <a:ext uri="{FF2B5EF4-FFF2-40B4-BE49-F238E27FC236}">
                    <a16:creationId xmlns:a16="http://schemas.microsoft.com/office/drawing/2014/main" id="{93B186FB-DF60-4273-A96A-293EF9C68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8" y="2460"/>
                <a:ext cx="432" cy="306"/>
              </a:xfrm>
              <a:prstGeom prst="rightArrow">
                <a:avLst>
                  <a:gd name="adj1" fmla="val 50000"/>
                  <a:gd name="adj2" fmla="val 35294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F3932790-C061-4B32-ACF7-F52041ECA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9404" y="1674584"/>
              <a:ext cx="43562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Establishing the loop invariant:</a:t>
              </a:r>
            </a:p>
          </p:txBody>
        </p:sp>
        <p:grpSp>
          <p:nvGrpSpPr>
            <p:cNvPr id="44" name="Group 6">
              <a:extLst>
                <a:ext uri="{FF2B5EF4-FFF2-40B4-BE49-F238E27FC236}">
                  <a16:creationId xmlns:a16="http://schemas.microsoft.com/office/drawing/2014/main" id="{B61E8305-6507-4C1B-AC07-5F49F48BC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59995" y="1474059"/>
              <a:ext cx="874714" cy="922337"/>
              <a:chOff x="144" y="607"/>
              <a:chExt cx="737" cy="804"/>
            </a:xfrm>
          </p:grpSpPr>
          <p:grpSp>
            <p:nvGrpSpPr>
              <p:cNvPr id="45" name="Group 7">
                <a:extLst>
                  <a:ext uri="{FF2B5EF4-FFF2-40B4-BE49-F238E27FC236}">
                    <a16:creationId xmlns:a16="http://schemas.microsoft.com/office/drawing/2014/main" id="{22E14829-5948-4BAC-B71E-E484B177459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4" y="607"/>
                <a:ext cx="737" cy="737"/>
                <a:chOff x="2976" y="2352"/>
                <a:chExt cx="907" cy="907"/>
              </a:xfrm>
            </p:grpSpPr>
            <p:sp>
              <p:nvSpPr>
                <p:cNvPr id="64" name="Freeform 8" descr="Green marble">
                  <a:extLst>
                    <a:ext uri="{FF2B5EF4-FFF2-40B4-BE49-F238E27FC236}">
                      <a16:creationId xmlns:a16="http://schemas.microsoft.com/office/drawing/2014/main" id="{2108FF17-6FAB-4E0D-97B2-0ED8C5D7FB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2360341">
                  <a:off x="3403" y="2606"/>
                  <a:ext cx="480" cy="380"/>
                </a:xfrm>
                <a:custGeom>
                  <a:avLst/>
                  <a:gdLst>
                    <a:gd name="T0" fmla="*/ 0 w 2280"/>
                    <a:gd name="T1" fmla="*/ 0 h 1785"/>
                    <a:gd name="T2" fmla="*/ 0 w 2280"/>
                    <a:gd name="T3" fmla="*/ 0 h 1785"/>
                    <a:gd name="T4" fmla="*/ 0 w 2280"/>
                    <a:gd name="T5" fmla="*/ 0 h 1785"/>
                    <a:gd name="T6" fmla="*/ 0 w 2280"/>
                    <a:gd name="T7" fmla="*/ 0 h 1785"/>
                    <a:gd name="T8" fmla="*/ 0 w 2280"/>
                    <a:gd name="T9" fmla="*/ 0 h 1785"/>
                    <a:gd name="T10" fmla="*/ 0 w 2280"/>
                    <a:gd name="T11" fmla="*/ 0 h 1785"/>
                    <a:gd name="T12" fmla="*/ 0 w 2280"/>
                    <a:gd name="T13" fmla="*/ 0 h 1785"/>
                    <a:gd name="T14" fmla="*/ 0 w 2280"/>
                    <a:gd name="T15" fmla="*/ 0 h 1785"/>
                    <a:gd name="T16" fmla="*/ 0 w 2280"/>
                    <a:gd name="T17" fmla="*/ 0 h 1785"/>
                    <a:gd name="T18" fmla="*/ 0 w 2280"/>
                    <a:gd name="T19" fmla="*/ 0 h 1785"/>
                    <a:gd name="T20" fmla="*/ 0 w 2280"/>
                    <a:gd name="T21" fmla="*/ 0 h 1785"/>
                    <a:gd name="T22" fmla="*/ 0 w 2280"/>
                    <a:gd name="T23" fmla="*/ 0 h 17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80"/>
                    <a:gd name="T37" fmla="*/ 0 h 1785"/>
                    <a:gd name="T38" fmla="*/ 2280 w 2280"/>
                    <a:gd name="T39" fmla="*/ 1785 h 17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80" h="1785">
                      <a:moveTo>
                        <a:pt x="748" y="30"/>
                      </a:moveTo>
                      <a:cubicBezTo>
                        <a:pt x="881" y="60"/>
                        <a:pt x="985" y="267"/>
                        <a:pt x="1224" y="305"/>
                      </a:cubicBezTo>
                      <a:cubicBezTo>
                        <a:pt x="1463" y="343"/>
                        <a:pt x="2088" y="121"/>
                        <a:pt x="2184" y="257"/>
                      </a:cubicBezTo>
                      <a:cubicBezTo>
                        <a:pt x="2280" y="393"/>
                        <a:pt x="1873" y="945"/>
                        <a:pt x="1800" y="1121"/>
                      </a:cubicBezTo>
                      <a:cubicBezTo>
                        <a:pt x="1727" y="1297"/>
                        <a:pt x="1757" y="1253"/>
                        <a:pt x="1743" y="1313"/>
                      </a:cubicBezTo>
                      <a:cubicBezTo>
                        <a:pt x="1729" y="1373"/>
                        <a:pt x="1747" y="1440"/>
                        <a:pt x="1717" y="1479"/>
                      </a:cubicBezTo>
                      <a:cubicBezTo>
                        <a:pt x="1687" y="1518"/>
                        <a:pt x="1634" y="1537"/>
                        <a:pt x="1560" y="1549"/>
                      </a:cubicBezTo>
                      <a:cubicBezTo>
                        <a:pt x="1486" y="1561"/>
                        <a:pt x="1504" y="1536"/>
                        <a:pt x="1272" y="1553"/>
                      </a:cubicBezTo>
                      <a:cubicBezTo>
                        <a:pt x="1040" y="1570"/>
                        <a:pt x="336" y="1785"/>
                        <a:pt x="168" y="1649"/>
                      </a:cubicBezTo>
                      <a:cubicBezTo>
                        <a:pt x="0" y="1513"/>
                        <a:pt x="221" y="991"/>
                        <a:pt x="264" y="737"/>
                      </a:cubicBezTo>
                      <a:cubicBezTo>
                        <a:pt x="307" y="483"/>
                        <a:pt x="344" y="244"/>
                        <a:pt x="425" y="126"/>
                      </a:cubicBezTo>
                      <a:cubicBezTo>
                        <a:pt x="506" y="8"/>
                        <a:pt x="615" y="0"/>
                        <a:pt x="748" y="30"/>
                      </a:cubicBez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Oval 9">
                  <a:extLst>
                    <a:ext uri="{FF2B5EF4-FFF2-40B4-BE49-F238E27FC236}">
                      <a16:creationId xmlns:a16="http://schemas.microsoft.com/office/drawing/2014/main" id="{46C44FFC-AB46-42B2-B5B7-F9191A4A68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976" y="2352"/>
                  <a:ext cx="907" cy="907"/>
                </a:xfrm>
                <a:prstGeom prst="ellips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66" name="Picture 10">
                  <a:extLst>
                    <a:ext uri="{FF2B5EF4-FFF2-40B4-BE49-F238E27FC236}">
                      <a16:creationId xmlns:a16="http://schemas.microsoft.com/office/drawing/2014/main" id="{ACD31C4B-7485-43F2-9E85-C48CF85631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2" y="2621"/>
                  <a:ext cx="263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46" name="Group 11">
                <a:extLst>
                  <a:ext uri="{FF2B5EF4-FFF2-40B4-BE49-F238E27FC236}">
                    <a16:creationId xmlns:a16="http://schemas.microsoft.com/office/drawing/2014/main" id="{F074223C-7427-4C10-8E9A-953109EE08F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360341">
                <a:off x="374" y="983"/>
                <a:ext cx="342" cy="428"/>
                <a:chOff x="2227" y="1194"/>
                <a:chExt cx="1944" cy="2413"/>
              </a:xfrm>
            </p:grpSpPr>
            <p:sp>
              <p:nvSpPr>
                <p:cNvPr id="47" name="Freeform 12">
                  <a:extLst>
                    <a:ext uri="{FF2B5EF4-FFF2-40B4-BE49-F238E27FC236}">
                      <a16:creationId xmlns:a16="http://schemas.microsoft.com/office/drawing/2014/main" id="{6DC83EF9-31DE-4688-8DFF-C07CB01327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708" y="1513"/>
                  <a:ext cx="406" cy="340"/>
                </a:xfrm>
                <a:custGeom>
                  <a:avLst/>
                  <a:gdLst>
                    <a:gd name="T0" fmla="*/ 1 w 600"/>
                    <a:gd name="T1" fmla="*/ 1 h 608"/>
                    <a:gd name="T2" fmla="*/ 1 w 600"/>
                    <a:gd name="T3" fmla="*/ 1 h 608"/>
                    <a:gd name="T4" fmla="*/ 1 w 600"/>
                    <a:gd name="T5" fmla="*/ 1 h 608"/>
                    <a:gd name="T6" fmla="*/ 1 w 600"/>
                    <a:gd name="T7" fmla="*/ 1 h 608"/>
                    <a:gd name="T8" fmla="*/ 1 w 600"/>
                    <a:gd name="T9" fmla="*/ 0 h 608"/>
                    <a:gd name="T10" fmla="*/ 1 w 600"/>
                    <a:gd name="T11" fmla="*/ 1 h 608"/>
                    <a:gd name="T12" fmla="*/ 1 w 600"/>
                    <a:gd name="T13" fmla="*/ 1 h 608"/>
                    <a:gd name="T14" fmla="*/ 0 w 600"/>
                    <a:gd name="T15" fmla="*/ 1 h 608"/>
                    <a:gd name="T16" fmla="*/ 1 w 600"/>
                    <a:gd name="T17" fmla="*/ 1 h 608"/>
                    <a:gd name="T18" fmla="*/ 1 w 600"/>
                    <a:gd name="T19" fmla="*/ 1 h 608"/>
                    <a:gd name="T20" fmla="*/ 1 w 600"/>
                    <a:gd name="T21" fmla="*/ 1 h 608"/>
                    <a:gd name="T22" fmla="*/ 1 w 600"/>
                    <a:gd name="T23" fmla="*/ 1 h 608"/>
                    <a:gd name="T24" fmla="*/ 1 w 600"/>
                    <a:gd name="T25" fmla="*/ 1 h 608"/>
                    <a:gd name="T26" fmla="*/ 1 w 600"/>
                    <a:gd name="T27" fmla="*/ 1 h 608"/>
                    <a:gd name="T28" fmla="*/ 1 w 600"/>
                    <a:gd name="T29" fmla="*/ 1 h 608"/>
                    <a:gd name="T30" fmla="*/ 1 w 600"/>
                    <a:gd name="T31" fmla="*/ 1 h 608"/>
                    <a:gd name="T32" fmla="*/ 1 w 600"/>
                    <a:gd name="T33" fmla="*/ 1 h 608"/>
                    <a:gd name="T34" fmla="*/ 1 w 600"/>
                    <a:gd name="T35" fmla="*/ 1 h 608"/>
                    <a:gd name="T36" fmla="*/ 1 w 600"/>
                    <a:gd name="T37" fmla="*/ 1 h 608"/>
                    <a:gd name="T38" fmla="*/ 1 w 600"/>
                    <a:gd name="T39" fmla="*/ 1 h 608"/>
                    <a:gd name="T40" fmla="*/ 1 w 600"/>
                    <a:gd name="T41" fmla="*/ 1 h 608"/>
                    <a:gd name="T42" fmla="*/ 1 w 600"/>
                    <a:gd name="T43" fmla="*/ 1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278C32B-E1B0-48E9-A28C-A4D70275A80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999" y="1873"/>
                  <a:ext cx="418" cy="758"/>
                </a:xfrm>
                <a:custGeom>
                  <a:avLst/>
                  <a:gdLst>
                    <a:gd name="T0" fmla="*/ 1 w 619"/>
                    <a:gd name="T1" fmla="*/ 1 h 1085"/>
                    <a:gd name="T2" fmla="*/ 1 w 619"/>
                    <a:gd name="T3" fmla="*/ 1 h 1085"/>
                    <a:gd name="T4" fmla="*/ 1 w 619"/>
                    <a:gd name="T5" fmla="*/ 1 h 1085"/>
                    <a:gd name="T6" fmla="*/ 1 w 619"/>
                    <a:gd name="T7" fmla="*/ 0 h 1085"/>
                    <a:gd name="T8" fmla="*/ 1 w 619"/>
                    <a:gd name="T9" fmla="*/ 1 h 1085"/>
                    <a:gd name="T10" fmla="*/ 1 w 619"/>
                    <a:gd name="T11" fmla="*/ 1 h 1085"/>
                    <a:gd name="T12" fmla="*/ 1 w 619"/>
                    <a:gd name="T13" fmla="*/ 1 h 1085"/>
                    <a:gd name="T14" fmla="*/ 1 w 619"/>
                    <a:gd name="T15" fmla="*/ 1 h 1085"/>
                    <a:gd name="T16" fmla="*/ 1 w 619"/>
                    <a:gd name="T17" fmla="*/ 1 h 1085"/>
                    <a:gd name="T18" fmla="*/ 1 w 619"/>
                    <a:gd name="T19" fmla="*/ 1 h 1085"/>
                    <a:gd name="T20" fmla="*/ 1 w 619"/>
                    <a:gd name="T21" fmla="*/ 1 h 1085"/>
                    <a:gd name="T22" fmla="*/ 1 w 619"/>
                    <a:gd name="T23" fmla="*/ 1 h 1085"/>
                    <a:gd name="T24" fmla="*/ 1 w 619"/>
                    <a:gd name="T25" fmla="*/ 1 h 1085"/>
                    <a:gd name="T26" fmla="*/ 1 w 619"/>
                    <a:gd name="T27" fmla="*/ 1 h 1085"/>
                    <a:gd name="T28" fmla="*/ 1 w 619"/>
                    <a:gd name="T29" fmla="*/ 1 h 1085"/>
                    <a:gd name="T30" fmla="*/ 1 w 619"/>
                    <a:gd name="T31" fmla="*/ 1 h 1085"/>
                    <a:gd name="T32" fmla="*/ 1 w 619"/>
                    <a:gd name="T33" fmla="*/ 1 h 1085"/>
                    <a:gd name="T34" fmla="*/ 1 w 619"/>
                    <a:gd name="T35" fmla="*/ 1 h 1085"/>
                    <a:gd name="T36" fmla="*/ 1 w 619"/>
                    <a:gd name="T37" fmla="*/ 1 h 1085"/>
                    <a:gd name="T38" fmla="*/ 1 w 619"/>
                    <a:gd name="T39" fmla="*/ 1 h 1085"/>
                    <a:gd name="T40" fmla="*/ 0 w 619"/>
                    <a:gd name="T41" fmla="*/ 1 h 1085"/>
                    <a:gd name="T42" fmla="*/ 1 w 619"/>
                    <a:gd name="T43" fmla="*/ 1 h 1085"/>
                    <a:gd name="T44" fmla="*/ 1 w 619"/>
                    <a:gd name="T45" fmla="*/ 1 h 1085"/>
                    <a:gd name="T46" fmla="*/ 1 w 619"/>
                    <a:gd name="T47" fmla="*/ 1 h 1085"/>
                    <a:gd name="T48" fmla="*/ 1 w 619"/>
                    <a:gd name="T49" fmla="*/ 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 14">
                  <a:extLst>
                    <a:ext uri="{FF2B5EF4-FFF2-40B4-BE49-F238E27FC236}">
                      <a16:creationId xmlns:a16="http://schemas.microsoft.com/office/drawing/2014/main" id="{C943956A-AB29-458F-8873-C5FDDFCE4E8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3504" y="2064"/>
                  <a:ext cx="812" cy="523"/>
                </a:xfrm>
                <a:custGeom>
                  <a:avLst/>
                  <a:gdLst>
                    <a:gd name="T0" fmla="*/ 0 w 782"/>
                    <a:gd name="T1" fmla="*/ 1 h 808"/>
                    <a:gd name="T2" fmla="*/ 158 w 782"/>
                    <a:gd name="T3" fmla="*/ 0 h 808"/>
                    <a:gd name="T4" fmla="*/ 386 w 782"/>
                    <a:gd name="T5" fmla="*/ 0 h 808"/>
                    <a:gd name="T6" fmla="*/ 814 w 782"/>
                    <a:gd name="T7" fmla="*/ 1 h 808"/>
                    <a:gd name="T8" fmla="*/ 1320 w 782"/>
                    <a:gd name="T9" fmla="*/ 1 h 808"/>
                    <a:gd name="T10" fmla="*/ 1508 w 782"/>
                    <a:gd name="T11" fmla="*/ 1 h 808"/>
                    <a:gd name="T12" fmla="*/ 1595 w 782"/>
                    <a:gd name="T13" fmla="*/ 1 h 808"/>
                    <a:gd name="T14" fmla="*/ 1608 w 782"/>
                    <a:gd name="T15" fmla="*/ 1 h 808"/>
                    <a:gd name="T16" fmla="*/ 1552 w 782"/>
                    <a:gd name="T17" fmla="*/ 1 h 808"/>
                    <a:gd name="T18" fmla="*/ 1397 w 782"/>
                    <a:gd name="T19" fmla="*/ 1 h 808"/>
                    <a:gd name="T20" fmla="*/ 1195 w 782"/>
                    <a:gd name="T21" fmla="*/ 1 h 808"/>
                    <a:gd name="T22" fmla="*/ 1048 w 782"/>
                    <a:gd name="T23" fmla="*/ 1 h 808"/>
                    <a:gd name="T24" fmla="*/ 980 w 782"/>
                    <a:gd name="T25" fmla="*/ 1 h 808"/>
                    <a:gd name="T26" fmla="*/ 938 w 782"/>
                    <a:gd name="T27" fmla="*/ 1 h 808"/>
                    <a:gd name="T28" fmla="*/ 951 w 782"/>
                    <a:gd name="T29" fmla="*/ 1 h 808"/>
                    <a:gd name="T30" fmla="*/ 962 w 782"/>
                    <a:gd name="T31" fmla="*/ 1 h 808"/>
                    <a:gd name="T32" fmla="*/ 1143 w 782"/>
                    <a:gd name="T33" fmla="*/ 1 h 808"/>
                    <a:gd name="T34" fmla="*/ 1430 w 782"/>
                    <a:gd name="T35" fmla="*/ 1 h 808"/>
                    <a:gd name="T36" fmla="*/ 1608 w 782"/>
                    <a:gd name="T37" fmla="*/ 1 h 808"/>
                    <a:gd name="T38" fmla="*/ 1799 w 782"/>
                    <a:gd name="T39" fmla="*/ 1 h 808"/>
                    <a:gd name="T40" fmla="*/ 1860 w 782"/>
                    <a:gd name="T41" fmla="*/ 1 h 808"/>
                    <a:gd name="T42" fmla="*/ 1799 w 782"/>
                    <a:gd name="T43" fmla="*/ 1 h 808"/>
                    <a:gd name="T44" fmla="*/ 1724 w 782"/>
                    <a:gd name="T45" fmla="*/ 1 h 808"/>
                    <a:gd name="T46" fmla="*/ 1595 w 782"/>
                    <a:gd name="T47" fmla="*/ 1 h 808"/>
                    <a:gd name="T48" fmla="*/ 1423 w 782"/>
                    <a:gd name="T49" fmla="*/ 1 h 808"/>
                    <a:gd name="T50" fmla="*/ 1236 w 782"/>
                    <a:gd name="T51" fmla="*/ 1 h 808"/>
                    <a:gd name="T52" fmla="*/ 938 w 782"/>
                    <a:gd name="T53" fmla="*/ 1 h 808"/>
                    <a:gd name="T54" fmla="*/ 844 w 782"/>
                    <a:gd name="T55" fmla="*/ 1 h 808"/>
                    <a:gd name="T56" fmla="*/ 793 w 782"/>
                    <a:gd name="T57" fmla="*/ 1 h 808"/>
                    <a:gd name="T58" fmla="*/ 793 w 782"/>
                    <a:gd name="T59" fmla="*/ 1 h 808"/>
                    <a:gd name="T60" fmla="*/ 793 w 782"/>
                    <a:gd name="T61" fmla="*/ 1 h 808"/>
                    <a:gd name="T62" fmla="*/ 922 w 782"/>
                    <a:gd name="T63" fmla="*/ 1 h 808"/>
                    <a:gd name="T64" fmla="*/ 1114 w 782"/>
                    <a:gd name="T65" fmla="*/ 1 h 808"/>
                    <a:gd name="T66" fmla="*/ 1283 w 782"/>
                    <a:gd name="T67" fmla="*/ 1 h 808"/>
                    <a:gd name="T68" fmla="*/ 1389 w 782"/>
                    <a:gd name="T69" fmla="*/ 1 h 808"/>
                    <a:gd name="T70" fmla="*/ 1443 w 782"/>
                    <a:gd name="T71" fmla="*/ 1 h 808"/>
                    <a:gd name="T72" fmla="*/ 1423 w 782"/>
                    <a:gd name="T73" fmla="*/ 1 h 808"/>
                    <a:gd name="T74" fmla="*/ 1344 w 782"/>
                    <a:gd name="T75" fmla="*/ 1 h 808"/>
                    <a:gd name="T76" fmla="*/ 1236 w 782"/>
                    <a:gd name="T77" fmla="*/ 1 h 808"/>
                    <a:gd name="T78" fmla="*/ 1114 w 782"/>
                    <a:gd name="T79" fmla="*/ 1 h 808"/>
                    <a:gd name="T80" fmla="*/ 850 w 782"/>
                    <a:gd name="T81" fmla="*/ 1 h 808"/>
                    <a:gd name="T82" fmla="*/ 460 w 782"/>
                    <a:gd name="T83" fmla="*/ 1 h 808"/>
                    <a:gd name="T84" fmla="*/ 166 w 782"/>
                    <a:gd name="T85" fmla="*/ 1 h 808"/>
                    <a:gd name="T86" fmla="*/ 46 w 782"/>
                    <a:gd name="T87" fmla="*/ 1 h 808"/>
                    <a:gd name="T88" fmla="*/ 0 w 782"/>
                    <a:gd name="T89" fmla="*/ 1 h 808"/>
                    <a:gd name="T90" fmla="*/ 0 w 782"/>
                    <a:gd name="T91" fmla="*/ 1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 15">
                  <a:extLst>
                    <a:ext uri="{FF2B5EF4-FFF2-40B4-BE49-F238E27FC236}">
                      <a16:creationId xmlns:a16="http://schemas.microsoft.com/office/drawing/2014/main" id="{7A07EA62-8BBD-48C6-AD96-D05BAC28C33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4121048">
                  <a:off x="2675" y="2797"/>
                  <a:ext cx="1159" cy="461"/>
                </a:xfrm>
                <a:custGeom>
                  <a:avLst/>
                  <a:gdLst>
                    <a:gd name="T0" fmla="*/ 28948 w 992"/>
                    <a:gd name="T1" fmla="*/ 1 h 770"/>
                    <a:gd name="T2" fmla="*/ 29494 w 992"/>
                    <a:gd name="T3" fmla="*/ 1 h 770"/>
                    <a:gd name="T4" fmla="*/ 31520 w 992"/>
                    <a:gd name="T5" fmla="*/ 1 h 770"/>
                    <a:gd name="T6" fmla="*/ 34032 w 992"/>
                    <a:gd name="T7" fmla="*/ 1 h 770"/>
                    <a:gd name="T8" fmla="*/ 35520 w 992"/>
                    <a:gd name="T9" fmla="*/ 1 h 770"/>
                    <a:gd name="T10" fmla="*/ 34868 w 992"/>
                    <a:gd name="T11" fmla="*/ 1 h 770"/>
                    <a:gd name="T12" fmla="*/ 33482 w 992"/>
                    <a:gd name="T13" fmla="*/ 1 h 770"/>
                    <a:gd name="T14" fmla="*/ 30702 w 992"/>
                    <a:gd name="T15" fmla="*/ 1 h 770"/>
                    <a:gd name="T16" fmla="*/ 27272 w 992"/>
                    <a:gd name="T17" fmla="*/ 1 h 770"/>
                    <a:gd name="T18" fmla="*/ 24414 w 992"/>
                    <a:gd name="T19" fmla="*/ 1 h 770"/>
                    <a:gd name="T20" fmla="*/ 21207 w 992"/>
                    <a:gd name="T21" fmla="*/ 1 h 770"/>
                    <a:gd name="T22" fmla="*/ 18151 w 992"/>
                    <a:gd name="T23" fmla="*/ 1 h 770"/>
                    <a:gd name="T24" fmla="*/ 15831 w 992"/>
                    <a:gd name="T25" fmla="*/ 1 h 770"/>
                    <a:gd name="T26" fmla="*/ 14986 w 992"/>
                    <a:gd name="T27" fmla="*/ 1 h 770"/>
                    <a:gd name="T28" fmla="*/ 14046 w 992"/>
                    <a:gd name="T29" fmla="*/ 1 h 770"/>
                    <a:gd name="T30" fmla="*/ 12938 w 992"/>
                    <a:gd name="T31" fmla="*/ 1 h 770"/>
                    <a:gd name="T32" fmla="*/ 12113 w 992"/>
                    <a:gd name="T33" fmla="*/ 1 h 770"/>
                    <a:gd name="T34" fmla="*/ 12113 w 992"/>
                    <a:gd name="T35" fmla="*/ 1 h 770"/>
                    <a:gd name="T36" fmla="*/ 11543 w 992"/>
                    <a:gd name="T37" fmla="*/ 1 h 770"/>
                    <a:gd name="T38" fmla="*/ 9958 w 992"/>
                    <a:gd name="T39" fmla="*/ 1 h 770"/>
                    <a:gd name="T40" fmla="*/ 8003 w 992"/>
                    <a:gd name="T41" fmla="*/ 1 h 770"/>
                    <a:gd name="T42" fmla="*/ 6185 w 992"/>
                    <a:gd name="T43" fmla="*/ 1 h 770"/>
                    <a:gd name="T44" fmla="*/ 4103 w 992"/>
                    <a:gd name="T45" fmla="*/ 1 h 770"/>
                    <a:gd name="T46" fmla="*/ 949 w 992"/>
                    <a:gd name="T47" fmla="*/ 1 h 770"/>
                    <a:gd name="T48" fmla="*/ 0 w 992"/>
                    <a:gd name="T49" fmla="*/ 1 h 770"/>
                    <a:gd name="T50" fmla="*/ 0 w 992"/>
                    <a:gd name="T51" fmla="*/ 1 h 770"/>
                    <a:gd name="T52" fmla="*/ 1414 w 992"/>
                    <a:gd name="T53" fmla="*/ 1 h 770"/>
                    <a:gd name="T54" fmla="*/ 2930 w 992"/>
                    <a:gd name="T55" fmla="*/ 1 h 770"/>
                    <a:gd name="T56" fmla="*/ 4241 w 992"/>
                    <a:gd name="T57" fmla="*/ 1 h 770"/>
                    <a:gd name="T58" fmla="*/ 6764 w 992"/>
                    <a:gd name="T59" fmla="*/ 1 h 770"/>
                    <a:gd name="T60" fmla="*/ 9211 w 992"/>
                    <a:gd name="T61" fmla="*/ 1 h 770"/>
                    <a:gd name="T62" fmla="*/ 11543 w 992"/>
                    <a:gd name="T63" fmla="*/ 1 h 770"/>
                    <a:gd name="T64" fmla="*/ 14866 w 992"/>
                    <a:gd name="T65" fmla="*/ 0 h 770"/>
                    <a:gd name="T66" fmla="*/ 14986 w 992"/>
                    <a:gd name="T67" fmla="*/ 1 h 770"/>
                    <a:gd name="T68" fmla="*/ 14233 w 992"/>
                    <a:gd name="T69" fmla="*/ 1 h 770"/>
                    <a:gd name="T70" fmla="*/ 14046 w 992"/>
                    <a:gd name="T71" fmla="*/ 1 h 770"/>
                    <a:gd name="T72" fmla="*/ 14986 w 992"/>
                    <a:gd name="T73" fmla="*/ 1 h 770"/>
                    <a:gd name="T74" fmla="*/ 16554 w 992"/>
                    <a:gd name="T75" fmla="*/ 1 h 770"/>
                    <a:gd name="T76" fmla="*/ 17885 w 992"/>
                    <a:gd name="T77" fmla="*/ 1 h 770"/>
                    <a:gd name="T78" fmla="*/ 19989 w 992"/>
                    <a:gd name="T79" fmla="*/ 1 h 770"/>
                    <a:gd name="T80" fmla="*/ 22026 w 992"/>
                    <a:gd name="T81" fmla="*/ 1 h 770"/>
                    <a:gd name="T82" fmla="*/ 24108 w 992"/>
                    <a:gd name="T83" fmla="*/ 1 h 770"/>
                    <a:gd name="T84" fmla="*/ 26849 w 992"/>
                    <a:gd name="T85" fmla="*/ 1 h 770"/>
                    <a:gd name="T86" fmla="*/ 28658 w 992"/>
                    <a:gd name="T87" fmla="*/ 1 h 770"/>
                    <a:gd name="T88" fmla="*/ 28948 w 992"/>
                    <a:gd name="T89" fmla="*/ 1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Freeform 16">
                  <a:extLst>
                    <a:ext uri="{FF2B5EF4-FFF2-40B4-BE49-F238E27FC236}">
                      <a16:creationId xmlns:a16="http://schemas.microsoft.com/office/drawing/2014/main" id="{A199D787-463D-4183-BE15-96CF1AF2CC8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414" y="1540"/>
                  <a:ext cx="474" cy="848"/>
                </a:xfrm>
                <a:custGeom>
                  <a:avLst/>
                  <a:gdLst>
                    <a:gd name="T0" fmla="*/ 1 w 699"/>
                    <a:gd name="T1" fmla="*/ 1 h 1216"/>
                    <a:gd name="T2" fmla="*/ 1 w 699"/>
                    <a:gd name="T3" fmla="*/ 1 h 1216"/>
                    <a:gd name="T4" fmla="*/ 1 w 699"/>
                    <a:gd name="T5" fmla="*/ 1 h 1216"/>
                    <a:gd name="T6" fmla="*/ 1 w 699"/>
                    <a:gd name="T7" fmla="*/ 1 h 1216"/>
                    <a:gd name="T8" fmla="*/ 1 w 699"/>
                    <a:gd name="T9" fmla="*/ 1 h 1216"/>
                    <a:gd name="T10" fmla="*/ 1 w 699"/>
                    <a:gd name="T11" fmla="*/ 1 h 1216"/>
                    <a:gd name="T12" fmla="*/ 1 w 699"/>
                    <a:gd name="T13" fmla="*/ 1 h 1216"/>
                    <a:gd name="T14" fmla="*/ 1 w 699"/>
                    <a:gd name="T15" fmla="*/ 1 h 1216"/>
                    <a:gd name="T16" fmla="*/ 1 w 699"/>
                    <a:gd name="T17" fmla="*/ 1 h 1216"/>
                    <a:gd name="T18" fmla="*/ 1 w 699"/>
                    <a:gd name="T19" fmla="*/ 1 h 1216"/>
                    <a:gd name="T20" fmla="*/ 1 w 699"/>
                    <a:gd name="T21" fmla="*/ 1 h 1216"/>
                    <a:gd name="T22" fmla="*/ 1 w 699"/>
                    <a:gd name="T23" fmla="*/ 1 h 1216"/>
                    <a:gd name="T24" fmla="*/ 1 w 699"/>
                    <a:gd name="T25" fmla="*/ 1 h 1216"/>
                    <a:gd name="T26" fmla="*/ 1 w 699"/>
                    <a:gd name="T27" fmla="*/ 1 h 1216"/>
                    <a:gd name="T28" fmla="*/ 1 w 699"/>
                    <a:gd name="T29" fmla="*/ 1 h 1216"/>
                    <a:gd name="T30" fmla="*/ 1 w 699"/>
                    <a:gd name="T31" fmla="*/ 1 h 1216"/>
                    <a:gd name="T32" fmla="*/ 0 w 699"/>
                    <a:gd name="T33" fmla="*/ 1 h 1216"/>
                    <a:gd name="T34" fmla="*/ 1 w 699"/>
                    <a:gd name="T35" fmla="*/ 1 h 1216"/>
                    <a:gd name="T36" fmla="*/ 1 w 699"/>
                    <a:gd name="T37" fmla="*/ 1 h 1216"/>
                    <a:gd name="T38" fmla="*/ 1 w 699"/>
                    <a:gd name="T39" fmla="*/ 1 h 1216"/>
                    <a:gd name="T40" fmla="*/ 1 w 699"/>
                    <a:gd name="T41" fmla="*/ 1 h 1216"/>
                    <a:gd name="T42" fmla="*/ 1 w 699"/>
                    <a:gd name="T43" fmla="*/ 1 h 1216"/>
                    <a:gd name="T44" fmla="*/ 1 w 699"/>
                    <a:gd name="T45" fmla="*/ 1 h 1216"/>
                    <a:gd name="T46" fmla="*/ 1 w 699"/>
                    <a:gd name="T47" fmla="*/ 1 h 1216"/>
                    <a:gd name="T48" fmla="*/ 1 w 699"/>
                    <a:gd name="T49" fmla="*/ 1 h 1216"/>
                    <a:gd name="T50" fmla="*/ 1 w 699"/>
                    <a:gd name="T51" fmla="*/ 1 h 1216"/>
                    <a:gd name="T52" fmla="*/ 1 w 699"/>
                    <a:gd name="T53" fmla="*/ 0 h 1216"/>
                    <a:gd name="T54" fmla="*/ 1 w 699"/>
                    <a:gd name="T55" fmla="*/ 1 h 1216"/>
                    <a:gd name="T56" fmla="*/ 1 w 699"/>
                    <a:gd name="T57" fmla="*/ 1 h 1216"/>
                    <a:gd name="T58" fmla="*/ 1 w 699"/>
                    <a:gd name="T59" fmla="*/ 1 h 1216"/>
                    <a:gd name="T60" fmla="*/ 1 w 699"/>
                    <a:gd name="T61" fmla="*/ 1 h 1216"/>
                    <a:gd name="T62" fmla="*/ 1 w 699"/>
                    <a:gd name="T63" fmla="*/ 1 h 1216"/>
                    <a:gd name="T64" fmla="*/ 1 w 699"/>
                    <a:gd name="T65" fmla="*/ 1 h 1216"/>
                    <a:gd name="T66" fmla="*/ 1 w 699"/>
                    <a:gd name="T67" fmla="*/ 1 h 1216"/>
                    <a:gd name="T68" fmla="*/ 1 w 699"/>
                    <a:gd name="T69" fmla="*/ 1 h 1216"/>
                    <a:gd name="T70" fmla="*/ 1 w 699"/>
                    <a:gd name="T71" fmla="*/ 1 h 1216"/>
                    <a:gd name="T72" fmla="*/ 1 w 699"/>
                    <a:gd name="T73" fmla="*/ 1 h 1216"/>
                    <a:gd name="T74" fmla="*/ 1 w 699"/>
                    <a:gd name="T75" fmla="*/ 1 h 1216"/>
                    <a:gd name="T76" fmla="*/ 1 w 699"/>
                    <a:gd name="T77" fmla="*/ 1 h 1216"/>
                    <a:gd name="T78" fmla="*/ 1 w 699"/>
                    <a:gd name="T79" fmla="*/ 1 h 1216"/>
                    <a:gd name="T80" fmla="*/ 1 w 699"/>
                    <a:gd name="T81" fmla="*/ 1 h 1216"/>
                    <a:gd name="T82" fmla="*/ 1 w 699"/>
                    <a:gd name="T83" fmla="*/ 1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Freeform 17">
                  <a:extLst>
                    <a:ext uri="{FF2B5EF4-FFF2-40B4-BE49-F238E27FC236}">
                      <a16:creationId xmlns:a16="http://schemas.microsoft.com/office/drawing/2014/main" id="{02AFF3EB-73CA-4EE1-B26D-1681B3CCBC6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793" y="1150"/>
                  <a:ext cx="620" cy="708"/>
                </a:xfrm>
                <a:custGeom>
                  <a:avLst/>
                  <a:gdLst>
                    <a:gd name="T0" fmla="*/ 1 w 915"/>
                    <a:gd name="T1" fmla="*/ 1 h 1139"/>
                    <a:gd name="T2" fmla="*/ 0 w 915"/>
                    <a:gd name="T3" fmla="*/ 1 h 1139"/>
                    <a:gd name="T4" fmla="*/ 1 w 915"/>
                    <a:gd name="T5" fmla="*/ 1 h 1139"/>
                    <a:gd name="T6" fmla="*/ 1 w 915"/>
                    <a:gd name="T7" fmla="*/ 1 h 1139"/>
                    <a:gd name="T8" fmla="*/ 1 w 915"/>
                    <a:gd name="T9" fmla="*/ 1 h 1139"/>
                    <a:gd name="T10" fmla="*/ 1 w 915"/>
                    <a:gd name="T11" fmla="*/ 1 h 1139"/>
                    <a:gd name="T12" fmla="*/ 1 w 915"/>
                    <a:gd name="T13" fmla="*/ 1 h 1139"/>
                    <a:gd name="T14" fmla="*/ 1 w 915"/>
                    <a:gd name="T15" fmla="*/ 1 h 1139"/>
                    <a:gd name="T16" fmla="*/ 1 w 915"/>
                    <a:gd name="T17" fmla="*/ 1 h 1139"/>
                    <a:gd name="T18" fmla="*/ 1 w 915"/>
                    <a:gd name="T19" fmla="*/ 1 h 1139"/>
                    <a:gd name="T20" fmla="*/ 1 w 915"/>
                    <a:gd name="T21" fmla="*/ 1 h 1139"/>
                    <a:gd name="T22" fmla="*/ 1 w 915"/>
                    <a:gd name="T23" fmla="*/ 1 h 1139"/>
                    <a:gd name="T24" fmla="*/ 1 w 915"/>
                    <a:gd name="T25" fmla="*/ 1 h 1139"/>
                    <a:gd name="T26" fmla="*/ 1 w 915"/>
                    <a:gd name="T27" fmla="*/ 1 h 1139"/>
                    <a:gd name="T28" fmla="*/ 1 w 915"/>
                    <a:gd name="T29" fmla="*/ 1 h 1139"/>
                    <a:gd name="T30" fmla="*/ 1 w 915"/>
                    <a:gd name="T31" fmla="*/ 1 h 1139"/>
                    <a:gd name="T32" fmla="*/ 1 w 915"/>
                    <a:gd name="T33" fmla="*/ 1 h 1139"/>
                    <a:gd name="T34" fmla="*/ 1 w 915"/>
                    <a:gd name="T35" fmla="*/ 1 h 1139"/>
                    <a:gd name="T36" fmla="*/ 1 w 915"/>
                    <a:gd name="T37" fmla="*/ 1 h 1139"/>
                    <a:gd name="T38" fmla="*/ 1 w 915"/>
                    <a:gd name="T39" fmla="*/ 1 h 1139"/>
                    <a:gd name="T40" fmla="*/ 1 w 915"/>
                    <a:gd name="T41" fmla="*/ 1 h 1139"/>
                    <a:gd name="T42" fmla="*/ 1 w 915"/>
                    <a:gd name="T43" fmla="*/ 1 h 1139"/>
                    <a:gd name="T44" fmla="*/ 1 w 915"/>
                    <a:gd name="T45" fmla="*/ 1 h 1139"/>
                    <a:gd name="T46" fmla="*/ 1 w 915"/>
                    <a:gd name="T47" fmla="*/ 0 h 1139"/>
                    <a:gd name="T48" fmla="*/ 1 w 915"/>
                    <a:gd name="T49" fmla="*/ 1 h 1139"/>
                    <a:gd name="T50" fmla="*/ 1 w 915"/>
                    <a:gd name="T51" fmla="*/ 1 h 1139"/>
                    <a:gd name="T52" fmla="*/ 1 w 915"/>
                    <a:gd name="T53" fmla="*/ 1 h 1139"/>
                    <a:gd name="T54" fmla="*/ 1 w 915"/>
                    <a:gd name="T55" fmla="*/ 1 h 1139"/>
                    <a:gd name="T56" fmla="*/ 1 w 915"/>
                    <a:gd name="T57" fmla="*/ 1 h 1139"/>
                    <a:gd name="T58" fmla="*/ 1 w 915"/>
                    <a:gd name="T59" fmla="*/ 1 h 1139"/>
                    <a:gd name="T60" fmla="*/ 1 w 915"/>
                    <a:gd name="T61" fmla="*/ 1 h 1139"/>
                    <a:gd name="T62" fmla="*/ 1 w 915"/>
                    <a:gd name="T63" fmla="*/ 1 h 1139"/>
                    <a:gd name="T64" fmla="*/ 1 w 915"/>
                    <a:gd name="T65" fmla="*/ 1 h 1139"/>
                    <a:gd name="T66" fmla="*/ 1 w 915"/>
                    <a:gd name="T67" fmla="*/ 1 h 1139"/>
                    <a:gd name="T68" fmla="*/ 1 w 915"/>
                    <a:gd name="T69" fmla="*/ 1 h 1139"/>
                    <a:gd name="T70" fmla="*/ 1 w 915"/>
                    <a:gd name="T71" fmla="*/ 1 h 1139"/>
                    <a:gd name="T72" fmla="*/ 1 w 915"/>
                    <a:gd name="T73" fmla="*/ 1 h 1139"/>
                    <a:gd name="T74" fmla="*/ 1 w 915"/>
                    <a:gd name="T75" fmla="*/ 1 h 1139"/>
                    <a:gd name="T76" fmla="*/ 1 w 915"/>
                    <a:gd name="T77" fmla="*/ 1 h 1139"/>
                    <a:gd name="T78" fmla="*/ 1 w 915"/>
                    <a:gd name="T79" fmla="*/ 1 h 1139"/>
                    <a:gd name="T80" fmla="*/ 1 w 915"/>
                    <a:gd name="T81" fmla="*/ 1 h 1139"/>
                    <a:gd name="T82" fmla="*/ 1 w 915"/>
                    <a:gd name="T83" fmla="*/ 1 h 1139"/>
                    <a:gd name="T84" fmla="*/ 1 w 915"/>
                    <a:gd name="T85" fmla="*/ 1 h 1139"/>
                    <a:gd name="T86" fmla="*/ 1 w 915"/>
                    <a:gd name="T87" fmla="*/ 1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CFCF1C0-5CB1-44AC-1D57-9778021C7AFE}"/>
              </a:ext>
            </a:extLst>
          </p:cNvPr>
          <p:cNvGrpSpPr/>
          <p:nvPr/>
        </p:nvGrpSpPr>
        <p:grpSpPr>
          <a:xfrm>
            <a:off x="3174055" y="5024754"/>
            <a:ext cx="5436545" cy="1833246"/>
            <a:chOff x="3174055" y="5024754"/>
            <a:chExt cx="5436545" cy="1833246"/>
          </a:xfrm>
        </p:grpSpPr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BF74D614-6AD4-4AEE-B8C9-73E580878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763" y="5272381"/>
              <a:ext cx="35512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Obtaining Postcondition:</a:t>
              </a:r>
            </a:p>
          </p:txBody>
        </p:sp>
        <p:grpSp>
          <p:nvGrpSpPr>
            <p:cNvPr id="56" name="Group 4">
              <a:extLst>
                <a:ext uri="{FF2B5EF4-FFF2-40B4-BE49-F238E27FC236}">
                  <a16:creationId xmlns:a16="http://schemas.microsoft.com/office/drawing/2014/main" id="{870C7233-84DB-4875-B8D6-B2CCDF5341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71937" y="5657849"/>
              <a:ext cx="4538663" cy="1200151"/>
              <a:chOff x="2256" y="2140"/>
              <a:chExt cx="2859" cy="756"/>
            </a:xfrm>
          </p:grpSpPr>
          <p:sp>
            <p:nvSpPr>
              <p:cNvPr id="57" name="Text Box 5">
                <a:extLst>
                  <a:ext uri="{FF2B5EF4-FFF2-40B4-BE49-F238E27FC236}">
                    <a16:creationId xmlns:a16="http://schemas.microsoft.com/office/drawing/2014/main" id="{7F50BCF3-DC0A-43E3-96F6-85126A2110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6" y="2140"/>
                <a:ext cx="1437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loop-invariant </a:t>
                </a: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exit Cond</a:t>
                </a:r>
                <a:r>
                  <a:rPr kumimoji="0" lang="el-G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    code</a:t>
                </a:r>
              </a:p>
            </p:txBody>
          </p:sp>
          <p:sp>
            <p:nvSpPr>
              <p:cNvPr id="58" name="Text Box 6">
                <a:extLst>
                  <a:ext uri="{FF2B5EF4-FFF2-40B4-BE49-F238E27FC236}">
                    <a16:creationId xmlns:a16="http://schemas.microsoft.com/office/drawing/2014/main" id="{9B13EE08-1DAC-4616-80D7-9414BA77BB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2396"/>
                <a:ext cx="98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postCond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AutoShape 7">
                <a:extLst>
                  <a:ext uri="{FF2B5EF4-FFF2-40B4-BE49-F238E27FC236}">
                    <a16:creationId xmlns:a16="http://schemas.microsoft.com/office/drawing/2014/main" id="{C6F8ABA0-6272-4FD4-81E6-A812722F3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2380"/>
                <a:ext cx="432" cy="306"/>
              </a:xfrm>
              <a:prstGeom prst="rightArrow">
                <a:avLst>
                  <a:gd name="adj1" fmla="val 50000"/>
                  <a:gd name="adj2" fmla="val 35294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27">
              <a:extLst>
                <a:ext uri="{FF2B5EF4-FFF2-40B4-BE49-F238E27FC236}">
                  <a16:creationId xmlns:a16="http://schemas.microsoft.com/office/drawing/2014/main" id="{1D1FF1C8-3991-4FD2-A4A7-D14CCFB3017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174055" y="5024754"/>
              <a:ext cx="836735" cy="874714"/>
              <a:chOff x="4641" y="2352"/>
              <a:chExt cx="735" cy="768"/>
            </a:xfrm>
          </p:grpSpPr>
          <p:sp>
            <p:nvSpPr>
              <p:cNvPr id="68" name="Freeform 28" descr="Green marble">
                <a:extLst>
                  <a:ext uri="{FF2B5EF4-FFF2-40B4-BE49-F238E27FC236}">
                    <a16:creationId xmlns:a16="http://schemas.microsoft.com/office/drawing/2014/main" id="{A025CFF3-EAAE-4E36-B7E8-83B0E84F2A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360341">
                <a:off x="4656" y="2619"/>
                <a:ext cx="390" cy="309"/>
              </a:xfrm>
              <a:custGeom>
                <a:avLst/>
                <a:gdLst>
                  <a:gd name="T0" fmla="*/ 0 w 2280"/>
                  <a:gd name="T1" fmla="*/ 0 h 1785"/>
                  <a:gd name="T2" fmla="*/ 0 w 2280"/>
                  <a:gd name="T3" fmla="*/ 0 h 1785"/>
                  <a:gd name="T4" fmla="*/ 0 w 2280"/>
                  <a:gd name="T5" fmla="*/ 0 h 1785"/>
                  <a:gd name="T6" fmla="*/ 0 w 2280"/>
                  <a:gd name="T7" fmla="*/ 0 h 1785"/>
                  <a:gd name="T8" fmla="*/ 0 w 2280"/>
                  <a:gd name="T9" fmla="*/ 0 h 1785"/>
                  <a:gd name="T10" fmla="*/ 0 w 2280"/>
                  <a:gd name="T11" fmla="*/ 0 h 1785"/>
                  <a:gd name="T12" fmla="*/ 0 w 2280"/>
                  <a:gd name="T13" fmla="*/ 0 h 1785"/>
                  <a:gd name="T14" fmla="*/ 0 w 2280"/>
                  <a:gd name="T15" fmla="*/ 0 h 1785"/>
                  <a:gd name="T16" fmla="*/ 0 w 2280"/>
                  <a:gd name="T17" fmla="*/ 0 h 1785"/>
                  <a:gd name="T18" fmla="*/ 0 w 2280"/>
                  <a:gd name="T19" fmla="*/ 0 h 1785"/>
                  <a:gd name="T20" fmla="*/ 0 w 2280"/>
                  <a:gd name="T21" fmla="*/ 0 h 1785"/>
                  <a:gd name="T22" fmla="*/ 0 w 2280"/>
                  <a:gd name="T23" fmla="*/ 0 h 17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80"/>
                  <a:gd name="T37" fmla="*/ 0 h 1785"/>
                  <a:gd name="T38" fmla="*/ 2280 w 2280"/>
                  <a:gd name="T39" fmla="*/ 1785 h 17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80" h="1785">
                    <a:moveTo>
                      <a:pt x="748" y="30"/>
                    </a:moveTo>
                    <a:cubicBezTo>
                      <a:pt x="881" y="60"/>
                      <a:pt x="985" y="267"/>
                      <a:pt x="1224" y="305"/>
                    </a:cubicBezTo>
                    <a:cubicBezTo>
                      <a:pt x="1463" y="343"/>
                      <a:pt x="2088" y="121"/>
                      <a:pt x="2184" y="257"/>
                    </a:cubicBezTo>
                    <a:cubicBezTo>
                      <a:pt x="2280" y="393"/>
                      <a:pt x="1873" y="945"/>
                      <a:pt x="1800" y="1121"/>
                    </a:cubicBezTo>
                    <a:cubicBezTo>
                      <a:pt x="1727" y="1297"/>
                      <a:pt x="1757" y="1253"/>
                      <a:pt x="1743" y="1313"/>
                    </a:cubicBezTo>
                    <a:cubicBezTo>
                      <a:pt x="1729" y="1373"/>
                      <a:pt x="1747" y="1440"/>
                      <a:pt x="1717" y="1479"/>
                    </a:cubicBezTo>
                    <a:cubicBezTo>
                      <a:pt x="1687" y="1518"/>
                      <a:pt x="1634" y="1537"/>
                      <a:pt x="1560" y="1549"/>
                    </a:cubicBezTo>
                    <a:cubicBezTo>
                      <a:pt x="1486" y="1561"/>
                      <a:pt x="1504" y="1536"/>
                      <a:pt x="1272" y="1553"/>
                    </a:cubicBezTo>
                    <a:cubicBezTo>
                      <a:pt x="1040" y="1570"/>
                      <a:pt x="336" y="1785"/>
                      <a:pt x="168" y="1649"/>
                    </a:cubicBezTo>
                    <a:cubicBezTo>
                      <a:pt x="0" y="1513"/>
                      <a:pt x="221" y="991"/>
                      <a:pt x="264" y="737"/>
                    </a:cubicBezTo>
                    <a:cubicBezTo>
                      <a:pt x="307" y="483"/>
                      <a:pt x="344" y="244"/>
                      <a:pt x="425" y="126"/>
                    </a:cubicBezTo>
                    <a:cubicBezTo>
                      <a:pt x="506" y="8"/>
                      <a:pt x="615" y="0"/>
                      <a:pt x="748" y="30"/>
                    </a:cubicBez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69" name="Group 29">
                <a:extLst>
                  <a:ext uri="{FF2B5EF4-FFF2-40B4-BE49-F238E27FC236}">
                    <a16:creationId xmlns:a16="http://schemas.microsoft.com/office/drawing/2014/main" id="{2D682BAA-0EC8-462A-A082-623E0B3435E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703" y="2655"/>
                <a:ext cx="208" cy="170"/>
                <a:chOff x="1728" y="2064"/>
                <a:chExt cx="768" cy="672"/>
              </a:xfrm>
            </p:grpSpPr>
            <p:sp>
              <p:nvSpPr>
                <p:cNvPr id="79" name="AutoShape 30">
                  <a:extLst>
                    <a:ext uri="{FF2B5EF4-FFF2-40B4-BE49-F238E27FC236}">
                      <a16:creationId xmlns:a16="http://schemas.microsoft.com/office/drawing/2014/main" id="{056910AD-464E-47EB-BC2F-1330763066E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728" y="2064"/>
                  <a:ext cx="768" cy="576"/>
                </a:xfrm>
                <a:prstGeom prst="horizontalScroll">
                  <a:avLst>
                    <a:gd name="adj" fmla="val 12500"/>
                  </a:avLst>
                </a:prstGeom>
                <a:solidFill>
                  <a:srgbClr val="FFFFFF"/>
                </a:solid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-8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Exit</a:t>
                  </a:r>
                  <a:endParaRPr kumimoji="0" lang="en-CA" altLang="en-US" sz="2400" b="0" i="0" u="none" strike="noStrike" kern="1200" cap="none" spc="0" normalizeH="0" baseline="-8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Line 31">
                  <a:extLst>
                    <a:ext uri="{FF2B5EF4-FFF2-40B4-BE49-F238E27FC236}">
                      <a16:creationId xmlns:a16="http://schemas.microsoft.com/office/drawing/2014/main" id="{C3FCDB55-535A-4BDA-A203-2F93184EEAF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2112" y="2592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32">
                <a:extLst>
                  <a:ext uri="{FF2B5EF4-FFF2-40B4-BE49-F238E27FC236}">
                    <a16:creationId xmlns:a16="http://schemas.microsoft.com/office/drawing/2014/main" id="{33A23D4E-7AFB-45F2-B5F2-01A5A6CEAF4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641" y="2384"/>
                <a:ext cx="735" cy="736"/>
              </a:xfrm>
              <a:prstGeom prst="ellipse">
                <a:avLst/>
              </a:prstGeom>
              <a:noFill/>
              <a:ln w="63500">
                <a:solidFill>
                  <a:srgbClr val="3399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71" name="Picture 33">
                <a:extLst>
                  <a:ext uri="{FF2B5EF4-FFF2-40B4-BE49-F238E27FC236}">
                    <a16:creationId xmlns:a16="http://schemas.microsoft.com/office/drawing/2014/main" id="{70C53AB4-1F38-42AF-9847-13948CAB1D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2" y="2540"/>
                <a:ext cx="389" cy="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72" name="Group 34">
                <a:extLst>
                  <a:ext uri="{FF2B5EF4-FFF2-40B4-BE49-F238E27FC236}">
                    <a16:creationId xmlns:a16="http://schemas.microsoft.com/office/drawing/2014/main" id="{80426CD9-1450-456E-BEB5-81950A5387C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 rot="2360341">
                <a:off x="4794" y="2352"/>
                <a:ext cx="342" cy="428"/>
                <a:chOff x="2227" y="1194"/>
                <a:chExt cx="1944" cy="2413"/>
              </a:xfrm>
            </p:grpSpPr>
            <p:sp>
              <p:nvSpPr>
                <p:cNvPr id="73" name="Freeform 35">
                  <a:extLst>
                    <a:ext uri="{FF2B5EF4-FFF2-40B4-BE49-F238E27FC236}">
                      <a16:creationId xmlns:a16="http://schemas.microsoft.com/office/drawing/2014/main" id="{4637525F-C44E-4A86-8B0D-94B16276050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708" y="1513"/>
                  <a:ext cx="406" cy="340"/>
                </a:xfrm>
                <a:custGeom>
                  <a:avLst/>
                  <a:gdLst>
                    <a:gd name="T0" fmla="*/ 1 w 600"/>
                    <a:gd name="T1" fmla="*/ 1 h 608"/>
                    <a:gd name="T2" fmla="*/ 1 w 600"/>
                    <a:gd name="T3" fmla="*/ 1 h 608"/>
                    <a:gd name="T4" fmla="*/ 1 w 600"/>
                    <a:gd name="T5" fmla="*/ 1 h 608"/>
                    <a:gd name="T6" fmla="*/ 1 w 600"/>
                    <a:gd name="T7" fmla="*/ 1 h 608"/>
                    <a:gd name="T8" fmla="*/ 1 w 600"/>
                    <a:gd name="T9" fmla="*/ 0 h 608"/>
                    <a:gd name="T10" fmla="*/ 1 w 600"/>
                    <a:gd name="T11" fmla="*/ 1 h 608"/>
                    <a:gd name="T12" fmla="*/ 1 w 600"/>
                    <a:gd name="T13" fmla="*/ 1 h 608"/>
                    <a:gd name="T14" fmla="*/ 0 w 600"/>
                    <a:gd name="T15" fmla="*/ 1 h 608"/>
                    <a:gd name="T16" fmla="*/ 1 w 600"/>
                    <a:gd name="T17" fmla="*/ 1 h 608"/>
                    <a:gd name="T18" fmla="*/ 1 w 600"/>
                    <a:gd name="T19" fmla="*/ 1 h 608"/>
                    <a:gd name="T20" fmla="*/ 1 w 600"/>
                    <a:gd name="T21" fmla="*/ 1 h 608"/>
                    <a:gd name="T22" fmla="*/ 1 w 600"/>
                    <a:gd name="T23" fmla="*/ 1 h 608"/>
                    <a:gd name="T24" fmla="*/ 1 w 600"/>
                    <a:gd name="T25" fmla="*/ 1 h 608"/>
                    <a:gd name="T26" fmla="*/ 1 w 600"/>
                    <a:gd name="T27" fmla="*/ 1 h 608"/>
                    <a:gd name="T28" fmla="*/ 1 w 600"/>
                    <a:gd name="T29" fmla="*/ 1 h 608"/>
                    <a:gd name="T30" fmla="*/ 1 w 600"/>
                    <a:gd name="T31" fmla="*/ 1 h 608"/>
                    <a:gd name="T32" fmla="*/ 1 w 600"/>
                    <a:gd name="T33" fmla="*/ 1 h 608"/>
                    <a:gd name="T34" fmla="*/ 1 w 600"/>
                    <a:gd name="T35" fmla="*/ 1 h 608"/>
                    <a:gd name="T36" fmla="*/ 1 w 600"/>
                    <a:gd name="T37" fmla="*/ 1 h 608"/>
                    <a:gd name="T38" fmla="*/ 1 w 600"/>
                    <a:gd name="T39" fmla="*/ 1 h 608"/>
                    <a:gd name="T40" fmla="*/ 1 w 600"/>
                    <a:gd name="T41" fmla="*/ 1 h 608"/>
                    <a:gd name="T42" fmla="*/ 1 w 600"/>
                    <a:gd name="T43" fmla="*/ 1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00"/>
                    <a:gd name="T67" fmla="*/ 0 h 608"/>
                    <a:gd name="T68" fmla="*/ 600 w 600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00" h="608">
                      <a:moveTo>
                        <a:pt x="388" y="289"/>
                      </a:moveTo>
                      <a:lnTo>
                        <a:pt x="372" y="177"/>
                      </a:lnTo>
                      <a:lnTo>
                        <a:pt x="341" y="78"/>
                      </a:lnTo>
                      <a:lnTo>
                        <a:pt x="284" y="24"/>
                      </a:lnTo>
                      <a:lnTo>
                        <a:pt x="185" y="0"/>
                      </a:lnTo>
                      <a:lnTo>
                        <a:pt x="100" y="24"/>
                      </a:lnTo>
                      <a:lnTo>
                        <a:pt x="19" y="123"/>
                      </a:lnTo>
                      <a:lnTo>
                        <a:pt x="0" y="243"/>
                      </a:lnTo>
                      <a:lnTo>
                        <a:pt x="19" y="370"/>
                      </a:lnTo>
                      <a:lnTo>
                        <a:pt x="50" y="447"/>
                      </a:lnTo>
                      <a:lnTo>
                        <a:pt x="88" y="528"/>
                      </a:lnTo>
                      <a:lnTo>
                        <a:pt x="130" y="582"/>
                      </a:lnTo>
                      <a:lnTo>
                        <a:pt x="177" y="608"/>
                      </a:lnTo>
                      <a:lnTo>
                        <a:pt x="242" y="585"/>
                      </a:lnTo>
                      <a:lnTo>
                        <a:pt x="307" y="531"/>
                      </a:lnTo>
                      <a:lnTo>
                        <a:pt x="349" y="455"/>
                      </a:lnTo>
                      <a:lnTo>
                        <a:pt x="388" y="390"/>
                      </a:lnTo>
                      <a:lnTo>
                        <a:pt x="400" y="351"/>
                      </a:lnTo>
                      <a:lnTo>
                        <a:pt x="565" y="293"/>
                      </a:lnTo>
                      <a:lnTo>
                        <a:pt x="600" y="270"/>
                      </a:lnTo>
                      <a:lnTo>
                        <a:pt x="580" y="235"/>
                      </a:lnTo>
                      <a:lnTo>
                        <a:pt x="388" y="289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36">
                  <a:extLst>
                    <a:ext uri="{FF2B5EF4-FFF2-40B4-BE49-F238E27FC236}">
                      <a16:creationId xmlns:a16="http://schemas.microsoft.com/office/drawing/2014/main" id="{0D5CE53B-1096-4D7B-89D6-61977F02C86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999" y="1873"/>
                  <a:ext cx="418" cy="758"/>
                </a:xfrm>
                <a:custGeom>
                  <a:avLst/>
                  <a:gdLst>
                    <a:gd name="T0" fmla="*/ 1 w 619"/>
                    <a:gd name="T1" fmla="*/ 1 h 1085"/>
                    <a:gd name="T2" fmla="*/ 1 w 619"/>
                    <a:gd name="T3" fmla="*/ 1 h 1085"/>
                    <a:gd name="T4" fmla="*/ 1 w 619"/>
                    <a:gd name="T5" fmla="*/ 1 h 1085"/>
                    <a:gd name="T6" fmla="*/ 1 w 619"/>
                    <a:gd name="T7" fmla="*/ 0 h 1085"/>
                    <a:gd name="T8" fmla="*/ 1 w 619"/>
                    <a:gd name="T9" fmla="*/ 1 h 1085"/>
                    <a:gd name="T10" fmla="*/ 1 w 619"/>
                    <a:gd name="T11" fmla="*/ 1 h 1085"/>
                    <a:gd name="T12" fmla="*/ 1 w 619"/>
                    <a:gd name="T13" fmla="*/ 1 h 1085"/>
                    <a:gd name="T14" fmla="*/ 1 w 619"/>
                    <a:gd name="T15" fmla="*/ 1 h 1085"/>
                    <a:gd name="T16" fmla="*/ 1 w 619"/>
                    <a:gd name="T17" fmla="*/ 1 h 1085"/>
                    <a:gd name="T18" fmla="*/ 1 w 619"/>
                    <a:gd name="T19" fmla="*/ 1 h 1085"/>
                    <a:gd name="T20" fmla="*/ 1 w 619"/>
                    <a:gd name="T21" fmla="*/ 1 h 1085"/>
                    <a:gd name="T22" fmla="*/ 1 w 619"/>
                    <a:gd name="T23" fmla="*/ 1 h 1085"/>
                    <a:gd name="T24" fmla="*/ 1 w 619"/>
                    <a:gd name="T25" fmla="*/ 1 h 1085"/>
                    <a:gd name="T26" fmla="*/ 1 w 619"/>
                    <a:gd name="T27" fmla="*/ 1 h 1085"/>
                    <a:gd name="T28" fmla="*/ 1 w 619"/>
                    <a:gd name="T29" fmla="*/ 1 h 1085"/>
                    <a:gd name="T30" fmla="*/ 1 w 619"/>
                    <a:gd name="T31" fmla="*/ 1 h 1085"/>
                    <a:gd name="T32" fmla="*/ 1 w 619"/>
                    <a:gd name="T33" fmla="*/ 1 h 1085"/>
                    <a:gd name="T34" fmla="*/ 1 w 619"/>
                    <a:gd name="T35" fmla="*/ 1 h 1085"/>
                    <a:gd name="T36" fmla="*/ 1 w 619"/>
                    <a:gd name="T37" fmla="*/ 1 h 1085"/>
                    <a:gd name="T38" fmla="*/ 1 w 619"/>
                    <a:gd name="T39" fmla="*/ 1 h 1085"/>
                    <a:gd name="T40" fmla="*/ 0 w 619"/>
                    <a:gd name="T41" fmla="*/ 1 h 1085"/>
                    <a:gd name="T42" fmla="*/ 1 w 619"/>
                    <a:gd name="T43" fmla="*/ 1 h 1085"/>
                    <a:gd name="T44" fmla="*/ 1 w 619"/>
                    <a:gd name="T45" fmla="*/ 1 h 1085"/>
                    <a:gd name="T46" fmla="*/ 1 w 619"/>
                    <a:gd name="T47" fmla="*/ 1 h 1085"/>
                    <a:gd name="T48" fmla="*/ 1 w 619"/>
                    <a:gd name="T49" fmla="*/ 1 h 108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619"/>
                    <a:gd name="T76" fmla="*/ 0 h 1085"/>
                    <a:gd name="T77" fmla="*/ 619 w 619"/>
                    <a:gd name="T78" fmla="*/ 1085 h 108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619" h="1085">
                      <a:moveTo>
                        <a:pt x="208" y="161"/>
                      </a:moveTo>
                      <a:lnTo>
                        <a:pt x="284" y="80"/>
                      </a:lnTo>
                      <a:lnTo>
                        <a:pt x="411" y="3"/>
                      </a:lnTo>
                      <a:lnTo>
                        <a:pt x="469" y="0"/>
                      </a:lnTo>
                      <a:lnTo>
                        <a:pt x="573" y="34"/>
                      </a:lnTo>
                      <a:lnTo>
                        <a:pt x="619" y="85"/>
                      </a:lnTo>
                      <a:lnTo>
                        <a:pt x="619" y="161"/>
                      </a:lnTo>
                      <a:lnTo>
                        <a:pt x="542" y="304"/>
                      </a:lnTo>
                      <a:lnTo>
                        <a:pt x="458" y="415"/>
                      </a:lnTo>
                      <a:lnTo>
                        <a:pt x="422" y="508"/>
                      </a:lnTo>
                      <a:lnTo>
                        <a:pt x="399" y="615"/>
                      </a:lnTo>
                      <a:lnTo>
                        <a:pt x="422" y="719"/>
                      </a:lnTo>
                      <a:lnTo>
                        <a:pt x="445" y="820"/>
                      </a:lnTo>
                      <a:lnTo>
                        <a:pt x="445" y="935"/>
                      </a:lnTo>
                      <a:lnTo>
                        <a:pt x="411" y="1005"/>
                      </a:lnTo>
                      <a:lnTo>
                        <a:pt x="334" y="1043"/>
                      </a:lnTo>
                      <a:lnTo>
                        <a:pt x="242" y="1085"/>
                      </a:lnTo>
                      <a:lnTo>
                        <a:pt x="157" y="1085"/>
                      </a:lnTo>
                      <a:lnTo>
                        <a:pt x="100" y="1054"/>
                      </a:lnTo>
                      <a:lnTo>
                        <a:pt x="23" y="927"/>
                      </a:lnTo>
                      <a:lnTo>
                        <a:pt x="0" y="797"/>
                      </a:lnTo>
                      <a:lnTo>
                        <a:pt x="8" y="628"/>
                      </a:lnTo>
                      <a:lnTo>
                        <a:pt x="65" y="415"/>
                      </a:lnTo>
                      <a:lnTo>
                        <a:pt x="123" y="277"/>
                      </a:lnTo>
                      <a:lnTo>
                        <a:pt x="208" y="161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37">
                  <a:extLst>
                    <a:ext uri="{FF2B5EF4-FFF2-40B4-BE49-F238E27FC236}">
                      <a16:creationId xmlns:a16="http://schemas.microsoft.com/office/drawing/2014/main" id="{CD405E17-7301-4288-8160-50AC105C9EB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3504" y="2064"/>
                  <a:ext cx="812" cy="523"/>
                </a:xfrm>
                <a:custGeom>
                  <a:avLst/>
                  <a:gdLst>
                    <a:gd name="T0" fmla="*/ 0 w 782"/>
                    <a:gd name="T1" fmla="*/ 1 h 808"/>
                    <a:gd name="T2" fmla="*/ 158 w 782"/>
                    <a:gd name="T3" fmla="*/ 0 h 808"/>
                    <a:gd name="T4" fmla="*/ 386 w 782"/>
                    <a:gd name="T5" fmla="*/ 0 h 808"/>
                    <a:gd name="T6" fmla="*/ 814 w 782"/>
                    <a:gd name="T7" fmla="*/ 1 h 808"/>
                    <a:gd name="T8" fmla="*/ 1320 w 782"/>
                    <a:gd name="T9" fmla="*/ 1 h 808"/>
                    <a:gd name="T10" fmla="*/ 1508 w 782"/>
                    <a:gd name="T11" fmla="*/ 1 h 808"/>
                    <a:gd name="T12" fmla="*/ 1595 w 782"/>
                    <a:gd name="T13" fmla="*/ 1 h 808"/>
                    <a:gd name="T14" fmla="*/ 1608 w 782"/>
                    <a:gd name="T15" fmla="*/ 1 h 808"/>
                    <a:gd name="T16" fmla="*/ 1552 w 782"/>
                    <a:gd name="T17" fmla="*/ 1 h 808"/>
                    <a:gd name="T18" fmla="*/ 1397 w 782"/>
                    <a:gd name="T19" fmla="*/ 1 h 808"/>
                    <a:gd name="T20" fmla="*/ 1195 w 782"/>
                    <a:gd name="T21" fmla="*/ 1 h 808"/>
                    <a:gd name="T22" fmla="*/ 1048 w 782"/>
                    <a:gd name="T23" fmla="*/ 1 h 808"/>
                    <a:gd name="T24" fmla="*/ 980 w 782"/>
                    <a:gd name="T25" fmla="*/ 1 h 808"/>
                    <a:gd name="T26" fmla="*/ 938 w 782"/>
                    <a:gd name="T27" fmla="*/ 1 h 808"/>
                    <a:gd name="T28" fmla="*/ 951 w 782"/>
                    <a:gd name="T29" fmla="*/ 1 h 808"/>
                    <a:gd name="T30" fmla="*/ 962 w 782"/>
                    <a:gd name="T31" fmla="*/ 1 h 808"/>
                    <a:gd name="T32" fmla="*/ 1143 w 782"/>
                    <a:gd name="T33" fmla="*/ 1 h 808"/>
                    <a:gd name="T34" fmla="*/ 1430 w 782"/>
                    <a:gd name="T35" fmla="*/ 1 h 808"/>
                    <a:gd name="T36" fmla="*/ 1608 w 782"/>
                    <a:gd name="T37" fmla="*/ 1 h 808"/>
                    <a:gd name="T38" fmla="*/ 1799 w 782"/>
                    <a:gd name="T39" fmla="*/ 1 h 808"/>
                    <a:gd name="T40" fmla="*/ 1860 w 782"/>
                    <a:gd name="T41" fmla="*/ 1 h 808"/>
                    <a:gd name="T42" fmla="*/ 1799 w 782"/>
                    <a:gd name="T43" fmla="*/ 1 h 808"/>
                    <a:gd name="T44" fmla="*/ 1724 w 782"/>
                    <a:gd name="T45" fmla="*/ 1 h 808"/>
                    <a:gd name="T46" fmla="*/ 1595 w 782"/>
                    <a:gd name="T47" fmla="*/ 1 h 808"/>
                    <a:gd name="T48" fmla="*/ 1423 w 782"/>
                    <a:gd name="T49" fmla="*/ 1 h 808"/>
                    <a:gd name="T50" fmla="*/ 1236 w 782"/>
                    <a:gd name="T51" fmla="*/ 1 h 808"/>
                    <a:gd name="T52" fmla="*/ 938 w 782"/>
                    <a:gd name="T53" fmla="*/ 1 h 808"/>
                    <a:gd name="T54" fmla="*/ 844 w 782"/>
                    <a:gd name="T55" fmla="*/ 1 h 808"/>
                    <a:gd name="T56" fmla="*/ 793 w 782"/>
                    <a:gd name="T57" fmla="*/ 1 h 808"/>
                    <a:gd name="T58" fmla="*/ 793 w 782"/>
                    <a:gd name="T59" fmla="*/ 1 h 808"/>
                    <a:gd name="T60" fmla="*/ 793 w 782"/>
                    <a:gd name="T61" fmla="*/ 1 h 808"/>
                    <a:gd name="T62" fmla="*/ 922 w 782"/>
                    <a:gd name="T63" fmla="*/ 1 h 808"/>
                    <a:gd name="T64" fmla="*/ 1114 w 782"/>
                    <a:gd name="T65" fmla="*/ 1 h 808"/>
                    <a:gd name="T66" fmla="*/ 1283 w 782"/>
                    <a:gd name="T67" fmla="*/ 1 h 808"/>
                    <a:gd name="T68" fmla="*/ 1389 w 782"/>
                    <a:gd name="T69" fmla="*/ 1 h 808"/>
                    <a:gd name="T70" fmla="*/ 1443 w 782"/>
                    <a:gd name="T71" fmla="*/ 1 h 808"/>
                    <a:gd name="T72" fmla="*/ 1423 w 782"/>
                    <a:gd name="T73" fmla="*/ 1 h 808"/>
                    <a:gd name="T74" fmla="*/ 1344 w 782"/>
                    <a:gd name="T75" fmla="*/ 1 h 808"/>
                    <a:gd name="T76" fmla="*/ 1236 w 782"/>
                    <a:gd name="T77" fmla="*/ 1 h 808"/>
                    <a:gd name="T78" fmla="*/ 1114 w 782"/>
                    <a:gd name="T79" fmla="*/ 1 h 808"/>
                    <a:gd name="T80" fmla="*/ 850 w 782"/>
                    <a:gd name="T81" fmla="*/ 1 h 808"/>
                    <a:gd name="T82" fmla="*/ 460 w 782"/>
                    <a:gd name="T83" fmla="*/ 1 h 808"/>
                    <a:gd name="T84" fmla="*/ 166 w 782"/>
                    <a:gd name="T85" fmla="*/ 1 h 808"/>
                    <a:gd name="T86" fmla="*/ 46 w 782"/>
                    <a:gd name="T87" fmla="*/ 1 h 808"/>
                    <a:gd name="T88" fmla="*/ 0 w 782"/>
                    <a:gd name="T89" fmla="*/ 1 h 808"/>
                    <a:gd name="T90" fmla="*/ 0 w 782"/>
                    <a:gd name="T91" fmla="*/ 1 h 80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782"/>
                    <a:gd name="T139" fmla="*/ 0 h 808"/>
                    <a:gd name="T140" fmla="*/ 782 w 782"/>
                    <a:gd name="T141" fmla="*/ 808 h 80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782" h="808">
                      <a:moveTo>
                        <a:pt x="0" y="76"/>
                      </a:moveTo>
                      <a:lnTo>
                        <a:pt x="66" y="0"/>
                      </a:lnTo>
                      <a:lnTo>
                        <a:pt x="163" y="0"/>
                      </a:lnTo>
                      <a:lnTo>
                        <a:pt x="343" y="19"/>
                      </a:lnTo>
                      <a:lnTo>
                        <a:pt x="555" y="30"/>
                      </a:lnTo>
                      <a:lnTo>
                        <a:pt x="636" y="65"/>
                      </a:lnTo>
                      <a:lnTo>
                        <a:pt x="670" y="110"/>
                      </a:lnTo>
                      <a:lnTo>
                        <a:pt x="678" y="180"/>
                      </a:lnTo>
                      <a:lnTo>
                        <a:pt x="654" y="253"/>
                      </a:lnTo>
                      <a:lnTo>
                        <a:pt x="589" y="365"/>
                      </a:lnTo>
                      <a:lnTo>
                        <a:pt x="504" y="457"/>
                      </a:lnTo>
                      <a:lnTo>
                        <a:pt x="439" y="541"/>
                      </a:lnTo>
                      <a:lnTo>
                        <a:pt x="412" y="607"/>
                      </a:lnTo>
                      <a:lnTo>
                        <a:pt x="393" y="653"/>
                      </a:lnTo>
                      <a:lnTo>
                        <a:pt x="400" y="689"/>
                      </a:lnTo>
                      <a:lnTo>
                        <a:pt x="405" y="711"/>
                      </a:lnTo>
                      <a:lnTo>
                        <a:pt x="482" y="711"/>
                      </a:lnTo>
                      <a:lnTo>
                        <a:pt x="601" y="692"/>
                      </a:lnTo>
                      <a:lnTo>
                        <a:pt x="678" y="692"/>
                      </a:lnTo>
                      <a:lnTo>
                        <a:pt x="758" y="723"/>
                      </a:lnTo>
                      <a:lnTo>
                        <a:pt x="782" y="761"/>
                      </a:lnTo>
                      <a:lnTo>
                        <a:pt x="758" y="796"/>
                      </a:lnTo>
                      <a:lnTo>
                        <a:pt x="724" y="808"/>
                      </a:lnTo>
                      <a:lnTo>
                        <a:pt x="670" y="792"/>
                      </a:lnTo>
                      <a:lnTo>
                        <a:pt x="597" y="749"/>
                      </a:lnTo>
                      <a:lnTo>
                        <a:pt x="520" y="757"/>
                      </a:lnTo>
                      <a:lnTo>
                        <a:pt x="393" y="780"/>
                      </a:lnTo>
                      <a:lnTo>
                        <a:pt x="355" y="773"/>
                      </a:lnTo>
                      <a:lnTo>
                        <a:pt x="335" y="746"/>
                      </a:lnTo>
                      <a:lnTo>
                        <a:pt x="335" y="681"/>
                      </a:lnTo>
                      <a:lnTo>
                        <a:pt x="335" y="588"/>
                      </a:lnTo>
                      <a:lnTo>
                        <a:pt x="389" y="518"/>
                      </a:lnTo>
                      <a:lnTo>
                        <a:pt x="470" y="414"/>
                      </a:lnTo>
                      <a:lnTo>
                        <a:pt x="540" y="323"/>
                      </a:lnTo>
                      <a:lnTo>
                        <a:pt x="586" y="253"/>
                      </a:lnTo>
                      <a:lnTo>
                        <a:pt x="609" y="192"/>
                      </a:lnTo>
                      <a:lnTo>
                        <a:pt x="597" y="157"/>
                      </a:lnTo>
                      <a:lnTo>
                        <a:pt x="566" y="115"/>
                      </a:lnTo>
                      <a:lnTo>
                        <a:pt x="520" y="103"/>
                      </a:lnTo>
                      <a:lnTo>
                        <a:pt x="470" y="103"/>
                      </a:lnTo>
                      <a:lnTo>
                        <a:pt x="358" y="103"/>
                      </a:lnTo>
                      <a:lnTo>
                        <a:pt x="193" y="134"/>
                      </a:lnTo>
                      <a:lnTo>
                        <a:pt x="70" y="146"/>
                      </a:lnTo>
                      <a:lnTo>
                        <a:pt x="20" y="134"/>
                      </a:lnTo>
                      <a:lnTo>
                        <a:pt x="0" y="115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38">
                  <a:extLst>
                    <a:ext uri="{FF2B5EF4-FFF2-40B4-BE49-F238E27FC236}">
                      <a16:creationId xmlns:a16="http://schemas.microsoft.com/office/drawing/2014/main" id="{E916A15E-B2E1-4046-BFF7-8D72CC24A6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4121048">
                  <a:off x="2675" y="2797"/>
                  <a:ext cx="1159" cy="461"/>
                </a:xfrm>
                <a:custGeom>
                  <a:avLst/>
                  <a:gdLst>
                    <a:gd name="T0" fmla="*/ 28948 w 992"/>
                    <a:gd name="T1" fmla="*/ 1 h 770"/>
                    <a:gd name="T2" fmla="*/ 29494 w 992"/>
                    <a:gd name="T3" fmla="*/ 1 h 770"/>
                    <a:gd name="T4" fmla="*/ 31520 w 992"/>
                    <a:gd name="T5" fmla="*/ 1 h 770"/>
                    <a:gd name="T6" fmla="*/ 34032 w 992"/>
                    <a:gd name="T7" fmla="*/ 1 h 770"/>
                    <a:gd name="T8" fmla="*/ 35520 w 992"/>
                    <a:gd name="T9" fmla="*/ 1 h 770"/>
                    <a:gd name="T10" fmla="*/ 34868 w 992"/>
                    <a:gd name="T11" fmla="*/ 1 h 770"/>
                    <a:gd name="T12" fmla="*/ 33482 w 992"/>
                    <a:gd name="T13" fmla="*/ 1 h 770"/>
                    <a:gd name="T14" fmla="*/ 30702 w 992"/>
                    <a:gd name="T15" fmla="*/ 1 h 770"/>
                    <a:gd name="T16" fmla="*/ 27272 w 992"/>
                    <a:gd name="T17" fmla="*/ 1 h 770"/>
                    <a:gd name="T18" fmla="*/ 24414 w 992"/>
                    <a:gd name="T19" fmla="*/ 1 h 770"/>
                    <a:gd name="T20" fmla="*/ 21207 w 992"/>
                    <a:gd name="T21" fmla="*/ 1 h 770"/>
                    <a:gd name="T22" fmla="*/ 18151 w 992"/>
                    <a:gd name="T23" fmla="*/ 1 h 770"/>
                    <a:gd name="T24" fmla="*/ 15831 w 992"/>
                    <a:gd name="T25" fmla="*/ 1 h 770"/>
                    <a:gd name="T26" fmla="*/ 14986 w 992"/>
                    <a:gd name="T27" fmla="*/ 1 h 770"/>
                    <a:gd name="T28" fmla="*/ 14046 w 992"/>
                    <a:gd name="T29" fmla="*/ 1 h 770"/>
                    <a:gd name="T30" fmla="*/ 12938 w 992"/>
                    <a:gd name="T31" fmla="*/ 1 h 770"/>
                    <a:gd name="T32" fmla="*/ 12113 w 992"/>
                    <a:gd name="T33" fmla="*/ 1 h 770"/>
                    <a:gd name="T34" fmla="*/ 12113 w 992"/>
                    <a:gd name="T35" fmla="*/ 1 h 770"/>
                    <a:gd name="T36" fmla="*/ 11543 w 992"/>
                    <a:gd name="T37" fmla="*/ 1 h 770"/>
                    <a:gd name="T38" fmla="*/ 9958 w 992"/>
                    <a:gd name="T39" fmla="*/ 1 h 770"/>
                    <a:gd name="T40" fmla="*/ 8003 w 992"/>
                    <a:gd name="T41" fmla="*/ 1 h 770"/>
                    <a:gd name="T42" fmla="*/ 6185 w 992"/>
                    <a:gd name="T43" fmla="*/ 1 h 770"/>
                    <a:gd name="T44" fmla="*/ 4103 w 992"/>
                    <a:gd name="T45" fmla="*/ 1 h 770"/>
                    <a:gd name="T46" fmla="*/ 949 w 992"/>
                    <a:gd name="T47" fmla="*/ 1 h 770"/>
                    <a:gd name="T48" fmla="*/ 0 w 992"/>
                    <a:gd name="T49" fmla="*/ 1 h 770"/>
                    <a:gd name="T50" fmla="*/ 0 w 992"/>
                    <a:gd name="T51" fmla="*/ 1 h 770"/>
                    <a:gd name="T52" fmla="*/ 1414 w 992"/>
                    <a:gd name="T53" fmla="*/ 1 h 770"/>
                    <a:gd name="T54" fmla="*/ 2930 w 992"/>
                    <a:gd name="T55" fmla="*/ 1 h 770"/>
                    <a:gd name="T56" fmla="*/ 4241 w 992"/>
                    <a:gd name="T57" fmla="*/ 1 h 770"/>
                    <a:gd name="T58" fmla="*/ 6764 w 992"/>
                    <a:gd name="T59" fmla="*/ 1 h 770"/>
                    <a:gd name="T60" fmla="*/ 9211 w 992"/>
                    <a:gd name="T61" fmla="*/ 1 h 770"/>
                    <a:gd name="T62" fmla="*/ 11543 w 992"/>
                    <a:gd name="T63" fmla="*/ 1 h 770"/>
                    <a:gd name="T64" fmla="*/ 14866 w 992"/>
                    <a:gd name="T65" fmla="*/ 0 h 770"/>
                    <a:gd name="T66" fmla="*/ 14986 w 992"/>
                    <a:gd name="T67" fmla="*/ 1 h 770"/>
                    <a:gd name="T68" fmla="*/ 14233 w 992"/>
                    <a:gd name="T69" fmla="*/ 1 h 770"/>
                    <a:gd name="T70" fmla="*/ 14046 w 992"/>
                    <a:gd name="T71" fmla="*/ 1 h 770"/>
                    <a:gd name="T72" fmla="*/ 14986 w 992"/>
                    <a:gd name="T73" fmla="*/ 1 h 770"/>
                    <a:gd name="T74" fmla="*/ 16554 w 992"/>
                    <a:gd name="T75" fmla="*/ 1 h 770"/>
                    <a:gd name="T76" fmla="*/ 17885 w 992"/>
                    <a:gd name="T77" fmla="*/ 1 h 770"/>
                    <a:gd name="T78" fmla="*/ 19989 w 992"/>
                    <a:gd name="T79" fmla="*/ 1 h 770"/>
                    <a:gd name="T80" fmla="*/ 22026 w 992"/>
                    <a:gd name="T81" fmla="*/ 1 h 770"/>
                    <a:gd name="T82" fmla="*/ 24108 w 992"/>
                    <a:gd name="T83" fmla="*/ 1 h 770"/>
                    <a:gd name="T84" fmla="*/ 26849 w 992"/>
                    <a:gd name="T85" fmla="*/ 1 h 770"/>
                    <a:gd name="T86" fmla="*/ 28658 w 992"/>
                    <a:gd name="T87" fmla="*/ 1 h 770"/>
                    <a:gd name="T88" fmla="*/ 28948 w 992"/>
                    <a:gd name="T89" fmla="*/ 1 h 77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992"/>
                    <a:gd name="T136" fmla="*/ 0 h 770"/>
                    <a:gd name="T137" fmla="*/ 992 w 992"/>
                    <a:gd name="T138" fmla="*/ 770 h 770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992" h="770">
                      <a:moveTo>
                        <a:pt x="808" y="320"/>
                      </a:moveTo>
                      <a:lnTo>
                        <a:pt x="823" y="219"/>
                      </a:lnTo>
                      <a:lnTo>
                        <a:pt x="881" y="181"/>
                      </a:lnTo>
                      <a:lnTo>
                        <a:pt x="950" y="174"/>
                      </a:lnTo>
                      <a:lnTo>
                        <a:pt x="992" y="219"/>
                      </a:lnTo>
                      <a:lnTo>
                        <a:pt x="973" y="308"/>
                      </a:lnTo>
                      <a:lnTo>
                        <a:pt x="935" y="427"/>
                      </a:lnTo>
                      <a:lnTo>
                        <a:pt x="857" y="562"/>
                      </a:lnTo>
                      <a:lnTo>
                        <a:pt x="761" y="677"/>
                      </a:lnTo>
                      <a:lnTo>
                        <a:pt x="681" y="739"/>
                      </a:lnTo>
                      <a:lnTo>
                        <a:pt x="592" y="770"/>
                      </a:lnTo>
                      <a:lnTo>
                        <a:pt x="507" y="759"/>
                      </a:lnTo>
                      <a:lnTo>
                        <a:pt x="442" y="723"/>
                      </a:lnTo>
                      <a:lnTo>
                        <a:pt x="419" y="666"/>
                      </a:lnTo>
                      <a:lnTo>
                        <a:pt x="392" y="566"/>
                      </a:lnTo>
                      <a:lnTo>
                        <a:pt x="361" y="382"/>
                      </a:lnTo>
                      <a:lnTo>
                        <a:pt x="338" y="254"/>
                      </a:lnTo>
                      <a:lnTo>
                        <a:pt x="338" y="104"/>
                      </a:lnTo>
                      <a:lnTo>
                        <a:pt x="323" y="78"/>
                      </a:lnTo>
                      <a:lnTo>
                        <a:pt x="277" y="70"/>
                      </a:lnTo>
                      <a:lnTo>
                        <a:pt x="223" y="112"/>
                      </a:lnTo>
                      <a:lnTo>
                        <a:pt x="173" y="181"/>
                      </a:lnTo>
                      <a:lnTo>
                        <a:pt x="115" y="219"/>
                      </a:lnTo>
                      <a:lnTo>
                        <a:pt x="27" y="219"/>
                      </a:lnTo>
                      <a:lnTo>
                        <a:pt x="0" y="196"/>
                      </a:lnTo>
                      <a:lnTo>
                        <a:pt x="0" y="158"/>
                      </a:lnTo>
                      <a:lnTo>
                        <a:pt x="39" y="123"/>
                      </a:lnTo>
                      <a:lnTo>
                        <a:pt x="81" y="135"/>
                      </a:lnTo>
                      <a:lnTo>
                        <a:pt x="119" y="127"/>
                      </a:lnTo>
                      <a:lnTo>
                        <a:pt x="189" y="78"/>
                      </a:lnTo>
                      <a:lnTo>
                        <a:pt x="257" y="23"/>
                      </a:lnTo>
                      <a:lnTo>
                        <a:pt x="323" y="8"/>
                      </a:lnTo>
                      <a:lnTo>
                        <a:pt x="415" y="0"/>
                      </a:lnTo>
                      <a:lnTo>
                        <a:pt x="419" y="42"/>
                      </a:lnTo>
                      <a:lnTo>
                        <a:pt x="397" y="89"/>
                      </a:lnTo>
                      <a:lnTo>
                        <a:pt x="392" y="208"/>
                      </a:lnTo>
                      <a:lnTo>
                        <a:pt x="419" y="366"/>
                      </a:lnTo>
                      <a:lnTo>
                        <a:pt x="462" y="520"/>
                      </a:lnTo>
                      <a:lnTo>
                        <a:pt x="499" y="612"/>
                      </a:lnTo>
                      <a:lnTo>
                        <a:pt x="558" y="655"/>
                      </a:lnTo>
                      <a:lnTo>
                        <a:pt x="615" y="655"/>
                      </a:lnTo>
                      <a:lnTo>
                        <a:pt x="673" y="612"/>
                      </a:lnTo>
                      <a:lnTo>
                        <a:pt x="750" y="515"/>
                      </a:lnTo>
                      <a:lnTo>
                        <a:pt x="800" y="377"/>
                      </a:lnTo>
                      <a:lnTo>
                        <a:pt x="808" y="32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 39">
                  <a:extLst>
                    <a:ext uri="{FF2B5EF4-FFF2-40B4-BE49-F238E27FC236}">
                      <a16:creationId xmlns:a16="http://schemas.microsoft.com/office/drawing/2014/main" id="{0B79F41A-14ED-4833-AEC3-50178A467D8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414" y="1540"/>
                  <a:ext cx="474" cy="848"/>
                </a:xfrm>
                <a:custGeom>
                  <a:avLst/>
                  <a:gdLst>
                    <a:gd name="T0" fmla="*/ 1 w 699"/>
                    <a:gd name="T1" fmla="*/ 1 h 1216"/>
                    <a:gd name="T2" fmla="*/ 1 w 699"/>
                    <a:gd name="T3" fmla="*/ 1 h 1216"/>
                    <a:gd name="T4" fmla="*/ 1 w 699"/>
                    <a:gd name="T5" fmla="*/ 1 h 1216"/>
                    <a:gd name="T6" fmla="*/ 1 w 699"/>
                    <a:gd name="T7" fmla="*/ 1 h 1216"/>
                    <a:gd name="T8" fmla="*/ 1 w 699"/>
                    <a:gd name="T9" fmla="*/ 1 h 1216"/>
                    <a:gd name="T10" fmla="*/ 1 w 699"/>
                    <a:gd name="T11" fmla="*/ 1 h 1216"/>
                    <a:gd name="T12" fmla="*/ 1 w 699"/>
                    <a:gd name="T13" fmla="*/ 1 h 1216"/>
                    <a:gd name="T14" fmla="*/ 1 w 699"/>
                    <a:gd name="T15" fmla="*/ 1 h 1216"/>
                    <a:gd name="T16" fmla="*/ 1 w 699"/>
                    <a:gd name="T17" fmla="*/ 1 h 1216"/>
                    <a:gd name="T18" fmla="*/ 1 w 699"/>
                    <a:gd name="T19" fmla="*/ 1 h 1216"/>
                    <a:gd name="T20" fmla="*/ 1 w 699"/>
                    <a:gd name="T21" fmla="*/ 1 h 1216"/>
                    <a:gd name="T22" fmla="*/ 1 w 699"/>
                    <a:gd name="T23" fmla="*/ 1 h 1216"/>
                    <a:gd name="T24" fmla="*/ 1 w 699"/>
                    <a:gd name="T25" fmla="*/ 1 h 1216"/>
                    <a:gd name="T26" fmla="*/ 1 w 699"/>
                    <a:gd name="T27" fmla="*/ 1 h 1216"/>
                    <a:gd name="T28" fmla="*/ 1 w 699"/>
                    <a:gd name="T29" fmla="*/ 1 h 1216"/>
                    <a:gd name="T30" fmla="*/ 1 w 699"/>
                    <a:gd name="T31" fmla="*/ 1 h 1216"/>
                    <a:gd name="T32" fmla="*/ 0 w 699"/>
                    <a:gd name="T33" fmla="*/ 1 h 1216"/>
                    <a:gd name="T34" fmla="*/ 1 w 699"/>
                    <a:gd name="T35" fmla="*/ 1 h 1216"/>
                    <a:gd name="T36" fmla="*/ 1 w 699"/>
                    <a:gd name="T37" fmla="*/ 1 h 1216"/>
                    <a:gd name="T38" fmla="*/ 1 w 699"/>
                    <a:gd name="T39" fmla="*/ 1 h 1216"/>
                    <a:gd name="T40" fmla="*/ 1 w 699"/>
                    <a:gd name="T41" fmla="*/ 1 h 1216"/>
                    <a:gd name="T42" fmla="*/ 1 w 699"/>
                    <a:gd name="T43" fmla="*/ 1 h 1216"/>
                    <a:gd name="T44" fmla="*/ 1 w 699"/>
                    <a:gd name="T45" fmla="*/ 1 h 1216"/>
                    <a:gd name="T46" fmla="*/ 1 w 699"/>
                    <a:gd name="T47" fmla="*/ 1 h 1216"/>
                    <a:gd name="T48" fmla="*/ 1 w 699"/>
                    <a:gd name="T49" fmla="*/ 1 h 1216"/>
                    <a:gd name="T50" fmla="*/ 1 w 699"/>
                    <a:gd name="T51" fmla="*/ 1 h 1216"/>
                    <a:gd name="T52" fmla="*/ 1 w 699"/>
                    <a:gd name="T53" fmla="*/ 0 h 1216"/>
                    <a:gd name="T54" fmla="*/ 1 w 699"/>
                    <a:gd name="T55" fmla="*/ 1 h 1216"/>
                    <a:gd name="T56" fmla="*/ 1 w 699"/>
                    <a:gd name="T57" fmla="*/ 1 h 1216"/>
                    <a:gd name="T58" fmla="*/ 1 w 699"/>
                    <a:gd name="T59" fmla="*/ 1 h 1216"/>
                    <a:gd name="T60" fmla="*/ 1 w 699"/>
                    <a:gd name="T61" fmla="*/ 1 h 1216"/>
                    <a:gd name="T62" fmla="*/ 1 w 699"/>
                    <a:gd name="T63" fmla="*/ 1 h 1216"/>
                    <a:gd name="T64" fmla="*/ 1 w 699"/>
                    <a:gd name="T65" fmla="*/ 1 h 1216"/>
                    <a:gd name="T66" fmla="*/ 1 w 699"/>
                    <a:gd name="T67" fmla="*/ 1 h 1216"/>
                    <a:gd name="T68" fmla="*/ 1 w 699"/>
                    <a:gd name="T69" fmla="*/ 1 h 1216"/>
                    <a:gd name="T70" fmla="*/ 1 w 699"/>
                    <a:gd name="T71" fmla="*/ 1 h 1216"/>
                    <a:gd name="T72" fmla="*/ 1 w 699"/>
                    <a:gd name="T73" fmla="*/ 1 h 1216"/>
                    <a:gd name="T74" fmla="*/ 1 w 699"/>
                    <a:gd name="T75" fmla="*/ 1 h 1216"/>
                    <a:gd name="T76" fmla="*/ 1 w 699"/>
                    <a:gd name="T77" fmla="*/ 1 h 1216"/>
                    <a:gd name="T78" fmla="*/ 1 w 699"/>
                    <a:gd name="T79" fmla="*/ 1 h 1216"/>
                    <a:gd name="T80" fmla="*/ 1 w 699"/>
                    <a:gd name="T81" fmla="*/ 1 h 1216"/>
                    <a:gd name="T82" fmla="*/ 1 w 699"/>
                    <a:gd name="T83" fmla="*/ 1 h 121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699"/>
                    <a:gd name="T127" fmla="*/ 0 h 1216"/>
                    <a:gd name="T128" fmla="*/ 699 w 699"/>
                    <a:gd name="T129" fmla="*/ 1216 h 121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699" h="1216">
                      <a:moveTo>
                        <a:pt x="445" y="923"/>
                      </a:moveTo>
                      <a:lnTo>
                        <a:pt x="560" y="1039"/>
                      </a:lnTo>
                      <a:lnTo>
                        <a:pt x="606" y="1039"/>
                      </a:lnTo>
                      <a:lnTo>
                        <a:pt x="684" y="1086"/>
                      </a:lnTo>
                      <a:lnTo>
                        <a:pt x="699" y="1139"/>
                      </a:lnTo>
                      <a:lnTo>
                        <a:pt x="676" y="1208"/>
                      </a:lnTo>
                      <a:lnTo>
                        <a:pt x="614" y="1216"/>
                      </a:lnTo>
                      <a:lnTo>
                        <a:pt x="537" y="1162"/>
                      </a:lnTo>
                      <a:lnTo>
                        <a:pt x="383" y="1016"/>
                      </a:lnTo>
                      <a:lnTo>
                        <a:pt x="284" y="878"/>
                      </a:lnTo>
                      <a:lnTo>
                        <a:pt x="237" y="769"/>
                      </a:lnTo>
                      <a:lnTo>
                        <a:pt x="206" y="585"/>
                      </a:lnTo>
                      <a:lnTo>
                        <a:pt x="206" y="346"/>
                      </a:lnTo>
                      <a:lnTo>
                        <a:pt x="198" y="285"/>
                      </a:lnTo>
                      <a:lnTo>
                        <a:pt x="153" y="239"/>
                      </a:lnTo>
                      <a:lnTo>
                        <a:pt x="22" y="247"/>
                      </a:lnTo>
                      <a:lnTo>
                        <a:pt x="0" y="223"/>
                      </a:lnTo>
                      <a:lnTo>
                        <a:pt x="29" y="208"/>
                      </a:lnTo>
                      <a:lnTo>
                        <a:pt x="122" y="200"/>
                      </a:lnTo>
                      <a:lnTo>
                        <a:pt x="138" y="185"/>
                      </a:lnTo>
                      <a:lnTo>
                        <a:pt x="6" y="107"/>
                      </a:lnTo>
                      <a:lnTo>
                        <a:pt x="6" y="77"/>
                      </a:lnTo>
                      <a:lnTo>
                        <a:pt x="29" y="70"/>
                      </a:lnTo>
                      <a:lnTo>
                        <a:pt x="138" y="130"/>
                      </a:lnTo>
                      <a:lnTo>
                        <a:pt x="161" y="123"/>
                      </a:lnTo>
                      <a:lnTo>
                        <a:pt x="138" y="8"/>
                      </a:lnTo>
                      <a:lnTo>
                        <a:pt x="153" y="0"/>
                      </a:lnTo>
                      <a:lnTo>
                        <a:pt x="169" y="8"/>
                      </a:lnTo>
                      <a:lnTo>
                        <a:pt x="198" y="123"/>
                      </a:lnTo>
                      <a:lnTo>
                        <a:pt x="222" y="130"/>
                      </a:lnTo>
                      <a:lnTo>
                        <a:pt x="284" y="8"/>
                      </a:lnTo>
                      <a:lnTo>
                        <a:pt x="299" y="8"/>
                      </a:lnTo>
                      <a:lnTo>
                        <a:pt x="299" y="46"/>
                      </a:lnTo>
                      <a:lnTo>
                        <a:pt x="260" y="146"/>
                      </a:lnTo>
                      <a:lnTo>
                        <a:pt x="260" y="200"/>
                      </a:lnTo>
                      <a:lnTo>
                        <a:pt x="276" y="270"/>
                      </a:lnTo>
                      <a:lnTo>
                        <a:pt x="268" y="361"/>
                      </a:lnTo>
                      <a:lnTo>
                        <a:pt x="276" y="531"/>
                      </a:lnTo>
                      <a:lnTo>
                        <a:pt x="291" y="639"/>
                      </a:lnTo>
                      <a:lnTo>
                        <a:pt x="330" y="762"/>
                      </a:lnTo>
                      <a:lnTo>
                        <a:pt x="383" y="855"/>
                      </a:lnTo>
                      <a:lnTo>
                        <a:pt x="445" y="923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40">
                  <a:extLst>
                    <a:ext uri="{FF2B5EF4-FFF2-40B4-BE49-F238E27FC236}">
                      <a16:creationId xmlns:a16="http://schemas.microsoft.com/office/drawing/2014/main" id="{0889B675-DBE0-4CF3-B7BC-3F84A02AAC4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rot="-2705309">
                  <a:off x="2793" y="1150"/>
                  <a:ext cx="620" cy="708"/>
                </a:xfrm>
                <a:custGeom>
                  <a:avLst/>
                  <a:gdLst>
                    <a:gd name="T0" fmla="*/ 1 w 915"/>
                    <a:gd name="T1" fmla="*/ 1 h 1139"/>
                    <a:gd name="T2" fmla="*/ 0 w 915"/>
                    <a:gd name="T3" fmla="*/ 1 h 1139"/>
                    <a:gd name="T4" fmla="*/ 1 w 915"/>
                    <a:gd name="T5" fmla="*/ 1 h 1139"/>
                    <a:gd name="T6" fmla="*/ 1 w 915"/>
                    <a:gd name="T7" fmla="*/ 1 h 1139"/>
                    <a:gd name="T8" fmla="*/ 1 w 915"/>
                    <a:gd name="T9" fmla="*/ 1 h 1139"/>
                    <a:gd name="T10" fmla="*/ 1 w 915"/>
                    <a:gd name="T11" fmla="*/ 1 h 1139"/>
                    <a:gd name="T12" fmla="*/ 1 w 915"/>
                    <a:gd name="T13" fmla="*/ 1 h 1139"/>
                    <a:gd name="T14" fmla="*/ 1 w 915"/>
                    <a:gd name="T15" fmla="*/ 1 h 1139"/>
                    <a:gd name="T16" fmla="*/ 1 w 915"/>
                    <a:gd name="T17" fmla="*/ 1 h 1139"/>
                    <a:gd name="T18" fmla="*/ 1 w 915"/>
                    <a:gd name="T19" fmla="*/ 1 h 1139"/>
                    <a:gd name="T20" fmla="*/ 1 w 915"/>
                    <a:gd name="T21" fmla="*/ 1 h 1139"/>
                    <a:gd name="T22" fmla="*/ 1 w 915"/>
                    <a:gd name="T23" fmla="*/ 1 h 1139"/>
                    <a:gd name="T24" fmla="*/ 1 w 915"/>
                    <a:gd name="T25" fmla="*/ 1 h 1139"/>
                    <a:gd name="T26" fmla="*/ 1 w 915"/>
                    <a:gd name="T27" fmla="*/ 1 h 1139"/>
                    <a:gd name="T28" fmla="*/ 1 w 915"/>
                    <a:gd name="T29" fmla="*/ 1 h 1139"/>
                    <a:gd name="T30" fmla="*/ 1 w 915"/>
                    <a:gd name="T31" fmla="*/ 1 h 1139"/>
                    <a:gd name="T32" fmla="*/ 1 w 915"/>
                    <a:gd name="T33" fmla="*/ 1 h 1139"/>
                    <a:gd name="T34" fmla="*/ 1 w 915"/>
                    <a:gd name="T35" fmla="*/ 1 h 1139"/>
                    <a:gd name="T36" fmla="*/ 1 w 915"/>
                    <a:gd name="T37" fmla="*/ 1 h 1139"/>
                    <a:gd name="T38" fmla="*/ 1 w 915"/>
                    <a:gd name="T39" fmla="*/ 1 h 1139"/>
                    <a:gd name="T40" fmla="*/ 1 w 915"/>
                    <a:gd name="T41" fmla="*/ 1 h 1139"/>
                    <a:gd name="T42" fmla="*/ 1 w 915"/>
                    <a:gd name="T43" fmla="*/ 1 h 1139"/>
                    <a:gd name="T44" fmla="*/ 1 w 915"/>
                    <a:gd name="T45" fmla="*/ 1 h 1139"/>
                    <a:gd name="T46" fmla="*/ 1 w 915"/>
                    <a:gd name="T47" fmla="*/ 0 h 1139"/>
                    <a:gd name="T48" fmla="*/ 1 w 915"/>
                    <a:gd name="T49" fmla="*/ 1 h 1139"/>
                    <a:gd name="T50" fmla="*/ 1 w 915"/>
                    <a:gd name="T51" fmla="*/ 1 h 1139"/>
                    <a:gd name="T52" fmla="*/ 1 w 915"/>
                    <a:gd name="T53" fmla="*/ 1 h 1139"/>
                    <a:gd name="T54" fmla="*/ 1 w 915"/>
                    <a:gd name="T55" fmla="*/ 1 h 1139"/>
                    <a:gd name="T56" fmla="*/ 1 w 915"/>
                    <a:gd name="T57" fmla="*/ 1 h 1139"/>
                    <a:gd name="T58" fmla="*/ 1 w 915"/>
                    <a:gd name="T59" fmla="*/ 1 h 1139"/>
                    <a:gd name="T60" fmla="*/ 1 w 915"/>
                    <a:gd name="T61" fmla="*/ 1 h 1139"/>
                    <a:gd name="T62" fmla="*/ 1 w 915"/>
                    <a:gd name="T63" fmla="*/ 1 h 1139"/>
                    <a:gd name="T64" fmla="*/ 1 w 915"/>
                    <a:gd name="T65" fmla="*/ 1 h 1139"/>
                    <a:gd name="T66" fmla="*/ 1 w 915"/>
                    <a:gd name="T67" fmla="*/ 1 h 1139"/>
                    <a:gd name="T68" fmla="*/ 1 w 915"/>
                    <a:gd name="T69" fmla="*/ 1 h 1139"/>
                    <a:gd name="T70" fmla="*/ 1 w 915"/>
                    <a:gd name="T71" fmla="*/ 1 h 1139"/>
                    <a:gd name="T72" fmla="*/ 1 w 915"/>
                    <a:gd name="T73" fmla="*/ 1 h 1139"/>
                    <a:gd name="T74" fmla="*/ 1 w 915"/>
                    <a:gd name="T75" fmla="*/ 1 h 1139"/>
                    <a:gd name="T76" fmla="*/ 1 w 915"/>
                    <a:gd name="T77" fmla="*/ 1 h 1139"/>
                    <a:gd name="T78" fmla="*/ 1 w 915"/>
                    <a:gd name="T79" fmla="*/ 1 h 1139"/>
                    <a:gd name="T80" fmla="*/ 1 w 915"/>
                    <a:gd name="T81" fmla="*/ 1 h 1139"/>
                    <a:gd name="T82" fmla="*/ 1 w 915"/>
                    <a:gd name="T83" fmla="*/ 1 h 1139"/>
                    <a:gd name="T84" fmla="*/ 1 w 915"/>
                    <a:gd name="T85" fmla="*/ 1 h 1139"/>
                    <a:gd name="T86" fmla="*/ 1 w 915"/>
                    <a:gd name="T87" fmla="*/ 1 h 113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915"/>
                    <a:gd name="T133" fmla="*/ 0 h 1139"/>
                    <a:gd name="T134" fmla="*/ 915 w 915"/>
                    <a:gd name="T135" fmla="*/ 1139 h 113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915" h="1139">
                      <a:moveTo>
                        <a:pt x="15" y="1008"/>
                      </a:moveTo>
                      <a:lnTo>
                        <a:pt x="0" y="1061"/>
                      </a:lnTo>
                      <a:lnTo>
                        <a:pt x="15" y="1139"/>
                      </a:lnTo>
                      <a:lnTo>
                        <a:pt x="70" y="1139"/>
                      </a:lnTo>
                      <a:lnTo>
                        <a:pt x="231" y="1108"/>
                      </a:lnTo>
                      <a:lnTo>
                        <a:pt x="408" y="1046"/>
                      </a:lnTo>
                      <a:lnTo>
                        <a:pt x="554" y="946"/>
                      </a:lnTo>
                      <a:lnTo>
                        <a:pt x="639" y="816"/>
                      </a:lnTo>
                      <a:lnTo>
                        <a:pt x="715" y="593"/>
                      </a:lnTo>
                      <a:lnTo>
                        <a:pt x="738" y="385"/>
                      </a:lnTo>
                      <a:lnTo>
                        <a:pt x="738" y="285"/>
                      </a:lnTo>
                      <a:lnTo>
                        <a:pt x="777" y="224"/>
                      </a:lnTo>
                      <a:lnTo>
                        <a:pt x="845" y="200"/>
                      </a:lnTo>
                      <a:lnTo>
                        <a:pt x="907" y="200"/>
                      </a:lnTo>
                      <a:lnTo>
                        <a:pt x="915" y="169"/>
                      </a:lnTo>
                      <a:lnTo>
                        <a:pt x="823" y="177"/>
                      </a:lnTo>
                      <a:lnTo>
                        <a:pt x="808" y="154"/>
                      </a:lnTo>
                      <a:lnTo>
                        <a:pt x="884" y="70"/>
                      </a:lnTo>
                      <a:lnTo>
                        <a:pt x="868" y="47"/>
                      </a:lnTo>
                      <a:lnTo>
                        <a:pt x="853" y="62"/>
                      </a:lnTo>
                      <a:lnTo>
                        <a:pt x="792" y="123"/>
                      </a:lnTo>
                      <a:lnTo>
                        <a:pt x="777" y="123"/>
                      </a:lnTo>
                      <a:lnTo>
                        <a:pt x="777" y="16"/>
                      </a:lnTo>
                      <a:lnTo>
                        <a:pt x="761" y="0"/>
                      </a:lnTo>
                      <a:lnTo>
                        <a:pt x="738" y="8"/>
                      </a:lnTo>
                      <a:lnTo>
                        <a:pt x="746" y="123"/>
                      </a:lnTo>
                      <a:lnTo>
                        <a:pt x="730" y="131"/>
                      </a:lnTo>
                      <a:lnTo>
                        <a:pt x="668" y="70"/>
                      </a:lnTo>
                      <a:lnTo>
                        <a:pt x="623" y="62"/>
                      </a:lnTo>
                      <a:lnTo>
                        <a:pt x="631" y="93"/>
                      </a:lnTo>
                      <a:lnTo>
                        <a:pt x="699" y="162"/>
                      </a:lnTo>
                      <a:lnTo>
                        <a:pt x="699" y="200"/>
                      </a:lnTo>
                      <a:lnTo>
                        <a:pt x="676" y="278"/>
                      </a:lnTo>
                      <a:lnTo>
                        <a:pt x="676" y="346"/>
                      </a:lnTo>
                      <a:lnTo>
                        <a:pt x="676" y="462"/>
                      </a:lnTo>
                      <a:lnTo>
                        <a:pt x="645" y="608"/>
                      </a:lnTo>
                      <a:lnTo>
                        <a:pt x="615" y="700"/>
                      </a:lnTo>
                      <a:lnTo>
                        <a:pt x="561" y="816"/>
                      </a:lnTo>
                      <a:lnTo>
                        <a:pt x="499" y="908"/>
                      </a:lnTo>
                      <a:lnTo>
                        <a:pt x="454" y="954"/>
                      </a:lnTo>
                      <a:lnTo>
                        <a:pt x="330" y="993"/>
                      </a:lnTo>
                      <a:lnTo>
                        <a:pt x="215" y="1008"/>
                      </a:lnTo>
                      <a:lnTo>
                        <a:pt x="99" y="1024"/>
                      </a:lnTo>
                      <a:lnTo>
                        <a:pt x="15" y="1008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94355D5-BADF-8859-C5A4-A38F880886AF}"/>
              </a:ext>
            </a:extLst>
          </p:cNvPr>
          <p:cNvGrpSpPr/>
          <p:nvPr/>
        </p:nvGrpSpPr>
        <p:grpSpPr>
          <a:xfrm>
            <a:off x="3048000" y="3143246"/>
            <a:ext cx="6642016" cy="1809749"/>
            <a:chOff x="3048000" y="3143246"/>
            <a:chExt cx="6642016" cy="1809749"/>
          </a:xfrm>
        </p:grpSpPr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7385240D-FA28-4AD2-B71B-1EA3EA840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16" y="3372536"/>
              <a:ext cx="5715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Maintaining the loop invariant:</a:t>
              </a:r>
            </a:p>
          </p:txBody>
        </p:sp>
        <p:grpSp>
          <p:nvGrpSpPr>
            <p:cNvPr id="52" name="Group 3">
              <a:extLst>
                <a:ext uri="{FF2B5EF4-FFF2-40B4-BE49-F238E27FC236}">
                  <a16:creationId xmlns:a16="http://schemas.microsoft.com/office/drawing/2014/main" id="{20BA32FD-968D-4C10-BEEA-C8771CA85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5575" y="3752845"/>
              <a:ext cx="5175251" cy="1200150"/>
              <a:chOff x="2545" y="2209"/>
              <a:chExt cx="3260" cy="756"/>
            </a:xfrm>
          </p:grpSpPr>
          <p:sp>
            <p:nvSpPr>
              <p:cNvPr id="53" name="Text Box 4">
                <a:extLst>
                  <a:ext uri="{FF2B5EF4-FFF2-40B4-BE49-F238E27FC236}">
                    <a16:creationId xmlns:a16="http://schemas.microsoft.com/office/drawing/2014/main" id="{89670359-2C23-4C30-9380-E002830078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45" y="2209"/>
                <a:ext cx="1485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loop-invariant</a:t>
                </a:r>
                <a:r>
                  <a:rPr kumimoji="0" lang="en-CA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t-1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¬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exit Cond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     codeB</a:t>
                </a:r>
              </a:p>
            </p:txBody>
          </p:sp>
          <p:sp>
            <p:nvSpPr>
              <p:cNvPr id="54" name="Text Box 5">
                <a:extLst>
                  <a:ext uri="{FF2B5EF4-FFF2-40B4-BE49-F238E27FC236}">
                    <a16:creationId xmlns:a16="http://schemas.microsoft.com/office/drawing/2014/main" id="{97E6B331-D5BC-49C5-8044-D27FEC9B96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02" y="2317"/>
                <a:ext cx="1398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loop-invariant</a:t>
                </a:r>
                <a:r>
                  <a:rPr kumimoji="0" lang="en-CA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</a:t>
                </a:r>
                <a:r>
                  <a:rPr kumimoji="0" lang="el-GR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AutoShape 6">
                <a:extLst>
                  <a:ext uri="{FF2B5EF4-FFF2-40B4-BE49-F238E27FC236}">
                    <a16:creationId xmlns:a16="http://schemas.microsoft.com/office/drawing/2014/main" id="{7DEDD2B8-8FFB-409F-914F-354975409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481"/>
                <a:ext cx="432" cy="306"/>
              </a:xfrm>
              <a:prstGeom prst="rightArrow">
                <a:avLst>
                  <a:gd name="adj1" fmla="val 50000"/>
                  <a:gd name="adj2" fmla="val 35294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" name="Text Box 5">
                <a:extLst>
                  <a:ext uri="{FF2B5EF4-FFF2-40B4-BE49-F238E27FC236}">
                    <a16:creationId xmlns:a16="http://schemas.microsoft.com/office/drawing/2014/main" id="{2E77E624-53E6-CEB2-E8F2-9AAE55FC97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15" y="2549"/>
                <a:ext cx="1390" cy="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make progress</a:t>
                </a:r>
                <a:r>
                  <a:rPr kumimoji="0" lang="el-GR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endParaRPr kumimoji="0" lang="en-CA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46">
              <a:extLst>
                <a:ext uri="{FF2B5EF4-FFF2-40B4-BE49-F238E27FC236}">
                  <a16:creationId xmlns:a16="http://schemas.microsoft.com/office/drawing/2014/main" id="{E84A1619-38C1-4C88-9714-A148F564BEC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48000" y="3143246"/>
              <a:ext cx="874714" cy="874714"/>
              <a:chOff x="4320" y="2016"/>
              <a:chExt cx="912" cy="912"/>
            </a:xfrm>
          </p:grpSpPr>
          <p:grpSp>
            <p:nvGrpSpPr>
              <p:cNvPr id="82" name="Group 47">
                <a:extLst>
                  <a:ext uri="{FF2B5EF4-FFF2-40B4-BE49-F238E27FC236}">
                    <a16:creationId xmlns:a16="http://schemas.microsoft.com/office/drawing/2014/main" id="{6A397A3F-4528-423A-AB73-C89214377FB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320" y="2016"/>
                <a:ext cx="912" cy="912"/>
                <a:chOff x="2496" y="1104"/>
                <a:chExt cx="912" cy="912"/>
              </a:xfrm>
            </p:grpSpPr>
            <p:grpSp>
              <p:nvGrpSpPr>
                <p:cNvPr id="89" name="Group 48">
                  <a:extLst>
                    <a:ext uri="{FF2B5EF4-FFF2-40B4-BE49-F238E27FC236}">
                      <a16:creationId xmlns:a16="http://schemas.microsoft.com/office/drawing/2014/main" id="{E27353A5-61BF-4DFD-882A-553EBB2517B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 rot="2360341">
                  <a:off x="2592" y="1248"/>
                  <a:ext cx="680" cy="680"/>
                  <a:chOff x="1224" y="1212"/>
                  <a:chExt cx="3144" cy="3112"/>
                </a:xfrm>
              </p:grpSpPr>
              <p:sp>
                <p:nvSpPr>
                  <p:cNvPr id="91" name="Freeform 49" descr="Green marble">
                    <a:extLst>
                      <a:ext uri="{FF2B5EF4-FFF2-40B4-BE49-F238E27FC236}">
                        <a16:creationId xmlns:a16="http://schemas.microsoft.com/office/drawing/2014/main" id="{4FD39B57-FFBE-4104-AEA8-DBE2E46947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224" y="2539"/>
                    <a:ext cx="2280" cy="1785"/>
                  </a:xfrm>
                  <a:custGeom>
                    <a:avLst/>
                    <a:gdLst>
                      <a:gd name="T0" fmla="*/ 748 w 2280"/>
                      <a:gd name="T1" fmla="*/ 30 h 1785"/>
                      <a:gd name="T2" fmla="*/ 1224 w 2280"/>
                      <a:gd name="T3" fmla="*/ 305 h 1785"/>
                      <a:gd name="T4" fmla="*/ 2184 w 2280"/>
                      <a:gd name="T5" fmla="*/ 257 h 1785"/>
                      <a:gd name="T6" fmla="*/ 1800 w 2280"/>
                      <a:gd name="T7" fmla="*/ 1121 h 1785"/>
                      <a:gd name="T8" fmla="*/ 1743 w 2280"/>
                      <a:gd name="T9" fmla="*/ 1313 h 1785"/>
                      <a:gd name="T10" fmla="*/ 1717 w 2280"/>
                      <a:gd name="T11" fmla="*/ 1479 h 1785"/>
                      <a:gd name="T12" fmla="*/ 1560 w 2280"/>
                      <a:gd name="T13" fmla="*/ 1549 h 1785"/>
                      <a:gd name="T14" fmla="*/ 1272 w 2280"/>
                      <a:gd name="T15" fmla="*/ 1553 h 1785"/>
                      <a:gd name="T16" fmla="*/ 168 w 2280"/>
                      <a:gd name="T17" fmla="*/ 1649 h 1785"/>
                      <a:gd name="T18" fmla="*/ 264 w 2280"/>
                      <a:gd name="T19" fmla="*/ 737 h 1785"/>
                      <a:gd name="T20" fmla="*/ 425 w 2280"/>
                      <a:gd name="T21" fmla="*/ 126 h 1785"/>
                      <a:gd name="T22" fmla="*/ 748 w 2280"/>
                      <a:gd name="T23" fmla="*/ 30 h 178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80"/>
                      <a:gd name="T37" fmla="*/ 0 h 1785"/>
                      <a:gd name="T38" fmla="*/ 2280 w 2280"/>
                      <a:gd name="T39" fmla="*/ 1785 h 178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80" h="1785">
                        <a:moveTo>
                          <a:pt x="748" y="30"/>
                        </a:moveTo>
                        <a:cubicBezTo>
                          <a:pt x="881" y="60"/>
                          <a:pt x="985" y="267"/>
                          <a:pt x="1224" y="305"/>
                        </a:cubicBezTo>
                        <a:cubicBezTo>
                          <a:pt x="1463" y="343"/>
                          <a:pt x="2088" y="121"/>
                          <a:pt x="2184" y="257"/>
                        </a:cubicBezTo>
                        <a:cubicBezTo>
                          <a:pt x="2280" y="393"/>
                          <a:pt x="1873" y="945"/>
                          <a:pt x="1800" y="1121"/>
                        </a:cubicBezTo>
                        <a:cubicBezTo>
                          <a:pt x="1727" y="1297"/>
                          <a:pt x="1757" y="1253"/>
                          <a:pt x="1743" y="1313"/>
                        </a:cubicBezTo>
                        <a:cubicBezTo>
                          <a:pt x="1729" y="1373"/>
                          <a:pt x="1747" y="1440"/>
                          <a:pt x="1717" y="1479"/>
                        </a:cubicBezTo>
                        <a:cubicBezTo>
                          <a:pt x="1687" y="1518"/>
                          <a:pt x="1634" y="1537"/>
                          <a:pt x="1560" y="1549"/>
                        </a:cubicBezTo>
                        <a:cubicBezTo>
                          <a:pt x="1486" y="1561"/>
                          <a:pt x="1504" y="1536"/>
                          <a:pt x="1272" y="1553"/>
                        </a:cubicBezTo>
                        <a:cubicBezTo>
                          <a:pt x="1040" y="1570"/>
                          <a:pt x="336" y="1785"/>
                          <a:pt x="168" y="1649"/>
                        </a:cubicBezTo>
                        <a:cubicBezTo>
                          <a:pt x="0" y="1513"/>
                          <a:pt x="221" y="991"/>
                          <a:pt x="264" y="737"/>
                        </a:cubicBezTo>
                        <a:cubicBezTo>
                          <a:pt x="307" y="483"/>
                          <a:pt x="344" y="244"/>
                          <a:pt x="425" y="126"/>
                        </a:cubicBezTo>
                        <a:cubicBezTo>
                          <a:pt x="506" y="8"/>
                          <a:pt x="615" y="0"/>
                          <a:pt x="748" y="3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 50" descr="Green marble">
                    <a:extLst>
                      <a:ext uri="{FF2B5EF4-FFF2-40B4-BE49-F238E27FC236}">
                        <a16:creationId xmlns:a16="http://schemas.microsoft.com/office/drawing/2014/main" id="{C1C67890-A2FF-40B1-B28C-3959326B29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3056" y="1628"/>
                    <a:ext cx="1312" cy="1296"/>
                  </a:xfrm>
                  <a:custGeom>
                    <a:avLst/>
                    <a:gdLst>
                      <a:gd name="T0" fmla="*/ 592 w 1312"/>
                      <a:gd name="T1" fmla="*/ 160 h 1296"/>
                      <a:gd name="T2" fmla="*/ 16 w 1312"/>
                      <a:gd name="T3" fmla="*/ 640 h 1296"/>
                      <a:gd name="T4" fmla="*/ 496 w 1312"/>
                      <a:gd name="T5" fmla="*/ 1024 h 1296"/>
                      <a:gd name="T6" fmla="*/ 1216 w 1312"/>
                      <a:gd name="T7" fmla="*/ 1216 h 1296"/>
                      <a:gd name="T8" fmla="*/ 1072 w 1312"/>
                      <a:gd name="T9" fmla="*/ 544 h 1296"/>
                      <a:gd name="T10" fmla="*/ 1120 w 1312"/>
                      <a:gd name="T11" fmla="*/ 64 h 1296"/>
                      <a:gd name="T12" fmla="*/ 592 w 1312"/>
                      <a:gd name="T13" fmla="*/ 160 h 129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312"/>
                      <a:gd name="T22" fmla="*/ 0 h 1296"/>
                      <a:gd name="T23" fmla="*/ 1312 w 1312"/>
                      <a:gd name="T24" fmla="*/ 1296 h 129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312" h="1296">
                        <a:moveTo>
                          <a:pt x="592" y="160"/>
                        </a:moveTo>
                        <a:cubicBezTo>
                          <a:pt x="408" y="256"/>
                          <a:pt x="32" y="496"/>
                          <a:pt x="16" y="640"/>
                        </a:cubicBezTo>
                        <a:cubicBezTo>
                          <a:pt x="0" y="784"/>
                          <a:pt x="296" y="928"/>
                          <a:pt x="496" y="1024"/>
                        </a:cubicBezTo>
                        <a:cubicBezTo>
                          <a:pt x="696" y="1120"/>
                          <a:pt x="1120" y="1296"/>
                          <a:pt x="1216" y="1216"/>
                        </a:cubicBezTo>
                        <a:cubicBezTo>
                          <a:pt x="1312" y="1136"/>
                          <a:pt x="1088" y="736"/>
                          <a:pt x="1072" y="544"/>
                        </a:cubicBezTo>
                        <a:cubicBezTo>
                          <a:pt x="1056" y="352"/>
                          <a:pt x="1208" y="128"/>
                          <a:pt x="1120" y="64"/>
                        </a:cubicBezTo>
                        <a:cubicBezTo>
                          <a:pt x="1032" y="0"/>
                          <a:pt x="776" y="64"/>
                          <a:pt x="592" y="16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3" name="Group 51">
                    <a:extLst>
                      <a:ext uri="{FF2B5EF4-FFF2-40B4-BE49-F238E27FC236}">
                        <a16:creationId xmlns:a16="http://schemas.microsoft.com/office/drawing/2014/main" id="{3CFF436E-100C-45E3-A11C-FFDFDD3190B3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76" y="1212"/>
                    <a:ext cx="1944" cy="2413"/>
                    <a:chOff x="2227" y="1194"/>
                    <a:chExt cx="1944" cy="2413"/>
                  </a:xfrm>
                </p:grpSpPr>
                <p:sp>
                  <p:nvSpPr>
                    <p:cNvPr id="94" name="Freeform 52">
                      <a:extLst>
                        <a:ext uri="{FF2B5EF4-FFF2-40B4-BE49-F238E27FC236}">
                          <a16:creationId xmlns:a16="http://schemas.microsoft.com/office/drawing/2014/main" id="{D2411A0D-78C7-4540-A7AF-8684B23E7A0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708" y="1513"/>
                      <a:ext cx="406" cy="340"/>
                    </a:xfrm>
                    <a:custGeom>
                      <a:avLst/>
                      <a:gdLst>
                        <a:gd name="T0" fmla="*/ 1 w 600"/>
                        <a:gd name="T1" fmla="*/ 1 h 608"/>
                        <a:gd name="T2" fmla="*/ 1 w 600"/>
                        <a:gd name="T3" fmla="*/ 1 h 608"/>
                        <a:gd name="T4" fmla="*/ 1 w 600"/>
                        <a:gd name="T5" fmla="*/ 1 h 608"/>
                        <a:gd name="T6" fmla="*/ 1 w 600"/>
                        <a:gd name="T7" fmla="*/ 1 h 608"/>
                        <a:gd name="T8" fmla="*/ 1 w 600"/>
                        <a:gd name="T9" fmla="*/ 0 h 608"/>
                        <a:gd name="T10" fmla="*/ 1 w 600"/>
                        <a:gd name="T11" fmla="*/ 1 h 608"/>
                        <a:gd name="T12" fmla="*/ 1 w 600"/>
                        <a:gd name="T13" fmla="*/ 1 h 608"/>
                        <a:gd name="T14" fmla="*/ 0 w 600"/>
                        <a:gd name="T15" fmla="*/ 1 h 608"/>
                        <a:gd name="T16" fmla="*/ 1 w 600"/>
                        <a:gd name="T17" fmla="*/ 1 h 608"/>
                        <a:gd name="T18" fmla="*/ 1 w 600"/>
                        <a:gd name="T19" fmla="*/ 1 h 608"/>
                        <a:gd name="T20" fmla="*/ 1 w 600"/>
                        <a:gd name="T21" fmla="*/ 1 h 608"/>
                        <a:gd name="T22" fmla="*/ 1 w 600"/>
                        <a:gd name="T23" fmla="*/ 1 h 608"/>
                        <a:gd name="T24" fmla="*/ 1 w 600"/>
                        <a:gd name="T25" fmla="*/ 1 h 608"/>
                        <a:gd name="T26" fmla="*/ 1 w 600"/>
                        <a:gd name="T27" fmla="*/ 1 h 608"/>
                        <a:gd name="T28" fmla="*/ 1 w 600"/>
                        <a:gd name="T29" fmla="*/ 1 h 608"/>
                        <a:gd name="T30" fmla="*/ 1 w 600"/>
                        <a:gd name="T31" fmla="*/ 1 h 608"/>
                        <a:gd name="T32" fmla="*/ 1 w 600"/>
                        <a:gd name="T33" fmla="*/ 1 h 608"/>
                        <a:gd name="T34" fmla="*/ 1 w 600"/>
                        <a:gd name="T35" fmla="*/ 1 h 608"/>
                        <a:gd name="T36" fmla="*/ 1 w 600"/>
                        <a:gd name="T37" fmla="*/ 1 h 608"/>
                        <a:gd name="T38" fmla="*/ 1 w 600"/>
                        <a:gd name="T39" fmla="*/ 1 h 608"/>
                        <a:gd name="T40" fmla="*/ 1 w 600"/>
                        <a:gd name="T41" fmla="*/ 1 h 608"/>
                        <a:gd name="T42" fmla="*/ 1 w 600"/>
                        <a:gd name="T43" fmla="*/ 1 h 608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600"/>
                        <a:gd name="T67" fmla="*/ 0 h 608"/>
                        <a:gd name="T68" fmla="*/ 600 w 600"/>
                        <a:gd name="T69" fmla="*/ 608 h 608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600" h="608">
                          <a:moveTo>
                            <a:pt x="388" y="289"/>
                          </a:moveTo>
                          <a:lnTo>
                            <a:pt x="372" y="177"/>
                          </a:lnTo>
                          <a:lnTo>
                            <a:pt x="341" y="78"/>
                          </a:lnTo>
                          <a:lnTo>
                            <a:pt x="284" y="24"/>
                          </a:lnTo>
                          <a:lnTo>
                            <a:pt x="185" y="0"/>
                          </a:lnTo>
                          <a:lnTo>
                            <a:pt x="100" y="24"/>
                          </a:lnTo>
                          <a:lnTo>
                            <a:pt x="19" y="123"/>
                          </a:lnTo>
                          <a:lnTo>
                            <a:pt x="0" y="243"/>
                          </a:lnTo>
                          <a:lnTo>
                            <a:pt x="19" y="370"/>
                          </a:lnTo>
                          <a:lnTo>
                            <a:pt x="50" y="447"/>
                          </a:lnTo>
                          <a:lnTo>
                            <a:pt x="88" y="528"/>
                          </a:lnTo>
                          <a:lnTo>
                            <a:pt x="130" y="582"/>
                          </a:lnTo>
                          <a:lnTo>
                            <a:pt x="177" y="608"/>
                          </a:lnTo>
                          <a:lnTo>
                            <a:pt x="242" y="585"/>
                          </a:lnTo>
                          <a:lnTo>
                            <a:pt x="307" y="531"/>
                          </a:lnTo>
                          <a:lnTo>
                            <a:pt x="349" y="455"/>
                          </a:lnTo>
                          <a:lnTo>
                            <a:pt x="388" y="390"/>
                          </a:lnTo>
                          <a:lnTo>
                            <a:pt x="400" y="351"/>
                          </a:lnTo>
                          <a:lnTo>
                            <a:pt x="565" y="293"/>
                          </a:lnTo>
                          <a:lnTo>
                            <a:pt x="600" y="270"/>
                          </a:lnTo>
                          <a:lnTo>
                            <a:pt x="580" y="235"/>
                          </a:lnTo>
                          <a:lnTo>
                            <a:pt x="388" y="289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" name="Freeform 53">
                      <a:extLst>
                        <a:ext uri="{FF2B5EF4-FFF2-40B4-BE49-F238E27FC236}">
                          <a16:creationId xmlns:a16="http://schemas.microsoft.com/office/drawing/2014/main" id="{1303B5C5-D55C-423F-AED0-BDB94A77171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999" y="1873"/>
                      <a:ext cx="418" cy="758"/>
                    </a:xfrm>
                    <a:custGeom>
                      <a:avLst/>
                      <a:gdLst>
                        <a:gd name="T0" fmla="*/ 1 w 619"/>
                        <a:gd name="T1" fmla="*/ 1 h 1085"/>
                        <a:gd name="T2" fmla="*/ 1 w 619"/>
                        <a:gd name="T3" fmla="*/ 1 h 1085"/>
                        <a:gd name="T4" fmla="*/ 1 w 619"/>
                        <a:gd name="T5" fmla="*/ 1 h 1085"/>
                        <a:gd name="T6" fmla="*/ 1 w 619"/>
                        <a:gd name="T7" fmla="*/ 0 h 1085"/>
                        <a:gd name="T8" fmla="*/ 1 w 619"/>
                        <a:gd name="T9" fmla="*/ 1 h 1085"/>
                        <a:gd name="T10" fmla="*/ 1 w 619"/>
                        <a:gd name="T11" fmla="*/ 1 h 1085"/>
                        <a:gd name="T12" fmla="*/ 1 w 619"/>
                        <a:gd name="T13" fmla="*/ 1 h 1085"/>
                        <a:gd name="T14" fmla="*/ 1 w 619"/>
                        <a:gd name="T15" fmla="*/ 1 h 1085"/>
                        <a:gd name="T16" fmla="*/ 1 w 619"/>
                        <a:gd name="T17" fmla="*/ 1 h 1085"/>
                        <a:gd name="T18" fmla="*/ 1 w 619"/>
                        <a:gd name="T19" fmla="*/ 1 h 1085"/>
                        <a:gd name="T20" fmla="*/ 1 w 619"/>
                        <a:gd name="T21" fmla="*/ 1 h 1085"/>
                        <a:gd name="T22" fmla="*/ 1 w 619"/>
                        <a:gd name="T23" fmla="*/ 1 h 1085"/>
                        <a:gd name="T24" fmla="*/ 1 w 619"/>
                        <a:gd name="T25" fmla="*/ 1 h 1085"/>
                        <a:gd name="T26" fmla="*/ 1 w 619"/>
                        <a:gd name="T27" fmla="*/ 1 h 1085"/>
                        <a:gd name="T28" fmla="*/ 1 w 619"/>
                        <a:gd name="T29" fmla="*/ 1 h 1085"/>
                        <a:gd name="T30" fmla="*/ 1 w 619"/>
                        <a:gd name="T31" fmla="*/ 1 h 1085"/>
                        <a:gd name="T32" fmla="*/ 1 w 619"/>
                        <a:gd name="T33" fmla="*/ 1 h 1085"/>
                        <a:gd name="T34" fmla="*/ 1 w 619"/>
                        <a:gd name="T35" fmla="*/ 1 h 1085"/>
                        <a:gd name="T36" fmla="*/ 1 w 619"/>
                        <a:gd name="T37" fmla="*/ 1 h 1085"/>
                        <a:gd name="T38" fmla="*/ 1 w 619"/>
                        <a:gd name="T39" fmla="*/ 1 h 1085"/>
                        <a:gd name="T40" fmla="*/ 0 w 619"/>
                        <a:gd name="T41" fmla="*/ 1 h 1085"/>
                        <a:gd name="T42" fmla="*/ 1 w 619"/>
                        <a:gd name="T43" fmla="*/ 1 h 1085"/>
                        <a:gd name="T44" fmla="*/ 1 w 619"/>
                        <a:gd name="T45" fmla="*/ 1 h 1085"/>
                        <a:gd name="T46" fmla="*/ 1 w 619"/>
                        <a:gd name="T47" fmla="*/ 1 h 1085"/>
                        <a:gd name="T48" fmla="*/ 1 w 619"/>
                        <a:gd name="T49" fmla="*/ 1 h 1085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619"/>
                        <a:gd name="T76" fmla="*/ 0 h 1085"/>
                        <a:gd name="T77" fmla="*/ 619 w 619"/>
                        <a:gd name="T78" fmla="*/ 1085 h 1085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619" h="1085">
                          <a:moveTo>
                            <a:pt x="208" y="161"/>
                          </a:moveTo>
                          <a:lnTo>
                            <a:pt x="284" y="80"/>
                          </a:lnTo>
                          <a:lnTo>
                            <a:pt x="411" y="3"/>
                          </a:lnTo>
                          <a:lnTo>
                            <a:pt x="469" y="0"/>
                          </a:lnTo>
                          <a:lnTo>
                            <a:pt x="573" y="34"/>
                          </a:lnTo>
                          <a:lnTo>
                            <a:pt x="619" y="85"/>
                          </a:lnTo>
                          <a:lnTo>
                            <a:pt x="619" y="161"/>
                          </a:lnTo>
                          <a:lnTo>
                            <a:pt x="542" y="304"/>
                          </a:lnTo>
                          <a:lnTo>
                            <a:pt x="458" y="415"/>
                          </a:lnTo>
                          <a:lnTo>
                            <a:pt x="422" y="508"/>
                          </a:lnTo>
                          <a:lnTo>
                            <a:pt x="399" y="615"/>
                          </a:lnTo>
                          <a:lnTo>
                            <a:pt x="422" y="719"/>
                          </a:lnTo>
                          <a:lnTo>
                            <a:pt x="445" y="820"/>
                          </a:lnTo>
                          <a:lnTo>
                            <a:pt x="445" y="935"/>
                          </a:lnTo>
                          <a:lnTo>
                            <a:pt x="411" y="1005"/>
                          </a:lnTo>
                          <a:lnTo>
                            <a:pt x="334" y="1043"/>
                          </a:lnTo>
                          <a:lnTo>
                            <a:pt x="242" y="1085"/>
                          </a:lnTo>
                          <a:lnTo>
                            <a:pt x="157" y="1085"/>
                          </a:lnTo>
                          <a:lnTo>
                            <a:pt x="100" y="1054"/>
                          </a:lnTo>
                          <a:lnTo>
                            <a:pt x="23" y="927"/>
                          </a:lnTo>
                          <a:lnTo>
                            <a:pt x="0" y="797"/>
                          </a:lnTo>
                          <a:lnTo>
                            <a:pt x="8" y="628"/>
                          </a:lnTo>
                          <a:lnTo>
                            <a:pt x="65" y="415"/>
                          </a:lnTo>
                          <a:lnTo>
                            <a:pt x="123" y="277"/>
                          </a:lnTo>
                          <a:lnTo>
                            <a:pt x="208" y="161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" name="Freeform 54">
                      <a:extLst>
                        <a:ext uri="{FF2B5EF4-FFF2-40B4-BE49-F238E27FC236}">
                          <a16:creationId xmlns:a16="http://schemas.microsoft.com/office/drawing/2014/main" id="{D49284E3-65F2-485C-88C4-C3FD4821C75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3504" y="2064"/>
                      <a:ext cx="812" cy="523"/>
                    </a:xfrm>
                    <a:custGeom>
                      <a:avLst/>
                      <a:gdLst>
                        <a:gd name="T0" fmla="*/ 0 w 782"/>
                        <a:gd name="T1" fmla="*/ 1 h 808"/>
                        <a:gd name="T2" fmla="*/ 158 w 782"/>
                        <a:gd name="T3" fmla="*/ 0 h 808"/>
                        <a:gd name="T4" fmla="*/ 386 w 782"/>
                        <a:gd name="T5" fmla="*/ 0 h 808"/>
                        <a:gd name="T6" fmla="*/ 814 w 782"/>
                        <a:gd name="T7" fmla="*/ 1 h 808"/>
                        <a:gd name="T8" fmla="*/ 1320 w 782"/>
                        <a:gd name="T9" fmla="*/ 1 h 808"/>
                        <a:gd name="T10" fmla="*/ 1508 w 782"/>
                        <a:gd name="T11" fmla="*/ 1 h 808"/>
                        <a:gd name="T12" fmla="*/ 1595 w 782"/>
                        <a:gd name="T13" fmla="*/ 1 h 808"/>
                        <a:gd name="T14" fmla="*/ 1608 w 782"/>
                        <a:gd name="T15" fmla="*/ 1 h 808"/>
                        <a:gd name="T16" fmla="*/ 1552 w 782"/>
                        <a:gd name="T17" fmla="*/ 1 h 808"/>
                        <a:gd name="T18" fmla="*/ 1397 w 782"/>
                        <a:gd name="T19" fmla="*/ 1 h 808"/>
                        <a:gd name="T20" fmla="*/ 1195 w 782"/>
                        <a:gd name="T21" fmla="*/ 1 h 808"/>
                        <a:gd name="T22" fmla="*/ 1048 w 782"/>
                        <a:gd name="T23" fmla="*/ 1 h 808"/>
                        <a:gd name="T24" fmla="*/ 980 w 782"/>
                        <a:gd name="T25" fmla="*/ 1 h 808"/>
                        <a:gd name="T26" fmla="*/ 938 w 782"/>
                        <a:gd name="T27" fmla="*/ 1 h 808"/>
                        <a:gd name="T28" fmla="*/ 951 w 782"/>
                        <a:gd name="T29" fmla="*/ 1 h 808"/>
                        <a:gd name="T30" fmla="*/ 962 w 782"/>
                        <a:gd name="T31" fmla="*/ 1 h 808"/>
                        <a:gd name="T32" fmla="*/ 1143 w 782"/>
                        <a:gd name="T33" fmla="*/ 1 h 808"/>
                        <a:gd name="T34" fmla="*/ 1430 w 782"/>
                        <a:gd name="T35" fmla="*/ 1 h 808"/>
                        <a:gd name="T36" fmla="*/ 1608 w 782"/>
                        <a:gd name="T37" fmla="*/ 1 h 808"/>
                        <a:gd name="T38" fmla="*/ 1799 w 782"/>
                        <a:gd name="T39" fmla="*/ 1 h 808"/>
                        <a:gd name="T40" fmla="*/ 1860 w 782"/>
                        <a:gd name="T41" fmla="*/ 1 h 808"/>
                        <a:gd name="T42" fmla="*/ 1799 w 782"/>
                        <a:gd name="T43" fmla="*/ 1 h 808"/>
                        <a:gd name="T44" fmla="*/ 1724 w 782"/>
                        <a:gd name="T45" fmla="*/ 1 h 808"/>
                        <a:gd name="T46" fmla="*/ 1595 w 782"/>
                        <a:gd name="T47" fmla="*/ 1 h 808"/>
                        <a:gd name="T48" fmla="*/ 1423 w 782"/>
                        <a:gd name="T49" fmla="*/ 1 h 808"/>
                        <a:gd name="T50" fmla="*/ 1236 w 782"/>
                        <a:gd name="T51" fmla="*/ 1 h 808"/>
                        <a:gd name="T52" fmla="*/ 938 w 782"/>
                        <a:gd name="T53" fmla="*/ 1 h 808"/>
                        <a:gd name="T54" fmla="*/ 844 w 782"/>
                        <a:gd name="T55" fmla="*/ 1 h 808"/>
                        <a:gd name="T56" fmla="*/ 793 w 782"/>
                        <a:gd name="T57" fmla="*/ 1 h 808"/>
                        <a:gd name="T58" fmla="*/ 793 w 782"/>
                        <a:gd name="T59" fmla="*/ 1 h 808"/>
                        <a:gd name="T60" fmla="*/ 793 w 782"/>
                        <a:gd name="T61" fmla="*/ 1 h 808"/>
                        <a:gd name="T62" fmla="*/ 922 w 782"/>
                        <a:gd name="T63" fmla="*/ 1 h 808"/>
                        <a:gd name="T64" fmla="*/ 1114 w 782"/>
                        <a:gd name="T65" fmla="*/ 1 h 808"/>
                        <a:gd name="T66" fmla="*/ 1283 w 782"/>
                        <a:gd name="T67" fmla="*/ 1 h 808"/>
                        <a:gd name="T68" fmla="*/ 1389 w 782"/>
                        <a:gd name="T69" fmla="*/ 1 h 808"/>
                        <a:gd name="T70" fmla="*/ 1443 w 782"/>
                        <a:gd name="T71" fmla="*/ 1 h 808"/>
                        <a:gd name="T72" fmla="*/ 1423 w 782"/>
                        <a:gd name="T73" fmla="*/ 1 h 808"/>
                        <a:gd name="T74" fmla="*/ 1344 w 782"/>
                        <a:gd name="T75" fmla="*/ 1 h 808"/>
                        <a:gd name="T76" fmla="*/ 1236 w 782"/>
                        <a:gd name="T77" fmla="*/ 1 h 808"/>
                        <a:gd name="T78" fmla="*/ 1114 w 782"/>
                        <a:gd name="T79" fmla="*/ 1 h 808"/>
                        <a:gd name="T80" fmla="*/ 850 w 782"/>
                        <a:gd name="T81" fmla="*/ 1 h 808"/>
                        <a:gd name="T82" fmla="*/ 460 w 782"/>
                        <a:gd name="T83" fmla="*/ 1 h 808"/>
                        <a:gd name="T84" fmla="*/ 166 w 782"/>
                        <a:gd name="T85" fmla="*/ 1 h 808"/>
                        <a:gd name="T86" fmla="*/ 46 w 782"/>
                        <a:gd name="T87" fmla="*/ 1 h 808"/>
                        <a:gd name="T88" fmla="*/ 0 w 782"/>
                        <a:gd name="T89" fmla="*/ 1 h 808"/>
                        <a:gd name="T90" fmla="*/ 0 w 782"/>
                        <a:gd name="T91" fmla="*/ 1 h 808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782"/>
                        <a:gd name="T139" fmla="*/ 0 h 808"/>
                        <a:gd name="T140" fmla="*/ 782 w 782"/>
                        <a:gd name="T141" fmla="*/ 808 h 808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782" h="808">
                          <a:moveTo>
                            <a:pt x="0" y="76"/>
                          </a:moveTo>
                          <a:lnTo>
                            <a:pt x="66" y="0"/>
                          </a:lnTo>
                          <a:lnTo>
                            <a:pt x="163" y="0"/>
                          </a:lnTo>
                          <a:lnTo>
                            <a:pt x="343" y="19"/>
                          </a:lnTo>
                          <a:lnTo>
                            <a:pt x="555" y="30"/>
                          </a:lnTo>
                          <a:lnTo>
                            <a:pt x="636" y="65"/>
                          </a:lnTo>
                          <a:lnTo>
                            <a:pt x="670" y="110"/>
                          </a:lnTo>
                          <a:lnTo>
                            <a:pt x="678" y="180"/>
                          </a:lnTo>
                          <a:lnTo>
                            <a:pt x="654" y="253"/>
                          </a:lnTo>
                          <a:lnTo>
                            <a:pt x="589" y="365"/>
                          </a:lnTo>
                          <a:lnTo>
                            <a:pt x="504" y="457"/>
                          </a:lnTo>
                          <a:lnTo>
                            <a:pt x="439" y="541"/>
                          </a:lnTo>
                          <a:lnTo>
                            <a:pt x="412" y="607"/>
                          </a:lnTo>
                          <a:lnTo>
                            <a:pt x="393" y="653"/>
                          </a:lnTo>
                          <a:lnTo>
                            <a:pt x="400" y="689"/>
                          </a:lnTo>
                          <a:lnTo>
                            <a:pt x="405" y="711"/>
                          </a:lnTo>
                          <a:lnTo>
                            <a:pt x="482" y="711"/>
                          </a:lnTo>
                          <a:lnTo>
                            <a:pt x="601" y="692"/>
                          </a:lnTo>
                          <a:lnTo>
                            <a:pt x="678" y="692"/>
                          </a:lnTo>
                          <a:lnTo>
                            <a:pt x="758" y="723"/>
                          </a:lnTo>
                          <a:lnTo>
                            <a:pt x="782" y="761"/>
                          </a:lnTo>
                          <a:lnTo>
                            <a:pt x="758" y="796"/>
                          </a:lnTo>
                          <a:lnTo>
                            <a:pt x="724" y="808"/>
                          </a:lnTo>
                          <a:lnTo>
                            <a:pt x="670" y="792"/>
                          </a:lnTo>
                          <a:lnTo>
                            <a:pt x="597" y="749"/>
                          </a:lnTo>
                          <a:lnTo>
                            <a:pt x="520" y="757"/>
                          </a:lnTo>
                          <a:lnTo>
                            <a:pt x="393" y="780"/>
                          </a:lnTo>
                          <a:lnTo>
                            <a:pt x="355" y="773"/>
                          </a:lnTo>
                          <a:lnTo>
                            <a:pt x="335" y="746"/>
                          </a:lnTo>
                          <a:lnTo>
                            <a:pt x="335" y="681"/>
                          </a:lnTo>
                          <a:lnTo>
                            <a:pt x="335" y="588"/>
                          </a:lnTo>
                          <a:lnTo>
                            <a:pt x="389" y="518"/>
                          </a:lnTo>
                          <a:lnTo>
                            <a:pt x="470" y="414"/>
                          </a:lnTo>
                          <a:lnTo>
                            <a:pt x="540" y="323"/>
                          </a:lnTo>
                          <a:lnTo>
                            <a:pt x="586" y="253"/>
                          </a:lnTo>
                          <a:lnTo>
                            <a:pt x="609" y="192"/>
                          </a:lnTo>
                          <a:lnTo>
                            <a:pt x="597" y="157"/>
                          </a:lnTo>
                          <a:lnTo>
                            <a:pt x="566" y="115"/>
                          </a:lnTo>
                          <a:lnTo>
                            <a:pt x="520" y="103"/>
                          </a:lnTo>
                          <a:lnTo>
                            <a:pt x="470" y="103"/>
                          </a:lnTo>
                          <a:lnTo>
                            <a:pt x="358" y="103"/>
                          </a:lnTo>
                          <a:lnTo>
                            <a:pt x="193" y="134"/>
                          </a:lnTo>
                          <a:lnTo>
                            <a:pt x="70" y="146"/>
                          </a:lnTo>
                          <a:lnTo>
                            <a:pt x="20" y="134"/>
                          </a:lnTo>
                          <a:lnTo>
                            <a:pt x="0" y="115"/>
                          </a:lnTo>
                          <a:lnTo>
                            <a:pt x="0" y="76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" name="Freeform 55">
                      <a:extLst>
                        <a:ext uri="{FF2B5EF4-FFF2-40B4-BE49-F238E27FC236}">
                          <a16:creationId xmlns:a16="http://schemas.microsoft.com/office/drawing/2014/main" id="{1323793F-25FA-4024-B270-EEF38512BE7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4121048">
                      <a:off x="2675" y="2797"/>
                      <a:ext cx="1159" cy="461"/>
                    </a:xfrm>
                    <a:custGeom>
                      <a:avLst/>
                      <a:gdLst>
                        <a:gd name="T0" fmla="*/ 28948 w 992"/>
                        <a:gd name="T1" fmla="*/ 1 h 770"/>
                        <a:gd name="T2" fmla="*/ 29494 w 992"/>
                        <a:gd name="T3" fmla="*/ 1 h 770"/>
                        <a:gd name="T4" fmla="*/ 31520 w 992"/>
                        <a:gd name="T5" fmla="*/ 1 h 770"/>
                        <a:gd name="T6" fmla="*/ 34032 w 992"/>
                        <a:gd name="T7" fmla="*/ 1 h 770"/>
                        <a:gd name="T8" fmla="*/ 35520 w 992"/>
                        <a:gd name="T9" fmla="*/ 1 h 770"/>
                        <a:gd name="T10" fmla="*/ 34868 w 992"/>
                        <a:gd name="T11" fmla="*/ 1 h 770"/>
                        <a:gd name="T12" fmla="*/ 33482 w 992"/>
                        <a:gd name="T13" fmla="*/ 1 h 770"/>
                        <a:gd name="T14" fmla="*/ 30702 w 992"/>
                        <a:gd name="T15" fmla="*/ 1 h 770"/>
                        <a:gd name="T16" fmla="*/ 27272 w 992"/>
                        <a:gd name="T17" fmla="*/ 1 h 770"/>
                        <a:gd name="T18" fmla="*/ 24414 w 992"/>
                        <a:gd name="T19" fmla="*/ 1 h 770"/>
                        <a:gd name="T20" fmla="*/ 21207 w 992"/>
                        <a:gd name="T21" fmla="*/ 1 h 770"/>
                        <a:gd name="T22" fmla="*/ 18151 w 992"/>
                        <a:gd name="T23" fmla="*/ 1 h 770"/>
                        <a:gd name="T24" fmla="*/ 15831 w 992"/>
                        <a:gd name="T25" fmla="*/ 1 h 770"/>
                        <a:gd name="T26" fmla="*/ 14986 w 992"/>
                        <a:gd name="T27" fmla="*/ 1 h 770"/>
                        <a:gd name="T28" fmla="*/ 14046 w 992"/>
                        <a:gd name="T29" fmla="*/ 1 h 770"/>
                        <a:gd name="T30" fmla="*/ 12938 w 992"/>
                        <a:gd name="T31" fmla="*/ 1 h 770"/>
                        <a:gd name="T32" fmla="*/ 12113 w 992"/>
                        <a:gd name="T33" fmla="*/ 1 h 770"/>
                        <a:gd name="T34" fmla="*/ 12113 w 992"/>
                        <a:gd name="T35" fmla="*/ 1 h 770"/>
                        <a:gd name="T36" fmla="*/ 11543 w 992"/>
                        <a:gd name="T37" fmla="*/ 1 h 770"/>
                        <a:gd name="T38" fmla="*/ 9958 w 992"/>
                        <a:gd name="T39" fmla="*/ 1 h 770"/>
                        <a:gd name="T40" fmla="*/ 8003 w 992"/>
                        <a:gd name="T41" fmla="*/ 1 h 770"/>
                        <a:gd name="T42" fmla="*/ 6185 w 992"/>
                        <a:gd name="T43" fmla="*/ 1 h 770"/>
                        <a:gd name="T44" fmla="*/ 4103 w 992"/>
                        <a:gd name="T45" fmla="*/ 1 h 770"/>
                        <a:gd name="T46" fmla="*/ 949 w 992"/>
                        <a:gd name="T47" fmla="*/ 1 h 770"/>
                        <a:gd name="T48" fmla="*/ 0 w 992"/>
                        <a:gd name="T49" fmla="*/ 1 h 770"/>
                        <a:gd name="T50" fmla="*/ 0 w 992"/>
                        <a:gd name="T51" fmla="*/ 1 h 770"/>
                        <a:gd name="T52" fmla="*/ 1414 w 992"/>
                        <a:gd name="T53" fmla="*/ 1 h 770"/>
                        <a:gd name="T54" fmla="*/ 2930 w 992"/>
                        <a:gd name="T55" fmla="*/ 1 h 770"/>
                        <a:gd name="T56" fmla="*/ 4241 w 992"/>
                        <a:gd name="T57" fmla="*/ 1 h 770"/>
                        <a:gd name="T58" fmla="*/ 6764 w 992"/>
                        <a:gd name="T59" fmla="*/ 1 h 770"/>
                        <a:gd name="T60" fmla="*/ 9211 w 992"/>
                        <a:gd name="T61" fmla="*/ 1 h 770"/>
                        <a:gd name="T62" fmla="*/ 11543 w 992"/>
                        <a:gd name="T63" fmla="*/ 1 h 770"/>
                        <a:gd name="T64" fmla="*/ 14866 w 992"/>
                        <a:gd name="T65" fmla="*/ 0 h 770"/>
                        <a:gd name="T66" fmla="*/ 14986 w 992"/>
                        <a:gd name="T67" fmla="*/ 1 h 770"/>
                        <a:gd name="T68" fmla="*/ 14233 w 992"/>
                        <a:gd name="T69" fmla="*/ 1 h 770"/>
                        <a:gd name="T70" fmla="*/ 14046 w 992"/>
                        <a:gd name="T71" fmla="*/ 1 h 770"/>
                        <a:gd name="T72" fmla="*/ 14986 w 992"/>
                        <a:gd name="T73" fmla="*/ 1 h 770"/>
                        <a:gd name="T74" fmla="*/ 16554 w 992"/>
                        <a:gd name="T75" fmla="*/ 1 h 770"/>
                        <a:gd name="T76" fmla="*/ 17885 w 992"/>
                        <a:gd name="T77" fmla="*/ 1 h 770"/>
                        <a:gd name="T78" fmla="*/ 19989 w 992"/>
                        <a:gd name="T79" fmla="*/ 1 h 770"/>
                        <a:gd name="T80" fmla="*/ 22026 w 992"/>
                        <a:gd name="T81" fmla="*/ 1 h 770"/>
                        <a:gd name="T82" fmla="*/ 24108 w 992"/>
                        <a:gd name="T83" fmla="*/ 1 h 770"/>
                        <a:gd name="T84" fmla="*/ 26849 w 992"/>
                        <a:gd name="T85" fmla="*/ 1 h 770"/>
                        <a:gd name="T86" fmla="*/ 28658 w 992"/>
                        <a:gd name="T87" fmla="*/ 1 h 770"/>
                        <a:gd name="T88" fmla="*/ 28948 w 992"/>
                        <a:gd name="T89" fmla="*/ 1 h 77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992"/>
                        <a:gd name="T136" fmla="*/ 0 h 770"/>
                        <a:gd name="T137" fmla="*/ 992 w 992"/>
                        <a:gd name="T138" fmla="*/ 770 h 770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992" h="770">
                          <a:moveTo>
                            <a:pt x="808" y="320"/>
                          </a:moveTo>
                          <a:lnTo>
                            <a:pt x="823" y="219"/>
                          </a:lnTo>
                          <a:lnTo>
                            <a:pt x="881" y="181"/>
                          </a:lnTo>
                          <a:lnTo>
                            <a:pt x="950" y="174"/>
                          </a:lnTo>
                          <a:lnTo>
                            <a:pt x="992" y="219"/>
                          </a:lnTo>
                          <a:lnTo>
                            <a:pt x="973" y="308"/>
                          </a:lnTo>
                          <a:lnTo>
                            <a:pt x="935" y="427"/>
                          </a:lnTo>
                          <a:lnTo>
                            <a:pt x="857" y="562"/>
                          </a:lnTo>
                          <a:lnTo>
                            <a:pt x="761" y="677"/>
                          </a:lnTo>
                          <a:lnTo>
                            <a:pt x="681" y="739"/>
                          </a:lnTo>
                          <a:lnTo>
                            <a:pt x="592" y="770"/>
                          </a:lnTo>
                          <a:lnTo>
                            <a:pt x="507" y="759"/>
                          </a:lnTo>
                          <a:lnTo>
                            <a:pt x="442" y="723"/>
                          </a:lnTo>
                          <a:lnTo>
                            <a:pt x="419" y="666"/>
                          </a:lnTo>
                          <a:lnTo>
                            <a:pt x="392" y="566"/>
                          </a:lnTo>
                          <a:lnTo>
                            <a:pt x="361" y="382"/>
                          </a:lnTo>
                          <a:lnTo>
                            <a:pt x="338" y="254"/>
                          </a:lnTo>
                          <a:lnTo>
                            <a:pt x="338" y="104"/>
                          </a:lnTo>
                          <a:lnTo>
                            <a:pt x="323" y="78"/>
                          </a:lnTo>
                          <a:lnTo>
                            <a:pt x="277" y="70"/>
                          </a:lnTo>
                          <a:lnTo>
                            <a:pt x="223" y="112"/>
                          </a:lnTo>
                          <a:lnTo>
                            <a:pt x="173" y="181"/>
                          </a:lnTo>
                          <a:lnTo>
                            <a:pt x="115" y="219"/>
                          </a:lnTo>
                          <a:lnTo>
                            <a:pt x="27" y="219"/>
                          </a:lnTo>
                          <a:lnTo>
                            <a:pt x="0" y="196"/>
                          </a:lnTo>
                          <a:lnTo>
                            <a:pt x="0" y="158"/>
                          </a:lnTo>
                          <a:lnTo>
                            <a:pt x="39" y="123"/>
                          </a:lnTo>
                          <a:lnTo>
                            <a:pt x="81" y="135"/>
                          </a:lnTo>
                          <a:lnTo>
                            <a:pt x="119" y="127"/>
                          </a:lnTo>
                          <a:lnTo>
                            <a:pt x="189" y="78"/>
                          </a:lnTo>
                          <a:lnTo>
                            <a:pt x="257" y="23"/>
                          </a:lnTo>
                          <a:lnTo>
                            <a:pt x="323" y="8"/>
                          </a:lnTo>
                          <a:lnTo>
                            <a:pt x="415" y="0"/>
                          </a:lnTo>
                          <a:lnTo>
                            <a:pt x="419" y="42"/>
                          </a:lnTo>
                          <a:lnTo>
                            <a:pt x="397" y="89"/>
                          </a:lnTo>
                          <a:lnTo>
                            <a:pt x="392" y="208"/>
                          </a:lnTo>
                          <a:lnTo>
                            <a:pt x="419" y="366"/>
                          </a:lnTo>
                          <a:lnTo>
                            <a:pt x="462" y="520"/>
                          </a:lnTo>
                          <a:lnTo>
                            <a:pt x="499" y="612"/>
                          </a:lnTo>
                          <a:lnTo>
                            <a:pt x="558" y="655"/>
                          </a:lnTo>
                          <a:lnTo>
                            <a:pt x="615" y="655"/>
                          </a:lnTo>
                          <a:lnTo>
                            <a:pt x="673" y="612"/>
                          </a:lnTo>
                          <a:lnTo>
                            <a:pt x="750" y="515"/>
                          </a:lnTo>
                          <a:lnTo>
                            <a:pt x="800" y="377"/>
                          </a:lnTo>
                          <a:lnTo>
                            <a:pt x="808" y="320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Freeform 56">
                      <a:extLst>
                        <a:ext uri="{FF2B5EF4-FFF2-40B4-BE49-F238E27FC236}">
                          <a16:creationId xmlns:a16="http://schemas.microsoft.com/office/drawing/2014/main" id="{23B1CDBD-3A8D-4726-8798-19D96609A7CF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414" y="1540"/>
                      <a:ext cx="474" cy="848"/>
                    </a:xfrm>
                    <a:custGeom>
                      <a:avLst/>
                      <a:gdLst>
                        <a:gd name="T0" fmla="*/ 1 w 699"/>
                        <a:gd name="T1" fmla="*/ 1 h 1216"/>
                        <a:gd name="T2" fmla="*/ 1 w 699"/>
                        <a:gd name="T3" fmla="*/ 1 h 1216"/>
                        <a:gd name="T4" fmla="*/ 1 w 699"/>
                        <a:gd name="T5" fmla="*/ 1 h 1216"/>
                        <a:gd name="T6" fmla="*/ 1 w 699"/>
                        <a:gd name="T7" fmla="*/ 1 h 1216"/>
                        <a:gd name="T8" fmla="*/ 1 w 699"/>
                        <a:gd name="T9" fmla="*/ 1 h 1216"/>
                        <a:gd name="T10" fmla="*/ 1 w 699"/>
                        <a:gd name="T11" fmla="*/ 1 h 1216"/>
                        <a:gd name="T12" fmla="*/ 1 w 699"/>
                        <a:gd name="T13" fmla="*/ 1 h 1216"/>
                        <a:gd name="T14" fmla="*/ 1 w 699"/>
                        <a:gd name="T15" fmla="*/ 1 h 1216"/>
                        <a:gd name="T16" fmla="*/ 1 w 699"/>
                        <a:gd name="T17" fmla="*/ 1 h 1216"/>
                        <a:gd name="T18" fmla="*/ 1 w 699"/>
                        <a:gd name="T19" fmla="*/ 1 h 1216"/>
                        <a:gd name="T20" fmla="*/ 1 w 699"/>
                        <a:gd name="T21" fmla="*/ 1 h 1216"/>
                        <a:gd name="T22" fmla="*/ 1 w 699"/>
                        <a:gd name="T23" fmla="*/ 1 h 1216"/>
                        <a:gd name="T24" fmla="*/ 1 w 699"/>
                        <a:gd name="T25" fmla="*/ 1 h 1216"/>
                        <a:gd name="T26" fmla="*/ 1 w 699"/>
                        <a:gd name="T27" fmla="*/ 1 h 1216"/>
                        <a:gd name="T28" fmla="*/ 1 w 699"/>
                        <a:gd name="T29" fmla="*/ 1 h 1216"/>
                        <a:gd name="T30" fmla="*/ 1 w 699"/>
                        <a:gd name="T31" fmla="*/ 1 h 1216"/>
                        <a:gd name="T32" fmla="*/ 0 w 699"/>
                        <a:gd name="T33" fmla="*/ 1 h 1216"/>
                        <a:gd name="T34" fmla="*/ 1 w 699"/>
                        <a:gd name="T35" fmla="*/ 1 h 1216"/>
                        <a:gd name="T36" fmla="*/ 1 w 699"/>
                        <a:gd name="T37" fmla="*/ 1 h 1216"/>
                        <a:gd name="T38" fmla="*/ 1 w 699"/>
                        <a:gd name="T39" fmla="*/ 1 h 1216"/>
                        <a:gd name="T40" fmla="*/ 1 w 699"/>
                        <a:gd name="T41" fmla="*/ 1 h 1216"/>
                        <a:gd name="T42" fmla="*/ 1 w 699"/>
                        <a:gd name="T43" fmla="*/ 1 h 1216"/>
                        <a:gd name="T44" fmla="*/ 1 w 699"/>
                        <a:gd name="T45" fmla="*/ 1 h 1216"/>
                        <a:gd name="T46" fmla="*/ 1 w 699"/>
                        <a:gd name="T47" fmla="*/ 1 h 1216"/>
                        <a:gd name="T48" fmla="*/ 1 w 699"/>
                        <a:gd name="T49" fmla="*/ 1 h 1216"/>
                        <a:gd name="T50" fmla="*/ 1 w 699"/>
                        <a:gd name="T51" fmla="*/ 1 h 1216"/>
                        <a:gd name="T52" fmla="*/ 1 w 699"/>
                        <a:gd name="T53" fmla="*/ 0 h 1216"/>
                        <a:gd name="T54" fmla="*/ 1 w 699"/>
                        <a:gd name="T55" fmla="*/ 1 h 1216"/>
                        <a:gd name="T56" fmla="*/ 1 w 699"/>
                        <a:gd name="T57" fmla="*/ 1 h 1216"/>
                        <a:gd name="T58" fmla="*/ 1 w 699"/>
                        <a:gd name="T59" fmla="*/ 1 h 1216"/>
                        <a:gd name="T60" fmla="*/ 1 w 699"/>
                        <a:gd name="T61" fmla="*/ 1 h 1216"/>
                        <a:gd name="T62" fmla="*/ 1 w 699"/>
                        <a:gd name="T63" fmla="*/ 1 h 1216"/>
                        <a:gd name="T64" fmla="*/ 1 w 699"/>
                        <a:gd name="T65" fmla="*/ 1 h 1216"/>
                        <a:gd name="T66" fmla="*/ 1 w 699"/>
                        <a:gd name="T67" fmla="*/ 1 h 1216"/>
                        <a:gd name="T68" fmla="*/ 1 w 699"/>
                        <a:gd name="T69" fmla="*/ 1 h 1216"/>
                        <a:gd name="T70" fmla="*/ 1 w 699"/>
                        <a:gd name="T71" fmla="*/ 1 h 1216"/>
                        <a:gd name="T72" fmla="*/ 1 w 699"/>
                        <a:gd name="T73" fmla="*/ 1 h 1216"/>
                        <a:gd name="T74" fmla="*/ 1 w 699"/>
                        <a:gd name="T75" fmla="*/ 1 h 1216"/>
                        <a:gd name="T76" fmla="*/ 1 w 699"/>
                        <a:gd name="T77" fmla="*/ 1 h 1216"/>
                        <a:gd name="T78" fmla="*/ 1 w 699"/>
                        <a:gd name="T79" fmla="*/ 1 h 1216"/>
                        <a:gd name="T80" fmla="*/ 1 w 699"/>
                        <a:gd name="T81" fmla="*/ 1 h 1216"/>
                        <a:gd name="T82" fmla="*/ 1 w 699"/>
                        <a:gd name="T83" fmla="*/ 1 h 121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699"/>
                        <a:gd name="T127" fmla="*/ 0 h 1216"/>
                        <a:gd name="T128" fmla="*/ 699 w 699"/>
                        <a:gd name="T129" fmla="*/ 1216 h 1216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699" h="1216">
                          <a:moveTo>
                            <a:pt x="445" y="923"/>
                          </a:moveTo>
                          <a:lnTo>
                            <a:pt x="560" y="1039"/>
                          </a:lnTo>
                          <a:lnTo>
                            <a:pt x="606" y="1039"/>
                          </a:lnTo>
                          <a:lnTo>
                            <a:pt x="684" y="1086"/>
                          </a:lnTo>
                          <a:lnTo>
                            <a:pt x="699" y="1139"/>
                          </a:lnTo>
                          <a:lnTo>
                            <a:pt x="676" y="1208"/>
                          </a:lnTo>
                          <a:lnTo>
                            <a:pt x="614" y="1216"/>
                          </a:lnTo>
                          <a:lnTo>
                            <a:pt x="537" y="1162"/>
                          </a:lnTo>
                          <a:lnTo>
                            <a:pt x="383" y="1016"/>
                          </a:lnTo>
                          <a:lnTo>
                            <a:pt x="284" y="878"/>
                          </a:lnTo>
                          <a:lnTo>
                            <a:pt x="237" y="769"/>
                          </a:lnTo>
                          <a:lnTo>
                            <a:pt x="206" y="585"/>
                          </a:lnTo>
                          <a:lnTo>
                            <a:pt x="206" y="346"/>
                          </a:lnTo>
                          <a:lnTo>
                            <a:pt x="198" y="285"/>
                          </a:lnTo>
                          <a:lnTo>
                            <a:pt x="153" y="239"/>
                          </a:lnTo>
                          <a:lnTo>
                            <a:pt x="22" y="247"/>
                          </a:lnTo>
                          <a:lnTo>
                            <a:pt x="0" y="223"/>
                          </a:lnTo>
                          <a:lnTo>
                            <a:pt x="29" y="208"/>
                          </a:lnTo>
                          <a:lnTo>
                            <a:pt x="122" y="200"/>
                          </a:lnTo>
                          <a:lnTo>
                            <a:pt x="138" y="185"/>
                          </a:lnTo>
                          <a:lnTo>
                            <a:pt x="6" y="107"/>
                          </a:lnTo>
                          <a:lnTo>
                            <a:pt x="6" y="77"/>
                          </a:lnTo>
                          <a:lnTo>
                            <a:pt x="29" y="70"/>
                          </a:lnTo>
                          <a:lnTo>
                            <a:pt x="138" y="130"/>
                          </a:lnTo>
                          <a:lnTo>
                            <a:pt x="161" y="123"/>
                          </a:lnTo>
                          <a:lnTo>
                            <a:pt x="138" y="8"/>
                          </a:lnTo>
                          <a:lnTo>
                            <a:pt x="153" y="0"/>
                          </a:lnTo>
                          <a:lnTo>
                            <a:pt x="169" y="8"/>
                          </a:lnTo>
                          <a:lnTo>
                            <a:pt x="198" y="123"/>
                          </a:lnTo>
                          <a:lnTo>
                            <a:pt x="222" y="130"/>
                          </a:lnTo>
                          <a:lnTo>
                            <a:pt x="284" y="8"/>
                          </a:lnTo>
                          <a:lnTo>
                            <a:pt x="299" y="8"/>
                          </a:lnTo>
                          <a:lnTo>
                            <a:pt x="299" y="46"/>
                          </a:lnTo>
                          <a:lnTo>
                            <a:pt x="260" y="146"/>
                          </a:lnTo>
                          <a:lnTo>
                            <a:pt x="260" y="200"/>
                          </a:lnTo>
                          <a:lnTo>
                            <a:pt x="276" y="270"/>
                          </a:lnTo>
                          <a:lnTo>
                            <a:pt x="268" y="361"/>
                          </a:lnTo>
                          <a:lnTo>
                            <a:pt x="276" y="531"/>
                          </a:lnTo>
                          <a:lnTo>
                            <a:pt x="291" y="639"/>
                          </a:lnTo>
                          <a:lnTo>
                            <a:pt x="330" y="762"/>
                          </a:lnTo>
                          <a:lnTo>
                            <a:pt x="383" y="855"/>
                          </a:lnTo>
                          <a:lnTo>
                            <a:pt x="445" y="923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reeform 57">
                      <a:extLst>
                        <a:ext uri="{FF2B5EF4-FFF2-40B4-BE49-F238E27FC236}">
                          <a16:creationId xmlns:a16="http://schemas.microsoft.com/office/drawing/2014/main" id="{7C5F20BA-7AF7-4719-AFF2-DF0E40F75E78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 bwMode="auto">
                    <a:xfrm rot="-2705309">
                      <a:off x="2793" y="1150"/>
                      <a:ext cx="620" cy="708"/>
                    </a:xfrm>
                    <a:custGeom>
                      <a:avLst/>
                      <a:gdLst>
                        <a:gd name="T0" fmla="*/ 1 w 915"/>
                        <a:gd name="T1" fmla="*/ 1 h 1139"/>
                        <a:gd name="T2" fmla="*/ 0 w 915"/>
                        <a:gd name="T3" fmla="*/ 1 h 1139"/>
                        <a:gd name="T4" fmla="*/ 1 w 915"/>
                        <a:gd name="T5" fmla="*/ 1 h 1139"/>
                        <a:gd name="T6" fmla="*/ 1 w 915"/>
                        <a:gd name="T7" fmla="*/ 1 h 1139"/>
                        <a:gd name="T8" fmla="*/ 1 w 915"/>
                        <a:gd name="T9" fmla="*/ 1 h 1139"/>
                        <a:gd name="T10" fmla="*/ 1 w 915"/>
                        <a:gd name="T11" fmla="*/ 1 h 1139"/>
                        <a:gd name="T12" fmla="*/ 1 w 915"/>
                        <a:gd name="T13" fmla="*/ 1 h 1139"/>
                        <a:gd name="T14" fmla="*/ 1 w 915"/>
                        <a:gd name="T15" fmla="*/ 1 h 1139"/>
                        <a:gd name="T16" fmla="*/ 1 w 915"/>
                        <a:gd name="T17" fmla="*/ 1 h 1139"/>
                        <a:gd name="T18" fmla="*/ 1 w 915"/>
                        <a:gd name="T19" fmla="*/ 1 h 1139"/>
                        <a:gd name="T20" fmla="*/ 1 w 915"/>
                        <a:gd name="T21" fmla="*/ 1 h 1139"/>
                        <a:gd name="T22" fmla="*/ 1 w 915"/>
                        <a:gd name="T23" fmla="*/ 1 h 1139"/>
                        <a:gd name="T24" fmla="*/ 1 w 915"/>
                        <a:gd name="T25" fmla="*/ 1 h 1139"/>
                        <a:gd name="T26" fmla="*/ 1 w 915"/>
                        <a:gd name="T27" fmla="*/ 1 h 1139"/>
                        <a:gd name="T28" fmla="*/ 1 w 915"/>
                        <a:gd name="T29" fmla="*/ 1 h 1139"/>
                        <a:gd name="T30" fmla="*/ 1 w 915"/>
                        <a:gd name="T31" fmla="*/ 1 h 1139"/>
                        <a:gd name="T32" fmla="*/ 1 w 915"/>
                        <a:gd name="T33" fmla="*/ 1 h 1139"/>
                        <a:gd name="T34" fmla="*/ 1 w 915"/>
                        <a:gd name="T35" fmla="*/ 1 h 1139"/>
                        <a:gd name="T36" fmla="*/ 1 w 915"/>
                        <a:gd name="T37" fmla="*/ 1 h 1139"/>
                        <a:gd name="T38" fmla="*/ 1 w 915"/>
                        <a:gd name="T39" fmla="*/ 1 h 1139"/>
                        <a:gd name="T40" fmla="*/ 1 w 915"/>
                        <a:gd name="T41" fmla="*/ 1 h 1139"/>
                        <a:gd name="T42" fmla="*/ 1 w 915"/>
                        <a:gd name="T43" fmla="*/ 1 h 1139"/>
                        <a:gd name="T44" fmla="*/ 1 w 915"/>
                        <a:gd name="T45" fmla="*/ 1 h 1139"/>
                        <a:gd name="T46" fmla="*/ 1 w 915"/>
                        <a:gd name="T47" fmla="*/ 0 h 1139"/>
                        <a:gd name="T48" fmla="*/ 1 w 915"/>
                        <a:gd name="T49" fmla="*/ 1 h 1139"/>
                        <a:gd name="T50" fmla="*/ 1 w 915"/>
                        <a:gd name="T51" fmla="*/ 1 h 1139"/>
                        <a:gd name="T52" fmla="*/ 1 w 915"/>
                        <a:gd name="T53" fmla="*/ 1 h 1139"/>
                        <a:gd name="T54" fmla="*/ 1 w 915"/>
                        <a:gd name="T55" fmla="*/ 1 h 1139"/>
                        <a:gd name="T56" fmla="*/ 1 w 915"/>
                        <a:gd name="T57" fmla="*/ 1 h 1139"/>
                        <a:gd name="T58" fmla="*/ 1 w 915"/>
                        <a:gd name="T59" fmla="*/ 1 h 1139"/>
                        <a:gd name="T60" fmla="*/ 1 w 915"/>
                        <a:gd name="T61" fmla="*/ 1 h 1139"/>
                        <a:gd name="T62" fmla="*/ 1 w 915"/>
                        <a:gd name="T63" fmla="*/ 1 h 1139"/>
                        <a:gd name="T64" fmla="*/ 1 w 915"/>
                        <a:gd name="T65" fmla="*/ 1 h 1139"/>
                        <a:gd name="T66" fmla="*/ 1 w 915"/>
                        <a:gd name="T67" fmla="*/ 1 h 1139"/>
                        <a:gd name="T68" fmla="*/ 1 w 915"/>
                        <a:gd name="T69" fmla="*/ 1 h 1139"/>
                        <a:gd name="T70" fmla="*/ 1 w 915"/>
                        <a:gd name="T71" fmla="*/ 1 h 1139"/>
                        <a:gd name="T72" fmla="*/ 1 w 915"/>
                        <a:gd name="T73" fmla="*/ 1 h 1139"/>
                        <a:gd name="T74" fmla="*/ 1 w 915"/>
                        <a:gd name="T75" fmla="*/ 1 h 1139"/>
                        <a:gd name="T76" fmla="*/ 1 w 915"/>
                        <a:gd name="T77" fmla="*/ 1 h 1139"/>
                        <a:gd name="T78" fmla="*/ 1 w 915"/>
                        <a:gd name="T79" fmla="*/ 1 h 1139"/>
                        <a:gd name="T80" fmla="*/ 1 w 915"/>
                        <a:gd name="T81" fmla="*/ 1 h 1139"/>
                        <a:gd name="T82" fmla="*/ 1 w 915"/>
                        <a:gd name="T83" fmla="*/ 1 h 1139"/>
                        <a:gd name="T84" fmla="*/ 1 w 915"/>
                        <a:gd name="T85" fmla="*/ 1 h 1139"/>
                        <a:gd name="T86" fmla="*/ 1 w 915"/>
                        <a:gd name="T87" fmla="*/ 1 h 1139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915"/>
                        <a:gd name="T133" fmla="*/ 0 h 1139"/>
                        <a:gd name="T134" fmla="*/ 915 w 915"/>
                        <a:gd name="T135" fmla="*/ 1139 h 1139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915" h="1139">
                          <a:moveTo>
                            <a:pt x="15" y="1008"/>
                          </a:moveTo>
                          <a:lnTo>
                            <a:pt x="0" y="1061"/>
                          </a:lnTo>
                          <a:lnTo>
                            <a:pt x="15" y="1139"/>
                          </a:lnTo>
                          <a:lnTo>
                            <a:pt x="70" y="1139"/>
                          </a:lnTo>
                          <a:lnTo>
                            <a:pt x="231" y="1108"/>
                          </a:lnTo>
                          <a:lnTo>
                            <a:pt x="408" y="1046"/>
                          </a:lnTo>
                          <a:lnTo>
                            <a:pt x="554" y="946"/>
                          </a:lnTo>
                          <a:lnTo>
                            <a:pt x="639" y="816"/>
                          </a:lnTo>
                          <a:lnTo>
                            <a:pt x="715" y="593"/>
                          </a:lnTo>
                          <a:lnTo>
                            <a:pt x="738" y="385"/>
                          </a:lnTo>
                          <a:lnTo>
                            <a:pt x="738" y="285"/>
                          </a:lnTo>
                          <a:lnTo>
                            <a:pt x="777" y="224"/>
                          </a:lnTo>
                          <a:lnTo>
                            <a:pt x="845" y="200"/>
                          </a:lnTo>
                          <a:lnTo>
                            <a:pt x="907" y="200"/>
                          </a:lnTo>
                          <a:lnTo>
                            <a:pt x="915" y="169"/>
                          </a:lnTo>
                          <a:lnTo>
                            <a:pt x="823" y="177"/>
                          </a:lnTo>
                          <a:lnTo>
                            <a:pt x="808" y="154"/>
                          </a:lnTo>
                          <a:lnTo>
                            <a:pt x="884" y="70"/>
                          </a:lnTo>
                          <a:lnTo>
                            <a:pt x="868" y="47"/>
                          </a:lnTo>
                          <a:lnTo>
                            <a:pt x="853" y="62"/>
                          </a:lnTo>
                          <a:lnTo>
                            <a:pt x="792" y="123"/>
                          </a:lnTo>
                          <a:lnTo>
                            <a:pt x="777" y="123"/>
                          </a:lnTo>
                          <a:lnTo>
                            <a:pt x="777" y="16"/>
                          </a:lnTo>
                          <a:lnTo>
                            <a:pt x="761" y="0"/>
                          </a:lnTo>
                          <a:lnTo>
                            <a:pt x="738" y="8"/>
                          </a:lnTo>
                          <a:lnTo>
                            <a:pt x="746" y="123"/>
                          </a:lnTo>
                          <a:lnTo>
                            <a:pt x="730" y="131"/>
                          </a:lnTo>
                          <a:lnTo>
                            <a:pt x="668" y="70"/>
                          </a:lnTo>
                          <a:lnTo>
                            <a:pt x="623" y="62"/>
                          </a:lnTo>
                          <a:lnTo>
                            <a:pt x="631" y="93"/>
                          </a:lnTo>
                          <a:lnTo>
                            <a:pt x="699" y="162"/>
                          </a:lnTo>
                          <a:lnTo>
                            <a:pt x="699" y="200"/>
                          </a:lnTo>
                          <a:lnTo>
                            <a:pt x="676" y="278"/>
                          </a:lnTo>
                          <a:lnTo>
                            <a:pt x="676" y="346"/>
                          </a:lnTo>
                          <a:lnTo>
                            <a:pt x="676" y="462"/>
                          </a:lnTo>
                          <a:lnTo>
                            <a:pt x="645" y="608"/>
                          </a:lnTo>
                          <a:lnTo>
                            <a:pt x="615" y="700"/>
                          </a:lnTo>
                          <a:lnTo>
                            <a:pt x="561" y="816"/>
                          </a:lnTo>
                          <a:lnTo>
                            <a:pt x="499" y="908"/>
                          </a:lnTo>
                          <a:lnTo>
                            <a:pt x="454" y="954"/>
                          </a:lnTo>
                          <a:lnTo>
                            <a:pt x="330" y="993"/>
                          </a:lnTo>
                          <a:lnTo>
                            <a:pt x="215" y="1008"/>
                          </a:lnTo>
                          <a:lnTo>
                            <a:pt x="99" y="1024"/>
                          </a:lnTo>
                          <a:lnTo>
                            <a:pt x="15" y="1008"/>
                          </a:ln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0" name="Oval 58">
                  <a:extLst>
                    <a:ext uri="{FF2B5EF4-FFF2-40B4-BE49-F238E27FC236}">
                      <a16:creationId xmlns:a16="http://schemas.microsoft.com/office/drawing/2014/main" id="{A8516EC8-FC92-4A73-AABB-E922312BD6D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496" y="1104"/>
                  <a:ext cx="912" cy="912"/>
                </a:xfrm>
                <a:prstGeom prst="ellipse">
                  <a:avLst/>
                </a:prstGeom>
                <a:noFill/>
                <a:ln w="63500">
                  <a:solidFill>
                    <a:srgbClr val="3399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3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" name="Group 59">
                <a:extLst>
                  <a:ext uri="{FF2B5EF4-FFF2-40B4-BE49-F238E27FC236}">
                    <a16:creationId xmlns:a16="http://schemas.microsoft.com/office/drawing/2014/main" id="{2B53A9C0-BC47-455C-A27F-86667C79599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368" y="2112"/>
                <a:ext cx="432" cy="240"/>
                <a:chOff x="-1152" y="3504"/>
                <a:chExt cx="432" cy="240"/>
              </a:xfrm>
            </p:grpSpPr>
            <p:grpSp>
              <p:nvGrpSpPr>
                <p:cNvPr id="84" name="Group 60">
                  <a:extLst>
                    <a:ext uri="{FF2B5EF4-FFF2-40B4-BE49-F238E27FC236}">
                      <a16:creationId xmlns:a16="http://schemas.microsoft.com/office/drawing/2014/main" id="{B805EBC7-2D02-4B7C-A8AF-A200C5E1D48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-1075" y="3504"/>
                  <a:ext cx="256" cy="210"/>
                  <a:chOff x="1728" y="2064"/>
                  <a:chExt cx="768" cy="672"/>
                </a:xfrm>
              </p:grpSpPr>
              <p:sp>
                <p:nvSpPr>
                  <p:cNvPr id="87" name="AutoShape 61">
                    <a:extLst>
                      <a:ext uri="{FF2B5EF4-FFF2-40B4-BE49-F238E27FC236}">
                        <a16:creationId xmlns:a16="http://schemas.microsoft.com/office/drawing/2014/main" id="{0EEC04AD-5C1F-4C90-B3D2-B68DBDE630F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28" y="2064"/>
                    <a:ext cx="768" cy="576"/>
                  </a:xfrm>
                  <a:prstGeom prst="horizontalScroll">
                    <a:avLst>
                      <a:gd name="adj" fmla="val 12500"/>
                    </a:avLst>
                  </a:prstGeom>
                  <a:solidFill>
                    <a:srgbClr val="FFFFFF"/>
                  </a:solidFill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2400" b="0" i="0" u="none" strike="noStrike" kern="1200" cap="none" spc="0" normalizeH="0" baseline="-800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rPr>
                      <a:t>Exit</a:t>
                    </a:r>
                    <a:endParaRPr kumimoji="0" lang="en-CA" altLang="en-US" sz="2400" b="0" i="0" u="none" strike="noStrike" kern="1200" cap="none" spc="0" normalizeH="0" baseline="-8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Line 62">
                    <a:extLst>
                      <a:ext uri="{FF2B5EF4-FFF2-40B4-BE49-F238E27FC236}">
                        <a16:creationId xmlns:a16="http://schemas.microsoft.com/office/drawing/2014/main" id="{400830CF-F62C-46FD-AB0A-3625ED04996F}"/>
                      </a:ext>
                    </a:extLst>
                  </p:cNvPr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112" y="2592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5" name="Line 63">
                  <a:extLst>
                    <a:ext uri="{FF2B5EF4-FFF2-40B4-BE49-F238E27FC236}">
                      <a16:creationId xmlns:a16="http://schemas.microsoft.com/office/drawing/2014/main" id="{A27BCAA3-D10E-415F-9B61-9FD2F413BE1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Line 64">
                  <a:extLst>
                    <a:ext uri="{FF2B5EF4-FFF2-40B4-BE49-F238E27FC236}">
                      <a16:creationId xmlns:a16="http://schemas.microsoft.com/office/drawing/2014/main" id="{E6B3346A-D2ED-4D52-9B37-78F53A85803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-1152" y="3504"/>
                  <a:ext cx="432" cy="240"/>
                </a:xfrm>
                <a:prstGeom prst="line">
                  <a:avLst/>
                </a:prstGeom>
                <a:noFill/>
                <a:ln w="222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01" name="Rectangle 2">
            <a:extLst>
              <a:ext uri="{FF2B5EF4-FFF2-40B4-BE49-F238E27FC236}">
                <a16:creationId xmlns:a16="http://schemas.microsoft.com/office/drawing/2014/main" id="{D608C5E9-50AE-48CB-A0B5-EA31960D2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22860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Iterative Algorithms </a:t>
            </a:r>
            <a:br>
              <a:rPr lang="en-US" altLang="en-US" dirty="0"/>
            </a:br>
            <a:r>
              <a:rPr lang="en-US" altLang="en-US" dirty="0"/>
              <a:t>Loop Invariants </a:t>
            </a:r>
          </a:p>
        </p:txBody>
      </p:sp>
      <p:sp>
        <p:nvSpPr>
          <p:cNvPr id="102" name="Text Box 3">
            <a:extLst>
              <a:ext uri="{FF2B5EF4-FFF2-40B4-BE49-F238E27FC236}">
                <a16:creationId xmlns:a16="http://schemas.microsoft.com/office/drawing/2014/main" id="{1788561F-5E54-444E-A7A6-F654A13CC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8"/>
            <a:ext cx="336181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Max( A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“preCond: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Input is array A[1..n]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of n values.”</a:t>
            </a:r>
            <a:r>
              <a:rPr lang="en-CA" altLang="en-US" sz="2000" i="0" dirty="0"/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accent2"/>
                </a:solidFill>
              </a:rPr>
              <a:t>i = 1</a:t>
            </a:r>
            <a:br>
              <a:rPr lang="en-CA" altLang="en-US" sz="2000" i="0" dirty="0">
                <a:solidFill>
                  <a:schemeClr val="accent2"/>
                </a:solidFill>
              </a:rPr>
            </a:br>
            <a:r>
              <a:rPr lang="en-CA" altLang="en-US" sz="2000" i="0" dirty="0">
                <a:solidFill>
                  <a:schemeClr val="accent2"/>
                </a:solidFill>
              </a:rPr>
              <a:t>m = A[1] </a:t>
            </a:r>
            <a:endParaRPr lang="en-US" altLang="en-US" sz="20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loop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</a:t>
            </a:r>
            <a:r>
              <a:rPr lang="en-CA" altLang="en-US" sz="2000" i="0" dirty="0">
                <a:solidFill>
                  <a:srgbClr val="33CC33"/>
                </a:solidFill>
              </a:rPr>
              <a:t>“loop-invariant: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      m is max in {A[1]..A[i]}”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exit when </a:t>
            </a:r>
            <a:r>
              <a:rPr lang="en-CA" altLang="en-US" sz="2000" i="0" dirty="0">
                <a:solidFill>
                  <a:srgbClr val="FFC000"/>
                </a:solidFill>
              </a:rPr>
              <a:t>(i=n)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/>
              <a:t>      </a:t>
            </a:r>
            <a:r>
              <a:rPr lang="en-CA" altLang="en-US" sz="2000" i="0" dirty="0">
                <a:solidFill>
                  <a:schemeClr val="accent2"/>
                </a:solidFill>
              </a:rPr>
              <a:t>m = max(m,A[i+1]) </a:t>
            </a:r>
            <a:br>
              <a:rPr lang="en-CA" altLang="en-US" sz="2000" i="0" dirty="0">
                <a:solidFill>
                  <a:schemeClr val="accent2"/>
                </a:solidFill>
              </a:rPr>
            </a:br>
            <a:r>
              <a:rPr lang="en-CA" altLang="en-US" sz="2000" i="0" dirty="0">
                <a:solidFill>
                  <a:schemeClr val="accent2"/>
                </a:solidFill>
              </a:rPr>
              <a:t>      i = i + 1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i="0" dirty="0"/>
              <a:t>endloop</a:t>
            </a:r>
            <a:r>
              <a:rPr lang="en-CA" altLang="en-US" sz="2000" i="0" dirty="0">
                <a:solidFill>
                  <a:schemeClr val="accent2"/>
                </a:solidFill>
              </a:rPr>
              <a:t> </a:t>
            </a:r>
            <a:endParaRPr lang="en-US" altLang="en-US" sz="2000" i="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chemeClr val="accent2"/>
                </a:solidFill>
              </a:rPr>
              <a:t>return(m)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“postCond: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000" i="0" dirty="0">
                <a:solidFill>
                  <a:srgbClr val="33CC33"/>
                </a:solidFill>
              </a:rPr>
              <a:t>  return max in {A[1]..A[n]}”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000" i="0" dirty="0">
              <a:solidFill>
                <a:srgbClr val="33CC33"/>
              </a:solidFill>
            </a:endParaRPr>
          </a:p>
        </p:txBody>
      </p:sp>
      <p:sp>
        <p:nvSpPr>
          <p:cNvPr id="991239" name="Freeform 7"/>
          <p:cNvSpPr>
            <a:spLocks/>
          </p:cNvSpPr>
          <p:nvPr/>
        </p:nvSpPr>
        <p:spPr bwMode="auto">
          <a:xfrm>
            <a:off x="914400" y="2590800"/>
            <a:ext cx="1066800" cy="990600"/>
          </a:xfrm>
          <a:custGeom>
            <a:avLst/>
            <a:gdLst>
              <a:gd name="T0" fmla="*/ 2147483647 w 720"/>
              <a:gd name="T1" fmla="*/ 0 h 688"/>
              <a:gd name="T2" fmla="*/ 2147483647 w 720"/>
              <a:gd name="T3" fmla="*/ 2147483647 h 688"/>
              <a:gd name="T4" fmla="*/ 2147483647 w 720"/>
              <a:gd name="T5" fmla="*/ 2147483647 h 688"/>
              <a:gd name="T6" fmla="*/ 2147483647 w 720"/>
              <a:gd name="T7" fmla="*/ 2147483647 h 688"/>
              <a:gd name="T8" fmla="*/ 2147483647 w 720"/>
              <a:gd name="T9" fmla="*/ 0 h 6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20"/>
              <a:gd name="T16" fmla="*/ 0 h 688"/>
              <a:gd name="T17" fmla="*/ 720 w 720"/>
              <a:gd name="T18" fmla="*/ 688 h 6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20" h="688">
                <a:moveTo>
                  <a:pt x="248" y="0"/>
                </a:moveTo>
                <a:cubicBezTo>
                  <a:pt x="124" y="64"/>
                  <a:pt x="0" y="128"/>
                  <a:pt x="8" y="240"/>
                </a:cubicBezTo>
                <a:cubicBezTo>
                  <a:pt x="16" y="352"/>
                  <a:pt x="184" y="656"/>
                  <a:pt x="296" y="672"/>
                </a:cubicBezTo>
                <a:cubicBezTo>
                  <a:pt x="408" y="688"/>
                  <a:pt x="640" y="448"/>
                  <a:pt x="680" y="336"/>
                </a:cubicBezTo>
                <a:cubicBezTo>
                  <a:pt x="720" y="224"/>
                  <a:pt x="628" y="112"/>
                  <a:pt x="536" y="0"/>
                </a:cubicBez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E3C93B-4F12-A2DF-78E2-91D7485CBB34}"/>
              </a:ext>
            </a:extLst>
          </p:cNvPr>
          <p:cNvGrpSpPr/>
          <p:nvPr/>
        </p:nvGrpSpPr>
        <p:grpSpPr>
          <a:xfrm>
            <a:off x="1143000" y="2646214"/>
            <a:ext cx="1752600" cy="1773385"/>
            <a:chOff x="1981200" y="3429000"/>
            <a:chExt cx="2133600" cy="2819400"/>
          </a:xfrm>
        </p:grpSpPr>
        <p:sp>
          <p:nvSpPr>
            <p:cNvPr id="101385" name="Freeform 9"/>
            <p:cNvSpPr>
              <a:spLocks/>
            </p:cNvSpPr>
            <p:nvPr/>
          </p:nvSpPr>
          <p:spPr bwMode="auto">
            <a:xfrm>
              <a:off x="1981200" y="4038600"/>
              <a:ext cx="1676400" cy="2209800"/>
            </a:xfrm>
            <a:custGeom>
              <a:avLst/>
              <a:gdLst>
                <a:gd name="T0" fmla="*/ 2147483647 w 912"/>
                <a:gd name="T1" fmla="*/ 0 h 1142"/>
                <a:gd name="T2" fmla="*/ 2147483647 w 912"/>
                <a:gd name="T3" fmla="*/ 2147483647 h 1142"/>
                <a:gd name="T4" fmla="*/ 0 w 912"/>
                <a:gd name="T5" fmla="*/ 2147483647 h 1142"/>
                <a:gd name="T6" fmla="*/ 0 60000 65536"/>
                <a:gd name="T7" fmla="*/ 0 60000 65536"/>
                <a:gd name="T8" fmla="*/ 0 60000 65536"/>
                <a:gd name="T9" fmla="*/ 0 w 912"/>
                <a:gd name="T10" fmla="*/ 0 h 1142"/>
                <a:gd name="T11" fmla="*/ 912 w 912"/>
                <a:gd name="T12" fmla="*/ 1142 h 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142">
                  <a:moveTo>
                    <a:pt x="576" y="0"/>
                  </a:moveTo>
                  <a:cubicBezTo>
                    <a:pt x="720" y="20"/>
                    <a:pt x="912" y="2"/>
                    <a:pt x="816" y="192"/>
                  </a:cubicBezTo>
                  <a:cubicBezTo>
                    <a:pt x="720" y="382"/>
                    <a:pt x="170" y="944"/>
                    <a:pt x="0" y="1142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81200" y="3429000"/>
              <a:ext cx="2133600" cy="2819400"/>
            </a:xfrm>
            <a:custGeom>
              <a:avLst/>
              <a:gdLst>
                <a:gd name="T0" fmla="*/ 2147483647 w 912"/>
                <a:gd name="T1" fmla="*/ 0 h 1142"/>
                <a:gd name="T2" fmla="*/ 2147483647 w 912"/>
                <a:gd name="T3" fmla="*/ 2147483647 h 1142"/>
                <a:gd name="T4" fmla="*/ 0 w 912"/>
                <a:gd name="T5" fmla="*/ 2147483647 h 1142"/>
                <a:gd name="T6" fmla="*/ 0 60000 65536"/>
                <a:gd name="T7" fmla="*/ 0 60000 65536"/>
                <a:gd name="T8" fmla="*/ 0 60000 65536"/>
                <a:gd name="T9" fmla="*/ 0 w 912"/>
                <a:gd name="T10" fmla="*/ 0 h 1142"/>
                <a:gd name="T11" fmla="*/ 912 w 912"/>
                <a:gd name="T12" fmla="*/ 1142 h 11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12" h="1142">
                  <a:moveTo>
                    <a:pt x="576" y="0"/>
                  </a:moveTo>
                  <a:cubicBezTo>
                    <a:pt x="720" y="20"/>
                    <a:pt x="912" y="2"/>
                    <a:pt x="816" y="192"/>
                  </a:cubicBezTo>
                  <a:cubicBezTo>
                    <a:pt x="720" y="382"/>
                    <a:pt x="170" y="944"/>
                    <a:pt x="0" y="1142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B4C355-64A5-7E32-98B1-B25C2021988D}"/>
              </a:ext>
            </a:extLst>
          </p:cNvPr>
          <p:cNvGrpSpPr/>
          <p:nvPr/>
        </p:nvGrpSpPr>
        <p:grpSpPr>
          <a:xfrm>
            <a:off x="1066800" y="1143000"/>
            <a:ext cx="685800" cy="1143000"/>
            <a:chOff x="1524000" y="1371600"/>
            <a:chExt cx="1295400" cy="1600201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286000" y="1371600"/>
              <a:ext cx="533400" cy="1600201"/>
            </a:xfrm>
            <a:custGeom>
              <a:avLst/>
              <a:gdLst>
                <a:gd name="T0" fmla="*/ 0 w 490"/>
                <a:gd name="T1" fmla="*/ 0 h 653"/>
                <a:gd name="T2" fmla="*/ 1 w 490"/>
                <a:gd name="T3" fmla="*/ 3953706 h 653"/>
                <a:gd name="T4" fmla="*/ 1 w 490"/>
                <a:gd name="T5" fmla="*/ 14176334 h 653"/>
                <a:gd name="T6" fmla="*/ 0 60000 65536"/>
                <a:gd name="T7" fmla="*/ 0 60000 65536"/>
                <a:gd name="T8" fmla="*/ 0 60000 65536"/>
                <a:gd name="T9" fmla="*/ 0 w 490"/>
                <a:gd name="T10" fmla="*/ 0 h 653"/>
                <a:gd name="T11" fmla="*/ 490 w 490"/>
                <a:gd name="T12" fmla="*/ 653 h 6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0" h="653">
                  <a:moveTo>
                    <a:pt x="0" y="0"/>
                  </a:moveTo>
                  <a:cubicBezTo>
                    <a:pt x="53" y="30"/>
                    <a:pt x="235" y="73"/>
                    <a:pt x="317" y="182"/>
                  </a:cubicBezTo>
                  <a:cubicBezTo>
                    <a:pt x="399" y="291"/>
                    <a:pt x="454" y="555"/>
                    <a:pt x="490" y="653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1524000" y="2133600"/>
              <a:ext cx="1295400" cy="838201"/>
            </a:xfrm>
            <a:custGeom>
              <a:avLst/>
              <a:gdLst>
                <a:gd name="T0" fmla="*/ 0 w 490"/>
                <a:gd name="T1" fmla="*/ 0 h 653"/>
                <a:gd name="T2" fmla="*/ 39392398 w 490"/>
                <a:gd name="T3" fmla="*/ 2 h 653"/>
                <a:gd name="T4" fmla="*/ 60902232 w 490"/>
                <a:gd name="T5" fmla="*/ 5 h 653"/>
                <a:gd name="T6" fmla="*/ 0 60000 65536"/>
                <a:gd name="T7" fmla="*/ 0 60000 65536"/>
                <a:gd name="T8" fmla="*/ 0 60000 65536"/>
                <a:gd name="T9" fmla="*/ 0 w 490"/>
                <a:gd name="T10" fmla="*/ 0 h 653"/>
                <a:gd name="T11" fmla="*/ 490 w 490"/>
                <a:gd name="T12" fmla="*/ 653 h 6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0" h="653">
                  <a:moveTo>
                    <a:pt x="0" y="0"/>
                  </a:moveTo>
                  <a:cubicBezTo>
                    <a:pt x="53" y="30"/>
                    <a:pt x="235" y="73"/>
                    <a:pt x="317" y="182"/>
                  </a:cubicBezTo>
                  <a:cubicBezTo>
                    <a:pt x="399" y="291"/>
                    <a:pt x="454" y="555"/>
                    <a:pt x="490" y="653"/>
                  </a:cubicBez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89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239" grpId="0" animBg="1"/>
      <p:bldP spid="99123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5074" y="7937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en-US" altLang="en-US" dirty="0"/>
              <a:t>Game of Life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0" y="1588"/>
            <a:ext cx="5264583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Life( me)</a:t>
            </a:r>
            <a:br>
              <a:rPr lang="en-CA" altLang="en-US" sz="2800" i="0" dirty="0"/>
            </a:br>
            <a:r>
              <a:rPr lang="en-CA" altLang="en-US" sz="2800" i="0" dirty="0">
                <a:solidFill>
                  <a:srgbClr val="33CC33"/>
                </a:solidFill>
              </a:rPr>
              <a:t>“preCond:</a:t>
            </a:r>
            <a:br>
              <a:rPr lang="en-CA" altLang="en-US" sz="2800" i="0" dirty="0">
                <a:solidFill>
                  <a:srgbClr val="33CC33"/>
                </a:solidFill>
              </a:rPr>
            </a:br>
            <a:r>
              <a:rPr lang="en-CA" altLang="en-US" sz="2800" i="0" dirty="0">
                <a:solidFill>
                  <a:srgbClr val="33CC33"/>
                </a:solidFill>
              </a:rPr>
              <a:t>  I am born.”</a:t>
            </a:r>
            <a:r>
              <a:rPr lang="en-CA" altLang="en-US" sz="2800" i="0" dirty="0"/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2"/>
                </a:solidFill>
              </a:rPr>
              <a:t>Hopefully my parents help</a:t>
            </a:r>
            <a:endParaRPr lang="en-US" altLang="en-US" sz="2800" i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loop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      </a:t>
            </a:r>
            <a:r>
              <a:rPr lang="en-CA" altLang="en-US" sz="2800" i="0" dirty="0">
                <a:solidFill>
                  <a:srgbClr val="33CC33"/>
                </a:solidFill>
              </a:rPr>
              <a:t>“loop-invariant:</a:t>
            </a:r>
            <a:br>
              <a:rPr lang="en-CA" altLang="en-US" sz="2800" i="0" dirty="0">
                <a:solidFill>
                  <a:srgbClr val="33CC33"/>
                </a:solidFill>
              </a:rPr>
            </a:br>
            <a:r>
              <a:rPr lang="en-CA" altLang="en-US" sz="2800" i="0" dirty="0">
                <a:solidFill>
                  <a:srgbClr val="33CC33"/>
                </a:solidFill>
              </a:rPr>
              <a:t>        I am well</a:t>
            </a:r>
            <a:br>
              <a:rPr lang="en-CA" altLang="en-US" sz="2800" i="0" dirty="0">
                <a:solidFill>
                  <a:srgbClr val="33CC33"/>
                </a:solidFill>
              </a:rPr>
            </a:br>
            <a:r>
              <a:rPr lang="en-CA" altLang="en-US" sz="2800" i="0" dirty="0">
                <a:solidFill>
                  <a:srgbClr val="33CC33"/>
                </a:solidFill>
              </a:rPr>
              <a:t>        and reasonably on track”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      exit when </a:t>
            </a:r>
            <a:r>
              <a:rPr lang="en-CA" altLang="en-US" sz="2800" i="0" dirty="0">
                <a:solidFill>
                  <a:srgbClr val="FFC000"/>
                </a:solidFill>
              </a:rPr>
              <a:t>(I die)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/>
              <a:t>      </a:t>
            </a:r>
            <a:r>
              <a:rPr lang="en-CA" altLang="en-US" sz="2800" i="0" dirty="0">
                <a:solidFill>
                  <a:schemeClr val="accent2"/>
                </a:solidFill>
              </a:rPr>
              <a:t>Maintain the loop invariant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2"/>
                </a:solidFill>
              </a:rPr>
              <a:t>      Make a little progress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chemeClr val="accent2"/>
                </a:solidFill>
              </a:rPr>
              <a:t>      Make the world a little better.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i="0" dirty="0"/>
              <a:t>endloop</a:t>
            </a:r>
            <a:r>
              <a:rPr lang="en-CA" altLang="en-US" sz="2800" i="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2800" i="0" dirty="0">
                <a:solidFill>
                  <a:srgbClr val="33CC33"/>
                </a:solidFill>
              </a:rPr>
              <a:t>“postCond:</a:t>
            </a:r>
            <a:br>
              <a:rPr lang="en-CA" altLang="en-US" sz="2800" i="0" dirty="0">
                <a:solidFill>
                  <a:srgbClr val="33CC33"/>
                </a:solidFill>
              </a:rPr>
            </a:br>
            <a:r>
              <a:rPr lang="en-CA" altLang="en-US" sz="2800" i="0" dirty="0">
                <a:solidFill>
                  <a:srgbClr val="33CC33"/>
                </a:solidFill>
              </a:rPr>
              <a:t>   It was a well spent and good life”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2800" i="0" dirty="0">
              <a:solidFill>
                <a:srgbClr val="33CC33"/>
              </a:solidFill>
            </a:endParaRPr>
          </a:p>
        </p:txBody>
      </p:sp>
      <p:sp>
        <p:nvSpPr>
          <p:cNvPr id="833538" name="AutoShape 2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3540" name="AutoShape 4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3542" name="AutoShape 6" descr="data:image/jpeg;base64,/9j/4AAQSkZJRgABAQAAAQABAAD/2wCEAAkGBxIPDQ4PDxIPDw8PDhAPEA8QDw8PDw8QFRUWFhUVFRUYHiggGBolHhUVITEhJSktLjouFx81ODMtNygtLisBCgoKDg0OGhAQGysmICYrLi8tLS0rLS0vLS0tLy8rLS0tKy0tKzcuLS0tLS0tLystLS0tLS0rKy0tLS0tLS0rK//AABEIARQAtwMBIgACEQEDEQH/xAAbAAADAAMBAQAAAAAAAAAAAAAAAQIDBAUGB//EAEEQAAICAQMCBAMFBQUGBwEAAAECABEDBBIhBTETIkFRMmFxBiOBkaEUQlKx0SQzc8HwFWJyorLhNFNjdIOSsxb/xAAaAQACAwEBAAAAAAAAAAAAAAAAAQIDBAUG/8QAMBEAAgIBAgIJAwQDAQAAAAAAAAECEQMSIQQxEyIyQVFhcYHwI7HBQ5Gh8TPR4RT/2gAMAwEAAhEDEQA/APOVFUuoqnrTik1FUuoVACKhUqoVACKhUqoVACaiqXUVQAmoVKqKoATUKlVFUBk1FUuoqgBNRVKjAgMioqmQrDbEMxRTNsh4ULAwwmU4oQtDNsiTUuKBWTUKjqFQAmoVKqFQGRUKl1FUAIqFS6hUAIqFSqiqAE1FUuoVACKhtl1CoDMdR1HCoALbGEhHukXY0MCBkFpJMWkdll4TEYR6Q1G7CpVQqSKyailQgBMKlVCogJqFShHUGxkhY/DlVKqQbJJGEpJImwRIZY1IGjFUYEdRSQi1qMoJjhcg0ySZLLJqWTJqTRFk1FUuoqgIioVKqEAIqEowgM3KiqXFEImoVKhCwomowsqOJskkQVilmQRBbgw3Q3RVCoUiNstTZAPvJA4FdqlacXkQHtvWz7C+YZqDvtNrubaR2K3wR+EjXWLE+r7mJhFUyXJqTRBk1FUqEBExSooDJilQqMCaiqVUKgBFQlVCIDc2xVLBgTFbHSIAj2wIigIREUqKAghUoQgMiojLMVQEZNDxmxkgtTA7QaLVzV+naRqXDZHYKUDMSEJBK2e1+s2OlLeoxD3b/IzHr025nHsf8hIb6/Yt/S9/wa8I6hUmVkwqVUIATUVS6hUAIqKpdRQAmoVKiMQE1CEIwNuoR1CogFUVS9sW2FhRNQqXtj2wsdGOoVMm2G2Kwox1ERMhEmFiNjpmQJmXIWCeHbAld3I+UxavJ4jl94ybuSwUoPaq+gEnGtkj5N/IyFSuJXb6SvIvpdDfmLbCpUJYUk1Co4RgTUI4QAkyTLigBjimSFQEYiITJUIWBtiPbCo6kSQVAiEDEMKhCK4AMQIhETABESCsu4oAVph5x+P8jIyN5j9SPyMx6jKEFMSoyeTcO6g9yPn/AFmt0jUeIrj0xuVDeretmV39T2Lv0fc2iYrllZNS0oJhKqELFRMKlQhY6JqKpcVQsRNQqVFCwomEqELA2qhULhIkwhCEACoqjhUVgKoql1JIhY6JqJ2oEn0BPvKqKvft68Xx9IWFHF6jjz5W8jnaeyIqWtdrN2SflNQaXUYMoJZsqIwZlCjzfS6b19p9P1f2r02npMSa3KKVA2J1wYz6ClHA/K5i0n2u02qJXImsUXtY5nXUYh8mRjRr6TnPI757+h0FjjR5bHk3KrC6YAixRo88iOpTgWdvazXFcenHpFU6ZzqFUKjqFRCFFKqKoWAopVQqFgTFL2xVCwIjjqELCjYjijkbJ0KOoR3FYUKoRwhYAIQhcQBUREdxQAw5hRxf42P/AKhNTpXJz/47Tb1HxYf8fH/Oa3Sx5tQP/Wb+ZlF/W+eBor6JuVCURFNJnFCEICFCEUACKBigAQMUICETCIwgBtARzb1fTXxC2oiyLF1YmpKoZYTVxdlmlhFEYXByJqI4XFCKw0oqFSYbpJSRFxZUIg0YkkyNGDP/AHmmHvqMf85g6cfPqBxxlP1Ns3eZ8/8AfaX/ANwn8xNfp/8Afar/AI7/AOZ5mv63zwNNfQ+eJvGTLMkzVZlJhHFFYCilRQsBRRxRiFUKjiMLAVQgYRAcvRZeoMGxI+odAd21iNnlIBa34NE8ge82+j6zK75cecLvxmuAFIIJVhQ47iZs2PBjcJ+0PqMKDUjTYB4uRsWYAeE5Vgo81Dt7dvSafQ8jvmynIT4m0KylNhBBINj39+PrOPwuRvKklS/Y6OWCUGdgiKNhJnTZlQREwuL8YhhcLjB+cW75xiLEpPMaWyR34+V/lUx7pjqxlr1v1r9wSTZFK3yFnP8AaNJ/jp/MTDoRWfUAfxH9HaPUuf2jSVzWZTXz3CTpG/tGYeluf+czPf1ff8Gmvo/PE3zJMoxGarMlEmKOEVhRMUqTHYgijihYCijihYhQjihYqOdq8aZc7vs1Q+9ZnXYXOJSbB8pu6B4J9DzMvScZ8TNkG443yZFR2J3Ptb1vm6I7+8waXIMQ1DvmfHntdoxu6rkNNY8q7SL296FHjiZelrkGbMcoK5GJZlawQWN8j8ZxOHtZUdTJ2WdW4iYjJJnVsyUUTFcgmTuisKMhaTcjdDdyB7kD8+IWOj0X2f6Ti1GLI+R3UoSAFCbe1i2Yivyk6foSb7yljiJJfwXR37AKF4PuOPac7pepOHM2J9Vo8aFhWQ6XPma/UL5hddjwOZo/aDr+TTZsSJm0utw5cwDMdGcTY0tboGvT3uc3JlyOT08i+KjVM2euaZcWv06puKeIjLvFPtL1z8+PSc/Ea1OX/wCT/wDSb3Vtp12jKKqKy4HAXbXma78vHrNBsTtqMoxAF/vtoPyYy3Fk6inIslG1SN7fDdMz6J0XeShAFnzBvkew+cnXZcT5GOEEY+CoJtgD2uXw4mM5aYlb4asetvv5d5i3Qvj/AC5mImCy9yM+kybo7kgwuLWHRlQk3LxnnmJzIuNIREmei140p0uLwt3jAeewKJPeeeaQhl1FWOanyRNxQuEs1lug4GpygZDux4+S25MdhUtj8IU2COeDOn00J4uXwi5x9lDoVIH4k/lcNb1XPhz5zw+R2ZcviYMVmiwI2keX4j2/ymPoj2z7dwXkqjNu2gkevv8AP5TlYHeSLRvydlnVMkmLJnRGQZDSki6IBqx2v1nZXBoDiGQ6jJjtiArHBurcACASL45mnPxmPC6lfsrKseCU1aOGxnR6T0sagryygnkqm+ua9xNXrAwYtQuHDlOa03FqTaDbeUFWIPbv853PsqwUAlmX4uQePiEbzKeNTgVZIOLpmzq/snjXTK65XDM23nal9q+nf3nldLg8DNqMe1HbxCFfxcLbAjsHG1vMO4HtxxxU+gfaIk9Nx8qQcxUVdnyXyPwnzzHpwNQzjGQwUMWDLkZz4vmLYvRa9T7WeCKzub2bfePGrTNPUaUg4M20MHbJyCSVYN+8vYe8xfa3xMrYE+8OxmLBsKYygJW+319Zs4NQ1hXOFlTFkRAWUBd7ckEC3fk1fzj69hXLlw40ICnORvLeENl8UTwb8pN12+sg5NW2XpLajMzf2nQi9wXHo1BquNqcV+MvTYQ+rKEEhnzChd2C1Ga2nxOmq06ZL3I+Fee4UFQgPtS7RMo/8ULCH77ICHNJyxHJlz/wbFiJ1Gl05fN4rZdynYA2TNZCqorapCqB/rvOPrNOlt4BKMhUkIdQGZSPq3v8v1nc6p1fDjzZMFYABuByDEuRq2pQXg7QbPI9b7TldT6lp3xZAgVHfYSBjG7cCfMGIBXgsNo4FLXFiZ4XSashJ7s7f2RzONQwzZvExHT7lDMj+YMgADbQ10fpyPWeo6prcSJdUu5lYhntUZWX8eCfT1nj/se2BtQxCqB4eQVuysQN2Oj4Z3EEgejHk9/Sen6icWTCqqhKl7IOQir4Bs8cGvy5kL67TvkRa2RwM7oXY4r8O/LuJJr8QPW/SY7l59OMTFACAKoEhjyLuxxMc6eN3FehW0OMGZNSngYlyZN1OQAqMN1Gu/5zTXrW17TxcbC6yE81Q2/CLB78/McSDyu2kiLRlXEwJdsuNVBfyMxBeqAVbHJvmvnHO1ke8OJ86ZMq5QSmNBp9UTjeiCFY7lI83pQtfapwxfIKslEjawIZQDwCPeQ4fK5Npg4JcioQhNVio1saeNmZ0fMCzOMhD3l28kAsQAbI7X6Q6UrDPn8S/E3vvBv4rFnnmyb7+0y4sOFtU/j+GEAzeTG5bHu81FXVhY7H5gSOiad1zaofGMKOzOFsNtPfvwDxOTw7XSJ+Rsydknr+QhAoCeZ8YLFNzr5h2Pp/ScYvmy7kL5Mm9gqh2YKRy1Dca70frU7erKlQ2RqUZBkA3UvB/wBCLVdVxOuBcfhIcF0TtYNzY3AAWQfW/b2jy5oub0q/OhxxSUdzlnxMXi7a2sPBddoNk2RXBA5x9wfT2Jnq+mdUTAgBBc1yAiMp5BAO76Th6rW5NS7jLkxW7o29i4RRuc+U80oOZmNmbyYLAr2E0cKlJPX5GfMnskdfX/ah82BMAxY1VX3Ct266I9KHrPOOmT9oLg5dpCrbK/hVfIDN5QLJG0frO9o9AqJ4uU7UHPzb/tOLl048VmbMdrLlyJhDrk2MHO1GTf5SfN6CvbmT4lKCi0qQY4UnZmz9MyY8On1G7GEzDLtG0nKwsq/daI7/AL0jq3hHNpk1J1K40yfC2LayD4mICsDV1/8AYn0mRWLY8f3bNiAdeGZiWLeXapPFcml7+tzJh64oyalNTiu1DYidM+RygptlVtCbh2NmYW5U7+fcuSRetx4k1ePJjyjJjDY8iHnd4SkVdnvS9jNDxlyZN4ICnMxJY7QLYnn27zNp9aNR474umaTKVdfhxnT0GO1F5IILEDtZ855oAAw/aPTtjc/sGgRy424fAbIvG/f5gPRlTvfxH0HNnTtrTGP8kuXM2tJhYlyhxL5kVXTJmXxC649rfdEbwPT5kn3vn9U1mbEXfJbpkcLTOTh3WCGG59yngD6d+J1tB1Jsrqf2TQBELDdkxouxiwcUuQgEW1cA+l+sNTrcmTIytg07JhZHL40wY2I4BDED/eQfUyjU06aX7j0p7mPD0jCMGRhmx79RsIZDhxZE81smJ93wjseO08/n02RHBw6lmxl/CrJqcOUqfQlbPlvbzt/GdEqv7w2+WwVAezfY129eflM+XAwC83SqQaUKAyKaJHrRAo+ssUmu8joReBETFiV2Rsm1RkIcVv7NQHzlavAMeRse5HKmiUYMPwIlEjG6OjPuH3lkBSrBj8NHkcA37kzSOo3ZGa3d6O4uCdpDHhfdeR35k8eecZK3sDxRa25m/wBS6jvxogwL90KByDcMvABO09+VNfhOJkzAOyZMGHedu2/ua8pu+QD6TLg0uVcqEanUOEcOADlTxACLXg7lBHHHNCdfLnzjzLuxjIdu98mTJjYG+NzsUrynmr7895BZkvlEJYZ9xu6FtCEXG6lmXGODh0+4vwoCsPMeT6k8D17nn9SZDmc4yWQ0QWu+QPeTrMR2urHEuQMlNjw4m8pUsTvPA9P19pzlbKj40fGQhCgZCjrvFcN3rkC+OPaPhsi123zCeKSRtiEdQnSsoOPjccPs8PhxWGsV9+NxBFVYr2kaHV5OVzY7yOzZB4a2KbmxdmvzmXMhCsjYxQIYWdwsdwABt7Aen7xm5i0eMVkzajLpcm3aAcAYoArKORXlpa/Cpx1kUToPGaeTGfEQjHkW+6HGVo83wB37/pFq9NtyHxPE21uFK7dx8/r/ANp1+k9az7X3a/UYC25worIGc7RR2ni+RffiYNXixsXxpkXVFCqLmKbN1hT2Y3wTXPykdbuyVdxr4cStrEXRsyJS7W1Dpip0G47mqgLAqd3Hk8Ib8gRgaIUNQJ7EE19ZwdCfDBZOCylTspSVr4bCkHv7+s0PtJ0sFMWUZFyAlVFJk4DUTy/xEFgDUtU3F7P+LIOKqzu9b+1AR8ZKFywPhqhDhGFAsfduePbmeZbquE5XfzruuwyljZNnmc/QYvMbA+E7Q2EZQ30BNXxxN8dNG1SSAGfaGbS5K+L3v29B9JdLPKe05X7f8K3HvSPWYNQuTFgeio3rWzGWUAbwAfYfM+/58vXdKfLrctBDt062xOIDha4JX59gfwnNGgrMuQDEhXLiBCabNhFnb7mgfWvn7TvavEgz5C1taKK8MkCsYo2BybJ4v+co1Vy+w0rRwf8AZJxagY8p2jcE8QUyJf73kPmFe0emwMPEsZCVPlI3kXvXsBYHFn8Zt9RxYcerdsT+YZ96P4TAGr8gW6IvbySfxmHQ4Ffx22+I+7erl9m1fMW8vIN8cfpCM3zBo6Gn1vhHBWN0fxHU5gMm+jsoVtAryn2+I96EzZ2Y6rxHJZPERQAAreS14P0Cjt6X63Of1DArY0Axr/EfMbsMbPpz6/jN4YgdWVYgAjuzbU5cXfPHBPNyGSSUrLIR6p0UIQqmbGzWEsKQH3c7ACQRtIPI9eORFqfNu8EucKrjbIC9+GWVRR4F+Za4vsPrMGnwIvgEnG/ipZV3CKh3laJVrB4Bo+59JifU4EokFSzlVIyooUtYIFtbDg+5ML32CjLqdMw2KQwL8ofEUlgSQKN8cg95r6YFM2VT5XRmvkGuQe68Hv6H3mbV6XK678WN8qIcgLK2L4gCWG1mvgTkdT6JkwoMxXLsICttOIlXvaVoG+/r27yahq5tEXNI9AU35TtCiiQu9kJPmH75r0P6GGbLvZRTmlG5ACce6+NqDyjg+nqT6ky/s5oUw4Tqcmal8FtiZca5FfINporz2AYHt24uYBqUx6TUahTudG0xxhG2PtfeWKr3UgKD+B9ZQ8cr23LVONbhq03KGB2hj/AOaB/ofzmFFOOrZsq5NhBLqoxkBhQUk7gLI4rt6RY9Jk1GNsy5CmEYfExqzJtOX1xgAbgexs8eb1mieoDH4QcAF8irsJXIcdkgMp/ds9x8+ZdjxSTS8yvJNNHUqEnxCeQrUXKBmARdwF1uYgXQJq/SE3vPDxMvRs09DmxNl2nJm0+FRWTI+QudwTca+VhR+czp1rAdNlwowDrk8u/DvysD6hxyKofi08b/ALRZaYsPMo8oJoAcc36/pNnp+pxcZXZVY5G8i+J4lcUT6AfP5H8eXkwOPib4ZYujuvpnUo5DEZLKly+1jdHbwPUTeTRbAX3ebdttnUqQO/FXuv39pp/a/wC0mLUYMaY2xouJFXYpYPlJvzEDgn3ujyJz+ndfx+EuMNlbIAGP7qiiKC3Z44HeZYQ4nJBOqfgXPJhjKrOy+syJuC05ZVFbgBu3A/hf8hU1NB1IJlK6nagbHuQud6BgSGAoH5eo/GYMfXNQHPhuUQsjgCw1qbQmiBY94a7rOoyYhjd94x7fCDUQALIs3YILH8DOm+F6ulLwt3v7bGPp97v2+M3H1GnDMPE8dX8N0QZcyDGwJ3UUrkglfkO3M38X2WOZSxVtOp3OlPkdGUFm43sPkB6mp5NdXlXKM1IMi1Tg3W3aF47fCB+U919n/tLi8TEcuRcuxCux8ZXGOKFc9+T6THxuHLghqx3/AD/ouwShkk9Ryf8A+ffGFZHzZFbIgI84TysLPxH0Hb2nV6n0QjLl3rZ2orbdjBOFAINH5/LiVk68hDYc+TbiTM7jHi2tbVQ28g1ZHNTo6XrmDFp82n8XGoyKV3lizMwBZQfl9Jz1xHEaba/o1vDjvY4ul+zgxFmtjjLhW3EFMoXILW8a3Vjv8prYeibmoeJ5iVG0qyj2HmBJ7Cb/AEz7QjSrkw7sOXFlKPYYkFQSSOeQTtnU6d9o9NiysG2rhylC1MjlV8z0B8Q4K8/L1vi5Zsu+xU8MUczL0fKqOmxwUw+bhLI3bm7Diht7TVGmyg7q8jDa27GGVuRkAN++269hPVt9ptF4Jw7WO4mjeLl9qbbPopJP5Gaj/azRFse/EVTGwICbCWUoQwJuzyRXPa4nLLdpBFRSdo52b7MKBit3UIuG9y6ddpcnlvvAbHNWPy7zV6v0kYnGNHARNrb9zBWoWbCZas2PcfKdzJ17THKuTG/j4m2+Lhe1CFQQLs0fcfUfOdXS9Q0L48hzZBuo4yzubIs7QpUnsoriTlnnHmQWNe3oeAx6tceNhkVmKhnG3IibgwAHdj6D1Nc+k1FIyZWdkzFWNjFjzlGG52qyr7TwT2H8gJ7LBqenZMjIufMHLKoay4YEBQnmWyKsVdTBrtb08hQAfLwTiat/N8hl7+nHEcOLt0ouxvhzzGmxAnGDiz5BuyeVMrBmWmoAgmzVc/OYsaEnw9uagGYoHYOACaJ819ibno9Nm0yZHpMpwOpCM7Kpx5G4s7e4Hb6envWnx6Tw2zM2rAK/elMikY1XkBjs54N/iJZ/6uezF0B5emxsqrvUOwSsniE7dxIJ805HVNM2IqaB3BWAKPShqJBB4u/b37mex64dHlOJsD5SN6sTSswAVr5dRR3Vx/vCaui6Di1b+ENVkVsQGQI3hFgFCksNpKr6CzXw/SaYcUorpJJpd+zKZ4G9kZPsjol1GDE2YqXGXIvg5bTEwRBTBm443DiEenxYcWdtPm1SZ9ztlORTtyZC6qfiBsjyXCZ8md6rTdPlt/QliVU0zkJ9mdMjghWeuys5dT9QeDMOTpuBbAxY+/8A5aH/ACm4c1n4v0mnmPPcn8J18WPrbmSUttjczdM04XDWHDziBP3OLk2efhh/srAT/c4vww4h/JZhyuKTzH4fUCUmSv3v5S14tthqW4s3SMP/AJaj6BV/kJk6Z0fC7gNjvn3P9Zgy6hvf+X9ZudHy+cc8/jJqLUCnLLfY9ifsXpPA3+ALruar8ts4PXumYidIi4cIrAVsYsang+4HPf1s/Oei/a8ng1ufbXuanmusl9+I88Kau5jmm2t/H7EuHbp2Zv2dP9mouxP/ABLH+7x/w++2/wBZl6ZolGl1qKieZcQ5VP4v+H+k08OZxgAIO3dfbi5tafUsEyeXggWSszPD1Wtu1f8AJsWTden4DR6TwtNrF24/OuMdk9H/AOH+k1OmLWPWoFxgMEUg7ewf04jz6xvDyiu4Hv6GcnS60r4t/vV6/OPoG1L1X4JwyLq/PE9Dpk/shx7cVftO6qW/gr+HtK6sv3GnTbhpWagFT1Iu6WcvSa/7qrHx3+ky9S1d40ojg3/rmUvE9a27zXja6JmLS5cg1SMNm5QK4WuxHbbX6TZxh1GalwebCVbyY+RuQ/wfITj6bVEZQePwm9+3cP8ANCJqnj8l3HNjPfn4mlptMGyebFgbk2CiEf8ATNz7RYB4WnHg6dAiMF2Y0HG4n+H3M0dHqqyXNvrus3Ji57Aybg+ljsSjJdFLc1+iqV8UDBpnvDkB340agR3FjgiZOmaFGsHFi5PPH6SOkaqi9Ecow7e83+iZfN6d5PJFKUuqu4yZ5tYrTfed7U9EwMgLaXTXsUWqFTwAL4Pc+pnkOpaLHibyIFF2VBIB+tGfQ8uW8fcHy/KeF663m95Dh6uqORweXJLI25v9zjYwp+LGchvgnJlsCu3f/VRTf0OQBT27xzXLQnWk7cdVdo3BhXcfKJytR3P1+cITPgb1jnyNrVUfD8qjyC6sX+slUX+Bf1/rCEue0QXaMedF/gUfgZm6UBvHA7+wihJwfUZVmPoCaZf2fdz27XxOL1jTLvwUKtGJ7d4QnOzyaarz+xZwaT1X5EYMX9lU2fj9+Jl06+RxZriEJSm6fqa66y9DXyL91l5PYceh5nJ0GKxn5PBA9P6QhJNvTL1X4J41vH54mfHgHg3Z/vdvp2/KT1TThUxkepPtCEgpPWvVl0F9NnGwY7ygWefapsZcFBuW4B9R/SEJulJ2c2Ks5eJyGmbX5DtUfKEJpfbRFdlmtpzVzp9ONEGEJPKc3in1T0i6pytWanm+sCybv84QmfD2jBi2nscpWI7EwhCbzsJ7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3546" name="AutoShape 10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33548" name="AutoShape 12" descr="data:image/png;base64,iVBORw0KGgoAAAANSUhEUgAAAQMAAADCCAMAAAB6zFdcAAABhlBMVEWlt7f8+OwfM04YIzXx69/vxoh1g4YUFBSnubkAAACjtbVEXXHQbi//++/17uGfs7QAECm1xMT///TBzs2tvr7I1NMPDg4UHzIII0SlvL3zx4W/zMuywcEQKEcaL0vEzMfn4dXDu64KFy3X3NUPGy+To6POZh+ZqquGmJ3i3NDp6uA7VmwACiaarK6Ad3DPyLtTZHPOaCMjJSVjbW0vQlltfoje4dl+jI8ABw5GUly1uq7YwZg1UWlIWWorNkRSWlp2h5DXjEn57NXz1KY1QU3VgEt1bWgmHB7pwaUXHikACS7UwZv35sm+vKjksI9UXFxoVz/Vsn5VantTTEkyNjafoJtDSUmGgnzFpo6vpJjSx625Wh/KjWasYDffxa/CVAAAGkC1jXViWFSobE3Ndj3nsGySlpKzWya+VADBpHyghHVTR0OjeWSbgV/CrJelZkbGm33Kh1x9aEr02bDatX0+NSmMdVI+LxqwqJ+qo5GrmHkjDBmekXjmuZt1aFjgpH7ZikOxXzIbaRYKAAAXD0lEQVR4nO1diV/bRtqWQJixQBJoFdsoBtsY4QtzGduFGEI5nJNQHI4kTZNsmqWbdtttmmzXX7520/3Pd2akkWd02CTY2E79/PIjJJZtvY/e+x2NOG6AAQYYYIABBhhggAEGGGCAAQYYYIABBhhggAEGGGCAAQboHgDo9hl0HeDs/M9NggIpqFf/1CSAe+AsoWb+zJqgHOivEyovZR6fXYoEhVPwn/6DAvSDI32H5yEJ1cuQsHFj4947cO9J+07tynCwMaIn9F2Jv8+r8WrqE0kAIH9Dfz+i/6SPbBy09wQ7D2Vk5P/03Z0daUffVeusR7gwHwCkaxVdf6+/e6+/Pxpp/1l2GAf6jbcjKjSFEf2Rg4KUCDjxAh8B8rVKpXjj7dm7J4mjTf210me+FZy/03kJUsDv6CPsuWunGrh5AXFAaqxSXBIEqVBXeTlWyNUurkG9AGBUE/cRA7xaP9I3mJcCQS0Q0lqKA/JjFUOQeQsSX+w3EsTFakLFFLzXn9BxDXChYOBm8FDTAIL/J4BaLrCQkXjV4mBjoZhb7isOuIPFE0iCmniv32NCO1SD0eAo/FMoG3lRBH4KAbYr23K9JPEfJIuDjLScK2pXce5tgvJk5Kxad1MAvUFoFCEUxAidBpAyuBUCjOUysgTV4NVtiwRJilXW8n2kCco9HZJw/puTAo4bZREKrhoaSBkO2UC6khaw6M9eqbZPqOUKfcbByOJv+g1XjhsadbFQ1o5dHBQrMdMfquPPJIsD1cjt9RMHNyAHEK4XiC3QCBrBgJODWiVuiq7e3ieKoMZyQ5+acXYB0B9AEvQDlxoAI+jWhOPVUZGVDdTGzk+s6///AYuE83JuLd1HHJSE+2933ZaAUp/TYPALAstBQlVwcXBmcqD+HrQ5CIytlfuIg7gAkfSqeIGW/+3XX76C+OXXX//1BTEHJwcVAUuufljZoWyhrzhAFAglz6pfOdAb+BfWhNCqxkZ+5BORGkgPXvHEJfJqKjfcR7YgNuFgw3SXGPpXliKECgwJKDZi2e1kGcfGsYU+KpyAPwfKjREKo5ZHWF1lQwPI5QSYFlEEoBypstdHiaIm+3IAaDX4MWjFBk1LsUdtV9LqRtwmQYploBqEnTG0lxHFHMQ9OFCe6PpXvxAeVkMoSYJxIeVMl2GynEY1E+GgPredWxvuIwrESV8OOCj5u3dEEaAahF6erYaccQHVzrlKSjWtAP1Qi7ncQh95RE6M+XFAEsiGOwi+VOtBNwcwm8pV0rIqqYEN+CNZy41N9FXZ6MuBgwL9F5gvBY+hOXgUhJAEyEIsG6iXosXKWGWh0FMUtGoHikkfDg4YCt6OvPvx3VcwWYT5gcengNRmBdIwlqvkxnLD4XIvUQC0yWgUNYI4kQZ1hJLEsTHr4mBjhI4KOzz88Rq1VLxrYrGUWB9agxia3Sr2VCMNFOpC3EQGIZlMxhAoEmC54M0Bqwlvd+APlCl6mQL6mKwsZzbOzwMBo2nfrQu4dS6YAUuGEExAQtwcCF5xgbYG+DvKEFylswUAPx19R6yndAABHJ8JVAJH+r5x6jzNksmTA2XEgeBo8NTb0i3PKsixi4wjrhTaw6rgpAAiTgmiWNohuk8ed5hoVVgNnvroueVZBbmXnKEJUPjBk4PJhsCEAyHm1gTg4ODfh36mTrRJ6DVLQO3x1bgXBzEPDuQScLIAk2WGg3O/qyxy5FOaDN7FC+LSUrMA5VsZ2c2BQHFALNlUBccJsHnSwZTP1ygaUQPPlBuH6MnrEH/BuOYJ8zV01ORktI3qBIzQkhcHdNeImDJShXjUIYNyQGUJftdYidkfcDGXCDzxiTK2/LLUrYSHQxAyTJZEaYKcdOiiwjUco/d3iFxJtt/t3ZGDiCJMNgM+Ah3aZjKAeKvuyQFzrgwJwqRDDruXxA5k7TdHBZsCD7fKmRy0ZMCmoe0c0AkCzpFIzuiSQ6BUAdCqIIq2S3zilUM0+POhoOvQTquU5JkliAQGe5io0STQYVKMXtslHLy9pjicpgjiDRXSnK/2CMDhwzglOfpNiGckwUUCRwkDw6QGWRAVRQGTWem+aQz6riTx2WQUSkpEbThDyPNkrJR1BZZeACjcWoSiQxoEIaPyS7KwlIGk8LyTBFj4ybQuxBQtlszixpC0a2oBtinMw6SCLrnYiCgyfkXiJdnpTXoAQDm9VU0syTIWPS4sCVIG/Sbs6COO6ZqSZEjgrVYxFE9Gs7j7jbrD5MGyH0foldyZVtcBuIe3XiYSUP3hn6V4HNsCD+kY0fUbrAdmwoMtFPxNeqvrO47SCxHkkXmgiswZXrsPAA4RCUvQIQo8TBpNW5AzmXcjziVYDRIo6XBo3cUUeJUeXiz0nkEA6BMeQk3g44gH+FdczkAXWa9DBXdMWsWoiwIouCTLqmrT0RBV5f0ADaLXVEGDJNQTMGHM8FANoPyPT84Wq+880l8z1jE6Hpfk8flXb2SJl2kOVHXnQRMS+GSvRQitcPaynsDi1x9D8avVxd+OEAUeE/eSw8vF+Wfz45AFXmpUoJK68/ur5x/8OXAaxCdWA6KVcbSFTq28eOsxFP8Mil/9/v1r6BDNvGeJc5WKWVaYeEa9Pb+yLy/xjUnS7f35lfH526yblJiZI/x31jYIkA8Yn5ACK9ez2RjKvJJtIuHWw+pjqAPnJ/mNe6QWRGlPKcqwoJRYyeSEzKv7+6rE28WXOg4VA6oGEyokvnQ9WuKZ/5KwQUAdSC/MLuylP5YFJSmZvEpSe7JwkH55dm6IuEZVuIMbpiLgL8jGGsHMSQEvxyVpZ37lg2SbgvQMUzA+rlLSZmNQoUSFi2WZATR/XQFpQxsODw+HJ7bKH2USkILGJ7WnjgKMUSrgCbSHHXKqSc1UBiXr6sDC6/5gZfx546Kr+5iBlTc2B9kkILokKtEkrQxSVrs7sTw3jBCeGC5efE2COElqPfwxHYm2irJxTyVnCy/kdUXhRC8KMAfzt+1VNpYazP9u/Y8slzj6DBWRVgZp99e7C8MEE+sX7rlSlwOlaZ2qSZUoJbMkXwOeFPDSfSi1veqOH7fUwDzWzKrYMxQVLSlbNMAc86gwQTgIb1189Spgz6JjzVplMsuUAd6QKA+ofsBqsLKPNL7ROkg64peiTJoOEhdc/7lLONgrFpv4BMY7iwwJHbIG/EXKddlPdBvIGFZMRYBxElMA04WSQFfbrvYTcZA4/vw4QfRAFccMP3tQSjGRbnRqVEkiXetgziUqMb4VC/JzqAgfVEklFEAtkK4rMYYFdy8ROci3Zhi2FCE8q6pjOb+ZrCah/JJ6fxTFLT6bbVt09IUoulmQkzHqv9QHKFXcvw1zI+wO36BWAYyoIs2CLHhcX8VaxkKMYSGj1sZyY16LVEScnVGZFUqSoLNGrZzJzhfkMBNjWEBOjnVJr1aQ7FZEwIWChNroUImo/pPnWhY8rT0iHMyN1WtjY2O5bScJInHQEq9RJMSkDotOn4LYSJEFOQ6vBZMzSzvjK2Y8gJXDfXPpkTlKoFnwmC4o9/Sj/xzp70lkCOdyYwhFhgMRudBGR4KeCEevrvRCnUGiA2Z/WIwxea+MSgTIwMoDS2MkYrnQrRIWPBRhQ39998ejrbDNwRjDgYg0XYuVzKAkdzIhagWre4IYEIiH19gKSH32BmYJv8skT5BK9hUS4VU0FSHq/uiN13dvLs8OOzioYQ6ANmk2LclXWSR4jmrah6nHHkNDekhQIpHeWUDCqCCpFC/01RLNlRyyV4Gn7C3M2YliuEJzoCUlV1KCSejo9Hrqr8//6iLBe04iJpuHTEZjyeTWgwOgBcI2BxMntVyDA+SMPb6ko3owxe2PP3hed5BAtREFjfp2rUXawN4EJ5vG4OXCtLJtCwsJtYxJIFdaibm+pbOm8PPKG5TsOtLaBgVsR9hpDM5TZRTWWtbkPXQt2wXDwoYaZTiwSGj0riS+gx3ZqfqX4yiyq/v7tCJQFDhyMaW5MUiMAyTG4MlB2uZgtiDEkEvIUWU8/BqZkCBJnezMTz364w+rAzj+tEEC5Qtc/Dc3BonNBpoYg8lBGHmF8FoN20KOXhln65sklbRO2sHTP760OJB25n8iJNgUyFl3O7y5MTjMtklkAAbiYG1tCxVNY9gUclQzRbS4xq2c9grNnMXGl398+eUr6/ZD9dnzOof7Hg0KSh7nLl5rpggSe8uD/9pvDuRxF2UNC2/GxhzdR0ANPNzS66QOgPofUAv+myGTEvX2uLhxb4OiwNsVg6bG4EznZL80CSiYg/CwRQDigLn5UYMEgM4OJAD3zX+//e5bs1GAWqM79/+GbtLaIFNWv9UTLSKDw4WWfGoGtDxuYs5sH9gcGI6CocNlwVR9fp9XUUYu8QKiQNq1euvEGzpXYtmn5g7etDE0xEDt2ibGwGn5dUsVrDwxd7W3eEw9ek6mYvElc2HOzsgIanHpphLE/YeDYlMOrtszFMMwRHyD3I7PSlWglYdnKVW4Wg5gdox7wlJGkpbQ3zJq08K/9BH9vp83JHCNGxgOSHsLnCwuLp4BdNOw7lrWQAC45QmcM4fXrpwDcPL8EeIALT5BIDUyWmKz6+sNLdhNfk8OLKcIUtUqJCE1hVe1oi0EPGcpQDP2JohvdDdROoqp7+czEp/hMxnEQCZOPCMioeVaMsVznQWGmrX2+wBG4fAlVITzn3Rzjisa5ydeIgJQnLV84xVzwE19+0rm0boDaA5x1AGRBJyaqg/+ttOqTePnFSWVP4m8sAIcANo5VITqa+xoj+CvL33224K+0VSF2eLVcsCJ3z1V+YwgZZbMjl2GmMObeus3exKgZs9nIkPTliB5EZxBwRePTA6qi9Xyw0UHuZZ1WL5xYv2qb/UAJ3+/jXaEk5EhSHFsDhJeZrDfMiw7CicJyq+WTjZfTM8MDc2s4RgAkDeA1/6hqQevFxfPNcPBATDIbV6AKywsLLd9MWpLTD1+npHkODQHPgOFxxQg3yjt7PstRbcB8MICBCg9zOdOijMvIpAAhAjOeEEAkVA9f31kzlN+qC6eLVYdG26hbUSs3zUj0I07Pab+MS5LyB9a5gCjAx6lP513d5VooFF9TMhmS8lY9KRc3Jx+EYlMWwRATJueDfzwsvoyPYU9on6DSxWOf3jI5IGQgtBo0A6HXbrna+qbN6okS2jBLpJdxlogJx6tzD/2eQeUXgOpcm1tOhJ58QLKHpmmpDcxU8HiACNQCADuAC/3Q5GRMxhzBwakIHTa/tXYHwnxa5QsZmBwxHqA8iQh8fPKytceUQyLn08XN4eg2E65WRLWUpr5BvNTNqyl7awh5O+E8J4BhXR373aaOnn+TEXLEu0lB0Li6fzKNymHLSD5RWN7eW3afdm9SJjebnV1QWpo5o6111SXbwGe+h76RWqOm03sr6z8g97jhmh/ZabV5acRWW4e5rQ0+qw71l4qh921B5gqUfs0ZB+Nr3z9Pa0EQEHaH/kI8S1VGPIdpnOIAjOIEBL8bg68Knz3hqy4kLI/z698d0JToG2/uJD2e5AQKfpeXW07Yh11J4S3Egked/VGWJD6+8+mO5CEN/Mr/xQZCoqRpoI2xfSmz1qrBgVD03vHaOO50eBqVzeTg6nST0v4LoNx6AoYO9CWpy9wwadhfPR+ZcjT5VPERmoa9LWB0yBUB/cmElcImColEoLKv4IhkaEAbLakYGZ4dj2VV0RtHZV+rkwhUnMZOtBq9qdG0L4YyOnCVCEUauZAOo6pf+4nEh/2579hKRArzSmYwaPCZfM2xKI5OHMeM+3cMBEAW7dmpu1NIUBqNdjIm7sC8eun+/PzTEiEOcya67LOwPg4jX+xp6VWbG8MjYbYdyFBmUhr69bMDGUpsGaCfqGbGwdNncw7QiLOYejriZKjtc1aMZ0eprBANnkBir2mZNMRRyLLDXsAnK1bM+wugkDLBwJd3Vdw6nvWFcAAzthBpJg2FABTey01HKYoaJR6gCwqmS3nN9lgYqXO6CDF1q2ZNWfQ6OCNvRcDYLc/1MqMGJFtDVh10BxNAWXAplNE66sKmpZeYxiciZipM8jbujW92WNbg7jgSAsitsYzFEzQkQ8ErNUEc+saahGyBjG9CTmmzCvShXbJRwH4UzDboCA8ywR/c4KK/h/vCqcpyxGaBZQqpO18O9Lre0VR0YsYgvUCQ0GYzWkAZztFa2GVwRjEzHStQcF2r1PAbbLnnvaiYG7Y6cO1PetVskMiANtDzCfZhtHlhkFLUK4bn7gdxEGapsC92l6z7skYnrAVBIg1d70FC8oecgWeY588kxbM2GkepKDhDef2RNd7bac40dgxFRpEJeLImT5ip+2ObYZiAxiKyzkDg+kTTG+SkraRA6EUYM+DPtspMoMSoJUZg5iu+BTJAO8I4bMLxHXXphDt6UICmJyeOoyatDaI76rZ30QtoIJVkmdsB9bNOXPL7MaqoNj40CZpAWhsDuLHhfUi3hmkPfaknTrLFKquxydMuW9SEyFd94ntxCmGnVumanbiCEltekreu8I4N4hpo2kAcBwcpUlg0wK2GWangYgC78/TCtYhW+5y2UwcfdMCEDU3CbJ2CfKHuUfQZPviChBX0f7YGpn51RjDzTH5vEbKgQXf9AaQdacTHg4TFGdmWsTE7mwWhQY9odEAfoyEo2HiaH4AZZY4PF85bKc44VX+afnl3kwLgIGfqHGYBhpHN0xcl4zIF262Ly4gCYLnahLfB3Z0G1o5iKccoZt0ZuRq/tjB3+XvmA+znOJsP+2hzCFHFrQ2zqfsYNkVeUgSOOfnEBGA5RTn+ulZGwjaobVR9h3bDjwqmgtdYrIQfe7it+72CGCaYGrCsGUHng0t4vKb5fogZTmNLa3jW761FzhNwPCxA452+e6wRx9G+mzlcjptGKjnLpp7w5mpXe8SApTDoMmCswncOMQK/WFX+sNAWyc9xQkTs6jttLW1t7e+vlwIpPM9GxvglVICq4iDL/xqOuLtws0tnUqobYSHwxBz4bkvgpDp494NGSBgjsD9tNV2ic3XztGFlQvmgLmHOYDBodmYB7hbA56H5VtwEApe7aLsjwIMDqspfwpSVlm80GIIAraachA69tidv2cAxJtNvLZ9B9psCwka1aULaLVFsNCzPhGh+VMIixfIlM0DJ+aQC6RnURQHo6O9TEFzkMvbNFNGAMb6+t7e1tbWcHjOjo8Ic3OYg2AfPZzJAZL7tC6GgEYaXaKSTxlGOl0uBwLFYqGAntuCIs+VnHD7Yd2A5lcUe7/HAVyg+j2loQ9gh/2JSzxfSkOK0MPpQQvYLnH4EvUgegTqaC+nB81hu8RL1cTA4+F+/QOyvOJyvRHUrfF5YknvA4jEHVwqsuHeZZ9SQLnES2kyKAe9H2DUD2isMLnUelroFEM+j23pfZB+anjrUhKAQjB0s285sJoHLTPl5oB60K8pEtBSVi3ozJTtFNAbzqYq4qAvUySg5Qv4UcZ37tyhMmWNzEibjUnJAZOTUXxnjxHsr5KJXFyDtFtRst9ooLjmoAoB+s1nSKr1dAfFBVC+uTq6unp63GAAwnrRfJhOk0fp2M/TYR+mA/LHffSMb3AaDIYw7Ad5o0bYx7tEx12t/cMAtNzV1dGgCcxDMLgKOejbwPZJgN6AU1LpcqBweHo8GgodGqlgqF8D2yXQiHsipwHj8HS0r5x6BwDa/5CoAQYYYIABBhjgs0TLJdbu9dafCWyZ0EgxZRhoqojmih5AL6TRESm0Pov7PMiAEoh5KDSapH4C8Hq1lNLPRADR+DTZXVyk+3XYwiltIcBEv04eQT7dHj0IlI1uy/LJuKQ7CGCPYDqEbotyKdhRwQwKdkjwltgKDoa5cvfzCAwUPi47+LxkH2CAAQYYYIC+xf8A9eARK6jskko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5" name="Picture 20" descr="C:\Users\Jeff\Documents\154512_10150923856771030_83636976029_9805650_440571230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83" y="3733800"/>
            <a:ext cx="2591117" cy="259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6171280" y="5406393"/>
            <a:ext cx="651794" cy="400110"/>
          </a:xfrm>
          <a:prstGeom prst="rect">
            <a:avLst/>
          </a:prstGeom>
          <a:solidFill>
            <a:srgbClr val="9385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i="0" dirty="0">
                <a:latin typeface="Tempus Sans ITC" pitchFamily="82" charset="0"/>
              </a:rPr>
              <a:t>next</a:t>
            </a:r>
            <a:endParaRPr lang="en-CA" altLang="en-US" sz="2000" dirty="0">
              <a:latin typeface="Tempus Sans ITC" pitchFamily="82" charset="0"/>
            </a:endParaRP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4953000" y="3048000"/>
            <a:ext cx="388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CA" altLang="en-US" sz="3000" i="0" dirty="0"/>
              <a:t>One day at a time.</a:t>
            </a:r>
          </a:p>
        </p:txBody>
      </p:sp>
    </p:spTree>
    <p:extLst>
      <p:ext uri="{BB962C8B-B14F-4D97-AF65-F5344CB8AC3E}">
        <p14:creationId xmlns:p14="http://schemas.microsoft.com/office/powerpoint/2010/main" val="93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Typical Types of Loop Invariants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Fairy God Mother</a:t>
            </a:r>
          </a:p>
          <a:p>
            <a:pPr lvl="1" eaLnBrk="1" hangingPunct="1">
              <a:defRPr/>
            </a:pPr>
            <a:r>
              <a:rPr lang="en-US" altLang="en-US" dirty="0"/>
              <a:t>I have arrived from Mars, some amount of progress has been made already and my Fairy God Mother has set the state of the computation to be just what I want so that I feel as comfortable as I could be given the amount of progress that has been made.</a:t>
            </a:r>
          </a:p>
          <a:p>
            <a:pPr eaLnBrk="1" hangingPunct="1">
              <a:defRPr/>
            </a:pPr>
            <a:r>
              <a:rPr lang="en-US" altLang="en-US" dirty="0"/>
              <a:t>More of the input</a:t>
            </a:r>
          </a:p>
          <a:p>
            <a:pPr eaLnBrk="1" hangingPunct="1">
              <a:defRPr/>
            </a:pPr>
            <a:r>
              <a:rPr lang="en-US" altLang="en-US" dirty="0"/>
              <a:t>More of the output</a:t>
            </a:r>
          </a:p>
          <a:p>
            <a:pPr eaLnBrk="1" hangingPunct="1">
              <a:defRPr/>
            </a:pPr>
            <a:r>
              <a:rPr lang="en-US" altLang="en-US" dirty="0"/>
              <a:t>Narrowing the search space</a:t>
            </a:r>
          </a:p>
          <a:p>
            <a:pPr eaLnBrk="1" hangingPunct="1">
              <a:defRPr/>
            </a:pPr>
            <a:r>
              <a:rPr lang="en-US" altLang="en-US" dirty="0"/>
              <a:t>Shrinking Input Instance</a:t>
            </a:r>
          </a:p>
          <a:p>
            <a:pPr eaLnBrk="1" hangingPunct="1">
              <a:defRPr/>
            </a:pPr>
            <a:r>
              <a:rPr lang="en-US" altLang="en-US" dirty="0"/>
              <a:t>Data Structure (System) Invariant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sz="2800" dirty="0"/>
          </a:p>
          <a:p>
            <a:pPr eaLnBrk="1" hangingPunct="1">
              <a:defRPr/>
            </a:pPr>
            <a:endParaRPr lang="en-US" altLang="en-US" sz="2800" dirty="0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381000" y="1066800"/>
            <a:ext cx="6096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15745</TotalTime>
  <Words>3847</Words>
  <Application>Microsoft Office PowerPoint</Application>
  <PresentationFormat>On-screen Show (4:3)</PresentationFormat>
  <Paragraphs>1053</Paragraphs>
  <Slides>48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Arial Rounded MT Bold</vt:lpstr>
      <vt:lpstr>Cambria Math</vt:lpstr>
      <vt:lpstr>Symbol</vt:lpstr>
      <vt:lpstr>Tempus Sans ITC</vt:lpstr>
      <vt:lpstr>Times New Roman</vt:lpstr>
      <vt:lpstr>Default Design</vt:lpstr>
      <vt:lpstr>PowerPoint Presentation</vt:lpstr>
      <vt:lpstr>PowerPoint Presentation</vt:lpstr>
      <vt:lpstr>PowerPoint Presentation</vt:lpstr>
      <vt:lpstr>Iterative Algorithms  Loop Invariants </vt:lpstr>
      <vt:lpstr>Iterative Algorithms  Loop Invariants </vt:lpstr>
      <vt:lpstr>Iterative Algorithms  Loop Invariants </vt:lpstr>
      <vt:lpstr>Iterative Algorithms  Loop Invariants </vt:lpstr>
      <vt:lpstr>Game of Life</vt:lpstr>
      <vt:lpstr>Typical Types of Loop Invariants</vt:lpstr>
      <vt:lpstr>Fairy God Mother</vt:lpstr>
      <vt:lpstr>Fairy God Mother</vt:lpstr>
      <vt:lpstr>Fairy God Mother</vt:lpstr>
      <vt:lpstr>Fairy God Mother</vt:lpstr>
      <vt:lpstr>Fairy God Mother</vt:lpstr>
      <vt:lpstr>Fairy God Mother</vt:lpstr>
      <vt:lpstr>Fairy God Mother</vt:lpstr>
      <vt:lpstr>Fairy God Mother</vt:lpstr>
      <vt:lpstr>Fairy God Mother</vt:lpstr>
      <vt:lpstr>Fairy God Mother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Edmonds</dc:creator>
  <cp:lastModifiedBy>Jeff Edmonds</cp:lastModifiedBy>
  <cp:revision>261</cp:revision>
  <dcterms:created xsi:type="dcterms:W3CDTF">2000-08-14T20:34:24Z</dcterms:created>
  <dcterms:modified xsi:type="dcterms:W3CDTF">2024-07-05T12:36:21Z</dcterms:modified>
</cp:coreProperties>
</file>