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6" r:id="rId1"/>
  </p:sldMasterIdLst>
  <p:notesMasterIdLst>
    <p:notesMasterId r:id="rId25"/>
  </p:notesMasterIdLst>
  <p:handoutMasterIdLst>
    <p:handoutMasterId r:id="rId26"/>
  </p:handoutMasterIdLst>
  <p:sldIdLst>
    <p:sldId id="256" r:id="rId2"/>
    <p:sldId id="574" r:id="rId3"/>
    <p:sldId id="604" r:id="rId4"/>
    <p:sldId id="588" r:id="rId5"/>
    <p:sldId id="591" r:id="rId6"/>
    <p:sldId id="595" r:id="rId7"/>
    <p:sldId id="594" r:id="rId8"/>
    <p:sldId id="572" r:id="rId9"/>
    <p:sldId id="605" r:id="rId10"/>
    <p:sldId id="570" r:id="rId11"/>
    <p:sldId id="607" r:id="rId12"/>
    <p:sldId id="609" r:id="rId13"/>
    <p:sldId id="571" r:id="rId14"/>
    <p:sldId id="576" r:id="rId15"/>
    <p:sldId id="581" r:id="rId16"/>
    <p:sldId id="610" r:id="rId17"/>
    <p:sldId id="579" r:id="rId18"/>
    <p:sldId id="611" r:id="rId19"/>
    <p:sldId id="583" r:id="rId20"/>
    <p:sldId id="584" r:id="rId21"/>
    <p:sldId id="586" r:id="rId22"/>
    <p:sldId id="598" r:id="rId23"/>
    <p:sldId id="612" r:id="rId24"/>
  </p:sldIdLst>
  <p:sldSz cx="9144000" cy="6858000" type="screen4x3"/>
  <p:notesSz cx="6858000" cy="8897938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har char="•"/>
      <a:defRPr kumimoji="1" sz="3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har char="•"/>
      <a:defRPr kumimoji="1" sz="3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har char="•"/>
      <a:defRPr kumimoji="1" sz="3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har char="•"/>
      <a:defRPr kumimoji="1" sz="3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har char="•"/>
      <a:defRPr kumimoji="1" sz="3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3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3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3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3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0066"/>
    <a:srgbClr val="CC0099"/>
    <a:srgbClr val="FFFF66"/>
    <a:srgbClr val="000066"/>
    <a:srgbClr val="003399"/>
    <a:srgbClr val="FF5050"/>
    <a:srgbClr val="FF0000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95" autoAdjust="0"/>
  </p:normalViewPr>
  <p:slideViewPr>
    <p:cSldViewPr snapToObjects="1"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42"/>
    </p:cViewPr>
  </p:sorterViewPr>
  <p:notesViewPr>
    <p:cSldViewPr snapToObjects="1">
      <p:cViewPr varScale="1">
        <p:scale>
          <a:sx n="65" d="100"/>
          <a:sy n="65" d="100"/>
        </p:scale>
        <p:origin x="-1596" y="-102"/>
      </p:cViewPr>
      <p:guideLst>
        <p:guide orient="horz" pos="280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wmf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0.wmf"/><Relationship Id="rId4" Type="http://schemas.openxmlformats.org/officeDocument/2006/relationships/image" Target="../media/image4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kumimoji="0"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2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453438"/>
            <a:ext cx="2971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kumimoji="0" sz="1200" smtClean="0">
                <a:latin typeface="Tahoma" pitchFamily="34" charset="0"/>
              </a:defRPr>
            </a:lvl1pPr>
          </a:lstStyle>
          <a:p>
            <a:pPr>
              <a:defRPr/>
            </a:pPr>
            <a:fld id="{AFD235DC-1FC7-42E5-9175-E422A49C7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66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04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9"/>
          <p:cNvSpPr>
            <a:spLocks noChangeArrowheads="1"/>
          </p:cNvSpPr>
          <p:nvPr>
            <p:ph type="sldImg" idx="2"/>
          </p:nvPr>
        </p:nvSpPr>
        <p:spPr bwMode="auto">
          <a:xfrm>
            <a:off x="1204913" y="666750"/>
            <a:ext cx="4449762" cy="3336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2506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25925"/>
            <a:ext cx="5029200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362507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2508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453438"/>
            <a:ext cx="2971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2509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453438"/>
            <a:ext cx="2971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smtClean="0">
                <a:latin typeface="Tahoma" pitchFamily="34" charset="0"/>
              </a:defRPr>
            </a:lvl1pPr>
          </a:lstStyle>
          <a:p>
            <a:pPr>
              <a:defRPr/>
            </a:pPr>
            <a:fld id="{9B39E758-32D1-4286-887B-063BBCB6D0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81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Freeform 1027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Freeform 1028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1029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030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031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032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33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034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82987" name="Rectangle 1035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2988" name="Rectangle 103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0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0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0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72D55F-9031-4B8B-99D1-A549B11DE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03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A5070-96CA-4E71-891D-A3FF771F3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37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9AA2C-33D2-42E6-83A6-E754919F6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4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2F5A9-391A-4896-AED1-62D4ACC84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0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8D54D-4E66-41E2-8DC4-516219022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68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50E2B-1DD9-4163-8074-7276ABB73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09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5464F-9A52-44DA-B1F2-26B10C0F0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01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1CABB-EBD2-4A3C-A3F6-57E11DAF4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225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5D9E6-2786-42C9-9CCF-99D67823EE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6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D286B-300F-48BA-B0CE-1B5D38DA5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95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568E-202E-4314-8380-D37DF2799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6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195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195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8195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8195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8195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8196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8196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8196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8196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196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196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smtClean="0"/>
            </a:lvl1pPr>
          </a:lstStyle>
          <a:p>
            <a:pPr>
              <a:defRPr/>
            </a:pPr>
            <a:fld id="{231FE0FA-F3C9-4A9F-943E-4912750C4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7.jpe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.png"/><Relationship Id="rId10" Type="http://schemas.openxmlformats.org/officeDocument/2006/relationships/image" Target="../media/image4.png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oleObject" Target="../embeddings/oleObject16.bin"/><Relationship Id="rId18" Type="http://schemas.openxmlformats.org/officeDocument/2006/relationships/oleObject" Target="../embeddings/oleObject20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3.png"/><Relationship Id="rId17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8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png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2.png"/><Relationship Id="rId19" Type="http://schemas.openxmlformats.org/officeDocument/2006/relationships/image" Target="../media/image7.jpeg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png"/><Relationship Id="rId11" Type="http://schemas.openxmlformats.org/officeDocument/2006/relationships/image" Target="../media/image4.png"/><Relationship Id="rId5" Type="http://schemas.openxmlformats.org/officeDocument/2006/relationships/oleObject" Target="../embeddings/oleObject22.bin"/><Relationship Id="rId10" Type="http://schemas.openxmlformats.org/officeDocument/2006/relationships/oleObject" Target="../embeddings/oleObject25.bin"/><Relationship Id="rId4" Type="http://schemas.openxmlformats.org/officeDocument/2006/relationships/image" Target="../media/image10.wmf"/><Relationship Id="rId9" Type="http://schemas.openxmlformats.org/officeDocument/2006/relationships/oleObject" Target="../embeddings/oleObject24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31.bin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35.bin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.jpeg"/><Relationship Id="rId5" Type="http://schemas.openxmlformats.org/officeDocument/2006/relationships/image" Target="../media/image5.wmf"/><Relationship Id="rId4" Type="http://schemas.openxmlformats.org/officeDocument/2006/relationships/oleObject" Target="../embeddings/oleObject38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png"/><Relationship Id="rId10" Type="http://schemas.openxmlformats.org/officeDocument/2006/relationships/image" Target="../media/image4.png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jpeg"/><Relationship Id="rId5" Type="http://schemas.openxmlformats.org/officeDocument/2006/relationships/image" Target="../media/image5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610600" cy="2667000"/>
          </a:xfrm>
        </p:spPr>
        <p:txBody>
          <a:bodyPr/>
          <a:lstStyle/>
          <a:p>
            <a:r>
              <a:rPr lang="en-US" altLang="en-US" smtClean="0">
                <a:solidFill>
                  <a:srgbClr val="0033CC"/>
                </a:solidFill>
              </a:rPr>
              <a:t>Mining for Empty Rectangles in Large Data Sets</a:t>
            </a:r>
          </a:p>
        </p:txBody>
      </p:sp>
      <p:pic>
        <p:nvPicPr>
          <p:cNvPr id="13315" name="Picture 13" descr="york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257800"/>
            <a:ext cx="121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27"/>
          <p:cNvSpPr txBox="1">
            <a:spLocks noChangeArrowheads="1"/>
          </p:cNvSpPr>
          <p:nvPr/>
        </p:nvSpPr>
        <p:spPr bwMode="auto">
          <a:xfrm>
            <a:off x="2971800" y="2952750"/>
            <a:ext cx="32004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Jeff Edmonds</a:t>
            </a:r>
          </a:p>
          <a:p>
            <a:pPr algn="ctr"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Jarek Gryz</a:t>
            </a:r>
          </a:p>
          <a:p>
            <a:pPr algn="ctr"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Dongming Liang</a:t>
            </a:r>
          </a:p>
          <a:p>
            <a:pPr algn="ctr"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Renee Miller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D510A22-3D89-4CA7-B5BC-27793616A2B4}" type="slidenum">
              <a:rPr lang="en-US" altLang="en-US" sz="1400"/>
              <a:pPr/>
              <a:t>10</a:t>
            </a:fld>
            <a:endParaRPr lang="en-US" altLang="en-US" sz="1400"/>
          </a:p>
        </p:txBody>
      </p:sp>
      <p:grpSp>
        <p:nvGrpSpPr>
          <p:cNvPr id="3079" name="Group 98"/>
          <p:cNvGrpSpPr>
            <a:grpSpLocks/>
          </p:cNvGrpSpPr>
          <p:nvPr/>
        </p:nvGrpSpPr>
        <p:grpSpPr bwMode="auto">
          <a:xfrm>
            <a:off x="395288" y="333375"/>
            <a:ext cx="1866900" cy="1600200"/>
            <a:chOff x="249" y="210"/>
            <a:chExt cx="1176" cy="1008"/>
          </a:xfrm>
        </p:grpSpPr>
        <p:sp>
          <p:nvSpPr>
            <p:cNvPr id="3097" name="Freeform 85" descr="Green marble"/>
            <p:cNvSpPr>
              <a:spLocks/>
            </p:cNvSpPr>
            <p:nvPr/>
          </p:nvSpPr>
          <p:spPr bwMode="auto">
            <a:xfrm>
              <a:off x="249" y="210"/>
              <a:ext cx="1176" cy="1008"/>
            </a:xfrm>
            <a:custGeom>
              <a:avLst/>
              <a:gdLst>
                <a:gd name="T0" fmla="*/ 748 w 2280"/>
                <a:gd name="T1" fmla="*/ 30 h 1785"/>
                <a:gd name="T2" fmla="*/ 1224 w 2280"/>
                <a:gd name="T3" fmla="*/ 305 h 1785"/>
                <a:gd name="T4" fmla="*/ 2184 w 2280"/>
                <a:gd name="T5" fmla="*/ 257 h 1785"/>
                <a:gd name="T6" fmla="*/ 1800 w 2280"/>
                <a:gd name="T7" fmla="*/ 1121 h 1785"/>
                <a:gd name="T8" fmla="*/ 1743 w 2280"/>
                <a:gd name="T9" fmla="*/ 1313 h 1785"/>
                <a:gd name="T10" fmla="*/ 1717 w 2280"/>
                <a:gd name="T11" fmla="*/ 1479 h 1785"/>
                <a:gd name="T12" fmla="*/ 1560 w 2280"/>
                <a:gd name="T13" fmla="*/ 1549 h 1785"/>
                <a:gd name="T14" fmla="*/ 1272 w 2280"/>
                <a:gd name="T15" fmla="*/ 1553 h 1785"/>
                <a:gd name="T16" fmla="*/ 168 w 2280"/>
                <a:gd name="T17" fmla="*/ 1649 h 1785"/>
                <a:gd name="T18" fmla="*/ 264 w 2280"/>
                <a:gd name="T19" fmla="*/ 737 h 1785"/>
                <a:gd name="T20" fmla="*/ 425 w 2280"/>
                <a:gd name="T21" fmla="*/ 126 h 1785"/>
                <a:gd name="T22" fmla="*/ 748 w 2280"/>
                <a:gd name="T23" fmla="*/ 30 h 17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0"/>
                <a:gd name="T37" fmla="*/ 0 h 1785"/>
                <a:gd name="T38" fmla="*/ 2280 w 2280"/>
                <a:gd name="T39" fmla="*/ 1785 h 178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0" h="1785">
                  <a:moveTo>
                    <a:pt x="748" y="30"/>
                  </a:moveTo>
                  <a:cubicBezTo>
                    <a:pt x="881" y="60"/>
                    <a:pt x="985" y="267"/>
                    <a:pt x="1224" y="305"/>
                  </a:cubicBezTo>
                  <a:cubicBezTo>
                    <a:pt x="1463" y="343"/>
                    <a:pt x="2088" y="121"/>
                    <a:pt x="2184" y="257"/>
                  </a:cubicBezTo>
                  <a:cubicBezTo>
                    <a:pt x="2280" y="393"/>
                    <a:pt x="1873" y="945"/>
                    <a:pt x="1800" y="1121"/>
                  </a:cubicBezTo>
                  <a:cubicBezTo>
                    <a:pt x="1727" y="1297"/>
                    <a:pt x="1757" y="1253"/>
                    <a:pt x="1743" y="1313"/>
                  </a:cubicBezTo>
                  <a:cubicBezTo>
                    <a:pt x="1729" y="1373"/>
                    <a:pt x="1747" y="1440"/>
                    <a:pt x="1717" y="1479"/>
                  </a:cubicBezTo>
                  <a:cubicBezTo>
                    <a:pt x="1687" y="1518"/>
                    <a:pt x="1634" y="1537"/>
                    <a:pt x="1560" y="1549"/>
                  </a:cubicBezTo>
                  <a:cubicBezTo>
                    <a:pt x="1486" y="1561"/>
                    <a:pt x="1504" y="1536"/>
                    <a:pt x="1272" y="1553"/>
                  </a:cubicBezTo>
                  <a:cubicBezTo>
                    <a:pt x="1040" y="1570"/>
                    <a:pt x="336" y="1785"/>
                    <a:pt x="168" y="1649"/>
                  </a:cubicBezTo>
                  <a:cubicBezTo>
                    <a:pt x="0" y="1513"/>
                    <a:pt x="221" y="991"/>
                    <a:pt x="264" y="737"/>
                  </a:cubicBezTo>
                  <a:cubicBezTo>
                    <a:pt x="307" y="483"/>
                    <a:pt x="344" y="244"/>
                    <a:pt x="425" y="126"/>
                  </a:cubicBezTo>
                  <a:cubicBezTo>
                    <a:pt x="506" y="8"/>
                    <a:pt x="615" y="0"/>
                    <a:pt x="748" y="30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3098" name="Group 86"/>
            <p:cNvGrpSpPr>
              <a:grpSpLocks/>
            </p:cNvGrpSpPr>
            <p:nvPr/>
          </p:nvGrpSpPr>
          <p:grpSpPr bwMode="auto">
            <a:xfrm>
              <a:off x="484" y="247"/>
              <a:ext cx="627" cy="813"/>
              <a:chOff x="2641" y="1488"/>
              <a:chExt cx="2655" cy="2488"/>
            </a:xfrm>
          </p:grpSpPr>
          <p:grpSp>
            <p:nvGrpSpPr>
              <p:cNvPr id="3099" name="Group 87"/>
              <p:cNvGrpSpPr>
                <a:grpSpLocks/>
              </p:cNvGrpSpPr>
              <p:nvPr/>
            </p:nvGrpSpPr>
            <p:grpSpPr bwMode="auto">
              <a:xfrm>
                <a:off x="2641" y="1488"/>
                <a:ext cx="2496" cy="2436"/>
                <a:chOff x="2641" y="1488"/>
                <a:chExt cx="2496" cy="2436"/>
              </a:xfrm>
            </p:grpSpPr>
            <p:sp>
              <p:nvSpPr>
                <p:cNvPr id="3104" name="Freeform 88"/>
                <p:cNvSpPr>
                  <a:spLocks/>
                </p:cNvSpPr>
                <p:nvPr/>
              </p:nvSpPr>
              <p:spPr bwMode="auto">
                <a:xfrm>
                  <a:off x="3465" y="1900"/>
                  <a:ext cx="434" cy="514"/>
                </a:xfrm>
                <a:custGeom>
                  <a:avLst/>
                  <a:gdLst>
                    <a:gd name="T0" fmla="*/ 132 w 434"/>
                    <a:gd name="T1" fmla="*/ 186 h 514"/>
                    <a:gd name="T2" fmla="*/ 157 w 434"/>
                    <a:gd name="T3" fmla="*/ 114 h 514"/>
                    <a:gd name="T4" fmla="*/ 189 w 434"/>
                    <a:gd name="T5" fmla="*/ 42 h 514"/>
                    <a:gd name="T6" fmla="*/ 236 w 434"/>
                    <a:gd name="T7" fmla="*/ 6 h 514"/>
                    <a:gd name="T8" fmla="*/ 302 w 434"/>
                    <a:gd name="T9" fmla="*/ 0 h 514"/>
                    <a:gd name="T10" fmla="*/ 355 w 434"/>
                    <a:gd name="T11" fmla="*/ 24 h 514"/>
                    <a:gd name="T12" fmla="*/ 393 w 434"/>
                    <a:gd name="T13" fmla="*/ 63 h 514"/>
                    <a:gd name="T14" fmla="*/ 421 w 434"/>
                    <a:gd name="T15" fmla="*/ 135 h 514"/>
                    <a:gd name="T16" fmla="*/ 434 w 434"/>
                    <a:gd name="T17" fmla="*/ 222 h 514"/>
                    <a:gd name="T18" fmla="*/ 434 w 434"/>
                    <a:gd name="T19" fmla="*/ 312 h 514"/>
                    <a:gd name="T20" fmla="*/ 412 w 434"/>
                    <a:gd name="T21" fmla="*/ 411 h 514"/>
                    <a:gd name="T22" fmla="*/ 355 w 434"/>
                    <a:gd name="T23" fmla="*/ 474 h 514"/>
                    <a:gd name="T24" fmla="*/ 299 w 434"/>
                    <a:gd name="T25" fmla="*/ 514 h 514"/>
                    <a:gd name="T26" fmla="*/ 245 w 434"/>
                    <a:gd name="T27" fmla="*/ 510 h 514"/>
                    <a:gd name="T28" fmla="*/ 198 w 434"/>
                    <a:gd name="T29" fmla="*/ 468 h 514"/>
                    <a:gd name="T30" fmla="*/ 157 w 434"/>
                    <a:gd name="T31" fmla="*/ 396 h 514"/>
                    <a:gd name="T32" fmla="*/ 129 w 434"/>
                    <a:gd name="T33" fmla="*/ 333 h 514"/>
                    <a:gd name="T34" fmla="*/ 129 w 434"/>
                    <a:gd name="T35" fmla="*/ 252 h 514"/>
                    <a:gd name="T36" fmla="*/ 0 w 434"/>
                    <a:gd name="T37" fmla="*/ 234 h 514"/>
                    <a:gd name="T38" fmla="*/ 16 w 434"/>
                    <a:gd name="T39" fmla="*/ 189 h 514"/>
                    <a:gd name="T40" fmla="*/ 132 w 434"/>
                    <a:gd name="T41" fmla="*/ 186 h 51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34"/>
                    <a:gd name="T64" fmla="*/ 0 h 514"/>
                    <a:gd name="T65" fmla="*/ 434 w 434"/>
                    <a:gd name="T66" fmla="*/ 514 h 51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34" h="514">
                      <a:moveTo>
                        <a:pt x="132" y="186"/>
                      </a:moveTo>
                      <a:lnTo>
                        <a:pt x="157" y="114"/>
                      </a:lnTo>
                      <a:lnTo>
                        <a:pt x="189" y="42"/>
                      </a:lnTo>
                      <a:lnTo>
                        <a:pt x="236" y="6"/>
                      </a:lnTo>
                      <a:lnTo>
                        <a:pt x="302" y="0"/>
                      </a:lnTo>
                      <a:lnTo>
                        <a:pt x="355" y="24"/>
                      </a:lnTo>
                      <a:lnTo>
                        <a:pt x="393" y="63"/>
                      </a:lnTo>
                      <a:lnTo>
                        <a:pt x="421" y="135"/>
                      </a:lnTo>
                      <a:lnTo>
                        <a:pt x="434" y="222"/>
                      </a:lnTo>
                      <a:lnTo>
                        <a:pt x="434" y="312"/>
                      </a:lnTo>
                      <a:lnTo>
                        <a:pt x="412" y="411"/>
                      </a:lnTo>
                      <a:lnTo>
                        <a:pt x="355" y="474"/>
                      </a:lnTo>
                      <a:lnTo>
                        <a:pt x="299" y="514"/>
                      </a:lnTo>
                      <a:lnTo>
                        <a:pt x="245" y="510"/>
                      </a:lnTo>
                      <a:lnTo>
                        <a:pt x="198" y="468"/>
                      </a:lnTo>
                      <a:lnTo>
                        <a:pt x="157" y="396"/>
                      </a:lnTo>
                      <a:lnTo>
                        <a:pt x="129" y="333"/>
                      </a:lnTo>
                      <a:lnTo>
                        <a:pt x="129" y="252"/>
                      </a:lnTo>
                      <a:lnTo>
                        <a:pt x="0" y="234"/>
                      </a:lnTo>
                      <a:lnTo>
                        <a:pt x="16" y="189"/>
                      </a:lnTo>
                      <a:lnTo>
                        <a:pt x="132" y="18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105" name="Freeform 89"/>
                <p:cNvSpPr>
                  <a:spLocks/>
                </p:cNvSpPr>
                <p:nvPr/>
              </p:nvSpPr>
              <p:spPr bwMode="auto">
                <a:xfrm>
                  <a:off x="3752" y="1488"/>
                  <a:ext cx="566" cy="1154"/>
                </a:xfrm>
                <a:custGeom>
                  <a:avLst/>
                  <a:gdLst>
                    <a:gd name="T0" fmla="*/ 13 w 566"/>
                    <a:gd name="T1" fmla="*/ 1145 h 1154"/>
                    <a:gd name="T2" fmla="*/ 0 w 566"/>
                    <a:gd name="T3" fmla="*/ 1088 h 1154"/>
                    <a:gd name="T4" fmla="*/ 31 w 566"/>
                    <a:gd name="T5" fmla="*/ 1042 h 1154"/>
                    <a:gd name="T6" fmla="*/ 134 w 566"/>
                    <a:gd name="T7" fmla="*/ 988 h 1154"/>
                    <a:gd name="T8" fmla="*/ 226 w 566"/>
                    <a:gd name="T9" fmla="*/ 927 h 1154"/>
                    <a:gd name="T10" fmla="*/ 313 w 566"/>
                    <a:gd name="T11" fmla="*/ 827 h 1154"/>
                    <a:gd name="T12" fmla="*/ 432 w 566"/>
                    <a:gd name="T13" fmla="*/ 689 h 1154"/>
                    <a:gd name="T14" fmla="*/ 463 w 566"/>
                    <a:gd name="T15" fmla="*/ 634 h 1154"/>
                    <a:gd name="T16" fmla="*/ 479 w 566"/>
                    <a:gd name="T17" fmla="*/ 580 h 1154"/>
                    <a:gd name="T18" fmla="*/ 472 w 566"/>
                    <a:gd name="T19" fmla="*/ 526 h 1154"/>
                    <a:gd name="T20" fmla="*/ 444 w 566"/>
                    <a:gd name="T21" fmla="*/ 426 h 1154"/>
                    <a:gd name="T22" fmla="*/ 376 w 566"/>
                    <a:gd name="T23" fmla="*/ 299 h 1154"/>
                    <a:gd name="T24" fmla="*/ 301 w 566"/>
                    <a:gd name="T25" fmla="*/ 229 h 1154"/>
                    <a:gd name="T26" fmla="*/ 235 w 566"/>
                    <a:gd name="T27" fmla="*/ 190 h 1154"/>
                    <a:gd name="T28" fmla="*/ 181 w 566"/>
                    <a:gd name="T29" fmla="*/ 184 h 1154"/>
                    <a:gd name="T30" fmla="*/ 153 w 566"/>
                    <a:gd name="T31" fmla="*/ 190 h 1154"/>
                    <a:gd name="T32" fmla="*/ 150 w 566"/>
                    <a:gd name="T33" fmla="*/ 163 h 1154"/>
                    <a:gd name="T34" fmla="*/ 215 w 566"/>
                    <a:gd name="T35" fmla="*/ 154 h 1154"/>
                    <a:gd name="T36" fmla="*/ 291 w 566"/>
                    <a:gd name="T37" fmla="*/ 154 h 1154"/>
                    <a:gd name="T38" fmla="*/ 238 w 566"/>
                    <a:gd name="T39" fmla="*/ 93 h 1154"/>
                    <a:gd name="T40" fmla="*/ 206 w 566"/>
                    <a:gd name="T41" fmla="*/ 45 h 1154"/>
                    <a:gd name="T42" fmla="*/ 229 w 566"/>
                    <a:gd name="T43" fmla="*/ 27 h 1154"/>
                    <a:gd name="T44" fmla="*/ 313 w 566"/>
                    <a:gd name="T45" fmla="*/ 109 h 1154"/>
                    <a:gd name="T46" fmla="*/ 329 w 566"/>
                    <a:gd name="T47" fmla="*/ 121 h 1154"/>
                    <a:gd name="T48" fmla="*/ 313 w 566"/>
                    <a:gd name="T49" fmla="*/ 57 h 1154"/>
                    <a:gd name="T50" fmla="*/ 301 w 566"/>
                    <a:gd name="T51" fmla="*/ 9 h 1154"/>
                    <a:gd name="T52" fmla="*/ 313 w 566"/>
                    <a:gd name="T53" fmla="*/ 0 h 1154"/>
                    <a:gd name="T54" fmla="*/ 341 w 566"/>
                    <a:gd name="T55" fmla="*/ 9 h 1154"/>
                    <a:gd name="T56" fmla="*/ 366 w 566"/>
                    <a:gd name="T57" fmla="*/ 121 h 1154"/>
                    <a:gd name="T58" fmla="*/ 379 w 566"/>
                    <a:gd name="T59" fmla="*/ 118 h 1154"/>
                    <a:gd name="T60" fmla="*/ 379 w 566"/>
                    <a:gd name="T61" fmla="*/ 30 h 1154"/>
                    <a:gd name="T62" fmla="*/ 404 w 566"/>
                    <a:gd name="T63" fmla="*/ 21 h 1154"/>
                    <a:gd name="T64" fmla="*/ 422 w 566"/>
                    <a:gd name="T65" fmla="*/ 36 h 1154"/>
                    <a:gd name="T66" fmla="*/ 413 w 566"/>
                    <a:gd name="T67" fmla="*/ 154 h 1154"/>
                    <a:gd name="T68" fmla="*/ 407 w 566"/>
                    <a:gd name="T69" fmla="*/ 202 h 1154"/>
                    <a:gd name="T70" fmla="*/ 422 w 566"/>
                    <a:gd name="T71" fmla="*/ 299 h 1154"/>
                    <a:gd name="T72" fmla="*/ 472 w 566"/>
                    <a:gd name="T73" fmla="*/ 402 h 1154"/>
                    <a:gd name="T74" fmla="*/ 525 w 566"/>
                    <a:gd name="T75" fmla="*/ 520 h 1154"/>
                    <a:gd name="T76" fmla="*/ 566 w 566"/>
                    <a:gd name="T77" fmla="*/ 607 h 1154"/>
                    <a:gd name="T78" fmla="*/ 563 w 566"/>
                    <a:gd name="T79" fmla="*/ 652 h 1154"/>
                    <a:gd name="T80" fmla="*/ 488 w 566"/>
                    <a:gd name="T81" fmla="*/ 734 h 1154"/>
                    <a:gd name="T82" fmla="*/ 385 w 566"/>
                    <a:gd name="T83" fmla="*/ 836 h 1154"/>
                    <a:gd name="T84" fmla="*/ 301 w 566"/>
                    <a:gd name="T85" fmla="*/ 937 h 1154"/>
                    <a:gd name="T86" fmla="*/ 197 w 566"/>
                    <a:gd name="T87" fmla="*/ 1070 h 1154"/>
                    <a:gd name="T88" fmla="*/ 112 w 566"/>
                    <a:gd name="T89" fmla="*/ 1136 h 1154"/>
                    <a:gd name="T90" fmla="*/ 47 w 566"/>
                    <a:gd name="T91" fmla="*/ 1154 h 1154"/>
                    <a:gd name="T92" fmla="*/ 13 w 566"/>
                    <a:gd name="T93" fmla="*/ 1145 h 1154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566"/>
                    <a:gd name="T142" fmla="*/ 0 h 1154"/>
                    <a:gd name="T143" fmla="*/ 566 w 566"/>
                    <a:gd name="T144" fmla="*/ 1154 h 1154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566" h="1154">
                      <a:moveTo>
                        <a:pt x="13" y="1145"/>
                      </a:moveTo>
                      <a:lnTo>
                        <a:pt x="0" y="1088"/>
                      </a:lnTo>
                      <a:lnTo>
                        <a:pt x="31" y="1042"/>
                      </a:lnTo>
                      <a:lnTo>
                        <a:pt x="134" y="988"/>
                      </a:lnTo>
                      <a:lnTo>
                        <a:pt x="226" y="927"/>
                      </a:lnTo>
                      <a:lnTo>
                        <a:pt x="313" y="827"/>
                      </a:lnTo>
                      <a:lnTo>
                        <a:pt x="432" y="689"/>
                      </a:lnTo>
                      <a:lnTo>
                        <a:pt x="463" y="634"/>
                      </a:lnTo>
                      <a:lnTo>
                        <a:pt x="479" y="580"/>
                      </a:lnTo>
                      <a:lnTo>
                        <a:pt x="472" y="526"/>
                      </a:lnTo>
                      <a:lnTo>
                        <a:pt x="444" y="426"/>
                      </a:lnTo>
                      <a:lnTo>
                        <a:pt x="376" y="299"/>
                      </a:lnTo>
                      <a:lnTo>
                        <a:pt x="301" y="229"/>
                      </a:lnTo>
                      <a:lnTo>
                        <a:pt x="235" y="190"/>
                      </a:lnTo>
                      <a:lnTo>
                        <a:pt x="181" y="184"/>
                      </a:lnTo>
                      <a:lnTo>
                        <a:pt x="153" y="190"/>
                      </a:lnTo>
                      <a:lnTo>
                        <a:pt x="150" y="163"/>
                      </a:lnTo>
                      <a:lnTo>
                        <a:pt x="215" y="154"/>
                      </a:lnTo>
                      <a:lnTo>
                        <a:pt x="291" y="154"/>
                      </a:lnTo>
                      <a:lnTo>
                        <a:pt x="238" y="93"/>
                      </a:lnTo>
                      <a:lnTo>
                        <a:pt x="206" y="45"/>
                      </a:lnTo>
                      <a:lnTo>
                        <a:pt x="229" y="27"/>
                      </a:lnTo>
                      <a:lnTo>
                        <a:pt x="313" y="109"/>
                      </a:lnTo>
                      <a:lnTo>
                        <a:pt x="329" y="121"/>
                      </a:lnTo>
                      <a:lnTo>
                        <a:pt x="313" y="57"/>
                      </a:lnTo>
                      <a:lnTo>
                        <a:pt x="301" y="9"/>
                      </a:lnTo>
                      <a:lnTo>
                        <a:pt x="313" y="0"/>
                      </a:lnTo>
                      <a:lnTo>
                        <a:pt x="341" y="9"/>
                      </a:lnTo>
                      <a:lnTo>
                        <a:pt x="366" y="121"/>
                      </a:lnTo>
                      <a:lnTo>
                        <a:pt x="379" y="118"/>
                      </a:lnTo>
                      <a:lnTo>
                        <a:pt x="379" y="30"/>
                      </a:lnTo>
                      <a:lnTo>
                        <a:pt x="404" y="21"/>
                      </a:lnTo>
                      <a:lnTo>
                        <a:pt x="422" y="36"/>
                      </a:lnTo>
                      <a:lnTo>
                        <a:pt x="413" y="154"/>
                      </a:lnTo>
                      <a:lnTo>
                        <a:pt x="407" y="202"/>
                      </a:lnTo>
                      <a:lnTo>
                        <a:pt x="422" y="299"/>
                      </a:lnTo>
                      <a:lnTo>
                        <a:pt x="472" y="402"/>
                      </a:lnTo>
                      <a:lnTo>
                        <a:pt x="525" y="520"/>
                      </a:lnTo>
                      <a:lnTo>
                        <a:pt x="566" y="607"/>
                      </a:lnTo>
                      <a:lnTo>
                        <a:pt x="563" y="652"/>
                      </a:lnTo>
                      <a:lnTo>
                        <a:pt x="488" y="734"/>
                      </a:lnTo>
                      <a:lnTo>
                        <a:pt x="385" y="836"/>
                      </a:lnTo>
                      <a:lnTo>
                        <a:pt x="301" y="937"/>
                      </a:lnTo>
                      <a:lnTo>
                        <a:pt x="197" y="1070"/>
                      </a:lnTo>
                      <a:lnTo>
                        <a:pt x="112" y="1136"/>
                      </a:lnTo>
                      <a:lnTo>
                        <a:pt x="47" y="1154"/>
                      </a:lnTo>
                      <a:lnTo>
                        <a:pt x="13" y="1145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106" name="Freeform 90"/>
                <p:cNvSpPr>
                  <a:spLocks/>
                </p:cNvSpPr>
                <p:nvPr/>
              </p:nvSpPr>
              <p:spPr bwMode="auto">
                <a:xfrm>
                  <a:off x="2641" y="2564"/>
                  <a:ext cx="1037" cy="581"/>
                </a:xfrm>
                <a:custGeom>
                  <a:avLst/>
                  <a:gdLst>
                    <a:gd name="T0" fmla="*/ 210 w 1037"/>
                    <a:gd name="T1" fmla="*/ 468 h 581"/>
                    <a:gd name="T2" fmla="*/ 361 w 1037"/>
                    <a:gd name="T3" fmla="*/ 462 h 581"/>
                    <a:gd name="T4" fmla="*/ 498 w 1037"/>
                    <a:gd name="T5" fmla="*/ 444 h 581"/>
                    <a:gd name="T6" fmla="*/ 583 w 1037"/>
                    <a:gd name="T7" fmla="*/ 423 h 581"/>
                    <a:gd name="T8" fmla="*/ 705 w 1037"/>
                    <a:gd name="T9" fmla="*/ 354 h 581"/>
                    <a:gd name="T10" fmla="*/ 792 w 1037"/>
                    <a:gd name="T11" fmla="*/ 288 h 581"/>
                    <a:gd name="T12" fmla="*/ 906 w 1037"/>
                    <a:gd name="T13" fmla="*/ 207 h 581"/>
                    <a:gd name="T14" fmla="*/ 959 w 1037"/>
                    <a:gd name="T15" fmla="*/ 156 h 581"/>
                    <a:gd name="T16" fmla="*/ 1000 w 1037"/>
                    <a:gd name="T17" fmla="*/ 120 h 581"/>
                    <a:gd name="T18" fmla="*/ 1037 w 1037"/>
                    <a:gd name="T19" fmla="*/ 81 h 581"/>
                    <a:gd name="T20" fmla="*/ 1037 w 1037"/>
                    <a:gd name="T21" fmla="*/ 39 h 581"/>
                    <a:gd name="T22" fmla="*/ 996 w 1037"/>
                    <a:gd name="T23" fmla="*/ 0 h 581"/>
                    <a:gd name="T24" fmla="*/ 971 w 1037"/>
                    <a:gd name="T25" fmla="*/ 9 h 581"/>
                    <a:gd name="T26" fmla="*/ 903 w 1037"/>
                    <a:gd name="T27" fmla="*/ 90 h 581"/>
                    <a:gd name="T28" fmla="*/ 828 w 1037"/>
                    <a:gd name="T29" fmla="*/ 183 h 581"/>
                    <a:gd name="T30" fmla="*/ 752 w 1037"/>
                    <a:gd name="T31" fmla="*/ 270 h 581"/>
                    <a:gd name="T32" fmla="*/ 642 w 1037"/>
                    <a:gd name="T33" fmla="*/ 342 h 581"/>
                    <a:gd name="T34" fmla="*/ 548 w 1037"/>
                    <a:gd name="T35" fmla="*/ 390 h 581"/>
                    <a:gd name="T36" fmla="*/ 445 w 1037"/>
                    <a:gd name="T37" fmla="*/ 414 h 581"/>
                    <a:gd name="T38" fmla="*/ 301 w 1037"/>
                    <a:gd name="T39" fmla="*/ 417 h 581"/>
                    <a:gd name="T40" fmla="*/ 216 w 1037"/>
                    <a:gd name="T41" fmla="*/ 417 h 581"/>
                    <a:gd name="T42" fmla="*/ 144 w 1037"/>
                    <a:gd name="T43" fmla="*/ 363 h 581"/>
                    <a:gd name="T44" fmla="*/ 125 w 1037"/>
                    <a:gd name="T45" fmla="*/ 327 h 581"/>
                    <a:gd name="T46" fmla="*/ 94 w 1037"/>
                    <a:gd name="T47" fmla="*/ 327 h 581"/>
                    <a:gd name="T48" fmla="*/ 116 w 1037"/>
                    <a:gd name="T49" fmla="*/ 372 h 581"/>
                    <a:gd name="T50" fmla="*/ 150 w 1037"/>
                    <a:gd name="T51" fmla="*/ 414 h 581"/>
                    <a:gd name="T52" fmla="*/ 66 w 1037"/>
                    <a:gd name="T53" fmla="*/ 396 h 581"/>
                    <a:gd name="T54" fmla="*/ 3 w 1037"/>
                    <a:gd name="T55" fmla="*/ 387 h 581"/>
                    <a:gd name="T56" fmla="*/ 3 w 1037"/>
                    <a:gd name="T57" fmla="*/ 405 h 581"/>
                    <a:gd name="T58" fmla="*/ 59 w 1037"/>
                    <a:gd name="T59" fmla="*/ 417 h 581"/>
                    <a:gd name="T60" fmla="*/ 97 w 1037"/>
                    <a:gd name="T61" fmla="*/ 441 h 581"/>
                    <a:gd name="T62" fmla="*/ 131 w 1037"/>
                    <a:gd name="T63" fmla="*/ 444 h 581"/>
                    <a:gd name="T64" fmla="*/ 78 w 1037"/>
                    <a:gd name="T65" fmla="*/ 462 h 581"/>
                    <a:gd name="T66" fmla="*/ 0 w 1037"/>
                    <a:gd name="T67" fmla="*/ 481 h 581"/>
                    <a:gd name="T68" fmla="*/ 3 w 1037"/>
                    <a:gd name="T69" fmla="*/ 499 h 581"/>
                    <a:gd name="T70" fmla="*/ 28 w 1037"/>
                    <a:gd name="T71" fmla="*/ 505 h 581"/>
                    <a:gd name="T72" fmla="*/ 103 w 1037"/>
                    <a:gd name="T73" fmla="*/ 481 h 581"/>
                    <a:gd name="T74" fmla="*/ 150 w 1037"/>
                    <a:gd name="T75" fmla="*/ 477 h 581"/>
                    <a:gd name="T76" fmla="*/ 122 w 1037"/>
                    <a:gd name="T77" fmla="*/ 505 h 581"/>
                    <a:gd name="T78" fmla="*/ 78 w 1037"/>
                    <a:gd name="T79" fmla="*/ 550 h 581"/>
                    <a:gd name="T80" fmla="*/ 59 w 1037"/>
                    <a:gd name="T81" fmla="*/ 562 h 581"/>
                    <a:gd name="T82" fmla="*/ 75 w 1037"/>
                    <a:gd name="T83" fmla="*/ 581 h 581"/>
                    <a:gd name="T84" fmla="*/ 113 w 1037"/>
                    <a:gd name="T85" fmla="*/ 559 h 581"/>
                    <a:gd name="T86" fmla="*/ 163 w 1037"/>
                    <a:gd name="T87" fmla="*/ 514 h 581"/>
                    <a:gd name="T88" fmla="*/ 210 w 1037"/>
                    <a:gd name="T89" fmla="*/ 468 h 581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037"/>
                    <a:gd name="T136" fmla="*/ 0 h 581"/>
                    <a:gd name="T137" fmla="*/ 1037 w 1037"/>
                    <a:gd name="T138" fmla="*/ 581 h 581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037" h="581">
                      <a:moveTo>
                        <a:pt x="210" y="468"/>
                      </a:moveTo>
                      <a:lnTo>
                        <a:pt x="361" y="462"/>
                      </a:lnTo>
                      <a:lnTo>
                        <a:pt x="498" y="444"/>
                      </a:lnTo>
                      <a:lnTo>
                        <a:pt x="583" y="423"/>
                      </a:lnTo>
                      <a:lnTo>
                        <a:pt x="705" y="354"/>
                      </a:lnTo>
                      <a:lnTo>
                        <a:pt x="792" y="288"/>
                      </a:lnTo>
                      <a:lnTo>
                        <a:pt x="906" y="207"/>
                      </a:lnTo>
                      <a:lnTo>
                        <a:pt x="959" y="156"/>
                      </a:lnTo>
                      <a:lnTo>
                        <a:pt x="1000" y="120"/>
                      </a:lnTo>
                      <a:lnTo>
                        <a:pt x="1037" y="81"/>
                      </a:lnTo>
                      <a:lnTo>
                        <a:pt x="1037" y="39"/>
                      </a:lnTo>
                      <a:lnTo>
                        <a:pt x="996" y="0"/>
                      </a:lnTo>
                      <a:lnTo>
                        <a:pt x="971" y="9"/>
                      </a:lnTo>
                      <a:lnTo>
                        <a:pt x="903" y="90"/>
                      </a:lnTo>
                      <a:lnTo>
                        <a:pt x="828" y="183"/>
                      </a:lnTo>
                      <a:lnTo>
                        <a:pt x="752" y="270"/>
                      </a:lnTo>
                      <a:lnTo>
                        <a:pt x="642" y="342"/>
                      </a:lnTo>
                      <a:lnTo>
                        <a:pt x="548" y="390"/>
                      </a:lnTo>
                      <a:lnTo>
                        <a:pt x="445" y="414"/>
                      </a:lnTo>
                      <a:lnTo>
                        <a:pt x="301" y="417"/>
                      </a:lnTo>
                      <a:lnTo>
                        <a:pt x="216" y="417"/>
                      </a:lnTo>
                      <a:lnTo>
                        <a:pt x="144" y="363"/>
                      </a:lnTo>
                      <a:lnTo>
                        <a:pt x="125" y="327"/>
                      </a:lnTo>
                      <a:lnTo>
                        <a:pt x="94" y="327"/>
                      </a:lnTo>
                      <a:lnTo>
                        <a:pt x="116" y="372"/>
                      </a:lnTo>
                      <a:lnTo>
                        <a:pt x="150" y="414"/>
                      </a:lnTo>
                      <a:lnTo>
                        <a:pt x="66" y="396"/>
                      </a:lnTo>
                      <a:lnTo>
                        <a:pt x="3" y="387"/>
                      </a:lnTo>
                      <a:lnTo>
                        <a:pt x="3" y="405"/>
                      </a:lnTo>
                      <a:lnTo>
                        <a:pt x="59" y="417"/>
                      </a:lnTo>
                      <a:lnTo>
                        <a:pt x="97" y="441"/>
                      </a:lnTo>
                      <a:lnTo>
                        <a:pt x="131" y="444"/>
                      </a:lnTo>
                      <a:lnTo>
                        <a:pt x="78" y="462"/>
                      </a:lnTo>
                      <a:lnTo>
                        <a:pt x="0" y="481"/>
                      </a:lnTo>
                      <a:lnTo>
                        <a:pt x="3" y="499"/>
                      </a:lnTo>
                      <a:lnTo>
                        <a:pt x="28" y="505"/>
                      </a:lnTo>
                      <a:lnTo>
                        <a:pt x="103" y="481"/>
                      </a:lnTo>
                      <a:lnTo>
                        <a:pt x="150" y="477"/>
                      </a:lnTo>
                      <a:lnTo>
                        <a:pt x="122" y="505"/>
                      </a:lnTo>
                      <a:lnTo>
                        <a:pt x="78" y="550"/>
                      </a:lnTo>
                      <a:lnTo>
                        <a:pt x="59" y="562"/>
                      </a:lnTo>
                      <a:lnTo>
                        <a:pt x="75" y="581"/>
                      </a:lnTo>
                      <a:lnTo>
                        <a:pt x="113" y="559"/>
                      </a:lnTo>
                      <a:lnTo>
                        <a:pt x="163" y="514"/>
                      </a:lnTo>
                      <a:lnTo>
                        <a:pt x="210" y="46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107" name="Freeform 91"/>
                <p:cNvSpPr>
                  <a:spLocks/>
                </p:cNvSpPr>
                <p:nvPr/>
              </p:nvSpPr>
              <p:spPr bwMode="auto">
                <a:xfrm>
                  <a:off x="3596" y="2504"/>
                  <a:ext cx="608" cy="800"/>
                </a:xfrm>
                <a:custGeom>
                  <a:avLst/>
                  <a:gdLst>
                    <a:gd name="T0" fmla="*/ 38 w 608"/>
                    <a:gd name="T1" fmla="*/ 90 h 800"/>
                    <a:gd name="T2" fmla="*/ 63 w 608"/>
                    <a:gd name="T3" fmla="*/ 27 h 800"/>
                    <a:gd name="T4" fmla="*/ 104 w 608"/>
                    <a:gd name="T5" fmla="*/ 0 h 800"/>
                    <a:gd name="T6" fmla="*/ 141 w 608"/>
                    <a:gd name="T7" fmla="*/ 0 h 800"/>
                    <a:gd name="T8" fmla="*/ 179 w 608"/>
                    <a:gd name="T9" fmla="*/ 18 h 800"/>
                    <a:gd name="T10" fmla="*/ 216 w 608"/>
                    <a:gd name="T11" fmla="*/ 54 h 800"/>
                    <a:gd name="T12" fmla="*/ 235 w 608"/>
                    <a:gd name="T13" fmla="*/ 117 h 800"/>
                    <a:gd name="T14" fmla="*/ 245 w 608"/>
                    <a:gd name="T15" fmla="*/ 180 h 800"/>
                    <a:gd name="T16" fmla="*/ 263 w 608"/>
                    <a:gd name="T17" fmla="*/ 243 h 800"/>
                    <a:gd name="T18" fmla="*/ 298 w 608"/>
                    <a:gd name="T19" fmla="*/ 312 h 800"/>
                    <a:gd name="T20" fmla="*/ 357 w 608"/>
                    <a:gd name="T21" fmla="*/ 384 h 800"/>
                    <a:gd name="T22" fmla="*/ 415 w 608"/>
                    <a:gd name="T23" fmla="*/ 432 h 800"/>
                    <a:gd name="T24" fmla="*/ 499 w 608"/>
                    <a:gd name="T25" fmla="*/ 468 h 800"/>
                    <a:gd name="T26" fmla="*/ 571 w 608"/>
                    <a:gd name="T27" fmla="*/ 522 h 800"/>
                    <a:gd name="T28" fmla="*/ 608 w 608"/>
                    <a:gd name="T29" fmla="*/ 577 h 800"/>
                    <a:gd name="T30" fmla="*/ 602 w 608"/>
                    <a:gd name="T31" fmla="*/ 622 h 800"/>
                    <a:gd name="T32" fmla="*/ 593 w 608"/>
                    <a:gd name="T33" fmla="*/ 676 h 800"/>
                    <a:gd name="T34" fmla="*/ 565 w 608"/>
                    <a:gd name="T35" fmla="*/ 712 h 800"/>
                    <a:gd name="T36" fmla="*/ 518 w 608"/>
                    <a:gd name="T37" fmla="*/ 757 h 800"/>
                    <a:gd name="T38" fmla="*/ 449 w 608"/>
                    <a:gd name="T39" fmla="*/ 790 h 800"/>
                    <a:gd name="T40" fmla="*/ 396 w 608"/>
                    <a:gd name="T41" fmla="*/ 800 h 800"/>
                    <a:gd name="T42" fmla="*/ 320 w 608"/>
                    <a:gd name="T43" fmla="*/ 784 h 800"/>
                    <a:gd name="T44" fmla="*/ 251 w 608"/>
                    <a:gd name="T45" fmla="*/ 748 h 800"/>
                    <a:gd name="T46" fmla="*/ 179 w 608"/>
                    <a:gd name="T47" fmla="*/ 694 h 800"/>
                    <a:gd name="T48" fmla="*/ 129 w 608"/>
                    <a:gd name="T49" fmla="*/ 631 h 800"/>
                    <a:gd name="T50" fmla="*/ 82 w 608"/>
                    <a:gd name="T51" fmla="*/ 550 h 800"/>
                    <a:gd name="T52" fmla="*/ 44 w 608"/>
                    <a:gd name="T53" fmla="*/ 456 h 800"/>
                    <a:gd name="T54" fmla="*/ 19 w 608"/>
                    <a:gd name="T55" fmla="*/ 375 h 800"/>
                    <a:gd name="T56" fmla="*/ 7 w 608"/>
                    <a:gd name="T57" fmla="*/ 297 h 800"/>
                    <a:gd name="T58" fmla="*/ 0 w 608"/>
                    <a:gd name="T59" fmla="*/ 189 h 800"/>
                    <a:gd name="T60" fmla="*/ 19 w 608"/>
                    <a:gd name="T61" fmla="*/ 117 h 800"/>
                    <a:gd name="T62" fmla="*/ 38 w 608"/>
                    <a:gd name="T63" fmla="*/ 90 h 80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08"/>
                    <a:gd name="T97" fmla="*/ 0 h 800"/>
                    <a:gd name="T98" fmla="*/ 608 w 608"/>
                    <a:gd name="T99" fmla="*/ 800 h 80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08" h="800">
                      <a:moveTo>
                        <a:pt x="38" y="90"/>
                      </a:moveTo>
                      <a:lnTo>
                        <a:pt x="63" y="27"/>
                      </a:lnTo>
                      <a:lnTo>
                        <a:pt x="104" y="0"/>
                      </a:lnTo>
                      <a:lnTo>
                        <a:pt x="141" y="0"/>
                      </a:lnTo>
                      <a:lnTo>
                        <a:pt x="179" y="18"/>
                      </a:lnTo>
                      <a:lnTo>
                        <a:pt x="216" y="54"/>
                      </a:lnTo>
                      <a:lnTo>
                        <a:pt x="235" y="117"/>
                      </a:lnTo>
                      <a:lnTo>
                        <a:pt x="245" y="180"/>
                      </a:lnTo>
                      <a:lnTo>
                        <a:pt x="263" y="243"/>
                      </a:lnTo>
                      <a:lnTo>
                        <a:pt x="298" y="312"/>
                      </a:lnTo>
                      <a:lnTo>
                        <a:pt x="357" y="384"/>
                      </a:lnTo>
                      <a:lnTo>
                        <a:pt x="415" y="432"/>
                      </a:lnTo>
                      <a:lnTo>
                        <a:pt x="499" y="468"/>
                      </a:lnTo>
                      <a:lnTo>
                        <a:pt x="571" y="522"/>
                      </a:lnTo>
                      <a:lnTo>
                        <a:pt x="608" y="577"/>
                      </a:lnTo>
                      <a:lnTo>
                        <a:pt x="602" y="622"/>
                      </a:lnTo>
                      <a:lnTo>
                        <a:pt x="593" y="676"/>
                      </a:lnTo>
                      <a:lnTo>
                        <a:pt x="565" y="712"/>
                      </a:lnTo>
                      <a:lnTo>
                        <a:pt x="518" y="757"/>
                      </a:lnTo>
                      <a:lnTo>
                        <a:pt x="449" y="790"/>
                      </a:lnTo>
                      <a:lnTo>
                        <a:pt x="396" y="800"/>
                      </a:lnTo>
                      <a:lnTo>
                        <a:pt x="320" y="784"/>
                      </a:lnTo>
                      <a:lnTo>
                        <a:pt x="251" y="748"/>
                      </a:lnTo>
                      <a:lnTo>
                        <a:pt x="179" y="694"/>
                      </a:lnTo>
                      <a:lnTo>
                        <a:pt x="129" y="631"/>
                      </a:lnTo>
                      <a:lnTo>
                        <a:pt x="82" y="550"/>
                      </a:lnTo>
                      <a:lnTo>
                        <a:pt x="44" y="456"/>
                      </a:lnTo>
                      <a:lnTo>
                        <a:pt x="19" y="375"/>
                      </a:lnTo>
                      <a:lnTo>
                        <a:pt x="7" y="297"/>
                      </a:lnTo>
                      <a:lnTo>
                        <a:pt x="0" y="189"/>
                      </a:lnTo>
                      <a:lnTo>
                        <a:pt x="19" y="117"/>
                      </a:lnTo>
                      <a:lnTo>
                        <a:pt x="38" y="9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108" name="Freeform 92"/>
                <p:cNvSpPr>
                  <a:spLocks/>
                </p:cNvSpPr>
                <p:nvPr/>
              </p:nvSpPr>
              <p:spPr bwMode="auto">
                <a:xfrm>
                  <a:off x="4094" y="2846"/>
                  <a:ext cx="1043" cy="726"/>
                </a:xfrm>
                <a:custGeom>
                  <a:avLst/>
                  <a:gdLst>
                    <a:gd name="T0" fmla="*/ 116 w 1043"/>
                    <a:gd name="T1" fmla="*/ 230 h 726"/>
                    <a:gd name="T2" fmla="*/ 216 w 1043"/>
                    <a:gd name="T3" fmla="*/ 147 h 726"/>
                    <a:gd name="T4" fmla="*/ 338 w 1043"/>
                    <a:gd name="T5" fmla="*/ 72 h 726"/>
                    <a:gd name="T6" fmla="*/ 417 w 1043"/>
                    <a:gd name="T7" fmla="*/ 27 h 726"/>
                    <a:gd name="T8" fmla="*/ 479 w 1043"/>
                    <a:gd name="T9" fmla="*/ 12 h 726"/>
                    <a:gd name="T10" fmla="*/ 529 w 1043"/>
                    <a:gd name="T11" fmla="*/ 0 h 726"/>
                    <a:gd name="T12" fmla="*/ 573 w 1043"/>
                    <a:gd name="T13" fmla="*/ 18 h 726"/>
                    <a:gd name="T14" fmla="*/ 601 w 1043"/>
                    <a:gd name="T15" fmla="*/ 75 h 726"/>
                    <a:gd name="T16" fmla="*/ 620 w 1043"/>
                    <a:gd name="T17" fmla="*/ 230 h 726"/>
                    <a:gd name="T18" fmla="*/ 620 w 1043"/>
                    <a:gd name="T19" fmla="*/ 416 h 726"/>
                    <a:gd name="T20" fmla="*/ 620 w 1043"/>
                    <a:gd name="T21" fmla="*/ 536 h 726"/>
                    <a:gd name="T22" fmla="*/ 642 w 1043"/>
                    <a:gd name="T23" fmla="*/ 609 h 726"/>
                    <a:gd name="T24" fmla="*/ 686 w 1043"/>
                    <a:gd name="T25" fmla="*/ 597 h 726"/>
                    <a:gd name="T26" fmla="*/ 717 w 1043"/>
                    <a:gd name="T27" fmla="*/ 552 h 726"/>
                    <a:gd name="T28" fmla="*/ 779 w 1043"/>
                    <a:gd name="T29" fmla="*/ 500 h 726"/>
                    <a:gd name="T30" fmla="*/ 876 w 1043"/>
                    <a:gd name="T31" fmla="*/ 470 h 726"/>
                    <a:gd name="T32" fmla="*/ 943 w 1043"/>
                    <a:gd name="T33" fmla="*/ 470 h 726"/>
                    <a:gd name="T34" fmla="*/ 1043 w 1043"/>
                    <a:gd name="T35" fmla="*/ 488 h 726"/>
                    <a:gd name="T36" fmla="*/ 1037 w 1043"/>
                    <a:gd name="T37" fmla="*/ 524 h 726"/>
                    <a:gd name="T38" fmla="*/ 1015 w 1043"/>
                    <a:gd name="T39" fmla="*/ 555 h 726"/>
                    <a:gd name="T40" fmla="*/ 981 w 1043"/>
                    <a:gd name="T41" fmla="*/ 561 h 726"/>
                    <a:gd name="T42" fmla="*/ 943 w 1043"/>
                    <a:gd name="T43" fmla="*/ 542 h 726"/>
                    <a:gd name="T44" fmla="*/ 886 w 1043"/>
                    <a:gd name="T45" fmla="*/ 518 h 726"/>
                    <a:gd name="T46" fmla="*/ 829 w 1043"/>
                    <a:gd name="T47" fmla="*/ 518 h 726"/>
                    <a:gd name="T48" fmla="*/ 754 w 1043"/>
                    <a:gd name="T49" fmla="*/ 564 h 726"/>
                    <a:gd name="T50" fmla="*/ 708 w 1043"/>
                    <a:gd name="T51" fmla="*/ 633 h 726"/>
                    <a:gd name="T52" fmla="*/ 698 w 1043"/>
                    <a:gd name="T53" fmla="*/ 690 h 726"/>
                    <a:gd name="T54" fmla="*/ 679 w 1043"/>
                    <a:gd name="T55" fmla="*/ 726 h 726"/>
                    <a:gd name="T56" fmla="*/ 604 w 1043"/>
                    <a:gd name="T57" fmla="*/ 723 h 726"/>
                    <a:gd name="T58" fmla="*/ 601 w 1043"/>
                    <a:gd name="T59" fmla="*/ 669 h 726"/>
                    <a:gd name="T60" fmla="*/ 576 w 1043"/>
                    <a:gd name="T61" fmla="*/ 591 h 726"/>
                    <a:gd name="T62" fmla="*/ 567 w 1043"/>
                    <a:gd name="T63" fmla="*/ 509 h 726"/>
                    <a:gd name="T64" fmla="*/ 573 w 1043"/>
                    <a:gd name="T65" fmla="*/ 401 h 726"/>
                    <a:gd name="T66" fmla="*/ 564 w 1043"/>
                    <a:gd name="T67" fmla="*/ 248 h 726"/>
                    <a:gd name="T68" fmla="*/ 558 w 1043"/>
                    <a:gd name="T69" fmla="*/ 147 h 726"/>
                    <a:gd name="T70" fmla="*/ 539 w 1043"/>
                    <a:gd name="T71" fmla="*/ 111 h 726"/>
                    <a:gd name="T72" fmla="*/ 501 w 1043"/>
                    <a:gd name="T73" fmla="*/ 75 h 726"/>
                    <a:gd name="T74" fmla="*/ 461 w 1043"/>
                    <a:gd name="T75" fmla="*/ 75 h 726"/>
                    <a:gd name="T76" fmla="*/ 403 w 1043"/>
                    <a:gd name="T77" fmla="*/ 111 h 726"/>
                    <a:gd name="T78" fmla="*/ 328 w 1043"/>
                    <a:gd name="T79" fmla="*/ 181 h 726"/>
                    <a:gd name="T80" fmla="*/ 235 w 1043"/>
                    <a:gd name="T81" fmla="*/ 272 h 726"/>
                    <a:gd name="T82" fmla="*/ 141 w 1043"/>
                    <a:gd name="T83" fmla="*/ 356 h 726"/>
                    <a:gd name="T84" fmla="*/ 94 w 1043"/>
                    <a:gd name="T85" fmla="*/ 383 h 726"/>
                    <a:gd name="T86" fmla="*/ 38 w 1043"/>
                    <a:gd name="T87" fmla="*/ 383 h 726"/>
                    <a:gd name="T88" fmla="*/ 0 w 1043"/>
                    <a:gd name="T89" fmla="*/ 344 h 726"/>
                    <a:gd name="T90" fmla="*/ 3 w 1043"/>
                    <a:gd name="T91" fmla="*/ 281 h 726"/>
                    <a:gd name="T92" fmla="*/ 41 w 1043"/>
                    <a:gd name="T93" fmla="*/ 248 h 726"/>
                    <a:gd name="T94" fmla="*/ 84 w 1043"/>
                    <a:gd name="T95" fmla="*/ 239 h 726"/>
                    <a:gd name="T96" fmla="*/ 116 w 1043"/>
                    <a:gd name="T97" fmla="*/ 230 h 72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043"/>
                    <a:gd name="T148" fmla="*/ 0 h 726"/>
                    <a:gd name="T149" fmla="*/ 1043 w 1043"/>
                    <a:gd name="T150" fmla="*/ 726 h 72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043" h="726">
                      <a:moveTo>
                        <a:pt x="116" y="230"/>
                      </a:moveTo>
                      <a:lnTo>
                        <a:pt x="216" y="147"/>
                      </a:lnTo>
                      <a:lnTo>
                        <a:pt x="338" y="72"/>
                      </a:lnTo>
                      <a:lnTo>
                        <a:pt x="417" y="27"/>
                      </a:lnTo>
                      <a:lnTo>
                        <a:pt x="479" y="12"/>
                      </a:lnTo>
                      <a:lnTo>
                        <a:pt x="529" y="0"/>
                      </a:lnTo>
                      <a:lnTo>
                        <a:pt x="573" y="18"/>
                      </a:lnTo>
                      <a:lnTo>
                        <a:pt x="601" y="75"/>
                      </a:lnTo>
                      <a:lnTo>
                        <a:pt x="620" y="230"/>
                      </a:lnTo>
                      <a:lnTo>
                        <a:pt x="620" y="416"/>
                      </a:lnTo>
                      <a:lnTo>
                        <a:pt x="620" y="536"/>
                      </a:lnTo>
                      <a:lnTo>
                        <a:pt x="642" y="609"/>
                      </a:lnTo>
                      <a:lnTo>
                        <a:pt x="686" y="597"/>
                      </a:lnTo>
                      <a:lnTo>
                        <a:pt x="717" y="552"/>
                      </a:lnTo>
                      <a:lnTo>
                        <a:pt x="779" y="500"/>
                      </a:lnTo>
                      <a:lnTo>
                        <a:pt x="876" y="470"/>
                      </a:lnTo>
                      <a:lnTo>
                        <a:pt x="943" y="470"/>
                      </a:lnTo>
                      <a:lnTo>
                        <a:pt x="1043" y="488"/>
                      </a:lnTo>
                      <a:lnTo>
                        <a:pt x="1037" y="524"/>
                      </a:lnTo>
                      <a:lnTo>
                        <a:pt x="1015" y="555"/>
                      </a:lnTo>
                      <a:lnTo>
                        <a:pt x="981" y="561"/>
                      </a:lnTo>
                      <a:lnTo>
                        <a:pt x="943" y="542"/>
                      </a:lnTo>
                      <a:lnTo>
                        <a:pt x="886" y="518"/>
                      </a:lnTo>
                      <a:lnTo>
                        <a:pt x="829" y="518"/>
                      </a:lnTo>
                      <a:lnTo>
                        <a:pt x="754" y="564"/>
                      </a:lnTo>
                      <a:lnTo>
                        <a:pt x="708" y="633"/>
                      </a:lnTo>
                      <a:lnTo>
                        <a:pt x="698" y="690"/>
                      </a:lnTo>
                      <a:lnTo>
                        <a:pt x="679" y="726"/>
                      </a:lnTo>
                      <a:lnTo>
                        <a:pt x="604" y="723"/>
                      </a:lnTo>
                      <a:lnTo>
                        <a:pt x="601" y="669"/>
                      </a:lnTo>
                      <a:lnTo>
                        <a:pt x="576" y="591"/>
                      </a:lnTo>
                      <a:lnTo>
                        <a:pt x="567" y="509"/>
                      </a:lnTo>
                      <a:lnTo>
                        <a:pt x="573" y="401"/>
                      </a:lnTo>
                      <a:lnTo>
                        <a:pt x="564" y="248"/>
                      </a:lnTo>
                      <a:lnTo>
                        <a:pt x="558" y="147"/>
                      </a:lnTo>
                      <a:lnTo>
                        <a:pt x="539" y="111"/>
                      </a:lnTo>
                      <a:lnTo>
                        <a:pt x="501" y="75"/>
                      </a:lnTo>
                      <a:lnTo>
                        <a:pt x="461" y="75"/>
                      </a:lnTo>
                      <a:lnTo>
                        <a:pt x="403" y="111"/>
                      </a:lnTo>
                      <a:lnTo>
                        <a:pt x="328" y="181"/>
                      </a:lnTo>
                      <a:lnTo>
                        <a:pt x="235" y="272"/>
                      </a:lnTo>
                      <a:lnTo>
                        <a:pt x="141" y="356"/>
                      </a:lnTo>
                      <a:lnTo>
                        <a:pt x="94" y="383"/>
                      </a:lnTo>
                      <a:lnTo>
                        <a:pt x="38" y="383"/>
                      </a:lnTo>
                      <a:lnTo>
                        <a:pt x="0" y="344"/>
                      </a:lnTo>
                      <a:lnTo>
                        <a:pt x="3" y="281"/>
                      </a:lnTo>
                      <a:lnTo>
                        <a:pt x="41" y="248"/>
                      </a:lnTo>
                      <a:lnTo>
                        <a:pt x="84" y="239"/>
                      </a:lnTo>
                      <a:lnTo>
                        <a:pt x="116" y="23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109" name="Freeform 93"/>
                <p:cNvSpPr>
                  <a:spLocks/>
                </p:cNvSpPr>
                <p:nvPr/>
              </p:nvSpPr>
              <p:spPr bwMode="auto">
                <a:xfrm>
                  <a:off x="4038" y="3162"/>
                  <a:ext cx="713" cy="762"/>
                </a:xfrm>
                <a:custGeom>
                  <a:avLst/>
                  <a:gdLst>
                    <a:gd name="T0" fmla="*/ 0 w 713"/>
                    <a:gd name="T1" fmla="*/ 64 h 762"/>
                    <a:gd name="T2" fmla="*/ 22 w 713"/>
                    <a:gd name="T3" fmla="*/ 16 h 762"/>
                    <a:gd name="T4" fmla="*/ 69 w 713"/>
                    <a:gd name="T5" fmla="*/ 0 h 762"/>
                    <a:gd name="T6" fmla="*/ 134 w 713"/>
                    <a:gd name="T7" fmla="*/ 7 h 762"/>
                    <a:gd name="T8" fmla="*/ 150 w 713"/>
                    <a:gd name="T9" fmla="*/ 52 h 762"/>
                    <a:gd name="T10" fmla="*/ 125 w 713"/>
                    <a:gd name="T11" fmla="*/ 227 h 762"/>
                    <a:gd name="T12" fmla="*/ 122 w 713"/>
                    <a:gd name="T13" fmla="*/ 360 h 762"/>
                    <a:gd name="T14" fmla="*/ 116 w 713"/>
                    <a:gd name="T15" fmla="*/ 435 h 762"/>
                    <a:gd name="T16" fmla="*/ 116 w 713"/>
                    <a:gd name="T17" fmla="*/ 450 h 762"/>
                    <a:gd name="T18" fmla="*/ 131 w 713"/>
                    <a:gd name="T19" fmla="*/ 524 h 762"/>
                    <a:gd name="T20" fmla="*/ 172 w 713"/>
                    <a:gd name="T21" fmla="*/ 536 h 762"/>
                    <a:gd name="T22" fmla="*/ 225 w 713"/>
                    <a:gd name="T23" fmla="*/ 524 h 762"/>
                    <a:gd name="T24" fmla="*/ 303 w 713"/>
                    <a:gd name="T25" fmla="*/ 481 h 762"/>
                    <a:gd name="T26" fmla="*/ 387 w 713"/>
                    <a:gd name="T27" fmla="*/ 460 h 762"/>
                    <a:gd name="T28" fmla="*/ 482 w 713"/>
                    <a:gd name="T29" fmla="*/ 444 h 762"/>
                    <a:gd name="T30" fmla="*/ 585 w 713"/>
                    <a:gd name="T31" fmla="*/ 432 h 762"/>
                    <a:gd name="T32" fmla="*/ 660 w 713"/>
                    <a:gd name="T33" fmla="*/ 432 h 762"/>
                    <a:gd name="T34" fmla="*/ 694 w 713"/>
                    <a:gd name="T35" fmla="*/ 441 h 762"/>
                    <a:gd name="T36" fmla="*/ 713 w 713"/>
                    <a:gd name="T37" fmla="*/ 463 h 762"/>
                    <a:gd name="T38" fmla="*/ 704 w 713"/>
                    <a:gd name="T39" fmla="*/ 496 h 762"/>
                    <a:gd name="T40" fmla="*/ 657 w 713"/>
                    <a:gd name="T41" fmla="*/ 524 h 762"/>
                    <a:gd name="T42" fmla="*/ 613 w 713"/>
                    <a:gd name="T43" fmla="*/ 563 h 762"/>
                    <a:gd name="T44" fmla="*/ 572 w 713"/>
                    <a:gd name="T45" fmla="*/ 618 h 762"/>
                    <a:gd name="T46" fmla="*/ 547 w 713"/>
                    <a:gd name="T47" fmla="*/ 663 h 762"/>
                    <a:gd name="T48" fmla="*/ 526 w 713"/>
                    <a:gd name="T49" fmla="*/ 708 h 762"/>
                    <a:gd name="T50" fmla="*/ 510 w 713"/>
                    <a:gd name="T51" fmla="*/ 762 h 762"/>
                    <a:gd name="T52" fmla="*/ 488 w 713"/>
                    <a:gd name="T53" fmla="*/ 762 h 762"/>
                    <a:gd name="T54" fmla="*/ 469 w 713"/>
                    <a:gd name="T55" fmla="*/ 741 h 762"/>
                    <a:gd name="T56" fmla="*/ 462 w 713"/>
                    <a:gd name="T57" fmla="*/ 681 h 762"/>
                    <a:gd name="T58" fmla="*/ 507 w 713"/>
                    <a:gd name="T59" fmla="*/ 627 h 762"/>
                    <a:gd name="T60" fmla="*/ 566 w 713"/>
                    <a:gd name="T61" fmla="*/ 563 h 762"/>
                    <a:gd name="T62" fmla="*/ 622 w 713"/>
                    <a:gd name="T63" fmla="*/ 515 h 762"/>
                    <a:gd name="T64" fmla="*/ 647 w 713"/>
                    <a:gd name="T65" fmla="*/ 499 h 762"/>
                    <a:gd name="T66" fmla="*/ 657 w 713"/>
                    <a:gd name="T67" fmla="*/ 478 h 762"/>
                    <a:gd name="T68" fmla="*/ 632 w 713"/>
                    <a:gd name="T69" fmla="*/ 463 h 762"/>
                    <a:gd name="T70" fmla="*/ 547 w 713"/>
                    <a:gd name="T71" fmla="*/ 463 h 762"/>
                    <a:gd name="T72" fmla="*/ 440 w 713"/>
                    <a:gd name="T73" fmla="*/ 481 h 762"/>
                    <a:gd name="T74" fmla="*/ 356 w 713"/>
                    <a:gd name="T75" fmla="*/ 509 h 762"/>
                    <a:gd name="T76" fmla="*/ 265 w 713"/>
                    <a:gd name="T77" fmla="*/ 560 h 762"/>
                    <a:gd name="T78" fmla="*/ 187 w 713"/>
                    <a:gd name="T79" fmla="*/ 596 h 762"/>
                    <a:gd name="T80" fmla="*/ 103 w 713"/>
                    <a:gd name="T81" fmla="*/ 599 h 762"/>
                    <a:gd name="T82" fmla="*/ 69 w 713"/>
                    <a:gd name="T83" fmla="*/ 587 h 762"/>
                    <a:gd name="T84" fmla="*/ 50 w 713"/>
                    <a:gd name="T85" fmla="*/ 542 h 762"/>
                    <a:gd name="T86" fmla="*/ 37 w 713"/>
                    <a:gd name="T87" fmla="*/ 478 h 762"/>
                    <a:gd name="T88" fmla="*/ 31 w 713"/>
                    <a:gd name="T89" fmla="*/ 360 h 762"/>
                    <a:gd name="T90" fmla="*/ 19 w 713"/>
                    <a:gd name="T91" fmla="*/ 151 h 762"/>
                    <a:gd name="T92" fmla="*/ 0 w 713"/>
                    <a:gd name="T93" fmla="*/ 64 h 762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713"/>
                    <a:gd name="T142" fmla="*/ 0 h 762"/>
                    <a:gd name="T143" fmla="*/ 713 w 713"/>
                    <a:gd name="T144" fmla="*/ 762 h 762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713" h="762">
                      <a:moveTo>
                        <a:pt x="0" y="64"/>
                      </a:moveTo>
                      <a:lnTo>
                        <a:pt x="22" y="16"/>
                      </a:lnTo>
                      <a:lnTo>
                        <a:pt x="69" y="0"/>
                      </a:lnTo>
                      <a:lnTo>
                        <a:pt x="134" y="7"/>
                      </a:lnTo>
                      <a:lnTo>
                        <a:pt x="150" y="52"/>
                      </a:lnTo>
                      <a:lnTo>
                        <a:pt x="125" y="227"/>
                      </a:lnTo>
                      <a:lnTo>
                        <a:pt x="122" y="360"/>
                      </a:lnTo>
                      <a:lnTo>
                        <a:pt x="116" y="435"/>
                      </a:lnTo>
                      <a:lnTo>
                        <a:pt x="116" y="450"/>
                      </a:lnTo>
                      <a:lnTo>
                        <a:pt x="131" y="524"/>
                      </a:lnTo>
                      <a:lnTo>
                        <a:pt x="172" y="536"/>
                      </a:lnTo>
                      <a:lnTo>
                        <a:pt x="225" y="524"/>
                      </a:lnTo>
                      <a:lnTo>
                        <a:pt x="303" y="481"/>
                      </a:lnTo>
                      <a:lnTo>
                        <a:pt x="387" y="460"/>
                      </a:lnTo>
                      <a:lnTo>
                        <a:pt x="482" y="444"/>
                      </a:lnTo>
                      <a:lnTo>
                        <a:pt x="585" y="432"/>
                      </a:lnTo>
                      <a:lnTo>
                        <a:pt x="660" y="432"/>
                      </a:lnTo>
                      <a:lnTo>
                        <a:pt x="694" y="441"/>
                      </a:lnTo>
                      <a:lnTo>
                        <a:pt x="713" y="463"/>
                      </a:lnTo>
                      <a:lnTo>
                        <a:pt x="704" y="496"/>
                      </a:lnTo>
                      <a:lnTo>
                        <a:pt x="657" y="524"/>
                      </a:lnTo>
                      <a:lnTo>
                        <a:pt x="613" y="563"/>
                      </a:lnTo>
                      <a:lnTo>
                        <a:pt x="572" y="618"/>
                      </a:lnTo>
                      <a:lnTo>
                        <a:pt x="547" y="663"/>
                      </a:lnTo>
                      <a:lnTo>
                        <a:pt x="526" y="708"/>
                      </a:lnTo>
                      <a:lnTo>
                        <a:pt x="510" y="762"/>
                      </a:lnTo>
                      <a:lnTo>
                        <a:pt x="488" y="762"/>
                      </a:lnTo>
                      <a:lnTo>
                        <a:pt x="469" y="741"/>
                      </a:lnTo>
                      <a:lnTo>
                        <a:pt x="462" y="681"/>
                      </a:lnTo>
                      <a:lnTo>
                        <a:pt x="507" y="627"/>
                      </a:lnTo>
                      <a:lnTo>
                        <a:pt x="566" y="563"/>
                      </a:lnTo>
                      <a:lnTo>
                        <a:pt x="622" y="515"/>
                      </a:lnTo>
                      <a:lnTo>
                        <a:pt x="647" y="499"/>
                      </a:lnTo>
                      <a:lnTo>
                        <a:pt x="657" y="478"/>
                      </a:lnTo>
                      <a:lnTo>
                        <a:pt x="632" y="463"/>
                      </a:lnTo>
                      <a:lnTo>
                        <a:pt x="547" y="463"/>
                      </a:lnTo>
                      <a:lnTo>
                        <a:pt x="440" y="481"/>
                      </a:lnTo>
                      <a:lnTo>
                        <a:pt x="356" y="509"/>
                      </a:lnTo>
                      <a:lnTo>
                        <a:pt x="265" y="560"/>
                      </a:lnTo>
                      <a:lnTo>
                        <a:pt x="187" y="596"/>
                      </a:lnTo>
                      <a:lnTo>
                        <a:pt x="103" y="599"/>
                      </a:lnTo>
                      <a:lnTo>
                        <a:pt x="69" y="587"/>
                      </a:lnTo>
                      <a:lnTo>
                        <a:pt x="50" y="542"/>
                      </a:lnTo>
                      <a:lnTo>
                        <a:pt x="37" y="478"/>
                      </a:lnTo>
                      <a:lnTo>
                        <a:pt x="31" y="360"/>
                      </a:lnTo>
                      <a:lnTo>
                        <a:pt x="19" y="151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3100" name="Group 94"/>
              <p:cNvGrpSpPr>
                <a:grpSpLocks/>
              </p:cNvGrpSpPr>
              <p:nvPr/>
            </p:nvGrpSpPr>
            <p:grpSpPr bwMode="auto">
              <a:xfrm>
                <a:off x="4864" y="3099"/>
                <a:ext cx="432" cy="877"/>
                <a:chOff x="4864" y="3099"/>
                <a:chExt cx="432" cy="877"/>
              </a:xfrm>
            </p:grpSpPr>
            <p:sp>
              <p:nvSpPr>
                <p:cNvPr id="3101" name="Freeform 95"/>
                <p:cNvSpPr>
                  <a:spLocks/>
                </p:cNvSpPr>
                <p:nvPr/>
              </p:nvSpPr>
              <p:spPr bwMode="auto">
                <a:xfrm>
                  <a:off x="4956" y="3588"/>
                  <a:ext cx="340" cy="109"/>
                </a:xfrm>
                <a:custGeom>
                  <a:avLst/>
                  <a:gdLst>
                    <a:gd name="T0" fmla="*/ 340 w 340"/>
                    <a:gd name="T1" fmla="*/ 109 h 109"/>
                    <a:gd name="T2" fmla="*/ 165 w 340"/>
                    <a:gd name="T3" fmla="*/ 30 h 109"/>
                    <a:gd name="T4" fmla="*/ 48 w 340"/>
                    <a:gd name="T5" fmla="*/ 0 h 109"/>
                    <a:gd name="T6" fmla="*/ 10 w 340"/>
                    <a:gd name="T7" fmla="*/ 0 h 109"/>
                    <a:gd name="T8" fmla="*/ 0 w 340"/>
                    <a:gd name="T9" fmla="*/ 27 h 109"/>
                    <a:gd name="T10" fmla="*/ 22 w 340"/>
                    <a:gd name="T11" fmla="*/ 48 h 109"/>
                    <a:gd name="T12" fmla="*/ 70 w 340"/>
                    <a:gd name="T13" fmla="*/ 54 h 109"/>
                    <a:gd name="T14" fmla="*/ 184 w 340"/>
                    <a:gd name="T15" fmla="*/ 75 h 109"/>
                    <a:gd name="T16" fmla="*/ 340 w 340"/>
                    <a:gd name="T17" fmla="*/ 109 h 10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40"/>
                    <a:gd name="T28" fmla="*/ 0 h 109"/>
                    <a:gd name="T29" fmla="*/ 340 w 340"/>
                    <a:gd name="T30" fmla="*/ 109 h 10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40" h="109">
                      <a:moveTo>
                        <a:pt x="340" y="109"/>
                      </a:moveTo>
                      <a:lnTo>
                        <a:pt x="165" y="30"/>
                      </a:lnTo>
                      <a:lnTo>
                        <a:pt x="48" y="0"/>
                      </a:lnTo>
                      <a:lnTo>
                        <a:pt x="10" y="0"/>
                      </a:lnTo>
                      <a:lnTo>
                        <a:pt x="0" y="27"/>
                      </a:lnTo>
                      <a:lnTo>
                        <a:pt x="22" y="48"/>
                      </a:lnTo>
                      <a:lnTo>
                        <a:pt x="70" y="54"/>
                      </a:lnTo>
                      <a:lnTo>
                        <a:pt x="184" y="75"/>
                      </a:lnTo>
                      <a:lnTo>
                        <a:pt x="340" y="10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102" name="Freeform 96"/>
                <p:cNvSpPr>
                  <a:spLocks/>
                </p:cNvSpPr>
                <p:nvPr/>
              </p:nvSpPr>
              <p:spPr bwMode="auto">
                <a:xfrm>
                  <a:off x="4864" y="3685"/>
                  <a:ext cx="97" cy="291"/>
                </a:xfrm>
                <a:custGeom>
                  <a:avLst/>
                  <a:gdLst>
                    <a:gd name="T0" fmla="*/ 97 w 97"/>
                    <a:gd name="T1" fmla="*/ 291 h 291"/>
                    <a:gd name="T2" fmla="*/ 94 w 97"/>
                    <a:gd name="T3" fmla="*/ 148 h 291"/>
                    <a:gd name="T4" fmla="*/ 69 w 97"/>
                    <a:gd name="T5" fmla="*/ 39 h 291"/>
                    <a:gd name="T6" fmla="*/ 41 w 97"/>
                    <a:gd name="T7" fmla="*/ 0 h 291"/>
                    <a:gd name="T8" fmla="*/ 19 w 97"/>
                    <a:gd name="T9" fmla="*/ 0 h 291"/>
                    <a:gd name="T10" fmla="*/ 0 w 97"/>
                    <a:gd name="T11" fmla="*/ 12 h 291"/>
                    <a:gd name="T12" fmla="*/ 0 w 97"/>
                    <a:gd name="T13" fmla="*/ 54 h 291"/>
                    <a:gd name="T14" fmla="*/ 47 w 97"/>
                    <a:gd name="T15" fmla="*/ 184 h 291"/>
                    <a:gd name="T16" fmla="*/ 97 w 97"/>
                    <a:gd name="T17" fmla="*/ 291 h 29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7"/>
                    <a:gd name="T28" fmla="*/ 0 h 291"/>
                    <a:gd name="T29" fmla="*/ 97 w 97"/>
                    <a:gd name="T30" fmla="*/ 291 h 29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7" h="291">
                      <a:moveTo>
                        <a:pt x="97" y="291"/>
                      </a:moveTo>
                      <a:lnTo>
                        <a:pt x="94" y="148"/>
                      </a:lnTo>
                      <a:lnTo>
                        <a:pt x="69" y="39"/>
                      </a:lnTo>
                      <a:lnTo>
                        <a:pt x="41" y="0"/>
                      </a:lnTo>
                      <a:lnTo>
                        <a:pt x="19" y="0"/>
                      </a:lnTo>
                      <a:lnTo>
                        <a:pt x="0" y="12"/>
                      </a:lnTo>
                      <a:lnTo>
                        <a:pt x="0" y="54"/>
                      </a:lnTo>
                      <a:lnTo>
                        <a:pt x="47" y="184"/>
                      </a:lnTo>
                      <a:lnTo>
                        <a:pt x="97" y="29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103" name="Freeform 97"/>
                <p:cNvSpPr>
                  <a:spLocks/>
                </p:cNvSpPr>
                <p:nvPr/>
              </p:nvSpPr>
              <p:spPr bwMode="auto">
                <a:xfrm>
                  <a:off x="5004" y="3099"/>
                  <a:ext cx="214" cy="111"/>
                </a:xfrm>
                <a:custGeom>
                  <a:avLst/>
                  <a:gdLst>
                    <a:gd name="T0" fmla="*/ 0 w 214"/>
                    <a:gd name="T1" fmla="*/ 72 h 111"/>
                    <a:gd name="T2" fmla="*/ 42 w 214"/>
                    <a:gd name="T3" fmla="*/ 30 h 111"/>
                    <a:gd name="T4" fmla="*/ 100 w 214"/>
                    <a:gd name="T5" fmla="*/ 3 h 111"/>
                    <a:gd name="T6" fmla="*/ 166 w 214"/>
                    <a:gd name="T7" fmla="*/ 0 h 111"/>
                    <a:gd name="T8" fmla="*/ 214 w 214"/>
                    <a:gd name="T9" fmla="*/ 9 h 111"/>
                    <a:gd name="T10" fmla="*/ 138 w 214"/>
                    <a:gd name="T11" fmla="*/ 18 h 111"/>
                    <a:gd name="T12" fmla="*/ 109 w 214"/>
                    <a:gd name="T13" fmla="*/ 36 h 111"/>
                    <a:gd name="T14" fmla="*/ 81 w 214"/>
                    <a:gd name="T15" fmla="*/ 63 h 111"/>
                    <a:gd name="T16" fmla="*/ 68 w 214"/>
                    <a:gd name="T17" fmla="*/ 93 h 111"/>
                    <a:gd name="T18" fmla="*/ 42 w 214"/>
                    <a:gd name="T19" fmla="*/ 111 h 111"/>
                    <a:gd name="T20" fmla="*/ 10 w 214"/>
                    <a:gd name="T21" fmla="*/ 108 h 111"/>
                    <a:gd name="T22" fmla="*/ 0 w 214"/>
                    <a:gd name="T23" fmla="*/ 72 h 11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14"/>
                    <a:gd name="T37" fmla="*/ 0 h 111"/>
                    <a:gd name="T38" fmla="*/ 214 w 214"/>
                    <a:gd name="T39" fmla="*/ 111 h 11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14" h="111">
                      <a:moveTo>
                        <a:pt x="0" y="72"/>
                      </a:moveTo>
                      <a:lnTo>
                        <a:pt x="42" y="30"/>
                      </a:lnTo>
                      <a:lnTo>
                        <a:pt x="100" y="3"/>
                      </a:lnTo>
                      <a:lnTo>
                        <a:pt x="166" y="0"/>
                      </a:lnTo>
                      <a:lnTo>
                        <a:pt x="214" y="9"/>
                      </a:lnTo>
                      <a:lnTo>
                        <a:pt x="138" y="18"/>
                      </a:lnTo>
                      <a:lnTo>
                        <a:pt x="109" y="36"/>
                      </a:lnTo>
                      <a:lnTo>
                        <a:pt x="81" y="63"/>
                      </a:lnTo>
                      <a:lnTo>
                        <a:pt x="68" y="93"/>
                      </a:lnTo>
                      <a:lnTo>
                        <a:pt x="42" y="111"/>
                      </a:lnTo>
                      <a:lnTo>
                        <a:pt x="10" y="108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</p:grpSp>
      <p:grpSp>
        <p:nvGrpSpPr>
          <p:cNvPr id="6" name="Group 143"/>
          <p:cNvGrpSpPr>
            <a:grpSpLocks/>
          </p:cNvGrpSpPr>
          <p:nvPr/>
        </p:nvGrpSpPr>
        <p:grpSpPr bwMode="auto">
          <a:xfrm>
            <a:off x="3784600" y="3968750"/>
            <a:ext cx="2371725" cy="2773363"/>
            <a:chOff x="2384" y="2500"/>
            <a:chExt cx="1494" cy="1747"/>
          </a:xfrm>
        </p:grpSpPr>
        <p:sp>
          <p:nvSpPr>
            <p:cNvPr id="3089" name="Rectangle 120"/>
            <p:cNvSpPr>
              <a:spLocks noChangeArrowheads="1"/>
            </p:cNvSpPr>
            <p:nvPr/>
          </p:nvSpPr>
          <p:spPr bwMode="auto">
            <a:xfrm>
              <a:off x="2996" y="2803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1800">
                  <a:solidFill>
                    <a:srgbClr val="FFFFFF"/>
                  </a:solidFill>
                </a:rPr>
                <a:t>1</a:t>
              </a:r>
              <a:endParaRPr lang="en-CA" altLang="en-US">
                <a:solidFill>
                  <a:schemeClr val="bg2"/>
                </a:solidFill>
              </a:endParaRPr>
            </a:p>
          </p:txBody>
        </p:sp>
        <p:sp>
          <p:nvSpPr>
            <p:cNvPr id="3090" name="Rectangle 121"/>
            <p:cNvSpPr>
              <a:spLocks noChangeArrowheads="1"/>
            </p:cNvSpPr>
            <p:nvPr/>
          </p:nvSpPr>
          <p:spPr bwMode="auto">
            <a:xfrm>
              <a:off x="2384" y="357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1800">
                  <a:solidFill>
                    <a:srgbClr val="FFFFFF"/>
                  </a:solidFill>
                </a:rPr>
                <a:t>1</a:t>
              </a:r>
              <a:endParaRPr lang="en-CA" altLang="en-US">
                <a:solidFill>
                  <a:schemeClr val="bg2"/>
                </a:solidFill>
              </a:endParaRPr>
            </a:p>
          </p:txBody>
        </p:sp>
        <p:sp>
          <p:nvSpPr>
            <p:cNvPr id="3091" name="Rectangle 122"/>
            <p:cNvSpPr>
              <a:spLocks noChangeArrowheads="1"/>
            </p:cNvSpPr>
            <p:nvPr/>
          </p:nvSpPr>
          <p:spPr bwMode="auto">
            <a:xfrm>
              <a:off x="2792" y="3191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1800">
                  <a:solidFill>
                    <a:srgbClr val="FFFFFF"/>
                  </a:solidFill>
                </a:rPr>
                <a:t>1</a:t>
              </a:r>
              <a:endParaRPr lang="en-CA" altLang="en-US">
                <a:solidFill>
                  <a:schemeClr val="bg2"/>
                </a:solidFill>
              </a:endParaRPr>
            </a:p>
          </p:txBody>
        </p:sp>
        <p:sp>
          <p:nvSpPr>
            <p:cNvPr id="3092" name="Rectangle 123"/>
            <p:cNvSpPr>
              <a:spLocks noChangeArrowheads="1"/>
            </p:cNvSpPr>
            <p:nvPr/>
          </p:nvSpPr>
          <p:spPr bwMode="auto">
            <a:xfrm>
              <a:off x="3222" y="407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1800">
                  <a:solidFill>
                    <a:srgbClr val="FFFFFF"/>
                  </a:solidFill>
                </a:rPr>
                <a:t>1</a:t>
              </a:r>
              <a:endParaRPr lang="en-CA" altLang="en-US">
                <a:solidFill>
                  <a:schemeClr val="bg2"/>
                </a:solidFill>
              </a:endParaRPr>
            </a:p>
          </p:txBody>
        </p:sp>
        <p:sp>
          <p:nvSpPr>
            <p:cNvPr id="3093" name="Rectangle 124"/>
            <p:cNvSpPr>
              <a:spLocks noChangeArrowheads="1"/>
            </p:cNvSpPr>
            <p:nvPr/>
          </p:nvSpPr>
          <p:spPr bwMode="auto">
            <a:xfrm>
              <a:off x="3806" y="343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1800">
                  <a:solidFill>
                    <a:srgbClr val="FFFFFF"/>
                  </a:solidFill>
                </a:rPr>
                <a:t>1</a:t>
              </a:r>
              <a:endParaRPr lang="en-CA" altLang="en-US">
                <a:solidFill>
                  <a:schemeClr val="bg2"/>
                </a:solidFill>
              </a:endParaRPr>
            </a:p>
          </p:txBody>
        </p:sp>
        <p:sp>
          <p:nvSpPr>
            <p:cNvPr id="3094" name="Rectangle 126"/>
            <p:cNvSpPr>
              <a:spLocks noChangeArrowheads="1"/>
            </p:cNvSpPr>
            <p:nvPr/>
          </p:nvSpPr>
          <p:spPr bwMode="auto">
            <a:xfrm>
              <a:off x="3297" y="3354"/>
              <a:ext cx="490" cy="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CA" altLang="en-US" sz="7200">
                  <a:solidFill>
                    <a:srgbClr val="000000"/>
                  </a:solidFill>
                </a:rPr>
                <a:t>0</a:t>
              </a:r>
              <a:endParaRPr lang="en-CA" altLang="en-US">
                <a:solidFill>
                  <a:schemeClr val="bg2"/>
                </a:solidFill>
              </a:endParaRPr>
            </a:p>
          </p:txBody>
        </p:sp>
        <p:graphicFrame>
          <p:nvGraphicFramePr>
            <p:cNvPr id="3074" name="Object 127"/>
            <p:cNvGraphicFramePr>
              <a:graphicFrameLocks noChangeAspect="1"/>
            </p:cNvGraphicFramePr>
            <p:nvPr/>
          </p:nvGraphicFramePr>
          <p:xfrm>
            <a:off x="2456" y="3385"/>
            <a:ext cx="1330" cy="6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0" name="CorelPhotoPaint.Image.7" r:id="rId4" imgW="2913647" imgH="2011173" progId="CorelPhotoPaint.Image.7">
                    <p:embed/>
                  </p:oleObj>
                </mc:Choice>
                <mc:Fallback>
                  <p:oleObj name="CorelPhotoPaint.Image.7" r:id="rId4" imgW="2913647" imgH="2011173" progId="CorelPhotoPaint.Image.7">
                    <p:embed/>
                    <p:pic>
                      <p:nvPicPr>
                        <p:cNvPr id="0" name="Object 1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6" y="3385"/>
                          <a:ext cx="1330" cy="6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5" name="Object 128"/>
            <p:cNvGraphicFramePr>
              <a:graphicFrameLocks noChangeAspect="1"/>
            </p:cNvGraphicFramePr>
            <p:nvPr/>
          </p:nvGraphicFramePr>
          <p:xfrm>
            <a:off x="2891" y="2977"/>
            <a:ext cx="889" cy="10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1" name="CorelPhotoPaint.Image.7" r:id="rId6" imgW="2554013" imgH="3242804" progId="CorelPhotoPaint.Image.7">
                    <p:embed/>
                  </p:oleObj>
                </mc:Choice>
                <mc:Fallback>
                  <p:oleObj name="CorelPhotoPaint.Image.7" r:id="rId6" imgW="2554013" imgH="3242804" progId="CorelPhotoPaint.Image.7">
                    <p:embed/>
                    <p:pic>
                      <p:nvPicPr>
                        <p:cNvPr id="0" name="Object 1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1" y="2977"/>
                          <a:ext cx="889" cy="10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6" name="Object 129"/>
            <p:cNvGraphicFramePr>
              <a:graphicFrameLocks noChangeAspect="1"/>
            </p:cNvGraphicFramePr>
            <p:nvPr/>
          </p:nvGraphicFramePr>
          <p:xfrm>
            <a:off x="2905" y="2977"/>
            <a:ext cx="888" cy="10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2" name="CorelPhotoPaint.Image.7" r:id="rId8" imgW="2554013" imgH="3242804" progId="CorelPhotoPaint.Image.7">
                    <p:embed/>
                  </p:oleObj>
                </mc:Choice>
                <mc:Fallback>
                  <p:oleObj name="CorelPhotoPaint.Image.7" r:id="rId8" imgW="2554013" imgH="3242804" progId="CorelPhotoPaint.Image.7">
                    <p:embed/>
                    <p:pic>
                      <p:nvPicPr>
                        <p:cNvPr id="0" name="Object 1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5" y="2977"/>
                          <a:ext cx="888" cy="10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7" name="Object 130"/>
            <p:cNvGraphicFramePr>
              <a:graphicFrameLocks noChangeAspect="1"/>
            </p:cNvGraphicFramePr>
            <p:nvPr/>
          </p:nvGraphicFramePr>
          <p:xfrm>
            <a:off x="3090" y="2644"/>
            <a:ext cx="700" cy="14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3" name="CorelPhotoPaint.Image.7" r:id="rId9" imgW="2011173" imgH="3620725" progId="CorelPhotoPaint.Image.7">
                    <p:embed/>
                  </p:oleObj>
                </mc:Choice>
                <mc:Fallback>
                  <p:oleObj name="CorelPhotoPaint.Image.7" r:id="rId9" imgW="2011173" imgH="3620725" progId="CorelPhotoPaint.Image.7">
                    <p:embed/>
                    <p:pic>
                      <p:nvPicPr>
                        <p:cNvPr id="0" name="Object 1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90" y="2644"/>
                          <a:ext cx="700" cy="14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5" name="Text Box 133"/>
            <p:cNvSpPr txBox="1">
              <a:spLocks noChangeArrowheads="1"/>
            </p:cNvSpPr>
            <p:nvPr/>
          </p:nvSpPr>
          <p:spPr bwMode="auto">
            <a:xfrm>
              <a:off x="3302" y="3374"/>
              <a:ext cx="300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4600"/>
                <a:t>0</a:t>
              </a:r>
              <a:endParaRPr lang="en-CA" altLang="en-US" sz="4600"/>
            </a:p>
          </p:txBody>
        </p:sp>
        <p:sp>
          <p:nvSpPr>
            <p:cNvPr id="3096" name="Rectangle 135"/>
            <p:cNvSpPr>
              <a:spLocks noChangeArrowheads="1"/>
            </p:cNvSpPr>
            <p:nvPr/>
          </p:nvSpPr>
          <p:spPr bwMode="auto">
            <a:xfrm>
              <a:off x="3512" y="250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1800">
                  <a:solidFill>
                    <a:srgbClr val="FFFFFF"/>
                  </a:solidFill>
                </a:rPr>
                <a:t>1</a:t>
              </a:r>
              <a:endParaRPr lang="en-CA" altLang="en-US">
                <a:solidFill>
                  <a:schemeClr val="bg2"/>
                </a:solidFill>
              </a:endParaRPr>
            </a:p>
          </p:txBody>
        </p:sp>
      </p:grpSp>
      <p:grpSp>
        <p:nvGrpSpPr>
          <p:cNvPr id="7" name="Group 141"/>
          <p:cNvGrpSpPr>
            <a:grpSpLocks/>
          </p:cNvGrpSpPr>
          <p:nvPr/>
        </p:nvGrpSpPr>
        <p:grpSpPr bwMode="auto">
          <a:xfrm>
            <a:off x="3768725" y="4197350"/>
            <a:ext cx="2292350" cy="2362200"/>
            <a:chOff x="2374" y="2644"/>
            <a:chExt cx="1444" cy="1488"/>
          </a:xfrm>
        </p:grpSpPr>
        <p:sp>
          <p:nvSpPr>
            <p:cNvPr id="3084" name="Line 132"/>
            <p:cNvSpPr>
              <a:spLocks noChangeShapeType="1"/>
            </p:cNvSpPr>
            <p:nvPr/>
          </p:nvSpPr>
          <p:spPr bwMode="auto">
            <a:xfrm>
              <a:off x="2374" y="2696"/>
              <a:ext cx="0" cy="275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Rectangle 125"/>
            <p:cNvSpPr>
              <a:spLocks noChangeArrowheads="1"/>
            </p:cNvSpPr>
            <p:nvPr/>
          </p:nvSpPr>
          <p:spPr bwMode="auto">
            <a:xfrm>
              <a:off x="2549" y="2694"/>
              <a:ext cx="13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2400">
                  <a:solidFill>
                    <a:srgbClr val="FFFFFF"/>
                  </a:solidFill>
                </a:rPr>
                <a:t>X</a:t>
              </a:r>
              <a:endParaRPr lang="en-CA" altLang="en-US">
                <a:solidFill>
                  <a:schemeClr val="bg2"/>
                </a:solidFill>
              </a:endParaRPr>
            </a:p>
          </p:txBody>
        </p:sp>
        <p:sp>
          <p:nvSpPr>
            <p:cNvPr id="3086" name="Rectangle 131"/>
            <p:cNvSpPr>
              <a:spLocks noChangeArrowheads="1"/>
            </p:cNvSpPr>
            <p:nvPr/>
          </p:nvSpPr>
          <p:spPr bwMode="auto">
            <a:xfrm>
              <a:off x="2374" y="2774"/>
              <a:ext cx="13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2400">
                  <a:solidFill>
                    <a:srgbClr val="FFFFFF"/>
                  </a:solidFill>
                </a:rPr>
                <a:t>Y</a:t>
              </a:r>
              <a:endParaRPr lang="en-CA" altLang="en-US">
                <a:solidFill>
                  <a:schemeClr val="bg2"/>
                </a:solidFill>
              </a:endParaRPr>
            </a:p>
          </p:txBody>
        </p:sp>
        <p:sp>
          <p:nvSpPr>
            <p:cNvPr id="3087" name="Line 134"/>
            <p:cNvSpPr>
              <a:spLocks noChangeShapeType="1"/>
            </p:cNvSpPr>
            <p:nvPr/>
          </p:nvSpPr>
          <p:spPr bwMode="auto">
            <a:xfrm>
              <a:off x="2374" y="2644"/>
              <a:ext cx="314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Text Box 136"/>
            <p:cNvSpPr txBox="1">
              <a:spLocks noChangeArrowheads="1"/>
            </p:cNvSpPr>
            <p:nvPr/>
          </p:nvSpPr>
          <p:spPr bwMode="auto">
            <a:xfrm>
              <a:off x="3152" y="3863"/>
              <a:ext cx="66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2200">
                  <a:solidFill>
                    <a:schemeClr val="accent1"/>
                  </a:solidFill>
                </a:rPr>
                <a:t>&lt;x,y&gt; *</a:t>
              </a:r>
              <a:endParaRPr lang="en-CA" altLang="en-US" sz="2200">
                <a:solidFill>
                  <a:schemeClr val="accent1"/>
                </a:solidFill>
              </a:endParaRPr>
            </a:p>
          </p:txBody>
        </p:sp>
      </p:grpSp>
      <p:sp>
        <p:nvSpPr>
          <p:cNvPr id="3082" name="Rectangle 137"/>
          <p:cNvSpPr>
            <a:spLocks noGrp="1" noChangeArrowheads="1"/>
          </p:cNvSpPr>
          <p:nvPr>
            <p:ph type="title"/>
          </p:nvPr>
        </p:nvSpPr>
        <p:spPr>
          <a:xfrm>
            <a:off x="1403350" y="341313"/>
            <a:ext cx="7772400" cy="1143000"/>
          </a:xfrm>
        </p:spPr>
        <p:txBody>
          <a:bodyPr/>
          <a:lstStyle/>
          <a:p>
            <a:r>
              <a:rPr lang="en-US" altLang="en-US" smtClean="0"/>
              <a:t>Define the Loop Invariant</a:t>
            </a:r>
          </a:p>
        </p:txBody>
      </p:sp>
      <p:sp>
        <p:nvSpPr>
          <p:cNvPr id="419978" name="Rectangle 138"/>
          <p:cNvSpPr>
            <a:spLocks noChangeArrowheads="1"/>
          </p:cNvSpPr>
          <p:nvPr/>
        </p:nvSpPr>
        <p:spPr bwMode="auto">
          <a:xfrm>
            <a:off x="2051050" y="1268413"/>
            <a:ext cx="6624638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en-US" altLang="en-US"/>
              <a:t>We have read the matrix up to &lt;x,y&gt;</a:t>
            </a:r>
            <a:br>
              <a:rPr kumimoji="0" lang="en-US" altLang="en-US"/>
            </a:br>
            <a:r>
              <a:rPr kumimoji="0" lang="en-US" altLang="en-US"/>
              <a:t>  and cannot reread the matrix.</a:t>
            </a:r>
          </a:p>
          <a:p>
            <a:r>
              <a:rPr kumimoji="0" lang="en-US" altLang="en-US"/>
              <a:t>We must output all maximal 0-rectangles</a:t>
            </a:r>
            <a:br>
              <a:rPr kumimoji="0" lang="en-US" altLang="en-US"/>
            </a:br>
            <a:r>
              <a:rPr kumimoji="0" lang="en-US" altLang="en-US"/>
              <a:t>  with &lt;x,y&gt; as bottom-right corner</a:t>
            </a:r>
          </a:p>
          <a:p>
            <a:r>
              <a:rPr kumimoji="0" lang="en-US" altLang="en-US"/>
              <a:t>What must we remember?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9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9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9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9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A9C0402-79F5-4F7D-9E69-4510CBBDEE9B}" type="slidenum">
              <a:rPr lang="en-US" altLang="en-US" sz="1400"/>
              <a:pPr/>
              <a:t>11</a:t>
            </a:fld>
            <a:endParaRPr lang="en-US" altLang="en-US" sz="140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10000" y="2438400"/>
            <a:ext cx="2554288" cy="3243263"/>
            <a:chOff x="2400" y="1536"/>
            <a:chExt cx="1609" cy="2043"/>
          </a:xfrm>
        </p:grpSpPr>
        <p:graphicFrame>
          <p:nvGraphicFramePr>
            <p:cNvPr id="4098" name="Object 3"/>
            <p:cNvGraphicFramePr>
              <a:graphicFrameLocks noChangeAspect="1"/>
            </p:cNvGraphicFramePr>
            <p:nvPr/>
          </p:nvGraphicFramePr>
          <p:xfrm>
            <a:off x="2400" y="1536"/>
            <a:ext cx="1609" cy="20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7" name="CorelPhotoPaint.Image.7" r:id="rId3" imgW="2554013" imgH="3242804" progId="CorelPhotoPaint.Image.7">
                    <p:embed/>
                  </p:oleObj>
                </mc:Choice>
                <mc:Fallback>
                  <p:oleObj name="CorelPhotoPaint.Image.7" r:id="rId3" imgW="2554013" imgH="3242804" progId="CorelPhotoPaint.Image.7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0" y="1536"/>
                          <a:ext cx="1609" cy="20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75" name="Rectangle 4"/>
            <p:cNvSpPr>
              <a:spLocks noChangeArrowheads="1"/>
            </p:cNvSpPr>
            <p:nvPr/>
          </p:nvSpPr>
          <p:spPr bwMode="auto">
            <a:xfrm>
              <a:off x="3111" y="2237"/>
              <a:ext cx="288" cy="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7200">
                  <a:solidFill>
                    <a:srgbClr val="000000"/>
                  </a:solidFill>
                </a:rPr>
                <a:t>0</a:t>
              </a:r>
              <a:endParaRPr lang="en-CA" altLang="en-US"/>
            </a:p>
          </p:txBody>
        </p:sp>
        <p:sp>
          <p:nvSpPr>
            <p:cNvPr id="4176" name="Rectangle 5"/>
            <p:cNvSpPr>
              <a:spLocks noChangeArrowheads="1"/>
            </p:cNvSpPr>
            <p:nvPr/>
          </p:nvSpPr>
          <p:spPr bwMode="auto">
            <a:xfrm>
              <a:off x="2583" y="1670"/>
              <a:ext cx="464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3600">
                  <a:solidFill>
                    <a:srgbClr val="000000"/>
                  </a:solidFill>
                </a:rPr>
                <a:t>step</a:t>
              </a:r>
              <a:endParaRPr lang="en-CA" altLang="en-US" sz="1200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308100" y="1025525"/>
            <a:ext cx="5022850" cy="4648200"/>
            <a:chOff x="824" y="646"/>
            <a:chExt cx="3164" cy="2928"/>
          </a:xfrm>
        </p:grpSpPr>
        <p:sp>
          <p:nvSpPr>
            <p:cNvPr id="4168" name="Freeform 7"/>
            <p:cNvSpPr>
              <a:spLocks/>
            </p:cNvSpPr>
            <p:nvPr/>
          </p:nvSpPr>
          <p:spPr bwMode="auto">
            <a:xfrm>
              <a:off x="979" y="825"/>
              <a:ext cx="3009" cy="2749"/>
            </a:xfrm>
            <a:custGeom>
              <a:avLst/>
              <a:gdLst>
                <a:gd name="T0" fmla="*/ 0 w 3009"/>
                <a:gd name="T1" fmla="*/ 2749 h 2749"/>
                <a:gd name="T2" fmla="*/ 0 w 3009"/>
                <a:gd name="T3" fmla="*/ 2364 h 2749"/>
                <a:gd name="T4" fmla="*/ 405 w 3009"/>
                <a:gd name="T5" fmla="*/ 2364 h 2749"/>
                <a:gd name="T6" fmla="*/ 405 w 3009"/>
                <a:gd name="T7" fmla="*/ 1739 h 2749"/>
                <a:gd name="T8" fmla="*/ 1186 w 3009"/>
                <a:gd name="T9" fmla="*/ 1739 h 2749"/>
                <a:gd name="T10" fmla="*/ 1186 w 3009"/>
                <a:gd name="T11" fmla="*/ 1494 h 2749"/>
                <a:gd name="T12" fmla="*/ 1399 w 3009"/>
                <a:gd name="T13" fmla="*/ 1494 h 2749"/>
                <a:gd name="T14" fmla="*/ 1399 w 3009"/>
                <a:gd name="T15" fmla="*/ 721 h 2749"/>
                <a:gd name="T16" fmla="*/ 1746 w 3009"/>
                <a:gd name="T17" fmla="*/ 721 h 2749"/>
                <a:gd name="T18" fmla="*/ 1746 w 3009"/>
                <a:gd name="T19" fmla="*/ 470 h 2749"/>
                <a:gd name="T20" fmla="*/ 2533 w 3009"/>
                <a:gd name="T21" fmla="*/ 470 h 2749"/>
                <a:gd name="T22" fmla="*/ 2533 w 3009"/>
                <a:gd name="T23" fmla="*/ 0 h 2749"/>
                <a:gd name="T24" fmla="*/ 3009 w 3009"/>
                <a:gd name="T25" fmla="*/ 0 h 2749"/>
                <a:gd name="T26" fmla="*/ 3009 w 3009"/>
                <a:gd name="T27" fmla="*/ 2749 h 2749"/>
                <a:gd name="T28" fmla="*/ 0 w 3009"/>
                <a:gd name="T29" fmla="*/ 2749 h 274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09"/>
                <a:gd name="T46" fmla="*/ 0 h 2749"/>
                <a:gd name="T47" fmla="*/ 3009 w 3009"/>
                <a:gd name="T48" fmla="*/ 2749 h 274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09" h="2749">
                  <a:moveTo>
                    <a:pt x="0" y="2749"/>
                  </a:moveTo>
                  <a:lnTo>
                    <a:pt x="0" y="2364"/>
                  </a:lnTo>
                  <a:lnTo>
                    <a:pt x="405" y="2364"/>
                  </a:lnTo>
                  <a:lnTo>
                    <a:pt x="405" y="1739"/>
                  </a:lnTo>
                  <a:lnTo>
                    <a:pt x="1186" y="1739"/>
                  </a:lnTo>
                  <a:lnTo>
                    <a:pt x="1186" y="1494"/>
                  </a:lnTo>
                  <a:lnTo>
                    <a:pt x="1399" y="1494"/>
                  </a:lnTo>
                  <a:lnTo>
                    <a:pt x="1399" y="721"/>
                  </a:lnTo>
                  <a:lnTo>
                    <a:pt x="1746" y="721"/>
                  </a:lnTo>
                  <a:lnTo>
                    <a:pt x="1746" y="470"/>
                  </a:lnTo>
                  <a:lnTo>
                    <a:pt x="2533" y="470"/>
                  </a:lnTo>
                  <a:lnTo>
                    <a:pt x="2533" y="0"/>
                  </a:lnTo>
                  <a:lnTo>
                    <a:pt x="3009" y="0"/>
                  </a:lnTo>
                  <a:lnTo>
                    <a:pt x="3009" y="2749"/>
                  </a:lnTo>
                  <a:lnTo>
                    <a:pt x="0" y="2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69" name="Rectangle 8"/>
            <p:cNvSpPr>
              <a:spLocks noChangeArrowheads="1"/>
            </p:cNvSpPr>
            <p:nvPr/>
          </p:nvSpPr>
          <p:spPr bwMode="auto">
            <a:xfrm>
              <a:off x="824" y="3389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1800">
                  <a:solidFill>
                    <a:srgbClr val="FFFFFF"/>
                  </a:solidFill>
                </a:rPr>
                <a:t>1</a:t>
              </a:r>
              <a:endParaRPr lang="en-CA" altLang="en-US"/>
            </a:p>
          </p:txBody>
        </p:sp>
        <p:sp>
          <p:nvSpPr>
            <p:cNvPr id="4170" name="Rectangle 9"/>
            <p:cNvSpPr>
              <a:spLocks noChangeArrowheads="1"/>
            </p:cNvSpPr>
            <p:nvPr/>
          </p:nvSpPr>
          <p:spPr bwMode="auto">
            <a:xfrm>
              <a:off x="1278" y="3002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1800">
                  <a:solidFill>
                    <a:srgbClr val="FFFFFF"/>
                  </a:solidFill>
                </a:rPr>
                <a:t>1</a:t>
              </a:r>
              <a:endParaRPr lang="en-CA" altLang="en-US"/>
            </a:p>
          </p:txBody>
        </p:sp>
        <p:sp>
          <p:nvSpPr>
            <p:cNvPr id="4171" name="Rectangle 10"/>
            <p:cNvSpPr>
              <a:spLocks noChangeArrowheads="1"/>
            </p:cNvSpPr>
            <p:nvPr/>
          </p:nvSpPr>
          <p:spPr bwMode="auto">
            <a:xfrm>
              <a:off x="3405" y="111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1800">
                  <a:solidFill>
                    <a:srgbClr val="FFFFFF"/>
                  </a:solidFill>
                </a:rPr>
                <a:t>1</a:t>
              </a:r>
              <a:endParaRPr lang="en-CA" altLang="en-US"/>
            </a:p>
          </p:txBody>
        </p:sp>
        <p:sp>
          <p:nvSpPr>
            <p:cNvPr id="4172" name="Rectangle 11"/>
            <p:cNvSpPr>
              <a:spLocks noChangeArrowheads="1"/>
            </p:cNvSpPr>
            <p:nvPr/>
          </p:nvSpPr>
          <p:spPr bwMode="auto">
            <a:xfrm>
              <a:off x="3883" y="64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1800">
                  <a:solidFill>
                    <a:srgbClr val="FFFFFF"/>
                  </a:solidFill>
                </a:rPr>
                <a:t>1</a:t>
              </a:r>
              <a:endParaRPr lang="en-CA" altLang="en-US"/>
            </a:p>
          </p:txBody>
        </p:sp>
        <p:sp>
          <p:nvSpPr>
            <p:cNvPr id="4173" name="Rectangle 12"/>
            <p:cNvSpPr>
              <a:spLocks noChangeArrowheads="1"/>
            </p:cNvSpPr>
            <p:nvPr/>
          </p:nvSpPr>
          <p:spPr bwMode="auto">
            <a:xfrm>
              <a:off x="2056" y="239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1800">
                  <a:solidFill>
                    <a:srgbClr val="FFFFFF"/>
                  </a:solidFill>
                </a:rPr>
                <a:t>1</a:t>
              </a:r>
              <a:endParaRPr lang="en-CA" altLang="en-US"/>
            </a:p>
          </p:txBody>
        </p:sp>
        <p:sp>
          <p:nvSpPr>
            <p:cNvPr id="4174" name="Rectangle 13"/>
            <p:cNvSpPr>
              <a:spLocks noChangeArrowheads="1"/>
            </p:cNvSpPr>
            <p:nvPr/>
          </p:nvSpPr>
          <p:spPr bwMode="auto">
            <a:xfrm>
              <a:off x="3111" y="2246"/>
              <a:ext cx="288" cy="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7200">
                  <a:solidFill>
                    <a:srgbClr val="000000"/>
                  </a:solidFill>
                </a:rPr>
                <a:t>0</a:t>
              </a:r>
              <a:endParaRPr lang="en-CA" alt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685800" y="1066800"/>
            <a:ext cx="4784725" cy="4038600"/>
            <a:chOff x="432" y="672"/>
            <a:chExt cx="3014" cy="2546"/>
          </a:xfrm>
        </p:grpSpPr>
        <p:grpSp>
          <p:nvGrpSpPr>
            <p:cNvPr id="4143" name="Group 15"/>
            <p:cNvGrpSpPr>
              <a:grpSpLocks/>
            </p:cNvGrpSpPr>
            <p:nvPr/>
          </p:nvGrpSpPr>
          <p:grpSpPr bwMode="auto">
            <a:xfrm>
              <a:off x="3120" y="672"/>
              <a:ext cx="326" cy="147"/>
              <a:chOff x="3637" y="859"/>
              <a:chExt cx="326" cy="147"/>
            </a:xfrm>
          </p:grpSpPr>
          <p:sp>
            <p:nvSpPr>
              <p:cNvPr id="4165" name="Rectangle 16"/>
              <p:cNvSpPr>
                <a:spLocks noChangeArrowheads="1"/>
              </p:cNvSpPr>
              <p:nvPr/>
            </p:nvSpPr>
            <p:spPr bwMode="auto">
              <a:xfrm>
                <a:off x="3637" y="859"/>
                <a:ext cx="32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CA" altLang="en-US" sz="1400">
                    <a:solidFill>
                      <a:schemeClr val="accent1"/>
                    </a:solidFill>
                  </a:rPr>
                  <a:t>( x  ,y )</a:t>
                </a:r>
                <a:endParaRPr lang="en-CA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166" name="Rectangle 17"/>
              <p:cNvSpPr>
                <a:spLocks noChangeArrowheads="1"/>
              </p:cNvSpPr>
              <p:nvPr/>
            </p:nvSpPr>
            <p:spPr bwMode="auto">
              <a:xfrm>
                <a:off x="3758" y="910"/>
                <a:ext cx="27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CA" altLang="en-US" sz="1000">
                    <a:solidFill>
                      <a:schemeClr val="accent1"/>
                    </a:solidFill>
                  </a:rPr>
                  <a:t>r</a:t>
                </a:r>
                <a:endParaRPr lang="en-CA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167" name="Rectangle 18"/>
              <p:cNvSpPr>
                <a:spLocks noChangeArrowheads="1"/>
              </p:cNvSpPr>
              <p:nvPr/>
            </p:nvSpPr>
            <p:spPr bwMode="auto">
              <a:xfrm>
                <a:off x="3886" y="910"/>
                <a:ext cx="27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CA" altLang="en-US" sz="1000">
                    <a:solidFill>
                      <a:schemeClr val="accent1"/>
                    </a:solidFill>
                  </a:rPr>
                  <a:t>r</a:t>
                </a:r>
                <a:endParaRPr lang="en-CA" alt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4144" name="Group 19"/>
            <p:cNvGrpSpPr>
              <a:grpSpLocks/>
            </p:cNvGrpSpPr>
            <p:nvPr/>
          </p:nvGrpSpPr>
          <p:grpSpPr bwMode="auto">
            <a:xfrm>
              <a:off x="624" y="3072"/>
              <a:ext cx="326" cy="146"/>
              <a:chOff x="1058" y="3214"/>
              <a:chExt cx="326" cy="146"/>
            </a:xfrm>
          </p:grpSpPr>
          <p:sp>
            <p:nvSpPr>
              <p:cNvPr id="4162" name="Rectangle 20"/>
              <p:cNvSpPr>
                <a:spLocks noChangeArrowheads="1"/>
              </p:cNvSpPr>
              <p:nvPr/>
            </p:nvSpPr>
            <p:spPr bwMode="auto">
              <a:xfrm>
                <a:off x="1058" y="3214"/>
                <a:ext cx="32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CA" altLang="en-US" sz="1400">
                    <a:solidFill>
                      <a:schemeClr val="accent1"/>
                    </a:solidFill>
                  </a:rPr>
                  <a:t>( x  ,y )</a:t>
                </a:r>
                <a:endParaRPr lang="en-CA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163" name="Rectangle 21"/>
              <p:cNvSpPr>
                <a:spLocks noChangeArrowheads="1"/>
              </p:cNvSpPr>
              <p:nvPr/>
            </p:nvSpPr>
            <p:spPr bwMode="auto">
              <a:xfrm>
                <a:off x="1181" y="3264"/>
                <a:ext cx="40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CA" altLang="en-US" sz="1000">
                    <a:solidFill>
                      <a:schemeClr val="accent1"/>
                    </a:solidFill>
                  </a:rPr>
                  <a:t>1</a:t>
                </a:r>
                <a:endParaRPr lang="en-CA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164" name="Rectangle 22"/>
              <p:cNvSpPr>
                <a:spLocks noChangeArrowheads="1"/>
              </p:cNvSpPr>
              <p:nvPr/>
            </p:nvSpPr>
            <p:spPr bwMode="auto">
              <a:xfrm>
                <a:off x="1309" y="3264"/>
                <a:ext cx="40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CA" altLang="en-US" sz="1000">
                    <a:solidFill>
                      <a:schemeClr val="accent1"/>
                    </a:solidFill>
                  </a:rPr>
                  <a:t>1</a:t>
                </a:r>
                <a:endParaRPr lang="en-CA" alt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4145" name="Group 23"/>
            <p:cNvGrpSpPr>
              <a:grpSpLocks/>
            </p:cNvGrpSpPr>
            <p:nvPr/>
          </p:nvGrpSpPr>
          <p:grpSpPr bwMode="auto">
            <a:xfrm>
              <a:off x="1066" y="2448"/>
              <a:ext cx="326" cy="146"/>
              <a:chOff x="1058" y="3214"/>
              <a:chExt cx="326" cy="146"/>
            </a:xfrm>
          </p:grpSpPr>
          <p:sp>
            <p:nvSpPr>
              <p:cNvPr id="4159" name="Rectangle 24"/>
              <p:cNvSpPr>
                <a:spLocks noChangeArrowheads="1"/>
              </p:cNvSpPr>
              <p:nvPr/>
            </p:nvSpPr>
            <p:spPr bwMode="auto">
              <a:xfrm>
                <a:off x="1058" y="3214"/>
                <a:ext cx="32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CA" altLang="en-US" sz="1400">
                    <a:solidFill>
                      <a:schemeClr val="accent1"/>
                    </a:solidFill>
                  </a:rPr>
                  <a:t>( x  ,y )</a:t>
                </a:r>
                <a:endParaRPr lang="en-CA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160" name="Rectangle 25"/>
              <p:cNvSpPr>
                <a:spLocks noChangeArrowheads="1"/>
              </p:cNvSpPr>
              <p:nvPr/>
            </p:nvSpPr>
            <p:spPr bwMode="auto">
              <a:xfrm>
                <a:off x="1181" y="3264"/>
                <a:ext cx="40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1000">
                    <a:solidFill>
                      <a:schemeClr val="accent1"/>
                    </a:solidFill>
                  </a:rPr>
                  <a:t>2</a:t>
                </a:r>
                <a:endParaRPr lang="en-CA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161" name="Rectangle 26"/>
              <p:cNvSpPr>
                <a:spLocks noChangeArrowheads="1"/>
              </p:cNvSpPr>
              <p:nvPr/>
            </p:nvSpPr>
            <p:spPr bwMode="auto">
              <a:xfrm>
                <a:off x="1309" y="3264"/>
                <a:ext cx="40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1000">
                    <a:solidFill>
                      <a:schemeClr val="accent1"/>
                    </a:solidFill>
                  </a:rPr>
                  <a:t>2</a:t>
                </a:r>
                <a:endParaRPr lang="en-CA" alt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4146" name="Group 27"/>
            <p:cNvGrpSpPr>
              <a:grpSpLocks/>
            </p:cNvGrpSpPr>
            <p:nvPr/>
          </p:nvGrpSpPr>
          <p:grpSpPr bwMode="auto">
            <a:xfrm>
              <a:off x="1834" y="2206"/>
              <a:ext cx="326" cy="146"/>
              <a:chOff x="1058" y="3214"/>
              <a:chExt cx="326" cy="146"/>
            </a:xfrm>
          </p:grpSpPr>
          <p:sp>
            <p:nvSpPr>
              <p:cNvPr id="4156" name="Rectangle 28"/>
              <p:cNvSpPr>
                <a:spLocks noChangeArrowheads="1"/>
              </p:cNvSpPr>
              <p:nvPr/>
            </p:nvSpPr>
            <p:spPr bwMode="auto">
              <a:xfrm>
                <a:off x="1058" y="3214"/>
                <a:ext cx="32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CA" altLang="en-US" sz="1400">
                    <a:solidFill>
                      <a:schemeClr val="accent1"/>
                    </a:solidFill>
                  </a:rPr>
                  <a:t>( x  ,y )</a:t>
                </a:r>
                <a:endParaRPr lang="en-CA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157" name="Rectangle 29"/>
              <p:cNvSpPr>
                <a:spLocks noChangeArrowheads="1"/>
              </p:cNvSpPr>
              <p:nvPr/>
            </p:nvSpPr>
            <p:spPr bwMode="auto">
              <a:xfrm>
                <a:off x="1181" y="3264"/>
                <a:ext cx="40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1000">
                    <a:solidFill>
                      <a:schemeClr val="accent1"/>
                    </a:solidFill>
                  </a:rPr>
                  <a:t>3</a:t>
                </a:r>
                <a:endParaRPr lang="en-CA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158" name="Rectangle 30"/>
              <p:cNvSpPr>
                <a:spLocks noChangeArrowheads="1"/>
              </p:cNvSpPr>
              <p:nvPr/>
            </p:nvSpPr>
            <p:spPr bwMode="auto">
              <a:xfrm>
                <a:off x="1309" y="3264"/>
                <a:ext cx="40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1000">
                    <a:solidFill>
                      <a:schemeClr val="accent1"/>
                    </a:solidFill>
                  </a:rPr>
                  <a:t>3</a:t>
                </a:r>
                <a:endParaRPr lang="en-CA" alt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4147" name="Group 31"/>
            <p:cNvGrpSpPr>
              <a:grpSpLocks/>
            </p:cNvGrpSpPr>
            <p:nvPr/>
          </p:nvGrpSpPr>
          <p:grpSpPr bwMode="auto">
            <a:xfrm>
              <a:off x="2074" y="1440"/>
              <a:ext cx="326" cy="146"/>
              <a:chOff x="1058" y="3214"/>
              <a:chExt cx="326" cy="146"/>
            </a:xfrm>
          </p:grpSpPr>
          <p:sp>
            <p:nvSpPr>
              <p:cNvPr id="4153" name="Rectangle 32"/>
              <p:cNvSpPr>
                <a:spLocks noChangeArrowheads="1"/>
              </p:cNvSpPr>
              <p:nvPr/>
            </p:nvSpPr>
            <p:spPr bwMode="auto">
              <a:xfrm>
                <a:off x="1058" y="3214"/>
                <a:ext cx="32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CA" altLang="en-US" sz="1400">
                    <a:solidFill>
                      <a:schemeClr val="accent1"/>
                    </a:solidFill>
                  </a:rPr>
                  <a:t>( x  ,y )</a:t>
                </a:r>
                <a:endParaRPr lang="en-CA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154" name="Rectangle 33"/>
              <p:cNvSpPr>
                <a:spLocks noChangeArrowheads="1"/>
              </p:cNvSpPr>
              <p:nvPr/>
            </p:nvSpPr>
            <p:spPr bwMode="auto">
              <a:xfrm>
                <a:off x="1181" y="3264"/>
                <a:ext cx="40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1000">
                    <a:solidFill>
                      <a:schemeClr val="accent1"/>
                    </a:solidFill>
                  </a:rPr>
                  <a:t>4</a:t>
                </a:r>
                <a:endParaRPr lang="en-CA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155" name="Rectangle 34"/>
              <p:cNvSpPr>
                <a:spLocks noChangeArrowheads="1"/>
              </p:cNvSpPr>
              <p:nvPr/>
            </p:nvSpPr>
            <p:spPr bwMode="auto">
              <a:xfrm>
                <a:off x="1309" y="3264"/>
                <a:ext cx="40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1000">
                    <a:solidFill>
                      <a:schemeClr val="accent1"/>
                    </a:solidFill>
                  </a:rPr>
                  <a:t>4</a:t>
                </a:r>
                <a:endParaRPr lang="en-CA" alt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4148" name="Group 35"/>
            <p:cNvGrpSpPr>
              <a:grpSpLocks/>
            </p:cNvGrpSpPr>
            <p:nvPr/>
          </p:nvGrpSpPr>
          <p:grpSpPr bwMode="auto">
            <a:xfrm>
              <a:off x="2362" y="1150"/>
              <a:ext cx="326" cy="146"/>
              <a:chOff x="1058" y="3214"/>
              <a:chExt cx="326" cy="146"/>
            </a:xfrm>
          </p:grpSpPr>
          <p:sp>
            <p:nvSpPr>
              <p:cNvPr id="4150" name="Rectangle 36"/>
              <p:cNvSpPr>
                <a:spLocks noChangeArrowheads="1"/>
              </p:cNvSpPr>
              <p:nvPr/>
            </p:nvSpPr>
            <p:spPr bwMode="auto">
              <a:xfrm>
                <a:off x="1058" y="3214"/>
                <a:ext cx="32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CA" altLang="en-US" sz="1400">
                    <a:solidFill>
                      <a:schemeClr val="accent1"/>
                    </a:solidFill>
                  </a:rPr>
                  <a:t>( x  ,y )</a:t>
                </a:r>
                <a:endParaRPr lang="en-CA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151" name="Rectangle 37"/>
              <p:cNvSpPr>
                <a:spLocks noChangeArrowheads="1"/>
              </p:cNvSpPr>
              <p:nvPr/>
            </p:nvSpPr>
            <p:spPr bwMode="auto">
              <a:xfrm>
                <a:off x="1181" y="3264"/>
                <a:ext cx="40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1000">
                    <a:solidFill>
                      <a:schemeClr val="accent1"/>
                    </a:solidFill>
                  </a:rPr>
                  <a:t>5</a:t>
                </a:r>
                <a:endParaRPr lang="en-CA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152" name="Rectangle 38"/>
              <p:cNvSpPr>
                <a:spLocks noChangeArrowheads="1"/>
              </p:cNvSpPr>
              <p:nvPr/>
            </p:nvSpPr>
            <p:spPr bwMode="auto">
              <a:xfrm>
                <a:off x="1309" y="3264"/>
                <a:ext cx="40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1000">
                    <a:solidFill>
                      <a:schemeClr val="accent1"/>
                    </a:solidFill>
                  </a:rPr>
                  <a:t>5</a:t>
                </a:r>
                <a:endParaRPr lang="en-CA" altLang="en-US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4149" name="Text Box 39"/>
            <p:cNvSpPr txBox="1">
              <a:spLocks noChangeArrowheads="1"/>
            </p:cNvSpPr>
            <p:nvPr/>
          </p:nvSpPr>
          <p:spPr bwMode="auto">
            <a:xfrm>
              <a:off x="432" y="1296"/>
              <a:ext cx="1450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>
                  <a:solidFill>
                    <a:schemeClr val="accent1"/>
                  </a:solidFill>
                </a:rPr>
                <a:t>Stack of steps</a:t>
              </a:r>
              <a:endParaRPr lang="en-CA" alt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4103" name="Rectangle 41"/>
          <p:cNvSpPr>
            <a:spLocks noChangeArrowheads="1"/>
          </p:cNvSpPr>
          <p:nvPr/>
        </p:nvSpPr>
        <p:spPr bwMode="auto">
          <a:xfrm>
            <a:off x="4210050" y="2151063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1</a:t>
            </a:r>
            <a:endParaRPr lang="en-CA" altLang="en-US"/>
          </a:p>
        </p:txBody>
      </p:sp>
      <p:sp>
        <p:nvSpPr>
          <p:cNvPr id="4104" name="Rectangle 42"/>
          <p:cNvSpPr>
            <a:spLocks noChangeArrowheads="1"/>
          </p:cNvSpPr>
          <p:nvPr/>
        </p:nvSpPr>
        <p:spPr bwMode="auto">
          <a:xfrm>
            <a:off x="3592513" y="3392488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1</a:t>
            </a:r>
            <a:endParaRPr lang="en-CA" altLang="en-US"/>
          </a:p>
        </p:txBody>
      </p:sp>
      <p:sp>
        <p:nvSpPr>
          <p:cNvPr id="4105" name="Rectangle 43"/>
          <p:cNvSpPr>
            <a:spLocks noChangeArrowheads="1"/>
          </p:cNvSpPr>
          <p:nvPr/>
        </p:nvSpPr>
        <p:spPr bwMode="auto">
          <a:xfrm>
            <a:off x="3463925" y="6054725"/>
            <a:ext cx="2206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2400">
                <a:solidFill>
                  <a:srgbClr val="FFFFFF"/>
                </a:solidFill>
              </a:rPr>
              <a:t>X</a:t>
            </a:r>
            <a:endParaRPr lang="en-CA" altLang="en-US"/>
          </a:p>
        </p:txBody>
      </p:sp>
      <p:sp>
        <p:nvSpPr>
          <p:cNvPr id="4106" name="Rectangle 44"/>
          <p:cNvSpPr>
            <a:spLocks noChangeArrowheads="1"/>
          </p:cNvSpPr>
          <p:nvPr/>
        </p:nvSpPr>
        <p:spPr bwMode="auto">
          <a:xfrm>
            <a:off x="7083425" y="2974975"/>
            <a:ext cx="2206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2400">
                <a:solidFill>
                  <a:srgbClr val="FFFFFF"/>
                </a:solidFill>
              </a:rPr>
              <a:t>Y</a:t>
            </a:r>
            <a:endParaRPr lang="en-CA" altLang="en-US"/>
          </a:p>
        </p:txBody>
      </p:sp>
      <p:sp>
        <p:nvSpPr>
          <p:cNvPr id="4107" name="Freeform 59"/>
          <p:cNvSpPr>
            <a:spLocks/>
          </p:cNvSpPr>
          <p:nvPr/>
        </p:nvSpPr>
        <p:spPr bwMode="auto">
          <a:xfrm>
            <a:off x="3065463" y="6011863"/>
            <a:ext cx="917575" cy="12700"/>
          </a:xfrm>
          <a:custGeom>
            <a:avLst/>
            <a:gdLst>
              <a:gd name="T0" fmla="*/ 578 w 578"/>
              <a:gd name="T1" fmla="*/ 4 h 8"/>
              <a:gd name="T2" fmla="*/ 578 w 578"/>
              <a:gd name="T3" fmla="*/ 0 h 8"/>
              <a:gd name="T4" fmla="*/ 0 w 578"/>
              <a:gd name="T5" fmla="*/ 0 h 8"/>
              <a:gd name="T6" fmla="*/ 0 w 578"/>
              <a:gd name="T7" fmla="*/ 8 h 8"/>
              <a:gd name="T8" fmla="*/ 578 w 578"/>
              <a:gd name="T9" fmla="*/ 8 h 8"/>
              <a:gd name="T10" fmla="*/ 578 w 578"/>
              <a:gd name="T11" fmla="*/ 4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8"/>
              <a:gd name="T19" fmla="*/ 0 h 8"/>
              <a:gd name="T20" fmla="*/ 578 w 578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8" h="8">
                <a:moveTo>
                  <a:pt x="578" y="4"/>
                </a:moveTo>
                <a:lnTo>
                  <a:pt x="578" y="0"/>
                </a:lnTo>
                <a:lnTo>
                  <a:pt x="0" y="0"/>
                </a:lnTo>
                <a:lnTo>
                  <a:pt x="0" y="8"/>
                </a:lnTo>
                <a:lnTo>
                  <a:pt x="578" y="8"/>
                </a:lnTo>
                <a:lnTo>
                  <a:pt x="578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08" name="Freeform 60"/>
          <p:cNvSpPr>
            <a:spLocks/>
          </p:cNvSpPr>
          <p:nvPr/>
        </p:nvSpPr>
        <p:spPr bwMode="auto">
          <a:xfrm>
            <a:off x="3940175" y="5981700"/>
            <a:ext cx="87313" cy="76200"/>
          </a:xfrm>
          <a:custGeom>
            <a:avLst/>
            <a:gdLst>
              <a:gd name="T0" fmla="*/ 55 w 55"/>
              <a:gd name="T1" fmla="*/ 23 h 48"/>
              <a:gd name="T2" fmla="*/ 0 w 55"/>
              <a:gd name="T3" fmla="*/ 0 h 48"/>
              <a:gd name="T4" fmla="*/ 0 w 55"/>
              <a:gd name="T5" fmla="*/ 2 h 48"/>
              <a:gd name="T6" fmla="*/ 2 w 55"/>
              <a:gd name="T7" fmla="*/ 4 h 48"/>
              <a:gd name="T8" fmla="*/ 2 w 55"/>
              <a:gd name="T9" fmla="*/ 6 h 48"/>
              <a:gd name="T10" fmla="*/ 2 w 55"/>
              <a:gd name="T11" fmla="*/ 8 h 48"/>
              <a:gd name="T12" fmla="*/ 4 w 55"/>
              <a:gd name="T13" fmla="*/ 8 h 48"/>
              <a:gd name="T14" fmla="*/ 4 w 55"/>
              <a:gd name="T15" fmla="*/ 10 h 48"/>
              <a:gd name="T16" fmla="*/ 4 w 55"/>
              <a:gd name="T17" fmla="*/ 12 h 48"/>
              <a:gd name="T18" fmla="*/ 4 w 55"/>
              <a:gd name="T19" fmla="*/ 13 h 48"/>
              <a:gd name="T20" fmla="*/ 4 w 55"/>
              <a:gd name="T21" fmla="*/ 15 h 48"/>
              <a:gd name="T22" fmla="*/ 5 w 55"/>
              <a:gd name="T23" fmla="*/ 15 h 48"/>
              <a:gd name="T24" fmla="*/ 5 w 55"/>
              <a:gd name="T25" fmla="*/ 17 h 48"/>
              <a:gd name="T26" fmla="*/ 5 w 55"/>
              <a:gd name="T27" fmla="*/ 19 h 48"/>
              <a:gd name="T28" fmla="*/ 5 w 55"/>
              <a:gd name="T29" fmla="*/ 21 h 48"/>
              <a:gd name="T30" fmla="*/ 5 w 55"/>
              <a:gd name="T31" fmla="*/ 23 h 48"/>
              <a:gd name="T32" fmla="*/ 5 w 55"/>
              <a:gd name="T33" fmla="*/ 25 h 48"/>
              <a:gd name="T34" fmla="*/ 5 w 55"/>
              <a:gd name="T35" fmla="*/ 27 h 48"/>
              <a:gd name="T36" fmla="*/ 5 w 55"/>
              <a:gd name="T37" fmla="*/ 29 h 48"/>
              <a:gd name="T38" fmla="*/ 5 w 55"/>
              <a:gd name="T39" fmla="*/ 31 h 48"/>
              <a:gd name="T40" fmla="*/ 4 w 55"/>
              <a:gd name="T41" fmla="*/ 33 h 48"/>
              <a:gd name="T42" fmla="*/ 4 w 55"/>
              <a:gd name="T43" fmla="*/ 35 h 48"/>
              <a:gd name="T44" fmla="*/ 4 w 55"/>
              <a:gd name="T45" fmla="*/ 36 h 48"/>
              <a:gd name="T46" fmla="*/ 4 w 55"/>
              <a:gd name="T47" fmla="*/ 38 h 48"/>
              <a:gd name="T48" fmla="*/ 2 w 55"/>
              <a:gd name="T49" fmla="*/ 40 h 48"/>
              <a:gd name="T50" fmla="*/ 2 w 55"/>
              <a:gd name="T51" fmla="*/ 42 h 48"/>
              <a:gd name="T52" fmla="*/ 2 w 55"/>
              <a:gd name="T53" fmla="*/ 44 h 48"/>
              <a:gd name="T54" fmla="*/ 0 w 55"/>
              <a:gd name="T55" fmla="*/ 44 h 48"/>
              <a:gd name="T56" fmla="*/ 0 w 55"/>
              <a:gd name="T57" fmla="*/ 46 h 48"/>
              <a:gd name="T58" fmla="*/ 0 w 55"/>
              <a:gd name="T59" fmla="*/ 48 h 48"/>
              <a:gd name="T60" fmla="*/ 55 w 55"/>
              <a:gd name="T61" fmla="*/ 23 h 4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5"/>
              <a:gd name="T94" fmla="*/ 0 h 48"/>
              <a:gd name="T95" fmla="*/ 55 w 55"/>
              <a:gd name="T96" fmla="*/ 48 h 4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5" h="48">
                <a:moveTo>
                  <a:pt x="55" y="23"/>
                </a:moveTo>
                <a:lnTo>
                  <a:pt x="0" y="0"/>
                </a:lnTo>
                <a:lnTo>
                  <a:pt x="0" y="2"/>
                </a:lnTo>
                <a:lnTo>
                  <a:pt x="2" y="4"/>
                </a:lnTo>
                <a:lnTo>
                  <a:pt x="2" y="6"/>
                </a:lnTo>
                <a:lnTo>
                  <a:pt x="2" y="8"/>
                </a:lnTo>
                <a:lnTo>
                  <a:pt x="4" y="8"/>
                </a:lnTo>
                <a:lnTo>
                  <a:pt x="4" y="10"/>
                </a:lnTo>
                <a:lnTo>
                  <a:pt x="4" y="12"/>
                </a:lnTo>
                <a:lnTo>
                  <a:pt x="4" y="13"/>
                </a:lnTo>
                <a:lnTo>
                  <a:pt x="4" y="15"/>
                </a:lnTo>
                <a:lnTo>
                  <a:pt x="5" y="15"/>
                </a:lnTo>
                <a:lnTo>
                  <a:pt x="5" y="17"/>
                </a:lnTo>
                <a:lnTo>
                  <a:pt x="5" y="19"/>
                </a:lnTo>
                <a:lnTo>
                  <a:pt x="5" y="21"/>
                </a:lnTo>
                <a:lnTo>
                  <a:pt x="5" y="23"/>
                </a:lnTo>
                <a:lnTo>
                  <a:pt x="5" y="25"/>
                </a:lnTo>
                <a:lnTo>
                  <a:pt x="5" y="27"/>
                </a:lnTo>
                <a:lnTo>
                  <a:pt x="5" y="29"/>
                </a:lnTo>
                <a:lnTo>
                  <a:pt x="5" y="31"/>
                </a:lnTo>
                <a:lnTo>
                  <a:pt x="4" y="33"/>
                </a:lnTo>
                <a:lnTo>
                  <a:pt x="4" y="35"/>
                </a:lnTo>
                <a:lnTo>
                  <a:pt x="4" y="36"/>
                </a:lnTo>
                <a:lnTo>
                  <a:pt x="4" y="38"/>
                </a:lnTo>
                <a:lnTo>
                  <a:pt x="2" y="40"/>
                </a:lnTo>
                <a:lnTo>
                  <a:pt x="2" y="42"/>
                </a:lnTo>
                <a:lnTo>
                  <a:pt x="2" y="44"/>
                </a:lnTo>
                <a:lnTo>
                  <a:pt x="0" y="44"/>
                </a:lnTo>
                <a:lnTo>
                  <a:pt x="0" y="46"/>
                </a:lnTo>
                <a:lnTo>
                  <a:pt x="0" y="48"/>
                </a:lnTo>
                <a:lnTo>
                  <a:pt x="55" y="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09" name="Freeform 61"/>
          <p:cNvSpPr>
            <a:spLocks/>
          </p:cNvSpPr>
          <p:nvPr/>
        </p:nvSpPr>
        <p:spPr bwMode="auto">
          <a:xfrm>
            <a:off x="7013575" y="2676525"/>
            <a:ext cx="12700" cy="915988"/>
          </a:xfrm>
          <a:custGeom>
            <a:avLst/>
            <a:gdLst>
              <a:gd name="T0" fmla="*/ 4 w 8"/>
              <a:gd name="T1" fmla="*/ 577 h 577"/>
              <a:gd name="T2" fmla="*/ 8 w 8"/>
              <a:gd name="T3" fmla="*/ 577 h 577"/>
              <a:gd name="T4" fmla="*/ 8 w 8"/>
              <a:gd name="T5" fmla="*/ 0 h 577"/>
              <a:gd name="T6" fmla="*/ 0 w 8"/>
              <a:gd name="T7" fmla="*/ 0 h 577"/>
              <a:gd name="T8" fmla="*/ 0 w 8"/>
              <a:gd name="T9" fmla="*/ 577 h 577"/>
              <a:gd name="T10" fmla="*/ 4 w 8"/>
              <a:gd name="T11" fmla="*/ 577 h 5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577"/>
              <a:gd name="T20" fmla="*/ 8 w 8"/>
              <a:gd name="T21" fmla="*/ 577 h 5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577">
                <a:moveTo>
                  <a:pt x="4" y="577"/>
                </a:moveTo>
                <a:lnTo>
                  <a:pt x="8" y="577"/>
                </a:lnTo>
                <a:lnTo>
                  <a:pt x="8" y="0"/>
                </a:lnTo>
                <a:lnTo>
                  <a:pt x="0" y="0"/>
                </a:lnTo>
                <a:lnTo>
                  <a:pt x="0" y="577"/>
                </a:lnTo>
                <a:lnTo>
                  <a:pt x="4" y="5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10" name="Freeform 62"/>
          <p:cNvSpPr>
            <a:spLocks/>
          </p:cNvSpPr>
          <p:nvPr/>
        </p:nvSpPr>
        <p:spPr bwMode="auto">
          <a:xfrm>
            <a:off x="6980238" y="3546475"/>
            <a:ext cx="76200" cy="92075"/>
          </a:xfrm>
          <a:custGeom>
            <a:avLst/>
            <a:gdLst>
              <a:gd name="T0" fmla="*/ 25 w 48"/>
              <a:gd name="T1" fmla="*/ 58 h 58"/>
              <a:gd name="T2" fmla="*/ 48 w 48"/>
              <a:gd name="T3" fmla="*/ 0 h 58"/>
              <a:gd name="T4" fmla="*/ 46 w 48"/>
              <a:gd name="T5" fmla="*/ 2 h 58"/>
              <a:gd name="T6" fmla="*/ 44 w 48"/>
              <a:gd name="T7" fmla="*/ 2 h 58"/>
              <a:gd name="T8" fmla="*/ 42 w 48"/>
              <a:gd name="T9" fmla="*/ 4 h 58"/>
              <a:gd name="T10" fmla="*/ 40 w 48"/>
              <a:gd name="T11" fmla="*/ 4 h 58"/>
              <a:gd name="T12" fmla="*/ 38 w 48"/>
              <a:gd name="T13" fmla="*/ 4 h 58"/>
              <a:gd name="T14" fmla="*/ 36 w 48"/>
              <a:gd name="T15" fmla="*/ 6 h 58"/>
              <a:gd name="T16" fmla="*/ 34 w 48"/>
              <a:gd name="T17" fmla="*/ 6 h 58"/>
              <a:gd name="T18" fmla="*/ 32 w 48"/>
              <a:gd name="T19" fmla="*/ 6 h 58"/>
              <a:gd name="T20" fmla="*/ 31 w 48"/>
              <a:gd name="T21" fmla="*/ 6 h 58"/>
              <a:gd name="T22" fmla="*/ 29 w 48"/>
              <a:gd name="T23" fmla="*/ 6 h 58"/>
              <a:gd name="T24" fmla="*/ 27 w 48"/>
              <a:gd name="T25" fmla="*/ 6 h 58"/>
              <a:gd name="T26" fmla="*/ 25 w 48"/>
              <a:gd name="T27" fmla="*/ 6 h 58"/>
              <a:gd name="T28" fmla="*/ 23 w 48"/>
              <a:gd name="T29" fmla="*/ 6 h 58"/>
              <a:gd name="T30" fmla="*/ 21 w 48"/>
              <a:gd name="T31" fmla="*/ 6 h 58"/>
              <a:gd name="T32" fmla="*/ 19 w 48"/>
              <a:gd name="T33" fmla="*/ 6 h 58"/>
              <a:gd name="T34" fmla="*/ 17 w 48"/>
              <a:gd name="T35" fmla="*/ 6 h 58"/>
              <a:gd name="T36" fmla="*/ 15 w 48"/>
              <a:gd name="T37" fmla="*/ 6 h 58"/>
              <a:gd name="T38" fmla="*/ 13 w 48"/>
              <a:gd name="T39" fmla="*/ 6 h 58"/>
              <a:gd name="T40" fmla="*/ 11 w 48"/>
              <a:gd name="T41" fmla="*/ 6 h 58"/>
              <a:gd name="T42" fmla="*/ 9 w 48"/>
              <a:gd name="T43" fmla="*/ 4 h 58"/>
              <a:gd name="T44" fmla="*/ 8 w 48"/>
              <a:gd name="T45" fmla="*/ 4 h 58"/>
              <a:gd name="T46" fmla="*/ 6 w 48"/>
              <a:gd name="T47" fmla="*/ 4 h 58"/>
              <a:gd name="T48" fmla="*/ 4 w 48"/>
              <a:gd name="T49" fmla="*/ 2 h 58"/>
              <a:gd name="T50" fmla="*/ 2 w 48"/>
              <a:gd name="T51" fmla="*/ 2 h 58"/>
              <a:gd name="T52" fmla="*/ 0 w 48"/>
              <a:gd name="T53" fmla="*/ 0 h 58"/>
              <a:gd name="T54" fmla="*/ 25 w 48"/>
              <a:gd name="T55" fmla="*/ 58 h 5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8"/>
              <a:gd name="T85" fmla="*/ 0 h 58"/>
              <a:gd name="T86" fmla="*/ 48 w 48"/>
              <a:gd name="T87" fmla="*/ 58 h 5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8" h="58">
                <a:moveTo>
                  <a:pt x="25" y="58"/>
                </a:moveTo>
                <a:lnTo>
                  <a:pt x="48" y="0"/>
                </a:lnTo>
                <a:lnTo>
                  <a:pt x="46" y="2"/>
                </a:lnTo>
                <a:lnTo>
                  <a:pt x="44" y="2"/>
                </a:lnTo>
                <a:lnTo>
                  <a:pt x="42" y="4"/>
                </a:lnTo>
                <a:lnTo>
                  <a:pt x="40" y="4"/>
                </a:lnTo>
                <a:lnTo>
                  <a:pt x="38" y="4"/>
                </a:lnTo>
                <a:lnTo>
                  <a:pt x="36" y="6"/>
                </a:lnTo>
                <a:lnTo>
                  <a:pt x="34" y="6"/>
                </a:lnTo>
                <a:lnTo>
                  <a:pt x="32" y="6"/>
                </a:lnTo>
                <a:lnTo>
                  <a:pt x="31" y="6"/>
                </a:lnTo>
                <a:lnTo>
                  <a:pt x="29" y="6"/>
                </a:lnTo>
                <a:lnTo>
                  <a:pt x="27" y="6"/>
                </a:lnTo>
                <a:lnTo>
                  <a:pt x="25" y="6"/>
                </a:lnTo>
                <a:lnTo>
                  <a:pt x="23" y="6"/>
                </a:lnTo>
                <a:lnTo>
                  <a:pt x="21" y="6"/>
                </a:lnTo>
                <a:lnTo>
                  <a:pt x="19" y="6"/>
                </a:lnTo>
                <a:lnTo>
                  <a:pt x="17" y="6"/>
                </a:lnTo>
                <a:lnTo>
                  <a:pt x="15" y="6"/>
                </a:lnTo>
                <a:lnTo>
                  <a:pt x="13" y="6"/>
                </a:lnTo>
                <a:lnTo>
                  <a:pt x="11" y="6"/>
                </a:lnTo>
                <a:lnTo>
                  <a:pt x="9" y="4"/>
                </a:lnTo>
                <a:lnTo>
                  <a:pt x="8" y="4"/>
                </a:lnTo>
                <a:lnTo>
                  <a:pt x="6" y="4"/>
                </a:lnTo>
                <a:lnTo>
                  <a:pt x="4" y="2"/>
                </a:lnTo>
                <a:lnTo>
                  <a:pt x="2" y="2"/>
                </a:lnTo>
                <a:lnTo>
                  <a:pt x="0" y="0"/>
                </a:lnTo>
                <a:lnTo>
                  <a:pt x="25" y="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11" name="Text Box 64"/>
          <p:cNvSpPr txBox="1">
            <a:spLocks noChangeArrowheads="1"/>
          </p:cNvSpPr>
          <p:nvPr/>
        </p:nvSpPr>
        <p:spPr bwMode="auto">
          <a:xfrm>
            <a:off x="5343525" y="5364163"/>
            <a:ext cx="10572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200">
                <a:solidFill>
                  <a:schemeClr val="accent1"/>
                </a:solidFill>
              </a:rPr>
              <a:t>&lt;x,y&gt; *</a:t>
            </a:r>
            <a:endParaRPr lang="en-CA" altLang="en-US" sz="2200">
              <a:solidFill>
                <a:schemeClr val="accent1"/>
              </a:solidFill>
            </a:endParaRPr>
          </a:p>
        </p:txBody>
      </p:sp>
      <p:grpSp>
        <p:nvGrpSpPr>
          <p:cNvPr id="4112" name="Group 66"/>
          <p:cNvGrpSpPr>
            <a:grpSpLocks/>
          </p:cNvGrpSpPr>
          <p:nvPr/>
        </p:nvGrpSpPr>
        <p:grpSpPr bwMode="auto">
          <a:xfrm>
            <a:off x="395288" y="333375"/>
            <a:ext cx="1866900" cy="1600200"/>
            <a:chOff x="249" y="210"/>
            <a:chExt cx="1176" cy="1008"/>
          </a:xfrm>
        </p:grpSpPr>
        <p:sp>
          <p:nvSpPr>
            <p:cNvPr id="4130" name="Freeform 67" descr="Green marble"/>
            <p:cNvSpPr>
              <a:spLocks/>
            </p:cNvSpPr>
            <p:nvPr/>
          </p:nvSpPr>
          <p:spPr bwMode="auto">
            <a:xfrm>
              <a:off x="249" y="210"/>
              <a:ext cx="1176" cy="1008"/>
            </a:xfrm>
            <a:custGeom>
              <a:avLst/>
              <a:gdLst>
                <a:gd name="T0" fmla="*/ 748 w 2280"/>
                <a:gd name="T1" fmla="*/ 30 h 1785"/>
                <a:gd name="T2" fmla="*/ 1224 w 2280"/>
                <a:gd name="T3" fmla="*/ 305 h 1785"/>
                <a:gd name="T4" fmla="*/ 2184 w 2280"/>
                <a:gd name="T5" fmla="*/ 257 h 1785"/>
                <a:gd name="T6" fmla="*/ 1800 w 2280"/>
                <a:gd name="T7" fmla="*/ 1121 h 1785"/>
                <a:gd name="T8" fmla="*/ 1743 w 2280"/>
                <a:gd name="T9" fmla="*/ 1313 h 1785"/>
                <a:gd name="T10" fmla="*/ 1717 w 2280"/>
                <a:gd name="T11" fmla="*/ 1479 h 1785"/>
                <a:gd name="T12" fmla="*/ 1560 w 2280"/>
                <a:gd name="T13" fmla="*/ 1549 h 1785"/>
                <a:gd name="T14" fmla="*/ 1272 w 2280"/>
                <a:gd name="T15" fmla="*/ 1553 h 1785"/>
                <a:gd name="T16" fmla="*/ 168 w 2280"/>
                <a:gd name="T17" fmla="*/ 1649 h 1785"/>
                <a:gd name="T18" fmla="*/ 264 w 2280"/>
                <a:gd name="T19" fmla="*/ 737 h 1785"/>
                <a:gd name="T20" fmla="*/ 425 w 2280"/>
                <a:gd name="T21" fmla="*/ 126 h 1785"/>
                <a:gd name="T22" fmla="*/ 748 w 2280"/>
                <a:gd name="T23" fmla="*/ 30 h 17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0"/>
                <a:gd name="T37" fmla="*/ 0 h 1785"/>
                <a:gd name="T38" fmla="*/ 2280 w 2280"/>
                <a:gd name="T39" fmla="*/ 1785 h 178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0" h="1785">
                  <a:moveTo>
                    <a:pt x="748" y="30"/>
                  </a:moveTo>
                  <a:cubicBezTo>
                    <a:pt x="881" y="60"/>
                    <a:pt x="985" y="267"/>
                    <a:pt x="1224" y="305"/>
                  </a:cubicBezTo>
                  <a:cubicBezTo>
                    <a:pt x="1463" y="343"/>
                    <a:pt x="2088" y="121"/>
                    <a:pt x="2184" y="257"/>
                  </a:cubicBezTo>
                  <a:cubicBezTo>
                    <a:pt x="2280" y="393"/>
                    <a:pt x="1873" y="945"/>
                    <a:pt x="1800" y="1121"/>
                  </a:cubicBezTo>
                  <a:cubicBezTo>
                    <a:pt x="1727" y="1297"/>
                    <a:pt x="1757" y="1253"/>
                    <a:pt x="1743" y="1313"/>
                  </a:cubicBezTo>
                  <a:cubicBezTo>
                    <a:pt x="1729" y="1373"/>
                    <a:pt x="1747" y="1440"/>
                    <a:pt x="1717" y="1479"/>
                  </a:cubicBezTo>
                  <a:cubicBezTo>
                    <a:pt x="1687" y="1518"/>
                    <a:pt x="1634" y="1537"/>
                    <a:pt x="1560" y="1549"/>
                  </a:cubicBezTo>
                  <a:cubicBezTo>
                    <a:pt x="1486" y="1561"/>
                    <a:pt x="1504" y="1536"/>
                    <a:pt x="1272" y="1553"/>
                  </a:cubicBezTo>
                  <a:cubicBezTo>
                    <a:pt x="1040" y="1570"/>
                    <a:pt x="336" y="1785"/>
                    <a:pt x="168" y="1649"/>
                  </a:cubicBezTo>
                  <a:cubicBezTo>
                    <a:pt x="0" y="1513"/>
                    <a:pt x="221" y="991"/>
                    <a:pt x="264" y="737"/>
                  </a:cubicBezTo>
                  <a:cubicBezTo>
                    <a:pt x="307" y="483"/>
                    <a:pt x="344" y="244"/>
                    <a:pt x="425" y="126"/>
                  </a:cubicBezTo>
                  <a:cubicBezTo>
                    <a:pt x="506" y="8"/>
                    <a:pt x="615" y="0"/>
                    <a:pt x="748" y="30"/>
                  </a:cubicBez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4131" name="Group 68"/>
            <p:cNvGrpSpPr>
              <a:grpSpLocks/>
            </p:cNvGrpSpPr>
            <p:nvPr/>
          </p:nvGrpSpPr>
          <p:grpSpPr bwMode="auto">
            <a:xfrm>
              <a:off x="484" y="247"/>
              <a:ext cx="627" cy="813"/>
              <a:chOff x="2641" y="1488"/>
              <a:chExt cx="2655" cy="2488"/>
            </a:xfrm>
          </p:grpSpPr>
          <p:grpSp>
            <p:nvGrpSpPr>
              <p:cNvPr id="4132" name="Group 69"/>
              <p:cNvGrpSpPr>
                <a:grpSpLocks/>
              </p:cNvGrpSpPr>
              <p:nvPr/>
            </p:nvGrpSpPr>
            <p:grpSpPr bwMode="auto">
              <a:xfrm>
                <a:off x="2641" y="1488"/>
                <a:ext cx="2496" cy="2436"/>
                <a:chOff x="2641" y="1488"/>
                <a:chExt cx="2496" cy="2436"/>
              </a:xfrm>
            </p:grpSpPr>
            <p:sp>
              <p:nvSpPr>
                <p:cNvPr id="4137" name="Freeform 70"/>
                <p:cNvSpPr>
                  <a:spLocks/>
                </p:cNvSpPr>
                <p:nvPr/>
              </p:nvSpPr>
              <p:spPr bwMode="auto">
                <a:xfrm>
                  <a:off x="3465" y="1900"/>
                  <a:ext cx="434" cy="514"/>
                </a:xfrm>
                <a:custGeom>
                  <a:avLst/>
                  <a:gdLst>
                    <a:gd name="T0" fmla="*/ 132 w 434"/>
                    <a:gd name="T1" fmla="*/ 186 h 514"/>
                    <a:gd name="T2" fmla="*/ 157 w 434"/>
                    <a:gd name="T3" fmla="*/ 114 h 514"/>
                    <a:gd name="T4" fmla="*/ 189 w 434"/>
                    <a:gd name="T5" fmla="*/ 42 h 514"/>
                    <a:gd name="T6" fmla="*/ 236 w 434"/>
                    <a:gd name="T7" fmla="*/ 6 h 514"/>
                    <a:gd name="T8" fmla="*/ 302 w 434"/>
                    <a:gd name="T9" fmla="*/ 0 h 514"/>
                    <a:gd name="T10" fmla="*/ 355 w 434"/>
                    <a:gd name="T11" fmla="*/ 24 h 514"/>
                    <a:gd name="T12" fmla="*/ 393 w 434"/>
                    <a:gd name="T13" fmla="*/ 63 h 514"/>
                    <a:gd name="T14" fmla="*/ 421 w 434"/>
                    <a:gd name="T15" fmla="*/ 135 h 514"/>
                    <a:gd name="T16" fmla="*/ 434 w 434"/>
                    <a:gd name="T17" fmla="*/ 222 h 514"/>
                    <a:gd name="T18" fmla="*/ 434 w 434"/>
                    <a:gd name="T19" fmla="*/ 312 h 514"/>
                    <a:gd name="T20" fmla="*/ 412 w 434"/>
                    <a:gd name="T21" fmla="*/ 411 h 514"/>
                    <a:gd name="T22" fmla="*/ 355 w 434"/>
                    <a:gd name="T23" fmla="*/ 474 h 514"/>
                    <a:gd name="T24" fmla="*/ 299 w 434"/>
                    <a:gd name="T25" fmla="*/ 514 h 514"/>
                    <a:gd name="T26" fmla="*/ 245 w 434"/>
                    <a:gd name="T27" fmla="*/ 510 h 514"/>
                    <a:gd name="T28" fmla="*/ 198 w 434"/>
                    <a:gd name="T29" fmla="*/ 468 h 514"/>
                    <a:gd name="T30" fmla="*/ 157 w 434"/>
                    <a:gd name="T31" fmla="*/ 396 h 514"/>
                    <a:gd name="T32" fmla="*/ 129 w 434"/>
                    <a:gd name="T33" fmla="*/ 333 h 514"/>
                    <a:gd name="T34" fmla="*/ 129 w 434"/>
                    <a:gd name="T35" fmla="*/ 252 h 514"/>
                    <a:gd name="T36" fmla="*/ 0 w 434"/>
                    <a:gd name="T37" fmla="*/ 234 h 514"/>
                    <a:gd name="T38" fmla="*/ 16 w 434"/>
                    <a:gd name="T39" fmla="*/ 189 h 514"/>
                    <a:gd name="T40" fmla="*/ 132 w 434"/>
                    <a:gd name="T41" fmla="*/ 186 h 51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34"/>
                    <a:gd name="T64" fmla="*/ 0 h 514"/>
                    <a:gd name="T65" fmla="*/ 434 w 434"/>
                    <a:gd name="T66" fmla="*/ 514 h 51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34" h="514">
                      <a:moveTo>
                        <a:pt x="132" y="186"/>
                      </a:moveTo>
                      <a:lnTo>
                        <a:pt x="157" y="114"/>
                      </a:lnTo>
                      <a:lnTo>
                        <a:pt x="189" y="42"/>
                      </a:lnTo>
                      <a:lnTo>
                        <a:pt x="236" y="6"/>
                      </a:lnTo>
                      <a:lnTo>
                        <a:pt x="302" y="0"/>
                      </a:lnTo>
                      <a:lnTo>
                        <a:pt x="355" y="24"/>
                      </a:lnTo>
                      <a:lnTo>
                        <a:pt x="393" y="63"/>
                      </a:lnTo>
                      <a:lnTo>
                        <a:pt x="421" y="135"/>
                      </a:lnTo>
                      <a:lnTo>
                        <a:pt x="434" y="222"/>
                      </a:lnTo>
                      <a:lnTo>
                        <a:pt x="434" y="312"/>
                      </a:lnTo>
                      <a:lnTo>
                        <a:pt x="412" y="411"/>
                      </a:lnTo>
                      <a:lnTo>
                        <a:pt x="355" y="474"/>
                      </a:lnTo>
                      <a:lnTo>
                        <a:pt x="299" y="514"/>
                      </a:lnTo>
                      <a:lnTo>
                        <a:pt x="245" y="510"/>
                      </a:lnTo>
                      <a:lnTo>
                        <a:pt x="198" y="468"/>
                      </a:lnTo>
                      <a:lnTo>
                        <a:pt x="157" y="396"/>
                      </a:lnTo>
                      <a:lnTo>
                        <a:pt x="129" y="333"/>
                      </a:lnTo>
                      <a:lnTo>
                        <a:pt x="129" y="252"/>
                      </a:lnTo>
                      <a:lnTo>
                        <a:pt x="0" y="234"/>
                      </a:lnTo>
                      <a:lnTo>
                        <a:pt x="16" y="189"/>
                      </a:lnTo>
                      <a:lnTo>
                        <a:pt x="132" y="18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138" name="Freeform 71"/>
                <p:cNvSpPr>
                  <a:spLocks/>
                </p:cNvSpPr>
                <p:nvPr/>
              </p:nvSpPr>
              <p:spPr bwMode="auto">
                <a:xfrm>
                  <a:off x="3752" y="1488"/>
                  <a:ext cx="566" cy="1154"/>
                </a:xfrm>
                <a:custGeom>
                  <a:avLst/>
                  <a:gdLst>
                    <a:gd name="T0" fmla="*/ 13 w 566"/>
                    <a:gd name="T1" fmla="*/ 1145 h 1154"/>
                    <a:gd name="T2" fmla="*/ 0 w 566"/>
                    <a:gd name="T3" fmla="*/ 1088 h 1154"/>
                    <a:gd name="T4" fmla="*/ 31 w 566"/>
                    <a:gd name="T5" fmla="*/ 1042 h 1154"/>
                    <a:gd name="T6" fmla="*/ 134 w 566"/>
                    <a:gd name="T7" fmla="*/ 988 h 1154"/>
                    <a:gd name="T8" fmla="*/ 226 w 566"/>
                    <a:gd name="T9" fmla="*/ 927 h 1154"/>
                    <a:gd name="T10" fmla="*/ 313 w 566"/>
                    <a:gd name="T11" fmla="*/ 827 h 1154"/>
                    <a:gd name="T12" fmla="*/ 432 w 566"/>
                    <a:gd name="T13" fmla="*/ 689 h 1154"/>
                    <a:gd name="T14" fmla="*/ 463 w 566"/>
                    <a:gd name="T15" fmla="*/ 634 h 1154"/>
                    <a:gd name="T16" fmla="*/ 479 w 566"/>
                    <a:gd name="T17" fmla="*/ 580 h 1154"/>
                    <a:gd name="T18" fmla="*/ 472 w 566"/>
                    <a:gd name="T19" fmla="*/ 526 h 1154"/>
                    <a:gd name="T20" fmla="*/ 444 w 566"/>
                    <a:gd name="T21" fmla="*/ 426 h 1154"/>
                    <a:gd name="T22" fmla="*/ 376 w 566"/>
                    <a:gd name="T23" fmla="*/ 299 h 1154"/>
                    <a:gd name="T24" fmla="*/ 301 w 566"/>
                    <a:gd name="T25" fmla="*/ 229 h 1154"/>
                    <a:gd name="T26" fmla="*/ 235 w 566"/>
                    <a:gd name="T27" fmla="*/ 190 h 1154"/>
                    <a:gd name="T28" fmla="*/ 181 w 566"/>
                    <a:gd name="T29" fmla="*/ 184 h 1154"/>
                    <a:gd name="T30" fmla="*/ 153 w 566"/>
                    <a:gd name="T31" fmla="*/ 190 h 1154"/>
                    <a:gd name="T32" fmla="*/ 150 w 566"/>
                    <a:gd name="T33" fmla="*/ 163 h 1154"/>
                    <a:gd name="T34" fmla="*/ 215 w 566"/>
                    <a:gd name="T35" fmla="*/ 154 h 1154"/>
                    <a:gd name="T36" fmla="*/ 291 w 566"/>
                    <a:gd name="T37" fmla="*/ 154 h 1154"/>
                    <a:gd name="T38" fmla="*/ 238 w 566"/>
                    <a:gd name="T39" fmla="*/ 93 h 1154"/>
                    <a:gd name="T40" fmla="*/ 206 w 566"/>
                    <a:gd name="T41" fmla="*/ 45 h 1154"/>
                    <a:gd name="T42" fmla="*/ 229 w 566"/>
                    <a:gd name="T43" fmla="*/ 27 h 1154"/>
                    <a:gd name="T44" fmla="*/ 313 w 566"/>
                    <a:gd name="T45" fmla="*/ 109 h 1154"/>
                    <a:gd name="T46" fmla="*/ 329 w 566"/>
                    <a:gd name="T47" fmla="*/ 121 h 1154"/>
                    <a:gd name="T48" fmla="*/ 313 w 566"/>
                    <a:gd name="T49" fmla="*/ 57 h 1154"/>
                    <a:gd name="T50" fmla="*/ 301 w 566"/>
                    <a:gd name="T51" fmla="*/ 9 h 1154"/>
                    <a:gd name="T52" fmla="*/ 313 w 566"/>
                    <a:gd name="T53" fmla="*/ 0 h 1154"/>
                    <a:gd name="T54" fmla="*/ 341 w 566"/>
                    <a:gd name="T55" fmla="*/ 9 h 1154"/>
                    <a:gd name="T56" fmla="*/ 366 w 566"/>
                    <a:gd name="T57" fmla="*/ 121 h 1154"/>
                    <a:gd name="T58" fmla="*/ 379 w 566"/>
                    <a:gd name="T59" fmla="*/ 118 h 1154"/>
                    <a:gd name="T60" fmla="*/ 379 w 566"/>
                    <a:gd name="T61" fmla="*/ 30 h 1154"/>
                    <a:gd name="T62" fmla="*/ 404 w 566"/>
                    <a:gd name="T63" fmla="*/ 21 h 1154"/>
                    <a:gd name="T64" fmla="*/ 422 w 566"/>
                    <a:gd name="T65" fmla="*/ 36 h 1154"/>
                    <a:gd name="T66" fmla="*/ 413 w 566"/>
                    <a:gd name="T67" fmla="*/ 154 h 1154"/>
                    <a:gd name="T68" fmla="*/ 407 w 566"/>
                    <a:gd name="T69" fmla="*/ 202 h 1154"/>
                    <a:gd name="T70" fmla="*/ 422 w 566"/>
                    <a:gd name="T71" fmla="*/ 299 h 1154"/>
                    <a:gd name="T72" fmla="*/ 472 w 566"/>
                    <a:gd name="T73" fmla="*/ 402 h 1154"/>
                    <a:gd name="T74" fmla="*/ 525 w 566"/>
                    <a:gd name="T75" fmla="*/ 520 h 1154"/>
                    <a:gd name="T76" fmla="*/ 566 w 566"/>
                    <a:gd name="T77" fmla="*/ 607 h 1154"/>
                    <a:gd name="T78" fmla="*/ 563 w 566"/>
                    <a:gd name="T79" fmla="*/ 652 h 1154"/>
                    <a:gd name="T80" fmla="*/ 488 w 566"/>
                    <a:gd name="T81" fmla="*/ 734 h 1154"/>
                    <a:gd name="T82" fmla="*/ 385 w 566"/>
                    <a:gd name="T83" fmla="*/ 836 h 1154"/>
                    <a:gd name="T84" fmla="*/ 301 w 566"/>
                    <a:gd name="T85" fmla="*/ 937 h 1154"/>
                    <a:gd name="T86" fmla="*/ 197 w 566"/>
                    <a:gd name="T87" fmla="*/ 1070 h 1154"/>
                    <a:gd name="T88" fmla="*/ 112 w 566"/>
                    <a:gd name="T89" fmla="*/ 1136 h 1154"/>
                    <a:gd name="T90" fmla="*/ 47 w 566"/>
                    <a:gd name="T91" fmla="*/ 1154 h 1154"/>
                    <a:gd name="T92" fmla="*/ 13 w 566"/>
                    <a:gd name="T93" fmla="*/ 1145 h 1154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566"/>
                    <a:gd name="T142" fmla="*/ 0 h 1154"/>
                    <a:gd name="T143" fmla="*/ 566 w 566"/>
                    <a:gd name="T144" fmla="*/ 1154 h 1154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566" h="1154">
                      <a:moveTo>
                        <a:pt x="13" y="1145"/>
                      </a:moveTo>
                      <a:lnTo>
                        <a:pt x="0" y="1088"/>
                      </a:lnTo>
                      <a:lnTo>
                        <a:pt x="31" y="1042"/>
                      </a:lnTo>
                      <a:lnTo>
                        <a:pt x="134" y="988"/>
                      </a:lnTo>
                      <a:lnTo>
                        <a:pt x="226" y="927"/>
                      </a:lnTo>
                      <a:lnTo>
                        <a:pt x="313" y="827"/>
                      </a:lnTo>
                      <a:lnTo>
                        <a:pt x="432" y="689"/>
                      </a:lnTo>
                      <a:lnTo>
                        <a:pt x="463" y="634"/>
                      </a:lnTo>
                      <a:lnTo>
                        <a:pt x="479" y="580"/>
                      </a:lnTo>
                      <a:lnTo>
                        <a:pt x="472" y="526"/>
                      </a:lnTo>
                      <a:lnTo>
                        <a:pt x="444" y="426"/>
                      </a:lnTo>
                      <a:lnTo>
                        <a:pt x="376" y="299"/>
                      </a:lnTo>
                      <a:lnTo>
                        <a:pt x="301" y="229"/>
                      </a:lnTo>
                      <a:lnTo>
                        <a:pt x="235" y="190"/>
                      </a:lnTo>
                      <a:lnTo>
                        <a:pt x="181" y="184"/>
                      </a:lnTo>
                      <a:lnTo>
                        <a:pt x="153" y="190"/>
                      </a:lnTo>
                      <a:lnTo>
                        <a:pt x="150" y="163"/>
                      </a:lnTo>
                      <a:lnTo>
                        <a:pt x="215" y="154"/>
                      </a:lnTo>
                      <a:lnTo>
                        <a:pt x="291" y="154"/>
                      </a:lnTo>
                      <a:lnTo>
                        <a:pt x="238" y="93"/>
                      </a:lnTo>
                      <a:lnTo>
                        <a:pt x="206" y="45"/>
                      </a:lnTo>
                      <a:lnTo>
                        <a:pt x="229" y="27"/>
                      </a:lnTo>
                      <a:lnTo>
                        <a:pt x="313" y="109"/>
                      </a:lnTo>
                      <a:lnTo>
                        <a:pt x="329" y="121"/>
                      </a:lnTo>
                      <a:lnTo>
                        <a:pt x="313" y="57"/>
                      </a:lnTo>
                      <a:lnTo>
                        <a:pt x="301" y="9"/>
                      </a:lnTo>
                      <a:lnTo>
                        <a:pt x="313" y="0"/>
                      </a:lnTo>
                      <a:lnTo>
                        <a:pt x="341" y="9"/>
                      </a:lnTo>
                      <a:lnTo>
                        <a:pt x="366" y="121"/>
                      </a:lnTo>
                      <a:lnTo>
                        <a:pt x="379" y="118"/>
                      </a:lnTo>
                      <a:lnTo>
                        <a:pt x="379" y="30"/>
                      </a:lnTo>
                      <a:lnTo>
                        <a:pt x="404" y="21"/>
                      </a:lnTo>
                      <a:lnTo>
                        <a:pt x="422" y="36"/>
                      </a:lnTo>
                      <a:lnTo>
                        <a:pt x="413" y="154"/>
                      </a:lnTo>
                      <a:lnTo>
                        <a:pt x="407" y="202"/>
                      </a:lnTo>
                      <a:lnTo>
                        <a:pt x="422" y="299"/>
                      </a:lnTo>
                      <a:lnTo>
                        <a:pt x="472" y="402"/>
                      </a:lnTo>
                      <a:lnTo>
                        <a:pt x="525" y="520"/>
                      </a:lnTo>
                      <a:lnTo>
                        <a:pt x="566" y="607"/>
                      </a:lnTo>
                      <a:lnTo>
                        <a:pt x="563" y="652"/>
                      </a:lnTo>
                      <a:lnTo>
                        <a:pt x="488" y="734"/>
                      </a:lnTo>
                      <a:lnTo>
                        <a:pt x="385" y="836"/>
                      </a:lnTo>
                      <a:lnTo>
                        <a:pt x="301" y="937"/>
                      </a:lnTo>
                      <a:lnTo>
                        <a:pt x="197" y="1070"/>
                      </a:lnTo>
                      <a:lnTo>
                        <a:pt x="112" y="1136"/>
                      </a:lnTo>
                      <a:lnTo>
                        <a:pt x="47" y="1154"/>
                      </a:lnTo>
                      <a:lnTo>
                        <a:pt x="13" y="1145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139" name="Freeform 72"/>
                <p:cNvSpPr>
                  <a:spLocks/>
                </p:cNvSpPr>
                <p:nvPr/>
              </p:nvSpPr>
              <p:spPr bwMode="auto">
                <a:xfrm>
                  <a:off x="2641" y="2564"/>
                  <a:ext cx="1037" cy="581"/>
                </a:xfrm>
                <a:custGeom>
                  <a:avLst/>
                  <a:gdLst>
                    <a:gd name="T0" fmla="*/ 210 w 1037"/>
                    <a:gd name="T1" fmla="*/ 468 h 581"/>
                    <a:gd name="T2" fmla="*/ 361 w 1037"/>
                    <a:gd name="T3" fmla="*/ 462 h 581"/>
                    <a:gd name="T4" fmla="*/ 498 w 1037"/>
                    <a:gd name="T5" fmla="*/ 444 h 581"/>
                    <a:gd name="T6" fmla="*/ 583 w 1037"/>
                    <a:gd name="T7" fmla="*/ 423 h 581"/>
                    <a:gd name="T8" fmla="*/ 705 w 1037"/>
                    <a:gd name="T9" fmla="*/ 354 h 581"/>
                    <a:gd name="T10" fmla="*/ 792 w 1037"/>
                    <a:gd name="T11" fmla="*/ 288 h 581"/>
                    <a:gd name="T12" fmla="*/ 906 w 1037"/>
                    <a:gd name="T13" fmla="*/ 207 h 581"/>
                    <a:gd name="T14" fmla="*/ 959 w 1037"/>
                    <a:gd name="T15" fmla="*/ 156 h 581"/>
                    <a:gd name="T16" fmla="*/ 1000 w 1037"/>
                    <a:gd name="T17" fmla="*/ 120 h 581"/>
                    <a:gd name="T18" fmla="*/ 1037 w 1037"/>
                    <a:gd name="T19" fmla="*/ 81 h 581"/>
                    <a:gd name="T20" fmla="*/ 1037 w 1037"/>
                    <a:gd name="T21" fmla="*/ 39 h 581"/>
                    <a:gd name="T22" fmla="*/ 996 w 1037"/>
                    <a:gd name="T23" fmla="*/ 0 h 581"/>
                    <a:gd name="T24" fmla="*/ 971 w 1037"/>
                    <a:gd name="T25" fmla="*/ 9 h 581"/>
                    <a:gd name="T26" fmla="*/ 903 w 1037"/>
                    <a:gd name="T27" fmla="*/ 90 h 581"/>
                    <a:gd name="T28" fmla="*/ 828 w 1037"/>
                    <a:gd name="T29" fmla="*/ 183 h 581"/>
                    <a:gd name="T30" fmla="*/ 752 w 1037"/>
                    <a:gd name="T31" fmla="*/ 270 h 581"/>
                    <a:gd name="T32" fmla="*/ 642 w 1037"/>
                    <a:gd name="T33" fmla="*/ 342 h 581"/>
                    <a:gd name="T34" fmla="*/ 548 w 1037"/>
                    <a:gd name="T35" fmla="*/ 390 h 581"/>
                    <a:gd name="T36" fmla="*/ 445 w 1037"/>
                    <a:gd name="T37" fmla="*/ 414 h 581"/>
                    <a:gd name="T38" fmla="*/ 301 w 1037"/>
                    <a:gd name="T39" fmla="*/ 417 h 581"/>
                    <a:gd name="T40" fmla="*/ 216 w 1037"/>
                    <a:gd name="T41" fmla="*/ 417 h 581"/>
                    <a:gd name="T42" fmla="*/ 144 w 1037"/>
                    <a:gd name="T43" fmla="*/ 363 h 581"/>
                    <a:gd name="T44" fmla="*/ 125 w 1037"/>
                    <a:gd name="T45" fmla="*/ 327 h 581"/>
                    <a:gd name="T46" fmla="*/ 94 w 1037"/>
                    <a:gd name="T47" fmla="*/ 327 h 581"/>
                    <a:gd name="T48" fmla="*/ 116 w 1037"/>
                    <a:gd name="T49" fmla="*/ 372 h 581"/>
                    <a:gd name="T50" fmla="*/ 150 w 1037"/>
                    <a:gd name="T51" fmla="*/ 414 h 581"/>
                    <a:gd name="T52" fmla="*/ 66 w 1037"/>
                    <a:gd name="T53" fmla="*/ 396 h 581"/>
                    <a:gd name="T54" fmla="*/ 3 w 1037"/>
                    <a:gd name="T55" fmla="*/ 387 h 581"/>
                    <a:gd name="T56" fmla="*/ 3 w 1037"/>
                    <a:gd name="T57" fmla="*/ 405 h 581"/>
                    <a:gd name="T58" fmla="*/ 59 w 1037"/>
                    <a:gd name="T59" fmla="*/ 417 h 581"/>
                    <a:gd name="T60" fmla="*/ 97 w 1037"/>
                    <a:gd name="T61" fmla="*/ 441 h 581"/>
                    <a:gd name="T62" fmla="*/ 131 w 1037"/>
                    <a:gd name="T63" fmla="*/ 444 h 581"/>
                    <a:gd name="T64" fmla="*/ 78 w 1037"/>
                    <a:gd name="T65" fmla="*/ 462 h 581"/>
                    <a:gd name="T66" fmla="*/ 0 w 1037"/>
                    <a:gd name="T67" fmla="*/ 481 h 581"/>
                    <a:gd name="T68" fmla="*/ 3 w 1037"/>
                    <a:gd name="T69" fmla="*/ 499 h 581"/>
                    <a:gd name="T70" fmla="*/ 28 w 1037"/>
                    <a:gd name="T71" fmla="*/ 505 h 581"/>
                    <a:gd name="T72" fmla="*/ 103 w 1037"/>
                    <a:gd name="T73" fmla="*/ 481 h 581"/>
                    <a:gd name="T74" fmla="*/ 150 w 1037"/>
                    <a:gd name="T75" fmla="*/ 477 h 581"/>
                    <a:gd name="T76" fmla="*/ 122 w 1037"/>
                    <a:gd name="T77" fmla="*/ 505 h 581"/>
                    <a:gd name="T78" fmla="*/ 78 w 1037"/>
                    <a:gd name="T79" fmla="*/ 550 h 581"/>
                    <a:gd name="T80" fmla="*/ 59 w 1037"/>
                    <a:gd name="T81" fmla="*/ 562 h 581"/>
                    <a:gd name="T82" fmla="*/ 75 w 1037"/>
                    <a:gd name="T83" fmla="*/ 581 h 581"/>
                    <a:gd name="T84" fmla="*/ 113 w 1037"/>
                    <a:gd name="T85" fmla="*/ 559 h 581"/>
                    <a:gd name="T86" fmla="*/ 163 w 1037"/>
                    <a:gd name="T87" fmla="*/ 514 h 581"/>
                    <a:gd name="T88" fmla="*/ 210 w 1037"/>
                    <a:gd name="T89" fmla="*/ 468 h 581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037"/>
                    <a:gd name="T136" fmla="*/ 0 h 581"/>
                    <a:gd name="T137" fmla="*/ 1037 w 1037"/>
                    <a:gd name="T138" fmla="*/ 581 h 581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037" h="581">
                      <a:moveTo>
                        <a:pt x="210" y="468"/>
                      </a:moveTo>
                      <a:lnTo>
                        <a:pt x="361" y="462"/>
                      </a:lnTo>
                      <a:lnTo>
                        <a:pt x="498" y="444"/>
                      </a:lnTo>
                      <a:lnTo>
                        <a:pt x="583" y="423"/>
                      </a:lnTo>
                      <a:lnTo>
                        <a:pt x="705" y="354"/>
                      </a:lnTo>
                      <a:lnTo>
                        <a:pt x="792" y="288"/>
                      </a:lnTo>
                      <a:lnTo>
                        <a:pt x="906" y="207"/>
                      </a:lnTo>
                      <a:lnTo>
                        <a:pt x="959" y="156"/>
                      </a:lnTo>
                      <a:lnTo>
                        <a:pt x="1000" y="120"/>
                      </a:lnTo>
                      <a:lnTo>
                        <a:pt x="1037" y="81"/>
                      </a:lnTo>
                      <a:lnTo>
                        <a:pt x="1037" y="39"/>
                      </a:lnTo>
                      <a:lnTo>
                        <a:pt x="996" y="0"/>
                      </a:lnTo>
                      <a:lnTo>
                        <a:pt x="971" y="9"/>
                      </a:lnTo>
                      <a:lnTo>
                        <a:pt x="903" y="90"/>
                      </a:lnTo>
                      <a:lnTo>
                        <a:pt x="828" y="183"/>
                      </a:lnTo>
                      <a:lnTo>
                        <a:pt x="752" y="270"/>
                      </a:lnTo>
                      <a:lnTo>
                        <a:pt x="642" y="342"/>
                      </a:lnTo>
                      <a:lnTo>
                        <a:pt x="548" y="390"/>
                      </a:lnTo>
                      <a:lnTo>
                        <a:pt x="445" y="414"/>
                      </a:lnTo>
                      <a:lnTo>
                        <a:pt x="301" y="417"/>
                      </a:lnTo>
                      <a:lnTo>
                        <a:pt x="216" y="417"/>
                      </a:lnTo>
                      <a:lnTo>
                        <a:pt x="144" y="363"/>
                      </a:lnTo>
                      <a:lnTo>
                        <a:pt x="125" y="327"/>
                      </a:lnTo>
                      <a:lnTo>
                        <a:pt x="94" y="327"/>
                      </a:lnTo>
                      <a:lnTo>
                        <a:pt x="116" y="372"/>
                      </a:lnTo>
                      <a:lnTo>
                        <a:pt x="150" y="414"/>
                      </a:lnTo>
                      <a:lnTo>
                        <a:pt x="66" y="396"/>
                      </a:lnTo>
                      <a:lnTo>
                        <a:pt x="3" y="387"/>
                      </a:lnTo>
                      <a:lnTo>
                        <a:pt x="3" y="405"/>
                      </a:lnTo>
                      <a:lnTo>
                        <a:pt x="59" y="417"/>
                      </a:lnTo>
                      <a:lnTo>
                        <a:pt x="97" y="441"/>
                      </a:lnTo>
                      <a:lnTo>
                        <a:pt x="131" y="444"/>
                      </a:lnTo>
                      <a:lnTo>
                        <a:pt x="78" y="462"/>
                      </a:lnTo>
                      <a:lnTo>
                        <a:pt x="0" y="481"/>
                      </a:lnTo>
                      <a:lnTo>
                        <a:pt x="3" y="499"/>
                      </a:lnTo>
                      <a:lnTo>
                        <a:pt x="28" y="505"/>
                      </a:lnTo>
                      <a:lnTo>
                        <a:pt x="103" y="481"/>
                      </a:lnTo>
                      <a:lnTo>
                        <a:pt x="150" y="477"/>
                      </a:lnTo>
                      <a:lnTo>
                        <a:pt x="122" y="505"/>
                      </a:lnTo>
                      <a:lnTo>
                        <a:pt x="78" y="550"/>
                      </a:lnTo>
                      <a:lnTo>
                        <a:pt x="59" y="562"/>
                      </a:lnTo>
                      <a:lnTo>
                        <a:pt x="75" y="581"/>
                      </a:lnTo>
                      <a:lnTo>
                        <a:pt x="113" y="559"/>
                      </a:lnTo>
                      <a:lnTo>
                        <a:pt x="163" y="514"/>
                      </a:lnTo>
                      <a:lnTo>
                        <a:pt x="210" y="46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140" name="Freeform 73"/>
                <p:cNvSpPr>
                  <a:spLocks/>
                </p:cNvSpPr>
                <p:nvPr/>
              </p:nvSpPr>
              <p:spPr bwMode="auto">
                <a:xfrm>
                  <a:off x="3596" y="2504"/>
                  <a:ext cx="608" cy="800"/>
                </a:xfrm>
                <a:custGeom>
                  <a:avLst/>
                  <a:gdLst>
                    <a:gd name="T0" fmla="*/ 38 w 608"/>
                    <a:gd name="T1" fmla="*/ 90 h 800"/>
                    <a:gd name="T2" fmla="*/ 63 w 608"/>
                    <a:gd name="T3" fmla="*/ 27 h 800"/>
                    <a:gd name="T4" fmla="*/ 104 w 608"/>
                    <a:gd name="T5" fmla="*/ 0 h 800"/>
                    <a:gd name="T6" fmla="*/ 141 w 608"/>
                    <a:gd name="T7" fmla="*/ 0 h 800"/>
                    <a:gd name="T8" fmla="*/ 179 w 608"/>
                    <a:gd name="T9" fmla="*/ 18 h 800"/>
                    <a:gd name="T10" fmla="*/ 216 w 608"/>
                    <a:gd name="T11" fmla="*/ 54 h 800"/>
                    <a:gd name="T12" fmla="*/ 235 w 608"/>
                    <a:gd name="T13" fmla="*/ 117 h 800"/>
                    <a:gd name="T14" fmla="*/ 245 w 608"/>
                    <a:gd name="T15" fmla="*/ 180 h 800"/>
                    <a:gd name="T16" fmla="*/ 263 w 608"/>
                    <a:gd name="T17" fmla="*/ 243 h 800"/>
                    <a:gd name="T18" fmla="*/ 298 w 608"/>
                    <a:gd name="T19" fmla="*/ 312 h 800"/>
                    <a:gd name="T20" fmla="*/ 357 w 608"/>
                    <a:gd name="T21" fmla="*/ 384 h 800"/>
                    <a:gd name="T22" fmla="*/ 415 w 608"/>
                    <a:gd name="T23" fmla="*/ 432 h 800"/>
                    <a:gd name="T24" fmla="*/ 499 w 608"/>
                    <a:gd name="T25" fmla="*/ 468 h 800"/>
                    <a:gd name="T26" fmla="*/ 571 w 608"/>
                    <a:gd name="T27" fmla="*/ 522 h 800"/>
                    <a:gd name="T28" fmla="*/ 608 w 608"/>
                    <a:gd name="T29" fmla="*/ 577 h 800"/>
                    <a:gd name="T30" fmla="*/ 602 w 608"/>
                    <a:gd name="T31" fmla="*/ 622 h 800"/>
                    <a:gd name="T32" fmla="*/ 593 w 608"/>
                    <a:gd name="T33" fmla="*/ 676 h 800"/>
                    <a:gd name="T34" fmla="*/ 565 w 608"/>
                    <a:gd name="T35" fmla="*/ 712 h 800"/>
                    <a:gd name="T36" fmla="*/ 518 w 608"/>
                    <a:gd name="T37" fmla="*/ 757 h 800"/>
                    <a:gd name="T38" fmla="*/ 449 w 608"/>
                    <a:gd name="T39" fmla="*/ 790 h 800"/>
                    <a:gd name="T40" fmla="*/ 396 w 608"/>
                    <a:gd name="T41" fmla="*/ 800 h 800"/>
                    <a:gd name="T42" fmla="*/ 320 w 608"/>
                    <a:gd name="T43" fmla="*/ 784 h 800"/>
                    <a:gd name="T44" fmla="*/ 251 w 608"/>
                    <a:gd name="T45" fmla="*/ 748 h 800"/>
                    <a:gd name="T46" fmla="*/ 179 w 608"/>
                    <a:gd name="T47" fmla="*/ 694 h 800"/>
                    <a:gd name="T48" fmla="*/ 129 w 608"/>
                    <a:gd name="T49" fmla="*/ 631 h 800"/>
                    <a:gd name="T50" fmla="*/ 82 w 608"/>
                    <a:gd name="T51" fmla="*/ 550 h 800"/>
                    <a:gd name="T52" fmla="*/ 44 w 608"/>
                    <a:gd name="T53" fmla="*/ 456 h 800"/>
                    <a:gd name="T54" fmla="*/ 19 w 608"/>
                    <a:gd name="T55" fmla="*/ 375 h 800"/>
                    <a:gd name="T56" fmla="*/ 7 w 608"/>
                    <a:gd name="T57" fmla="*/ 297 h 800"/>
                    <a:gd name="T58" fmla="*/ 0 w 608"/>
                    <a:gd name="T59" fmla="*/ 189 h 800"/>
                    <a:gd name="T60" fmla="*/ 19 w 608"/>
                    <a:gd name="T61" fmla="*/ 117 h 800"/>
                    <a:gd name="T62" fmla="*/ 38 w 608"/>
                    <a:gd name="T63" fmla="*/ 90 h 80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08"/>
                    <a:gd name="T97" fmla="*/ 0 h 800"/>
                    <a:gd name="T98" fmla="*/ 608 w 608"/>
                    <a:gd name="T99" fmla="*/ 800 h 80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08" h="800">
                      <a:moveTo>
                        <a:pt x="38" y="90"/>
                      </a:moveTo>
                      <a:lnTo>
                        <a:pt x="63" y="27"/>
                      </a:lnTo>
                      <a:lnTo>
                        <a:pt x="104" y="0"/>
                      </a:lnTo>
                      <a:lnTo>
                        <a:pt x="141" y="0"/>
                      </a:lnTo>
                      <a:lnTo>
                        <a:pt x="179" y="18"/>
                      </a:lnTo>
                      <a:lnTo>
                        <a:pt x="216" y="54"/>
                      </a:lnTo>
                      <a:lnTo>
                        <a:pt x="235" y="117"/>
                      </a:lnTo>
                      <a:lnTo>
                        <a:pt x="245" y="180"/>
                      </a:lnTo>
                      <a:lnTo>
                        <a:pt x="263" y="243"/>
                      </a:lnTo>
                      <a:lnTo>
                        <a:pt x="298" y="312"/>
                      </a:lnTo>
                      <a:lnTo>
                        <a:pt x="357" y="384"/>
                      </a:lnTo>
                      <a:lnTo>
                        <a:pt x="415" y="432"/>
                      </a:lnTo>
                      <a:lnTo>
                        <a:pt x="499" y="468"/>
                      </a:lnTo>
                      <a:lnTo>
                        <a:pt x="571" y="522"/>
                      </a:lnTo>
                      <a:lnTo>
                        <a:pt x="608" y="577"/>
                      </a:lnTo>
                      <a:lnTo>
                        <a:pt x="602" y="622"/>
                      </a:lnTo>
                      <a:lnTo>
                        <a:pt x="593" y="676"/>
                      </a:lnTo>
                      <a:lnTo>
                        <a:pt x="565" y="712"/>
                      </a:lnTo>
                      <a:lnTo>
                        <a:pt x="518" y="757"/>
                      </a:lnTo>
                      <a:lnTo>
                        <a:pt x="449" y="790"/>
                      </a:lnTo>
                      <a:lnTo>
                        <a:pt x="396" y="800"/>
                      </a:lnTo>
                      <a:lnTo>
                        <a:pt x="320" y="784"/>
                      </a:lnTo>
                      <a:lnTo>
                        <a:pt x="251" y="748"/>
                      </a:lnTo>
                      <a:lnTo>
                        <a:pt x="179" y="694"/>
                      </a:lnTo>
                      <a:lnTo>
                        <a:pt x="129" y="631"/>
                      </a:lnTo>
                      <a:lnTo>
                        <a:pt x="82" y="550"/>
                      </a:lnTo>
                      <a:lnTo>
                        <a:pt x="44" y="456"/>
                      </a:lnTo>
                      <a:lnTo>
                        <a:pt x="19" y="375"/>
                      </a:lnTo>
                      <a:lnTo>
                        <a:pt x="7" y="297"/>
                      </a:lnTo>
                      <a:lnTo>
                        <a:pt x="0" y="189"/>
                      </a:lnTo>
                      <a:lnTo>
                        <a:pt x="19" y="117"/>
                      </a:lnTo>
                      <a:lnTo>
                        <a:pt x="38" y="9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141" name="Freeform 74"/>
                <p:cNvSpPr>
                  <a:spLocks/>
                </p:cNvSpPr>
                <p:nvPr/>
              </p:nvSpPr>
              <p:spPr bwMode="auto">
                <a:xfrm>
                  <a:off x="4094" y="2846"/>
                  <a:ext cx="1043" cy="726"/>
                </a:xfrm>
                <a:custGeom>
                  <a:avLst/>
                  <a:gdLst>
                    <a:gd name="T0" fmla="*/ 116 w 1043"/>
                    <a:gd name="T1" fmla="*/ 230 h 726"/>
                    <a:gd name="T2" fmla="*/ 216 w 1043"/>
                    <a:gd name="T3" fmla="*/ 147 h 726"/>
                    <a:gd name="T4" fmla="*/ 338 w 1043"/>
                    <a:gd name="T5" fmla="*/ 72 h 726"/>
                    <a:gd name="T6" fmla="*/ 417 w 1043"/>
                    <a:gd name="T7" fmla="*/ 27 h 726"/>
                    <a:gd name="T8" fmla="*/ 479 w 1043"/>
                    <a:gd name="T9" fmla="*/ 12 h 726"/>
                    <a:gd name="T10" fmla="*/ 529 w 1043"/>
                    <a:gd name="T11" fmla="*/ 0 h 726"/>
                    <a:gd name="T12" fmla="*/ 573 w 1043"/>
                    <a:gd name="T13" fmla="*/ 18 h 726"/>
                    <a:gd name="T14" fmla="*/ 601 w 1043"/>
                    <a:gd name="T15" fmla="*/ 75 h 726"/>
                    <a:gd name="T16" fmla="*/ 620 w 1043"/>
                    <a:gd name="T17" fmla="*/ 230 h 726"/>
                    <a:gd name="T18" fmla="*/ 620 w 1043"/>
                    <a:gd name="T19" fmla="*/ 416 h 726"/>
                    <a:gd name="T20" fmla="*/ 620 w 1043"/>
                    <a:gd name="T21" fmla="*/ 536 h 726"/>
                    <a:gd name="T22" fmla="*/ 642 w 1043"/>
                    <a:gd name="T23" fmla="*/ 609 h 726"/>
                    <a:gd name="T24" fmla="*/ 686 w 1043"/>
                    <a:gd name="T25" fmla="*/ 597 h 726"/>
                    <a:gd name="T26" fmla="*/ 717 w 1043"/>
                    <a:gd name="T27" fmla="*/ 552 h 726"/>
                    <a:gd name="T28" fmla="*/ 779 w 1043"/>
                    <a:gd name="T29" fmla="*/ 500 h 726"/>
                    <a:gd name="T30" fmla="*/ 876 w 1043"/>
                    <a:gd name="T31" fmla="*/ 470 h 726"/>
                    <a:gd name="T32" fmla="*/ 943 w 1043"/>
                    <a:gd name="T33" fmla="*/ 470 h 726"/>
                    <a:gd name="T34" fmla="*/ 1043 w 1043"/>
                    <a:gd name="T35" fmla="*/ 488 h 726"/>
                    <a:gd name="T36" fmla="*/ 1037 w 1043"/>
                    <a:gd name="T37" fmla="*/ 524 h 726"/>
                    <a:gd name="T38" fmla="*/ 1015 w 1043"/>
                    <a:gd name="T39" fmla="*/ 555 h 726"/>
                    <a:gd name="T40" fmla="*/ 981 w 1043"/>
                    <a:gd name="T41" fmla="*/ 561 h 726"/>
                    <a:gd name="T42" fmla="*/ 943 w 1043"/>
                    <a:gd name="T43" fmla="*/ 542 h 726"/>
                    <a:gd name="T44" fmla="*/ 886 w 1043"/>
                    <a:gd name="T45" fmla="*/ 518 h 726"/>
                    <a:gd name="T46" fmla="*/ 829 w 1043"/>
                    <a:gd name="T47" fmla="*/ 518 h 726"/>
                    <a:gd name="T48" fmla="*/ 754 w 1043"/>
                    <a:gd name="T49" fmla="*/ 564 h 726"/>
                    <a:gd name="T50" fmla="*/ 708 w 1043"/>
                    <a:gd name="T51" fmla="*/ 633 h 726"/>
                    <a:gd name="T52" fmla="*/ 698 w 1043"/>
                    <a:gd name="T53" fmla="*/ 690 h 726"/>
                    <a:gd name="T54" fmla="*/ 679 w 1043"/>
                    <a:gd name="T55" fmla="*/ 726 h 726"/>
                    <a:gd name="T56" fmla="*/ 604 w 1043"/>
                    <a:gd name="T57" fmla="*/ 723 h 726"/>
                    <a:gd name="T58" fmla="*/ 601 w 1043"/>
                    <a:gd name="T59" fmla="*/ 669 h 726"/>
                    <a:gd name="T60" fmla="*/ 576 w 1043"/>
                    <a:gd name="T61" fmla="*/ 591 h 726"/>
                    <a:gd name="T62" fmla="*/ 567 w 1043"/>
                    <a:gd name="T63" fmla="*/ 509 h 726"/>
                    <a:gd name="T64" fmla="*/ 573 w 1043"/>
                    <a:gd name="T65" fmla="*/ 401 h 726"/>
                    <a:gd name="T66" fmla="*/ 564 w 1043"/>
                    <a:gd name="T67" fmla="*/ 248 h 726"/>
                    <a:gd name="T68" fmla="*/ 558 w 1043"/>
                    <a:gd name="T69" fmla="*/ 147 h 726"/>
                    <a:gd name="T70" fmla="*/ 539 w 1043"/>
                    <a:gd name="T71" fmla="*/ 111 h 726"/>
                    <a:gd name="T72" fmla="*/ 501 w 1043"/>
                    <a:gd name="T73" fmla="*/ 75 h 726"/>
                    <a:gd name="T74" fmla="*/ 461 w 1043"/>
                    <a:gd name="T75" fmla="*/ 75 h 726"/>
                    <a:gd name="T76" fmla="*/ 403 w 1043"/>
                    <a:gd name="T77" fmla="*/ 111 h 726"/>
                    <a:gd name="T78" fmla="*/ 328 w 1043"/>
                    <a:gd name="T79" fmla="*/ 181 h 726"/>
                    <a:gd name="T80" fmla="*/ 235 w 1043"/>
                    <a:gd name="T81" fmla="*/ 272 h 726"/>
                    <a:gd name="T82" fmla="*/ 141 w 1043"/>
                    <a:gd name="T83" fmla="*/ 356 h 726"/>
                    <a:gd name="T84" fmla="*/ 94 w 1043"/>
                    <a:gd name="T85" fmla="*/ 383 h 726"/>
                    <a:gd name="T86" fmla="*/ 38 w 1043"/>
                    <a:gd name="T87" fmla="*/ 383 h 726"/>
                    <a:gd name="T88" fmla="*/ 0 w 1043"/>
                    <a:gd name="T89" fmla="*/ 344 h 726"/>
                    <a:gd name="T90" fmla="*/ 3 w 1043"/>
                    <a:gd name="T91" fmla="*/ 281 h 726"/>
                    <a:gd name="T92" fmla="*/ 41 w 1043"/>
                    <a:gd name="T93" fmla="*/ 248 h 726"/>
                    <a:gd name="T94" fmla="*/ 84 w 1043"/>
                    <a:gd name="T95" fmla="*/ 239 h 726"/>
                    <a:gd name="T96" fmla="*/ 116 w 1043"/>
                    <a:gd name="T97" fmla="*/ 230 h 72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043"/>
                    <a:gd name="T148" fmla="*/ 0 h 726"/>
                    <a:gd name="T149" fmla="*/ 1043 w 1043"/>
                    <a:gd name="T150" fmla="*/ 726 h 72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043" h="726">
                      <a:moveTo>
                        <a:pt x="116" y="230"/>
                      </a:moveTo>
                      <a:lnTo>
                        <a:pt x="216" y="147"/>
                      </a:lnTo>
                      <a:lnTo>
                        <a:pt x="338" y="72"/>
                      </a:lnTo>
                      <a:lnTo>
                        <a:pt x="417" y="27"/>
                      </a:lnTo>
                      <a:lnTo>
                        <a:pt x="479" y="12"/>
                      </a:lnTo>
                      <a:lnTo>
                        <a:pt x="529" y="0"/>
                      </a:lnTo>
                      <a:lnTo>
                        <a:pt x="573" y="18"/>
                      </a:lnTo>
                      <a:lnTo>
                        <a:pt x="601" y="75"/>
                      </a:lnTo>
                      <a:lnTo>
                        <a:pt x="620" y="230"/>
                      </a:lnTo>
                      <a:lnTo>
                        <a:pt x="620" y="416"/>
                      </a:lnTo>
                      <a:lnTo>
                        <a:pt x="620" y="536"/>
                      </a:lnTo>
                      <a:lnTo>
                        <a:pt x="642" y="609"/>
                      </a:lnTo>
                      <a:lnTo>
                        <a:pt x="686" y="597"/>
                      </a:lnTo>
                      <a:lnTo>
                        <a:pt x="717" y="552"/>
                      </a:lnTo>
                      <a:lnTo>
                        <a:pt x="779" y="500"/>
                      </a:lnTo>
                      <a:lnTo>
                        <a:pt x="876" y="470"/>
                      </a:lnTo>
                      <a:lnTo>
                        <a:pt x="943" y="470"/>
                      </a:lnTo>
                      <a:lnTo>
                        <a:pt x="1043" y="488"/>
                      </a:lnTo>
                      <a:lnTo>
                        <a:pt x="1037" y="524"/>
                      </a:lnTo>
                      <a:lnTo>
                        <a:pt x="1015" y="555"/>
                      </a:lnTo>
                      <a:lnTo>
                        <a:pt x="981" y="561"/>
                      </a:lnTo>
                      <a:lnTo>
                        <a:pt x="943" y="542"/>
                      </a:lnTo>
                      <a:lnTo>
                        <a:pt x="886" y="518"/>
                      </a:lnTo>
                      <a:lnTo>
                        <a:pt x="829" y="518"/>
                      </a:lnTo>
                      <a:lnTo>
                        <a:pt x="754" y="564"/>
                      </a:lnTo>
                      <a:lnTo>
                        <a:pt x="708" y="633"/>
                      </a:lnTo>
                      <a:lnTo>
                        <a:pt x="698" y="690"/>
                      </a:lnTo>
                      <a:lnTo>
                        <a:pt x="679" y="726"/>
                      </a:lnTo>
                      <a:lnTo>
                        <a:pt x="604" y="723"/>
                      </a:lnTo>
                      <a:lnTo>
                        <a:pt x="601" y="669"/>
                      </a:lnTo>
                      <a:lnTo>
                        <a:pt x="576" y="591"/>
                      </a:lnTo>
                      <a:lnTo>
                        <a:pt x="567" y="509"/>
                      </a:lnTo>
                      <a:lnTo>
                        <a:pt x="573" y="401"/>
                      </a:lnTo>
                      <a:lnTo>
                        <a:pt x="564" y="248"/>
                      </a:lnTo>
                      <a:lnTo>
                        <a:pt x="558" y="147"/>
                      </a:lnTo>
                      <a:lnTo>
                        <a:pt x="539" y="111"/>
                      </a:lnTo>
                      <a:lnTo>
                        <a:pt x="501" y="75"/>
                      </a:lnTo>
                      <a:lnTo>
                        <a:pt x="461" y="75"/>
                      </a:lnTo>
                      <a:lnTo>
                        <a:pt x="403" y="111"/>
                      </a:lnTo>
                      <a:lnTo>
                        <a:pt x="328" y="181"/>
                      </a:lnTo>
                      <a:lnTo>
                        <a:pt x="235" y="272"/>
                      </a:lnTo>
                      <a:lnTo>
                        <a:pt x="141" y="356"/>
                      </a:lnTo>
                      <a:lnTo>
                        <a:pt x="94" y="383"/>
                      </a:lnTo>
                      <a:lnTo>
                        <a:pt x="38" y="383"/>
                      </a:lnTo>
                      <a:lnTo>
                        <a:pt x="0" y="344"/>
                      </a:lnTo>
                      <a:lnTo>
                        <a:pt x="3" y="281"/>
                      </a:lnTo>
                      <a:lnTo>
                        <a:pt x="41" y="248"/>
                      </a:lnTo>
                      <a:lnTo>
                        <a:pt x="84" y="239"/>
                      </a:lnTo>
                      <a:lnTo>
                        <a:pt x="116" y="23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142" name="Freeform 75"/>
                <p:cNvSpPr>
                  <a:spLocks/>
                </p:cNvSpPr>
                <p:nvPr/>
              </p:nvSpPr>
              <p:spPr bwMode="auto">
                <a:xfrm>
                  <a:off x="4038" y="3162"/>
                  <a:ext cx="713" cy="762"/>
                </a:xfrm>
                <a:custGeom>
                  <a:avLst/>
                  <a:gdLst>
                    <a:gd name="T0" fmla="*/ 0 w 713"/>
                    <a:gd name="T1" fmla="*/ 64 h 762"/>
                    <a:gd name="T2" fmla="*/ 22 w 713"/>
                    <a:gd name="T3" fmla="*/ 16 h 762"/>
                    <a:gd name="T4" fmla="*/ 69 w 713"/>
                    <a:gd name="T5" fmla="*/ 0 h 762"/>
                    <a:gd name="T6" fmla="*/ 134 w 713"/>
                    <a:gd name="T7" fmla="*/ 7 h 762"/>
                    <a:gd name="T8" fmla="*/ 150 w 713"/>
                    <a:gd name="T9" fmla="*/ 52 h 762"/>
                    <a:gd name="T10" fmla="*/ 125 w 713"/>
                    <a:gd name="T11" fmla="*/ 227 h 762"/>
                    <a:gd name="T12" fmla="*/ 122 w 713"/>
                    <a:gd name="T13" fmla="*/ 360 h 762"/>
                    <a:gd name="T14" fmla="*/ 116 w 713"/>
                    <a:gd name="T15" fmla="*/ 435 h 762"/>
                    <a:gd name="T16" fmla="*/ 116 w 713"/>
                    <a:gd name="T17" fmla="*/ 450 h 762"/>
                    <a:gd name="T18" fmla="*/ 131 w 713"/>
                    <a:gd name="T19" fmla="*/ 524 h 762"/>
                    <a:gd name="T20" fmla="*/ 172 w 713"/>
                    <a:gd name="T21" fmla="*/ 536 h 762"/>
                    <a:gd name="T22" fmla="*/ 225 w 713"/>
                    <a:gd name="T23" fmla="*/ 524 h 762"/>
                    <a:gd name="T24" fmla="*/ 303 w 713"/>
                    <a:gd name="T25" fmla="*/ 481 h 762"/>
                    <a:gd name="T26" fmla="*/ 387 w 713"/>
                    <a:gd name="T27" fmla="*/ 460 h 762"/>
                    <a:gd name="T28" fmla="*/ 482 w 713"/>
                    <a:gd name="T29" fmla="*/ 444 h 762"/>
                    <a:gd name="T30" fmla="*/ 585 w 713"/>
                    <a:gd name="T31" fmla="*/ 432 h 762"/>
                    <a:gd name="T32" fmla="*/ 660 w 713"/>
                    <a:gd name="T33" fmla="*/ 432 h 762"/>
                    <a:gd name="T34" fmla="*/ 694 w 713"/>
                    <a:gd name="T35" fmla="*/ 441 h 762"/>
                    <a:gd name="T36" fmla="*/ 713 w 713"/>
                    <a:gd name="T37" fmla="*/ 463 h 762"/>
                    <a:gd name="T38" fmla="*/ 704 w 713"/>
                    <a:gd name="T39" fmla="*/ 496 h 762"/>
                    <a:gd name="T40" fmla="*/ 657 w 713"/>
                    <a:gd name="T41" fmla="*/ 524 h 762"/>
                    <a:gd name="T42" fmla="*/ 613 w 713"/>
                    <a:gd name="T43" fmla="*/ 563 h 762"/>
                    <a:gd name="T44" fmla="*/ 572 w 713"/>
                    <a:gd name="T45" fmla="*/ 618 h 762"/>
                    <a:gd name="T46" fmla="*/ 547 w 713"/>
                    <a:gd name="T47" fmla="*/ 663 h 762"/>
                    <a:gd name="T48" fmla="*/ 526 w 713"/>
                    <a:gd name="T49" fmla="*/ 708 h 762"/>
                    <a:gd name="T50" fmla="*/ 510 w 713"/>
                    <a:gd name="T51" fmla="*/ 762 h 762"/>
                    <a:gd name="T52" fmla="*/ 488 w 713"/>
                    <a:gd name="T53" fmla="*/ 762 h 762"/>
                    <a:gd name="T54" fmla="*/ 469 w 713"/>
                    <a:gd name="T55" fmla="*/ 741 h 762"/>
                    <a:gd name="T56" fmla="*/ 462 w 713"/>
                    <a:gd name="T57" fmla="*/ 681 h 762"/>
                    <a:gd name="T58" fmla="*/ 507 w 713"/>
                    <a:gd name="T59" fmla="*/ 627 h 762"/>
                    <a:gd name="T60" fmla="*/ 566 w 713"/>
                    <a:gd name="T61" fmla="*/ 563 h 762"/>
                    <a:gd name="T62" fmla="*/ 622 w 713"/>
                    <a:gd name="T63" fmla="*/ 515 h 762"/>
                    <a:gd name="T64" fmla="*/ 647 w 713"/>
                    <a:gd name="T65" fmla="*/ 499 h 762"/>
                    <a:gd name="T66" fmla="*/ 657 w 713"/>
                    <a:gd name="T67" fmla="*/ 478 h 762"/>
                    <a:gd name="T68" fmla="*/ 632 w 713"/>
                    <a:gd name="T69" fmla="*/ 463 h 762"/>
                    <a:gd name="T70" fmla="*/ 547 w 713"/>
                    <a:gd name="T71" fmla="*/ 463 h 762"/>
                    <a:gd name="T72" fmla="*/ 440 w 713"/>
                    <a:gd name="T73" fmla="*/ 481 h 762"/>
                    <a:gd name="T74" fmla="*/ 356 w 713"/>
                    <a:gd name="T75" fmla="*/ 509 h 762"/>
                    <a:gd name="T76" fmla="*/ 265 w 713"/>
                    <a:gd name="T77" fmla="*/ 560 h 762"/>
                    <a:gd name="T78" fmla="*/ 187 w 713"/>
                    <a:gd name="T79" fmla="*/ 596 h 762"/>
                    <a:gd name="T80" fmla="*/ 103 w 713"/>
                    <a:gd name="T81" fmla="*/ 599 h 762"/>
                    <a:gd name="T82" fmla="*/ 69 w 713"/>
                    <a:gd name="T83" fmla="*/ 587 h 762"/>
                    <a:gd name="T84" fmla="*/ 50 w 713"/>
                    <a:gd name="T85" fmla="*/ 542 h 762"/>
                    <a:gd name="T86" fmla="*/ 37 w 713"/>
                    <a:gd name="T87" fmla="*/ 478 h 762"/>
                    <a:gd name="T88" fmla="*/ 31 w 713"/>
                    <a:gd name="T89" fmla="*/ 360 h 762"/>
                    <a:gd name="T90" fmla="*/ 19 w 713"/>
                    <a:gd name="T91" fmla="*/ 151 h 762"/>
                    <a:gd name="T92" fmla="*/ 0 w 713"/>
                    <a:gd name="T93" fmla="*/ 64 h 762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713"/>
                    <a:gd name="T142" fmla="*/ 0 h 762"/>
                    <a:gd name="T143" fmla="*/ 713 w 713"/>
                    <a:gd name="T144" fmla="*/ 762 h 762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713" h="762">
                      <a:moveTo>
                        <a:pt x="0" y="64"/>
                      </a:moveTo>
                      <a:lnTo>
                        <a:pt x="22" y="16"/>
                      </a:lnTo>
                      <a:lnTo>
                        <a:pt x="69" y="0"/>
                      </a:lnTo>
                      <a:lnTo>
                        <a:pt x="134" y="7"/>
                      </a:lnTo>
                      <a:lnTo>
                        <a:pt x="150" y="52"/>
                      </a:lnTo>
                      <a:lnTo>
                        <a:pt x="125" y="227"/>
                      </a:lnTo>
                      <a:lnTo>
                        <a:pt x="122" y="360"/>
                      </a:lnTo>
                      <a:lnTo>
                        <a:pt x="116" y="435"/>
                      </a:lnTo>
                      <a:lnTo>
                        <a:pt x="116" y="450"/>
                      </a:lnTo>
                      <a:lnTo>
                        <a:pt x="131" y="524"/>
                      </a:lnTo>
                      <a:lnTo>
                        <a:pt x="172" y="536"/>
                      </a:lnTo>
                      <a:lnTo>
                        <a:pt x="225" y="524"/>
                      </a:lnTo>
                      <a:lnTo>
                        <a:pt x="303" y="481"/>
                      </a:lnTo>
                      <a:lnTo>
                        <a:pt x="387" y="460"/>
                      </a:lnTo>
                      <a:lnTo>
                        <a:pt x="482" y="444"/>
                      </a:lnTo>
                      <a:lnTo>
                        <a:pt x="585" y="432"/>
                      </a:lnTo>
                      <a:lnTo>
                        <a:pt x="660" y="432"/>
                      </a:lnTo>
                      <a:lnTo>
                        <a:pt x="694" y="441"/>
                      </a:lnTo>
                      <a:lnTo>
                        <a:pt x="713" y="463"/>
                      </a:lnTo>
                      <a:lnTo>
                        <a:pt x="704" y="496"/>
                      </a:lnTo>
                      <a:lnTo>
                        <a:pt x="657" y="524"/>
                      </a:lnTo>
                      <a:lnTo>
                        <a:pt x="613" y="563"/>
                      </a:lnTo>
                      <a:lnTo>
                        <a:pt x="572" y="618"/>
                      </a:lnTo>
                      <a:lnTo>
                        <a:pt x="547" y="663"/>
                      </a:lnTo>
                      <a:lnTo>
                        <a:pt x="526" y="708"/>
                      </a:lnTo>
                      <a:lnTo>
                        <a:pt x="510" y="762"/>
                      </a:lnTo>
                      <a:lnTo>
                        <a:pt x="488" y="762"/>
                      </a:lnTo>
                      <a:lnTo>
                        <a:pt x="469" y="741"/>
                      </a:lnTo>
                      <a:lnTo>
                        <a:pt x="462" y="681"/>
                      </a:lnTo>
                      <a:lnTo>
                        <a:pt x="507" y="627"/>
                      </a:lnTo>
                      <a:lnTo>
                        <a:pt x="566" y="563"/>
                      </a:lnTo>
                      <a:lnTo>
                        <a:pt x="622" y="515"/>
                      </a:lnTo>
                      <a:lnTo>
                        <a:pt x="647" y="499"/>
                      </a:lnTo>
                      <a:lnTo>
                        <a:pt x="657" y="478"/>
                      </a:lnTo>
                      <a:lnTo>
                        <a:pt x="632" y="463"/>
                      </a:lnTo>
                      <a:lnTo>
                        <a:pt x="547" y="463"/>
                      </a:lnTo>
                      <a:lnTo>
                        <a:pt x="440" y="481"/>
                      </a:lnTo>
                      <a:lnTo>
                        <a:pt x="356" y="509"/>
                      </a:lnTo>
                      <a:lnTo>
                        <a:pt x="265" y="560"/>
                      </a:lnTo>
                      <a:lnTo>
                        <a:pt x="187" y="596"/>
                      </a:lnTo>
                      <a:lnTo>
                        <a:pt x="103" y="599"/>
                      </a:lnTo>
                      <a:lnTo>
                        <a:pt x="69" y="587"/>
                      </a:lnTo>
                      <a:lnTo>
                        <a:pt x="50" y="542"/>
                      </a:lnTo>
                      <a:lnTo>
                        <a:pt x="37" y="478"/>
                      </a:lnTo>
                      <a:lnTo>
                        <a:pt x="31" y="360"/>
                      </a:lnTo>
                      <a:lnTo>
                        <a:pt x="19" y="151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4133" name="Group 76"/>
              <p:cNvGrpSpPr>
                <a:grpSpLocks/>
              </p:cNvGrpSpPr>
              <p:nvPr/>
            </p:nvGrpSpPr>
            <p:grpSpPr bwMode="auto">
              <a:xfrm>
                <a:off x="4864" y="3099"/>
                <a:ext cx="432" cy="877"/>
                <a:chOff x="4864" y="3099"/>
                <a:chExt cx="432" cy="877"/>
              </a:xfrm>
            </p:grpSpPr>
            <p:sp>
              <p:nvSpPr>
                <p:cNvPr id="4134" name="Freeform 77"/>
                <p:cNvSpPr>
                  <a:spLocks/>
                </p:cNvSpPr>
                <p:nvPr/>
              </p:nvSpPr>
              <p:spPr bwMode="auto">
                <a:xfrm>
                  <a:off x="4956" y="3588"/>
                  <a:ext cx="340" cy="109"/>
                </a:xfrm>
                <a:custGeom>
                  <a:avLst/>
                  <a:gdLst>
                    <a:gd name="T0" fmla="*/ 340 w 340"/>
                    <a:gd name="T1" fmla="*/ 109 h 109"/>
                    <a:gd name="T2" fmla="*/ 165 w 340"/>
                    <a:gd name="T3" fmla="*/ 30 h 109"/>
                    <a:gd name="T4" fmla="*/ 48 w 340"/>
                    <a:gd name="T5" fmla="*/ 0 h 109"/>
                    <a:gd name="T6" fmla="*/ 10 w 340"/>
                    <a:gd name="T7" fmla="*/ 0 h 109"/>
                    <a:gd name="T8" fmla="*/ 0 w 340"/>
                    <a:gd name="T9" fmla="*/ 27 h 109"/>
                    <a:gd name="T10" fmla="*/ 22 w 340"/>
                    <a:gd name="T11" fmla="*/ 48 h 109"/>
                    <a:gd name="T12" fmla="*/ 70 w 340"/>
                    <a:gd name="T13" fmla="*/ 54 h 109"/>
                    <a:gd name="T14" fmla="*/ 184 w 340"/>
                    <a:gd name="T15" fmla="*/ 75 h 109"/>
                    <a:gd name="T16" fmla="*/ 340 w 340"/>
                    <a:gd name="T17" fmla="*/ 109 h 10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40"/>
                    <a:gd name="T28" fmla="*/ 0 h 109"/>
                    <a:gd name="T29" fmla="*/ 340 w 340"/>
                    <a:gd name="T30" fmla="*/ 109 h 10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40" h="109">
                      <a:moveTo>
                        <a:pt x="340" y="109"/>
                      </a:moveTo>
                      <a:lnTo>
                        <a:pt x="165" y="30"/>
                      </a:lnTo>
                      <a:lnTo>
                        <a:pt x="48" y="0"/>
                      </a:lnTo>
                      <a:lnTo>
                        <a:pt x="10" y="0"/>
                      </a:lnTo>
                      <a:lnTo>
                        <a:pt x="0" y="27"/>
                      </a:lnTo>
                      <a:lnTo>
                        <a:pt x="22" y="48"/>
                      </a:lnTo>
                      <a:lnTo>
                        <a:pt x="70" y="54"/>
                      </a:lnTo>
                      <a:lnTo>
                        <a:pt x="184" y="75"/>
                      </a:lnTo>
                      <a:lnTo>
                        <a:pt x="340" y="10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135" name="Freeform 78"/>
                <p:cNvSpPr>
                  <a:spLocks/>
                </p:cNvSpPr>
                <p:nvPr/>
              </p:nvSpPr>
              <p:spPr bwMode="auto">
                <a:xfrm>
                  <a:off x="4864" y="3685"/>
                  <a:ext cx="97" cy="291"/>
                </a:xfrm>
                <a:custGeom>
                  <a:avLst/>
                  <a:gdLst>
                    <a:gd name="T0" fmla="*/ 97 w 97"/>
                    <a:gd name="T1" fmla="*/ 291 h 291"/>
                    <a:gd name="T2" fmla="*/ 94 w 97"/>
                    <a:gd name="T3" fmla="*/ 148 h 291"/>
                    <a:gd name="T4" fmla="*/ 69 w 97"/>
                    <a:gd name="T5" fmla="*/ 39 h 291"/>
                    <a:gd name="T6" fmla="*/ 41 w 97"/>
                    <a:gd name="T7" fmla="*/ 0 h 291"/>
                    <a:gd name="T8" fmla="*/ 19 w 97"/>
                    <a:gd name="T9" fmla="*/ 0 h 291"/>
                    <a:gd name="T10" fmla="*/ 0 w 97"/>
                    <a:gd name="T11" fmla="*/ 12 h 291"/>
                    <a:gd name="T12" fmla="*/ 0 w 97"/>
                    <a:gd name="T13" fmla="*/ 54 h 291"/>
                    <a:gd name="T14" fmla="*/ 47 w 97"/>
                    <a:gd name="T15" fmla="*/ 184 h 291"/>
                    <a:gd name="T16" fmla="*/ 97 w 97"/>
                    <a:gd name="T17" fmla="*/ 291 h 29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7"/>
                    <a:gd name="T28" fmla="*/ 0 h 291"/>
                    <a:gd name="T29" fmla="*/ 97 w 97"/>
                    <a:gd name="T30" fmla="*/ 291 h 29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7" h="291">
                      <a:moveTo>
                        <a:pt x="97" y="291"/>
                      </a:moveTo>
                      <a:lnTo>
                        <a:pt x="94" y="148"/>
                      </a:lnTo>
                      <a:lnTo>
                        <a:pt x="69" y="39"/>
                      </a:lnTo>
                      <a:lnTo>
                        <a:pt x="41" y="0"/>
                      </a:lnTo>
                      <a:lnTo>
                        <a:pt x="19" y="0"/>
                      </a:lnTo>
                      <a:lnTo>
                        <a:pt x="0" y="12"/>
                      </a:lnTo>
                      <a:lnTo>
                        <a:pt x="0" y="54"/>
                      </a:lnTo>
                      <a:lnTo>
                        <a:pt x="47" y="184"/>
                      </a:lnTo>
                      <a:lnTo>
                        <a:pt x="97" y="29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136" name="Freeform 79"/>
                <p:cNvSpPr>
                  <a:spLocks/>
                </p:cNvSpPr>
                <p:nvPr/>
              </p:nvSpPr>
              <p:spPr bwMode="auto">
                <a:xfrm>
                  <a:off x="5004" y="3099"/>
                  <a:ext cx="214" cy="111"/>
                </a:xfrm>
                <a:custGeom>
                  <a:avLst/>
                  <a:gdLst>
                    <a:gd name="T0" fmla="*/ 0 w 214"/>
                    <a:gd name="T1" fmla="*/ 72 h 111"/>
                    <a:gd name="T2" fmla="*/ 42 w 214"/>
                    <a:gd name="T3" fmla="*/ 30 h 111"/>
                    <a:gd name="T4" fmla="*/ 100 w 214"/>
                    <a:gd name="T5" fmla="*/ 3 h 111"/>
                    <a:gd name="T6" fmla="*/ 166 w 214"/>
                    <a:gd name="T7" fmla="*/ 0 h 111"/>
                    <a:gd name="T8" fmla="*/ 214 w 214"/>
                    <a:gd name="T9" fmla="*/ 9 h 111"/>
                    <a:gd name="T10" fmla="*/ 138 w 214"/>
                    <a:gd name="T11" fmla="*/ 18 h 111"/>
                    <a:gd name="T12" fmla="*/ 109 w 214"/>
                    <a:gd name="T13" fmla="*/ 36 h 111"/>
                    <a:gd name="T14" fmla="*/ 81 w 214"/>
                    <a:gd name="T15" fmla="*/ 63 h 111"/>
                    <a:gd name="T16" fmla="*/ 68 w 214"/>
                    <a:gd name="T17" fmla="*/ 93 h 111"/>
                    <a:gd name="T18" fmla="*/ 42 w 214"/>
                    <a:gd name="T19" fmla="*/ 111 h 111"/>
                    <a:gd name="T20" fmla="*/ 10 w 214"/>
                    <a:gd name="T21" fmla="*/ 108 h 111"/>
                    <a:gd name="T22" fmla="*/ 0 w 214"/>
                    <a:gd name="T23" fmla="*/ 72 h 11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14"/>
                    <a:gd name="T37" fmla="*/ 0 h 111"/>
                    <a:gd name="T38" fmla="*/ 214 w 214"/>
                    <a:gd name="T39" fmla="*/ 111 h 11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14" h="111">
                      <a:moveTo>
                        <a:pt x="0" y="72"/>
                      </a:moveTo>
                      <a:lnTo>
                        <a:pt x="42" y="30"/>
                      </a:lnTo>
                      <a:lnTo>
                        <a:pt x="100" y="3"/>
                      </a:lnTo>
                      <a:lnTo>
                        <a:pt x="166" y="0"/>
                      </a:lnTo>
                      <a:lnTo>
                        <a:pt x="214" y="9"/>
                      </a:lnTo>
                      <a:lnTo>
                        <a:pt x="138" y="18"/>
                      </a:lnTo>
                      <a:lnTo>
                        <a:pt x="109" y="36"/>
                      </a:lnTo>
                      <a:lnTo>
                        <a:pt x="81" y="63"/>
                      </a:lnTo>
                      <a:lnTo>
                        <a:pt x="68" y="93"/>
                      </a:lnTo>
                      <a:lnTo>
                        <a:pt x="42" y="111"/>
                      </a:lnTo>
                      <a:lnTo>
                        <a:pt x="10" y="108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</p:grpSp>
      <p:grpSp>
        <p:nvGrpSpPr>
          <p:cNvPr id="15" name="Group 104"/>
          <p:cNvGrpSpPr>
            <a:grpSpLocks/>
          </p:cNvGrpSpPr>
          <p:nvPr/>
        </p:nvGrpSpPr>
        <p:grpSpPr bwMode="auto">
          <a:xfrm>
            <a:off x="4502150" y="3659188"/>
            <a:ext cx="2565400" cy="2695575"/>
            <a:chOff x="2836" y="2305"/>
            <a:chExt cx="1616" cy="1698"/>
          </a:xfrm>
        </p:grpSpPr>
        <p:grpSp>
          <p:nvGrpSpPr>
            <p:cNvPr id="4114" name="Group 45"/>
            <p:cNvGrpSpPr>
              <a:grpSpLocks/>
            </p:cNvGrpSpPr>
            <p:nvPr/>
          </p:nvGrpSpPr>
          <p:grpSpPr bwMode="auto">
            <a:xfrm>
              <a:off x="2975" y="2409"/>
              <a:ext cx="1196" cy="1398"/>
              <a:chOff x="2975" y="2409"/>
              <a:chExt cx="1196" cy="1398"/>
            </a:xfrm>
          </p:grpSpPr>
          <p:grpSp>
            <p:nvGrpSpPr>
              <p:cNvPr id="4117" name="Group 46"/>
              <p:cNvGrpSpPr>
                <a:grpSpLocks/>
              </p:cNvGrpSpPr>
              <p:nvPr/>
            </p:nvGrpSpPr>
            <p:grpSpPr bwMode="auto">
              <a:xfrm>
                <a:off x="2975" y="3634"/>
                <a:ext cx="980" cy="173"/>
                <a:chOff x="2975" y="3634"/>
                <a:chExt cx="980" cy="173"/>
              </a:xfrm>
            </p:grpSpPr>
            <p:sp>
              <p:nvSpPr>
                <p:cNvPr id="4125" name="Rectangle 47"/>
                <p:cNvSpPr>
                  <a:spLocks noChangeArrowheads="1"/>
                </p:cNvSpPr>
                <p:nvPr/>
              </p:nvSpPr>
              <p:spPr bwMode="auto">
                <a:xfrm>
                  <a:off x="2975" y="3634"/>
                  <a:ext cx="72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buFontTx/>
                    <a:buNone/>
                  </a:pPr>
                  <a:r>
                    <a:rPr lang="en-CA" altLang="en-US" sz="1800">
                      <a:solidFill>
                        <a:srgbClr val="FFFFFF"/>
                      </a:solidFill>
                    </a:rPr>
                    <a:t>1</a:t>
                  </a:r>
                  <a:endParaRPr lang="en-CA" altLang="en-US"/>
                </a:p>
              </p:txBody>
            </p:sp>
            <p:sp>
              <p:nvSpPr>
                <p:cNvPr id="4126" name="Rectangle 48"/>
                <p:cNvSpPr>
                  <a:spLocks noChangeArrowheads="1"/>
                </p:cNvSpPr>
                <p:nvPr/>
              </p:nvSpPr>
              <p:spPr bwMode="auto">
                <a:xfrm>
                  <a:off x="3201" y="3634"/>
                  <a:ext cx="72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buFontTx/>
                    <a:buNone/>
                  </a:pPr>
                  <a:r>
                    <a:rPr lang="en-CA" altLang="en-US" sz="1800">
                      <a:solidFill>
                        <a:srgbClr val="FFFFFF"/>
                      </a:solidFill>
                    </a:rPr>
                    <a:t>0</a:t>
                  </a:r>
                  <a:endParaRPr lang="en-CA" altLang="en-US"/>
                </a:p>
              </p:txBody>
            </p:sp>
            <p:sp>
              <p:nvSpPr>
                <p:cNvPr id="4127" name="Rectangle 49"/>
                <p:cNvSpPr>
                  <a:spLocks noChangeArrowheads="1"/>
                </p:cNvSpPr>
                <p:nvPr/>
              </p:nvSpPr>
              <p:spPr bwMode="auto">
                <a:xfrm>
                  <a:off x="3430" y="3634"/>
                  <a:ext cx="72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buFontTx/>
                    <a:buNone/>
                  </a:pPr>
                  <a:r>
                    <a:rPr lang="en-CA" altLang="en-US" sz="1800">
                      <a:solidFill>
                        <a:srgbClr val="FFFFFF"/>
                      </a:solidFill>
                    </a:rPr>
                    <a:t>0</a:t>
                  </a:r>
                  <a:endParaRPr lang="en-CA" altLang="en-US"/>
                </a:p>
              </p:txBody>
            </p:sp>
            <p:sp>
              <p:nvSpPr>
                <p:cNvPr id="4128" name="Rectangle 50"/>
                <p:cNvSpPr>
                  <a:spLocks noChangeArrowheads="1"/>
                </p:cNvSpPr>
                <p:nvPr/>
              </p:nvSpPr>
              <p:spPr bwMode="auto">
                <a:xfrm>
                  <a:off x="3656" y="3634"/>
                  <a:ext cx="72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buFontTx/>
                    <a:buNone/>
                  </a:pPr>
                  <a:r>
                    <a:rPr lang="en-CA" altLang="en-US" sz="1800">
                      <a:solidFill>
                        <a:srgbClr val="FFFFFF"/>
                      </a:solidFill>
                    </a:rPr>
                    <a:t>0</a:t>
                  </a:r>
                  <a:endParaRPr lang="en-CA" altLang="en-US"/>
                </a:p>
              </p:txBody>
            </p:sp>
            <p:sp>
              <p:nvSpPr>
                <p:cNvPr id="4129" name="Rectangle 51"/>
                <p:cNvSpPr>
                  <a:spLocks noChangeArrowheads="1"/>
                </p:cNvSpPr>
                <p:nvPr/>
              </p:nvSpPr>
              <p:spPr bwMode="auto">
                <a:xfrm>
                  <a:off x="3883" y="3634"/>
                  <a:ext cx="72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buFontTx/>
                    <a:buNone/>
                  </a:pPr>
                  <a:r>
                    <a:rPr lang="en-CA" altLang="en-US" sz="1800">
                      <a:solidFill>
                        <a:srgbClr val="FFFFFF"/>
                      </a:solidFill>
                    </a:rPr>
                    <a:t>0</a:t>
                  </a:r>
                  <a:endParaRPr lang="en-CA" altLang="en-US"/>
                </a:p>
              </p:txBody>
            </p:sp>
          </p:grpSp>
          <p:grpSp>
            <p:nvGrpSpPr>
              <p:cNvPr id="4118" name="Group 52"/>
              <p:cNvGrpSpPr>
                <a:grpSpLocks/>
              </p:cNvGrpSpPr>
              <p:nvPr/>
            </p:nvGrpSpPr>
            <p:grpSpPr bwMode="auto">
              <a:xfrm>
                <a:off x="4099" y="2409"/>
                <a:ext cx="72" cy="1168"/>
                <a:chOff x="4099" y="2409"/>
                <a:chExt cx="72" cy="1168"/>
              </a:xfrm>
            </p:grpSpPr>
            <p:sp>
              <p:nvSpPr>
                <p:cNvPr id="4119" name="Rectangle 53"/>
                <p:cNvSpPr>
                  <a:spLocks noChangeArrowheads="1"/>
                </p:cNvSpPr>
                <p:nvPr/>
              </p:nvSpPr>
              <p:spPr bwMode="auto">
                <a:xfrm>
                  <a:off x="4099" y="2409"/>
                  <a:ext cx="72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buFontTx/>
                    <a:buNone/>
                  </a:pPr>
                  <a:r>
                    <a:rPr lang="en-CA" altLang="en-US" sz="1800">
                      <a:solidFill>
                        <a:srgbClr val="FFFFFF"/>
                      </a:solidFill>
                    </a:rPr>
                    <a:t>1</a:t>
                  </a:r>
                  <a:endParaRPr lang="en-CA" altLang="en-US"/>
                </a:p>
              </p:txBody>
            </p:sp>
            <p:sp>
              <p:nvSpPr>
                <p:cNvPr id="4120" name="Rectangle 54"/>
                <p:cNvSpPr>
                  <a:spLocks noChangeArrowheads="1"/>
                </p:cNvSpPr>
                <p:nvPr/>
              </p:nvSpPr>
              <p:spPr bwMode="auto">
                <a:xfrm>
                  <a:off x="4099" y="2603"/>
                  <a:ext cx="72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buFontTx/>
                    <a:buNone/>
                  </a:pPr>
                  <a:r>
                    <a:rPr lang="en-CA" altLang="en-US" sz="1800">
                      <a:solidFill>
                        <a:srgbClr val="FFFFFF"/>
                      </a:solidFill>
                    </a:rPr>
                    <a:t>0</a:t>
                  </a:r>
                  <a:endParaRPr lang="en-CA" altLang="en-US"/>
                </a:p>
              </p:txBody>
            </p:sp>
            <p:sp>
              <p:nvSpPr>
                <p:cNvPr id="4121" name="Rectangle 55"/>
                <p:cNvSpPr>
                  <a:spLocks noChangeArrowheads="1"/>
                </p:cNvSpPr>
                <p:nvPr/>
              </p:nvSpPr>
              <p:spPr bwMode="auto">
                <a:xfrm>
                  <a:off x="4099" y="2992"/>
                  <a:ext cx="72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buFontTx/>
                    <a:buNone/>
                  </a:pPr>
                  <a:r>
                    <a:rPr lang="en-CA" altLang="en-US" sz="1800">
                      <a:solidFill>
                        <a:srgbClr val="FFFFFF"/>
                      </a:solidFill>
                    </a:rPr>
                    <a:t>0</a:t>
                  </a:r>
                  <a:endParaRPr lang="en-CA" altLang="en-US"/>
                </a:p>
              </p:txBody>
            </p:sp>
            <p:sp>
              <p:nvSpPr>
                <p:cNvPr id="4122" name="Rectangle 56"/>
                <p:cNvSpPr>
                  <a:spLocks noChangeArrowheads="1"/>
                </p:cNvSpPr>
                <p:nvPr/>
              </p:nvSpPr>
              <p:spPr bwMode="auto">
                <a:xfrm>
                  <a:off x="4099" y="2800"/>
                  <a:ext cx="72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buFontTx/>
                    <a:buNone/>
                  </a:pPr>
                  <a:r>
                    <a:rPr lang="en-CA" altLang="en-US" sz="1800">
                      <a:solidFill>
                        <a:srgbClr val="FFFFFF"/>
                      </a:solidFill>
                    </a:rPr>
                    <a:t>0</a:t>
                  </a:r>
                  <a:endParaRPr lang="en-CA" altLang="en-US"/>
                </a:p>
              </p:txBody>
            </p:sp>
            <p:sp>
              <p:nvSpPr>
                <p:cNvPr id="4123" name="Rectangle 57"/>
                <p:cNvSpPr>
                  <a:spLocks noChangeArrowheads="1"/>
                </p:cNvSpPr>
                <p:nvPr/>
              </p:nvSpPr>
              <p:spPr bwMode="auto">
                <a:xfrm>
                  <a:off x="4099" y="3190"/>
                  <a:ext cx="72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buFontTx/>
                    <a:buNone/>
                  </a:pPr>
                  <a:r>
                    <a:rPr lang="en-CA" altLang="en-US" sz="1800">
                      <a:solidFill>
                        <a:srgbClr val="FFFFFF"/>
                      </a:solidFill>
                    </a:rPr>
                    <a:t>0</a:t>
                  </a:r>
                  <a:endParaRPr lang="en-CA" altLang="en-US"/>
                </a:p>
              </p:txBody>
            </p:sp>
            <p:sp>
              <p:nvSpPr>
                <p:cNvPr id="4124" name="Rectangle 58"/>
                <p:cNvSpPr>
                  <a:spLocks noChangeArrowheads="1"/>
                </p:cNvSpPr>
                <p:nvPr/>
              </p:nvSpPr>
              <p:spPr bwMode="auto">
                <a:xfrm>
                  <a:off x="4099" y="3404"/>
                  <a:ext cx="72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buFontTx/>
                    <a:buNone/>
                  </a:pPr>
                  <a:r>
                    <a:rPr lang="en-CA" altLang="en-US" sz="1800">
                      <a:solidFill>
                        <a:srgbClr val="FFFFFF"/>
                      </a:solidFill>
                    </a:rPr>
                    <a:t>0</a:t>
                  </a:r>
                  <a:endParaRPr lang="en-CA" altLang="en-US"/>
                </a:p>
              </p:txBody>
            </p:sp>
          </p:grpSp>
        </p:grpSp>
        <p:sp>
          <p:nvSpPr>
            <p:cNvPr id="4115" name="Rectangle 102"/>
            <p:cNvSpPr>
              <a:spLocks noChangeArrowheads="1"/>
            </p:cNvSpPr>
            <p:nvPr/>
          </p:nvSpPr>
          <p:spPr bwMode="auto">
            <a:xfrm>
              <a:off x="2836" y="3657"/>
              <a:ext cx="31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kumimoji="0" lang="en-US" altLang="en-US">
                  <a:solidFill>
                    <a:schemeClr val="accent1"/>
                  </a:solidFill>
                </a:rPr>
                <a:t>x</a:t>
              </a:r>
              <a:r>
                <a:rPr kumimoji="0" lang="en-US" altLang="en-US" baseline="-25000">
                  <a:solidFill>
                    <a:schemeClr val="accent1"/>
                  </a:solidFill>
                </a:rPr>
                <a:t>*</a:t>
              </a:r>
            </a:p>
          </p:txBody>
        </p:sp>
        <p:sp>
          <p:nvSpPr>
            <p:cNvPr id="4116" name="Rectangle 103"/>
            <p:cNvSpPr>
              <a:spLocks noChangeArrowheads="1"/>
            </p:cNvSpPr>
            <p:nvPr/>
          </p:nvSpPr>
          <p:spPr bwMode="auto">
            <a:xfrm>
              <a:off x="4136" y="2305"/>
              <a:ext cx="31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kumimoji="0" lang="en-US" altLang="en-US">
                  <a:solidFill>
                    <a:schemeClr val="accent1"/>
                  </a:solidFill>
                </a:rPr>
                <a:t>y</a:t>
              </a:r>
              <a:r>
                <a:rPr kumimoji="0" lang="en-US" altLang="en-US" baseline="-25000">
                  <a:solidFill>
                    <a:schemeClr val="accent1"/>
                  </a:solidFill>
                </a:rPr>
                <a:t>*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77DB032-0EF2-4073-A37A-6050E1E8208E}" type="slidenum">
              <a:rPr lang="en-US" altLang="en-US" sz="1400"/>
              <a:pPr/>
              <a:t>12</a:t>
            </a:fld>
            <a:endParaRPr lang="en-US" altLang="en-US" sz="1400"/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1295400" y="1066800"/>
          <a:ext cx="6016625" cy="528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CorelDRAW" r:id="rId3" imgW="6016680" imgH="5287320" progId="CorelDraw.Graphic.7">
                  <p:embed/>
                </p:oleObj>
              </mc:Choice>
              <mc:Fallback>
                <p:oleObj name="CorelDRAW" r:id="rId3" imgW="6016680" imgH="5287320" progId="CorelDraw.Graphic.7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066800"/>
                        <a:ext cx="6016625" cy="528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73" name="Object 5"/>
          <p:cNvGraphicFramePr>
            <a:graphicFrameLocks noChangeAspect="1"/>
          </p:cNvGraphicFramePr>
          <p:nvPr/>
        </p:nvGraphicFramePr>
        <p:xfrm>
          <a:off x="1557338" y="5029200"/>
          <a:ext cx="47672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CorelPhotoPaint.Image.7" r:id="rId5" imgW="4766678" imgH="591163" progId="CorelPhotoPaint.Image.7">
                  <p:embed/>
                </p:oleObj>
              </mc:Choice>
              <mc:Fallback>
                <p:oleObj name="CorelPhotoPaint.Image.7" r:id="rId5" imgW="4766678" imgH="591163" progId="CorelPhotoPaint.Image.7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7338" y="5029200"/>
                        <a:ext cx="4767262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74" name="Object 6"/>
          <p:cNvGraphicFramePr>
            <a:graphicFrameLocks noChangeAspect="1"/>
          </p:cNvGraphicFramePr>
          <p:nvPr/>
        </p:nvGraphicFramePr>
        <p:xfrm>
          <a:off x="5588000" y="1298575"/>
          <a:ext cx="812800" cy="441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CorelPhotoPaint.Image.7" r:id="rId7" imgW="737305" imgH="4339993" progId="CorelPhotoPaint.Image.7">
                  <p:embed/>
                </p:oleObj>
              </mc:Choice>
              <mc:Fallback>
                <p:oleObj name="CorelPhotoPaint.Image.7" r:id="rId7" imgW="737305" imgH="4339993" progId="CorelPhotoPaint.Image.7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0" y="1298575"/>
                        <a:ext cx="812800" cy="441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75" name="Object 7"/>
          <p:cNvGraphicFramePr>
            <a:graphicFrameLocks noChangeAspect="1"/>
          </p:cNvGraphicFramePr>
          <p:nvPr/>
        </p:nvGraphicFramePr>
        <p:xfrm>
          <a:off x="3429000" y="3657600"/>
          <a:ext cx="2914650" cy="201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CorelPhotoPaint.Image.7" r:id="rId9" imgW="2913647" imgH="2011173" progId="CorelPhotoPaint.Image.7">
                  <p:embed/>
                </p:oleObj>
              </mc:Choice>
              <mc:Fallback>
                <p:oleObj name="CorelPhotoPaint.Image.7" r:id="rId9" imgW="2913647" imgH="2011173" progId="CorelPhotoPaint.Image.7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657600"/>
                        <a:ext cx="2914650" cy="201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76" name="Object 8"/>
          <p:cNvGraphicFramePr>
            <a:graphicFrameLocks noChangeAspect="1"/>
          </p:cNvGraphicFramePr>
          <p:nvPr/>
        </p:nvGraphicFramePr>
        <p:xfrm>
          <a:off x="3770313" y="2438400"/>
          <a:ext cx="2554287" cy="324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CorelPhotoPaint.Image.7" r:id="rId11" imgW="2554013" imgH="3242804" progId="CorelPhotoPaint.Image.7">
                  <p:embed/>
                </p:oleObj>
              </mc:Choice>
              <mc:Fallback>
                <p:oleObj name="CorelPhotoPaint.Image.7" r:id="rId11" imgW="2554013" imgH="3242804" progId="CorelPhotoPaint.Image.7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0313" y="2438400"/>
                        <a:ext cx="2554287" cy="324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77" name="Object 9"/>
          <p:cNvGraphicFramePr>
            <a:graphicFrameLocks noChangeAspect="1"/>
          </p:cNvGraphicFramePr>
          <p:nvPr/>
        </p:nvGraphicFramePr>
        <p:xfrm>
          <a:off x="4343400" y="2057400"/>
          <a:ext cx="2011363" cy="362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CorelPhotoPaint.Image.7" r:id="rId13" imgW="2011173" imgH="3620725" progId="CorelPhotoPaint.Image.7">
                  <p:embed/>
                </p:oleObj>
              </mc:Choice>
              <mc:Fallback>
                <p:oleObj name="CorelPhotoPaint.Image.7" r:id="rId13" imgW="2011173" imgH="3620725" progId="CorelPhotoPaint.Image.7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057400"/>
                        <a:ext cx="2011363" cy="362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78" name="Object 10"/>
          <p:cNvGraphicFramePr>
            <a:graphicFrameLocks noChangeAspect="1"/>
          </p:cNvGraphicFramePr>
          <p:nvPr/>
        </p:nvGraphicFramePr>
        <p:xfrm>
          <a:off x="5562600" y="1298575"/>
          <a:ext cx="812800" cy="441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CorelPhotoPaint.Image.7" r:id="rId15" imgW="737305" imgH="4339993" progId="CorelPhotoPaint.Image.7">
                  <p:embed/>
                </p:oleObj>
              </mc:Choice>
              <mc:Fallback>
                <p:oleObj name="CorelPhotoPaint.Image.7" r:id="rId15" imgW="737305" imgH="4339993" progId="CorelPhotoPaint.Image.7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298575"/>
                        <a:ext cx="812800" cy="441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79" name="Object 11"/>
          <p:cNvGraphicFramePr>
            <a:graphicFrameLocks noChangeAspect="1"/>
          </p:cNvGraphicFramePr>
          <p:nvPr/>
        </p:nvGraphicFramePr>
        <p:xfrm>
          <a:off x="1557338" y="5029200"/>
          <a:ext cx="47672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CorelPhotoPaint.Image.7" r:id="rId16" imgW="4766678" imgH="591163" progId="CorelPhotoPaint.Image.7">
                  <p:embed/>
                </p:oleObj>
              </mc:Choice>
              <mc:Fallback>
                <p:oleObj name="CorelPhotoPaint.Image.7" r:id="rId16" imgW="4766678" imgH="591163" progId="CorelPhotoPaint.Image.7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7338" y="5029200"/>
                        <a:ext cx="4767262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80" name="Object 12"/>
          <p:cNvGraphicFramePr>
            <a:graphicFrameLocks noChangeAspect="1"/>
          </p:cNvGraphicFramePr>
          <p:nvPr/>
        </p:nvGraphicFramePr>
        <p:xfrm>
          <a:off x="2209800" y="4038600"/>
          <a:ext cx="4157663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CorelPhotoPaint.Image.7" r:id="rId17" imgW="4766678" imgH="591163" progId="CorelPhotoPaint.Image.7">
                  <p:embed/>
                </p:oleObj>
              </mc:Choice>
              <mc:Fallback>
                <p:oleObj name="CorelPhotoPaint.Image.7" r:id="rId17" imgW="4766678" imgH="591163" progId="CorelPhotoPaint.Image.7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038600"/>
                        <a:ext cx="4157663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81" name="Object 13"/>
          <p:cNvGraphicFramePr>
            <a:graphicFrameLocks noChangeAspect="1"/>
          </p:cNvGraphicFramePr>
          <p:nvPr/>
        </p:nvGraphicFramePr>
        <p:xfrm>
          <a:off x="2166938" y="4038600"/>
          <a:ext cx="4157662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CorelPhotoPaint.Image.7" r:id="rId18" imgW="4766678" imgH="591163" progId="CorelPhotoPaint.Image.7">
                  <p:embed/>
                </p:oleObj>
              </mc:Choice>
              <mc:Fallback>
                <p:oleObj name="CorelPhotoPaint.Image.7" r:id="rId18" imgW="4766678" imgH="591163" progId="CorelPhotoPaint.Image.7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8" y="4038600"/>
                        <a:ext cx="4157662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3" name="Text Box 14"/>
          <p:cNvSpPr txBox="1">
            <a:spLocks noChangeArrowheads="1"/>
          </p:cNvSpPr>
          <p:nvPr/>
        </p:nvSpPr>
        <p:spPr bwMode="auto">
          <a:xfrm>
            <a:off x="5334000" y="5364163"/>
            <a:ext cx="10572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200">
                <a:solidFill>
                  <a:schemeClr val="accent1"/>
                </a:solidFill>
              </a:rPr>
              <a:t>&lt;x,y&gt; *</a:t>
            </a:r>
            <a:endParaRPr lang="en-CA" altLang="en-US" sz="2200">
              <a:solidFill>
                <a:schemeClr val="accent1"/>
              </a:solidFill>
            </a:endParaRPr>
          </a:p>
        </p:txBody>
      </p:sp>
      <p:sp>
        <p:nvSpPr>
          <p:cNvPr id="5134" name="Rectangle 16"/>
          <p:cNvSpPr>
            <a:spLocks noGrp="1" noChangeArrowheads="1"/>
          </p:cNvSpPr>
          <p:nvPr>
            <p:ph type="title"/>
          </p:nvPr>
        </p:nvSpPr>
        <p:spPr>
          <a:xfrm>
            <a:off x="1042988" y="0"/>
            <a:ext cx="8458200" cy="1143000"/>
          </a:xfrm>
          <a:noFill/>
        </p:spPr>
        <p:txBody>
          <a:bodyPr/>
          <a:lstStyle/>
          <a:p>
            <a:r>
              <a:rPr lang="en-US" altLang="en-US" smtClean="0"/>
              <a:t>Constructing Maximal Rectangles</a:t>
            </a:r>
          </a:p>
        </p:txBody>
      </p:sp>
      <p:grpSp>
        <p:nvGrpSpPr>
          <p:cNvPr id="5135" name="Group 17"/>
          <p:cNvGrpSpPr>
            <a:grpSpLocks/>
          </p:cNvGrpSpPr>
          <p:nvPr/>
        </p:nvGrpSpPr>
        <p:grpSpPr bwMode="auto">
          <a:xfrm>
            <a:off x="211138" y="204788"/>
            <a:ext cx="1227137" cy="917575"/>
            <a:chOff x="133" y="129"/>
            <a:chExt cx="773" cy="578"/>
          </a:xfrm>
        </p:grpSpPr>
        <p:sp>
          <p:nvSpPr>
            <p:cNvPr id="5136" name="Freeform 18" descr="Green marble"/>
            <p:cNvSpPr>
              <a:spLocks noChangeAspect="1"/>
            </p:cNvSpPr>
            <p:nvPr/>
          </p:nvSpPr>
          <p:spPr bwMode="auto">
            <a:xfrm rot="2360341">
              <a:off x="133" y="317"/>
              <a:ext cx="493" cy="390"/>
            </a:xfrm>
            <a:custGeom>
              <a:avLst/>
              <a:gdLst>
                <a:gd name="T0" fmla="*/ 748 w 2280"/>
                <a:gd name="T1" fmla="*/ 30 h 1785"/>
                <a:gd name="T2" fmla="*/ 1224 w 2280"/>
                <a:gd name="T3" fmla="*/ 305 h 1785"/>
                <a:gd name="T4" fmla="*/ 2184 w 2280"/>
                <a:gd name="T5" fmla="*/ 257 h 1785"/>
                <a:gd name="T6" fmla="*/ 1800 w 2280"/>
                <a:gd name="T7" fmla="*/ 1121 h 1785"/>
                <a:gd name="T8" fmla="*/ 1743 w 2280"/>
                <a:gd name="T9" fmla="*/ 1313 h 1785"/>
                <a:gd name="T10" fmla="*/ 1717 w 2280"/>
                <a:gd name="T11" fmla="*/ 1479 h 1785"/>
                <a:gd name="T12" fmla="*/ 1560 w 2280"/>
                <a:gd name="T13" fmla="*/ 1549 h 1785"/>
                <a:gd name="T14" fmla="*/ 1272 w 2280"/>
                <a:gd name="T15" fmla="*/ 1553 h 1785"/>
                <a:gd name="T16" fmla="*/ 168 w 2280"/>
                <a:gd name="T17" fmla="*/ 1649 h 1785"/>
                <a:gd name="T18" fmla="*/ 264 w 2280"/>
                <a:gd name="T19" fmla="*/ 737 h 1785"/>
                <a:gd name="T20" fmla="*/ 425 w 2280"/>
                <a:gd name="T21" fmla="*/ 126 h 1785"/>
                <a:gd name="T22" fmla="*/ 748 w 2280"/>
                <a:gd name="T23" fmla="*/ 30 h 17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0"/>
                <a:gd name="T37" fmla="*/ 0 h 1785"/>
                <a:gd name="T38" fmla="*/ 2280 w 2280"/>
                <a:gd name="T39" fmla="*/ 1785 h 178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0" h="1785">
                  <a:moveTo>
                    <a:pt x="748" y="30"/>
                  </a:moveTo>
                  <a:cubicBezTo>
                    <a:pt x="881" y="60"/>
                    <a:pt x="985" y="267"/>
                    <a:pt x="1224" y="305"/>
                  </a:cubicBezTo>
                  <a:cubicBezTo>
                    <a:pt x="1463" y="343"/>
                    <a:pt x="2088" y="121"/>
                    <a:pt x="2184" y="257"/>
                  </a:cubicBezTo>
                  <a:cubicBezTo>
                    <a:pt x="2280" y="393"/>
                    <a:pt x="1873" y="945"/>
                    <a:pt x="1800" y="1121"/>
                  </a:cubicBezTo>
                  <a:cubicBezTo>
                    <a:pt x="1727" y="1297"/>
                    <a:pt x="1757" y="1253"/>
                    <a:pt x="1743" y="1313"/>
                  </a:cubicBezTo>
                  <a:cubicBezTo>
                    <a:pt x="1729" y="1373"/>
                    <a:pt x="1747" y="1440"/>
                    <a:pt x="1717" y="1479"/>
                  </a:cubicBezTo>
                  <a:cubicBezTo>
                    <a:pt x="1687" y="1518"/>
                    <a:pt x="1634" y="1537"/>
                    <a:pt x="1560" y="1549"/>
                  </a:cubicBezTo>
                  <a:cubicBezTo>
                    <a:pt x="1486" y="1561"/>
                    <a:pt x="1504" y="1536"/>
                    <a:pt x="1272" y="1553"/>
                  </a:cubicBezTo>
                  <a:cubicBezTo>
                    <a:pt x="1040" y="1570"/>
                    <a:pt x="336" y="1785"/>
                    <a:pt x="168" y="1649"/>
                  </a:cubicBezTo>
                  <a:cubicBezTo>
                    <a:pt x="0" y="1513"/>
                    <a:pt x="221" y="991"/>
                    <a:pt x="264" y="737"/>
                  </a:cubicBezTo>
                  <a:cubicBezTo>
                    <a:pt x="307" y="483"/>
                    <a:pt x="344" y="244"/>
                    <a:pt x="425" y="126"/>
                  </a:cubicBezTo>
                  <a:cubicBezTo>
                    <a:pt x="506" y="8"/>
                    <a:pt x="615" y="0"/>
                    <a:pt x="748" y="30"/>
                  </a:cubicBezTo>
                  <a:close/>
                </a:path>
              </a:pathLst>
            </a:custGeom>
            <a:blipFill dpi="0" rotWithShape="0">
              <a:blip r:embed="rId19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37" name="Freeform 19" descr="Green marble"/>
            <p:cNvSpPr>
              <a:spLocks noChangeAspect="1"/>
            </p:cNvSpPr>
            <p:nvPr/>
          </p:nvSpPr>
          <p:spPr bwMode="auto">
            <a:xfrm rot="2360341">
              <a:off x="622" y="359"/>
              <a:ext cx="284" cy="283"/>
            </a:xfrm>
            <a:custGeom>
              <a:avLst/>
              <a:gdLst>
                <a:gd name="T0" fmla="*/ 592 w 1312"/>
                <a:gd name="T1" fmla="*/ 160 h 1296"/>
                <a:gd name="T2" fmla="*/ 16 w 1312"/>
                <a:gd name="T3" fmla="*/ 640 h 1296"/>
                <a:gd name="T4" fmla="*/ 496 w 1312"/>
                <a:gd name="T5" fmla="*/ 1024 h 1296"/>
                <a:gd name="T6" fmla="*/ 1216 w 1312"/>
                <a:gd name="T7" fmla="*/ 1216 h 1296"/>
                <a:gd name="T8" fmla="*/ 1072 w 1312"/>
                <a:gd name="T9" fmla="*/ 544 h 1296"/>
                <a:gd name="T10" fmla="*/ 1120 w 1312"/>
                <a:gd name="T11" fmla="*/ 64 h 1296"/>
                <a:gd name="T12" fmla="*/ 592 w 1312"/>
                <a:gd name="T13" fmla="*/ 160 h 12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12"/>
                <a:gd name="T22" fmla="*/ 0 h 1296"/>
                <a:gd name="T23" fmla="*/ 1312 w 1312"/>
                <a:gd name="T24" fmla="*/ 1296 h 12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12" h="1296">
                  <a:moveTo>
                    <a:pt x="592" y="160"/>
                  </a:moveTo>
                  <a:cubicBezTo>
                    <a:pt x="408" y="256"/>
                    <a:pt x="32" y="496"/>
                    <a:pt x="16" y="640"/>
                  </a:cubicBezTo>
                  <a:cubicBezTo>
                    <a:pt x="0" y="784"/>
                    <a:pt x="296" y="928"/>
                    <a:pt x="496" y="1024"/>
                  </a:cubicBezTo>
                  <a:cubicBezTo>
                    <a:pt x="696" y="1120"/>
                    <a:pt x="1120" y="1296"/>
                    <a:pt x="1216" y="1216"/>
                  </a:cubicBezTo>
                  <a:cubicBezTo>
                    <a:pt x="1312" y="1136"/>
                    <a:pt x="1088" y="736"/>
                    <a:pt x="1072" y="544"/>
                  </a:cubicBezTo>
                  <a:cubicBezTo>
                    <a:pt x="1056" y="352"/>
                    <a:pt x="1208" y="128"/>
                    <a:pt x="1120" y="64"/>
                  </a:cubicBezTo>
                  <a:cubicBezTo>
                    <a:pt x="1032" y="0"/>
                    <a:pt x="776" y="64"/>
                    <a:pt x="592" y="160"/>
                  </a:cubicBezTo>
                  <a:close/>
                </a:path>
              </a:pathLst>
            </a:custGeom>
            <a:blipFill dpi="0" rotWithShape="0">
              <a:blip r:embed="rId19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5138" name="Group 20"/>
            <p:cNvGrpSpPr>
              <a:grpSpLocks noChangeAspect="1"/>
            </p:cNvGrpSpPr>
            <p:nvPr/>
          </p:nvGrpSpPr>
          <p:grpSpPr bwMode="auto">
            <a:xfrm rot="2360341">
              <a:off x="373" y="129"/>
              <a:ext cx="421" cy="527"/>
              <a:chOff x="2227" y="1194"/>
              <a:chExt cx="1944" cy="2413"/>
            </a:xfrm>
          </p:grpSpPr>
          <p:sp>
            <p:nvSpPr>
              <p:cNvPr id="5139" name="Freeform 21"/>
              <p:cNvSpPr>
                <a:spLocks noChangeAspect="1"/>
              </p:cNvSpPr>
              <p:nvPr/>
            </p:nvSpPr>
            <p:spPr bwMode="auto">
              <a:xfrm rot="-2705309">
                <a:off x="2708" y="1513"/>
                <a:ext cx="406" cy="340"/>
              </a:xfrm>
              <a:custGeom>
                <a:avLst/>
                <a:gdLst>
                  <a:gd name="T0" fmla="*/ 388 w 600"/>
                  <a:gd name="T1" fmla="*/ 289 h 608"/>
                  <a:gd name="T2" fmla="*/ 372 w 600"/>
                  <a:gd name="T3" fmla="*/ 177 h 608"/>
                  <a:gd name="T4" fmla="*/ 341 w 600"/>
                  <a:gd name="T5" fmla="*/ 78 h 608"/>
                  <a:gd name="T6" fmla="*/ 284 w 600"/>
                  <a:gd name="T7" fmla="*/ 24 h 608"/>
                  <a:gd name="T8" fmla="*/ 185 w 600"/>
                  <a:gd name="T9" fmla="*/ 0 h 608"/>
                  <a:gd name="T10" fmla="*/ 100 w 600"/>
                  <a:gd name="T11" fmla="*/ 24 h 608"/>
                  <a:gd name="T12" fmla="*/ 19 w 600"/>
                  <a:gd name="T13" fmla="*/ 123 h 608"/>
                  <a:gd name="T14" fmla="*/ 0 w 600"/>
                  <a:gd name="T15" fmla="*/ 243 h 608"/>
                  <a:gd name="T16" fmla="*/ 19 w 600"/>
                  <a:gd name="T17" fmla="*/ 370 h 608"/>
                  <a:gd name="T18" fmla="*/ 50 w 600"/>
                  <a:gd name="T19" fmla="*/ 447 h 608"/>
                  <a:gd name="T20" fmla="*/ 88 w 600"/>
                  <a:gd name="T21" fmla="*/ 528 h 608"/>
                  <a:gd name="T22" fmla="*/ 130 w 600"/>
                  <a:gd name="T23" fmla="*/ 582 h 608"/>
                  <a:gd name="T24" fmla="*/ 177 w 600"/>
                  <a:gd name="T25" fmla="*/ 608 h 608"/>
                  <a:gd name="T26" fmla="*/ 242 w 600"/>
                  <a:gd name="T27" fmla="*/ 585 h 608"/>
                  <a:gd name="T28" fmla="*/ 307 w 600"/>
                  <a:gd name="T29" fmla="*/ 531 h 608"/>
                  <a:gd name="T30" fmla="*/ 349 w 600"/>
                  <a:gd name="T31" fmla="*/ 455 h 608"/>
                  <a:gd name="T32" fmla="*/ 388 w 600"/>
                  <a:gd name="T33" fmla="*/ 390 h 608"/>
                  <a:gd name="T34" fmla="*/ 400 w 600"/>
                  <a:gd name="T35" fmla="*/ 351 h 608"/>
                  <a:gd name="T36" fmla="*/ 565 w 600"/>
                  <a:gd name="T37" fmla="*/ 293 h 608"/>
                  <a:gd name="T38" fmla="*/ 600 w 600"/>
                  <a:gd name="T39" fmla="*/ 270 h 608"/>
                  <a:gd name="T40" fmla="*/ 580 w 600"/>
                  <a:gd name="T41" fmla="*/ 235 h 608"/>
                  <a:gd name="T42" fmla="*/ 388 w 600"/>
                  <a:gd name="T43" fmla="*/ 289 h 60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00"/>
                  <a:gd name="T67" fmla="*/ 0 h 608"/>
                  <a:gd name="T68" fmla="*/ 600 w 600"/>
                  <a:gd name="T69" fmla="*/ 608 h 60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00" h="608">
                    <a:moveTo>
                      <a:pt x="388" y="289"/>
                    </a:moveTo>
                    <a:lnTo>
                      <a:pt x="372" y="177"/>
                    </a:lnTo>
                    <a:lnTo>
                      <a:pt x="341" y="78"/>
                    </a:lnTo>
                    <a:lnTo>
                      <a:pt x="284" y="24"/>
                    </a:lnTo>
                    <a:lnTo>
                      <a:pt x="185" y="0"/>
                    </a:lnTo>
                    <a:lnTo>
                      <a:pt x="100" y="24"/>
                    </a:lnTo>
                    <a:lnTo>
                      <a:pt x="19" y="123"/>
                    </a:lnTo>
                    <a:lnTo>
                      <a:pt x="0" y="243"/>
                    </a:lnTo>
                    <a:lnTo>
                      <a:pt x="19" y="370"/>
                    </a:lnTo>
                    <a:lnTo>
                      <a:pt x="50" y="447"/>
                    </a:lnTo>
                    <a:lnTo>
                      <a:pt x="88" y="528"/>
                    </a:lnTo>
                    <a:lnTo>
                      <a:pt x="130" y="582"/>
                    </a:lnTo>
                    <a:lnTo>
                      <a:pt x="177" y="608"/>
                    </a:lnTo>
                    <a:lnTo>
                      <a:pt x="242" y="585"/>
                    </a:lnTo>
                    <a:lnTo>
                      <a:pt x="307" y="531"/>
                    </a:lnTo>
                    <a:lnTo>
                      <a:pt x="349" y="455"/>
                    </a:lnTo>
                    <a:lnTo>
                      <a:pt x="388" y="390"/>
                    </a:lnTo>
                    <a:lnTo>
                      <a:pt x="400" y="351"/>
                    </a:lnTo>
                    <a:lnTo>
                      <a:pt x="565" y="293"/>
                    </a:lnTo>
                    <a:lnTo>
                      <a:pt x="600" y="270"/>
                    </a:lnTo>
                    <a:lnTo>
                      <a:pt x="580" y="235"/>
                    </a:lnTo>
                    <a:lnTo>
                      <a:pt x="388" y="289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140" name="Freeform 22"/>
              <p:cNvSpPr>
                <a:spLocks noChangeAspect="1"/>
              </p:cNvSpPr>
              <p:nvPr/>
            </p:nvSpPr>
            <p:spPr bwMode="auto">
              <a:xfrm rot="-2705309">
                <a:off x="2999" y="1873"/>
                <a:ext cx="418" cy="758"/>
              </a:xfrm>
              <a:custGeom>
                <a:avLst/>
                <a:gdLst>
                  <a:gd name="T0" fmla="*/ 208 w 619"/>
                  <a:gd name="T1" fmla="*/ 161 h 1085"/>
                  <a:gd name="T2" fmla="*/ 284 w 619"/>
                  <a:gd name="T3" fmla="*/ 80 h 1085"/>
                  <a:gd name="T4" fmla="*/ 411 w 619"/>
                  <a:gd name="T5" fmla="*/ 3 h 1085"/>
                  <a:gd name="T6" fmla="*/ 469 w 619"/>
                  <a:gd name="T7" fmla="*/ 0 h 1085"/>
                  <a:gd name="T8" fmla="*/ 573 w 619"/>
                  <a:gd name="T9" fmla="*/ 34 h 1085"/>
                  <a:gd name="T10" fmla="*/ 619 w 619"/>
                  <a:gd name="T11" fmla="*/ 85 h 1085"/>
                  <a:gd name="T12" fmla="*/ 619 w 619"/>
                  <a:gd name="T13" fmla="*/ 161 h 1085"/>
                  <a:gd name="T14" fmla="*/ 542 w 619"/>
                  <a:gd name="T15" fmla="*/ 304 h 1085"/>
                  <a:gd name="T16" fmla="*/ 458 w 619"/>
                  <a:gd name="T17" fmla="*/ 415 h 1085"/>
                  <a:gd name="T18" fmla="*/ 422 w 619"/>
                  <a:gd name="T19" fmla="*/ 508 h 1085"/>
                  <a:gd name="T20" fmla="*/ 399 w 619"/>
                  <a:gd name="T21" fmla="*/ 615 h 1085"/>
                  <a:gd name="T22" fmla="*/ 422 w 619"/>
                  <a:gd name="T23" fmla="*/ 719 h 1085"/>
                  <a:gd name="T24" fmla="*/ 445 w 619"/>
                  <a:gd name="T25" fmla="*/ 820 h 1085"/>
                  <a:gd name="T26" fmla="*/ 445 w 619"/>
                  <a:gd name="T27" fmla="*/ 935 h 1085"/>
                  <a:gd name="T28" fmla="*/ 411 w 619"/>
                  <a:gd name="T29" fmla="*/ 1005 h 1085"/>
                  <a:gd name="T30" fmla="*/ 334 w 619"/>
                  <a:gd name="T31" fmla="*/ 1043 h 1085"/>
                  <a:gd name="T32" fmla="*/ 242 w 619"/>
                  <a:gd name="T33" fmla="*/ 1085 h 1085"/>
                  <a:gd name="T34" fmla="*/ 157 w 619"/>
                  <a:gd name="T35" fmla="*/ 1085 h 1085"/>
                  <a:gd name="T36" fmla="*/ 100 w 619"/>
                  <a:gd name="T37" fmla="*/ 1054 h 1085"/>
                  <a:gd name="T38" fmla="*/ 23 w 619"/>
                  <a:gd name="T39" fmla="*/ 927 h 1085"/>
                  <a:gd name="T40" fmla="*/ 0 w 619"/>
                  <a:gd name="T41" fmla="*/ 797 h 1085"/>
                  <a:gd name="T42" fmla="*/ 8 w 619"/>
                  <a:gd name="T43" fmla="*/ 628 h 1085"/>
                  <a:gd name="T44" fmla="*/ 65 w 619"/>
                  <a:gd name="T45" fmla="*/ 415 h 1085"/>
                  <a:gd name="T46" fmla="*/ 123 w 619"/>
                  <a:gd name="T47" fmla="*/ 277 h 1085"/>
                  <a:gd name="T48" fmla="*/ 208 w 619"/>
                  <a:gd name="T49" fmla="*/ 161 h 10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19"/>
                  <a:gd name="T76" fmla="*/ 0 h 1085"/>
                  <a:gd name="T77" fmla="*/ 619 w 619"/>
                  <a:gd name="T78" fmla="*/ 1085 h 108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19" h="1085">
                    <a:moveTo>
                      <a:pt x="208" y="161"/>
                    </a:moveTo>
                    <a:lnTo>
                      <a:pt x="284" y="80"/>
                    </a:lnTo>
                    <a:lnTo>
                      <a:pt x="411" y="3"/>
                    </a:lnTo>
                    <a:lnTo>
                      <a:pt x="469" y="0"/>
                    </a:lnTo>
                    <a:lnTo>
                      <a:pt x="573" y="34"/>
                    </a:lnTo>
                    <a:lnTo>
                      <a:pt x="619" y="85"/>
                    </a:lnTo>
                    <a:lnTo>
                      <a:pt x="619" y="161"/>
                    </a:lnTo>
                    <a:lnTo>
                      <a:pt x="542" y="304"/>
                    </a:lnTo>
                    <a:lnTo>
                      <a:pt x="458" y="415"/>
                    </a:lnTo>
                    <a:lnTo>
                      <a:pt x="422" y="508"/>
                    </a:lnTo>
                    <a:lnTo>
                      <a:pt x="399" y="615"/>
                    </a:lnTo>
                    <a:lnTo>
                      <a:pt x="422" y="719"/>
                    </a:lnTo>
                    <a:lnTo>
                      <a:pt x="445" y="820"/>
                    </a:lnTo>
                    <a:lnTo>
                      <a:pt x="445" y="935"/>
                    </a:lnTo>
                    <a:lnTo>
                      <a:pt x="411" y="1005"/>
                    </a:lnTo>
                    <a:lnTo>
                      <a:pt x="334" y="1043"/>
                    </a:lnTo>
                    <a:lnTo>
                      <a:pt x="242" y="1085"/>
                    </a:lnTo>
                    <a:lnTo>
                      <a:pt x="157" y="1085"/>
                    </a:lnTo>
                    <a:lnTo>
                      <a:pt x="100" y="1054"/>
                    </a:lnTo>
                    <a:lnTo>
                      <a:pt x="23" y="927"/>
                    </a:lnTo>
                    <a:lnTo>
                      <a:pt x="0" y="797"/>
                    </a:lnTo>
                    <a:lnTo>
                      <a:pt x="8" y="628"/>
                    </a:lnTo>
                    <a:lnTo>
                      <a:pt x="65" y="415"/>
                    </a:lnTo>
                    <a:lnTo>
                      <a:pt x="123" y="277"/>
                    </a:lnTo>
                    <a:lnTo>
                      <a:pt x="208" y="161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141" name="Freeform 23"/>
              <p:cNvSpPr>
                <a:spLocks noChangeAspect="1"/>
              </p:cNvSpPr>
              <p:nvPr/>
            </p:nvSpPr>
            <p:spPr bwMode="auto">
              <a:xfrm rot="-2705309">
                <a:off x="3504" y="2064"/>
                <a:ext cx="812" cy="523"/>
              </a:xfrm>
              <a:custGeom>
                <a:avLst/>
                <a:gdLst>
                  <a:gd name="T0" fmla="*/ 0 w 782"/>
                  <a:gd name="T1" fmla="*/ 76 h 808"/>
                  <a:gd name="T2" fmla="*/ 66 w 782"/>
                  <a:gd name="T3" fmla="*/ 0 h 808"/>
                  <a:gd name="T4" fmla="*/ 163 w 782"/>
                  <a:gd name="T5" fmla="*/ 0 h 808"/>
                  <a:gd name="T6" fmla="*/ 343 w 782"/>
                  <a:gd name="T7" fmla="*/ 19 h 808"/>
                  <a:gd name="T8" fmla="*/ 555 w 782"/>
                  <a:gd name="T9" fmla="*/ 30 h 808"/>
                  <a:gd name="T10" fmla="*/ 636 w 782"/>
                  <a:gd name="T11" fmla="*/ 65 h 808"/>
                  <a:gd name="T12" fmla="*/ 670 w 782"/>
                  <a:gd name="T13" fmla="*/ 110 h 808"/>
                  <a:gd name="T14" fmla="*/ 678 w 782"/>
                  <a:gd name="T15" fmla="*/ 180 h 808"/>
                  <a:gd name="T16" fmla="*/ 654 w 782"/>
                  <a:gd name="T17" fmla="*/ 253 h 808"/>
                  <a:gd name="T18" fmla="*/ 589 w 782"/>
                  <a:gd name="T19" fmla="*/ 365 h 808"/>
                  <a:gd name="T20" fmla="*/ 504 w 782"/>
                  <a:gd name="T21" fmla="*/ 457 h 808"/>
                  <a:gd name="T22" fmla="*/ 439 w 782"/>
                  <a:gd name="T23" fmla="*/ 541 h 808"/>
                  <a:gd name="T24" fmla="*/ 412 w 782"/>
                  <a:gd name="T25" fmla="*/ 607 h 808"/>
                  <a:gd name="T26" fmla="*/ 393 w 782"/>
                  <a:gd name="T27" fmla="*/ 653 h 808"/>
                  <a:gd name="T28" fmla="*/ 400 w 782"/>
                  <a:gd name="T29" fmla="*/ 689 h 808"/>
                  <a:gd name="T30" fmla="*/ 405 w 782"/>
                  <a:gd name="T31" fmla="*/ 711 h 808"/>
                  <a:gd name="T32" fmla="*/ 482 w 782"/>
                  <a:gd name="T33" fmla="*/ 711 h 808"/>
                  <a:gd name="T34" fmla="*/ 601 w 782"/>
                  <a:gd name="T35" fmla="*/ 692 h 808"/>
                  <a:gd name="T36" fmla="*/ 678 w 782"/>
                  <a:gd name="T37" fmla="*/ 692 h 808"/>
                  <a:gd name="T38" fmla="*/ 758 w 782"/>
                  <a:gd name="T39" fmla="*/ 723 h 808"/>
                  <a:gd name="T40" fmla="*/ 782 w 782"/>
                  <a:gd name="T41" fmla="*/ 761 h 808"/>
                  <a:gd name="T42" fmla="*/ 758 w 782"/>
                  <a:gd name="T43" fmla="*/ 796 h 808"/>
                  <a:gd name="T44" fmla="*/ 724 w 782"/>
                  <a:gd name="T45" fmla="*/ 808 h 808"/>
                  <a:gd name="T46" fmla="*/ 670 w 782"/>
                  <a:gd name="T47" fmla="*/ 792 h 808"/>
                  <a:gd name="T48" fmla="*/ 597 w 782"/>
                  <a:gd name="T49" fmla="*/ 749 h 808"/>
                  <a:gd name="T50" fmla="*/ 520 w 782"/>
                  <a:gd name="T51" fmla="*/ 757 h 808"/>
                  <a:gd name="T52" fmla="*/ 393 w 782"/>
                  <a:gd name="T53" fmla="*/ 780 h 808"/>
                  <a:gd name="T54" fmla="*/ 355 w 782"/>
                  <a:gd name="T55" fmla="*/ 773 h 808"/>
                  <a:gd name="T56" fmla="*/ 335 w 782"/>
                  <a:gd name="T57" fmla="*/ 746 h 808"/>
                  <a:gd name="T58" fmla="*/ 335 w 782"/>
                  <a:gd name="T59" fmla="*/ 681 h 808"/>
                  <a:gd name="T60" fmla="*/ 335 w 782"/>
                  <a:gd name="T61" fmla="*/ 588 h 808"/>
                  <a:gd name="T62" fmla="*/ 389 w 782"/>
                  <a:gd name="T63" fmla="*/ 518 h 808"/>
                  <a:gd name="T64" fmla="*/ 470 w 782"/>
                  <a:gd name="T65" fmla="*/ 414 h 808"/>
                  <a:gd name="T66" fmla="*/ 540 w 782"/>
                  <a:gd name="T67" fmla="*/ 323 h 808"/>
                  <a:gd name="T68" fmla="*/ 586 w 782"/>
                  <a:gd name="T69" fmla="*/ 253 h 808"/>
                  <a:gd name="T70" fmla="*/ 609 w 782"/>
                  <a:gd name="T71" fmla="*/ 192 h 808"/>
                  <a:gd name="T72" fmla="*/ 597 w 782"/>
                  <a:gd name="T73" fmla="*/ 157 h 808"/>
                  <a:gd name="T74" fmla="*/ 566 w 782"/>
                  <a:gd name="T75" fmla="*/ 115 h 808"/>
                  <a:gd name="T76" fmla="*/ 520 w 782"/>
                  <a:gd name="T77" fmla="*/ 103 h 808"/>
                  <a:gd name="T78" fmla="*/ 470 w 782"/>
                  <a:gd name="T79" fmla="*/ 103 h 808"/>
                  <a:gd name="T80" fmla="*/ 358 w 782"/>
                  <a:gd name="T81" fmla="*/ 103 h 808"/>
                  <a:gd name="T82" fmla="*/ 193 w 782"/>
                  <a:gd name="T83" fmla="*/ 134 h 808"/>
                  <a:gd name="T84" fmla="*/ 70 w 782"/>
                  <a:gd name="T85" fmla="*/ 146 h 808"/>
                  <a:gd name="T86" fmla="*/ 20 w 782"/>
                  <a:gd name="T87" fmla="*/ 134 h 808"/>
                  <a:gd name="T88" fmla="*/ 0 w 782"/>
                  <a:gd name="T89" fmla="*/ 115 h 808"/>
                  <a:gd name="T90" fmla="*/ 0 w 782"/>
                  <a:gd name="T91" fmla="*/ 76 h 80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82"/>
                  <a:gd name="T139" fmla="*/ 0 h 808"/>
                  <a:gd name="T140" fmla="*/ 782 w 782"/>
                  <a:gd name="T141" fmla="*/ 808 h 80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82" h="808">
                    <a:moveTo>
                      <a:pt x="0" y="76"/>
                    </a:moveTo>
                    <a:lnTo>
                      <a:pt x="66" y="0"/>
                    </a:lnTo>
                    <a:lnTo>
                      <a:pt x="163" y="0"/>
                    </a:lnTo>
                    <a:lnTo>
                      <a:pt x="343" y="19"/>
                    </a:lnTo>
                    <a:lnTo>
                      <a:pt x="555" y="30"/>
                    </a:lnTo>
                    <a:lnTo>
                      <a:pt x="636" y="65"/>
                    </a:lnTo>
                    <a:lnTo>
                      <a:pt x="670" y="110"/>
                    </a:lnTo>
                    <a:lnTo>
                      <a:pt x="678" y="180"/>
                    </a:lnTo>
                    <a:lnTo>
                      <a:pt x="654" y="253"/>
                    </a:lnTo>
                    <a:lnTo>
                      <a:pt x="589" y="365"/>
                    </a:lnTo>
                    <a:lnTo>
                      <a:pt x="504" y="457"/>
                    </a:lnTo>
                    <a:lnTo>
                      <a:pt x="439" y="541"/>
                    </a:lnTo>
                    <a:lnTo>
                      <a:pt x="412" y="607"/>
                    </a:lnTo>
                    <a:lnTo>
                      <a:pt x="393" y="653"/>
                    </a:lnTo>
                    <a:lnTo>
                      <a:pt x="400" y="689"/>
                    </a:lnTo>
                    <a:lnTo>
                      <a:pt x="405" y="711"/>
                    </a:lnTo>
                    <a:lnTo>
                      <a:pt x="482" y="711"/>
                    </a:lnTo>
                    <a:lnTo>
                      <a:pt x="601" y="692"/>
                    </a:lnTo>
                    <a:lnTo>
                      <a:pt x="678" y="692"/>
                    </a:lnTo>
                    <a:lnTo>
                      <a:pt x="758" y="723"/>
                    </a:lnTo>
                    <a:lnTo>
                      <a:pt x="782" y="761"/>
                    </a:lnTo>
                    <a:lnTo>
                      <a:pt x="758" y="796"/>
                    </a:lnTo>
                    <a:lnTo>
                      <a:pt x="724" y="808"/>
                    </a:lnTo>
                    <a:lnTo>
                      <a:pt x="670" y="792"/>
                    </a:lnTo>
                    <a:lnTo>
                      <a:pt x="597" y="749"/>
                    </a:lnTo>
                    <a:lnTo>
                      <a:pt x="520" y="757"/>
                    </a:lnTo>
                    <a:lnTo>
                      <a:pt x="393" y="780"/>
                    </a:lnTo>
                    <a:lnTo>
                      <a:pt x="355" y="773"/>
                    </a:lnTo>
                    <a:lnTo>
                      <a:pt x="335" y="746"/>
                    </a:lnTo>
                    <a:lnTo>
                      <a:pt x="335" y="681"/>
                    </a:lnTo>
                    <a:lnTo>
                      <a:pt x="335" y="588"/>
                    </a:lnTo>
                    <a:lnTo>
                      <a:pt x="389" y="518"/>
                    </a:lnTo>
                    <a:lnTo>
                      <a:pt x="470" y="414"/>
                    </a:lnTo>
                    <a:lnTo>
                      <a:pt x="540" y="323"/>
                    </a:lnTo>
                    <a:lnTo>
                      <a:pt x="586" y="253"/>
                    </a:lnTo>
                    <a:lnTo>
                      <a:pt x="609" y="192"/>
                    </a:lnTo>
                    <a:lnTo>
                      <a:pt x="597" y="157"/>
                    </a:lnTo>
                    <a:lnTo>
                      <a:pt x="566" y="115"/>
                    </a:lnTo>
                    <a:lnTo>
                      <a:pt x="520" y="103"/>
                    </a:lnTo>
                    <a:lnTo>
                      <a:pt x="470" y="103"/>
                    </a:lnTo>
                    <a:lnTo>
                      <a:pt x="358" y="103"/>
                    </a:lnTo>
                    <a:lnTo>
                      <a:pt x="193" y="134"/>
                    </a:lnTo>
                    <a:lnTo>
                      <a:pt x="70" y="146"/>
                    </a:lnTo>
                    <a:lnTo>
                      <a:pt x="20" y="134"/>
                    </a:lnTo>
                    <a:lnTo>
                      <a:pt x="0" y="115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142" name="Freeform 24"/>
              <p:cNvSpPr>
                <a:spLocks noChangeAspect="1"/>
              </p:cNvSpPr>
              <p:nvPr/>
            </p:nvSpPr>
            <p:spPr bwMode="auto">
              <a:xfrm rot="-4121048">
                <a:off x="2675" y="2797"/>
                <a:ext cx="1159" cy="461"/>
              </a:xfrm>
              <a:custGeom>
                <a:avLst/>
                <a:gdLst>
                  <a:gd name="T0" fmla="*/ 808 w 992"/>
                  <a:gd name="T1" fmla="*/ 320 h 770"/>
                  <a:gd name="T2" fmla="*/ 823 w 992"/>
                  <a:gd name="T3" fmla="*/ 219 h 770"/>
                  <a:gd name="T4" fmla="*/ 881 w 992"/>
                  <a:gd name="T5" fmla="*/ 181 h 770"/>
                  <a:gd name="T6" fmla="*/ 950 w 992"/>
                  <a:gd name="T7" fmla="*/ 174 h 770"/>
                  <a:gd name="T8" fmla="*/ 992 w 992"/>
                  <a:gd name="T9" fmla="*/ 219 h 770"/>
                  <a:gd name="T10" fmla="*/ 973 w 992"/>
                  <a:gd name="T11" fmla="*/ 308 h 770"/>
                  <a:gd name="T12" fmla="*/ 935 w 992"/>
                  <a:gd name="T13" fmla="*/ 427 h 770"/>
                  <a:gd name="T14" fmla="*/ 857 w 992"/>
                  <a:gd name="T15" fmla="*/ 562 h 770"/>
                  <a:gd name="T16" fmla="*/ 761 w 992"/>
                  <a:gd name="T17" fmla="*/ 677 h 770"/>
                  <a:gd name="T18" fmla="*/ 681 w 992"/>
                  <a:gd name="T19" fmla="*/ 739 h 770"/>
                  <a:gd name="T20" fmla="*/ 592 w 992"/>
                  <a:gd name="T21" fmla="*/ 770 h 770"/>
                  <a:gd name="T22" fmla="*/ 507 w 992"/>
                  <a:gd name="T23" fmla="*/ 759 h 770"/>
                  <a:gd name="T24" fmla="*/ 442 w 992"/>
                  <a:gd name="T25" fmla="*/ 723 h 770"/>
                  <a:gd name="T26" fmla="*/ 419 w 992"/>
                  <a:gd name="T27" fmla="*/ 666 h 770"/>
                  <a:gd name="T28" fmla="*/ 392 w 992"/>
                  <a:gd name="T29" fmla="*/ 566 h 770"/>
                  <a:gd name="T30" fmla="*/ 361 w 992"/>
                  <a:gd name="T31" fmla="*/ 382 h 770"/>
                  <a:gd name="T32" fmla="*/ 338 w 992"/>
                  <a:gd name="T33" fmla="*/ 254 h 770"/>
                  <a:gd name="T34" fmla="*/ 338 w 992"/>
                  <a:gd name="T35" fmla="*/ 104 h 770"/>
                  <a:gd name="T36" fmla="*/ 323 w 992"/>
                  <a:gd name="T37" fmla="*/ 78 h 770"/>
                  <a:gd name="T38" fmla="*/ 277 w 992"/>
                  <a:gd name="T39" fmla="*/ 70 h 770"/>
                  <a:gd name="T40" fmla="*/ 223 w 992"/>
                  <a:gd name="T41" fmla="*/ 112 h 770"/>
                  <a:gd name="T42" fmla="*/ 173 w 992"/>
                  <a:gd name="T43" fmla="*/ 181 h 770"/>
                  <a:gd name="T44" fmla="*/ 115 w 992"/>
                  <a:gd name="T45" fmla="*/ 219 h 770"/>
                  <a:gd name="T46" fmla="*/ 27 w 992"/>
                  <a:gd name="T47" fmla="*/ 219 h 770"/>
                  <a:gd name="T48" fmla="*/ 0 w 992"/>
                  <a:gd name="T49" fmla="*/ 196 h 770"/>
                  <a:gd name="T50" fmla="*/ 0 w 992"/>
                  <a:gd name="T51" fmla="*/ 158 h 770"/>
                  <a:gd name="T52" fmla="*/ 39 w 992"/>
                  <a:gd name="T53" fmla="*/ 123 h 770"/>
                  <a:gd name="T54" fmla="*/ 81 w 992"/>
                  <a:gd name="T55" fmla="*/ 135 h 770"/>
                  <a:gd name="T56" fmla="*/ 119 w 992"/>
                  <a:gd name="T57" fmla="*/ 127 h 770"/>
                  <a:gd name="T58" fmla="*/ 189 w 992"/>
                  <a:gd name="T59" fmla="*/ 78 h 770"/>
                  <a:gd name="T60" fmla="*/ 257 w 992"/>
                  <a:gd name="T61" fmla="*/ 23 h 770"/>
                  <a:gd name="T62" fmla="*/ 323 w 992"/>
                  <a:gd name="T63" fmla="*/ 8 h 770"/>
                  <a:gd name="T64" fmla="*/ 415 w 992"/>
                  <a:gd name="T65" fmla="*/ 0 h 770"/>
                  <a:gd name="T66" fmla="*/ 419 w 992"/>
                  <a:gd name="T67" fmla="*/ 42 h 770"/>
                  <a:gd name="T68" fmla="*/ 397 w 992"/>
                  <a:gd name="T69" fmla="*/ 89 h 770"/>
                  <a:gd name="T70" fmla="*/ 392 w 992"/>
                  <a:gd name="T71" fmla="*/ 208 h 770"/>
                  <a:gd name="T72" fmla="*/ 419 w 992"/>
                  <a:gd name="T73" fmla="*/ 366 h 770"/>
                  <a:gd name="T74" fmla="*/ 462 w 992"/>
                  <a:gd name="T75" fmla="*/ 520 h 770"/>
                  <a:gd name="T76" fmla="*/ 499 w 992"/>
                  <a:gd name="T77" fmla="*/ 612 h 770"/>
                  <a:gd name="T78" fmla="*/ 558 w 992"/>
                  <a:gd name="T79" fmla="*/ 655 h 770"/>
                  <a:gd name="T80" fmla="*/ 615 w 992"/>
                  <a:gd name="T81" fmla="*/ 655 h 770"/>
                  <a:gd name="T82" fmla="*/ 673 w 992"/>
                  <a:gd name="T83" fmla="*/ 612 h 770"/>
                  <a:gd name="T84" fmla="*/ 750 w 992"/>
                  <a:gd name="T85" fmla="*/ 515 h 770"/>
                  <a:gd name="T86" fmla="*/ 800 w 992"/>
                  <a:gd name="T87" fmla="*/ 377 h 770"/>
                  <a:gd name="T88" fmla="*/ 808 w 992"/>
                  <a:gd name="T89" fmla="*/ 320 h 77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92"/>
                  <a:gd name="T136" fmla="*/ 0 h 770"/>
                  <a:gd name="T137" fmla="*/ 992 w 992"/>
                  <a:gd name="T138" fmla="*/ 770 h 77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92" h="770">
                    <a:moveTo>
                      <a:pt x="808" y="320"/>
                    </a:moveTo>
                    <a:lnTo>
                      <a:pt x="823" y="219"/>
                    </a:lnTo>
                    <a:lnTo>
                      <a:pt x="881" y="181"/>
                    </a:lnTo>
                    <a:lnTo>
                      <a:pt x="950" y="174"/>
                    </a:lnTo>
                    <a:lnTo>
                      <a:pt x="992" y="219"/>
                    </a:lnTo>
                    <a:lnTo>
                      <a:pt x="973" y="308"/>
                    </a:lnTo>
                    <a:lnTo>
                      <a:pt x="935" y="427"/>
                    </a:lnTo>
                    <a:lnTo>
                      <a:pt x="857" y="562"/>
                    </a:lnTo>
                    <a:lnTo>
                      <a:pt x="761" y="677"/>
                    </a:lnTo>
                    <a:lnTo>
                      <a:pt x="681" y="739"/>
                    </a:lnTo>
                    <a:lnTo>
                      <a:pt x="592" y="770"/>
                    </a:lnTo>
                    <a:lnTo>
                      <a:pt x="507" y="759"/>
                    </a:lnTo>
                    <a:lnTo>
                      <a:pt x="442" y="723"/>
                    </a:lnTo>
                    <a:lnTo>
                      <a:pt x="419" y="666"/>
                    </a:lnTo>
                    <a:lnTo>
                      <a:pt x="392" y="566"/>
                    </a:lnTo>
                    <a:lnTo>
                      <a:pt x="361" y="382"/>
                    </a:lnTo>
                    <a:lnTo>
                      <a:pt x="338" y="254"/>
                    </a:lnTo>
                    <a:lnTo>
                      <a:pt x="338" y="104"/>
                    </a:lnTo>
                    <a:lnTo>
                      <a:pt x="323" y="78"/>
                    </a:lnTo>
                    <a:lnTo>
                      <a:pt x="277" y="70"/>
                    </a:lnTo>
                    <a:lnTo>
                      <a:pt x="223" y="112"/>
                    </a:lnTo>
                    <a:lnTo>
                      <a:pt x="173" y="181"/>
                    </a:lnTo>
                    <a:lnTo>
                      <a:pt x="115" y="219"/>
                    </a:lnTo>
                    <a:lnTo>
                      <a:pt x="27" y="219"/>
                    </a:lnTo>
                    <a:lnTo>
                      <a:pt x="0" y="196"/>
                    </a:lnTo>
                    <a:lnTo>
                      <a:pt x="0" y="158"/>
                    </a:lnTo>
                    <a:lnTo>
                      <a:pt x="39" y="123"/>
                    </a:lnTo>
                    <a:lnTo>
                      <a:pt x="81" y="135"/>
                    </a:lnTo>
                    <a:lnTo>
                      <a:pt x="119" y="127"/>
                    </a:lnTo>
                    <a:lnTo>
                      <a:pt x="189" y="78"/>
                    </a:lnTo>
                    <a:lnTo>
                      <a:pt x="257" y="23"/>
                    </a:lnTo>
                    <a:lnTo>
                      <a:pt x="323" y="8"/>
                    </a:lnTo>
                    <a:lnTo>
                      <a:pt x="415" y="0"/>
                    </a:lnTo>
                    <a:lnTo>
                      <a:pt x="419" y="42"/>
                    </a:lnTo>
                    <a:lnTo>
                      <a:pt x="397" y="89"/>
                    </a:lnTo>
                    <a:lnTo>
                      <a:pt x="392" y="208"/>
                    </a:lnTo>
                    <a:lnTo>
                      <a:pt x="419" y="366"/>
                    </a:lnTo>
                    <a:lnTo>
                      <a:pt x="462" y="520"/>
                    </a:lnTo>
                    <a:lnTo>
                      <a:pt x="499" y="612"/>
                    </a:lnTo>
                    <a:lnTo>
                      <a:pt x="558" y="655"/>
                    </a:lnTo>
                    <a:lnTo>
                      <a:pt x="615" y="655"/>
                    </a:lnTo>
                    <a:lnTo>
                      <a:pt x="673" y="612"/>
                    </a:lnTo>
                    <a:lnTo>
                      <a:pt x="750" y="515"/>
                    </a:lnTo>
                    <a:lnTo>
                      <a:pt x="800" y="377"/>
                    </a:lnTo>
                    <a:lnTo>
                      <a:pt x="808" y="32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143" name="Freeform 25"/>
              <p:cNvSpPr>
                <a:spLocks noChangeAspect="1"/>
              </p:cNvSpPr>
              <p:nvPr/>
            </p:nvSpPr>
            <p:spPr bwMode="auto">
              <a:xfrm rot="-2705309">
                <a:off x="2414" y="1540"/>
                <a:ext cx="474" cy="848"/>
              </a:xfrm>
              <a:custGeom>
                <a:avLst/>
                <a:gdLst>
                  <a:gd name="T0" fmla="*/ 445 w 699"/>
                  <a:gd name="T1" fmla="*/ 923 h 1216"/>
                  <a:gd name="T2" fmla="*/ 560 w 699"/>
                  <a:gd name="T3" fmla="*/ 1039 h 1216"/>
                  <a:gd name="T4" fmla="*/ 606 w 699"/>
                  <a:gd name="T5" fmla="*/ 1039 h 1216"/>
                  <a:gd name="T6" fmla="*/ 684 w 699"/>
                  <a:gd name="T7" fmla="*/ 1086 h 1216"/>
                  <a:gd name="T8" fmla="*/ 699 w 699"/>
                  <a:gd name="T9" fmla="*/ 1139 h 1216"/>
                  <a:gd name="T10" fmla="*/ 676 w 699"/>
                  <a:gd name="T11" fmla="*/ 1208 h 1216"/>
                  <a:gd name="T12" fmla="*/ 614 w 699"/>
                  <a:gd name="T13" fmla="*/ 1216 h 1216"/>
                  <a:gd name="T14" fmla="*/ 537 w 699"/>
                  <a:gd name="T15" fmla="*/ 1162 h 1216"/>
                  <a:gd name="T16" fmla="*/ 383 w 699"/>
                  <a:gd name="T17" fmla="*/ 1016 h 1216"/>
                  <a:gd name="T18" fmla="*/ 284 w 699"/>
                  <a:gd name="T19" fmla="*/ 878 h 1216"/>
                  <a:gd name="T20" fmla="*/ 237 w 699"/>
                  <a:gd name="T21" fmla="*/ 769 h 1216"/>
                  <a:gd name="T22" fmla="*/ 206 w 699"/>
                  <a:gd name="T23" fmla="*/ 585 h 1216"/>
                  <a:gd name="T24" fmla="*/ 206 w 699"/>
                  <a:gd name="T25" fmla="*/ 346 h 1216"/>
                  <a:gd name="T26" fmla="*/ 198 w 699"/>
                  <a:gd name="T27" fmla="*/ 285 h 1216"/>
                  <a:gd name="T28" fmla="*/ 153 w 699"/>
                  <a:gd name="T29" fmla="*/ 239 h 1216"/>
                  <a:gd name="T30" fmla="*/ 22 w 699"/>
                  <a:gd name="T31" fmla="*/ 247 h 1216"/>
                  <a:gd name="T32" fmla="*/ 0 w 699"/>
                  <a:gd name="T33" fmla="*/ 223 h 1216"/>
                  <a:gd name="T34" fmla="*/ 29 w 699"/>
                  <a:gd name="T35" fmla="*/ 208 h 1216"/>
                  <a:gd name="T36" fmla="*/ 122 w 699"/>
                  <a:gd name="T37" fmla="*/ 200 h 1216"/>
                  <a:gd name="T38" fmla="*/ 138 w 699"/>
                  <a:gd name="T39" fmla="*/ 185 h 1216"/>
                  <a:gd name="T40" fmla="*/ 6 w 699"/>
                  <a:gd name="T41" fmla="*/ 107 h 1216"/>
                  <a:gd name="T42" fmla="*/ 6 w 699"/>
                  <a:gd name="T43" fmla="*/ 77 h 1216"/>
                  <a:gd name="T44" fmla="*/ 29 w 699"/>
                  <a:gd name="T45" fmla="*/ 70 h 1216"/>
                  <a:gd name="T46" fmla="*/ 138 w 699"/>
                  <a:gd name="T47" fmla="*/ 130 h 1216"/>
                  <a:gd name="T48" fmla="*/ 161 w 699"/>
                  <a:gd name="T49" fmla="*/ 123 h 1216"/>
                  <a:gd name="T50" fmla="*/ 138 w 699"/>
                  <a:gd name="T51" fmla="*/ 8 h 1216"/>
                  <a:gd name="T52" fmla="*/ 153 w 699"/>
                  <a:gd name="T53" fmla="*/ 0 h 1216"/>
                  <a:gd name="T54" fmla="*/ 169 w 699"/>
                  <a:gd name="T55" fmla="*/ 8 h 1216"/>
                  <a:gd name="T56" fmla="*/ 198 w 699"/>
                  <a:gd name="T57" fmla="*/ 123 h 1216"/>
                  <a:gd name="T58" fmla="*/ 222 w 699"/>
                  <a:gd name="T59" fmla="*/ 130 h 1216"/>
                  <a:gd name="T60" fmla="*/ 284 w 699"/>
                  <a:gd name="T61" fmla="*/ 8 h 1216"/>
                  <a:gd name="T62" fmla="*/ 299 w 699"/>
                  <a:gd name="T63" fmla="*/ 8 h 1216"/>
                  <a:gd name="T64" fmla="*/ 299 w 699"/>
                  <a:gd name="T65" fmla="*/ 46 h 1216"/>
                  <a:gd name="T66" fmla="*/ 260 w 699"/>
                  <a:gd name="T67" fmla="*/ 146 h 1216"/>
                  <a:gd name="T68" fmla="*/ 260 w 699"/>
                  <a:gd name="T69" fmla="*/ 200 h 1216"/>
                  <a:gd name="T70" fmla="*/ 276 w 699"/>
                  <a:gd name="T71" fmla="*/ 270 h 1216"/>
                  <a:gd name="T72" fmla="*/ 268 w 699"/>
                  <a:gd name="T73" fmla="*/ 361 h 1216"/>
                  <a:gd name="T74" fmla="*/ 276 w 699"/>
                  <a:gd name="T75" fmla="*/ 531 h 1216"/>
                  <a:gd name="T76" fmla="*/ 291 w 699"/>
                  <a:gd name="T77" fmla="*/ 639 h 1216"/>
                  <a:gd name="T78" fmla="*/ 330 w 699"/>
                  <a:gd name="T79" fmla="*/ 762 h 1216"/>
                  <a:gd name="T80" fmla="*/ 383 w 699"/>
                  <a:gd name="T81" fmla="*/ 855 h 1216"/>
                  <a:gd name="T82" fmla="*/ 445 w 699"/>
                  <a:gd name="T83" fmla="*/ 923 h 121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99"/>
                  <a:gd name="T127" fmla="*/ 0 h 1216"/>
                  <a:gd name="T128" fmla="*/ 699 w 699"/>
                  <a:gd name="T129" fmla="*/ 1216 h 121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99" h="1216">
                    <a:moveTo>
                      <a:pt x="445" y="923"/>
                    </a:moveTo>
                    <a:lnTo>
                      <a:pt x="560" y="1039"/>
                    </a:lnTo>
                    <a:lnTo>
                      <a:pt x="606" y="1039"/>
                    </a:lnTo>
                    <a:lnTo>
                      <a:pt x="684" y="1086"/>
                    </a:lnTo>
                    <a:lnTo>
                      <a:pt x="699" y="1139"/>
                    </a:lnTo>
                    <a:lnTo>
                      <a:pt x="676" y="1208"/>
                    </a:lnTo>
                    <a:lnTo>
                      <a:pt x="614" y="1216"/>
                    </a:lnTo>
                    <a:lnTo>
                      <a:pt x="537" y="1162"/>
                    </a:lnTo>
                    <a:lnTo>
                      <a:pt x="383" y="1016"/>
                    </a:lnTo>
                    <a:lnTo>
                      <a:pt x="284" y="878"/>
                    </a:lnTo>
                    <a:lnTo>
                      <a:pt x="237" y="769"/>
                    </a:lnTo>
                    <a:lnTo>
                      <a:pt x="206" y="585"/>
                    </a:lnTo>
                    <a:lnTo>
                      <a:pt x="206" y="346"/>
                    </a:lnTo>
                    <a:lnTo>
                      <a:pt x="198" y="285"/>
                    </a:lnTo>
                    <a:lnTo>
                      <a:pt x="153" y="239"/>
                    </a:lnTo>
                    <a:lnTo>
                      <a:pt x="22" y="247"/>
                    </a:lnTo>
                    <a:lnTo>
                      <a:pt x="0" y="223"/>
                    </a:lnTo>
                    <a:lnTo>
                      <a:pt x="29" y="208"/>
                    </a:lnTo>
                    <a:lnTo>
                      <a:pt x="122" y="200"/>
                    </a:lnTo>
                    <a:lnTo>
                      <a:pt x="138" y="185"/>
                    </a:lnTo>
                    <a:lnTo>
                      <a:pt x="6" y="107"/>
                    </a:lnTo>
                    <a:lnTo>
                      <a:pt x="6" y="77"/>
                    </a:lnTo>
                    <a:lnTo>
                      <a:pt x="29" y="70"/>
                    </a:lnTo>
                    <a:lnTo>
                      <a:pt x="138" y="130"/>
                    </a:lnTo>
                    <a:lnTo>
                      <a:pt x="161" y="123"/>
                    </a:lnTo>
                    <a:lnTo>
                      <a:pt x="138" y="8"/>
                    </a:lnTo>
                    <a:lnTo>
                      <a:pt x="153" y="0"/>
                    </a:lnTo>
                    <a:lnTo>
                      <a:pt x="169" y="8"/>
                    </a:lnTo>
                    <a:lnTo>
                      <a:pt x="198" y="123"/>
                    </a:lnTo>
                    <a:lnTo>
                      <a:pt x="222" y="130"/>
                    </a:lnTo>
                    <a:lnTo>
                      <a:pt x="284" y="8"/>
                    </a:lnTo>
                    <a:lnTo>
                      <a:pt x="299" y="8"/>
                    </a:lnTo>
                    <a:lnTo>
                      <a:pt x="299" y="46"/>
                    </a:lnTo>
                    <a:lnTo>
                      <a:pt x="260" y="146"/>
                    </a:lnTo>
                    <a:lnTo>
                      <a:pt x="260" y="200"/>
                    </a:lnTo>
                    <a:lnTo>
                      <a:pt x="276" y="270"/>
                    </a:lnTo>
                    <a:lnTo>
                      <a:pt x="268" y="361"/>
                    </a:lnTo>
                    <a:lnTo>
                      <a:pt x="276" y="531"/>
                    </a:lnTo>
                    <a:lnTo>
                      <a:pt x="291" y="639"/>
                    </a:lnTo>
                    <a:lnTo>
                      <a:pt x="330" y="762"/>
                    </a:lnTo>
                    <a:lnTo>
                      <a:pt x="383" y="855"/>
                    </a:lnTo>
                    <a:lnTo>
                      <a:pt x="445" y="923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144" name="Freeform 26"/>
              <p:cNvSpPr>
                <a:spLocks noChangeAspect="1"/>
              </p:cNvSpPr>
              <p:nvPr/>
            </p:nvSpPr>
            <p:spPr bwMode="auto">
              <a:xfrm rot="-2705309">
                <a:off x="2793" y="1150"/>
                <a:ext cx="620" cy="708"/>
              </a:xfrm>
              <a:custGeom>
                <a:avLst/>
                <a:gdLst>
                  <a:gd name="T0" fmla="*/ 15 w 915"/>
                  <a:gd name="T1" fmla="*/ 1008 h 1139"/>
                  <a:gd name="T2" fmla="*/ 0 w 915"/>
                  <a:gd name="T3" fmla="*/ 1061 h 1139"/>
                  <a:gd name="T4" fmla="*/ 15 w 915"/>
                  <a:gd name="T5" fmla="*/ 1139 h 1139"/>
                  <a:gd name="T6" fmla="*/ 70 w 915"/>
                  <a:gd name="T7" fmla="*/ 1139 h 1139"/>
                  <a:gd name="T8" fmla="*/ 231 w 915"/>
                  <a:gd name="T9" fmla="*/ 1108 h 1139"/>
                  <a:gd name="T10" fmla="*/ 408 w 915"/>
                  <a:gd name="T11" fmla="*/ 1046 h 1139"/>
                  <a:gd name="T12" fmla="*/ 554 w 915"/>
                  <a:gd name="T13" fmla="*/ 946 h 1139"/>
                  <a:gd name="T14" fmla="*/ 639 w 915"/>
                  <a:gd name="T15" fmla="*/ 816 h 1139"/>
                  <a:gd name="T16" fmla="*/ 715 w 915"/>
                  <a:gd name="T17" fmla="*/ 593 h 1139"/>
                  <a:gd name="T18" fmla="*/ 738 w 915"/>
                  <a:gd name="T19" fmla="*/ 385 h 1139"/>
                  <a:gd name="T20" fmla="*/ 738 w 915"/>
                  <a:gd name="T21" fmla="*/ 285 h 1139"/>
                  <a:gd name="T22" fmla="*/ 777 w 915"/>
                  <a:gd name="T23" fmla="*/ 224 h 1139"/>
                  <a:gd name="T24" fmla="*/ 845 w 915"/>
                  <a:gd name="T25" fmla="*/ 200 h 1139"/>
                  <a:gd name="T26" fmla="*/ 907 w 915"/>
                  <a:gd name="T27" fmla="*/ 200 h 1139"/>
                  <a:gd name="T28" fmla="*/ 915 w 915"/>
                  <a:gd name="T29" fmla="*/ 169 h 1139"/>
                  <a:gd name="T30" fmla="*/ 823 w 915"/>
                  <a:gd name="T31" fmla="*/ 177 h 1139"/>
                  <a:gd name="T32" fmla="*/ 808 w 915"/>
                  <a:gd name="T33" fmla="*/ 154 h 1139"/>
                  <a:gd name="T34" fmla="*/ 884 w 915"/>
                  <a:gd name="T35" fmla="*/ 70 h 1139"/>
                  <a:gd name="T36" fmla="*/ 868 w 915"/>
                  <a:gd name="T37" fmla="*/ 47 h 1139"/>
                  <a:gd name="T38" fmla="*/ 853 w 915"/>
                  <a:gd name="T39" fmla="*/ 62 h 1139"/>
                  <a:gd name="T40" fmla="*/ 792 w 915"/>
                  <a:gd name="T41" fmla="*/ 123 h 1139"/>
                  <a:gd name="T42" fmla="*/ 777 w 915"/>
                  <a:gd name="T43" fmla="*/ 123 h 1139"/>
                  <a:gd name="T44" fmla="*/ 777 w 915"/>
                  <a:gd name="T45" fmla="*/ 16 h 1139"/>
                  <a:gd name="T46" fmla="*/ 761 w 915"/>
                  <a:gd name="T47" fmla="*/ 0 h 1139"/>
                  <a:gd name="T48" fmla="*/ 738 w 915"/>
                  <a:gd name="T49" fmla="*/ 8 h 1139"/>
                  <a:gd name="T50" fmla="*/ 746 w 915"/>
                  <a:gd name="T51" fmla="*/ 123 h 1139"/>
                  <a:gd name="T52" fmla="*/ 730 w 915"/>
                  <a:gd name="T53" fmla="*/ 131 h 1139"/>
                  <a:gd name="T54" fmla="*/ 668 w 915"/>
                  <a:gd name="T55" fmla="*/ 70 h 1139"/>
                  <a:gd name="T56" fmla="*/ 623 w 915"/>
                  <a:gd name="T57" fmla="*/ 62 h 1139"/>
                  <a:gd name="T58" fmla="*/ 631 w 915"/>
                  <a:gd name="T59" fmla="*/ 93 h 1139"/>
                  <a:gd name="T60" fmla="*/ 699 w 915"/>
                  <a:gd name="T61" fmla="*/ 162 h 1139"/>
                  <a:gd name="T62" fmla="*/ 699 w 915"/>
                  <a:gd name="T63" fmla="*/ 200 h 1139"/>
                  <a:gd name="T64" fmla="*/ 676 w 915"/>
                  <a:gd name="T65" fmla="*/ 278 h 1139"/>
                  <a:gd name="T66" fmla="*/ 676 w 915"/>
                  <a:gd name="T67" fmla="*/ 346 h 1139"/>
                  <a:gd name="T68" fmla="*/ 676 w 915"/>
                  <a:gd name="T69" fmla="*/ 462 h 1139"/>
                  <a:gd name="T70" fmla="*/ 645 w 915"/>
                  <a:gd name="T71" fmla="*/ 608 h 1139"/>
                  <a:gd name="T72" fmla="*/ 615 w 915"/>
                  <a:gd name="T73" fmla="*/ 700 h 1139"/>
                  <a:gd name="T74" fmla="*/ 561 w 915"/>
                  <a:gd name="T75" fmla="*/ 816 h 1139"/>
                  <a:gd name="T76" fmla="*/ 499 w 915"/>
                  <a:gd name="T77" fmla="*/ 908 h 1139"/>
                  <a:gd name="T78" fmla="*/ 454 w 915"/>
                  <a:gd name="T79" fmla="*/ 954 h 1139"/>
                  <a:gd name="T80" fmla="*/ 330 w 915"/>
                  <a:gd name="T81" fmla="*/ 993 h 1139"/>
                  <a:gd name="T82" fmla="*/ 215 w 915"/>
                  <a:gd name="T83" fmla="*/ 1008 h 1139"/>
                  <a:gd name="T84" fmla="*/ 99 w 915"/>
                  <a:gd name="T85" fmla="*/ 1024 h 1139"/>
                  <a:gd name="T86" fmla="*/ 15 w 915"/>
                  <a:gd name="T87" fmla="*/ 1008 h 11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15"/>
                  <a:gd name="T133" fmla="*/ 0 h 1139"/>
                  <a:gd name="T134" fmla="*/ 915 w 915"/>
                  <a:gd name="T135" fmla="*/ 1139 h 113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15" h="1139">
                    <a:moveTo>
                      <a:pt x="15" y="1008"/>
                    </a:moveTo>
                    <a:lnTo>
                      <a:pt x="0" y="1061"/>
                    </a:lnTo>
                    <a:lnTo>
                      <a:pt x="15" y="1139"/>
                    </a:lnTo>
                    <a:lnTo>
                      <a:pt x="70" y="1139"/>
                    </a:lnTo>
                    <a:lnTo>
                      <a:pt x="231" y="1108"/>
                    </a:lnTo>
                    <a:lnTo>
                      <a:pt x="408" y="1046"/>
                    </a:lnTo>
                    <a:lnTo>
                      <a:pt x="554" y="946"/>
                    </a:lnTo>
                    <a:lnTo>
                      <a:pt x="639" y="816"/>
                    </a:lnTo>
                    <a:lnTo>
                      <a:pt x="715" y="593"/>
                    </a:lnTo>
                    <a:lnTo>
                      <a:pt x="738" y="385"/>
                    </a:lnTo>
                    <a:lnTo>
                      <a:pt x="738" y="285"/>
                    </a:lnTo>
                    <a:lnTo>
                      <a:pt x="777" y="224"/>
                    </a:lnTo>
                    <a:lnTo>
                      <a:pt x="845" y="200"/>
                    </a:lnTo>
                    <a:lnTo>
                      <a:pt x="907" y="200"/>
                    </a:lnTo>
                    <a:lnTo>
                      <a:pt x="915" y="169"/>
                    </a:lnTo>
                    <a:lnTo>
                      <a:pt x="823" y="177"/>
                    </a:lnTo>
                    <a:lnTo>
                      <a:pt x="808" y="154"/>
                    </a:lnTo>
                    <a:lnTo>
                      <a:pt x="884" y="70"/>
                    </a:lnTo>
                    <a:lnTo>
                      <a:pt x="868" y="47"/>
                    </a:lnTo>
                    <a:lnTo>
                      <a:pt x="853" y="62"/>
                    </a:lnTo>
                    <a:lnTo>
                      <a:pt x="792" y="123"/>
                    </a:lnTo>
                    <a:lnTo>
                      <a:pt x="777" y="123"/>
                    </a:lnTo>
                    <a:lnTo>
                      <a:pt x="777" y="16"/>
                    </a:lnTo>
                    <a:lnTo>
                      <a:pt x="761" y="0"/>
                    </a:lnTo>
                    <a:lnTo>
                      <a:pt x="738" y="8"/>
                    </a:lnTo>
                    <a:lnTo>
                      <a:pt x="746" y="123"/>
                    </a:lnTo>
                    <a:lnTo>
                      <a:pt x="730" y="131"/>
                    </a:lnTo>
                    <a:lnTo>
                      <a:pt x="668" y="70"/>
                    </a:lnTo>
                    <a:lnTo>
                      <a:pt x="623" y="62"/>
                    </a:lnTo>
                    <a:lnTo>
                      <a:pt x="631" y="93"/>
                    </a:lnTo>
                    <a:lnTo>
                      <a:pt x="699" y="162"/>
                    </a:lnTo>
                    <a:lnTo>
                      <a:pt x="699" y="200"/>
                    </a:lnTo>
                    <a:lnTo>
                      <a:pt x="676" y="278"/>
                    </a:lnTo>
                    <a:lnTo>
                      <a:pt x="676" y="346"/>
                    </a:lnTo>
                    <a:lnTo>
                      <a:pt x="676" y="462"/>
                    </a:lnTo>
                    <a:lnTo>
                      <a:pt x="645" y="608"/>
                    </a:lnTo>
                    <a:lnTo>
                      <a:pt x="615" y="700"/>
                    </a:lnTo>
                    <a:lnTo>
                      <a:pt x="561" y="816"/>
                    </a:lnTo>
                    <a:lnTo>
                      <a:pt x="499" y="908"/>
                    </a:lnTo>
                    <a:lnTo>
                      <a:pt x="454" y="954"/>
                    </a:lnTo>
                    <a:lnTo>
                      <a:pt x="330" y="993"/>
                    </a:lnTo>
                    <a:lnTo>
                      <a:pt x="215" y="1008"/>
                    </a:lnTo>
                    <a:lnTo>
                      <a:pt x="99" y="1024"/>
                    </a:lnTo>
                    <a:lnTo>
                      <a:pt x="15" y="1008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7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7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7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7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7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7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7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7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7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7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7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7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7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2A82498-2009-4F37-8A86-A2A517767614}" type="slidenum">
              <a:rPr lang="en-US" altLang="en-US" sz="1400"/>
              <a:pPr/>
              <a:t>13</a:t>
            </a:fld>
            <a:endParaRPr lang="en-US" altLang="en-US" sz="1400"/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1295400" y="1066800"/>
          <a:ext cx="6016625" cy="528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CorelDRAW" r:id="rId3" imgW="6016680" imgH="5287320" progId="CorelDraw.Graphic.7">
                  <p:embed/>
                </p:oleObj>
              </mc:Choice>
              <mc:Fallback>
                <p:oleObj name="CorelDRAW" r:id="rId3" imgW="6016680" imgH="5287320" progId="CorelDraw.Graphic.7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066800"/>
                        <a:ext cx="6016625" cy="528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7"/>
          <p:cNvGraphicFramePr>
            <a:graphicFrameLocks noChangeAspect="1"/>
          </p:cNvGraphicFramePr>
          <p:nvPr/>
        </p:nvGraphicFramePr>
        <p:xfrm>
          <a:off x="3429000" y="3657600"/>
          <a:ext cx="2914650" cy="201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CorelPhotoPaint.Image.7" r:id="rId5" imgW="2913647" imgH="2011173" progId="CorelPhotoPaint.Image.7">
                  <p:embed/>
                </p:oleObj>
              </mc:Choice>
              <mc:Fallback>
                <p:oleObj name="CorelPhotoPaint.Image.7" r:id="rId5" imgW="2913647" imgH="2011173" progId="CorelPhotoPaint.Image.7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657600"/>
                        <a:ext cx="2914650" cy="201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8"/>
          <p:cNvGraphicFramePr>
            <a:graphicFrameLocks noChangeAspect="1"/>
          </p:cNvGraphicFramePr>
          <p:nvPr/>
        </p:nvGraphicFramePr>
        <p:xfrm>
          <a:off x="3770313" y="2438400"/>
          <a:ext cx="2554287" cy="324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CorelPhotoPaint.Image.7" r:id="rId7" imgW="2554013" imgH="3242804" progId="CorelPhotoPaint.Image.7">
                  <p:embed/>
                </p:oleObj>
              </mc:Choice>
              <mc:Fallback>
                <p:oleObj name="CorelPhotoPaint.Image.7" r:id="rId7" imgW="2554013" imgH="3242804" progId="CorelPhotoPaint.Image.7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0313" y="2438400"/>
                        <a:ext cx="2554287" cy="324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11"/>
          <p:cNvGraphicFramePr>
            <a:graphicFrameLocks noChangeAspect="1"/>
          </p:cNvGraphicFramePr>
          <p:nvPr/>
        </p:nvGraphicFramePr>
        <p:xfrm>
          <a:off x="3810000" y="2438400"/>
          <a:ext cx="2554288" cy="324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CorelPhotoPaint.Image.7" r:id="rId9" imgW="2554013" imgH="3242804" progId="CorelPhotoPaint.Image.7">
                  <p:embed/>
                </p:oleObj>
              </mc:Choice>
              <mc:Fallback>
                <p:oleObj name="CorelPhotoPaint.Image.7" r:id="rId9" imgW="2554013" imgH="3242804" progId="CorelPhotoPaint.Image.7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438400"/>
                        <a:ext cx="2554288" cy="324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9"/>
          <p:cNvGraphicFramePr>
            <a:graphicFrameLocks noChangeAspect="1"/>
          </p:cNvGraphicFramePr>
          <p:nvPr/>
        </p:nvGraphicFramePr>
        <p:xfrm>
          <a:off x="4343400" y="2057400"/>
          <a:ext cx="2011363" cy="362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CorelPhotoPaint.Image.7" r:id="rId10" imgW="2011173" imgH="3620725" progId="CorelPhotoPaint.Image.7">
                  <p:embed/>
                </p:oleObj>
              </mc:Choice>
              <mc:Fallback>
                <p:oleObj name="CorelPhotoPaint.Image.7" r:id="rId10" imgW="2011173" imgH="3620725" progId="CorelPhotoPaint.Image.7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057400"/>
                        <a:ext cx="2011363" cy="362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AutoShape 15"/>
          <p:cNvSpPr>
            <a:spLocks/>
          </p:cNvSpPr>
          <p:nvPr/>
        </p:nvSpPr>
        <p:spPr bwMode="auto">
          <a:xfrm rot="2400799">
            <a:off x="3157538" y="1474788"/>
            <a:ext cx="288925" cy="1935162"/>
          </a:xfrm>
          <a:prstGeom prst="leftBrace">
            <a:avLst>
              <a:gd name="adj1" fmla="val 55815"/>
              <a:gd name="adj2" fmla="val 50000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CA" altLang="en-US"/>
          </a:p>
        </p:txBody>
      </p:sp>
      <p:sp>
        <p:nvSpPr>
          <p:cNvPr id="6153" name="AutoShape 17"/>
          <p:cNvSpPr>
            <a:spLocks/>
          </p:cNvSpPr>
          <p:nvPr/>
        </p:nvSpPr>
        <p:spPr bwMode="auto">
          <a:xfrm rot="2400799">
            <a:off x="1600200" y="2941638"/>
            <a:ext cx="441325" cy="2163762"/>
          </a:xfrm>
          <a:prstGeom prst="leftBrace">
            <a:avLst>
              <a:gd name="adj1" fmla="val 40857"/>
              <a:gd name="adj2" fmla="val 50000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CA" altLang="en-US"/>
          </a:p>
        </p:txBody>
      </p:sp>
      <p:sp>
        <p:nvSpPr>
          <p:cNvPr id="6154" name="AutoShape 18"/>
          <p:cNvSpPr>
            <a:spLocks/>
          </p:cNvSpPr>
          <p:nvPr/>
        </p:nvSpPr>
        <p:spPr bwMode="auto">
          <a:xfrm rot="2400799">
            <a:off x="4192588" y="646113"/>
            <a:ext cx="288925" cy="1203325"/>
          </a:xfrm>
          <a:prstGeom prst="leftBrace">
            <a:avLst>
              <a:gd name="adj1" fmla="val 34707"/>
              <a:gd name="adj2" fmla="val 50000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CA" altLang="en-US"/>
          </a:p>
        </p:txBody>
      </p:sp>
      <p:sp>
        <p:nvSpPr>
          <p:cNvPr id="6155" name="Text Box 19"/>
          <p:cNvSpPr txBox="1">
            <a:spLocks noChangeArrowheads="1"/>
          </p:cNvSpPr>
          <p:nvPr/>
        </p:nvSpPr>
        <p:spPr bwMode="auto">
          <a:xfrm>
            <a:off x="365125" y="1262063"/>
            <a:ext cx="22860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Too Narrow </a:t>
            </a:r>
          </a:p>
          <a:p>
            <a:r>
              <a:rPr lang="en-US" altLang="en-US"/>
              <a:t>Maximal</a:t>
            </a:r>
          </a:p>
          <a:p>
            <a:r>
              <a:rPr lang="en-US" altLang="en-US"/>
              <a:t>Too short</a:t>
            </a:r>
            <a:endParaRPr lang="en-CA" altLang="en-US"/>
          </a:p>
        </p:txBody>
      </p:sp>
      <p:sp>
        <p:nvSpPr>
          <p:cNvPr id="6156" name="Line 21"/>
          <p:cNvSpPr>
            <a:spLocks noChangeShapeType="1"/>
          </p:cNvSpPr>
          <p:nvPr/>
        </p:nvSpPr>
        <p:spPr bwMode="auto">
          <a:xfrm flipV="1">
            <a:off x="2460625" y="1143000"/>
            <a:ext cx="1731963" cy="331788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" name="Line 22"/>
          <p:cNvSpPr>
            <a:spLocks noChangeShapeType="1"/>
          </p:cNvSpPr>
          <p:nvPr/>
        </p:nvSpPr>
        <p:spPr bwMode="auto">
          <a:xfrm>
            <a:off x="2460625" y="2057400"/>
            <a:ext cx="696913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8" name="Line 23"/>
          <p:cNvSpPr>
            <a:spLocks noChangeShapeType="1"/>
          </p:cNvSpPr>
          <p:nvPr/>
        </p:nvSpPr>
        <p:spPr bwMode="auto">
          <a:xfrm>
            <a:off x="1295400" y="2941638"/>
            <a:ext cx="304800" cy="944562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9" name="Text Box 24"/>
          <p:cNvSpPr txBox="1">
            <a:spLocks noChangeArrowheads="1"/>
          </p:cNvSpPr>
          <p:nvPr/>
        </p:nvSpPr>
        <p:spPr bwMode="auto">
          <a:xfrm>
            <a:off x="5334000" y="5364163"/>
            <a:ext cx="10572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200">
                <a:solidFill>
                  <a:schemeClr val="accent1"/>
                </a:solidFill>
              </a:rPr>
              <a:t>&lt;x,y&gt; *</a:t>
            </a:r>
            <a:endParaRPr lang="en-CA" altLang="en-US" sz="2200">
              <a:solidFill>
                <a:schemeClr val="accent1"/>
              </a:solidFill>
            </a:endParaRPr>
          </a:p>
        </p:txBody>
      </p:sp>
      <p:sp>
        <p:nvSpPr>
          <p:cNvPr id="6160" name="Rectangle 28"/>
          <p:cNvSpPr>
            <a:spLocks noGrp="1" noChangeArrowheads="1"/>
          </p:cNvSpPr>
          <p:nvPr>
            <p:ph type="title"/>
          </p:nvPr>
        </p:nvSpPr>
        <p:spPr>
          <a:xfrm>
            <a:off x="1042988" y="0"/>
            <a:ext cx="8458200" cy="1143000"/>
          </a:xfrm>
          <a:noFill/>
        </p:spPr>
        <p:txBody>
          <a:bodyPr/>
          <a:lstStyle/>
          <a:p>
            <a:r>
              <a:rPr lang="en-US" altLang="en-US" smtClean="0"/>
              <a:t>Constructing Maximal Rectangles</a:t>
            </a:r>
          </a:p>
        </p:txBody>
      </p:sp>
      <p:grpSp>
        <p:nvGrpSpPr>
          <p:cNvPr id="6161" name="Group 29"/>
          <p:cNvGrpSpPr>
            <a:grpSpLocks/>
          </p:cNvGrpSpPr>
          <p:nvPr/>
        </p:nvGrpSpPr>
        <p:grpSpPr bwMode="auto">
          <a:xfrm>
            <a:off x="211138" y="204788"/>
            <a:ext cx="1227137" cy="917575"/>
            <a:chOff x="133" y="129"/>
            <a:chExt cx="773" cy="578"/>
          </a:xfrm>
        </p:grpSpPr>
        <p:sp>
          <p:nvSpPr>
            <p:cNvPr id="6162" name="Freeform 30" descr="Green marble"/>
            <p:cNvSpPr>
              <a:spLocks noChangeAspect="1"/>
            </p:cNvSpPr>
            <p:nvPr/>
          </p:nvSpPr>
          <p:spPr bwMode="auto">
            <a:xfrm rot="2360341">
              <a:off x="133" y="317"/>
              <a:ext cx="493" cy="390"/>
            </a:xfrm>
            <a:custGeom>
              <a:avLst/>
              <a:gdLst>
                <a:gd name="T0" fmla="*/ 748 w 2280"/>
                <a:gd name="T1" fmla="*/ 30 h 1785"/>
                <a:gd name="T2" fmla="*/ 1224 w 2280"/>
                <a:gd name="T3" fmla="*/ 305 h 1785"/>
                <a:gd name="T4" fmla="*/ 2184 w 2280"/>
                <a:gd name="T5" fmla="*/ 257 h 1785"/>
                <a:gd name="T6" fmla="*/ 1800 w 2280"/>
                <a:gd name="T7" fmla="*/ 1121 h 1785"/>
                <a:gd name="T8" fmla="*/ 1743 w 2280"/>
                <a:gd name="T9" fmla="*/ 1313 h 1785"/>
                <a:gd name="T10" fmla="*/ 1717 w 2280"/>
                <a:gd name="T11" fmla="*/ 1479 h 1785"/>
                <a:gd name="T12" fmla="*/ 1560 w 2280"/>
                <a:gd name="T13" fmla="*/ 1549 h 1785"/>
                <a:gd name="T14" fmla="*/ 1272 w 2280"/>
                <a:gd name="T15" fmla="*/ 1553 h 1785"/>
                <a:gd name="T16" fmla="*/ 168 w 2280"/>
                <a:gd name="T17" fmla="*/ 1649 h 1785"/>
                <a:gd name="T18" fmla="*/ 264 w 2280"/>
                <a:gd name="T19" fmla="*/ 737 h 1785"/>
                <a:gd name="T20" fmla="*/ 425 w 2280"/>
                <a:gd name="T21" fmla="*/ 126 h 1785"/>
                <a:gd name="T22" fmla="*/ 748 w 2280"/>
                <a:gd name="T23" fmla="*/ 30 h 17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0"/>
                <a:gd name="T37" fmla="*/ 0 h 1785"/>
                <a:gd name="T38" fmla="*/ 2280 w 2280"/>
                <a:gd name="T39" fmla="*/ 1785 h 178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0" h="1785">
                  <a:moveTo>
                    <a:pt x="748" y="30"/>
                  </a:moveTo>
                  <a:cubicBezTo>
                    <a:pt x="881" y="60"/>
                    <a:pt x="985" y="267"/>
                    <a:pt x="1224" y="305"/>
                  </a:cubicBezTo>
                  <a:cubicBezTo>
                    <a:pt x="1463" y="343"/>
                    <a:pt x="2088" y="121"/>
                    <a:pt x="2184" y="257"/>
                  </a:cubicBezTo>
                  <a:cubicBezTo>
                    <a:pt x="2280" y="393"/>
                    <a:pt x="1873" y="945"/>
                    <a:pt x="1800" y="1121"/>
                  </a:cubicBezTo>
                  <a:cubicBezTo>
                    <a:pt x="1727" y="1297"/>
                    <a:pt x="1757" y="1253"/>
                    <a:pt x="1743" y="1313"/>
                  </a:cubicBezTo>
                  <a:cubicBezTo>
                    <a:pt x="1729" y="1373"/>
                    <a:pt x="1747" y="1440"/>
                    <a:pt x="1717" y="1479"/>
                  </a:cubicBezTo>
                  <a:cubicBezTo>
                    <a:pt x="1687" y="1518"/>
                    <a:pt x="1634" y="1537"/>
                    <a:pt x="1560" y="1549"/>
                  </a:cubicBezTo>
                  <a:cubicBezTo>
                    <a:pt x="1486" y="1561"/>
                    <a:pt x="1504" y="1536"/>
                    <a:pt x="1272" y="1553"/>
                  </a:cubicBezTo>
                  <a:cubicBezTo>
                    <a:pt x="1040" y="1570"/>
                    <a:pt x="336" y="1785"/>
                    <a:pt x="168" y="1649"/>
                  </a:cubicBezTo>
                  <a:cubicBezTo>
                    <a:pt x="0" y="1513"/>
                    <a:pt x="221" y="991"/>
                    <a:pt x="264" y="737"/>
                  </a:cubicBezTo>
                  <a:cubicBezTo>
                    <a:pt x="307" y="483"/>
                    <a:pt x="344" y="244"/>
                    <a:pt x="425" y="126"/>
                  </a:cubicBezTo>
                  <a:cubicBezTo>
                    <a:pt x="506" y="8"/>
                    <a:pt x="615" y="0"/>
                    <a:pt x="748" y="30"/>
                  </a:cubicBezTo>
                  <a:close/>
                </a:path>
              </a:pathLst>
            </a:custGeom>
            <a:blipFill dpi="0" rotWithShape="0">
              <a:blip r:embed="rId1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63" name="Freeform 31" descr="Green marble"/>
            <p:cNvSpPr>
              <a:spLocks noChangeAspect="1"/>
            </p:cNvSpPr>
            <p:nvPr/>
          </p:nvSpPr>
          <p:spPr bwMode="auto">
            <a:xfrm rot="2360341">
              <a:off x="622" y="359"/>
              <a:ext cx="284" cy="283"/>
            </a:xfrm>
            <a:custGeom>
              <a:avLst/>
              <a:gdLst>
                <a:gd name="T0" fmla="*/ 592 w 1312"/>
                <a:gd name="T1" fmla="*/ 160 h 1296"/>
                <a:gd name="T2" fmla="*/ 16 w 1312"/>
                <a:gd name="T3" fmla="*/ 640 h 1296"/>
                <a:gd name="T4" fmla="*/ 496 w 1312"/>
                <a:gd name="T5" fmla="*/ 1024 h 1296"/>
                <a:gd name="T6" fmla="*/ 1216 w 1312"/>
                <a:gd name="T7" fmla="*/ 1216 h 1296"/>
                <a:gd name="T8" fmla="*/ 1072 w 1312"/>
                <a:gd name="T9" fmla="*/ 544 h 1296"/>
                <a:gd name="T10" fmla="*/ 1120 w 1312"/>
                <a:gd name="T11" fmla="*/ 64 h 1296"/>
                <a:gd name="T12" fmla="*/ 592 w 1312"/>
                <a:gd name="T13" fmla="*/ 160 h 12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12"/>
                <a:gd name="T22" fmla="*/ 0 h 1296"/>
                <a:gd name="T23" fmla="*/ 1312 w 1312"/>
                <a:gd name="T24" fmla="*/ 1296 h 12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12" h="1296">
                  <a:moveTo>
                    <a:pt x="592" y="160"/>
                  </a:moveTo>
                  <a:cubicBezTo>
                    <a:pt x="408" y="256"/>
                    <a:pt x="32" y="496"/>
                    <a:pt x="16" y="640"/>
                  </a:cubicBezTo>
                  <a:cubicBezTo>
                    <a:pt x="0" y="784"/>
                    <a:pt x="296" y="928"/>
                    <a:pt x="496" y="1024"/>
                  </a:cubicBezTo>
                  <a:cubicBezTo>
                    <a:pt x="696" y="1120"/>
                    <a:pt x="1120" y="1296"/>
                    <a:pt x="1216" y="1216"/>
                  </a:cubicBezTo>
                  <a:cubicBezTo>
                    <a:pt x="1312" y="1136"/>
                    <a:pt x="1088" y="736"/>
                    <a:pt x="1072" y="544"/>
                  </a:cubicBezTo>
                  <a:cubicBezTo>
                    <a:pt x="1056" y="352"/>
                    <a:pt x="1208" y="128"/>
                    <a:pt x="1120" y="64"/>
                  </a:cubicBezTo>
                  <a:cubicBezTo>
                    <a:pt x="1032" y="0"/>
                    <a:pt x="776" y="64"/>
                    <a:pt x="592" y="160"/>
                  </a:cubicBezTo>
                  <a:close/>
                </a:path>
              </a:pathLst>
            </a:custGeom>
            <a:blipFill dpi="0" rotWithShape="0">
              <a:blip r:embed="rId1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6164" name="Group 32"/>
            <p:cNvGrpSpPr>
              <a:grpSpLocks noChangeAspect="1"/>
            </p:cNvGrpSpPr>
            <p:nvPr/>
          </p:nvGrpSpPr>
          <p:grpSpPr bwMode="auto">
            <a:xfrm rot="2360341">
              <a:off x="373" y="129"/>
              <a:ext cx="421" cy="527"/>
              <a:chOff x="2227" y="1194"/>
              <a:chExt cx="1944" cy="2413"/>
            </a:xfrm>
          </p:grpSpPr>
          <p:sp>
            <p:nvSpPr>
              <p:cNvPr id="6165" name="Freeform 33"/>
              <p:cNvSpPr>
                <a:spLocks noChangeAspect="1"/>
              </p:cNvSpPr>
              <p:nvPr/>
            </p:nvSpPr>
            <p:spPr bwMode="auto">
              <a:xfrm rot="-2705309">
                <a:off x="2708" y="1513"/>
                <a:ext cx="406" cy="340"/>
              </a:xfrm>
              <a:custGeom>
                <a:avLst/>
                <a:gdLst>
                  <a:gd name="T0" fmla="*/ 388 w 600"/>
                  <a:gd name="T1" fmla="*/ 289 h 608"/>
                  <a:gd name="T2" fmla="*/ 372 w 600"/>
                  <a:gd name="T3" fmla="*/ 177 h 608"/>
                  <a:gd name="T4" fmla="*/ 341 w 600"/>
                  <a:gd name="T5" fmla="*/ 78 h 608"/>
                  <a:gd name="T6" fmla="*/ 284 w 600"/>
                  <a:gd name="T7" fmla="*/ 24 h 608"/>
                  <a:gd name="T8" fmla="*/ 185 w 600"/>
                  <a:gd name="T9" fmla="*/ 0 h 608"/>
                  <a:gd name="T10" fmla="*/ 100 w 600"/>
                  <a:gd name="T11" fmla="*/ 24 h 608"/>
                  <a:gd name="T12" fmla="*/ 19 w 600"/>
                  <a:gd name="T13" fmla="*/ 123 h 608"/>
                  <a:gd name="T14" fmla="*/ 0 w 600"/>
                  <a:gd name="T15" fmla="*/ 243 h 608"/>
                  <a:gd name="T16" fmla="*/ 19 w 600"/>
                  <a:gd name="T17" fmla="*/ 370 h 608"/>
                  <a:gd name="T18" fmla="*/ 50 w 600"/>
                  <a:gd name="T19" fmla="*/ 447 h 608"/>
                  <a:gd name="T20" fmla="*/ 88 w 600"/>
                  <a:gd name="T21" fmla="*/ 528 h 608"/>
                  <a:gd name="T22" fmla="*/ 130 w 600"/>
                  <a:gd name="T23" fmla="*/ 582 h 608"/>
                  <a:gd name="T24" fmla="*/ 177 w 600"/>
                  <a:gd name="T25" fmla="*/ 608 h 608"/>
                  <a:gd name="T26" fmla="*/ 242 w 600"/>
                  <a:gd name="T27" fmla="*/ 585 h 608"/>
                  <a:gd name="T28" fmla="*/ 307 w 600"/>
                  <a:gd name="T29" fmla="*/ 531 h 608"/>
                  <a:gd name="T30" fmla="*/ 349 w 600"/>
                  <a:gd name="T31" fmla="*/ 455 h 608"/>
                  <a:gd name="T32" fmla="*/ 388 w 600"/>
                  <a:gd name="T33" fmla="*/ 390 h 608"/>
                  <a:gd name="T34" fmla="*/ 400 w 600"/>
                  <a:gd name="T35" fmla="*/ 351 h 608"/>
                  <a:gd name="T36" fmla="*/ 565 w 600"/>
                  <a:gd name="T37" fmla="*/ 293 h 608"/>
                  <a:gd name="T38" fmla="*/ 600 w 600"/>
                  <a:gd name="T39" fmla="*/ 270 h 608"/>
                  <a:gd name="T40" fmla="*/ 580 w 600"/>
                  <a:gd name="T41" fmla="*/ 235 h 608"/>
                  <a:gd name="T42" fmla="*/ 388 w 600"/>
                  <a:gd name="T43" fmla="*/ 289 h 60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00"/>
                  <a:gd name="T67" fmla="*/ 0 h 608"/>
                  <a:gd name="T68" fmla="*/ 600 w 600"/>
                  <a:gd name="T69" fmla="*/ 608 h 60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00" h="608">
                    <a:moveTo>
                      <a:pt x="388" y="289"/>
                    </a:moveTo>
                    <a:lnTo>
                      <a:pt x="372" y="177"/>
                    </a:lnTo>
                    <a:lnTo>
                      <a:pt x="341" y="78"/>
                    </a:lnTo>
                    <a:lnTo>
                      <a:pt x="284" y="24"/>
                    </a:lnTo>
                    <a:lnTo>
                      <a:pt x="185" y="0"/>
                    </a:lnTo>
                    <a:lnTo>
                      <a:pt x="100" y="24"/>
                    </a:lnTo>
                    <a:lnTo>
                      <a:pt x="19" y="123"/>
                    </a:lnTo>
                    <a:lnTo>
                      <a:pt x="0" y="243"/>
                    </a:lnTo>
                    <a:lnTo>
                      <a:pt x="19" y="370"/>
                    </a:lnTo>
                    <a:lnTo>
                      <a:pt x="50" y="447"/>
                    </a:lnTo>
                    <a:lnTo>
                      <a:pt x="88" y="528"/>
                    </a:lnTo>
                    <a:lnTo>
                      <a:pt x="130" y="582"/>
                    </a:lnTo>
                    <a:lnTo>
                      <a:pt x="177" y="608"/>
                    </a:lnTo>
                    <a:lnTo>
                      <a:pt x="242" y="585"/>
                    </a:lnTo>
                    <a:lnTo>
                      <a:pt x="307" y="531"/>
                    </a:lnTo>
                    <a:lnTo>
                      <a:pt x="349" y="455"/>
                    </a:lnTo>
                    <a:lnTo>
                      <a:pt x="388" y="390"/>
                    </a:lnTo>
                    <a:lnTo>
                      <a:pt x="400" y="351"/>
                    </a:lnTo>
                    <a:lnTo>
                      <a:pt x="565" y="293"/>
                    </a:lnTo>
                    <a:lnTo>
                      <a:pt x="600" y="270"/>
                    </a:lnTo>
                    <a:lnTo>
                      <a:pt x="580" y="235"/>
                    </a:lnTo>
                    <a:lnTo>
                      <a:pt x="388" y="289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66" name="Freeform 34"/>
              <p:cNvSpPr>
                <a:spLocks noChangeAspect="1"/>
              </p:cNvSpPr>
              <p:nvPr/>
            </p:nvSpPr>
            <p:spPr bwMode="auto">
              <a:xfrm rot="-2705309">
                <a:off x="2999" y="1873"/>
                <a:ext cx="418" cy="758"/>
              </a:xfrm>
              <a:custGeom>
                <a:avLst/>
                <a:gdLst>
                  <a:gd name="T0" fmla="*/ 208 w 619"/>
                  <a:gd name="T1" fmla="*/ 161 h 1085"/>
                  <a:gd name="T2" fmla="*/ 284 w 619"/>
                  <a:gd name="T3" fmla="*/ 80 h 1085"/>
                  <a:gd name="T4" fmla="*/ 411 w 619"/>
                  <a:gd name="T5" fmla="*/ 3 h 1085"/>
                  <a:gd name="T6" fmla="*/ 469 w 619"/>
                  <a:gd name="T7" fmla="*/ 0 h 1085"/>
                  <a:gd name="T8" fmla="*/ 573 w 619"/>
                  <a:gd name="T9" fmla="*/ 34 h 1085"/>
                  <a:gd name="T10" fmla="*/ 619 w 619"/>
                  <a:gd name="T11" fmla="*/ 85 h 1085"/>
                  <a:gd name="T12" fmla="*/ 619 w 619"/>
                  <a:gd name="T13" fmla="*/ 161 h 1085"/>
                  <a:gd name="T14" fmla="*/ 542 w 619"/>
                  <a:gd name="T15" fmla="*/ 304 h 1085"/>
                  <a:gd name="T16" fmla="*/ 458 w 619"/>
                  <a:gd name="T17" fmla="*/ 415 h 1085"/>
                  <a:gd name="T18" fmla="*/ 422 w 619"/>
                  <a:gd name="T19" fmla="*/ 508 h 1085"/>
                  <a:gd name="T20" fmla="*/ 399 w 619"/>
                  <a:gd name="T21" fmla="*/ 615 h 1085"/>
                  <a:gd name="T22" fmla="*/ 422 w 619"/>
                  <a:gd name="T23" fmla="*/ 719 h 1085"/>
                  <a:gd name="T24" fmla="*/ 445 w 619"/>
                  <a:gd name="T25" fmla="*/ 820 h 1085"/>
                  <a:gd name="T26" fmla="*/ 445 w 619"/>
                  <a:gd name="T27" fmla="*/ 935 h 1085"/>
                  <a:gd name="T28" fmla="*/ 411 w 619"/>
                  <a:gd name="T29" fmla="*/ 1005 h 1085"/>
                  <a:gd name="T30" fmla="*/ 334 w 619"/>
                  <a:gd name="T31" fmla="*/ 1043 h 1085"/>
                  <a:gd name="T32" fmla="*/ 242 w 619"/>
                  <a:gd name="T33" fmla="*/ 1085 h 1085"/>
                  <a:gd name="T34" fmla="*/ 157 w 619"/>
                  <a:gd name="T35" fmla="*/ 1085 h 1085"/>
                  <a:gd name="T36" fmla="*/ 100 w 619"/>
                  <a:gd name="T37" fmla="*/ 1054 h 1085"/>
                  <a:gd name="T38" fmla="*/ 23 w 619"/>
                  <a:gd name="T39" fmla="*/ 927 h 1085"/>
                  <a:gd name="T40" fmla="*/ 0 w 619"/>
                  <a:gd name="T41" fmla="*/ 797 h 1085"/>
                  <a:gd name="T42" fmla="*/ 8 w 619"/>
                  <a:gd name="T43" fmla="*/ 628 h 1085"/>
                  <a:gd name="T44" fmla="*/ 65 w 619"/>
                  <a:gd name="T45" fmla="*/ 415 h 1085"/>
                  <a:gd name="T46" fmla="*/ 123 w 619"/>
                  <a:gd name="T47" fmla="*/ 277 h 1085"/>
                  <a:gd name="T48" fmla="*/ 208 w 619"/>
                  <a:gd name="T49" fmla="*/ 161 h 10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19"/>
                  <a:gd name="T76" fmla="*/ 0 h 1085"/>
                  <a:gd name="T77" fmla="*/ 619 w 619"/>
                  <a:gd name="T78" fmla="*/ 1085 h 108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19" h="1085">
                    <a:moveTo>
                      <a:pt x="208" y="161"/>
                    </a:moveTo>
                    <a:lnTo>
                      <a:pt x="284" y="80"/>
                    </a:lnTo>
                    <a:lnTo>
                      <a:pt x="411" y="3"/>
                    </a:lnTo>
                    <a:lnTo>
                      <a:pt x="469" y="0"/>
                    </a:lnTo>
                    <a:lnTo>
                      <a:pt x="573" y="34"/>
                    </a:lnTo>
                    <a:lnTo>
                      <a:pt x="619" y="85"/>
                    </a:lnTo>
                    <a:lnTo>
                      <a:pt x="619" y="161"/>
                    </a:lnTo>
                    <a:lnTo>
                      <a:pt x="542" y="304"/>
                    </a:lnTo>
                    <a:lnTo>
                      <a:pt x="458" y="415"/>
                    </a:lnTo>
                    <a:lnTo>
                      <a:pt x="422" y="508"/>
                    </a:lnTo>
                    <a:lnTo>
                      <a:pt x="399" y="615"/>
                    </a:lnTo>
                    <a:lnTo>
                      <a:pt x="422" y="719"/>
                    </a:lnTo>
                    <a:lnTo>
                      <a:pt x="445" y="820"/>
                    </a:lnTo>
                    <a:lnTo>
                      <a:pt x="445" y="935"/>
                    </a:lnTo>
                    <a:lnTo>
                      <a:pt x="411" y="1005"/>
                    </a:lnTo>
                    <a:lnTo>
                      <a:pt x="334" y="1043"/>
                    </a:lnTo>
                    <a:lnTo>
                      <a:pt x="242" y="1085"/>
                    </a:lnTo>
                    <a:lnTo>
                      <a:pt x="157" y="1085"/>
                    </a:lnTo>
                    <a:lnTo>
                      <a:pt x="100" y="1054"/>
                    </a:lnTo>
                    <a:lnTo>
                      <a:pt x="23" y="927"/>
                    </a:lnTo>
                    <a:lnTo>
                      <a:pt x="0" y="797"/>
                    </a:lnTo>
                    <a:lnTo>
                      <a:pt x="8" y="628"/>
                    </a:lnTo>
                    <a:lnTo>
                      <a:pt x="65" y="415"/>
                    </a:lnTo>
                    <a:lnTo>
                      <a:pt x="123" y="277"/>
                    </a:lnTo>
                    <a:lnTo>
                      <a:pt x="208" y="161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67" name="Freeform 35"/>
              <p:cNvSpPr>
                <a:spLocks noChangeAspect="1"/>
              </p:cNvSpPr>
              <p:nvPr/>
            </p:nvSpPr>
            <p:spPr bwMode="auto">
              <a:xfrm rot="-2705309">
                <a:off x="3504" y="2064"/>
                <a:ext cx="812" cy="523"/>
              </a:xfrm>
              <a:custGeom>
                <a:avLst/>
                <a:gdLst>
                  <a:gd name="T0" fmla="*/ 0 w 782"/>
                  <a:gd name="T1" fmla="*/ 76 h 808"/>
                  <a:gd name="T2" fmla="*/ 66 w 782"/>
                  <a:gd name="T3" fmla="*/ 0 h 808"/>
                  <a:gd name="T4" fmla="*/ 163 w 782"/>
                  <a:gd name="T5" fmla="*/ 0 h 808"/>
                  <a:gd name="T6" fmla="*/ 343 w 782"/>
                  <a:gd name="T7" fmla="*/ 19 h 808"/>
                  <a:gd name="T8" fmla="*/ 555 w 782"/>
                  <a:gd name="T9" fmla="*/ 30 h 808"/>
                  <a:gd name="T10" fmla="*/ 636 w 782"/>
                  <a:gd name="T11" fmla="*/ 65 h 808"/>
                  <a:gd name="T12" fmla="*/ 670 w 782"/>
                  <a:gd name="T13" fmla="*/ 110 h 808"/>
                  <a:gd name="T14" fmla="*/ 678 w 782"/>
                  <a:gd name="T15" fmla="*/ 180 h 808"/>
                  <a:gd name="T16" fmla="*/ 654 w 782"/>
                  <a:gd name="T17" fmla="*/ 253 h 808"/>
                  <a:gd name="T18" fmla="*/ 589 w 782"/>
                  <a:gd name="T19" fmla="*/ 365 h 808"/>
                  <a:gd name="T20" fmla="*/ 504 w 782"/>
                  <a:gd name="T21" fmla="*/ 457 h 808"/>
                  <a:gd name="T22" fmla="*/ 439 w 782"/>
                  <a:gd name="T23" fmla="*/ 541 h 808"/>
                  <a:gd name="T24" fmla="*/ 412 w 782"/>
                  <a:gd name="T25" fmla="*/ 607 h 808"/>
                  <a:gd name="T26" fmla="*/ 393 w 782"/>
                  <a:gd name="T27" fmla="*/ 653 h 808"/>
                  <a:gd name="T28" fmla="*/ 400 w 782"/>
                  <a:gd name="T29" fmla="*/ 689 h 808"/>
                  <a:gd name="T30" fmla="*/ 405 w 782"/>
                  <a:gd name="T31" fmla="*/ 711 h 808"/>
                  <a:gd name="T32" fmla="*/ 482 w 782"/>
                  <a:gd name="T33" fmla="*/ 711 h 808"/>
                  <a:gd name="T34" fmla="*/ 601 w 782"/>
                  <a:gd name="T35" fmla="*/ 692 h 808"/>
                  <a:gd name="T36" fmla="*/ 678 w 782"/>
                  <a:gd name="T37" fmla="*/ 692 h 808"/>
                  <a:gd name="T38" fmla="*/ 758 w 782"/>
                  <a:gd name="T39" fmla="*/ 723 h 808"/>
                  <a:gd name="T40" fmla="*/ 782 w 782"/>
                  <a:gd name="T41" fmla="*/ 761 h 808"/>
                  <a:gd name="T42" fmla="*/ 758 w 782"/>
                  <a:gd name="T43" fmla="*/ 796 h 808"/>
                  <a:gd name="T44" fmla="*/ 724 w 782"/>
                  <a:gd name="T45" fmla="*/ 808 h 808"/>
                  <a:gd name="T46" fmla="*/ 670 w 782"/>
                  <a:gd name="T47" fmla="*/ 792 h 808"/>
                  <a:gd name="T48" fmla="*/ 597 w 782"/>
                  <a:gd name="T49" fmla="*/ 749 h 808"/>
                  <a:gd name="T50" fmla="*/ 520 w 782"/>
                  <a:gd name="T51" fmla="*/ 757 h 808"/>
                  <a:gd name="T52" fmla="*/ 393 w 782"/>
                  <a:gd name="T53" fmla="*/ 780 h 808"/>
                  <a:gd name="T54" fmla="*/ 355 w 782"/>
                  <a:gd name="T55" fmla="*/ 773 h 808"/>
                  <a:gd name="T56" fmla="*/ 335 w 782"/>
                  <a:gd name="T57" fmla="*/ 746 h 808"/>
                  <a:gd name="T58" fmla="*/ 335 w 782"/>
                  <a:gd name="T59" fmla="*/ 681 h 808"/>
                  <a:gd name="T60" fmla="*/ 335 w 782"/>
                  <a:gd name="T61" fmla="*/ 588 h 808"/>
                  <a:gd name="T62" fmla="*/ 389 w 782"/>
                  <a:gd name="T63" fmla="*/ 518 h 808"/>
                  <a:gd name="T64" fmla="*/ 470 w 782"/>
                  <a:gd name="T65" fmla="*/ 414 h 808"/>
                  <a:gd name="T66" fmla="*/ 540 w 782"/>
                  <a:gd name="T67" fmla="*/ 323 h 808"/>
                  <a:gd name="T68" fmla="*/ 586 w 782"/>
                  <a:gd name="T69" fmla="*/ 253 h 808"/>
                  <a:gd name="T70" fmla="*/ 609 w 782"/>
                  <a:gd name="T71" fmla="*/ 192 h 808"/>
                  <a:gd name="T72" fmla="*/ 597 w 782"/>
                  <a:gd name="T73" fmla="*/ 157 h 808"/>
                  <a:gd name="T74" fmla="*/ 566 w 782"/>
                  <a:gd name="T75" fmla="*/ 115 h 808"/>
                  <a:gd name="T76" fmla="*/ 520 w 782"/>
                  <a:gd name="T77" fmla="*/ 103 h 808"/>
                  <a:gd name="T78" fmla="*/ 470 w 782"/>
                  <a:gd name="T79" fmla="*/ 103 h 808"/>
                  <a:gd name="T80" fmla="*/ 358 w 782"/>
                  <a:gd name="T81" fmla="*/ 103 h 808"/>
                  <a:gd name="T82" fmla="*/ 193 w 782"/>
                  <a:gd name="T83" fmla="*/ 134 h 808"/>
                  <a:gd name="T84" fmla="*/ 70 w 782"/>
                  <a:gd name="T85" fmla="*/ 146 h 808"/>
                  <a:gd name="T86" fmla="*/ 20 w 782"/>
                  <a:gd name="T87" fmla="*/ 134 h 808"/>
                  <a:gd name="T88" fmla="*/ 0 w 782"/>
                  <a:gd name="T89" fmla="*/ 115 h 808"/>
                  <a:gd name="T90" fmla="*/ 0 w 782"/>
                  <a:gd name="T91" fmla="*/ 76 h 80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82"/>
                  <a:gd name="T139" fmla="*/ 0 h 808"/>
                  <a:gd name="T140" fmla="*/ 782 w 782"/>
                  <a:gd name="T141" fmla="*/ 808 h 80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82" h="808">
                    <a:moveTo>
                      <a:pt x="0" y="76"/>
                    </a:moveTo>
                    <a:lnTo>
                      <a:pt x="66" y="0"/>
                    </a:lnTo>
                    <a:lnTo>
                      <a:pt x="163" y="0"/>
                    </a:lnTo>
                    <a:lnTo>
                      <a:pt x="343" y="19"/>
                    </a:lnTo>
                    <a:lnTo>
                      <a:pt x="555" y="30"/>
                    </a:lnTo>
                    <a:lnTo>
                      <a:pt x="636" y="65"/>
                    </a:lnTo>
                    <a:lnTo>
                      <a:pt x="670" y="110"/>
                    </a:lnTo>
                    <a:lnTo>
                      <a:pt x="678" y="180"/>
                    </a:lnTo>
                    <a:lnTo>
                      <a:pt x="654" y="253"/>
                    </a:lnTo>
                    <a:lnTo>
                      <a:pt x="589" y="365"/>
                    </a:lnTo>
                    <a:lnTo>
                      <a:pt x="504" y="457"/>
                    </a:lnTo>
                    <a:lnTo>
                      <a:pt x="439" y="541"/>
                    </a:lnTo>
                    <a:lnTo>
                      <a:pt x="412" y="607"/>
                    </a:lnTo>
                    <a:lnTo>
                      <a:pt x="393" y="653"/>
                    </a:lnTo>
                    <a:lnTo>
                      <a:pt x="400" y="689"/>
                    </a:lnTo>
                    <a:lnTo>
                      <a:pt x="405" y="711"/>
                    </a:lnTo>
                    <a:lnTo>
                      <a:pt x="482" y="711"/>
                    </a:lnTo>
                    <a:lnTo>
                      <a:pt x="601" y="692"/>
                    </a:lnTo>
                    <a:lnTo>
                      <a:pt x="678" y="692"/>
                    </a:lnTo>
                    <a:lnTo>
                      <a:pt x="758" y="723"/>
                    </a:lnTo>
                    <a:lnTo>
                      <a:pt x="782" y="761"/>
                    </a:lnTo>
                    <a:lnTo>
                      <a:pt x="758" y="796"/>
                    </a:lnTo>
                    <a:lnTo>
                      <a:pt x="724" y="808"/>
                    </a:lnTo>
                    <a:lnTo>
                      <a:pt x="670" y="792"/>
                    </a:lnTo>
                    <a:lnTo>
                      <a:pt x="597" y="749"/>
                    </a:lnTo>
                    <a:lnTo>
                      <a:pt x="520" y="757"/>
                    </a:lnTo>
                    <a:lnTo>
                      <a:pt x="393" y="780"/>
                    </a:lnTo>
                    <a:lnTo>
                      <a:pt x="355" y="773"/>
                    </a:lnTo>
                    <a:lnTo>
                      <a:pt x="335" y="746"/>
                    </a:lnTo>
                    <a:lnTo>
                      <a:pt x="335" y="681"/>
                    </a:lnTo>
                    <a:lnTo>
                      <a:pt x="335" y="588"/>
                    </a:lnTo>
                    <a:lnTo>
                      <a:pt x="389" y="518"/>
                    </a:lnTo>
                    <a:lnTo>
                      <a:pt x="470" y="414"/>
                    </a:lnTo>
                    <a:lnTo>
                      <a:pt x="540" y="323"/>
                    </a:lnTo>
                    <a:lnTo>
                      <a:pt x="586" y="253"/>
                    </a:lnTo>
                    <a:lnTo>
                      <a:pt x="609" y="192"/>
                    </a:lnTo>
                    <a:lnTo>
                      <a:pt x="597" y="157"/>
                    </a:lnTo>
                    <a:lnTo>
                      <a:pt x="566" y="115"/>
                    </a:lnTo>
                    <a:lnTo>
                      <a:pt x="520" y="103"/>
                    </a:lnTo>
                    <a:lnTo>
                      <a:pt x="470" y="103"/>
                    </a:lnTo>
                    <a:lnTo>
                      <a:pt x="358" y="103"/>
                    </a:lnTo>
                    <a:lnTo>
                      <a:pt x="193" y="134"/>
                    </a:lnTo>
                    <a:lnTo>
                      <a:pt x="70" y="146"/>
                    </a:lnTo>
                    <a:lnTo>
                      <a:pt x="20" y="134"/>
                    </a:lnTo>
                    <a:lnTo>
                      <a:pt x="0" y="115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68" name="Freeform 36"/>
              <p:cNvSpPr>
                <a:spLocks noChangeAspect="1"/>
              </p:cNvSpPr>
              <p:nvPr/>
            </p:nvSpPr>
            <p:spPr bwMode="auto">
              <a:xfrm rot="-4121048">
                <a:off x="2675" y="2797"/>
                <a:ext cx="1159" cy="461"/>
              </a:xfrm>
              <a:custGeom>
                <a:avLst/>
                <a:gdLst>
                  <a:gd name="T0" fmla="*/ 808 w 992"/>
                  <a:gd name="T1" fmla="*/ 320 h 770"/>
                  <a:gd name="T2" fmla="*/ 823 w 992"/>
                  <a:gd name="T3" fmla="*/ 219 h 770"/>
                  <a:gd name="T4" fmla="*/ 881 w 992"/>
                  <a:gd name="T5" fmla="*/ 181 h 770"/>
                  <a:gd name="T6" fmla="*/ 950 w 992"/>
                  <a:gd name="T7" fmla="*/ 174 h 770"/>
                  <a:gd name="T8" fmla="*/ 992 w 992"/>
                  <a:gd name="T9" fmla="*/ 219 h 770"/>
                  <a:gd name="T10" fmla="*/ 973 w 992"/>
                  <a:gd name="T11" fmla="*/ 308 h 770"/>
                  <a:gd name="T12" fmla="*/ 935 w 992"/>
                  <a:gd name="T13" fmla="*/ 427 h 770"/>
                  <a:gd name="T14" fmla="*/ 857 w 992"/>
                  <a:gd name="T15" fmla="*/ 562 h 770"/>
                  <a:gd name="T16" fmla="*/ 761 w 992"/>
                  <a:gd name="T17" fmla="*/ 677 h 770"/>
                  <a:gd name="T18" fmla="*/ 681 w 992"/>
                  <a:gd name="T19" fmla="*/ 739 h 770"/>
                  <a:gd name="T20" fmla="*/ 592 w 992"/>
                  <a:gd name="T21" fmla="*/ 770 h 770"/>
                  <a:gd name="T22" fmla="*/ 507 w 992"/>
                  <a:gd name="T23" fmla="*/ 759 h 770"/>
                  <a:gd name="T24" fmla="*/ 442 w 992"/>
                  <a:gd name="T25" fmla="*/ 723 h 770"/>
                  <a:gd name="T26" fmla="*/ 419 w 992"/>
                  <a:gd name="T27" fmla="*/ 666 h 770"/>
                  <a:gd name="T28" fmla="*/ 392 w 992"/>
                  <a:gd name="T29" fmla="*/ 566 h 770"/>
                  <a:gd name="T30" fmla="*/ 361 w 992"/>
                  <a:gd name="T31" fmla="*/ 382 h 770"/>
                  <a:gd name="T32" fmla="*/ 338 w 992"/>
                  <a:gd name="T33" fmla="*/ 254 h 770"/>
                  <a:gd name="T34" fmla="*/ 338 w 992"/>
                  <a:gd name="T35" fmla="*/ 104 h 770"/>
                  <a:gd name="T36" fmla="*/ 323 w 992"/>
                  <a:gd name="T37" fmla="*/ 78 h 770"/>
                  <a:gd name="T38" fmla="*/ 277 w 992"/>
                  <a:gd name="T39" fmla="*/ 70 h 770"/>
                  <a:gd name="T40" fmla="*/ 223 w 992"/>
                  <a:gd name="T41" fmla="*/ 112 h 770"/>
                  <a:gd name="T42" fmla="*/ 173 w 992"/>
                  <a:gd name="T43" fmla="*/ 181 h 770"/>
                  <a:gd name="T44" fmla="*/ 115 w 992"/>
                  <a:gd name="T45" fmla="*/ 219 h 770"/>
                  <a:gd name="T46" fmla="*/ 27 w 992"/>
                  <a:gd name="T47" fmla="*/ 219 h 770"/>
                  <a:gd name="T48" fmla="*/ 0 w 992"/>
                  <a:gd name="T49" fmla="*/ 196 h 770"/>
                  <a:gd name="T50" fmla="*/ 0 w 992"/>
                  <a:gd name="T51" fmla="*/ 158 h 770"/>
                  <a:gd name="T52" fmla="*/ 39 w 992"/>
                  <a:gd name="T53" fmla="*/ 123 h 770"/>
                  <a:gd name="T54" fmla="*/ 81 w 992"/>
                  <a:gd name="T55" fmla="*/ 135 h 770"/>
                  <a:gd name="T56" fmla="*/ 119 w 992"/>
                  <a:gd name="T57" fmla="*/ 127 h 770"/>
                  <a:gd name="T58" fmla="*/ 189 w 992"/>
                  <a:gd name="T59" fmla="*/ 78 h 770"/>
                  <a:gd name="T60" fmla="*/ 257 w 992"/>
                  <a:gd name="T61" fmla="*/ 23 h 770"/>
                  <a:gd name="T62" fmla="*/ 323 w 992"/>
                  <a:gd name="T63" fmla="*/ 8 h 770"/>
                  <a:gd name="T64" fmla="*/ 415 w 992"/>
                  <a:gd name="T65" fmla="*/ 0 h 770"/>
                  <a:gd name="T66" fmla="*/ 419 w 992"/>
                  <a:gd name="T67" fmla="*/ 42 h 770"/>
                  <a:gd name="T68" fmla="*/ 397 w 992"/>
                  <a:gd name="T69" fmla="*/ 89 h 770"/>
                  <a:gd name="T70" fmla="*/ 392 w 992"/>
                  <a:gd name="T71" fmla="*/ 208 h 770"/>
                  <a:gd name="T72" fmla="*/ 419 w 992"/>
                  <a:gd name="T73" fmla="*/ 366 h 770"/>
                  <a:gd name="T74" fmla="*/ 462 w 992"/>
                  <a:gd name="T75" fmla="*/ 520 h 770"/>
                  <a:gd name="T76" fmla="*/ 499 w 992"/>
                  <a:gd name="T77" fmla="*/ 612 h 770"/>
                  <a:gd name="T78" fmla="*/ 558 w 992"/>
                  <a:gd name="T79" fmla="*/ 655 h 770"/>
                  <a:gd name="T80" fmla="*/ 615 w 992"/>
                  <a:gd name="T81" fmla="*/ 655 h 770"/>
                  <a:gd name="T82" fmla="*/ 673 w 992"/>
                  <a:gd name="T83" fmla="*/ 612 h 770"/>
                  <a:gd name="T84" fmla="*/ 750 w 992"/>
                  <a:gd name="T85" fmla="*/ 515 h 770"/>
                  <a:gd name="T86" fmla="*/ 800 w 992"/>
                  <a:gd name="T87" fmla="*/ 377 h 770"/>
                  <a:gd name="T88" fmla="*/ 808 w 992"/>
                  <a:gd name="T89" fmla="*/ 320 h 77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92"/>
                  <a:gd name="T136" fmla="*/ 0 h 770"/>
                  <a:gd name="T137" fmla="*/ 992 w 992"/>
                  <a:gd name="T138" fmla="*/ 770 h 77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92" h="770">
                    <a:moveTo>
                      <a:pt x="808" y="320"/>
                    </a:moveTo>
                    <a:lnTo>
                      <a:pt x="823" y="219"/>
                    </a:lnTo>
                    <a:lnTo>
                      <a:pt x="881" y="181"/>
                    </a:lnTo>
                    <a:lnTo>
                      <a:pt x="950" y="174"/>
                    </a:lnTo>
                    <a:lnTo>
                      <a:pt x="992" y="219"/>
                    </a:lnTo>
                    <a:lnTo>
                      <a:pt x="973" y="308"/>
                    </a:lnTo>
                    <a:lnTo>
                      <a:pt x="935" y="427"/>
                    </a:lnTo>
                    <a:lnTo>
                      <a:pt x="857" y="562"/>
                    </a:lnTo>
                    <a:lnTo>
                      <a:pt x="761" y="677"/>
                    </a:lnTo>
                    <a:lnTo>
                      <a:pt x="681" y="739"/>
                    </a:lnTo>
                    <a:lnTo>
                      <a:pt x="592" y="770"/>
                    </a:lnTo>
                    <a:lnTo>
                      <a:pt x="507" y="759"/>
                    </a:lnTo>
                    <a:lnTo>
                      <a:pt x="442" y="723"/>
                    </a:lnTo>
                    <a:lnTo>
                      <a:pt x="419" y="666"/>
                    </a:lnTo>
                    <a:lnTo>
                      <a:pt x="392" y="566"/>
                    </a:lnTo>
                    <a:lnTo>
                      <a:pt x="361" y="382"/>
                    </a:lnTo>
                    <a:lnTo>
                      <a:pt x="338" y="254"/>
                    </a:lnTo>
                    <a:lnTo>
                      <a:pt x="338" y="104"/>
                    </a:lnTo>
                    <a:lnTo>
                      <a:pt x="323" y="78"/>
                    </a:lnTo>
                    <a:lnTo>
                      <a:pt x="277" y="70"/>
                    </a:lnTo>
                    <a:lnTo>
                      <a:pt x="223" y="112"/>
                    </a:lnTo>
                    <a:lnTo>
                      <a:pt x="173" y="181"/>
                    </a:lnTo>
                    <a:lnTo>
                      <a:pt x="115" y="219"/>
                    </a:lnTo>
                    <a:lnTo>
                      <a:pt x="27" y="219"/>
                    </a:lnTo>
                    <a:lnTo>
                      <a:pt x="0" y="196"/>
                    </a:lnTo>
                    <a:lnTo>
                      <a:pt x="0" y="158"/>
                    </a:lnTo>
                    <a:lnTo>
                      <a:pt x="39" y="123"/>
                    </a:lnTo>
                    <a:lnTo>
                      <a:pt x="81" y="135"/>
                    </a:lnTo>
                    <a:lnTo>
                      <a:pt x="119" y="127"/>
                    </a:lnTo>
                    <a:lnTo>
                      <a:pt x="189" y="78"/>
                    </a:lnTo>
                    <a:lnTo>
                      <a:pt x="257" y="23"/>
                    </a:lnTo>
                    <a:lnTo>
                      <a:pt x="323" y="8"/>
                    </a:lnTo>
                    <a:lnTo>
                      <a:pt x="415" y="0"/>
                    </a:lnTo>
                    <a:lnTo>
                      <a:pt x="419" y="42"/>
                    </a:lnTo>
                    <a:lnTo>
                      <a:pt x="397" y="89"/>
                    </a:lnTo>
                    <a:lnTo>
                      <a:pt x="392" y="208"/>
                    </a:lnTo>
                    <a:lnTo>
                      <a:pt x="419" y="366"/>
                    </a:lnTo>
                    <a:lnTo>
                      <a:pt x="462" y="520"/>
                    </a:lnTo>
                    <a:lnTo>
                      <a:pt x="499" y="612"/>
                    </a:lnTo>
                    <a:lnTo>
                      <a:pt x="558" y="655"/>
                    </a:lnTo>
                    <a:lnTo>
                      <a:pt x="615" y="655"/>
                    </a:lnTo>
                    <a:lnTo>
                      <a:pt x="673" y="612"/>
                    </a:lnTo>
                    <a:lnTo>
                      <a:pt x="750" y="515"/>
                    </a:lnTo>
                    <a:lnTo>
                      <a:pt x="800" y="377"/>
                    </a:lnTo>
                    <a:lnTo>
                      <a:pt x="808" y="32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69" name="Freeform 37"/>
              <p:cNvSpPr>
                <a:spLocks noChangeAspect="1"/>
              </p:cNvSpPr>
              <p:nvPr/>
            </p:nvSpPr>
            <p:spPr bwMode="auto">
              <a:xfrm rot="-2705309">
                <a:off x="2414" y="1540"/>
                <a:ext cx="474" cy="848"/>
              </a:xfrm>
              <a:custGeom>
                <a:avLst/>
                <a:gdLst>
                  <a:gd name="T0" fmla="*/ 445 w 699"/>
                  <a:gd name="T1" fmla="*/ 923 h 1216"/>
                  <a:gd name="T2" fmla="*/ 560 w 699"/>
                  <a:gd name="T3" fmla="*/ 1039 h 1216"/>
                  <a:gd name="T4" fmla="*/ 606 w 699"/>
                  <a:gd name="T5" fmla="*/ 1039 h 1216"/>
                  <a:gd name="T6" fmla="*/ 684 w 699"/>
                  <a:gd name="T7" fmla="*/ 1086 h 1216"/>
                  <a:gd name="T8" fmla="*/ 699 w 699"/>
                  <a:gd name="T9" fmla="*/ 1139 h 1216"/>
                  <a:gd name="T10" fmla="*/ 676 w 699"/>
                  <a:gd name="T11" fmla="*/ 1208 h 1216"/>
                  <a:gd name="T12" fmla="*/ 614 w 699"/>
                  <a:gd name="T13" fmla="*/ 1216 h 1216"/>
                  <a:gd name="T14" fmla="*/ 537 w 699"/>
                  <a:gd name="T15" fmla="*/ 1162 h 1216"/>
                  <a:gd name="T16" fmla="*/ 383 w 699"/>
                  <a:gd name="T17" fmla="*/ 1016 h 1216"/>
                  <a:gd name="T18" fmla="*/ 284 w 699"/>
                  <a:gd name="T19" fmla="*/ 878 h 1216"/>
                  <a:gd name="T20" fmla="*/ 237 w 699"/>
                  <a:gd name="T21" fmla="*/ 769 h 1216"/>
                  <a:gd name="T22" fmla="*/ 206 w 699"/>
                  <a:gd name="T23" fmla="*/ 585 h 1216"/>
                  <a:gd name="T24" fmla="*/ 206 w 699"/>
                  <a:gd name="T25" fmla="*/ 346 h 1216"/>
                  <a:gd name="T26" fmla="*/ 198 w 699"/>
                  <a:gd name="T27" fmla="*/ 285 h 1216"/>
                  <a:gd name="T28" fmla="*/ 153 w 699"/>
                  <a:gd name="T29" fmla="*/ 239 h 1216"/>
                  <a:gd name="T30" fmla="*/ 22 w 699"/>
                  <a:gd name="T31" fmla="*/ 247 h 1216"/>
                  <a:gd name="T32" fmla="*/ 0 w 699"/>
                  <a:gd name="T33" fmla="*/ 223 h 1216"/>
                  <a:gd name="T34" fmla="*/ 29 w 699"/>
                  <a:gd name="T35" fmla="*/ 208 h 1216"/>
                  <a:gd name="T36" fmla="*/ 122 w 699"/>
                  <a:gd name="T37" fmla="*/ 200 h 1216"/>
                  <a:gd name="T38" fmla="*/ 138 w 699"/>
                  <a:gd name="T39" fmla="*/ 185 h 1216"/>
                  <a:gd name="T40" fmla="*/ 6 w 699"/>
                  <a:gd name="T41" fmla="*/ 107 h 1216"/>
                  <a:gd name="T42" fmla="*/ 6 w 699"/>
                  <a:gd name="T43" fmla="*/ 77 h 1216"/>
                  <a:gd name="T44" fmla="*/ 29 w 699"/>
                  <a:gd name="T45" fmla="*/ 70 h 1216"/>
                  <a:gd name="T46" fmla="*/ 138 w 699"/>
                  <a:gd name="T47" fmla="*/ 130 h 1216"/>
                  <a:gd name="T48" fmla="*/ 161 w 699"/>
                  <a:gd name="T49" fmla="*/ 123 h 1216"/>
                  <a:gd name="T50" fmla="*/ 138 w 699"/>
                  <a:gd name="T51" fmla="*/ 8 h 1216"/>
                  <a:gd name="T52" fmla="*/ 153 w 699"/>
                  <a:gd name="T53" fmla="*/ 0 h 1216"/>
                  <a:gd name="T54" fmla="*/ 169 w 699"/>
                  <a:gd name="T55" fmla="*/ 8 h 1216"/>
                  <a:gd name="T56" fmla="*/ 198 w 699"/>
                  <a:gd name="T57" fmla="*/ 123 h 1216"/>
                  <a:gd name="T58" fmla="*/ 222 w 699"/>
                  <a:gd name="T59" fmla="*/ 130 h 1216"/>
                  <a:gd name="T60" fmla="*/ 284 w 699"/>
                  <a:gd name="T61" fmla="*/ 8 h 1216"/>
                  <a:gd name="T62" fmla="*/ 299 w 699"/>
                  <a:gd name="T63" fmla="*/ 8 h 1216"/>
                  <a:gd name="T64" fmla="*/ 299 w 699"/>
                  <a:gd name="T65" fmla="*/ 46 h 1216"/>
                  <a:gd name="T66" fmla="*/ 260 w 699"/>
                  <a:gd name="T67" fmla="*/ 146 h 1216"/>
                  <a:gd name="T68" fmla="*/ 260 w 699"/>
                  <a:gd name="T69" fmla="*/ 200 h 1216"/>
                  <a:gd name="T70" fmla="*/ 276 w 699"/>
                  <a:gd name="T71" fmla="*/ 270 h 1216"/>
                  <a:gd name="T72" fmla="*/ 268 w 699"/>
                  <a:gd name="T73" fmla="*/ 361 h 1216"/>
                  <a:gd name="T74" fmla="*/ 276 w 699"/>
                  <a:gd name="T75" fmla="*/ 531 h 1216"/>
                  <a:gd name="T76" fmla="*/ 291 w 699"/>
                  <a:gd name="T77" fmla="*/ 639 h 1216"/>
                  <a:gd name="T78" fmla="*/ 330 w 699"/>
                  <a:gd name="T79" fmla="*/ 762 h 1216"/>
                  <a:gd name="T80" fmla="*/ 383 w 699"/>
                  <a:gd name="T81" fmla="*/ 855 h 1216"/>
                  <a:gd name="T82" fmla="*/ 445 w 699"/>
                  <a:gd name="T83" fmla="*/ 923 h 121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99"/>
                  <a:gd name="T127" fmla="*/ 0 h 1216"/>
                  <a:gd name="T128" fmla="*/ 699 w 699"/>
                  <a:gd name="T129" fmla="*/ 1216 h 121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99" h="1216">
                    <a:moveTo>
                      <a:pt x="445" y="923"/>
                    </a:moveTo>
                    <a:lnTo>
                      <a:pt x="560" y="1039"/>
                    </a:lnTo>
                    <a:lnTo>
                      <a:pt x="606" y="1039"/>
                    </a:lnTo>
                    <a:lnTo>
                      <a:pt x="684" y="1086"/>
                    </a:lnTo>
                    <a:lnTo>
                      <a:pt x="699" y="1139"/>
                    </a:lnTo>
                    <a:lnTo>
                      <a:pt x="676" y="1208"/>
                    </a:lnTo>
                    <a:lnTo>
                      <a:pt x="614" y="1216"/>
                    </a:lnTo>
                    <a:lnTo>
                      <a:pt x="537" y="1162"/>
                    </a:lnTo>
                    <a:lnTo>
                      <a:pt x="383" y="1016"/>
                    </a:lnTo>
                    <a:lnTo>
                      <a:pt x="284" y="878"/>
                    </a:lnTo>
                    <a:lnTo>
                      <a:pt x="237" y="769"/>
                    </a:lnTo>
                    <a:lnTo>
                      <a:pt x="206" y="585"/>
                    </a:lnTo>
                    <a:lnTo>
                      <a:pt x="206" y="346"/>
                    </a:lnTo>
                    <a:lnTo>
                      <a:pt x="198" y="285"/>
                    </a:lnTo>
                    <a:lnTo>
                      <a:pt x="153" y="239"/>
                    </a:lnTo>
                    <a:lnTo>
                      <a:pt x="22" y="247"/>
                    </a:lnTo>
                    <a:lnTo>
                      <a:pt x="0" y="223"/>
                    </a:lnTo>
                    <a:lnTo>
                      <a:pt x="29" y="208"/>
                    </a:lnTo>
                    <a:lnTo>
                      <a:pt x="122" y="200"/>
                    </a:lnTo>
                    <a:lnTo>
                      <a:pt x="138" y="185"/>
                    </a:lnTo>
                    <a:lnTo>
                      <a:pt x="6" y="107"/>
                    </a:lnTo>
                    <a:lnTo>
                      <a:pt x="6" y="77"/>
                    </a:lnTo>
                    <a:lnTo>
                      <a:pt x="29" y="70"/>
                    </a:lnTo>
                    <a:lnTo>
                      <a:pt x="138" y="130"/>
                    </a:lnTo>
                    <a:lnTo>
                      <a:pt x="161" y="123"/>
                    </a:lnTo>
                    <a:lnTo>
                      <a:pt x="138" y="8"/>
                    </a:lnTo>
                    <a:lnTo>
                      <a:pt x="153" y="0"/>
                    </a:lnTo>
                    <a:lnTo>
                      <a:pt x="169" y="8"/>
                    </a:lnTo>
                    <a:lnTo>
                      <a:pt x="198" y="123"/>
                    </a:lnTo>
                    <a:lnTo>
                      <a:pt x="222" y="130"/>
                    </a:lnTo>
                    <a:lnTo>
                      <a:pt x="284" y="8"/>
                    </a:lnTo>
                    <a:lnTo>
                      <a:pt x="299" y="8"/>
                    </a:lnTo>
                    <a:lnTo>
                      <a:pt x="299" y="46"/>
                    </a:lnTo>
                    <a:lnTo>
                      <a:pt x="260" y="146"/>
                    </a:lnTo>
                    <a:lnTo>
                      <a:pt x="260" y="200"/>
                    </a:lnTo>
                    <a:lnTo>
                      <a:pt x="276" y="270"/>
                    </a:lnTo>
                    <a:lnTo>
                      <a:pt x="268" y="361"/>
                    </a:lnTo>
                    <a:lnTo>
                      <a:pt x="276" y="531"/>
                    </a:lnTo>
                    <a:lnTo>
                      <a:pt x="291" y="639"/>
                    </a:lnTo>
                    <a:lnTo>
                      <a:pt x="330" y="762"/>
                    </a:lnTo>
                    <a:lnTo>
                      <a:pt x="383" y="855"/>
                    </a:lnTo>
                    <a:lnTo>
                      <a:pt x="445" y="923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70" name="Freeform 38"/>
              <p:cNvSpPr>
                <a:spLocks noChangeAspect="1"/>
              </p:cNvSpPr>
              <p:nvPr/>
            </p:nvSpPr>
            <p:spPr bwMode="auto">
              <a:xfrm rot="-2705309">
                <a:off x="2793" y="1150"/>
                <a:ext cx="620" cy="708"/>
              </a:xfrm>
              <a:custGeom>
                <a:avLst/>
                <a:gdLst>
                  <a:gd name="T0" fmla="*/ 15 w 915"/>
                  <a:gd name="T1" fmla="*/ 1008 h 1139"/>
                  <a:gd name="T2" fmla="*/ 0 w 915"/>
                  <a:gd name="T3" fmla="*/ 1061 h 1139"/>
                  <a:gd name="T4" fmla="*/ 15 w 915"/>
                  <a:gd name="T5" fmla="*/ 1139 h 1139"/>
                  <a:gd name="T6" fmla="*/ 70 w 915"/>
                  <a:gd name="T7" fmla="*/ 1139 h 1139"/>
                  <a:gd name="T8" fmla="*/ 231 w 915"/>
                  <a:gd name="T9" fmla="*/ 1108 h 1139"/>
                  <a:gd name="T10" fmla="*/ 408 w 915"/>
                  <a:gd name="T11" fmla="*/ 1046 h 1139"/>
                  <a:gd name="T12" fmla="*/ 554 w 915"/>
                  <a:gd name="T13" fmla="*/ 946 h 1139"/>
                  <a:gd name="T14" fmla="*/ 639 w 915"/>
                  <a:gd name="T15" fmla="*/ 816 h 1139"/>
                  <a:gd name="T16" fmla="*/ 715 w 915"/>
                  <a:gd name="T17" fmla="*/ 593 h 1139"/>
                  <a:gd name="T18" fmla="*/ 738 w 915"/>
                  <a:gd name="T19" fmla="*/ 385 h 1139"/>
                  <a:gd name="T20" fmla="*/ 738 w 915"/>
                  <a:gd name="T21" fmla="*/ 285 h 1139"/>
                  <a:gd name="T22" fmla="*/ 777 w 915"/>
                  <a:gd name="T23" fmla="*/ 224 h 1139"/>
                  <a:gd name="T24" fmla="*/ 845 w 915"/>
                  <a:gd name="T25" fmla="*/ 200 h 1139"/>
                  <a:gd name="T26" fmla="*/ 907 w 915"/>
                  <a:gd name="T27" fmla="*/ 200 h 1139"/>
                  <a:gd name="T28" fmla="*/ 915 w 915"/>
                  <a:gd name="T29" fmla="*/ 169 h 1139"/>
                  <a:gd name="T30" fmla="*/ 823 w 915"/>
                  <a:gd name="T31" fmla="*/ 177 h 1139"/>
                  <a:gd name="T32" fmla="*/ 808 w 915"/>
                  <a:gd name="T33" fmla="*/ 154 h 1139"/>
                  <a:gd name="T34" fmla="*/ 884 w 915"/>
                  <a:gd name="T35" fmla="*/ 70 h 1139"/>
                  <a:gd name="T36" fmla="*/ 868 w 915"/>
                  <a:gd name="T37" fmla="*/ 47 h 1139"/>
                  <a:gd name="T38" fmla="*/ 853 w 915"/>
                  <a:gd name="T39" fmla="*/ 62 h 1139"/>
                  <a:gd name="T40" fmla="*/ 792 w 915"/>
                  <a:gd name="T41" fmla="*/ 123 h 1139"/>
                  <a:gd name="T42" fmla="*/ 777 w 915"/>
                  <a:gd name="T43" fmla="*/ 123 h 1139"/>
                  <a:gd name="T44" fmla="*/ 777 w 915"/>
                  <a:gd name="T45" fmla="*/ 16 h 1139"/>
                  <a:gd name="T46" fmla="*/ 761 w 915"/>
                  <a:gd name="T47" fmla="*/ 0 h 1139"/>
                  <a:gd name="T48" fmla="*/ 738 w 915"/>
                  <a:gd name="T49" fmla="*/ 8 h 1139"/>
                  <a:gd name="T50" fmla="*/ 746 w 915"/>
                  <a:gd name="T51" fmla="*/ 123 h 1139"/>
                  <a:gd name="T52" fmla="*/ 730 w 915"/>
                  <a:gd name="T53" fmla="*/ 131 h 1139"/>
                  <a:gd name="T54" fmla="*/ 668 w 915"/>
                  <a:gd name="T55" fmla="*/ 70 h 1139"/>
                  <a:gd name="T56" fmla="*/ 623 w 915"/>
                  <a:gd name="T57" fmla="*/ 62 h 1139"/>
                  <a:gd name="T58" fmla="*/ 631 w 915"/>
                  <a:gd name="T59" fmla="*/ 93 h 1139"/>
                  <a:gd name="T60" fmla="*/ 699 w 915"/>
                  <a:gd name="T61" fmla="*/ 162 h 1139"/>
                  <a:gd name="T62" fmla="*/ 699 w 915"/>
                  <a:gd name="T63" fmla="*/ 200 h 1139"/>
                  <a:gd name="T64" fmla="*/ 676 w 915"/>
                  <a:gd name="T65" fmla="*/ 278 h 1139"/>
                  <a:gd name="T66" fmla="*/ 676 w 915"/>
                  <a:gd name="T67" fmla="*/ 346 h 1139"/>
                  <a:gd name="T68" fmla="*/ 676 w 915"/>
                  <a:gd name="T69" fmla="*/ 462 h 1139"/>
                  <a:gd name="T70" fmla="*/ 645 w 915"/>
                  <a:gd name="T71" fmla="*/ 608 h 1139"/>
                  <a:gd name="T72" fmla="*/ 615 w 915"/>
                  <a:gd name="T73" fmla="*/ 700 h 1139"/>
                  <a:gd name="T74" fmla="*/ 561 w 915"/>
                  <a:gd name="T75" fmla="*/ 816 h 1139"/>
                  <a:gd name="T76" fmla="*/ 499 w 915"/>
                  <a:gd name="T77" fmla="*/ 908 h 1139"/>
                  <a:gd name="T78" fmla="*/ 454 w 915"/>
                  <a:gd name="T79" fmla="*/ 954 h 1139"/>
                  <a:gd name="T80" fmla="*/ 330 w 915"/>
                  <a:gd name="T81" fmla="*/ 993 h 1139"/>
                  <a:gd name="T82" fmla="*/ 215 w 915"/>
                  <a:gd name="T83" fmla="*/ 1008 h 1139"/>
                  <a:gd name="T84" fmla="*/ 99 w 915"/>
                  <a:gd name="T85" fmla="*/ 1024 h 1139"/>
                  <a:gd name="T86" fmla="*/ 15 w 915"/>
                  <a:gd name="T87" fmla="*/ 1008 h 11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15"/>
                  <a:gd name="T133" fmla="*/ 0 h 1139"/>
                  <a:gd name="T134" fmla="*/ 915 w 915"/>
                  <a:gd name="T135" fmla="*/ 1139 h 113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15" h="1139">
                    <a:moveTo>
                      <a:pt x="15" y="1008"/>
                    </a:moveTo>
                    <a:lnTo>
                      <a:pt x="0" y="1061"/>
                    </a:lnTo>
                    <a:lnTo>
                      <a:pt x="15" y="1139"/>
                    </a:lnTo>
                    <a:lnTo>
                      <a:pt x="70" y="1139"/>
                    </a:lnTo>
                    <a:lnTo>
                      <a:pt x="231" y="1108"/>
                    </a:lnTo>
                    <a:lnTo>
                      <a:pt x="408" y="1046"/>
                    </a:lnTo>
                    <a:lnTo>
                      <a:pt x="554" y="946"/>
                    </a:lnTo>
                    <a:lnTo>
                      <a:pt x="639" y="816"/>
                    </a:lnTo>
                    <a:lnTo>
                      <a:pt x="715" y="593"/>
                    </a:lnTo>
                    <a:lnTo>
                      <a:pt x="738" y="385"/>
                    </a:lnTo>
                    <a:lnTo>
                      <a:pt x="738" y="285"/>
                    </a:lnTo>
                    <a:lnTo>
                      <a:pt x="777" y="224"/>
                    </a:lnTo>
                    <a:lnTo>
                      <a:pt x="845" y="200"/>
                    </a:lnTo>
                    <a:lnTo>
                      <a:pt x="907" y="200"/>
                    </a:lnTo>
                    <a:lnTo>
                      <a:pt x="915" y="169"/>
                    </a:lnTo>
                    <a:lnTo>
                      <a:pt x="823" y="177"/>
                    </a:lnTo>
                    <a:lnTo>
                      <a:pt x="808" y="154"/>
                    </a:lnTo>
                    <a:lnTo>
                      <a:pt x="884" y="70"/>
                    </a:lnTo>
                    <a:lnTo>
                      <a:pt x="868" y="47"/>
                    </a:lnTo>
                    <a:lnTo>
                      <a:pt x="853" y="62"/>
                    </a:lnTo>
                    <a:lnTo>
                      <a:pt x="792" y="123"/>
                    </a:lnTo>
                    <a:lnTo>
                      <a:pt x="777" y="123"/>
                    </a:lnTo>
                    <a:lnTo>
                      <a:pt x="777" y="16"/>
                    </a:lnTo>
                    <a:lnTo>
                      <a:pt x="761" y="0"/>
                    </a:lnTo>
                    <a:lnTo>
                      <a:pt x="738" y="8"/>
                    </a:lnTo>
                    <a:lnTo>
                      <a:pt x="746" y="123"/>
                    </a:lnTo>
                    <a:lnTo>
                      <a:pt x="730" y="131"/>
                    </a:lnTo>
                    <a:lnTo>
                      <a:pt x="668" y="70"/>
                    </a:lnTo>
                    <a:lnTo>
                      <a:pt x="623" y="62"/>
                    </a:lnTo>
                    <a:lnTo>
                      <a:pt x="631" y="93"/>
                    </a:lnTo>
                    <a:lnTo>
                      <a:pt x="699" y="162"/>
                    </a:lnTo>
                    <a:lnTo>
                      <a:pt x="699" y="200"/>
                    </a:lnTo>
                    <a:lnTo>
                      <a:pt x="676" y="278"/>
                    </a:lnTo>
                    <a:lnTo>
                      <a:pt x="676" y="346"/>
                    </a:lnTo>
                    <a:lnTo>
                      <a:pt x="676" y="462"/>
                    </a:lnTo>
                    <a:lnTo>
                      <a:pt x="645" y="608"/>
                    </a:lnTo>
                    <a:lnTo>
                      <a:pt x="615" y="700"/>
                    </a:lnTo>
                    <a:lnTo>
                      <a:pt x="561" y="816"/>
                    </a:lnTo>
                    <a:lnTo>
                      <a:pt x="499" y="908"/>
                    </a:lnTo>
                    <a:lnTo>
                      <a:pt x="454" y="954"/>
                    </a:lnTo>
                    <a:lnTo>
                      <a:pt x="330" y="993"/>
                    </a:lnTo>
                    <a:lnTo>
                      <a:pt x="215" y="1008"/>
                    </a:lnTo>
                    <a:lnTo>
                      <a:pt x="99" y="1024"/>
                    </a:lnTo>
                    <a:lnTo>
                      <a:pt x="15" y="1008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747CFC3-6041-4F46-8861-0DF8224B6189}" type="slidenum">
              <a:rPr lang="en-US" altLang="en-US" sz="1400"/>
              <a:pPr/>
              <a:t>14</a:t>
            </a:fld>
            <a:endParaRPr lang="en-US" altLang="en-US" sz="1400"/>
          </a:p>
        </p:txBody>
      </p:sp>
      <p:sp>
        <p:nvSpPr>
          <p:cNvPr id="427067" name="Rectangle 59"/>
          <p:cNvSpPr>
            <a:spLocks noChangeArrowheads="1"/>
          </p:cNvSpPr>
          <p:nvPr/>
        </p:nvSpPr>
        <p:spPr bwMode="auto">
          <a:xfrm>
            <a:off x="6330950" y="1660525"/>
            <a:ext cx="422275" cy="474027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CA" altLang="en-US"/>
          </a:p>
        </p:txBody>
      </p:sp>
      <p:sp>
        <p:nvSpPr>
          <p:cNvPr id="20484" name="Freeform 39"/>
          <p:cNvSpPr>
            <a:spLocks/>
          </p:cNvSpPr>
          <p:nvPr/>
        </p:nvSpPr>
        <p:spPr bwMode="auto">
          <a:xfrm>
            <a:off x="1600200" y="2009775"/>
            <a:ext cx="4776788" cy="4364038"/>
          </a:xfrm>
          <a:custGeom>
            <a:avLst/>
            <a:gdLst>
              <a:gd name="T0" fmla="*/ 0 w 3009"/>
              <a:gd name="T1" fmla="*/ 2749 h 2749"/>
              <a:gd name="T2" fmla="*/ 0 w 3009"/>
              <a:gd name="T3" fmla="*/ 2364 h 2749"/>
              <a:gd name="T4" fmla="*/ 405 w 3009"/>
              <a:gd name="T5" fmla="*/ 2364 h 2749"/>
              <a:gd name="T6" fmla="*/ 405 w 3009"/>
              <a:gd name="T7" fmla="*/ 1739 h 2749"/>
              <a:gd name="T8" fmla="*/ 1186 w 3009"/>
              <a:gd name="T9" fmla="*/ 1739 h 2749"/>
              <a:gd name="T10" fmla="*/ 1186 w 3009"/>
              <a:gd name="T11" fmla="*/ 1494 h 2749"/>
              <a:gd name="T12" fmla="*/ 1399 w 3009"/>
              <a:gd name="T13" fmla="*/ 1494 h 2749"/>
              <a:gd name="T14" fmla="*/ 1399 w 3009"/>
              <a:gd name="T15" fmla="*/ 721 h 2749"/>
              <a:gd name="T16" fmla="*/ 1746 w 3009"/>
              <a:gd name="T17" fmla="*/ 721 h 2749"/>
              <a:gd name="T18" fmla="*/ 1746 w 3009"/>
              <a:gd name="T19" fmla="*/ 470 h 2749"/>
              <a:gd name="T20" fmla="*/ 2533 w 3009"/>
              <a:gd name="T21" fmla="*/ 470 h 2749"/>
              <a:gd name="T22" fmla="*/ 2533 w 3009"/>
              <a:gd name="T23" fmla="*/ 0 h 2749"/>
              <a:gd name="T24" fmla="*/ 3009 w 3009"/>
              <a:gd name="T25" fmla="*/ 0 h 2749"/>
              <a:gd name="T26" fmla="*/ 3009 w 3009"/>
              <a:gd name="T27" fmla="*/ 2749 h 2749"/>
              <a:gd name="T28" fmla="*/ 0 w 3009"/>
              <a:gd name="T29" fmla="*/ 2749 h 274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009"/>
              <a:gd name="T46" fmla="*/ 0 h 2749"/>
              <a:gd name="T47" fmla="*/ 3009 w 3009"/>
              <a:gd name="T48" fmla="*/ 2749 h 274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009" h="2749">
                <a:moveTo>
                  <a:pt x="0" y="2749"/>
                </a:moveTo>
                <a:lnTo>
                  <a:pt x="0" y="2364"/>
                </a:lnTo>
                <a:lnTo>
                  <a:pt x="405" y="2364"/>
                </a:lnTo>
                <a:lnTo>
                  <a:pt x="405" y="1739"/>
                </a:lnTo>
                <a:lnTo>
                  <a:pt x="1186" y="1739"/>
                </a:lnTo>
                <a:lnTo>
                  <a:pt x="1186" y="1494"/>
                </a:lnTo>
                <a:lnTo>
                  <a:pt x="1399" y="1494"/>
                </a:lnTo>
                <a:lnTo>
                  <a:pt x="1399" y="721"/>
                </a:lnTo>
                <a:lnTo>
                  <a:pt x="1746" y="721"/>
                </a:lnTo>
                <a:lnTo>
                  <a:pt x="1746" y="470"/>
                </a:lnTo>
                <a:lnTo>
                  <a:pt x="2533" y="470"/>
                </a:lnTo>
                <a:lnTo>
                  <a:pt x="2533" y="0"/>
                </a:lnTo>
                <a:lnTo>
                  <a:pt x="3009" y="0"/>
                </a:lnTo>
                <a:lnTo>
                  <a:pt x="3009" y="2749"/>
                </a:lnTo>
                <a:lnTo>
                  <a:pt x="0" y="27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122863" y="6064250"/>
            <a:ext cx="12779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200">
                <a:solidFill>
                  <a:schemeClr val="accent1"/>
                </a:solidFill>
              </a:rPr>
              <a:t>&lt;x-</a:t>
            </a:r>
            <a:r>
              <a:rPr lang="en-US" altLang="en-US" sz="2000">
                <a:solidFill>
                  <a:schemeClr val="accent1"/>
                </a:solidFill>
              </a:rPr>
              <a:t>1</a:t>
            </a:r>
            <a:r>
              <a:rPr lang="en-US" altLang="en-US" sz="2200">
                <a:solidFill>
                  <a:schemeClr val="accent1"/>
                </a:solidFill>
              </a:rPr>
              <a:t>,y&gt; *</a:t>
            </a:r>
            <a:endParaRPr lang="en-CA" altLang="en-US" sz="2200">
              <a:solidFill>
                <a:schemeClr val="accent1"/>
              </a:solidFill>
            </a:endParaRPr>
          </a:p>
        </p:txBody>
      </p:sp>
      <p:sp>
        <p:nvSpPr>
          <p:cNvPr id="204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mtClean="0"/>
              <a:t>Constructing staircase(x,y)</a:t>
            </a:r>
            <a:br>
              <a:rPr lang="en-US" altLang="en-US" smtClean="0"/>
            </a:br>
            <a:r>
              <a:rPr lang="en-US" altLang="en-US" smtClean="0"/>
              <a:t>from staircase(x</a:t>
            </a:r>
            <a:r>
              <a:rPr lang="en-US" altLang="en-US" sz="4000" smtClean="0"/>
              <a:t>-</a:t>
            </a:r>
            <a:r>
              <a:rPr lang="en-US" altLang="en-US" sz="3600" smtClean="0"/>
              <a:t>1</a:t>
            </a:r>
            <a:r>
              <a:rPr lang="en-US" altLang="en-US" smtClean="0"/>
              <a:t>,y)</a:t>
            </a:r>
          </a:p>
        </p:txBody>
      </p:sp>
      <p:sp>
        <p:nvSpPr>
          <p:cNvPr id="20487" name="Freeform 6"/>
          <p:cNvSpPr>
            <a:spLocks/>
          </p:cNvSpPr>
          <p:nvPr/>
        </p:nvSpPr>
        <p:spPr bwMode="auto">
          <a:xfrm>
            <a:off x="1570038" y="2001838"/>
            <a:ext cx="4806950" cy="4387850"/>
          </a:xfrm>
          <a:custGeom>
            <a:avLst/>
            <a:gdLst>
              <a:gd name="T0" fmla="*/ 0 w 3028"/>
              <a:gd name="T1" fmla="*/ 2764 h 2764"/>
              <a:gd name="T2" fmla="*/ 0 w 3028"/>
              <a:gd name="T3" fmla="*/ 2369 h 2764"/>
              <a:gd name="T4" fmla="*/ 418 w 3028"/>
              <a:gd name="T5" fmla="*/ 2369 h 2764"/>
              <a:gd name="T6" fmla="*/ 418 w 3028"/>
              <a:gd name="T7" fmla="*/ 1742 h 2764"/>
              <a:gd name="T8" fmla="*/ 1186 w 3028"/>
              <a:gd name="T9" fmla="*/ 1742 h 2764"/>
              <a:gd name="T10" fmla="*/ 1186 w 3028"/>
              <a:gd name="T11" fmla="*/ 1497 h 2764"/>
              <a:gd name="T12" fmla="*/ 1410 w 3028"/>
              <a:gd name="T13" fmla="*/ 1497 h 2764"/>
              <a:gd name="T14" fmla="*/ 1410 w 3028"/>
              <a:gd name="T15" fmla="*/ 722 h 2764"/>
              <a:gd name="T16" fmla="*/ 1752 w 3028"/>
              <a:gd name="T17" fmla="*/ 722 h 2764"/>
              <a:gd name="T18" fmla="*/ 1752 w 3028"/>
              <a:gd name="T19" fmla="*/ 483 h 2764"/>
              <a:gd name="T20" fmla="*/ 2535 w 3028"/>
              <a:gd name="T21" fmla="*/ 483 h 2764"/>
              <a:gd name="T22" fmla="*/ 2535 w 3028"/>
              <a:gd name="T23" fmla="*/ 0 h 2764"/>
              <a:gd name="T24" fmla="*/ 3028 w 3028"/>
              <a:gd name="T25" fmla="*/ 0 h 276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028"/>
              <a:gd name="T40" fmla="*/ 0 h 2764"/>
              <a:gd name="T41" fmla="*/ 3028 w 3028"/>
              <a:gd name="T42" fmla="*/ 2764 h 276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028" h="2764">
                <a:moveTo>
                  <a:pt x="0" y="2764"/>
                </a:moveTo>
                <a:lnTo>
                  <a:pt x="0" y="2369"/>
                </a:lnTo>
                <a:lnTo>
                  <a:pt x="418" y="2369"/>
                </a:lnTo>
                <a:lnTo>
                  <a:pt x="418" y="1742"/>
                </a:lnTo>
                <a:lnTo>
                  <a:pt x="1186" y="1742"/>
                </a:lnTo>
                <a:lnTo>
                  <a:pt x="1186" y="1497"/>
                </a:lnTo>
                <a:lnTo>
                  <a:pt x="1410" y="1497"/>
                </a:lnTo>
                <a:lnTo>
                  <a:pt x="1410" y="722"/>
                </a:lnTo>
                <a:lnTo>
                  <a:pt x="1752" y="722"/>
                </a:lnTo>
                <a:lnTo>
                  <a:pt x="1752" y="483"/>
                </a:lnTo>
                <a:lnTo>
                  <a:pt x="2535" y="483"/>
                </a:lnTo>
                <a:lnTo>
                  <a:pt x="2535" y="0"/>
                </a:lnTo>
                <a:lnTo>
                  <a:pt x="3028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488" name="Rectangle 7"/>
          <p:cNvSpPr>
            <a:spLocks noChangeArrowheads="1"/>
          </p:cNvSpPr>
          <p:nvPr/>
        </p:nvSpPr>
        <p:spPr bwMode="auto">
          <a:xfrm>
            <a:off x="1308100" y="6080125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1</a:t>
            </a:r>
            <a:endParaRPr lang="en-CA" altLang="en-US"/>
          </a:p>
        </p:txBody>
      </p:sp>
      <p:sp>
        <p:nvSpPr>
          <p:cNvPr id="20489" name="Rectangle 8"/>
          <p:cNvSpPr>
            <a:spLocks noChangeArrowheads="1"/>
          </p:cNvSpPr>
          <p:nvPr/>
        </p:nvSpPr>
        <p:spPr bwMode="auto">
          <a:xfrm>
            <a:off x="2028825" y="5465763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1</a:t>
            </a:r>
            <a:endParaRPr lang="en-CA" altLang="en-US"/>
          </a:p>
        </p:txBody>
      </p:sp>
      <p:sp>
        <p:nvSpPr>
          <p:cNvPr id="20490" name="Rectangle 9"/>
          <p:cNvSpPr>
            <a:spLocks noChangeArrowheads="1"/>
          </p:cNvSpPr>
          <p:nvPr/>
        </p:nvSpPr>
        <p:spPr bwMode="auto">
          <a:xfrm>
            <a:off x="4210050" y="2851150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1</a:t>
            </a:r>
            <a:endParaRPr lang="en-CA" altLang="en-US"/>
          </a:p>
        </p:txBody>
      </p:sp>
      <p:sp>
        <p:nvSpPr>
          <p:cNvPr id="20491" name="Rectangle 10"/>
          <p:cNvSpPr>
            <a:spLocks noChangeArrowheads="1"/>
          </p:cNvSpPr>
          <p:nvPr/>
        </p:nvSpPr>
        <p:spPr bwMode="auto">
          <a:xfrm>
            <a:off x="5405438" y="2470150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1</a:t>
            </a:r>
            <a:endParaRPr lang="en-CA" altLang="en-US"/>
          </a:p>
        </p:txBody>
      </p:sp>
      <p:sp>
        <p:nvSpPr>
          <p:cNvPr id="20492" name="Rectangle 11"/>
          <p:cNvSpPr>
            <a:spLocks noChangeArrowheads="1"/>
          </p:cNvSpPr>
          <p:nvPr/>
        </p:nvSpPr>
        <p:spPr bwMode="auto">
          <a:xfrm>
            <a:off x="6164263" y="1725613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1</a:t>
            </a:r>
            <a:endParaRPr lang="en-CA" altLang="en-US"/>
          </a:p>
        </p:txBody>
      </p:sp>
      <p:sp>
        <p:nvSpPr>
          <p:cNvPr id="20493" name="Rectangle 12"/>
          <p:cNvSpPr>
            <a:spLocks noChangeArrowheads="1"/>
          </p:cNvSpPr>
          <p:nvPr/>
        </p:nvSpPr>
        <p:spPr bwMode="auto">
          <a:xfrm>
            <a:off x="3263900" y="4506913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1</a:t>
            </a:r>
            <a:endParaRPr lang="en-CA" altLang="en-US"/>
          </a:p>
        </p:txBody>
      </p:sp>
      <p:sp>
        <p:nvSpPr>
          <p:cNvPr id="20494" name="Rectangle 13"/>
          <p:cNvSpPr>
            <a:spLocks noChangeArrowheads="1"/>
          </p:cNvSpPr>
          <p:nvPr/>
        </p:nvSpPr>
        <p:spPr bwMode="auto">
          <a:xfrm>
            <a:off x="3592513" y="4092575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1</a:t>
            </a:r>
            <a:endParaRPr lang="en-CA" altLang="en-US"/>
          </a:p>
        </p:txBody>
      </p:sp>
      <p:sp>
        <p:nvSpPr>
          <p:cNvPr id="20495" name="Rectangle 17"/>
          <p:cNvSpPr>
            <a:spLocks noChangeArrowheads="1"/>
          </p:cNvSpPr>
          <p:nvPr/>
        </p:nvSpPr>
        <p:spPr bwMode="auto">
          <a:xfrm>
            <a:off x="4722813" y="6469063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1</a:t>
            </a:r>
            <a:endParaRPr lang="en-CA" altLang="en-US"/>
          </a:p>
        </p:txBody>
      </p:sp>
      <p:sp>
        <p:nvSpPr>
          <p:cNvPr id="20496" name="Rectangle 18"/>
          <p:cNvSpPr>
            <a:spLocks noChangeArrowheads="1"/>
          </p:cNvSpPr>
          <p:nvPr/>
        </p:nvSpPr>
        <p:spPr bwMode="auto">
          <a:xfrm>
            <a:off x="5081588" y="6469063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0497" name="Rectangle 19"/>
          <p:cNvSpPr>
            <a:spLocks noChangeArrowheads="1"/>
          </p:cNvSpPr>
          <p:nvPr/>
        </p:nvSpPr>
        <p:spPr bwMode="auto">
          <a:xfrm>
            <a:off x="5445125" y="6469063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0498" name="Rectangle 20"/>
          <p:cNvSpPr>
            <a:spLocks noChangeArrowheads="1"/>
          </p:cNvSpPr>
          <p:nvPr/>
        </p:nvSpPr>
        <p:spPr bwMode="auto">
          <a:xfrm>
            <a:off x="5803900" y="6469063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0499" name="Rectangle 21"/>
          <p:cNvSpPr>
            <a:spLocks noChangeArrowheads="1"/>
          </p:cNvSpPr>
          <p:nvPr/>
        </p:nvSpPr>
        <p:spPr bwMode="auto">
          <a:xfrm>
            <a:off x="6164263" y="6469063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0500" name="Rectangle 22"/>
          <p:cNvSpPr>
            <a:spLocks noChangeArrowheads="1"/>
          </p:cNvSpPr>
          <p:nvPr/>
        </p:nvSpPr>
        <p:spPr bwMode="auto">
          <a:xfrm>
            <a:off x="6507163" y="4524375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0501" name="Rectangle 23"/>
          <p:cNvSpPr>
            <a:spLocks noChangeArrowheads="1"/>
          </p:cNvSpPr>
          <p:nvPr/>
        </p:nvSpPr>
        <p:spPr bwMode="auto">
          <a:xfrm>
            <a:off x="6507163" y="4832350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0502" name="Rectangle 24"/>
          <p:cNvSpPr>
            <a:spLocks noChangeArrowheads="1"/>
          </p:cNvSpPr>
          <p:nvPr/>
        </p:nvSpPr>
        <p:spPr bwMode="auto">
          <a:xfrm>
            <a:off x="6507163" y="5449888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0503" name="Rectangle 25"/>
          <p:cNvSpPr>
            <a:spLocks noChangeArrowheads="1"/>
          </p:cNvSpPr>
          <p:nvPr/>
        </p:nvSpPr>
        <p:spPr bwMode="auto">
          <a:xfrm>
            <a:off x="6507163" y="5145088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0504" name="Rectangle 26"/>
          <p:cNvSpPr>
            <a:spLocks noChangeArrowheads="1"/>
          </p:cNvSpPr>
          <p:nvPr/>
        </p:nvSpPr>
        <p:spPr bwMode="auto">
          <a:xfrm>
            <a:off x="6507163" y="5764213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0505" name="Rectangle 27"/>
          <p:cNvSpPr>
            <a:spLocks noChangeArrowheads="1"/>
          </p:cNvSpPr>
          <p:nvPr/>
        </p:nvSpPr>
        <p:spPr bwMode="auto">
          <a:xfrm>
            <a:off x="6507163" y="6103938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0506" name="Rectangle 41"/>
          <p:cNvSpPr>
            <a:spLocks noChangeArrowheads="1"/>
          </p:cNvSpPr>
          <p:nvPr/>
        </p:nvSpPr>
        <p:spPr bwMode="auto">
          <a:xfrm>
            <a:off x="4938713" y="4265613"/>
            <a:ext cx="4572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7200">
                <a:solidFill>
                  <a:srgbClr val="000000"/>
                </a:solidFill>
              </a:rPr>
              <a:t>0</a:t>
            </a:r>
            <a:endParaRPr lang="en-CA" altLang="en-US"/>
          </a:p>
        </p:txBody>
      </p:sp>
      <p:sp>
        <p:nvSpPr>
          <p:cNvPr id="20507" name="Rectangle 42"/>
          <p:cNvSpPr>
            <a:spLocks noChangeArrowheads="1"/>
          </p:cNvSpPr>
          <p:nvPr/>
        </p:nvSpPr>
        <p:spPr bwMode="auto">
          <a:xfrm>
            <a:off x="6515100" y="2986088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0508" name="Rectangle 43"/>
          <p:cNvSpPr>
            <a:spLocks noChangeArrowheads="1"/>
          </p:cNvSpPr>
          <p:nvPr/>
        </p:nvSpPr>
        <p:spPr bwMode="auto">
          <a:xfrm>
            <a:off x="6515100" y="3294063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0509" name="Rectangle 44"/>
          <p:cNvSpPr>
            <a:spLocks noChangeArrowheads="1"/>
          </p:cNvSpPr>
          <p:nvPr/>
        </p:nvSpPr>
        <p:spPr bwMode="auto">
          <a:xfrm>
            <a:off x="6515100" y="3911600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0510" name="Rectangle 45"/>
          <p:cNvSpPr>
            <a:spLocks noChangeArrowheads="1"/>
          </p:cNvSpPr>
          <p:nvPr/>
        </p:nvSpPr>
        <p:spPr bwMode="auto">
          <a:xfrm>
            <a:off x="6515100" y="3606800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0511" name="Rectangle 46"/>
          <p:cNvSpPr>
            <a:spLocks noChangeArrowheads="1"/>
          </p:cNvSpPr>
          <p:nvPr/>
        </p:nvSpPr>
        <p:spPr bwMode="auto">
          <a:xfrm>
            <a:off x="6515100" y="4225925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0512" name="Rectangle 47"/>
          <p:cNvSpPr>
            <a:spLocks noChangeArrowheads="1"/>
          </p:cNvSpPr>
          <p:nvPr/>
        </p:nvSpPr>
        <p:spPr bwMode="auto">
          <a:xfrm>
            <a:off x="6523038" y="1371600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1</a:t>
            </a:r>
            <a:endParaRPr lang="en-CA" altLang="en-US"/>
          </a:p>
        </p:txBody>
      </p:sp>
      <p:sp>
        <p:nvSpPr>
          <p:cNvPr id="20513" name="Rectangle 48"/>
          <p:cNvSpPr>
            <a:spLocks noChangeArrowheads="1"/>
          </p:cNvSpPr>
          <p:nvPr/>
        </p:nvSpPr>
        <p:spPr bwMode="auto">
          <a:xfrm>
            <a:off x="6523038" y="1755775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0514" name="Rectangle 49"/>
          <p:cNvSpPr>
            <a:spLocks noChangeArrowheads="1"/>
          </p:cNvSpPr>
          <p:nvPr/>
        </p:nvSpPr>
        <p:spPr bwMode="auto">
          <a:xfrm>
            <a:off x="6523038" y="2373313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0515" name="Rectangle 50"/>
          <p:cNvSpPr>
            <a:spLocks noChangeArrowheads="1"/>
          </p:cNvSpPr>
          <p:nvPr/>
        </p:nvSpPr>
        <p:spPr bwMode="auto">
          <a:xfrm>
            <a:off x="6523038" y="2068513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0516" name="Rectangle 51"/>
          <p:cNvSpPr>
            <a:spLocks noChangeArrowheads="1"/>
          </p:cNvSpPr>
          <p:nvPr/>
        </p:nvSpPr>
        <p:spPr bwMode="auto">
          <a:xfrm>
            <a:off x="6523038" y="2687638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0517" name="Text Box 52"/>
          <p:cNvSpPr txBox="1">
            <a:spLocks noChangeArrowheads="1"/>
          </p:cNvSpPr>
          <p:nvPr/>
        </p:nvSpPr>
        <p:spPr bwMode="auto">
          <a:xfrm>
            <a:off x="1216025" y="1958975"/>
            <a:ext cx="12112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/>
              <a:t>Case 1</a:t>
            </a:r>
            <a:endParaRPr lang="en-CA" altLang="en-US"/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1600200" y="1660525"/>
            <a:ext cx="5153025" cy="4816475"/>
            <a:chOff x="1008" y="1046"/>
            <a:chExt cx="3246" cy="3034"/>
          </a:xfrm>
        </p:grpSpPr>
        <p:sp>
          <p:nvSpPr>
            <p:cNvPr id="20529" name="Freeform 53"/>
            <p:cNvSpPr>
              <a:spLocks/>
            </p:cNvSpPr>
            <p:nvPr/>
          </p:nvSpPr>
          <p:spPr bwMode="auto">
            <a:xfrm>
              <a:off x="1008" y="1046"/>
              <a:ext cx="3246" cy="2986"/>
            </a:xfrm>
            <a:custGeom>
              <a:avLst/>
              <a:gdLst>
                <a:gd name="T0" fmla="*/ 0 w 3246"/>
                <a:gd name="T1" fmla="*/ 2986 h 2986"/>
                <a:gd name="T2" fmla="*/ 0 w 3246"/>
                <a:gd name="T3" fmla="*/ 2601 h 2986"/>
                <a:gd name="T4" fmla="*/ 405 w 3246"/>
                <a:gd name="T5" fmla="*/ 2601 h 2986"/>
                <a:gd name="T6" fmla="*/ 405 w 3246"/>
                <a:gd name="T7" fmla="*/ 1976 h 2986"/>
                <a:gd name="T8" fmla="*/ 1186 w 3246"/>
                <a:gd name="T9" fmla="*/ 1976 h 2986"/>
                <a:gd name="T10" fmla="*/ 1186 w 3246"/>
                <a:gd name="T11" fmla="*/ 1731 h 2986"/>
                <a:gd name="T12" fmla="*/ 1399 w 3246"/>
                <a:gd name="T13" fmla="*/ 1731 h 2986"/>
                <a:gd name="T14" fmla="*/ 1399 w 3246"/>
                <a:gd name="T15" fmla="*/ 958 h 2986"/>
                <a:gd name="T16" fmla="*/ 1746 w 3246"/>
                <a:gd name="T17" fmla="*/ 958 h 2986"/>
                <a:gd name="T18" fmla="*/ 1746 w 3246"/>
                <a:gd name="T19" fmla="*/ 707 h 2986"/>
                <a:gd name="T20" fmla="*/ 2533 w 3246"/>
                <a:gd name="T21" fmla="*/ 707 h 2986"/>
                <a:gd name="T22" fmla="*/ 2533 w 3246"/>
                <a:gd name="T23" fmla="*/ 237 h 2986"/>
                <a:gd name="T24" fmla="*/ 2980 w 3246"/>
                <a:gd name="T25" fmla="*/ 221 h 2986"/>
                <a:gd name="T26" fmla="*/ 2980 w 3246"/>
                <a:gd name="T27" fmla="*/ 0 h 2986"/>
                <a:gd name="T28" fmla="*/ 3246 w 3246"/>
                <a:gd name="T29" fmla="*/ 9 h 2986"/>
                <a:gd name="T30" fmla="*/ 3246 w 3246"/>
                <a:gd name="T31" fmla="*/ 2986 h 2986"/>
                <a:gd name="T32" fmla="*/ 0 w 3246"/>
                <a:gd name="T33" fmla="*/ 2986 h 29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46"/>
                <a:gd name="T52" fmla="*/ 0 h 2986"/>
                <a:gd name="T53" fmla="*/ 3246 w 3246"/>
                <a:gd name="T54" fmla="*/ 2986 h 29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46" h="2986">
                  <a:moveTo>
                    <a:pt x="0" y="2986"/>
                  </a:moveTo>
                  <a:lnTo>
                    <a:pt x="0" y="2601"/>
                  </a:lnTo>
                  <a:lnTo>
                    <a:pt x="405" y="2601"/>
                  </a:lnTo>
                  <a:lnTo>
                    <a:pt x="405" y="1976"/>
                  </a:lnTo>
                  <a:lnTo>
                    <a:pt x="1186" y="1976"/>
                  </a:lnTo>
                  <a:lnTo>
                    <a:pt x="1186" y="1731"/>
                  </a:lnTo>
                  <a:lnTo>
                    <a:pt x="1399" y="1731"/>
                  </a:lnTo>
                  <a:lnTo>
                    <a:pt x="1399" y="958"/>
                  </a:lnTo>
                  <a:lnTo>
                    <a:pt x="1746" y="958"/>
                  </a:lnTo>
                  <a:lnTo>
                    <a:pt x="1746" y="707"/>
                  </a:lnTo>
                  <a:lnTo>
                    <a:pt x="2533" y="707"/>
                  </a:lnTo>
                  <a:lnTo>
                    <a:pt x="2533" y="237"/>
                  </a:lnTo>
                  <a:lnTo>
                    <a:pt x="2980" y="221"/>
                  </a:lnTo>
                  <a:lnTo>
                    <a:pt x="2980" y="0"/>
                  </a:lnTo>
                  <a:lnTo>
                    <a:pt x="3246" y="9"/>
                  </a:lnTo>
                  <a:lnTo>
                    <a:pt x="3246" y="2986"/>
                  </a:lnTo>
                  <a:lnTo>
                    <a:pt x="0" y="298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30" name="Text Box 60"/>
            <p:cNvSpPr txBox="1">
              <a:spLocks noChangeArrowheads="1"/>
            </p:cNvSpPr>
            <p:nvPr/>
          </p:nvSpPr>
          <p:spPr bwMode="auto">
            <a:xfrm>
              <a:off x="3552" y="3811"/>
              <a:ext cx="66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2200">
                  <a:solidFill>
                    <a:schemeClr val="accent1"/>
                  </a:solidFill>
                </a:rPr>
                <a:t>&lt;x,y&gt; *</a:t>
              </a:r>
              <a:endParaRPr lang="en-CA" altLang="en-US" sz="2200">
                <a:solidFill>
                  <a:schemeClr val="accent1"/>
                </a:solidFill>
              </a:endParaRPr>
            </a:p>
          </p:txBody>
        </p:sp>
        <p:sp>
          <p:nvSpPr>
            <p:cNvPr id="20531" name="Rectangle 63"/>
            <p:cNvSpPr>
              <a:spLocks noChangeArrowheads="1"/>
            </p:cNvSpPr>
            <p:nvPr/>
          </p:nvSpPr>
          <p:spPr bwMode="auto">
            <a:xfrm>
              <a:off x="3120" y="2688"/>
              <a:ext cx="288" cy="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7200">
                  <a:solidFill>
                    <a:srgbClr val="000000"/>
                  </a:solidFill>
                </a:rPr>
                <a:t>0</a:t>
              </a:r>
              <a:endParaRPr lang="en-CA" altLang="en-US"/>
            </a:p>
          </p:txBody>
        </p:sp>
      </p:grpSp>
      <p:grpSp>
        <p:nvGrpSpPr>
          <p:cNvPr id="20519" name="Group 65"/>
          <p:cNvGrpSpPr>
            <a:grpSpLocks/>
          </p:cNvGrpSpPr>
          <p:nvPr/>
        </p:nvGrpSpPr>
        <p:grpSpPr bwMode="auto">
          <a:xfrm>
            <a:off x="211138" y="204788"/>
            <a:ext cx="1227137" cy="917575"/>
            <a:chOff x="133" y="129"/>
            <a:chExt cx="773" cy="578"/>
          </a:xfrm>
        </p:grpSpPr>
        <p:sp>
          <p:nvSpPr>
            <p:cNvPr id="20520" name="Freeform 66" descr="Green marble"/>
            <p:cNvSpPr>
              <a:spLocks noChangeAspect="1"/>
            </p:cNvSpPr>
            <p:nvPr/>
          </p:nvSpPr>
          <p:spPr bwMode="auto">
            <a:xfrm rot="2360341">
              <a:off x="133" y="317"/>
              <a:ext cx="493" cy="390"/>
            </a:xfrm>
            <a:custGeom>
              <a:avLst/>
              <a:gdLst>
                <a:gd name="T0" fmla="*/ 748 w 2280"/>
                <a:gd name="T1" fmla="*/ 30 h 1785"/>
                <a:gd name="T2" fmla="*/ 1224 w 2280"/>
                <a:gd name="T3" fmla="*/ 305 h 1785"/>
                <a:gd name="T4" fmla="*/ 2184 w 2280"/>
                <a:gd name="T5" fmla="*/ 257 h 1785"/>
                <a:gd name="T6" fmla="*/ 1800 w 2280"/>
                <a:gd name="T7" fmla="*/ 1121 h 1785"/>
                <a:gd name="T8" fmla="*/ 1743 w 2280"/>
                <a:gd name="T9" fmla="*/ 1313 h 1785"/>
                <a:gd name="T10" fmla="*/ 1717 w 2280"/>
                <a:gd name="T11" fmla="*/ 1479 h 1785"/>
                <a:gd name="T12" fmla="*/ 1560 w 2280"/>
                <a:gd name="T13" fmla="*/ 1549 h 1785"/>
                <a:gd name="T14" fmla="*/ 1272 w 2280"/>
                <a:gd name="T15" fmla="*/ 1553 h 1785"/>
                <a:gd name="T16" fmla="*/ 168 w 2280"/>
                <a:gd name="T17" fmla="*/ 1649 h 1785"/>
                <a:gd name="T18" fmla="*/ 264 w 2280"/>
                <a:gd name="T19" fmla="*/ 737 h 1785"/>
                <a:gd name="T20" fmla="*/ 425 w 2280"/>
                <a:gd name="T21" fmla="*/ 126 h 1785"/>
                <a:gd name="T22" fmla="*/ 748 w 2280"/>
                <a:gd name="T23" fmla="*/ 30 h 17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0"/>
                <a:gd name="T37" fmla="*/ 0 h 1785"/>
                <a:gd name="T38" fmla="*/ 2280 w 2280"/>
                <a:gd name="T39" fmla="*/ 1785 h 178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0" h="1785">
                  <a:moveTo>
                    <a:pt x="748" y="30"/>
                  </a:moveTo>
                  <a:cubicBezTo>
                    <a:pt x="881" y="60"/>
                    <a:pt x="985" y="267"/>
                    <a:pt x="1224" y="305"/>
                  </a:cubicBezTo>
                  <a:cubicBezTo>
                    <a:pt x="1463" y="343"/>
                    <a:pt x="2088" y="121"/>
                    <a:pt x="2184" y="257"/>
                  </a:cubicBezTo>
                  <a:cubicBezTo>
                    <a:pt x="2280" y="393"/>
                    <a:pt x="1873" y="945"/>
                    <a:pt x="1800" y="1121"/>
                  </a:cubicBezTo>
                  <a:cubicBezTo>
                    <a:pt x="1727" y="1297"/>
                    <a:pt x="1757" y="1253"/>
                    <a:pt x="1743" y="1313"/>
                  </a:cubicBezTo>
                  <a:cubicBezTo>
                    <a:pt x="1729" y="1373"/>
                    <a:pt x="1747" y="1440"/>
                    <a:pt x="1717" y="1479"/>
                  </a:cubicBezTo>
                  <a:cubicBezTo>
                    <a:pt x="1687" y="1518"/>
                    <a:pt x="1634" y="1537"/>
                    <a:pt x="1560" y="1549"/>
                  </a:cubicBezTo>
                  <a:cubicBezTo>
                    <a:pt x="1486" y="1561"/>
                    <a:pt x="1504" y="1536"/>
                    <a:pt x="1272" y="1553"/>
                  </a:cubicBezTo>
                  <a:cubicBezTo>
                    <a:pt x="1040" y="1570"/>
                    <a:pt x="336" y="1785"/>
                    <a:pt x="168" y="1649"/>
                  </a:cubicBezTo>
                  <a:cubicBezTo>
                    <a:pt x="0" y="1513"/>
                    <a:pt x="221" y="991"/>
                    <a:pt x="264" y="737"/>
                  </a:cubicBezTo>
                  <a:cubicBezTo>
                    <a:pt x="307" y="483"/>
                    <a:pt x="344" y="244"/>
                    <a:pt x="425" y="126"/>
                  </a:cubicBezTo>
                  <a:cubicBezTo>
                    <a:pt x="506" y="8"/>
                    <a:pt x="615" y="0"/>
                    <a:pt x="748" y="30"/>
                  </a:cubicBez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21" name="Freeform 67" descr="Green marble"/>
            <p:cNvSpPr>
              <a:spLocks noChangeAspect="1"/>
            </p:cNvSpPr>
            <p:nvPr/>
          </p:nvSpPr>
          <p:spPr bwMode="auto">
            <a:xfrm rot="2360341">
              <a:off x="622" y="359"/>
              <a:ext cx="284" cy="283"/>
            </a:xfrm>
            <a:custGeom>
              <a:avLst/>
              <a:gdLst>
                <a:gd name="T0" fmla="*/ 592 w 1312"/>
                <a:gd name="T1" fmla="*/ 160 h 1296"/>
                <a:gd name="T2" fmla="*/ 16 w 1312"/>
                <a:gd name="T3" fmla="*/ 640 h 1296"/>
                <a:gd name="T4" fmla="*/ 496 w 1312"/>
                <a:gd name="T5" fmla="*/ 1024 h 1296"/>
                <a:gd name="T6" fmla="*/ 1216 w 1312"/>
                <a:gd name="T7" fmla="*/ 1216 h 1296"/>
                <a:gd name="T8" fmla="*/ 1072 w 1312"/>
                <a:gd name="T9" fmla="*/ 544 h 1296"/>
                <a:gd name="T10" fmla="*/ 1120 w 1312"/>
                <a:gd name="T11" fmla="*/ 64 h 1296"/>
                <a:gd name="T12" fmla="*/ 592 w 1312"/>
                <a:gd name="T13" fmla="*/ 160 h 12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12"/>
                <a:gd name="T22" fmla="*/ 0 h 1296"/>
                <a:gd name="T23" fmla="*/ 1312 w 1312"/>
                <a:gd name="T24" fmla="*/ 1296 h 12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12" h="1296">
                  <a:moveTo>
                    <a:pt x="592" y="160"/>
                  </a:moveTo>
                  <a:cubicBezTo>
                    <a:pt x="408" y="256"/>
                    <a:pt x="32" y="496"/>
                    <a:pt x="16" y="640"/>
                  </a:cubicBezTo>
                  <a:cubicBezTo>
                    <a:pt x="0" y="784"/>
                    <a:pt x="296" y="928"/>
                    <a:pt x="496" y="1024"/>
                  </a:cubicBezTo>
                  <a:cubicBezTo>
                    <a:pt x="696" y="1120"/>
                    <a:pt x="1120" y="1296"/>
                    <a:pt x="1216" y="1216"/>
                  </a:cubicBezTo>
                  <a:cubicBezTo>
                    <a:pt x="1312" y="1136"/>
                    <a:pt x="1088" y="736"/>
                    <a:pt x="1072" y="544"/>
                  </a:cubicBezTo>
                  <a:cubicBezTo>
                    <a:pt x="1056" y="352"/>
                    <a:pt x="1208" y="128"/>
                    <a:pt x="1120" y="64"/>
                  </a:cubicBezTo>
                  <a:cubicBezTo>
                    <a:pt x="1032" y="0"/>
                    <a:pt x="776" y="64"/>
                    <a:pt x="592" y="160"/>
                  </a:cubicBez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0522" name="Group 68"/>
            <p:cNvGrpSpPr>
              <a:grpSpLocks noChangeAspect="1"/>
            </p:cNvGrpSpPr>
            <p:nvPr/>
          </p:nvGrpSpPr>
          <p:grpSpPr bwMode="auto">
            <a:xfrm rot="2360341">
              <a:off x="373" y="129"/>
              <a:ext cx="421" cy="527"/>
              <a:chOff x="2227" y="1194"/>
              <a:chExt cx="1944" cy="2413"/>
            </a:xfrm>
          </p:grpSpPr>
          <p:sp>
            <p:nvSpPr>
              <p:cNvPr id="20523" name="Freeform 69"/>
              <p:cNvSpPr>
                <a:spLocks noChangeAspect="1"/>
              </p:cNvSpPr>
              <p:nvPr/>
            </p:nvSpPr>
            <p:spPr bwMode="auto">
              <a:xfrm rot="-2705309">
                <a:off x="2708" y="1513"/>
                <a:ext cx="406" cy="340"/>
              </a:xfrm>
              <a:custGeom>
                <a:avLst/>
                <a:gdLst>
                  <a:gd name="T0" fmla="*/ 388 w 600"/>
                  <a:gd name="T1" fmla="*/ 289 h 608"/>
                  <a:gd name="T2" fmla="*/ 372 w 600"/>
                  <a:gd name="T3" fmla="*/ 177 h 608"/>
                  <a:gd name="T4" fmla="*/ 341 w 600"/>
                  <a:gd name="T5" fmla="*/ 78 h 608"/>
                  <a:gd name="T6" fmla="*/ 284 w 600"/>
                  <a:gd name="T7" fmla="*/ 24 h 608"/>
                  <a:gd name="T8" fmla="*/ 185 w 600"/>
                  <a:gd name="T9" fmla="*/ 0 h 608"/>
                  <a:gd name="T10" fmla="*/ 100 w 600"/>
                  <a:gd name="T11" fmla="*/ 24 h 608"/>
                  <a:gd name="T12" fmla="*/ 19 w 600"/>
                  <a:gd name="T13" fmla="*/ 123 h 608"/>
                  <a:gd name="T14" fmla="*/ 0 w 600"/>
                  <a:gd name="T15" fmla="*/ 243 h 608"/>
                  <a:gd name="T16" fmla="*/ 19 w 600"/>
                  <a:gd name="T17" fmla="*/ 370 h 608"/>
                  <a:gd name="T18" fmla="*/ 50 w 600"/>
                  <a:gd name="T19" fmla="*/ 447 h 608"/>
                  <a:gd name="T20" fmla="*/ 88 w 600"/>
                  <a:gd name="T21" fmla="*/ 528 h 608"/>
                  <a:gd name="T22" fmla="*/ 130 w 600"/>
                  <a:gd name="T23" fmla="*/ 582 h 608"/>
                  <a:gd name="T24" fmla="*/ 177 w 600"/>
                  <a:gd name="T25" fmla="*/ 608 h 608"/>
                  <a:gd name="T26" fmla="*/ 242 w 600"/>
                  <a:gd name="T27" fmla="*/ 585 h 608"/>
                  <a:gd name="T28" fmla="*/ 307 w 600"/>
                  <a:gd name="T29" fmla="*/ 531 h 608"/>
                  <a:gd name="T30" fmla="*/ 349 w 600"/>
                  <a:gd name="T31" fmla="*/ 455 h 608"/>
                  <a:gd name="T32" fmla="*/ 388 w 600"/>
                  <a:gd name="T33" fmla="*/ 390 h 608"/>
                  <a:gd name="T34" fmla="*/ 400 w 600"/>
                  <a:gd name="T35" fmla="*/ 351 h 608"/>
                  <a:gd name="T36" fmla="*/ 565 w 600"/>
                  <a:gd name="T37" fmla="*/ 293 h 608"/>
                  <a:gd name="T38" fmla="*/ 600 w 600"/>
                  <a:gd name="T39" fmla="*/ 270 h 608"/>
                  <a:gd name="T40" fmla="*/ 580 w 600"/>
                  <a:gd name="T41" fmla="*/ 235 h 608"/>
                  <a:gd name="T42" fmla="*/ 388 w 600"/>
                  <a:gd name="T43" fmla="*/ 289 h 60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00"/>
                  <a:gd name="T67" fmla="*/ 0 h 608"/>
                  <a:gd name="T68" fmla="*/ 600 w 600"/>
                  <a:gd name="T69" fmla="*/ 608 h 60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00" h="608">
                    <a:moveTo>
                      <a:pt x="388" y="289"/>
                    </a:moveTo>
                    <a:lnTo>
                      <a:pt x="372" y="177"/>
                    </a:lnTo>
                    <a:lnTo>
                      <a:pt x="341" y="78"/>
                    </a:lnTo>
                    <a:lnTo>
                      <a:pt x="284" y="24"/>
                    </a:lnTo>
                    <a:lnTo>
                      <a:pt x="185" y="0"/>
                    </a:lnTo>
                    <a:lnTo>
                      <a:pt x="100" y="24"/>
                    </a:lnTo>
                    <a:lnTo>
                      <a:pt x="19" y="123"/>
                    </a:lnTo>
                    <a:lnTo>
                      <a:pt x="0" y="243"/>
                    </a:lnTo>
                    <a:lnTo>
                      <a:pt x="19" y="370"/>
                    </a:lnTo>
                    <a:lnTo>
                      <a:pt x="50" y="447"/>
                    </a:lnTo>
                    <a:lnTo>
                      <a:pt x="88" y="528"/>
                    </a:lnTo>
                    <a:lnTo>
                      <a:pt x="130" y="582"/>
                    </a:lnTo>
                    <a:lnTo>
                      <a:pt x="177" y="608"/>
                    </a:lnTo>
                    <a:lnTo>
                      <a:pt x="242" y="585"/>
                    </a:lnTo>
                    <a:lnTo>
                      <a:pt x="307" y="531"/>
                    </a:lnTo>
                    <a:lnTo>
                      <a:pt x="349" y="455"/>
                    </a:lnTo>
                    <a:lnTo>
                      <a:pt x="388" y="390"/>
                    </a:lnTo>
                    <a:lnTo>
                      <a:pt x="400" y="351"/>
                    </a:lnTo>
                    <a:lnTo>
                      <a:pt x="565" y="293"/>
                    </a:lnTo>
                    <a:lnTo>
                      <a:pt x="600" y="270"/>
                    </a:lnTo>
                    <a:lnTo>
                      <a:pt x="580" y="235"/>
                    </a:lnTo>
                    <a:lnTo>
                      <a:pt x="388" y="289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24" name="Freeform 70"/>
              <p:cNvSpPr>
                <a:spLocks noChangeAspect="1"/>
              </p:cNvSpPr>
              <p:nvPr/>
            </p:nvSpPr>
            <p:spPr bwMode="auto">
              <a:xfrm rot="-2705309">
                <a:off x="2999" y="1873"/>
                <a:ext cx="418" cy="758"/>
              </a:xfrm>
              <a:custGeom>
                <a:avLst/>
                <a:gdLst>
                  <a:gd name="T0" fmla="*/ 208 w 619"/>
                  <a:gd name="T1" fmla="*/ 161 h 1085"/>
                  <a:gd name="T2" fmla="*/ 284 w 619"/>
                  <a:gd name="T3" fmla="*/ 80 h 1085"/>
                  <a:gd name="T4" fmla="*/ 411 w 619"/>
                  <a:gd name="T5" fmla="*/ 3 h 1085"/>
                  <a:gd name="T6" fmla="*/ 469 w 619"/>
                  <a:gd name="T7" fmla="*/ 0 h 1085"/>
                  <a:gd name="T8" fmla="*/ 573 w 619"/>
                  <a:gd name="T9" fmla="*/ 34 h 1085"/>
                  <a:gd name="T10" fmla="*/ 619 w 619"/>
                  <a:gd name="T11" fmla="*/ 85 h 1085"/>
                  <a:gd name="T12" fmla="*/ 619 w 619"/>
                  <a:gd name="T13" fmla="*/ 161 h 1085"/>
                  <a:gd name="T14" fmla="*/ 542 w 619"/>
                  <a:gd name="T15" fmla="*/ 304 h 1085"/>
                  <a:gd name="T16" fmla="*/ 458 w 619"/>
                  <a:gd name="T17" fmla="*/ 415 h 1085"/>
                  <a:gd name="T18" fmla="*/ 422 w 619"/>
                  <a:gd name="T19" fmla="*/ 508 h 1085"/>
                  <a:gd name="T20" fmla="*/ 399 w 619"/>
                  <a:gd name="T21" fmla="*/ 615 h 1085"/>
                  <a:gd name="T22" fmla="*/ 422 w 619"/>
                  <a:gd name="T23" fmla="*/ 719 h 1085"/>
                  <a:gd name="T24" fmla="*/ 445 w 619"/>
                  <a:gd name="T25" fmla="*/ 820 h 1085"/>
                  <a:gd name="T26" fmla="*/ 445 w 619"/>
                  <a:gd name="T27" fmla="*/ 935 h 1085"/>
                  <a:gd name="T28" fmla="*/ 411 w 619"/>
                  <a:gd name="T29" fmla="*/ 1005 h 1085"/>
                  <a:gd name="T30" fmla="*/ 334 w 619"/>
                  <a:gd name="T31" fmla="*/ 1043 h 1085"/>
                  <a:gd name="T32" fmla="*/ 242 w 619"/>
                  <a:gd name="T33" fmla="*/ 1085 h 1085"/>
                  <a:gd name="T34" fmla="*/ 157 w 619"/>
                  <a:gd name="T35" fmla="*/ 1085 h 1085"/>
                  <a:gd name="T36" fmla="*/ 100 w 619"/>
                  <a:gd name="T37" fmla="*/ 1054 h 1085"/>
                  <a:gd name="T38" fmla="*/ 23 w 619"/>
                  <a:gd name="T39" fmla="*/ 927 h 1085"/>
                  <a:gd name="T40" fmla="*/ 0 w 619"/>
                  <a:gd name="T41" fmla="*/ 797 h 1085"/>
                  <a:gd name="T42" fmla="*/ 8 w 619"/>
                  <a:gd name="T43" fmla="*/ 628 h 1085"/>
                  <a:gd name="T44" fmla="*/ 65 w 619"/>
                  <a:gd name="T45" fmla="*/ 415 h 1085"/>
                  <a:gd name="T46" fmla="*/ 123 w 619"/>
                  <a:gd name="T47" fmla="*/ 277 h 1085"/>
                  <a:gd name="T48" fmla="*/ 208 w 619"/>
                  <a:gd name="T49" fmla="*/ 161 h 10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19"/>
                  <a:gd name="T76" fmla="*/ 0 h 1085"/>
                  <a:gd name="T77" fmla="*/ 619 w 619"/>
                  <a:gd name="T78" fmla="*/ 1085 h 108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19" h="1085">
                    <a:moveTo>
                      <a:pt x="208" y="161"/>
                    </a:moveTo>
                    <a:lnTo>
                      <a:pt x="284" y="80"/>
                    </a:lnTo>
                    <a:lnTo>
                      <a:pt x="411" y="3"/>
                    </a:lnTo>
                    <a:lnTo>
                      <a:pt x="469" y="0"/>
                    </a:lnTo>
                    <a:lnTo>
                      <a:pt x="573" y="34"/>
                    </a:lnTo>
                    <a:lnTo>
                      <a:pt x="619" y="85"/>
                    </a:lnTo>
                    <a:lnTo>
                      <a:pt x="619" y="161"/>
                    </a:lnTo>
                    <a:lnTo>
                      <a:pt x="542" y="304"/>
                    </a:lnTo>
                    <a:lnTo>
                      <a:pt x="458" y="415"/>
                    </a:lnTo>
                    <a:lnTo>
                      <a:pt x="422" y="508"/>
                    </a:lnTo>
                    <a:lnTo>
                      <a:pt x="399" y="615"/>
                    </a:lnTo>
                    <a:lnTo>
                      <a:pt x="422" y="719"/>
                    </a:lnTo>
                    <a:lnTo>
                      <a:pt x="445" y="820"/>
                    </a:lnTo>
                    <a:lnTo>
                      <a:pt x="445" y="935"/>
                    </a:lnTo>
                    <a:lnTo>
                      <a:pt x="411" y="1005"/>
                    </a:lnTo>
                    <a:lnTo>
                      <a:pt x="334" y="1043"/>
                    </a:lnTo>
                    <a:lnTo>
                      <a:pt x="242" y="1085"/>
                    </a:lnTo>
                    <a:lnTo>
                      <a:pt x="157" y="1085"/>
                    </a:lnTo>
                    <a:lnTo>
                      <a:pt x="100" y="1054"/>
                    </a:lnTo>
                    <a:lnTo>
                      <a:pt x="23" y="927"/>
                    </a:lnTo>
                    <a:lnTo>
                      <a:pt x="0" y="797"/>
                    </a:lnTo>
                    <a:lnTo>
                      <a:pt x="8" y="628"/>
                    </a:lnTo>
                    <a:lnTo>
                      <a:pt x="65" y="415"/>
                    </a:lnTo>
                    <a:lnTo>
                      <a:pt x="123" y="277"/>
                    </a:lnTo>
                    <a:lnTo>
                      <a:pt x="208" y="161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25" name="Freeform 71"/>
              <p:cNvSpPr>
                <a:spLocks noChangeAspect="1"/>
              </p:cNvSpPr>
              <p:nvPr/>
            </p:nvSpPr>
            <p:spPr bwMode="auto">
              <a:xfrm rot="-2705309">
                <a:off x="3504" y="2064"/>
                <a:ext cx="812" cy="523"/>
              </a:xfrm>
              <a:custGeom>
                <a:avLst/>
                <a:gdLst>
                  <a:gd name="T0" fmla="*/ 0 w 782"/>
                  <a:gd name="T1" fmla="*/ 76 h 808"/>
                  <a:gd name="T2" fmla="*/ 66 w 782"/>
                  <a:gd name="T3" fmla="*/ 0 h 808"/>
                  <a:gd name="T4" fmla="*/ 163 w 782"/>
                  <a:gd name="T5" fmla="*/ 0 h 808"/>
                  <a:gd name="T6" fmla="*/ 343 w 782"/>
                  <a:gd name="T7" fmla="*/ 19 h 808"/>
                  <a:gd name="T8" fmla="*/ 555 w 782"/>
                  <a:gd name="T9" fmla="*/ 30 h 808"/>
                  <a:gd name="T10" fmla="*/ 636 w 782"/>
                  <a:gd name="T11" fmla="*/ 65 h 808"/>
                  <a:gd name="T12" fmla="*/ 670 w 782"/>
                  <a:gd name="T13" fmla="*/ 110 h 808"/>
                  <a:gd name="T14" fmla="*/ 678 w 782"/>
                  <a:gd name="T15" fmla="*/ 180 h 808"/>
                  <a:gd name="T16" fmla="*/ 654 w 782"/>
                  <a:gd name="T17" fmla="*/ 253 h 808"/>
                  <a:gd name="T18" fmla="*/ 589 w 782"/>
                  <a:gd name="T19" fmla="*/ 365 h 808"/>
                  <a:gd name="T20" fmla="*/ 504 w 782"/>
                  <a:gd name="T21" fmla="*/ 457 h 808"/>
                  <a:gd name="T22" fmla="*/ 439 w 782"/>
                  <a:gd name="T23" fmla="*/ 541 h 808"/>
                  <a:gd name="T24" fmla="*/ 412 w 782"/>
                  <a:gd name="T25" fmla="*/ 607 h 808"/>
                  <a:gd name="T26" fmla="*/ 393 w 782"/>
                  <a:gd name="T27" fmla="*/ 653 h 808"/>
                  <a:gd name="T28" fmla="*/ 400 w 782"/>
                  <a:gd name="T29" fmla="*/ 689 h 808"/>
                  <a:gd name="T30" fmla="*/ 405 w 782"/>
                  <a:gd name="T31" fmla="*/ 711 h 808"/>
                  <a:gd name="T32" fmla="*/ 482 w 782"/>
                  <a:gd name="T33" fmla="*/ 711 h 808"/>
                  <a:gd name="T34" fmla="*/ 601 w 782"/>
                  <a:gd name="T35" fmla="*/ 692 h 808"/>
                  <a:gd name="T36" fmla="*/ 678 w 782"/>
                  <a:gd name="T37" fmla="*/ 692 h 808"/>
                  <a:gd name="T38" fmla="*/ 758 w 782"/>
                  <a:gd name="T39" fmla="*/ 723 h 808"/>
                  <a:gd name="T40" fmla="*/ 782 w 782"/>
                  <a:gd name="T41" fmla="*/ 761 h 808"/>
                  <a:gd name="T42" fmla="*/ 758 w 782"/>
                  <a:gd name="T43" fmla="*/ 796 h 808"/>
                  <a:gd name="T44" fmla="*/ 724 w 782"/>
                  <a:gd name="T45" fmla="*/ 808 h 808"/>
                  <a:gd name="T46" fmla="*/ 670 w 782"/>
                  <a:gd name="T47" fmla="*/ 792 h 808"/>
                  <a:gd name="T48" fmla="*/ 597 w 782"/>
                  <a:gd name="T49" fmla="*/ 749 h 808"/>
                  <a:gd name="T50" fmla="*/ 520 w 782"/>
                  <a:gd name="T51" fmla="*/ 757 h 808"/>
                  <a:gd name="T52" fmla="*/ 393 w 782"/>
                  <a:gd name="T53" fmla="*/ 780 h 808"/>
                  <a:gd name="T54" fmla="*/ 355 w 782"/>
                  <a:gd name="T55" fmla="*/ 773 h 808"/>
                  <a:gd name="T56" fmla="*/ 335 w 782"/>
                  <a:gd name="T57" fmla="*/ 746 h 808"/>
                  <a:gd name="T58" fmla="*/ 335 w 782"/>
                  <a:gd name="T59" fmla="*/ 681 h 808"/>
                  <a:gd name="T60" fmla="*/ 335 w 782"/>
                  <a:gd name="T61" fmla="*/ 588 h 808"/>
                  <a:gd name="T62" fmla="*/ 389 w 782"/>
                  <a:gd name="T63" fmla="*/ 518 h 808"/>
                  <a:gd name="T64" fmla="*/ 470 w 782"/>
                  <a:gd name="T65" fmla="*/ 414 h 808"/>
                  <a:gd name="T66" fmla="*/ 540 w 782"/>
                  <a:gd name="T67" fmla="*/ 323 h 808"/>
                  <a:gd name="T68" fmla="*/ 586 w 782"/>
                  <a:gd name="T69" fmla="*/ 253 h 808"/>
                  <a:gd name="T70" fmla="*/ 609 w 782"/>
                  <a:gd name="T71" fmla="*/ 192 h 808"/>
                  <a:gd name="T72" fmla="*/ 597 w 782"/>
                  <a:gd name="T73" fmla="*/ 157 h 808"/>
                  <a:gd name="T74" fmla="*/ 566 w 782"/>
                  <a:gd name="T75" fmla="*/ 115 h 808"/>
                  <a:gd name="T76" fmla="*/ 520 w 782"/>
                  <a:gd name="T77" fmla="*/ 103 h 808"/>
                  <a:gd name="T78" fmla="*/ 470 w 782"/>
                  <a:gd name="T79" fmla="*/ 103 h 808"/>
                  <a:gd name="T80" fmla="*/ 358 w 782"/>
                  <a:gd name="T81" fmla="*/ 103 h 808"/>
                  <a:gd name="T82" fmla="*/ 193 w 782"/>
                  <a:gd name="T83" fmla="*/ 134 h 808"/>
                  <a:gd name="T84" fmla="*/ 70 w 782"/>
                  <a:gd name="T85" fmla="*/ 146 h 808"/>
                  <a:gd name="T86" fmla="*/ 20 w 782"/>
                  <a:gd name="T87" fmla="*/ 134 h 808"/>
                  <a:gd name="T88" fmla="*/ 0 w 782"/>
                  <a:gd name="T89" fmla="*/ 115 h 808"/>
                  <a:gd name="T90" fmla="*/ 0 w 782"/>
                  <a:gd name="T91" fmla="*/ 76 h 80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82"/>
                  <a:gd name="T139" fmla="*/ 0 h 808"/>
                  <a:gd name="T140" fmla="*/ 782 w 782"/>
                  <a:gd name="T141" fmla="*/ 808 h 80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82" h="808">
                    <a:moveTo>
                      <a:pt x="0" y="76"/>
                    </a:moveTo>
                    <a:lnTo>
                      <a:pt x="66" y="0"/>
                    </a:lnTo>
                    <a:lnTo>
                      <a:pt x="163" y="0"/>
                    </a:lnTo>
                    <a:lnTo>
                      <a:pt x="343" y="19"/>
                    </a:lnTo>
                    <a:lnTo>
                      <a:pt x="555" y="30"/>
                    </a:lnTo>
                    <a:lnTo>
                      <a:pt x="636" y="65"/>
                    </a:lnTo>
                    <a:lnTo>
                      <a:pt x="670" y="110"/>
                    </a:lnTo>
                    <a:lnTo>
                      <a:pt x="678" y="180"/>
                    </a:lnTo>
                    <a:lnTo>
                      <a:pt x="654" y="253"/>
                    </a:lnTo>
                    <a:lnTo>
                      <a:pt x="589" y="365"/>
                    </a:lnTo>
                    <a:lnTo>
                      <a:pt x="504" y="457"/>
                    </a:lnTo>
                    <a:lnTo>
                      <a:pt x="439" y="541"/>
                    </a:lnTo>
                    <a:lnTo>
                      <a:pt x="412" y="607"/>
                    </a:lnTo>
                    <a:lnTo>
                      <a:pt x="393" y="653"/>
                    </a:lnTo>
                    <a:lnTo>
                      <a:pt x="400" y="689"/>
                    </a:lnTo>
                    <a:lnTo>
                      <a:pt x="405" y="711"/>
                    </a:lnTo>
                    <a:lnTo>
                      <a:pt x="482" y="711"/>
                    </a:lnTo>
                    <a:lnTo>
                      <a:pt x="601" y="692"/>
                    </a:lnTo>
                    <a:lnTo>
                      <a:pt x="678" y="692"/>
                    </a:lnTo>
                    <a:lnTo>
                      <a:pt x="758" y="723"/>
                    </a:lnTo>
                    <a:lnTo>
                      <a:pt x="782" y="761"/>
                    </a:lnTo>
                    <a:lnTo>
                      <a:pt x="758" y="796"/>
                    </a:lnTo>
                    <a:lnTo>
                      <a:pt x="724" y="808"/>
                    </a:lnTo>
                    <a:lnTo>
                      <a:pt x="670" y="792"/>
                    </a:lnTo>
                    <a:lnTo>
                      <a:pt x="597" y="749"/>
                    </a:lnTo>
                    <a:lnTo>
                      <a:pt x="520" y="757"/>
                    </a:lnTo>
                    <a:lnTo>
                      <a:pt x="393" y="780"/>
                    </a:lnTo>
                    <a:lnTo>
                      <a:pt x="355" y="773"/>
                    </a:lnTo>
                    <a:lnTo>
                      <a:pt x="335" y="746"/>
                    </a:lnTo>
                    <a:lnTo>
                      <a:pt x="335" y="681"/>
                    </a:lnTo>
                    <a:lnTo>
                      <a:pt x="335" y="588"/>
                    </a:lnTo>
                    <a:lnTo>
                      <a:pt x="389" y="518"/>
                    </a:lnTo>
                    <a:lnTo>
                      <a:pt x="470" y="414"/>
                    </a:lnTo>
                    <a:lnTo>
                      <a:pt x="540" y="323"/>
                    </a:lnTo>
                    <a:lnTo>
                      <a:pt x="586" y="253"/>
                    </a:lnTo>
                    <a:lnTo>
                      <a:pt x="609" y="192"/>
                    </a:lnTo>
                    <a:lnTo>
                      <a:pt x="597" y="157"/>
                    </a:lnTo>
                    <a:lnTo>
                      <a:pt x="566" y="115"/>
                    </a:lnTo>
                    <a:lnTo>
                      <a:pt x="520" y="103"/>
                    </a:lnTo>
                    <a:lnTo>
                      <a:pt x="470" y="103"/>
                    </a:lnTo>
                    <a:lnTo>
                      <a:pt x="358" y="103"/>
                    </a:lnTo>
                    <a:lnTo>
                      <a:pt x="193" y="134"/>
                    </a:lnTo>
                    <a:lnTo>
                      <a:pt x="70" y="146"/>
                    </a:lnTo>
                    <a:lnTo>
                      <a:pt x="20" y="134"/>
                    </a:lnTo>
                    <a:lnTo>
                      <a:pt x="0" y="115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26" name="Freeform 72"/>
              <p:cNvSpPr>
                <a:spLocks noChangeAspect="1"/>
              </p:cNvSpPr>
              <p:nvPr/>
            </p:nvSpPr>
            <p:spPr bwMode="auto">
              <a:xfrm rot="-4121048">
                <a:off x="2675" y="2797"/>
                <a:ext cx="1159" cy="461"/>
              </a:xfrm>
              <a:custGeom>
                <a:avLst/>
                <a:gdLst>
                  <a:gd name="T0" fmla="*/ 808 w 992"/>
                  <a:gd name="T1" fmla="*/ 320 h 770"/>
                  <a:gd name="T2" fmla="*/ 823 w 992"/>
                  <a:gd name="T3" fmla="*/ 219 h 770"/>
                  <a:gd name="T4" fmla="*/ 881 w 992"/>
                  <a:gd name="T5" fmla="*/ 181 h 770"/>
                  <a:gd name="T6" fmla="*/ 950 w 992"/>
                  <a:gd name="T7" fmla="*/ 174 h 770"/>
                  <a:gd name="T8" fmla="*/ 992 w 992"/>
                  <a:gd name="T9" fmla="*/ 219 h 770"/>
                  <a:gd name="T10" fmla="*/ 973 w 992"/>
                  <a:gd name="T11" fmla="*/ 308 h 770"/>
                  <a:gd name="T12" fmla="*/ 935 w 992"/>
                  <a:gd name="T13" fmla="*/ 427 h 770"/>
                  <a:gd name="T14" fmla="*/ 857 w 992"/>
                  <a:gd name="T15" fmla="*/ 562 h 770"/>
                  <a:gd name="T16" fmla="*/ 761 w 992"/>
                  <a:gd name="T17" fmla="*/ 677 h 770"/>
                  <a:gd name="T18" fmla="*/ 681 w 992"/>
                  <a:gd name="T19" fmla="*/ 739 h 770"/>
                  <a:gd name="T20" fmla="*/ 592 w 992"/>
                  <a:gd name="T21" fmla="*/ 770 h 770"/>
                  <a:gd name="T22" fmla="*/ 507 w 992"/>
                  <a:gd name="T23" fmla="*/ 759 h 770"/>
                  <a:gd name="T24" fmla="*/ 442 w 992"/>
                  <a:gd name="T25" fmla="*/ 723 h 770"/>
                  <a:gd name="T26" fmla="*/ 419 w 992"/>
                  <a:gd name="T27" fmla="*/ 666 h 770"/>
                  <a:gd name="T28" fmla="*/ 392 w 992"/>
                  <a:gd name="T29" fmla="*/ 566 h 770"/>
                  <a:gd name="T30" fmla="*/ 361 w 992"/>
                  <a:gd name="T31" fmla="*/ 382 h 770"/>
                  <a:gd name="T32" fmla="*/ 338 w 992"/>
                  <a:gd name="T33" fmla="*/ 254 h 770"/>
                  <a:gd name="T34" fmla="*/ 338 w 992"/>
                  <a:gd name="T35" fmla="*/ 104 h 770"/>
                  <a:gd name="T36" fmla="*/ 323 w 992"/>
                  <a:gd name="T37" fmla="*/ 78 h 770"/>
                  <a:gd name="T38" fmla="*/ 277 w 992"/>
                  <a:gd name="T39" fmla="*/ 70 h 770"/>
                  <a:gd name="T40" fmla="*/ 223 w 992"/>
                  <a:gd name="T41" fmla="*/ 112 h 770"/>
                  <a:gd name="T42" fmla="*/ 173 w 992"/>
                  <a:gd name="T43" fmla="*/ 181 h 770"/>
                  <a:gd name="T44" fmla="*/ 115 w 992"/>
                  <a:gd name="T45" fmla="*/ 219 h 770"/>
                  <a:gd name="T46" fmla="*/ 27 w 992"/>
                  <a:gd name="T47" fmla="*/ 219 h 770"/>
                  <a:gd name="T48" fmla="*/ 0 w 992"/>
                  <a:gd name="T49" fmla="*/ 196 h 770"/>
                  <a:gd name="T50" fmla="*/ 0 w 992"/>
                  <a:gd name="T51" fmla="*/ 158 h 770"/>
                  <a:gd name="T52" fmla="*/ 39 w 992"/>
                  <a:gd name="T53" fmla="*/ 123 h 770"/>
                  <a:gd name="T54" fmla="*/ 81 w 992"/>
                  <a:gd name="T55" fmla="*/ 135 h 770"/>
                  <a:gd name="T56" fmla="*/ 119 w 992"/>
                  <a:gd name="T57" fmla="*/ 127 h 770"/>
                  <a:gd name="T58" fmla="*/ 189 w 992"/>
                  <a:gd name="T59" fmla="*/ 78 h 770"/>
                  <a:gd name="T60" fmla="*/ 257 w 992"/>
                  <a:gd name="T61" fmla="*/ 23 h 770"/>
                  <a:gd name="T62" fmla="*/ 323 w 992"/>
                  <a:gd name="T63" fmla="*/ 8 h 770"/>
                  <a:gd name="T64" fmla="*/ 415 w 992"/>
                  <a:gd name="T65" fmla="*/ 0 h 770"/>
                  <a:gd name="T66" fmla="*/ 419 w 992"/>
                  <a:gd name="T67" fmla="*/ 42 h 770"/>
                  <a:gd name="T68" fmla="*/ 397 w 992"/>
                  <a:gd name="T69" fmla="*/ 89 h 770"/>
                  <a:gd name="T70" fmla="*/ 392 w 992"/>
                  <a:gd name="T71" fmla="*/ 208 h 770"/>
                  <a:gd name="T72" fmla="*/ 419 w 992"/>
                  <a:gd name="T73" fmla="*/ 366 h 770"/>
                  <a:gd name="T74" fmla="*/ 462 w 992"/>
                  <a:gd name="T75" fmla="*/ 520 h 770"/>
                  <a:gd name="T76" fmla="*/ 499 w 992"/>
                  <a:gd name="T77" fmla="*/ 612 h 770"/>
                  <a:gd name="T78" fmla="*/ 558 w 992"/>
                  <a:gd name="T79" fmla="*/ 655 h 770"/>
                  <a:gd name="T80" fmla="*/ 615 w 992"/>
                  <a:gd name="T81" fmla="*/ 655 h 770"/>
                  <a:gd name="T82" fmla="*/ 673 w 992"/>
                  <a:gd name="T83" fmla="*/ 612 h 770"/>
                  <a:gd name="T84" fmla="*/ 750 w 992"/>
                  <a:gd name="T85" fmla="*/ 515 h 770"/>
                  <a:gd name="T86" fmla="*/ 800 w 992"/>
                  <a:gd name="T87" fmla="*/ 377 h 770"/>
                  <a:gd name="T88" fmla="*/ 808 w 992"/>
                  <a:gd name="T89" fmla="*/ 320 h 77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92"/>
                  <a:gd name="T136" fmla="*/ 0 h 770"/>
                  <a:gd name="T137" fmla="*/ 992 w 992"/>
                  <a:gd name="T138" fmla="*/ 770 h 77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92" h="770">
                    <a:moveTo>
                      <a:pt x="808" y="320"/>
                    </a:moveTo>
                    <a:lnTo>
                      <a:pt x="823" y="219"/>
                    </a:lnTo>
                    <a:lnTo>
                      <a:pt x="881" y="181"/>
                    </a:lnTo>
                    <a:lnTo>
                      <a:pt x="950" y="174"/>
                    </a:lnTo>
                    <a:lnTo>
                      <a:pt x="992" y="219"/>
                    </a:lnTo>
                    <a:lnTo>
                      <a:pt x="973" y="308"/>
                    </a:lnTo>
                    <a:lnTo>
                      <a:pt x="935" y="427"/>
                    </a:lnTo>
                    <a:lnTo>
                      <a:pt x="857" y="562"/>
                    </a:lnTo>
                    <a:lnTo>
                      <a:pt x="761" y="677"/>
                    </a:lnTo>
                    <a:lnTo>
                      <a:pt x="681" y="739"/>
                    </a:lnTo>
                    <a:lnTo>
                      <a:pt x="592" y="770"/>
                    </a:lnTo>
                    <a:lnTo>
                      <a:pt x="507" y="759"/>
                    </a:lnTo>
                    <a:lnTo>
                      <a:pt x="442" y="723"/>
                    </a:lnTo>
                    <a:lnTo>
                      <a:pt x="419" y="666"/>
                    </a:lnTo>
                    <a:lnTo>
                      <a:pt x="392" y="566"/>
                    </a:lnTo>
                    <a:lnTo>
                      <a:pt x="361" y="382"/>
                    </a:lnTo>
                    <a:lnTo>
                      <a:pt x="338" y="254"/>
                    </a:lnTo>
                    <a:lnTo>
                      <a:pt x="338" y="104"/>
                    </a:lnTo>
                    <a:lnTo>
                      <a:pt x="323" y="78"/>
                    </a:lnTo>
                    <a:lnTo>
                      <a:pt x="277" y="70"/>
                    </a:lnTo>
                    <a:lnTo>
                      <a:pt x="223" y="112"/>
                    </a:lnTo>
                    <a:lnTo>
                      <a:pt x="173" y="181"/>
                    </a:lnTo>
                    <a:lnTo>
                      <a:pt x="115" y="219"/>
                    </a:lnTo>
                    <a:lnTo>
                      <a:pt x="27" y="219"/>
                    </a:lnTo>
                    <a:lnTo>
                      <a:pt x="0" y="196"/>
                    </a:lnTo>
                    <a:lnTo>
                      <a:pt x="0" y="158"/>
                    </a:lnTo>
                    <a:lnTo>
                      <a:pt x="39" y="123"/>
                    </a:lnTo>
                    <a:lnTo>
                      <a:pt x="81" y="135"/>
                    </a:lnTo>
                    <a:lnTo>
                      <a:pt x="119" y="127"/>
                    </a:lnTo>
                    <a:lnTo>
                      <a:pt x="189" y="78"/>
                    </a:lnTo>
                    <a:lnTo>
                      <a:pt x="257" y="23"/>
                    </a:lnTo>
                    <a:lnTo>
                      <a:pt x="323" y="8"/>
                    </a:lnTo>
                    <a:lnTo>
                      <a:pt x="415" y="0"/>
                    </a:lnTo>
                    <a:lnTo>
                      <a:pt x="419" y="42"/>
                    </a:lnTo>
                    <a:lnTo>
                      <a:pt x="397" y="89"/>
                    </a:lnTo>
                    <a:lnTo>
                      <a:pt x="392" y="208"/>
                    </a:lnTo>
                    <a:lnTo>
                      <a:pt x="419" y="366"/>
                    </a:lnTo>
                    <a:lnTo>
                      <a:pt x="462" y="520"/>
                    </a:lnTo>
                    <a:lnTo>
                      <a:pt x="499" y="612"/>
                    </a:lnTo>
                    <a:lnTo>
                      <a:pt x="558" y="655"/>
                    </a:lnTo>
                    <a:lnTo>
                      <a:pt x="615" y="655"/>
                    </a:lnTo>
                    <a:lnTo>
                      <a:pt x="673" y="612"/>
                    </a:lnTo>
                    <a:lnTo>
                      <a:pt x="750" y="515"/>
                    </a:lnTo>
                    <a:lnTo>
                      <a:pt x="800" y="377"/>
                    </a:lnTo>
                    <a:lnTo>
                      <a:pt x="808" y="32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27" name="Freeform 73"/>
              <p:cNvSpPr>
                <a:spLocks noChangeAspect="1"/>
              </p:cNvSpPr>
              <p:nvPr/>
            </p:nvSpPr>
            <p:spPr bwMode="auto">
              <a:xfrm rot="-2705309">
                <a:off x="2414" y="1540"/>
                <a:ext cx="474" cy="848"/>
              </a:xfrm>
              <a:custGeom>
                <a:avLst/>
                <a:gdLst>
                  <a:gd name="T0" fmla="*/ 445 w 699"/>
                  <a:gd name="T1" fmla="*/ 923 h 1216"/>
                  <a:gd name="T2" fmla="*/ 560 w 699"/>
                  <a:gd name="T3" fmla="*/ 1039 h 1216"/>
                  <a:gd name="T4" fmla="*/ 606 w 699"/>
                  <a:gd name="T5" fmla="*/ 1039 h 1216"/>
                  <a:gd name="T6" fmla="*/ 684 w 699"/>
                  <a:gd name="T7" fmla="*/ 1086 h 1216"/>
                  <a:gd name="T8" fmla="*/ 699 w 699"/>
                  <a:gd name="T9" fmla="*/ 1139 h 1216"/>
                  <a:gd name="T10" fmla="*/ 676 w 699"/>
                  <a:gd name="T11" fmla="*/ 1208 h 1216"/>
                  <a:gd name="T12" fmla="*/ 614 w 699"/>
                  <a:gd name="T13" fmla="*/ 1216 h 1216"/>
                  <a:gd name="T14" fmla="*/ 537 w 699"/>
                  <a:gd name="T15" fmla="*/ 1162 h 1216"/>
                  <a:gd name="T16" fmla="*/ 383 w 699"/>
                  <a:gd name="T17" fmla="*/ 1016 h 1216"/>
                  <a:gd name="T18" fmla="*/ 284 w 699"/>
                  <a:gd name="T19" fmla="*/ 878 h 1216"/>
                  <a:gd name="T20" fmla="*/ 237 w 699"/>
                  <a:gd name="T21" fmla="*/ 769 h 1216"/>
                  <a:gd name="T22" fmla="*/ 206 w 699"/>
                  <a:gd name="T23" fmla="*/ 585 h 1216"/>
                  <a:gd name="T24" fmla="*/ 206 w 699"/>
                  <a:gd name="T25" fmla="*/ 346 h 1216"/>
                  <a:gd name="T26" fmla="*/ 198 w 699"/>
                  <a:gd name="T27" fmla="*/ 285 h 1216"/>
                  <a:gd name="T28" fmla="*/ 153 w 699"/>
                  <a:gd name="T29" fmla="*/ 239 h 1216"/>
                  <a:gd name="T30" fmla="*/ 22 w 699"/>
                  <a:gd name="T31" fmla="*/ 247 h 1216"/>
                  <a:gd name="T32" fmla="*/ 0 w 699"/>
                  <a:gd name="T33" fmla="*/ 223 h 1216"/>
                  <a:gd name="T34" fmla="*/ 29 w 699"/>
                  <a:gd name="T35" fmla="*/ 208 h 1216"/>
                  <a:gd name="T36" fmla="*/ 122 w 699"/>
                  <a:gd name="T37" fmla="*/ 200 h 1216"/>
                  <a:gd name="T38" fmla="*/ 138 w 699"/>
                  <a:gd name="T39" fmla="*/ 185 h 1216"/>
                  <a:gd name="T40" fmla="*/ 6 w 699"/>
                  <a:gd name="T41" fmla="*/ 107 h 1216"/>
                  <a:gd name="T42" fmla="*/ 6 w 699"/>
                  <a:gd name="T43" fmla="*/ 77 h 1216"/>
                  <a:gd name="T44" fmla="*/ 29 w 699"/>
                  <a:gd name="T45" fmla="*/ 70 h 1216"/>
                  <a:gd name="T46" fmla="*/ 138 w 699"/>
                  <a:gd name="T47" fmla="*/ 130 h 1216"/>
                  <a:gd name="T48" fmla="*/ 161 w 699"/>
                  <a:gd name="T49" fmla="*/ 123 h 1216"/>
                  <a:gd name="T50" fmla="*/ 138 w 699"/>
                  <a:gd name="T51" fmla="*/ 8 h 1216"/>
                  <a:gd name="T52" fmla="*/ 153 w 699"/>
                  <a:gd name="T53" fmla="*/ 0 h 1216"/>
                  <a:gd name="T54" fmla="*/ 169 w 699"/>
                  <a:gd name="T55" fmla="*/ 8 h 1216"/>
                  <a:gd name="T56" fmla="*/ 198 w 699"/>
                  <a:gd name="T57" fmla="*/ 123 h 1216"/>
                  <a:gd name="T58" fmla="*/ 222 w 699"/>
                  <a:gd name="T59" fmla="*/ 130 h 1216"/>
                  <a:gd name="T60" fmla="*/ 284 w 699"/>
                  <a:gd name="T61" fmla="*/ 8 h 1216"/>
                  <a:gd name="T62" fmla="*/ 299 w 699"/>
                  <a:gd name="T63" fmla="*/ 8 h 1216"/>
                  <a:gd name="T64" fmla="*/ 299 w 699"/>
                  <a:gd name="T65" fmla="*/ 46 h 1216"/>
                  <a:gd name="T66" fmla="*/ 260 w 699"/>
                  <a:gd name="T67" fmla="*/ 146 h 1216"/>
                  <a:gd name="T68" fmla="*/ 260 w 699"/>
                  <a:gd name="T69" fmla="*/ 200 h 1216"/>
                  <a:gd name="T70" fmla="*/ 276 w 699"/>
                  <a:gd name="T71" fmla="*/ 270 h 1216"/>
                  <a:gd name="T72" fmla="*/ 268 w 699"/>
                  <a:gd name="T73" fmla="*/ 361 h 1216"/>
                  <a:gd name="T74" fmla="*/ 276 w 699"/>
                  <a:gd name="T75" fmla="*/ 531 h 1216"/>
                  <a:gd name="T76" fmla="*/ 291 w 699"/>
                  <a:gd name="T77" fmla="*/ 639 h 1216"/>
                  <a:gd name="T78" fmla="*/ 330 w 699"/>
                  <a:gd name="T79" fmla="*/ 762 h 1216"/>
                  <a:gd name="T80" fmla="*/ 383 w 699"/>
                  <a:gd name="T81" fmla="*/ 855 h 1216"/>
                  <a:gd name="T82" fmla="*/ 445 w 699"/>
                  <a:gd name="T83" fmla="*/ 923 h 121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99"/>
                  <a:gd name="T127" fmla="*/ 0 h 1216"/>
                  <a:gd name="T128" fmla="*/ 699 w 699"/>
                  <a:gd name="T129" fmla="*/ 1216 h 121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99" h="1216">
                    <a:moveTo>
                      <a:pt x="445" y="923"/>
                    </a:moveTo>
                    <a:lnTo>
                      <a:pt x="560" y="1039"/>
                    </a:lnTo>
                    <a:lnTo>
                      <a:pt x="606" y="1039"/>
                    </a:lnTo>
                    <a:lnTo>
                      <a:pt x="684" y="1086"/>
                    </a:lnTo>
                    <a:lnTo>
                      <a:pt x="699" y="1139"/>
                    </a:lnTo>
                    <a:lnTo>
                      <a:pt x="676" y="1208"/>
                    </a:lnTo>
                    <a:lnTo>
                      <a:pt x="614" y="1216"/>
                    </a:lnTo>
                    <a:lnTo>
                      <a:pt x="537" y="1162"/>
                    </a:lnTo>
                    <a:lnTo>
                      <a:pt x="383" y="1016"/>
                    </a:lnTo>
                    <a:lnTo>
                      <a:pt x="284" y="878"/>
                    </a:lnTo>
                    <a:lnTo>
                      <a:pt x="237" y="769"/>
                    </a:lnTo>
                    <a:lnTo>
                      <a:pt x="206" y="585"/>
                    </a:lnTo>
                    <a:lnTo>
                      <a:pt x="206" y="346"/>
                    </a:lnTo>
                    <a:lnTo>
                      <a:pt x="198" y="285"/>
                    </a:lnTo>
                    <a:lnTo>
                      <a:pt x="153" y="239"/>
                    </a:lnTo>
                    <a:lnTo>
                      <a:pt x="22" y="247"/>
                    </a:lnTo>
                    <a:lnTo>
                      <a:pt x="0" y="223"/>
                    </a:lnTo>
                    <a:lnTo>
                      <a:pt x="29" y="208"/>
                    </a:lnTo>
                    <a:lnTo>
                      <a:pt x="122" y="200"/>
                    </a:lnTo>
                    <a:lnTo>
                      <a:pt x="138" y="185"/>
                    </a:lnTo>
                    <a:lnTo>
                      <a:pt x="6" y="107"/>
                    </a:lnTo>
                    <a:lnTo>
                      <a:pt x="6" y="77"/>
                    </a:lnTo>
                    <a:lnTo>
                      <a:pt x="29" y="70"/>
                    </a:lnTo>
                    <a:lnTo>
                      <a:pt x="138" y="130"/>
                    </a:lnTo>
                    <a:lnTo>
                      <a:pt x="161" y="123"/>
                    </a:lnTo>
                    <a:lnTo>
                      <a:pt x="138" y="8"/>
                    </a:lnTo>
                    <a:lnTo>
                      <a:pt x="153" y="0"/>
                    </a:lnTo>
                    <a:lnTo>
                      <a:pt x="169" y="8"/>
                    </a:lnTo>
                    <a:lnTo>
                      <a:pt x="198" y="123"/>
                    </a:lnTo>
                    <a:lnTo>
                      <a:pt x="222" y="130"/>
                    </a:lnTo>
                    <a:lnTo>
                      <a:pt x="284" y="8"/>
                    </a:lnTo>
                    <a:lnTo>
                      <a:pt x="299" y="8"/>
                    </a:lnTo>
                    <a:lnTo>
                      <a:pt x="299" y="46"/>
                    </a:lnTo>
                    <a:lnTo>
                      <a:pt x="260" y="146"/>
                    </a:lnTo>
                    <a:lnTo>
                      <a:pt x="260" y="200"/>
                    </a:lnTo>
                    <a:lnTo>
                      <a:pt x="276" y="270"/>
                    </a:lnTo>
                    <a:lnTo>
                      <a:pt x="268" y="361"/>
                    </a:lnTo>
                    <a:lnTo>
                      <a:pt x="276" y="531"/>
                    </a:lnTo>
                    <a:lnTo>
                      <a:pt x="291" y="639"/>
                    </a:lnTo>
                    <a:lnTo>
                      <a:pt x="330" y="762"/>
                    </a:lnTo>
                    <a:lnTo>
                      <a:pt x="383" y="855"/>
                    </a:lnTo>
                    <a:lnTo>
                      <a:pt x="445" y="923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28" name="Freeform 74"/>
              <p:cNvSpPr>
                <a:spLocks noChangeAspect="1"/>
              </p:cNvSpPr>
              <p:nvPr/>
            </p:nvSpPr>
            <p:spPr bwMode="auto">
              <a:xfrm rot="-2705309">
                <a:off x="2793" y="1150"/>
                <a:ext cx="620" cy="708"/>
              </a:xfrm>
              <a:custGeom>
                <a:avLst/>
                <a:gdLst>
                  <a:gd name="T0" fmla="*/ 15 w 915"/>
                  <a:gd name="T1" fmla="*/ 1008 h 1139"/>
                  <a:gd name="T2" fmla="*/ 0 w 915"/>
                  <a:gd name="T3" fmla="*/ 1061 h 1139"/>
                  <a:gd name="T4" fmla="*/ 15 w 915"/>
                  <a:gd name="T5" fmla="*/ 1139 h 1139"/>
                  <a:gd name="T6" fmla="*/ 70 w 915"/>
                  <a:gd name="T7" fmla="*/ 1139 h 1139"/>
                  <a:gd name="T8" fmla="*/ 231 w 915"/>
                  <a:gd name="T9" fmla="*/ 1108 h 1139"/>
                  <a:gd name="T10" fmla="*/ 408 w 915"/>
                  <a:gd name="T11" fmla="*/ 1046 h 1139"/>
                  <a:gd name="T12" fmla="*/ 554 w 915"/>
                  <a:gd name="T13" fmla="*/ 946 h 1139"/>
                  <a:gd name="T14" fmla="*/ 639 w 915"/>
                  <a:gd name="T15" fmla="*/ 816 h 1139"/>
                  <a:gd name="T16" fmla="*/ 715 w 915"/>
                  <a:gd name="T17" fmla="*/ 593 h 1139"/>
                  <a:gd name="T18" fmla="*/ 738 w 915"/>
                  <a:gd name="T19" fmla="*/ 385 h 1139"/>
                  <a:gd name="T20" fmla="*/ 738 w 915"/>
                  <a:gd name="T21" fmla="*/ 285 h 1139"/>
                  <a:gd name="T22" fmla="*/ 777 w 915"/>
                  <a:gd name="T23" fmla="*/ 224 h 1139"/>
                  <a:gd name="T24" fmla="*/ 845 w 915"/>
                  <a:gd name="T25" fmla="*/ 200 h 1139"/>
                  <a:gd name="T26" fmla="*/ 907 w 915"/>
                  <a:gd name="T27" fmla="*/ 200 h 1139"/>
                  <a:gd name="T28" fmla="*/ 915 w 915"/>
                  <a:gd name="T29" fmla="*/ 169 h 1139"/>
                  <a:gd name="T30" fmla="*/ 823 w 915"/>
                  <a:gd name="T31" fmla="*/ 177 h 1139"/>
                  <a:gd name="T32" fmla="*/ 808 w 915"/>
                  <a:gd name="T33" fmla="*/ 154 h 1139"/>
                  <a:gd name="T34" fmla="*/ 884 w 915"/>
                  <a:gd name="T35" fmla="*/ 70 h 1139"/>
                  <a:gd name="T36" fmla="*/ 868 w 915"/>
                  <a:gd name="T37" fmla="*/ 47 h 1139"/>
                  <a:gd name="T38" fmla="*/ 853 w 915"/>
                  <a:gd name="T39" fmla="*/ 62 h 1139"/>
                  <a:gd name="T40" fmla="*/ 792 w 915"/>
                  <a:gd name="T41" fmla="*/ 123 h 1139"/>
                  <a:gd name="T42" fmla="*/ 777 w 915"/>
                  <a:gd name="T43" fmla="*/ 123 h 1139"/>
                  <a:gd name="T44" fmla="*/ 777 w 915"/>
                  <a:gd name="T45" fmla="*/ 16 h 1139"/>
                  <a:gd name="T46" fmla="*/ 761 w 915"/>
                  <a:gd name="T47" fmla="*/ 0 h 1139"/>
                  <a:gd name="T48" fmla="*/ 738 w 915"/>
                  <a:gd name="T49" fmla="*/ 8 h 1139"/>
                  <a:gd name="T50" fmla="*/ 746 w 915"/>
                  <a:gd name="T51" fmla="*/ 123 h 1139"/>
                  <a:gd name="T52" fmla="*/ 730 w 915"/>
                  <a:gd name="T53" fmla="*/ 131 h 1139"/>
                  <a:gd name="T54" fmla="*/ 668 w 915"/>
                  <a:gd name="T55" fmla="*/ 70 h 1139"/>
                  <a:gd name="T56" fmla="*/ 623 w 915"/>
                  <a:gd name="T57" fmla="*/ 62 h 1139"/>
                  <a:gd name="T58" fmla="*/ 631 w 915"/>
                  <a:gd name="T59" fmla="*/ 93 h 1139"/>
                  <a:gd name="T60" fmla="*/ 699 w 915"/>
                  <a:gd name="T61" fmla="*/ 162 h 1139"/>
                  <a:gd name="T62" fmla="*/ 699 w 915"/>
                  <a:gd name="T63" fmla="*/ 200 h 1139"/>
                  <a:gd name="T64" fmla="*/ 676 w 915"/>
                  <a:gd name="T65" fmla="*/ 278 h 1139"/>
                  <a:gd name="T66" fmla="*/ 676 w 915"/>
                  <a:gd name="T67" fmla="*/ 346 h 1139"/>
                  <a:gd name="T68" fmla="*/ 676 w 915"/>
                  <a:gd name="T69" fmla="*/ 462 h 1139"/>
                  <a:gd name="T70" fmla="*/ 645 w 915"/>
                  <a:gd name="T71" fmla="*/ 608 h 1139"/>
                  <a:gd name="T72" fmla="*/ 615 w 915"/>
                  <a:gd name="T73" fmla="*/ 700 h 1139"/>
                  <a:gd name="T74" fmla="*/ 561 w 915"/>
                  <a:gd name="T75" fmla="*/ 816 h 1139"/>
                  <a:gd name="T76" fmla="*/ 499 w 915"/>
                  <a:gd name="T77" fmla="*/ 908 h 1139"/>
                  <a:gd name="T78" fmla="*/ 454 w 915"/>
                  <a:gd name="T79" fmla="*/ 954 h 1139"/>
                  <a:gd name="T80" fmla="*/ 330 w 915"/>
                  <a:gd name="T81" fmla="*/ 993 h 1139"/>
                  <a:gd name="T82" fmla="*/ 215 w 915"/>
                  <a:gd name="T83" fmla="*/ 1008 h 1139"/>
                  <a:gd name="T84" fmla="*/ 99 w 915"/>
                  <a:gd name="T85" fmla="*/ 1024 h 1139"/>
                  <a:gd name="T86" fmla="*/ 15 w 915"/>
                  <a:gd name="T87" fmla="*/ 1008 h 11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15"/>
                  <a:gd name="T133" fmla="*/ 0 h 1139"/>
                  <a:gd name="T134" fmla="*/ 915 w 915"/>
                  <a:gd name="T135" fmla="*/ 1139 h 113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15" h="1139">
                    <a:moveTo>
                      <a:pt x="15" y="1008"/>
                    </a:moveTo>
                    <a:lnTo>
                      <a:pt x="0" y="1061"/>
                    </a:lnTo>
                    <a:lnTo>
                      <a:pt x="15" y="1139"/>
                    </a:lnTo>
                    <a:lnTo>
                      <a:pt x="70" y="1139"/>
                    </a:lnTo>
                    <a:lnTo>
                      <a:pt x="231" y="1108"/>
                    </a:lnTo>
                    <a:lnTo>
                      <a:pt x="408" y="1046"/>
                    </a:lnTo>
                    <a:lnTo>
                      <a:pt x="554" y="946"/>
                    </a:lnTo>
                    <a:lnTo>
                      <a:pt x="639" y="816"/>
                    </a:lnTo>
                    <a:lnTo>
                      <a:pt x="715" y="593"/>
                    </a:lnTo>
                    <a:lnTo>
                      <a:pt x="738" y="385"/>
                    </a:lnTo>
                    <a:lnTo>
                      <a:pt x="738" y="285"/>
                    </a:lnTo>
                    <a:lnTo>
                      <a:pt x="777" y="224"/>
                    </a:lnTo>
                    <a:lnTo>
                      <a:pt x="845" y="200"/>
                    </a:lnTo>
                    <a:lnTo>
                      <a:pt x="907" y="200"/>
                    </a:lnTo>
                    <a:lnTo>
                      <a:pt x="915" y="169"/>
                    </a:lnTo>
                    <a:lnTo>
                      <a:pt x="823" y="177"/>
                    </a:lnTo>
                    <a:lnTo>
                      <a:pt x="808" y="154"/>
                    </a:lnTo>
                    <a:lnTo>
                      <a:pt x="884" y="70"/>
                    </a:lnTo>
                    <a:lnTo>
                      <a:pt x="868" y="47"/>
                    </a:lnTo>
                    <a:lnTo>
                      <a:pt x="853" y="62"/>
                    </a:lnTo>
                    <a:lnTo>
                      <a:pt x="792" y="123"/>
                    </a:lnTo>
                    <a:lnTo>
                      <a:pt x="777" y="123"/>
                    </a:lnTo>
                    <a:lnTo>
                      <a:pt x="777" y="16"/>
                    </a:lnTo>
                    <a:lnTo>
                      <a:pt x="761" y="0"/>
                    </a:lnTo>
                    <a:lnTo>
                      <a:pt x="738" y="8"/>
                    </a:lnTo>
                    <a:lnTo>
                      <a:pt x="746" y="123"/>
                    </a:lnTo>
                    <a:lnTo>
                      <a:pt x="730" y="131"/>
                    </a:lnTo>
                    <a:lnTo>
                      <a:pt x="668" y="70"/>
                    </a:lnTo>
                    <a:lnTo>
                      <a:pt x="623" y="62"/>
                    </a:lnTo>
                    <a:lnTo>
                      <a:pt x="631" y="93"/>
                    </a:lnTo>
                    <a:lnTo>
                      <a:pt x="699" y="162"/>
                    </a:lnTo>
                    <a:lnTo>
                      <a:pt x="699" y="200"/>
                    </a:lnTo>
                    <a:lnTo>
                      <a:pt x="676" y="278"/>
                    </a:lnTo>
                    <a:lnTo>
                      <a:pt x="676" y="346"/>
                    </a:lnTo>
                    <a:lnTo>
                      <a:pt x="676" y="462"/>
                    </a:lnTo>
                    <a:lnTo>
                      <a:pt x="645" y="608"/>
                    </a:lnTo>
                    <a:lnTo>
                      <a:pt x="615" y="700"/>
                    </a:lnTo>
                    <a:lnTo>
                      <a:pt x="561" y="816"/>
                    </a:lnTo>
                    <a:lnTo>
                      <a:pt x="499" y="908"/>
                    </a:lnTo>
                    <a:lnTo>
                      <a:pt x="454" y="954"/>
                    </a:lnTo>
                    <a:lnTo>
                      <a:pt x="330" y="993"/>
                    </a:lnTo>
                    <a:lnTo>
                      <a:pt x="215" y="1008"/>
                    </a:lnTo>
                    <a:lnTo>
                      <a:pt x="99" y="1024"/>
                    </a:lnTo>
                    <a:lnTo>
                      <a:pt x="15" y="1008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7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7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67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514DCA7-CE6C-46AB-8B20-31D1F993296A}" type="slidenum">
              <a:rPr lang="en-US" altLang="en-US" sz="1400"/>
              <a:pPr/>
              <a:t>15</a:t>
            </a:fld>
            <a:endParaRPr lang="en-US" altLang="en-US" sz="1400"/>
          </a:p>
        </p:txBody>
      </p:sp>
      <p:sp>
        <p:nvSpPr>
          <p:cNvPr id="21507" name="Freeform 19"/>
          <p:cNvSpPr>
            <a:spLocks/>
          </p:cNvSpPr>
          <p:nvPr/>
        </p:nvSpPr>
        <p:spPr bwMode="auto">
          <a:xfrm>
            <a:off x="1585913" y="2044700"/>
            <a:ext cx="4806950" cy="4387850"/>
          </a:xfrm>
          <a:custGeom>
            <a:avLst/>
            <a:gdLst>
              <a:gd name="T0" fmla="*/ 0 w 3028"/>
              <a:gd name="T1" fmla="*/ 2764 h 2764"/>
              <a:gd name="T2" fmla="*/ 0 w 3028"/>
              <a:gd name="T3" fmla="*/ 2369 h 2764"/>
              <a:gd name="T4" fmla="*/ 418 w 3028"/>
              <a:gd name="T5" fmla="*/ 2369 h 2764"/>
              <a:gd name="T6" fmla="*/ 418 w 3028"/>
              <a:gd name="T7" fmla="*/ 1742 h 2764"/>
              <a:gd name="T8" fmla="*/ 1186 w 3028"/>
              <a:gd name="T9" fmla="*/ 1742 h 2764"/>
              <a:gd name="T10" fmla="*/ 1186 w 3028"/>
              <a:gd name="T11" fmla="*/ 1497 h 2764"/>
              <a:gd name="T12" fmla="*/ 1410 w 3028"/>
              <a:gd name="T13" fmla="*/ 1497 h 2764"/>
              <a:gd name="T14" fmla="*/ 1410 w 3028"/>
              <a:gd name="T15" fmla="*/ 722 h 2764"/>
              <a:gd name="T16" fmla="*/ 1752 w 3028"/>
              <a:gd name="T17" fmla="*/ 722 h 2764"/>
              <a:gd name="T18" fmla="*/ 1752 w 3028"/>
              <a:gd name="T19" fmla="*/ 483 h 2764"/>
              <a:gd name="T20" fmla="*/ 2535 w 3028"/>
              <a:gd name="T21" fmla="*/ 483 h 2764"/>
              <a:gd name="T22" fmla="*/ 2535 w 3028"/>
              <a:gd name="T23" fmla="*/ 0 h 2764"/>
              <a:gd name="T24" fmla="*/ 3028 w 3028"/>
              <a:gd name="T25" fmla="*/ 0 h 276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028"/>
              <a:gd name="T40" fmla="*/ 0 h 2764"/>
              <a:gd name="T41" fmla="*/ 3028 w 3028"/>
              <a:gd name="T42" fmla="*/ 2764 h 276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028" h="2764">
                <a:moveTo>
                  <a:pt x="0" y="2764"/>
                </a:moveTo>
                <a:lnTo>
                  <a:pt x="0" y="2369"/>
                </a:lnTo>
                <a:lnTo>
                  <a:pt x="418" y="2369"/>
                </a:lnTo>
                <a:lnTo>
                  <a:pt x="418" y="1742"/>
                </a:lnTo>
                <a:lnTo>
                  <a:pt x="1186" y="1742"/>
                </a:lnTo>
                <a:lnTo>
                  <a:pt x="1186" y="1497"/>
                </a:lnTo>
                <a:lnTo>
                  <a:pt x="1410" y="1497"/>
                </a:lnTo>
                <a:lnTo>
                  <a:pt x="1410" y="722"/>
                </a:lnTo>
                <a:lnTo>
                  <a:pt x="1752" y="722"/>
                </a:lnTo>
                <a:lnTo>
                  <a:pt x="1752" y="483"/>
                </a:lnTo>
                <a:lnTo>
                  <a:pt x="2535" y="483"/>
                </a:lnTo>
                <a:lnTo>
                  <a:pt x="2535" y="0"/>
                </a:lnTo>
                <a:lnTo>
                  <a:pt x="3028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08" name="Rectangle 20"/>
          <p:cNvSpPr>
            <a:spLocks noChangeArrowheads="1"/>
          </p:cNvSpPr>
          <p:nvPr/>
        </p:nvSpPr>
        <p:spPr bwMode="auto">
          <a:xfrm>
            <a:off x="1323975" y="6122988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1</a:t>
            </a:r>
            <a:endParaRPr lang="en-CA" altLang="en-US"/>
          </a:p>
        </p:txBody>
      </p:sp>
      <p:sp>
        <p:nvSpPr>
          <p:cNvPr id="21509" name="Rectangle 21"/>
          <p:cNvSpPr>
            <a:spLocks noChangeArrowheads="1"/>
          </p:cNvSpPr>
          <p:nvPr/>
        </p:nvSpPr>
        <p:spPr bwMode="auto">
          <a:xfrm>
            <a:off x="2044700" y="5508625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1</a:t>
            </a:r>
            <a:endParaRPr lang="en-CA" altLang="en-US"/>
          </a:p>
        </p:txBody>
      </p:sp>
      <p:sp>
        <p:nvSpPr>
          <p:cNvPr id="21510" name="Rectangle 22"/>
          <p:cNvSpPr>
            <a:spLocks noChangeArrowheads="1"/>
          </p:cNvSpPr>
          <p:nvPr/>
        </p:nvSpPr>
        <p:spPr bwMode="auto">
          <a:xfrm>
            <a:off x="4225925" y="2894013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1</a:t>
            </a:r>
            <a:endParaRPr lang="en-CA" altLang="en-US"/>
          </a:p>
        </p:txBody>
      </p:sp>
      <p:sp>
        <p:nvSpPr>
          <p:cNvPr id="21511" name="Rectangle 23"/>
          <p:cNvSpPr>
            <a:spLocks noChangeArrowheads="1"/>
          </p:cNvSpPr>
          <p:nvPr/>
        </p:nvSpPr>
        <p:spPr bwMode="auto">
          <a:xfrm>
            <a:off x="5421313" y="2513013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1</a:t>
            </a:r>
            <a:endParaRPr lang="en-CA" altLang="en-US"/>
          </a:p>
        </p:txBody>
      </p:sp>
      <p:sp>
        <p:nvSpPr>
          <p:cNvPr id="21512" name="Rectangle 24"/>
          <p:cNvSpPr>
            <a:spLocks noChangeArrowheads="1"/>
          </p:cNvSpPr>
          <p:nvPr/>
        </p:nvSpPr>
        <p:spPr bwMode="auto">
          <a:xfrm>
            <a:off x="6180138" y="1768475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1</a:t>
            </a:r>
            <a:endParaRPr lang="en-CA" altLang="en-US"/>
          </a:p>
        </p:txBody>
      </p:sp>
      <p:sp>
        <p:nvSpPr>
          <p:cNvPr id="21513" name="Rectangle 25"/>
          <p:cNvSpPr>
            <a:spLocks noChangeArrowheads="1"/>
          </p:cNvSpPr>
          <p:nvPr/>
        </p:nvSpPr>
        <p:spPr bwMode="auto">
          <a:xfrm>
            <a:off x="3279775" y="4549775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1</a:t>
            </a:r>
            <a:endParaRPr lang="en-CA" altLang="en-US"/>
          </a:p>
        </p:txBody>
      </p:sp>
      <p:sp>
        <p:nvSpPr>
          <p:cNvPr id="21514" name="Rectangle 26"/>
          <p:cNvSpPr>
            <a:spLocks noChangeArrowheads="1"/>
          </p:cNvSpPr>
          <p:nvPr/>
        </p:nvSpPr>
        <p:spPr bwMode="auto">
          <a:xfrm>
            <a:off x="3608388" y="4135438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1</a:t>
            </a:r>
            <a:endParaRPr lang="en-CA" altLang="en-US"/>
          </a:p>
        </p:txBody>
      </p:sp>
      <p:sp>
        <p:nvSpPr>
          <p:cNvPr id="21515" name="Rectangle 27"/>
          <p:cNvSpPr>
            <a:spLocks noChangeArrowheads="1"/>
          </p:cNvSpPr>
          <p:nvPr/>
        </p:nvSpPr>
        <p:spPr bwMode="auto">
          <a:xfrm>
            <a:off x="3479800" y="6797675"/>
            <a:ext cx="2206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2400">
                <a:solidFill>
                  <a:srgbClr val="FFFFFF"/>
                </a:solidFill>
              </a:rPr>
              <a:t>X</a:t>
            </a:r>
            <a:endParaRPr lang="en-CA" altLang="en-US"/>
          </a:p>
        </p:txBody>
      </p:sp>
      <p:sp>
        <p:nvSpPr>
          <p:cNvPr id="21516" name="Rectangle 28"/>
          <p:cNvSpPr>
            <a:spLocks noChangeArrowheads="1"/>
          </p:cNvSpPr>
          <p:nvPr/>
        </p:nvSpPr>
        <p:spPr bwMode="auto">
          <a:xfrm>
            <a:off x="7099300" y="3717925"/>
            <a:ext cx="2206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2400">
                <a:solidFill>
                  <a:srgbClr val="FFFFFF"/>
                </a:solidFill>
              </a:rPr>
              <a:t>Y</a:t>
            </a:r>
            <a:endParaRPr lang="en-CA" altLang="en-US"/>
          </a:p>
        </p:txBody>
      </p:sp>
      <p:sp>
        <p:nvSpPr>
          <p:cNvPr id="21517" name="Rectangle 29"/>
          <p:cNvSpPr>
            <a:spLocks noChangeArrowheads="1"/>
          </p:cNvSpPr>
          <p:nvPr/>
        </p:nvSpPr>
        <p:spPr bwMode="auto">
          <a:xfrm>
            <a:off x="5564188" y="5456238"/>
            <a:ext cx="228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3600">
                <a:solidFill>
                  <a:srgbClr val="000000"/>
                </a:solidFill>
              </a:rPr>
              <a:t>0</a:t>
            </a:r>
            <a:endParaRPr lang="en-CA" altLang="en-US"/>
          </a:p>
        </p:txBody>
      </p:sp>
      <p:sp>
        <p:nvSpPr>
          <p:cNvPr id="21518" name="Rectangle 30"/>
          <p:cNvSpPr>
            <a:spLocks noChangeArrowheads="1"/>
          </p:cNvSpPr>
          <p:nvPr/>
        </p:nvSpPr>
        <p:spPr bwMode="auto">
          <a:xfrm>
            <a:off x="4738688" y="6511925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1</a:t>
            </a:r>
            <a:endParaRPr lang="en-CA" altLang="en-US"/>
          </a:p>
        </p:txBody>
      </p:sp>
      <p:sp>
        <p:nvSpPr>
          <p:cNvPr id="21519" name="Rectangle 31"/>
          <p:cNvSpPr>
            <a:spLocks noChangeArrowheads="1"/>
          </p:cNvSpPr>
          <p:nvPr/>
        </p:nvSpPr>
        <p:spPr bwMode="auto">
          <a:xfrm>
            <a:off x="5097463" y="6511925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1520" name="Rectangle 32"/>
          <p:cNvSpPr>
            <a:spLocks noChangeArrowheads="1"/>
          </p:cNvSpPr>
          <p:nvPr/>
        </p:nvSpPr>
        <p:spPr bwMode="auto">
          <a:xfrm>
            <a:off x="5461000" y="6511925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1521" name="Rectangle 33"/>
          <p:cNvSpPr>
            <a:spLocks noChangeArrowheads="1"/>
          </p:cNvSpPr>
          <p:nvPr/>
        </p:nvSpPr>
        <p:spPr bwMode="auto">
          <a:xfrm>
            <a:off x="5819775" y="6511925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1522" name="Rectangle 34"/>
          <p:cNvSpPr>
            <a:spLocks noChangeArrowheads="1"/>
          </p:cNvSpPr>
          <p:nvPr/>
        </p:nvSpPr>
        <p:spPr bwMode="auto">
          <a:xfrm>
            <a:off x="6180138" y="6511925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1523" name="Rectangle 35"/>
          <p:cNvSpPr>
            <a:spLocks noChangeArrowheads="1"/>
          </p:cNvSpPr>
          <p:nvPr/>
        </p:nvSpPr>
        <p:spPr bwMode="auto">
          <a:xfrm>
            <a:off x="6523038" y="4297363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1</a:t>
            </a:r>
            <a:endParaRPr lang="en-CA" altLang="en-US"/>
          </a:p>
        </p:txBody>
      </p:sp>
      <p:sp>
        <p:nvSpPr>
          <p:cNvPr id="21524" name="Rectangle 36"/>
          <p:cNvSpPr>
            <a:spLocks noChangeArrowheads="1"/>
          </p:cNvSpPr>
          <p:nvPr/>
        </p:nvSpPr>
        <p:spPr bwMode="auto">
          <a:xfrm>
            <a:off x="6523038" y="4875213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1525" name="Rectangle 37"/>
          <p:cNvSpPr>
            <a:spLocks noChangeArrowheads="1"/>
          </p:cNvSpPr>
          <p:nvPr/>
        </p:nvSpPr>
        <p:spPr bwMode="auto">
          <a:xfrm>
            <a:off x="6523038" y="5492750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1526" name="Rectangle 38"/>
          <p:cNvSpPr>
            <a:spLocks noChangeArrowheads="1"/>
          </p:cNvSpPr>
          <p:nvPr/>
        </p:nvSpPr>
        <p:spPr bwMode="auto">
          <a:xfrm>
            <a:off x="6523038" y="5187950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1527" name="Rectangle 39"/>
          <p:cNvSpPr>
            <a:spLocks noChangeArrowheads="1"/>
          </p:cNvSpPr>
          <p:nvPr/>
        </p:nvSpPr>
        <p:spPr bwMode="auto">
          <a:xfrm>
            <a:off x="6523038" y="5807075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1528" name="Rectangle 40"/>
          <p:cNvSpPr>
            <a:spLocks noChangeArrowheads="1"/>
          </p:cNvSpPr>
          <p:nvPr/>
        </p:nvSpPr>
        <p:spPr bwMode="auto">
          <a:xfrm>
            <a:off x="6523038" y="6146800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1529" name="Rectangle 41"/>
          <p:cNvSpPr>
            <a:spLocks noChangeArrowheads="1"/>
          </p:cNvSpPr>
          <p:nvPr/>
        </p:nvSpPr>
        <p:spPr bwMode="auto">
          <a:xfrm>
            <a:off x="5789613" y="2106613"/>
            <a:ext cx="5175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400">
                <a:solidFill>
                  <a:srgbClr val="000000"/>
                </a:solidFill>
              </a:rPr>
              <a:t>( x  ,y )</a:t>
            </a:r>
            <a:endParaRPr lang="en-CA" altLang="en-US"/>
          </a:p>
        </p:txBody>
      </p:sp>
      <p:sp>
        <p:nvSpPr>
          <p:cNvPr id="21530" name="Rectangle 42"/>
          <p:cNvSpPr>
            <a:spLocks noChangeArrowheads="1"/>
          </p:cNvSpPr>
          <p:nvPr/>
        </p:nvSpPr>
        <p:spPr bwMode="auto">
          <a:xfrm>
            <a:off x="5981700" y="2187575"/>
            <a:ext cx="428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000">
                <a:solidFill>
                  <a:srgbClr val="000000"/>
                </a:solidFill>
              </a:rPr>
              <a:t>r</a:t>
            </a:r>
            <a:endParaRPr lang="en-CA" altLang="en-US"/>
          </a:p>
        </p:txBody>
      </p:sp>
      <p:sp>
        <p:nvSpPr>
          <p:cNvPr id="21531" name="Rectangle 43"/>
          <p:cNvSpPr>
            <a:spLocks noChangeArrowheads="1"/>
          </p:cNvSpPr>
          <p:nvPr/>
        </p:nvSpPr>
        <p:spPr bwMode="auto">
          <a:xfrm>
            <a:off x="6184900" y="2187575"/>
            <a:ext cx="428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000">
                <a:solidFill>
                  <a:srgbClr val="000000"/>
                </a:solidFill>
              </a:rPr>
              <a:t>r</a:t>
            </a:r>
            <a:endParaRPr lang="en-CA" altLang="en-US"/>
          </a:p>
        </p:txBody>
      </p:sp>
      <p:sp>
        <p:nvSpPr>
          <p:cNvPr id="21532" name="Rectangle 44"/>
          <p:cNvSpPr>
            <a:spLocks noChangeArrowheads="1"/>
          </p:cNvSpPr>
          <p:nvPr/>
        </p:nvSpPr>
        <p:spPr bwMode="auto">
          <a:xfrm>
            <a:off x="1695450" y="5845175"/>
            <a:ext cx="5175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400">
                <a:solidFill>
                  <a:srgbClr val="000000"/>
                </a:solidFill>
              </a:rPr>
              <a:t>( x  ,y )</a:t>
            </a:r>
            <a:endParaRPr lang="en-CA" altLang="en-US"/>
          </a:p>
        </p:txBody>
      </p:sp>
      <p:sp>
        <p:nvSpPr>
          <p:cNvPr id="21533" name="Rectangle 45"/>
          <p:cNvSpPr>
            <a:spLocks noChangeArrowheads="1"/>
          </p:cNvSpPr>
          <p:nvPr/>
        </p:nvSpPr>
        <p:spPr bwMode="auto">
          <a:xfrm>
            <a:off x="1890713" y="5924550"/>
            <a:ext cx="63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000">
                <a:solidFill>
                  <a:srgbClr val="000000"/>
                </a:solidFill>
              </a:rPr>
              <a:t>1</a:t>
            </a:r>
            <a:endParaRPr lang="en-CA" altLang="en-US"/>
          </a:p>
        </p:txBody>
      </p:sp>
      <p:sp>
        <p:nvSpPr>
          <p:cNvPr id="21534" name="Rectangle 46"/>
          <p:cNvSpPr>
            <a:spLocks noChangeArrowheads="1"/>
          </p:cNvSpPr>
          <p:nvPr/>
        </p:nvSpPr>
        <p:spPr bwMode="auto">
          <a:xfrm>
            <a:off x="2093913" y="5924550"/>
            <a:ext cx="63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000">
                <a:solidFill>
                  <a:srgbClr val="000000"/>
                </a:solidFill>
              </a:rPr>
              <a:t>1</a:t>
            </a:r>
            <a:endParaRPr lang="en-CA" altLang="en-US"/>
          </a:p>
        </p:txBody>
      </p:sp>
      <p:sp>
        <p:nvSpPr>
          <p:cNvPr id="21535" name="Rectangle 47"/>
          <p:cNvSpPr>
            <a:spLocks noChangeArrowheads="1"/>
          </p:cNvSpPr>
          <p:nvPr/>
        </p:nvSpPr>
        <p:spPr bwMode="auto">
          <a:xfrm>
            <a:off x="5810250" y="6151563"/>
            <a:ext cx="4730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400">
                <a:solidFill>
                  <a:srgbClr val="000000"/>
                </a:solidFill>
              </a:rPr>
              <a:t>( x, y )</a:t>
            </a:r>
            <a:endParaRPr lang="en-CA" altLang="en-US"/>
          </a:p>
        </p:txBody>
      </p:sp>
      <p:sp>
        <p:nvSpPr>
          <p:cNvPr id="21536" name="Freeform 48"/>
          <p:cNvSpPr>
            <a:spLocks/>
          </p:cNvSpPr>
          <p:nvPr/>
        </p:nvSpPr>
        <p:spPr bwMode="auto">
          <a:xfrm>
            <a:off x="3081338" y="6754813"/>
            <a:ext cx="917575" cy="12700"/>
          </a:xfrm>
          <a:custGeom>
            <a:avLst/>
            <a:gdLst>
              <a:gd name="T0" fmla="*/ 578 w 578"/>
              <a:gd name="T1" fmla="*/ 4 h 8"/>
              <a:gd name="T2" fmla="*/ 578 w 578"/>
              <a:gd name="T3" fmla="*/ 0 h 8"/>
              <a:gd name="T4" fmla="*/ 0 w 578"/>
              <a:gd name="T5" fmla="*/ 0 h 8"/>
              <a:gd name="T6" fmla="*/ 0 w 578"/>
              <a:gd name="T7" fmla="*/ 8 h 8"/>
              <a:gd name="T8" fmla="*/ 578 w 578"/>
              <a:gd name="T9" fmla="*/ 8 h 8"/>
              <a:gd name="T10" fmla="*/ 578 w 578"/>
              <a:gd name="T11" fmla="*/ 4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8"/>
              <a:gd name="T19" fmla="*/ 0 h 8"/>
              <a:gd name="T20" fmla="*/ 578 w 578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8" h="8">
                <a:moveTo>
                  <a:pt x="578" y="4"/>
                </a:moveTo>
                <a:lnTo>
                  <a:pt x="578" y="0"/>
                </a:lnTo>
                <a:lnTo>
                  <a:pt x="0" y="0"/>
                </a:lnTo>
                <a:lnTo>
                  <a:pt x="0" y="8"/>
                </a:lnTo>
                <a:lnTo>
                  <a:pt x="578" y="8"/>
                </a:lnTo>
                <a:lnTo>
                  <a:pt x="578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37" name="Freeform 49"/>
          <p:cNvSpPr>
            <a:spLocks/>
          </p:cNvSpPr>
          <p:nvPr/>
        </p:nvSpPr>
        <p:spPr bwMode="auto">
          <a:xfrm>
            <a:off x="3956050" y="6724650"/>
            <a:ext cx="87313" cy="76200"/>
          </a:xfrm>
          <a:custGeom>
            <a:avLst/>
            <a:gdLst>
              <a:gd name="T0" fmla="*/ 55 w 55"/>
              <a:gd name="T1" fmla="*/ 23 h 48"/>
              <a:gd name="T2" fmla="*/ 0 w 55"/>
              <a:gd name="T3" fmla="*/ 0 h 48"/>
              <a:gd name="T4" fmla="*/ 0 w 55"/>
              <a:gd name="T5" fmla="*/ 2 h 48"/>
              <a:gd name="T6" fmla="*/ 2 w 55"/>
              <a:gd name="T7" fmla="*/ 4 h 48"/>
              <a:gd name="T8" fmla="*/ 2 w 55"/>
              <a:gd name="T9" fmla="*/ 6 h 48"/>
              <a:gd name="T10" fmla="*/ 2 w 55"/>
              <a:gd name="T11" fmla="*/ 8 h 48"/>
              <a:gd name="T12" fmla="*/ 4 w 55"/>
              <a:gd name="T13" fmla="*/ 8 h 48"/>
              <a:gd name="T14" fmla="*/ 4 w 55"/>
              <a:gd name="T15" fmla="*/ 10 h 48"/>
              <a:gd name="T16" fmla="*/ 4 w 55"/>
              <a:gd name="T17" fmla="*/ 12 h 48"/>
              <a:gd name="T18" fmla="*/ 4 w 55"/>
              <a:gd name="T19" fmla="*/ 13 h 48"/>
              <a:gd name="T20" fmla="*/ 4 w 55"/>
              <a:gd name="T21" fmla="*/ 15 h 48"/>
              <a:gd name="T22" fmla="*/ 5 w 55"/>
              <a:gd name="T23" fmla="*/ 15 h 48"/>
              <a:gd name="T24" fmla="*/ 5 w 55"/>
              <a:gd name="T25" fmla="*/ 17 h 48"/>
              <a:gd name="T26" fmla="*/ 5 w 55"/>
              <a:gd name="T27" fmla="*/ 19 h 48"/>
              <a:gd name="T28" fmla="*/ 5 w 55"/>
              <a:gd name="T29" fmla="*/ 21 h 48"/>
              <a:gd name="T30" fmla="*/ 5 w 55"/>
              <a:gd name="T31" fmla="*/ 23 h 48"/>
              <a:gd name="T32" fmla="*/ 5 w 55"/>
              <a:gd name="T33" fmla="*/ 25 h 48"/>
              <a:gd name="T34" fmla="*/ 5 w 55"/>
              <a:gd name="T35" fmla="*/ 27 h 48"/>
              <a:gd name="T36" fmla="*/ 5 w 55"/>
              <a:gd name="T37" fmla="*/ 29 h 48"/>
              <a:gd name="T38" fmla="*/ 5 w 55"/>
              <a:gd name="T39" fmla="*/ 31 h 48"/>
              <a:gd name="T40" fmla="*/ 4 w 55"/>
              <a:gd name="T41" fmla="*/ 33 h 48"/>
              <a:gd name="T42" fmla="*/ 4 w 55"/>
              <a:gd name="T43" fmla="*/ 35 h 48"/>
              <a:gd name="T44" fmla="*/ 4 w 55"/>
              <a:gd name="T45" fmla="*/ 36 h 48"/>
              <a:gd name="T46" fmla="*/ 4 w 55"/>
              <a:gd name="T47" fmla="*/ 38 h 48"/>
              <a:gd name="T48" fmla="*/ 2 w 55"/>
              <a:gd name="T49" fmla="*/ 40 h 48"/>
              <a:gd name="T50" fmla="*/ 2 w 55"/>
              <a:gd name="T51" fmla="*/ 42 h 48"/>
              <a:gd name="T52" fmla="*/ 2 w 55"/>
              <a:gd name="T53" fmla="*/ 44 h 48"/>
              <a:gd name="T54" fmla="*/ 0 w 55"/>
              <a:gd name="T55" fmla="*/ 44 h 48"/>
              <a:gd name="T56" fmla="*/ 0 w 55"/>
              <a:gd name="T57" fmla="*/ 46 h 48"/>
              <a:gd name="T58" fmla="*/ 0 w 55"/>
              <a:gd name="T59" fmla="*/ 48 h 48"/>
              <a:gd name="T60" fmla="*/ 55 w 55"/>
              <a:gd name="T61" fmla="*/ 23 h 4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5"/>
              <a:gd name="T94" fmla="*/ 0 h 48"/>
              <a:gd name="T95" fmla="*/ 55 w 55"/>
              <a:gd name="T96" fmla="*/ 48 h 4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5" h="48">
                <a:moveTo>
                  <a:pt x="55" y="23"/>
                </a:moveTo>
                <a:lnTo>
                  <a:pt x="0" y="0"/>
                </a:lnTo>
                <a:lnTo>
                  <a:pt x="0" y="2"/>
                </a:lnTo>
                <a:lnTo>
                  <a:pt x="2" y="4"/>
                </a:lnTo>
                <a:lnTo>
                  <a:pt x="2" y="6"/>
                </a:lnTo>
                <a:lnTo>
                  <a:pt x="2" y="8"/>
                </a:lnTo>
                <a:lnTo>
                  <a:pt x="4" y="8"/>
                </a:lnTo>
                <a:lnTo>
                  <a:pt x="4" y="10"/>
                </a:lnTo>
                <a:lnTo>
                  <a:pt x="4" y="12"/>
                </a:lnTo>
                <a:lnTo>
                  <a:pt x="4" y="13"/>
                </a:lnTo>
                <a:lnTo>
                  <a:pt x="4" y="15"/>
                </a:lnTo>
                <a:lnTo>
                  <a:pt x="5" y="15"/>
                </a:lnTo>
                <a:lnTo>
                  <a:pt x="5" y="17"/>
                </a:lnTo>
                <a:lnTo>
                  <a:pt x="5" y="19"/>
                </a:lnTo>
                <a:lnTo>
                  <a:pt x="5" y="21"/>
                </a:lnTo>
                <a:lnTo>
                  <a:pt x="5" y="23"/>
                </a:lnTo>
                <a:lnTo>
                  <a:pt x="5" y="25"/>
                </a:lnTo>
                <a:lnTo>
                  <a:pt x="5" y="27"/>
                </a:lnTo>
                <a:lnTo>
                  <a:pt x="5" y="29"/>
                </a:lnTo>
                <a:lnTo>
                  <a:pt x="5" y="31"/>
                </a:lnTo>
                <a:lnTo>
                  <a:pt x="4" y="33"/>
                </a:lnTo>
                <a:lnTo>
                  <a:pt x="4" y="35"/>
                </a:lnTo>
                <a:lnTo>
                  <a:pt x="4" y="36"/>
                </a:lnTo>
                <a:lnTo>
                  <a:pt x="4" y="38"/>
                </a:lnTo>
                <a:lnTo>
                  <a:pt x="2" y="40"/>
                </a:lnTo>
                <a:lnTo>
                  <a:pt x="2" y="42"/>
                </a:lnTo>
                <a:lnTo>
                  <a:pt x="2" y="44"/>
                </a:lnTo>
                <a:lnTo>
                  <a:pt x="0" y="44"/>
                </a:lnTo>
                <a:lnTo>
                  <a:pt x="0" y="46"/>
                </a:lnTo>
                <a:lnTo>
                  <a:pt x="0" y="48"/>
                </a:lnTo>
                <a:lnTo>
                  <a:pt x="55" y="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38" name="Freeform 50"/>
          <p:cNvSpPr>
            <a:spLocks/>
          </p:cNvSpPr>
          <p:nvPr/>
        </p:nvSpPr>
        <p:spPr bwMode="auto">
          <a:xfrm>
            <a:off x="7029450" y="3419475"/>
            <a:ext cx="12700" cy="915988"/>
          </a:xfrm>
          <a:custGeom>
            <a:avLst/>
            <a:gdLst>
              <a:gd name="T0" fmla="*/ 4 w 8"/>
              <a:gd name="T1" fmla="*/ 577 h 577"/>
              <a:gd name="T2" fmla="*/ 8 w 8"/>
              <a:gd name="T3" fmla="*/ 577 h 577"/>
              <a:gd name="T4" fmla="*/ 8 w 8"/>
              <a:gd name="T5" fmla="*/ 0 h 577"/>
              <a:gd name="T6" fmla="*/ 0 w 8"/>
              <a:gd name="T7" fmla="*/ 0 h 577"/>
              <a:gd name="T8" fmla="*/ 0 w 8"/>
              <a:gd name="T9" fmla="*/ 577 h 577"/>
              <a:gd name="T10" fmla="*/ 4 w 8"/>
              <a:gd name="T11" fmla="*/ 577 h 5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577"/>
              <a:gd name="T20" fmla="*/ 8 w 8"/>
              <a:gd name="T21" fmla="*/ 577 h 5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577">
                <a:moveTo>
                  <a:pt x="4" y="577"/>
                </a:moveTo>
                <a:lnTo>
                  <a:pt x="8" y="577"/>
                </a:lnTo>
                <a:lnTo>
                  <a:pt x="8" y="0"/>
                </a:lnTo>
                <a:lnTo>
                  <a:pt x="0" y="0"/>
                </a:lnTo>
                <a:lnTo>
                  <a:pt x="0" y="577"/>
                </a:lnTo>
                <a:lnTo>
                  <a:pt x="4" y="5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39" name="Freeform 51"/>
          <p:cNvSpPr>
            <a:spLocks/>
          </p:cNvSpPr>
          <p:nvPr/>
        </p:nvSpPr>
        <p:spPr bwMode="auto">
          <a:xfrm>
            <a:off x="6996113" y="4289425"/>
            <a:ext cx="76200" cy="92075"/>
          </a:xfrm>
          <a:custGeom>
            <a:avLst/>
            <a:gdLst>
              <a:gd name="T0" fmla="*/ 25 w 48"/>
              <a:gd name="T1" fmla="*/ 58 h 58"/>
              <a:gd name="T2" fmla="*/ 48 w 48"/>
              <a:gd name="T3" fmla="*/ 0 h 58"/>
              <a:gd name="T4" fmla="*/ 46 w 48"/>
              <a:gd name="T5" fmla="*/ 2 h 58"/>
              <a:gd name="T6" fmla="*/ 44 w 48"/>
              <a:gd name="T7" fmla="*/ 2 h 58"/>
              <a:gd name="T8" fmla="*/ 42 w 48"/>
              <a:gd name="T9" fmla="*/ 4 h 58"/>
              <a:gd name="T10" fmla="*/ 40 w 48"/>
              <a:gd name="T11" fmla="*/ 4 h 58"/>
              <a:gd name="T12" fmla="*/ 38 w 48"/>
              <a:gd name="T13" fmla="*/ 4 h 58"/>
              <a:gd name="T14" fmla="*/ 36 w 48"/>
              <a:gd name="T15" fmla="*/ 6 h 58"/>
              <a:gd name="T16" fmla="*/ 34 w 48"/>
              <a:gd name="T17" fmla="*/ 6 h 58"/>
              <a:gd name="T18" fmla="*/ 32 w 48"/>
              <a:gd name="T19" fmla="*/ 6 h 58"/>
              <a:gd name="T20" fmla="*/ 31 w 48"/>
              <a:gd name="T21" fmla="*/ 6 h 58"/>
              <a:gd name="T22" fmla="*/ 29 w 48"/>
              <a:gd name="T23" fmla="*/ 6 h 58"/>
              <a:gd name="T24" fmla="*/ 27 w 48"/>
              <a:gd name="T25" fmla="*/ 6 h 58"/>
              <a:gd name="T26" fmla="*/ 25 w 48"/>
              <a:gd name="T27" fmla="*/ 6 h 58"/>
              <a:gd name="T28" fmla="*/ 23 w 48"/>
              <a:gd name="T29" fmla="*/ 6 h 58"/>
              <a:gd name="T30" fmla="*/ 21 w 48"/>
              <a:gd name="T31" fmla="*/ 6 h 58"/>
              <a:gd name="T32" fmla="*/ 19 w 48"/>
              <a:gd name="T33" fmla="*/ 6 h 58"/>
              <a:gd name="T34" fmla="*/ 17 w 48"/>
              <a:gd name="T35" fmla="*/ 6 h 58"/>
              <a:gd name="T36" fmla="*/ 15 w 48"/>
              <a:gd name="T37" fmla="*/ 6 h 58"/>
              <a:gd name="T38" fmla="*/ 13 w 48"/>
              <a:gd name="T39" fmla="*/ 6 h 58"/>
              <a:gd name="T40" fmla="*/ 11 w 48"/>
              <a:gd name="T41" fmla="*/ 6 h 58"/>
              <a:gd name="T42" fmla="*/ 9 w 48"/>
              <a:gd name="T43" fmla="*/ 4 h 58"/>
              <a:gd name="T44" fmla="*/ 8 w 48"/>
              <a:gd name="T45" fmla="*/ 4 h 58"/>
              <a:gd name="T46" fmla="*/ 6 w 48"/>
              <a:gd name="T47" fmla="*/ 4 h 58"/>
              <a:gd name="T48" fmla="*/ 4 w 48"/>
              <a:gd name="T49" fmla="*/ 2 h 58"/>
              <a:gd name="T50" fmla="*/ 2 w 48"/>
              <a:gd name="T51" fmla="*/ 2 h 58"/>
              <a:gd name="T52" fmla="*/ 0 w 48"/>
              <a:gd name="T53" fmla="*/ 0 h 58"/>
              <a:gd name="T54" fmla="*/ 25 w 48"/>
              <a:gd name="T55" fmla="*/ 58 h 5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8"/>
              <a:gd name="T85" fmla="*/ 0 h 58"/>
              <a:gd name="T86" fmla="*/ 48 w 48"/>
              <a:gd name="T87" fmla="*/ 58 h 5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8" h="58">
                <a:moveTo>
                  <a:pt x="25" y="58"/>
                </a:moveTo>
                <a:lnTo>
                  <a:pt x="48" y="0"/>
                </a:lnTo>
                <a:lnTo>
                  <a:pt x="46" y="2"/>
                </a:lnTo>
                <a:lnTo>
                  <a:pt x="44" y="2"/>
                </a:lnTo>
                <a:lnTo>
                  <a:pt x="42" y="4"/>
                </a:lnTo>
                <a:lnTo>
                  <a:pt x="40" y="4"/>
                </a:lnTo>
                <a:lnTo>
                  <a:pt x="38" y="4"/>
                </a:lnTo>
                <a:lnTo>
                  <a:pt x="36" y="6"/>
                </a:lnTo>
                <a:lnTo>
                  <a:pt x="34" y="6"/>
                </a:lnTo>
                <a:lnTo>
                  <a:pt x="32" y="6"/>
                </a:lnTo>
                <a:lnTo>
                  <a:pt x="31" y="6"/>
                </a:lnTo>
                <a:lnTo>
                  <a:pt x="29" y="6"/>
                </a:lnTo>
                <a:lnTo>
                  <a:pt x="27" y="6"/>
                </a:lnTo>
                <a:lnTo>
                  <a:pt x="25" y="6"/>
                </a:lnTo>
                <a:lnTo>
                  <a:pt x="23" y="6"/>
                </a:lnTo>
                <a:lnTo>
                  <a:pt x="21" y="6"/>
                </a:lnTo>
                <a:lnTo>
                  <a:pt x="19" y="6"/>
                </a:lnTo>
                <a:lnTo>
                  <a:pt x="17" y="6"/>
                </a:lnTo>
                <a:lnTo>
                  <a:pt x="15" y="6"/>
                </a:lnTo>
                <a:lnTo>
                  <a:pt x="13" y="6"/>
                </a:lnTo>
                <a:lnTo>
                  <a:pt x="11" y="6"/>
                </a:lnTo>
                <a:lnTo>
                  <a:pt x="9" y="4"/>
                </a:lnTo>
                <a:lnTo>
                  <a:pt x="8" y="4"/>
                </a:lnTo>
                <a:lnTo>
                  <a:pt x="6" y="4"/>
                </a:lnTo>
                <a:lnTo>
                  <a:pt x="4" y="2"/>
                </a:lnTo>
                <a:lnTo>
                  <a:pt x="2" y="2"/>
                </a:lnTo>
                <a:lnTo>
                  <a:pt x="0" y="0"/>
                </a:lnTo>
                <a:lnTo>
                  <a:pt x="25" y="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40" name="Freeform 52"/>
          <p:cNvSpPr>
            <a:spLocks/>
          </p:cNvSpPr>
          <p:nvPr/>
        </p:nvSpPr>
        <p:spPr bwMode="auto">
          <a:xfrm>
            <a:off x="1570038" y="2052638"/>
            <a:ext cx="4776787" cy="4364037"/>
          </a:xfrm>
          <a:custGeom>
            <a:avLst/>
            <a:gdLst>
              <a:gd name="T0" fmla="*/ 0 w 3009"/>
              <a:gd name="T1" fmla="*/ 2749 h 2749"/>
              <a:gd name="T2" fmla="*/ 0 w 3009"/>
              <a:gd name="T3" fmla="*/ 2364 h 2749"/>
              <a:gd name="T4" fmla="*/ 405 w 3009"/>
              <a:gd name="T5" fmla="*/ 2364 h 2749"/>
              <a:gd name="T6" fmla="*/ 405 w 3009"/>
              <a:gd name="T7" fmla="*/ 1739 h 2749"/>
              <a:gd name="T8" fmla="*/ 1186 w 3009"/>
              <a:gd name="T9" fmla="*/ 1739 h 2749"/>
              <a:gd name="T10" fmla="*/ 1186 w 3009"/>
              <a:gd name="T11" fmla="*/ 1494 h 2749"/>
              <a:gd name="T12" fmla="*/ 1399 w 3009"/>
              <a:gd name="T13" fmla="*/ 1494 h 2749"/>
              <a:gd name="T14" fmla="*/ 1399 w 3009"/>
              <a:gd name="T15" fmla="*/ 721 h 2749"/>
              <a:gd name="T16" fmla="*/ 1746 w 3009"/>
              <a:gd name="T17" fmla="*/ 721 h 2749"/>
              <a:gd name="T18" fmla="*/ 1746 w 3009"/>
              <a:gd name="T19" fmla="*/ 470 h 2749"/>
              <a:gd name="T20" fmla="*/ 2533 w 3009"/>
              <a:gd name="T21" fmla="*/ 470 h 2749"/>
              <a:gd name="T22" fmla="*/ 2533 w 3009"/>
              <a:gd name="T23" fmla="*/ 0 h 2749"/>
              <a:gd name="T24" fmla="*/ 3009 w 3009"/>
              <a:gd name="T25" fmla="*/ 0 h 2749"/>
              <a:gd name="T26" fmla="*/ 3009 w 3009"/>
              <a:gd name="T27" fmla="*/ 2749 h 2749"/>
              <a:gd name="T28" fmla="*/ 0 w 3009"/>
              <a:gd name="T29" fmla="*/ 2749 h 274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009"/>
              <a:gd name="T46" fmla="*/ 0 h 2749"/>
              <a:gd name="T47" fmla="*/ 3009 w 3009"/>
              <a:gd name="T48" fmla="*/ 2749 h 274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009" h="2749">
                <a:moveTo>
                  <a:pt x="0" y="2749"/>
                </a:moveTo>
                <a:lnTo>
                  <a:pt x="0" y="2364"/>
                </a:lnTo>
                <a:lnTo>
                  <a:pt x="405" y="2364"/>
                </a:lnTo>
                <a:lnTo>
                  <a:pt x="405" y="1739"/>
                </a:lnTo>
                <a:lnTo>
                  <a:pt x="1186" y="1739"/>
                </a:lnTo>
                <a:lnTo>
                  <a:pt x="1186" y="1494"/>
                </a:lnTo>
                <a:lnTo>
                  <a:pt x="1399" y="1494"/>
                </a:lnTo>
                <a:lnTo>
                  <a:pt x="1399" y="721"/>
                </a:lnTo>
                <a:lnTo>
                  <a:pt x="1746" y="721"/>
                </a:lnTo>
                <a:lnTo>
                  <a:pt x="1746" y="470"/>
                </a:lnTo>
                <a:lnTo>
                  <a:pt x="2533" y="470"/>
                </a:lnTo>
                <a:lnTo>
                  <a:pt x="2533" y="0"/>
                </a:lnTo>
                <a:lnTo>
                  <a:pt x="3009" y="0"/>
                </a:lnTo>
                <a:lnTo>
                  <a:pt x="3009" y="2749"/>
                </a:lnTo>
                <a:lnTo>
                  <a:pt x="0" y="27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41" name="Freeform 53"/>
          <p:cNvSpPr>
            <a:spLocks/>
          </p:cNvSpPr>
          <p:nvPr/>
        </p:nvSpPr>
        <p:spPr bwMode="auto">
          <a:xfrm>
            <a:off x="1570038" y="2052638"/>
            <a:ext cx="4776787" cy="4364037"/>
          </a:xfrm>
          <a:custGeom>
            <a:avLst/>
            <a:gdLst>
              <a:gd name="T0" fmla="*/ 0 w 3009"/>
              <a:gd name="T1" fmla="*/ 2749 h 2749"/>
              <a:gd name="T2" fmla="*/ 0 w 3009"/>
              <a:gd name="T3" fmla="*/ 2364 h 2749"/>
              <a:gd name="T4" fmla="*/ 405 w 3009"/>
              <a:gd name="T5" fmla="*/ 2364 h 2749"/>
              <a:gd name="T6" fmla="*/ 405 w 3009"/>
              <a:gd name="T7" fmla="*/ 1739 h 2749"/>
              <a:gd name="T8" fmla="*/ 1186 w 3009"/>
              <a:gd name="T9" fmla="*/ 1739 h 2749"/>
              <a:gd name="T10" fmla="*/ 1186 w 3009"/>
              <a:gd name="T11" fmla="*/ 1494 h 2749"/>
              <a:gd name="T12" fmla="*/ 1399 w 3009"/>
              <a:gd name="T13" fmla="*/ 1494 h 2749"/>
              <a:gd name="T14" fmla="*/ 1399 w 3009"/>
              <a:gd name="T15" fmla="*/ 721 h 2749"/>
              <a:gd name="T16" fmla="*/ 1746 w 3009"/>
              <a:gd name="T17" fmla="*/ 721 h 2749"/>
              <a:gd name="T18" fmla="*/ 1746 w 3009"/>
              <a:gd name="T19" fmla="*/ 470 h 2749"/>
              <a:gd name="T20" fmla="*/ 2533 w 3009"/>
              <a:gd name="T21" fmla="*/ 470 h 2749"/>
              <a:gd name="T22" fmla="*/ 2533 w 3009"/>
              <a:gd name="T23" fmla="*/ 0 h 2749"/>
              <a:gd name="T24" fmla="*/ 3009 w 3009"/>
              <a:gd name="T25" fmla="*/ 0 h 2749"/>
              <a:gd name="T26" fmla="*/ 3009 w 3009"/>
              <a:gd name="T27" fmla="*/ 2749 h 2749"/>
              <a:gd name="T28" fmla="*/ 0 w 3009"/>
              <a:gd name="T29" fmla="*/ 2749 h 274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009"/>
              <a:gd name="T46" fmla="*/ 0 h 2749"/>
              <a:gd name="T47" fmla="*/ 3009 w 3009"/>
              <a:gd name="T48" fmla="*/ 2749 h 274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009" h="2749">
                <a:moveTo>
                  <a:pt x="0" y="2749"/>
                </a:moveTo>
                <a:lnTo>
                  <a:pt x="0" y="2364"/>
                </a:lnTo>
                <a:lnTo>
                  <a:pt x="405" y="2364"/>
                </a:lnTo>
                <a:lnTo>
                  <a:pt x="405" y="1739"/>
                </a:lnTo>
                <a:lnTo>
                  <a:pt x="1186" y="1739"/>
                </a:lnTo>
                <a:lnTo>
                  <a:pt x="1186" y="1494"/>
                </a:lnTo>
                <a:lnTo>
                  <a:pt x="1399" y="1494"/>
                </a:lnTo>
                <a:lnTo>
                  <a:pt x="1399" y="721"/>
                </a:lnTo>
                <a:lnTo>
                  <a:pt x="1746" y="721"/>
                </a:lnTo>
                <a:lnTo>
                  <a:pt x="1746" y="470"/>
                </a:lnTo>
                <a:lnTo>
                  <a:pt x="2533" y="470"/>
                </a:lnTo>
                <a:lnTo>
                  <a:pt x="2533" y="0"/>
                </a:lnTo>
                <a:lnTo>
                  <a:pt x="3009" y="0"/>
                </a:lnTo>
                <a:lnTo>
                  <a:pt x="3009" y="2749"/>
                </a:lnTo>
                <a:lnTo>
                  <a:pt x="0" y="2749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42" name="Rectangle 54"/>
          <p:cNvSpPr>
            <a:spLocks noChangeArrowheads="1"/>
          </p:cNvSpPr>
          <p:nvPr/>
        </p:nvSpPr>
        <p:spPr bwMode="auto">
          <a:xfrm>
            <a:off x="4954588" y="4308475"/>
            <a:ext cx="4572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7200">
                <a:solidFill>
                  <a:srgbClr val="000000"/>
                </a:solidFill>
              </a:rPr>
              <a:t>0</a:t>
            </a:r>
            <a:endParaRPr lang="en-CA" altLang="en-US"/>
          </a:p>
        </p:txBody>
      </p:sp>
      <p:sp>
        <p:nvSpPr>
          <p:cNvPr id="21543" name="Text Box 15"/>
          <p:cNvSpPr txBox="1">
            <a:spLocks noChangeArrowheads="1"/>
          </p:cNvSpPr>
          <p:nvPr/>
        </p:nvSpPr>
        <p:spPr bwMode="auto">
          <a:xfrm>
            <a:off x="5135563" y="6107113"/>
            <a:ext cx="12652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200">
                <a:solidFill>
                  <a:schemeClr val="accent1"/>
                </a:solidFill>
              </a:rPr>
              <a:t>&lt;x-</a:t>
            </a:r>
            <a:r>
              <a:rPr lang="en-US" altLang="en-US" sz="1800">
                <a:solidFill>
                  <a:schemeClr val="accent1"/>
                </a:solidFill>
              </a:rPr>
              <a:t>1</a:t>
            </a:r>
            <a:r>
              <a:rPr lang="en-US" altLang="en-US" sz="2200">
                <a:solidFill>
                  <a:schemeClr val="accent1"/>
                </a:solidFill>
              </a:rPr>
              <a:t>,y&gt; *</a:t>
            </a:r>
            <a:endParaRPr lang="en-CA" altLang="en-US" sz="2200">
              <a:solidFill>
                <a:schemeClr val="accent1"/>
              </a:solidFill>
            </a:endParaRPr>
          </a:p>
        </p:txBody>
      </p:sp>
      <p:sp>
        <p:nvSpPr>
          <p:cNvPr id="21544" name="Rectangle 1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r>
              <a:rPr lang="en-US" altLang="en-US" smtClean="0"/>
              <a:t>Constructing staircase(x,y)</a:t>
            </a:r>
            <a:br>
              <a:rPr lang="en-US" altLang="en-US" smtClean="0"/>
            </a:br>
            <a:r>
              <a:rPr lang="en-US" altLang="en-US" smtClean="0"/>
              <a:t>from staircase(x</a:t>
            </a:r>
            <a:r>
              <a:rPr lang="en-US" altLang="en-US" sz="4000" smtClean="0"/>
              <a:t>-</a:t>
            </a:r>
            <a:r>
              <a:rPr lang="en-US" altLang="en-US" sz="3600" smtClean="0"/>
              <a:t>1</a:t>
            </a:r>
            <a:r>
              <a:rPr lang="en-US" altLang="en-US" smtClean="0"/>
              <a:t>,y)</a:t>
            </a:r>
          </a:p>
        </p:txBody>
      </p:sp>
      <p:sp>
        <p:nvSpPr>
          <p:cNvPr id="21545" name="Rectangle 74"/>
          <p:cNvSpPr>
            <a:spLocks noChangeArrowheads="1"/>
          </p:cNvSpPr>
          <p:nvPr/>
        </p:nvSpPr>
        <p:spPr bwMode="auto">
          <a:xfrm>
            <a:off x="6534150" y="4648200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grpSp>
        <p:nvGrpSpPr>
          <p:cNvPr id="21546" name="Group 104"/>
          <p:cNvGrpSpPr>
            <a:grpSpLocks/>
          </p:cNvGrpSpPr>
          <p:nvPr/>
        </p:nvGrpSpPr>
        <p:grpSpPr bwMode="auto">
          <a:xfrm>
            <a:off x="211138" y="204788"/>
            <a:ext cx="1227137" cy="917575"/>
            <a:chOff x="133" y="129"/>
            <a:chExt cx="773" cy="578"/>
          </a:xfrm>
        </p:grpSpPr>
        <p:sp>
          <p:nvSpPr>
            <p:cNvPr id="21551" name="Freeform 105" descr="Green marble"/>
            <p:cNvSpPr>
              <a:spLocks noChangeAspect="1"/>
            </p:cNvSpPr>
            <p:nvPr/>
          </p:nvSpPr>
          <p:spPr bwMode="auto">
            <a:xfrm rot="2360341">
              <a:off x="133" y="317"/>
              <a:ext cx="493" cy="390"/>
            </a:xfrm>
            <a:custGeom>
              <a:avLst/>
              <a:gdLst>
                <a:gd name="T0" fmla="*/ 748 w 2280"/>
                <a:gd name="T1" fmla="*/ 30 h 1785"/>
                <a:gd name="T2" fmla="*/ 1224 w 2280"/>
                <a:gd name="T3" fmla="*/ 305 h 1785"/>
                <a:gd name="T4" fmla="*/ 2184 w 2280"/>
                <a:gd name="T5" fmla="*/ 257 h 1785"/>
                <a:gd name="T6" fmla="*/ 1800 w 2280"/>
                <a:gd name="T7" fmla="*/ 1121 h 1785"/>
                <a:gd name="T8" fmla="*/ 1743 w 2280"/>
                <a:gd name="T9" fmla="*/ 1313 h 1785"/>
                <a:gd name="T10" fmla="*/ 1717 w 2280"/>
                <a:gd name="T11" fmla="*/ 1479 h 1785"/>
                <a:gd name="T12" fmla="*/ 1560 w 2280"/>
                <a:gd name="T13" fmla="*/ 1549 h 1785"/>
                <a:gd name="T14" fmla="*/ 1272 w 2280"/>
                <a:gd name="T15" fmla="*/ 1553 h 1785"/>
                <a:gd name="T16" fmla="*/ 168 w 2280"/>
                <a:gd name="T17" fmla="*/ 1649 h 1785"/>
                <a:gd name="T18" fmla="*/ 264 w 2280"/>
                <a:gd name="T19" fmla="*/ 737 h 1785"/>
                <a:gd name="T20" fmla="*/ 425 w 2280"/>
                <a:gd name="T21" fmla="*/ 126 h 1785"/>
                <a:gd name="T22" fmla="*/ 748 w 2280"/>
                <a:gd name="T23" fmla="*/ 30 h 17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0"/>
                <a:gd name="T37" fmla="*/ 0 h 1785"/>
                <a:gd name="T38" fmla="*/ 2280 w 2280"/>
                <a:gd name="T39" fmla="*/ 1785 h 178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0" h="1785">
                  <a:moveTo>
                    <a:pt x="748" y="30"/>
                  </a:moveTo>
                  <a:cubicBezTo>
                    <a:pt x="881" y="60"/>
                    <a:pt x="985" y="267"/>
                    <a:pt x="1224" y="305"/>
                  </a:cubicBezTo>
                  <a:cubicBezTo>
                    <a:pt x="1463" y="343"/>
                    <a:pt x="2088" y="121"/>
                    <a:pt x="2184" y="257"/>
                  </a:cubicBezTo>
                  <a:cubicBezTo>
                    <a:pt x="2280" y="393"/>
                    <a:pt x="1873" y="945"/>
                    <a:pt x="1800" y="1121"/>
                  </a:cubicBezTo>
                  <a:cubicBezTo>
                    <a:pt x="1727" y="1297"/>
                    <a:pt x="1757" y="1253"/>
                    <a:pt x="1743" y="1313"/>
                  </a:cubicBezTo>
                  <a:cubicBezTo>
                    <a:pt x="1729" y="1373"/>
                    <a:pt x="1747" y="1440"/>
                    <a:pt x="1717" y="1479"/>
                  </a:cubicBezTo>
                  <a:cubicBezTo>
                    <a:pt x="1687" y="1518"/>
                    <a:pt x="1634" y="1537"/>
                    <a:pt x="1560" y="1549"/>
                  </a:cubicBezTo>
                  <a:cubicBezTo>
                    <a:pt x="1486" y="1561"/>
                    <a:pt x="1504" y="1536"/>
                    <a:pt x="1272" y="1553"/>
                  </a:cubicBezTo>
                  <a:cubicBezTo>
                    <a:pt x="1040" y="1570"/>
                    <a:pt x="336" y="1785"/>
                    <a:pt x="168" y="1649"/>
                  </a:cubicBezTo>
                  <a:cubicBezTo>
                    <a:pt x="0" y="1513"/>
                    <a:pt x="221" y="991"/>
                    <a:pt x="264" y="737"/>
                  </a:cubicBezTo>
                  <a:cubicBezTo>
                    <a:pt x="307" y="483"/>
                    <a:pt x="344" y="244"/>
                    <a:pt x="425" y="126"/>
                  </a:cubicBezTo>
                  <a:cubicBezTo>
                    <a:pt x="506" y="8"/>
                    <a:pt x="615" y="0"/>
                    <a:pt x="748" y="30"/>
                  </a:cubicBez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52" name="Freeform 106" descr="Green marble"/>
            <p:cNvSpPr>
              <a:spLocks noChangeAspect="1"/>
            </p:cNvSpPr>
            <p:nvPr/>
          </p:nvSpPr>
          <p:spPr bwMode="auto">
            <a:xfrm rot="2360341">
              <a:off x="622" y="359"/>
              <a:ext cx="284" cy="283"/>
            </a:xfrm>
            <a:custGeom>
              <a:avLst/>
              <a:gdLst>
                <a:gd name="T0" fmla="*/ 592 w 1312"/>
                <a:gd name="T1" fmla="*/ 160 h 1296"/>
                <a:gd name="T2" fmla="*/ 16 w 1312"/>
                <a:gd name="T3" fmla="*/ 640 h 1296"/>
                <a:gd name="T4" fmla="*/ 496 w 1312"/>
                <a:gd name="T5" fmla="*/ 1024 h 1296"/>
                <a:gd name="T6" fmla="*/ 1216 w 1312"/>
                <a:gd name="T7" fmla="*/ 1216 h 1296"/>
                <a:gd name="T8" fmla="*/ 1072 w 1312"/>
                <a:gd name="T9" fmla="*/ 544 h 1296"/>
                <a:gd name="T10" fmla="*/ 1120 w 1312"/>
                <a:gd name="T11" fmla="*/ 64 h 1296"/>
                <a:gd name="T12" fmla="*/ 592 w 1312"/>
                <a:gd name="T13" fmla="*/ 160 h 12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12"/>
                <a:gd name="T22" fmla="*/ 0 h 1296"/>
                <a:gd name="T23" fmla="*/ 1312 w 1312"/>
                <a:gd name="T24" fmla="*/ 1296 h 12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12" h="1296">
                  <a:moveTo>
                    <a:pt x="592" y="160"/>
                  </a:moveTo>
                  <a:cubicBezTo>
                    <a:pt x="408" y="256"/>
                    <a:pt x="32" y="496"/>
                    <a:pt x="16" y="640"/>
                  </a:cubicBezTo>
                  <a:cubicBezTo>
                    <a:pt x="0" y="784"/>
                    <a:pt x="296" y="928"/>
                    <a:pt x="496" y="1024"/>
                  </a:cubicBezTo>
                  <a:cubicBezTo>
                    <a:pt x="696" y="1120"/>
                    <a:pt x="1120" y="1296"/>
                    <a:pt x="1216" y="1216"/>
                  </a:cubicBezTo>
                  <a:cubicBezTo>
                    <a:pt x="1312" y="1136"/>
                    <a:pt x="1088" y="736"/>
                    <a:pt x="1072" y="544"/>
                  </a:cubicBezTo>
                  <a:cubicBezTo>
                    <a:pt x="1056" y="352"/>
                    <a:pt x="1208" y="128"/>
                    <a:pt x="1120" y="64"/>
                  </a:cubicBezTo>
                  <a:cubicBezTo>
                    <a:pt x="1032" y="0"/>
                    <a:pt x="776" y="64"/>
                    <a:pt x="592" y="160"/>
                  </a:cubicBez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1553" name="Group 107"/>
            <p:cNvGrpSpPr>
              <a:grpSpLocks noChangeAspect="1"/>
            </p:cNvGrpSpPr>
            <p:nvPr/>
          </p:nvGrpSpPr>
          <p:grpSpPr bwMode="auto">
            <a:xfrm rot="2360341">
              <a:off x="373" y="129"/>
              <a:ext cx="421" cy="527"/>
              <a:chOff x="2227" y="1194"/>
              <a:chExt cx="1944" cy="2413"/>
            </a:xfrm>
          </p:grpSpPr>
          <p:sp>
            <p:nvSpPr>
              <p:cNvPr id="21554" name="Freeform 108"/>
              <p:cNvSpPr>
                <a:spLocks noChangeAspect="1"/>
              </p:cNvSpPr>
              <p:nvPr/>
            </p:nvSpPr>
            <p:spPr bwMode="auto">
              <a:xfrm rot="-2705309">
                <a:off x="2708" y="1513"/>
                <a:ext cx="406" cy="340"/>
              </a:xfrm>
              <a:custGeom>
                <a:avLst/>
                <a:gdLst>
                  <a:gd name="T0" fmla="*/ 388 w 600"/>
                  <a:gd name="T1" fmla="*/ 289 h 608"/>
                  <a:gd name="T2" fmla="*/ 372 w 600"/>
                  <a:gd name="T3" fmla="*/ 177 h 608"/>
                  <a:gd name="T4" fmla="*/ 341 w 600"/>
                  <a:gd name="T5" fmla="*/ 78 h 608"/>
                  <a:gd name="T6" fmla="*/ 284 w 600"/>
                  <a:gd name="T7" fmla="*/ 24 h 608"/>
                  <a:gd name="T8" fmla="*/ 185 w 600"/>
                  <a:gd name="T9" fmla="*/ 0 h 608"/>
                  <a:gd name="T10" fmla="*/ 100 w 600"/>
                  <a:gd name="T11" fmla="*/ 24 h 608"/>
                  <a:gd name="T12" fmla="*/ 19 w 600"/>
                  <a:gd name="T13" fmla="*/ 123 h 608"/>
                  <a:gd name="T14" fmla="*/ 0 w 600"/>
                  <a:gd name="T15" fmla="*/ 243 h 608"/>
                  <a:gd name="T16" fmla="*/ 19 w 600"/>
                  <a:gd name="T17" fmla="*/ 370 h 608"/>
                  <a:gd name="T18" fmla="*/ 50 w 600"/>
                  <a:gd name="T19" fmla="*/ 447 h 608"/>
                  <a:gd name="T20" fmla="*/ 88 w 600"/>
                  <a:gd name="T21" fmla="*/ 528 h 608"/>
                  <a:gd name="T22" fmla="*/ 130 w 600"/>
                  <a:gd name="T23" fmla="*/ 582 h 608"/>
                  <a:gd name="T24" fmla="*/ 177 w 600"/>
                  <a:gd name="T25" fmla="*/ 608 h 608"/>
                  <a:gd name="T26" fmla="*/ 242 w 600"/>
                  <a:gd name="T27" fmla="*/ 585 h 608"/>
                  <a:gd name="T28" fmla="*/ 307 w 600"/>
                  <a:gd name="T29" fmla="*/ 531 h 608"/>
                  <a:gd name="T30" fmla="*/ 349 w 600"/>
                  <a:gd name="T31" fmla="*/ 455 h 608"/>
                  <a:gd name="T32" fmla="*/ 388 w 600"/>
                  <a:gd name="T33" fmla="*/ 390 h 608"/>
                  <a:gd name="T34" fmla="*/ 400 w 600"/>
                  <a:gd name="T35" fmla="*/ 351 h 608"/>
                  <a:gd name="T36" fmla="*/ 565 w 600"/>
                  <a:gd name="T37" fmla="*/ 293 h 608"/>
                  <a:gd name="T38" fmla="*/ 600 w 600"/>
                  <a:gd name="T39" fmla="*/ 270 h 608"/>
                  <a:gd name="T40" fmla="*/ 580 w 600"/>
                  <a:gd name="T41" fmla="*/ 235 h 608"/>
                  <a:gd name="T42" fmla="*/ 388 w 600"/>
                  <a:gd name="T43" fmla="*/ 289 h 60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00"/>
                  <a:gd name="T67" fmla="*/ 0 h 608"/>
                  <a:gd name="T68" fmla="*/ 600 w 600"/>
                  <a:gd name="T69" fmla="*/ 608 h 60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00" h="608">
                    <a:moveTo>
                      <a:pt x="388" y="289"/>
                    </a:moveTo>
                    <a:lnTo>
                      <a:pt x="372" y="177"/>
                    </a:lnTo>
                    <a:lnTo>
                      <a:pt x="341" y="78"/>
                    </a:lnTo>
                    <a:lnTo>
                      <a:pt x="284" y="24"/>
                    </a:lnTo>
                    <a:lnTo>
                      <a:pt x="185" y="0"/>
                    </a:lnTo>
                    <a:lnTo>
                      <a:pt x="100" y="24"/>
                    </a:lnTo>
                    <a:lnTo>
                      <a:pt x="19" y="123"/>
                    </a:lnTo>
                    <a:lnTo>
                      <a:pt x="0" y="243"/>
                    </a:lnTo>
                    <a:lnTo>
                      <a:pt x="19" y="370"/>
                    </a:lnTo>
                    <a:lnTo>
                      <a:pt x="50" y="447"/>
                    </a:lnTo>
                    <a:lnTo>
                      <a:pt x="88" y="528"/>
                    </a:lnTo>
                    <a:lnTo>
                      <a:pt x="130" y="582"/>
                    </a:lnTo>
                    <a:lnTo>
                      <a:pt x="177" y="608"/>
                    </a:lnTo>
                    <a:lnTo>
                      <a:pt x="242" y="585"/>
                    </a:lnTo>
                    <a:lnTo>
                      <a:pt x="307" y="531"/>
                    </a:lnTo>
                    <a:lnTo>
                      <a:pt x="349" y="455"/>
                    </a:lnTo>
                    <a:lnTo>
                      <a:pt x="388" y="390"/>
                    </a:lnTo>
                    <a:lnTo>
                      <a:pt x="400" y="351"/>
                    </a:lnTo>
                    <a:lnTo>
                      <a:pt x="565" y="293"/>
                    </a:lnTo>
                    <a:lnTo>
                      <a:pt x="600" y="270"/>
                    </a:lnTo>
                    <a:lnTo>
                      <a:pt x="580" y="235"/>
                    </a:lnTo>
                    <a:lnTo>
                      <a:pt x="388" y="289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55" name="Freeform 109"/>
              <p:cNvSpPr>
                <a:spLocks noChangeAspect="1"/>
              </p:cNvSpPr>
              <p:nvPr/>
            </p:nvSpPr>
            <p:spPr bwMode="auto">
              <a:xfrm rot="-2705309">
                <a:off x="2999" y="1873"/>
                <a:ext cx="418" cy="758"/>
              </a:xfrm>
              <a:custGeom>
                <a:avLst/>
                <a:gdLst>
                  <a:gd name="T0" fmla="*/ 208 w 619"/>
                  <a:gd name="T1" fmla="*/ 161 h 1085"/>
                  <a:gd name="T2" fmla="*/ 284 w 619"/>
                  <a:gd name="T3" fmla="*/ 80 h 1085"/>
                  <a:gd name="T4" fmla="*/ 411 w 619"/>
                  <a:gd name="T5" fmla="*/ 3 h 1085"/>
                  <a:gd name="T6" fmla="*/ 469 w 619"/>
                  <a:gd name="T7" fmla="*/ 0 h 1085"/>
                  <a:gd name="T8" fmla="*/ 573 w 619"/>
                  <a:gd name="T9" fmla="*/ 34 h 1085"/>
                  <a:gd name="T10" fmla="*/ 619 w 619"/>
                  <a:gd name="T11" fmla="*/ 85 h 1085"/>
                  <a:gd name="T12" fmla="*/ 619 w 619"/>
                  <a:gd name="T13" fmla="*/ 161 h 1085"/>
                  <a:gd name="T14" fmla="*/ 542 w 619"/>
                  <a:gd name="T15" fmla="*/ 304 h 1085"/>
                  <a:gd name="T16" fmla="*/ 458 w 619"/>
                  <a:gd name="T17" fmla="*/ 415 h 1085"/>
                  <a:gd name="T18" fmla="*/ 422 w 619"/>
                  <a:gd name="T19" fmla="*/ 508 h 1085"/>
                  <a:gd name="T20" fmla="*/ 399 w 619"/>
                  <a:gd name="T21" fmla="*/ 615 h 1085"/>
                  <a:gd name="T22" fmla="*/ 422 w 619"/>
                  <a:gd name="T23" fmla="*/ 719 h 1085"/>
                  <a:gd name="T24" fmla="*/ 445 w 619"/>
                  <a:gd name="T25" fmla="*/ 820 h 1085"/>
                  <a:gd name="T26" fmla="*/ 445 w 619"/>
                  <a:gd name="T27" fmla="*/ 935 h 1085"/>
                  <a:gd name="T28" fmla="*/ 411 w 619"/>
                  <a:gd name="T29" fmla="*/ 1005 h 1085"/>
                  <a:gd name="T30" fmla="*/ 334 w 619"/>
                  <a:gd name="T31" fmla="*/ 1043 h 1085"/>
                  <a:gd name="T32" fmla="*/ 242 w 619"/>
                  <a:gd name="T33" fmla="*/ 1085 h 1085"/>
                  <a:gd name="T34" fmla="*/ 157 w 619"/>
                  <a:gd name="T35" fmla="*/ 1085 h 1085"/>
                  <a:gd name="T36" fmla="*/ 100 w 619"/>
                  <a:gd name="T37" fmla="*/ 1054 h 1085"/>
                  <a:gd name="T38" fmla="*/ 23 w 619"/>
                  <a:gd name="T39" fmla="*/ 927 h 1085"/>
                  <a:gd name="T40" fmla="*/ 0 w 619"/>
                  <a:gd name="T41" fmla="*/ 797 h 1085"/>
                  <a:gd name="T42" fmla="*/ 8 w 619"/>
                  <a:gd name="T43" fmla="*/ 628 h 1085"/>
                  <a:gd name="T44" fmla="*/ 65 w 619"/>
                  <a:gd name="T45" fmla="*/ 415 h 1085"/>
                  <a:gd name="T46" fmla="*/ 123 w 619"/>
                  <a:gd name="T47" fmla="*/ 277 h 1085"/>
                  <a:gd name="T48" fmla="*/ 208 w 619"/>
                  <a:gd name="T49" fmla="*/ 161 h 10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19"/>
                  <a:gd name="T76" fmla="*/ 0 h 1085"/>
                  <a:gd name="T77" fmla="*/ 619 w 619"/>
                  <a:gd name="T78" fmla="*/ 1085 h 108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19" h="1085">
                    <a:moveTo>
                      <a:pt x="208" y="161"/>
                    </a:moveTo>
                    <a:lnTo>
                      <a:pt x="284" y="80"/>
                    </a:lnTo>
                    <a:lnTo>
                      <a:pt x="411" y="3"/>
                    </a:lnTo>
                    <a:lnTo>
                      <a:pt x="469" y="0"/>
                    </a:lnTo>
                    <a:lnTo>
                      <a:pt x="573" y="34"/>
                    </a:lnTo>
                    <a:lnTo>
                      <a:pt x="619" y="85"/>
                    </a:lnTo>
                    <a:lnTo>
                      <a:pt x="619" y="161"/>
                    </a:lnTo>
                    <a:lnTo>
                      <a:pt x="542" y="304"/>
                    </a:lnTo>
                    <a:lnTo>
                      <a:pt x="458" y="415"/>
                    </a:lnTo>
                    <a:lnTo>
                      <a:pt x="422" y="508"/>
                    </a:lnTo>
                    <a:lnTo>
                      <a:pt x="399" y="615"/>
                    </a:lnTo>
                    <a:lnTo>
                      <a:pt x="422" y="719"/>
                    </a:lnTo>
                    <a:lnTo>
                      <a:pt x="445" y="820"/>
                    </a:lnTo>
                    <a:lnTo>
                      <a:pt x="445" y="935"/>
                    </a:lnTo>
                    <a:lnTo>
                      <a:pt x="411" y="1005"/>
                    </a:lnTo>
                    <a:lnTo>
                      <a:pt x="334" y="1043"/>
                    </a:lnTo>
                    <a:lnTo>
                      <a:pt x="242" y="1085"/>
                    </a:lnTo>
                    <a:lnTo>
                      <a:pt x="157" y="1085"/>
                    </a:lnTo>
                    <a:lnTo>
                      <a:pt x="100" y="1054"/>
                    </a:lnTo>
                    <a:lnTo>
                      <a:pt x="23" y="927"/>
                    </a:lnTo>
                    <a:lnTo>
                      <a:pt x="0" y="797"/>
                    </a:lnTo>
                    <a:lnTo>
                      <a:pt x="8" y="628"/>
                    </a:lnTo>
                    <a:lnTo>
                      <a:pt x="65" y="415"/>
                    </a:lnTo>
                    <a:lnTo>
                      <a:pt x="123" y="277"/>
                    </a:lnTo>
                    <a:lnTo>
                      <a:pt x="208" y="161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56" name="Freeform 110"/>
              <p:cNvSpPr>
                <a:spLocks noChangeAspect="1"/>
              </p:cNvSpPr>
              <p:nvPr/>
            </p:nvSpPr>
            <p:spPr bwMode="auto">
              <a:xfrm rot="-2705309">
                <a:off x="3504" y="2064"/>
                <a:ext cx="812" cy="523"/>
              </a:xfrm>
              <a:custGeom>
                <a:avLst/>
                <a:gdLst>
                  <a:gd name="T0" fmla="*/ 0 w 782"/>
                  <a:gd name="T1" fmla="*/ 76 h 808"/>
                  <a:gd name="T2" fmla="*/ 66 w 782"/>
                  <a:gd name="T3" fmla="*/ 0 h 808"/>
                  <a:gd name="T4" fmla="*/ 163 w 782"/>
                  <a:gd name="T5" fmla="*/ 0 h 808"/>
                  <a:gd name="T6" fmla="*/ 343 w 782"/>
                  <a:gd name="T7" fmla="*/ 19 h 808"/>
                  <a:gd name="T8" fmla="*/ 555 w 782"/>
                  <a:gd name="T9" fmla="*/ 30 h 808"/>
                  <a:gd name="T10" fmla="*/ 636 w 782"/>
                  <a:gd name="T11" fmla="*/ 65 h 808"/>
                  <a:gd name="T12" fmla="*/ 670 w 782"/>
                  <a:gd name="T13" fmla="*/ 110 h 808"/>
                  <a:gd name="T14" fmla="*/ 678 w 782"/>
                  <a:gd name="T15" fmla="*/ 180 h 808"/>
                  <a:gd name="T16" fmla="*/ 654 w 782"/>
                  <a:gd name="T17" fmla="*/ 253 h 808"/>
                  <a:gd name="T18" fmla="*/ 589 w 782"/>
                  <a:gd name="T19" fmla="*/ 365 h 808"/>
                  <a:gd name="T20" fmla="*/ 504 w 782"/>
                  <a:gd name="T21" fmla="*/ 457 h 808"/>
                  <a:gd name="T22" fmla="*/ 439 w 782"/>
                  <a:gd name="T23" fmla="*/ 541 h 808"/>
                  <a:gd name="T24" fmla="*/ 412 w 782"/>
                  <a:gd name="T25" fmla="*/ 607 h 808"/>
                  <a:gd name="T26" fmla="*/ 393 w 782"/>
                  <a:gd name="T27" fmla="*/ 653 h 808"/>
                  <a:gd name="T28" fmla="*/ 400 w 782"/>
                  <a:gd name="T29" fmla="*/ 689 h 808"/>
                  <a:gd name="T30" fmla="*/ 405 w 782"/>
                  <a:gd name="T31" fmla="*/ 711 h 808"/>
                  <a:gd name="T32" fmla="*/ 482 w 782"/>
                  <a:gd name="T33" fmla="*/ 711 h 808"/>
                  <a:gd name="T34" fmla="*/ 601 w 782"/>
                  <a:gd name="T35" fmla="*/ 692 h 808"/>
                  <a:gd name="T36" fmla="*/ 678 w 782"/>
                  <a:gd name="T37" fmla="*/ 692 h 808"/>
                  <a:gd name="T38" fmla="*/ 758 w 782"/>
                  <a:gd name="T39" fmla="*/ 723 h 808"/>
                  <a:gd name="T40" fmla="*/ 782 w 782"/>
                  <a:gd name="T41" fmla="*/ 761 h 808"/>
                  <a:gd name="T42" fmla="*/ 758 w 782"/>
                  <a:gd name="T43" fmla="*/ 796 h 808"/>
                  <a:gd name="T44" fmla="*/ 724 w 782"/>
                  <a:gd name="T45" fmla="*/ 808 h 808"/>
                  <a:gd name="T46" fmla="*/ 670 w 782"/>
                  <a:gd name="T47" fmla="*/ 792 h 808"/>
                  <a:gd name="T48" fmla="*/ 597 w 782"/>
                  <a:gd name="T49" fmla="*/ 749 h 808"/>
                  <a:gd name="T50" fmla="*/ 520 w 782"/>
                  <a:gd name="T51" fmla="*/ 757 h 808"/>
                  <a:gd name="T52" fmla="*/ 393 w 782"/>
                  <a:gd name="T53" fmla="*/ 780 h 808"/>
                  <a:gd name="T54" fmla="*/ 355 w 782"/>
                  <a:gd name="T55" fmla="*/ 773 h 808"/>
                  <a:gd name="T56" fmla="*/ 335 w 782"/>
                  <a:gd name="T57" fmla="*/ 746 h 808"/>
                  <a:gd name="T58" fmla="*/ 335 w 782"/>
                  <a:gd name="T59" fmla="*/ 681 h 808"/>
                  <a:gd name="T60" fmla="*/ 335 w 782"/>
                  <a:gd name="T61" fmla="*/ 588 h 808"/>
                  <a:gd name="T62" fmla="*/ 389 w 782"/>
                  <a:gd name="T63" fmla="*/ 518 h 808"/>
                  <a:gd name="T64" fmla="*/ 470 w 782"/>
                  <a:gd name="T65" fmla="*/ 414 h 808"/>
                  <a:gd name="T66" fmla="*/ 540 w 782"/>
                  <a:gd name="T67" fmla="*/ 323 h 808"/>
                  <a:gd name="T68" fmla="*/ 586 w 782"/>
                  <a:gd name="T69" fmla="*/ 253 h 808"/>
                  <a:gd name="T70" fmla="*/ 609 w 782"/>
                  <a:gd name="T71" fmla="*/ 192 h 808"/>
                  <a:gd name="T72" fmla="*/ 597 w 782"/>
                  <a:gd name="T73" fmla="*/ 157 h 808"/>
                  <a:gd name="T74" fmla="*/ 566 w 782"/>
                  <a:gd name="T75" fmla="*/ 115 h 808"/>
                  <a:gd name="T76" fmla="*/ 520 w 782"/>
                  <a:gd name="T77" fmla="*/ 103 h 808"/>
                  <a:gd name="T78" fmla="*/ 470 w 782"/>
                  <a:gd name="T79" fmla="*/ 103 h 808"/>
                  <a:gd name="T80" fmla="*/ 358 w 782"/>
                  <a:gd name="T81" fmla="*/ 103 h 808"/>
                  <a:gd name="T82" fmla="*/ 193 w 782"/>
                  <a:gd name="T83" fmla="*/ 134 h 808"/>
                  <a:gd name="T84" fmla="*/ 70 w 782"/>
                  <a:gd name="T85" fmla="*/ 146 h 808"/>
                  <a:gd name="T86" fmla="*/ 20 w 782"/>
                  <a:gd name="T87" fmla="*/ 134 h 808"/>
                  <a:gd name="T88" fmla="*/ 0 w 782"/>
                  <a:gd name="T89" fmla="*/ 115 h 808"/>
                  <a:gd name="T90" fmla="*/ 0 w 782"/>
                  <a:gd name="T91" fmla="*/ 76 h 80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82"/>
                  <a:gd name="T139" fmla="*/ 0 h 808"/>
                  <a:gd name="T140" fmla="*/ 782 w 782"/>
                  <a:gd name="T141" fmla="*/ 808 h 80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82" h="808">
                    <a:moveTo>
                      <a:pt x="0" y="76"/>
                    </a:moveTo>
                    <a:lnTo>
                      <a:pt x="66" y="0"/>
                    </a:lnTo>
                    <a:lnTo>
                      <a:pt x="163" y="0"/>
                    </a:lnTo>
                    <a:lnTo>
                      <a:pt x="343" y="19"/>
                    </a:lnTo>
                    <a:lnTo>
                      <a:pt x="555" y="30"/>
                    </a:lnTo>
                    <a:lnTo>
                      <a:pt x="636" y="65"/>
                    </a:lnTo>
                    <a:lnTo>
                      <a:pt x="670" y="110"/>
                    </a:lnTo>
                    <a:lnTo>
                      <a:pt x="678" y="180"/>
                    </a:lnTo>
                    <a:lnTo>
                      <a:pt x="654" y="253"/>
                    </a:lnTo>
                    <a:lnTo>
                      <a:pt x="589" y="365"/>
                    </a:lnTo>
                    <a:lnTo>
                      <a:pt x="504" y="457"/>
                    </a:lnTo>
                    <a:lnTo>
                      <a:pt x="439" y="541"/>
                    </a:lnTo>
                    <a:lnTo>
                      <a:pt x="412" y="607"/>
                    </a:lnTo>
                    <a:lnTo>
                      <a:pt x="393" y="653"/>
                    </a:lnTo>
                    <a:lnTo>
                      <a:pt x="400" y="689"/>
                    </a:lnTo>
                    <a:lnTo>
                      <a:pt x="405" y="711"/>
                    </a:lnTo>
                    <a:lnTo>
                      <a:pt x="482" y="711"/>
                    </a:lnTo>
                    <a:lnTo>
                      <a:pt x="601" y="692"/>
                    </a:lnTo>
                    <a:lnTo>
                      <a:pt x="678" y="692"/>
                    </a:lnTo>
                    <a:lnTo>
                      <a:pt x="758" y="723"/>
                    </a:lnTo>
                    <a:lnTo>
                      <a:pt x="782" y="761"/>
                    </a:lnTo>
                    <a:lnTo>
                      <a:pt x="758" y="796"/>
                    </a:lnTo>
                    <a:lnTo>
                      <a:pt x="724" y="808"/>
                    </a:lnTo>
                    <a:lnTo>
                      <a:pt x="670" y="792"/>
                    </a:lnTo>
                    <a:lnTo>
                      <a:pt x="597" y="749"/>
                    </a:lnTo>
                    <a:lnTo>
                      <a:pt x="520" y="757"/>
                    </a:lnTo>
                    <a:lnTo>
                      <a:pt x="393" y="780"/>
                    </a:lnTo>
                    <a:lnTo>
                      <a:pt x="355" y="773"/>
                    </a:lnTo>
                    <a:lnTo>
                      <a:pt x="335" y="746"/>
                    </a:lnTo>
                    <a:lnTo>
                      <a:pt x="335" y="681"/>
                    </a:lnTo>
                    <a:lnTo>
                      <a:pt x="335" y="588"/>
                    </a:lnTo>
                    <a:lnTo>
                      <a:pt x="389" y="518"/>
                    </a:lnTo>
                    <a:lnTo>
                      <a:pt x="470" y="414"/>
                    </a:lnTo>
                    <a:lnTo>
                      <a:pt x="540" y="323"/>
                    </a:lnTo>
                    <a:lnTo>
                      <a:pt x="586" y="253"/>
                    </a:lnTo>
                    <a:lnTo>
                      <a:pt x="609" y="192"/>
                    </a:lnTo>
                    <a:lnTo>
                      <a:pt x="597" y="157"/>
                    </a:lnTo>
                    <a:lnTo>
                      <a:pt x="566" y="115"/>
                    </a:lnTo>
                    <a:lnTo>
                      <a:pt x="520" y="103"/>
                    </a:lnTo>
                    <a:lnTo>
                      <a:pt x="470" y="103"/>
                    </a:lnTo>
                    <a:lnTo>
                      <a:pt x="358" y="103"/>
                    </a:lnTo>
                    <a:lnTo>
                      <a:pt x="193" y="134"/>
                    </a:lnTo>
                    <a:lnTo>
                      <a:pt x="70" y="146"/>
                    </a:lnTo>
                    <a:lnTo>
                      <a:pt x="20" y="134"/>
                    </a:lnTo>
                    <a:lnTo>
                      <a:pt x="0" y="115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57" name="Freeform 111"/>
              <p:cNvSpPr>
                <a:spLocks noChangeAspect="1"/>
              </p:cNvSpPr>
              <p:nvPr/>
            </p:nvSpPr>
            <p:spPr bwMode="auto">
              <a:xfrm rot="-4121048">
                <a:off x="2675" y="2797"/>
                <a:ext cx="1159" cy="461"/>
              </a:xfrm>
              <a:custGeom>
                <a:avLst/>
                <a:gdLst>
                  <a:gd name="T0" fmla="*/ 808 w 992"/>
                  <a:gd name="T1" fmla="*/ 320 h 770"/>
                  <a:gd name="T2" fmla="*/ 823 w 992"/>
                  <a:gd name="T3" fmla="*/ 219 h 770"/>
                  <a:gd name="T4" fmla="*/ 881 w 992"/>
                  <a:gd name="T5" fmla="*/ 181 h 770"/>
                  <a:gd name="T6" fmla="*/ 950 w 992"/>
                  <a:gd name="T7" fmla="*/ 174 h 770"/>
                  <a:gd name="T8" fmla="*/ 992 w 992"/>
                  <a:gd name="T9" fmla="*/ 219 h 770"/>
                  <a:gd name="T10" fmla="*/ 973 w 992"/>
                  <a:gd name="T11" fmla="*/ 308 h 770"/>
                  <a:gd name="T12" fmla="*/ 935 w 992"/>
                  <a:gd name="T13" fmla="*/ 427 h 770"/>
                  <a:gd name="T14" fmla="*/ 857 w 992"/>
                  <a:gd name="T15" fmla="*/ 562 h 770"/>
                  <a:gd name="T16" fmla="*/ 761 w 992"/>
                  <a:gd name="T17" fmla="*/ 677 h 770"/>
                  <a:gd name="T18" fmla="*/ 681 w 992"/>
                  <a:gd name="T19" fmla="*/ 739 h 770"/>
                  <a:gd name="T20" fmla="*/ 592 w 992"/>
                  <a:gd name="T21" fmla="*/ 770 h 770"/>
                  <a:gd name="T22" fmla="*/ 507 w 992"/>
                  <a:gd name="T23" fmla="*/ 759 h 770"/>
                  <a:gd name="T24" fmla="*/ 442 w 992"/>
                  <a:gd name="T25" fmla="*/ 723 h 770"/>
                  <a:gd name="T26" fmla="*/ 419 w 992"/>
                  <a:gd name="T27" fmla="*/ 666 h 770"/>
                  <a:gd name="T28" fmla="*/ 392 w 992"/>
                  <a:gd name="T29" fmla="*/ 566 h 770"/>
                  <a:gd name="T30" fmla="*/ 361 w 992"/>
                  <a:gd name="T31" fmla="*/ 382 h 770"/>
                  <a:gd name="T32" fmla="*/ 338 w 992"/>
                  <a:gd name="T33" fmla="*/ 254 h 770"/>
                  <a:gd name="T34" fmla="*/ 338 w 992"/>
                  <a:gd name="T35" fmla="*/ 104 h 770"/>
                  <a:gd name="T36" fmla="*/ 323 w 992"/>
                  <a:gd name="T37" fmla="*/ 78 h 770"/>
                  <a:gd name="T38" fmla="*/ 277 w 992"/>
                  <a:gd name="T39" fmla="*/ 70 h 770"/>
                  <a:gd name="T40" fmla="*/ 223 w 992"/>
                  <a:gd name="T41" fmla="*/ 112 h 770"/>
                  <a:gd name="T42" fmla="*/ 173 w 992"/>
                  <a:gd name="T43" fmla="*/ 181 h 770"/>
                  <a:gd name="T44" fmla="*/ 115 w 992"/>
                  <a:gd name="T45" fmla="*/ 219 h 770"/>
                  <a:gd name="T46" fmla="*/ 27 w 992"/>
                  <a:gd name="T47" fmla="*/ 219 h 770"/>
                  <a:gd name="T48" fmla="*/ 0 w 992"/>
                  <a:gd name="T49" fmla="*/ 196 h 770"/>
                  <a:gd name="T50" fmla="*/ 0 w 992"/>
                  <a:gd name="T51" fmla="*/ 158 h 770"/>
                  <a:gd name="T52" fmla="*/ 39 w 992"/>
                  <a:gd name="T53" fmla="*/ 123 h 770"/>
                  <a:gd name="T54" fmla="*/ 81 w 992"/>
                  <a:gd name="T55" fmla="*/ 135 h 770"/>
                  <a:gd name="T56" fmla="*/ 119 w 992"/>
                  <a:gd name="T57" fmla="*/ 127 h 770"/>
                  <a:gd name="T58" fmla="*/ 189 w 992"/>
                  <a:gd name="T59" fmla="*/ 78 h 770"/>
                  <a:gd name="T60" fmla="*/ 257 w 992"/>
                  <a:gd name="T61" fmla="*/ 23 h 770"/>
                  <a:gd name="T62" fmla="*/ 323 w 992"/>
                  <a:gd name="T63" fmla="*/ 8 h 770"/>
                  <a:gd name="T64" fmla="*/ 415 w 992"/>
                  <a:gd name="T65" fmla="*/ 0 h 770"/>
                  <a:gd name="T66" fmla="*/ 419 w 992"/>
                  <a:gd name="T67" fmla="*/ 42 h 770"/>
                  <a:gd name="T68" fmla="*/ 397 w 992"/>
                  <a:gd name="T69" fmla="*/ 89 h 770"/>
                  <a:gd name="T70" fmla="*/ 392 w 992"/>
                  <a:gd name="T71" fmla="*/ 208 h 770"/>
                  <a:gd name="T72" fmla="*/ 419 w 992"/>
                  <a:gd name="T73" fmla="*/ 366 h 770"/>
                  <a:gd name="T74" fmla="*/ 462 w 992"/>
                  <a:gd name="T75" fmla="*/ 520 h 770"/>
                  <a:gd name="T76" fmla="*/ 499 w 992"/>
                  <a:gd name="T77" fmla="*/ 612 h 770"/>
                  <a:gd name="T78" fmla="*/ 558 w 992"/>
                  <a:gd name="T79" fmla="*/ 655 h 770"/>
                  <a:gd name="T80" fmla="*/ 615 w 992"/>
                  <a:gd name="T81" fmla="*/ 655 h 770"/>
                  <a:gd name="T82" fmla="*/ 673 w 992"/>
                  <a:gd name="T83" fmla="*/ 612 h 770"/>
                  <a:gd name="T84" fmla="*/ 750 w 992"/>
                  <a:gd name="T85" fmla="*/ 515 h 770"/>
                  <a:gd name="T86" fmla="*/ 800 w 992"/>
                  <a:gd name="T87" fmla="*/ 377 h 770"/>
                  <a:gd name="T88" fmla="*/ 808 w 992"/>
                  <a:gd name="T89" fmla="*/ 320 h 77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92"/>
                  <a:gd name="T136" fmla="*/ 0 h 770"/>
                  <a:gd name="T137" fmla="*/ 992 w 992"/>
                  <a:gd name="T138" fmla="*/ 770 h 77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92" h="770">
                    <a:moveTo>
                      <a:pt x="808" y="320"/>
                    </a:moveTo>
                    <a:lnTo>
                      <a:pt x="823" y="219"/>
                    </a:lnTo>
                    <a:lnTo>
                      <a:pt x="881" y="181"/>
                    </a:lnTo>
                    <a:lnTo>
                      <a:pt x="950" y="174"/>
                    </a:lnTo>
                    <a:lnTo>
                      <a:pt x="992" y="219"/>
                    </a:lnTo>
                    <a:lnTo>
                      <a:pt x="973" y="308"/>
                    </a:lnTo>
                    <a:lnTo>
                      <a:pt x="935" y="427"/>
                    </a:lnTo>
                    <a:lnTo>
                      <a:pt x="857" y="562"/>
                    </a:lnTo>
                    <a:lnTo>
                      <a:pt x="761" y="677"/>
                    </a:lnTo>
                    <a:lnTo>
                      <a:pt x="681" y="739"/>
                    </a:lnTo>
                    <a:lnTo>
                      <a:pt x="592" y="770"/>
                    </a:lnTo>
                    <a:lnTo>
                      <a:pt x="507" y="759"/>
                    </a:lnTo>
                    <a:lnTo>
                      <a:pt x="442" y="723"/>
                    </a:lnTo>
                    <a:lnTo>
                      <a:pt x="419" y="666"/>
                    </a:lnTo>
                    <a:lnTo>
                      <a:pt x="392" y="566"/>
                    </a:lnTo>
                    <a:lnTo>
                      <a:pt x="361" y="382"/>
                    </a:lnTo>
                    <a:lnTo>
                      <a:pt x="338" y="254"/>
                    </a:lnTo>
                    <a:lnTo>
                      <a:pt x="338" y="104"/>
                    </a:lnTo>
                    <a:lnTo>
                      <a:pt x="323" y="78"/>
                    </a:lnTo>
                    <a:lnTo>
                      <a:pt x="277" y="70"/>
                    </a:lnTo>
                    <a:lnTo>
                      <a:pt x="223" y="112"/>
                    </a:lnTo>
                    <a:lnTo>
                      <a:pt x="173" y="181"/>
                    </a:lnTo>
                    <a:lnTo>
                      <a:pt x="115" y="219"/>
                    </a:lnTo>
                    <a:lnTo>
                      <a:pt x="27" y="219"/>
                    </a:lnTo>
                    <a:lnTo>
                      <a:pt x="0" y="196"/>
                    </a:lnTo>
                    <a:lnTo>
                      <a:pt x="0" y="158"/>
                    </a:lnTo>
                    <a:lnTo>
                      <a:pt x="39" y="123"/>
                    </a:lnTo>
                    <a:lnTo>
                      <a:pt x="81" y="135"/>
                    </a:lnTo>
                    <a:lnTo>
                      <a:pt x="119" y="127"/>
                    </a:lnTo>
                    <a:lnTo>
                      <a:pt x="189" y="78"/>
                    </a:lnTo>
                    <a:lnTo>
                      <a:pt x="257" y="23"/>
                    </a:lnTo>
                    <a:lnTo>
                      <a:pt x="323" y="8"/>
                    </a:lnTo>
                    <a:lnTo>
                      <a:pt x="415" y="0"/>
                    </a:lnTo>
                    <a:lnTo>
                      <a:pt x="419" y="42"/>
                    </a:lnTo>
                    <a:lnTo>
                      <a:pt x="397" y="89"/>
                    </a:lnTo>
                    <a:lnTo>
                      <a:pt x="392" y="208"/>
                    </a:lnTo>
                    <a:lnTo>
                      <a:pt x="419" y="366"/>
                    </a:lnTo>
                    <a:lnTo>
                      <a:pt x="462" y="520"/>
                    </a:lnTo>
                    <a:lnTo>
                      <a:pt x="499" y="612"/>
                    </a:lnTo>
                    <a:lnTo>
                      <a:pt x="558" y="655"/>
                    </a:lnTo>
                    <a:lnTo>
                      <a:pt x="615" y="655"/>
                    </a:lnTo>
                    <a:lnTo>
                      <a:pt x="673" y="612"/>
                    </a:lnTo>
                    <a:lnTo>
                      <a:pt x="750" y="515"/>
                    </a:lnTo>
                    <a:lnTo>
                      <a:pt x="800" y="377"/>
                    </a:lnTo>
                    <a:lnTo>
                      <a:pt x="808" y="32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58" name="Freeform 112"/>
              <p:cNvSpPr>
                <a:spLocks noChangeAspect="1"/>
              </p:cNvSpPr>
              <p:nvPr/>
            </p:nvSpPr>
            <p:spPr bwMode="auto">
              <a:xfrm rot="-2705309">
                <a:off x="2414" y="1540"/>
                <a:ext cx="474" cy="848"/>
              </a:xfrm>
              <a:custGeom>
                <a:avLst/>
                <a:gdLst>
                  <a:gd name="T0" fmla="*/ 445 w 699"/>
                  <a:gd name="T1" fmla="*/ 923 h 1216"/>
                  <a:gd name="T2" fmla="*/ 560 w 699"/>
                  <a:gd name="T3" fmla="*/ 1039 h 1216"/>
                  <a:gd name="T4" fmla="*/ 606 w 699"/>
                  <a:gd name="T5" fmla="*/ 1039 h 1216"/>
                  <a:gd name="T6" fmla="*/ 684 w 699"/>
                  <a:gd name="T7" fmla="*/ 1086 h 1216"/>
                  <a:gd name="T8" fmla="*/ 699 w 699"/>
                  <a:gd name="T9" fmla="*/ 1139 h 1216"/>
                  <a:gd name="T10" fmla="*/ 676 w 699"/>
                  <a:gd name="T11" fmla="*/ 1208 h 1216"/>
                  <a:gd name="T12" fmla="*/ 614 w 699"/>
                  <a:gd name="T13" fmla="*/ 1216 h 1216"/>
                  <a:gd name="T14" fmla="*/ 537 w 699"/>
                  <a:gd name="T15" fmla="*/ 1162 h 1216"/>
                  <a:gd name="T16" fmla="*/ 383 w 699"/>
                  <a:gd name="T17" fmla="*/ 1016 h 1216"/>
                  <a:gd name="T18" fmla="*/ 284 w 699"/>
                  <a:gd name="T19" fmla="*/ 878 h 1216"/>
                  <a:gd name="T20" fmla="*/ 237 w 699"/>
                  <a:gd name="T21" fmla="*/ 769 h 1216"/>
                  <a:gd name="T22" fmla="*/ 206 w 699"/>
                  <a:gd name="T23" fmla="*/ 585 h 1216"/>
                  <a:gd name="T24" fmla="*/ 206 w 699"/>
                  <a:gd name="T25" fmla="*/ 346 h 1216"/>
                  <a:gd name="T26" fmla="*/ 198 w 699"/>
                  <a:gd name="T27" fmla="*/ 285 h 1216"/>
                  <a:gd name="T28" fmla="*/ 153 w 699"/>
                  <a:gd name="T29" fmla="*/ 239 h 1216"/>
                  <a:gd name="T30" fmla="*/ 22 w 699"/>
                  <a:gd name="T31" fmla="*/ 247 h 1216"/>
                  <a:gd name="T32" fmla="*/ 0 w 699"/>
                  <a:gd name="T33" fmla="*/ 223 h 1216"/>
                  <a:gd name="T34" fmla="*/ 29 w 699"/>
                  <a:gd name="T35" fmla="*/ 208 h 1216"/>
                  <a:gd name="T36" fmla="*/ 122 w 699"/>
                  <a:gd name="T37" fmla="*/ 200 h 1216"/>
                  <a:gd name="T38" fmla="*/ 138 w 699"/>
                  <a:gd name="T39" fmla="*/ 185 h 1216"/>
                  <a:gd name="T40" fmla="*/ 6 w 699"/>
                  <a:gd name="T41" fmla="*/ 107 h 1216"/>
                  <a:gd name="T42" fmla="*/ 6 w 699"/>
                  <a:gd name="T43" fmla="*/ 77 h 1216"/>
                  <a:gd name="T44" fmla="*/ 29 w 699"/>
                  <a:gd name="T45" fmla="*/ 70 h 1216"/>
                  <a:gd name="T46" fmla="*/ 138 w 699"/>
                  <a:gd name="T47" fmla="*/ 130 h 1216"/>
                  <a:gd name="T48" fmla="*/ 161 w 699"/>
                  <a:gd name="T49" fmla="*/ 123 h 1216"/>
                  <a:gd name="T50" fmla="*/ 138 w 699"/>
                  <a:gd name="T51" fmla="*/ 8 h 1216"/>
                  <a:gd name="T52" fmla="*/ 153 w 699"/>
                  <a:gd name="T53" fmla="*/ 0 h 1216"/>
                  <a:gd name="T54" fmla="*/ 169 w 699"/>
                  <a:gd name="T55" fmla="*/ 8 h 1216"/>
                  <a:gd name="T56" fmla="*/ 198 w 699"/>
                  <a:gd name="T57" fmla="*/ 123 h 1216"/>
                  <a:gd name="T58" fmla="*/ 222 w 699"/>
                  <a:gd name="T59" fmla="*/ 130 h 1216"/>
                  <a:gd name="T60" fmla="*/ 284 w 699"/>
                  <a:gd name="T61" fmla="*/ 8 h 1216"/>
                  <a:gd name="T62" fmla="*/ 299 w 699"/>
                  <a:gd name="T63" fmla="*/ 8 h 1216"/>
                  <a:gd name="T64" fmla="*/ 299 w 699"/>
                  <a:gd name="T65" fmla="*/ 46 h 1216"/>
                  <a:gd name="T66" fmla="*/ 260 w 699"/>
                  <a:gd name="T67" fmla="*/ 146 h 1216"/>
                  <a:gd name="T68" fmla="*/ 260 w 699"/>
                  <a:gd name="T69" fmla="*/ 200 h 1216"/>
                  <a:gd name="T70" fmla="*/ 276 w 699"/>
                  <a:gd name="T71" fmla="*/ 270 h 1216"/>
                  <a:gd name="T72" fmla="*/ 268 w 699"/>
                  <a:gd name="T73" fmla="*/ 361 h 1216"/>
                  <a:gd name="T74" fmla="*/ 276 w 699"/>
                  <a:gd name="T75" fmla="*/ 531 h 1216"/>
                  <a:gd name="T76" fmla="*/ 291 w 699"/>
                  <a:gd name="T77" fmla="*/ 639 h 1216"/>
                  <a:gd name="T78" fmla="*/ 330 w 699"/>
                  <a:gd name="T79" fmla="*/ 762 h 1216"/>
                  <a:gd name="T80" fmla="*/ 383 w 699"/>
                  <a:gd name="T81" fmla="*/ 855 h 1216"/>
                  <a:gd name="T82" fmla="*/ 445 w 699"/>
                  <a:gd name="T83" fmla="*/ 923 h 121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99"/>
                  <a:gd name="T127" fmla="*/ 0 h 1216"/>
                  <a:gd name="T128" fmla="*/ 699 w 699"/>
                  <a:gd name="T129" fmla="*/ 1216 h 121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99" h="1216">
                    <a:moveTo>
                      <a:pt x="445" y="923"/>
                    </a:moveTo>
                    <a:lnTo>
                      <a:pt x="560" y="1039"/>
                    </a:lnTo>
                    <a:lnTo>
                      <a:pt x="606" y="1039"/>
                    </a:lnTo>
                    <a:lnTo>
                      <a:pt x="684" y="1086"/>
                    </a:lnTo>
                    <a:lnTo>
                      <a:pt x="699" y="1139"/>
                    </a:lnTo>
                    <a:lnTo>
                      <a:pt x="676" y="1208"/>
                    </a:lnTo>
                    <a:lnTo>
                      <a:pt x="614" y="1216"/>
                    </a:lnTo>
                    <a:lnTo>
                      <a:pt x="537" y="1162"/>
                    </a:lnTo>
                    <a:lnTo>
                      <a:pt x="383" y="1016"/>
                    </a:lnTo>
                    <a:lnTo>
                      <a:pt x="284" y="878"/>
                    </a:lnTo>
                    <a:lnTo>
                      <a:pt x="237" y="769"/>
                    </a:lnTo>
                    <a:lnTo>
                      <a:pt x="206" y="585"/>
                    </a:lnTo>
                    <a:lnTo>
                      <a:pt x="206" y="346"/>
                    </a:lnTo>
                    <a:lnTo>
                      <a:pt x="198" y="285"/>
                    </a:lnTo>
                    <a:lnTo>
                      <a:pt x="153" y="239"/>
                    </a:lnTo>
                    <a:lnTo>
                      <a:pt x="22" y="247"/>
                    </a:lnTo>
                    <a:lnTo>
                      <a:pt x="0" y="223"/>
                    </a:lnTo>
                    <a:lnTo>
                      <a:pt x="29" y="208"/>
                    </a:lnTo>
                    <a:lnTo>
                      <a:pt x="122" y="200"/>
                    </a:lnTo>
                    <a:lnTo>
                      <a:pt x="138" y="185"/>
                    </a:lnTo>
                    <a:lnTo>
                      <a:pt x="6" y="107"/>
                    </a:lnTo>
                    <a:lnTo>
                      <a:pt x="6" y="77"/>
                    </a:lnTo>
                    <a:lnTo>
                      <a:pt x="29" y="70"/>
                    </a:lnTo>
                    <a:lnTo>
                      <a:pt x="138" y="130"/>
                    </a:lnTo>
                    <a:lnTo>
                      <a:pt x="161" y="123"/>
                    </a:lnTo>
                    <a:lnTo>
                      <a:pt x="138" y="8"/>
                    </a:lnTo>
                    <a:lnTo>
                      <a:pt x="153" y="0"/>
                    </a:lnTo>
                    <a:lnTo>
                      <a:pt x="169" y="8"/>
                    </a:lnTo>
                    <a:lnTo>
                      <a:pt x="198" y="123"/>
                    </a:lnTo>
                    <a:lnTo>
                      <a:pt x="222" y="130"/>
                    </a:lnTo>
                    <a:lnTo>
                      <a:pt x="284" y="8"/>
                    </a:lnTo>
                    <a:lnTo>
                      <a:pt x="299" y="8"/>
                    </a:lnTo>
                    <a:lnTo>
                      <a:pt x="299" y="46"/>
                    </a:lnTo>
                    <a:lnTo>
                      <a:pt x="260" y="146"/>
                    </a:lnTo>
                    <a:lnTo>
                      <a:pt x="260" y="200"/>
                    </a:lnTo>
                    <a:lnTo>
                      <a:pt x="276" y="270"/>
                    </a:lnTo>
                    <a:lnTo>
                      <a:pt x="268" y="361"/>
                    </a:lnTo>
                    <a:lnTo>
                      <a:pt x="276" y="531"/>
                    </a:lnTo>
                    <a:lnTo>
                      <a:pt x="291" y="639"/>
                    </a:lnTo>
                    <a:lnTo>
                      <a:pt x="330" y="762"/>
                    </a:lnTo>
                    <a:lnTo>
                      <a:pt x="383" y="855"/>
                    </a:lnTo>
                    <a:lnTo>
                      <a:pt x="445" y="923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59" name="Freeform 113"/>
              <p:cNvSpPr>
                <a:spLocks noChangeAspect="1"/>
              </p:cNvSpPr>
              <p:nvPr/>
            </p:nvSpPr>
            <p:spPr bwMode="auto">
              <a:xfrm rot="-2705309">
                <a:off x="2793" y="1150"/>
                <a:ext cx="620" cy="708"/>
              </a:xfrm>
              <a:custGeom>
                <a:avLst/>
                <a:gdLst>
                  <a:gd name="T0" fmla="*/ 15 w 915"/>
                  <a:gd name="T1" fmla="*/ 1008 h 1139"/>
                  <a:gd name="T2" fmla="*/ 0 w 915"/>
                  <a:gd name="T3" fmla="*/ 1061 h 1139"/>
                  <a:gd name="T4" fmla="*/ 15 w 915"/>
                  <a:gd name="T5" fmla="*/ 1139 h 1139"/>
                  <a:gd name="T6" fmla="*/ 70 w 915"/>
                  <a:gd name="T7" fmla="*/ 1139 h 1139"/>
                  <a:gd name="T8" fmla="*/ 231 w 915"/>
                  <a:gd name="T9" fmla="*/ 1108 h 1139"/>
                  <a:gd name="T10" fmla="*/ 408 w 915"/>
                  <a:gd name="T11" fmla="*/ 1046 h 1139"/>
                  <a:gd name="T12" fmla="*/ 554 w 915"/>
                  <a:gd name="T13" fmla="*/ 946 h 1139"/>
                  <a:gd name="T14" fmla="*/ 639 w 915"/>
                  <a:gd name="T15" fmla="*/ 816 h 1139"/>
                  <a:gd name="T16" fmla="*/ 715 w 915"/>
                  <a:gd name="T17" fmla="*/ 593 h 1139"/>
                  <a:gd name="T18" fmla="*/ 738 w 915"/>
                  <a:gd name="T19" fmla="*/ 385 h 1139"/>
                  <a:gd name="T20" fmla="*/ 738 w 915"/>
                  <a:gd name="T21" fmla="*/ 285 h 1139"/>
                  <a:gd name="T22" fmla="*/ 777 w 915"/>
                  <a:gd name="T23" fmla="*/ 224 h 1139"/>
                  <a:gd name="T24" fmla="*/ 845 w 915"/>
                  <a:gd name="T25" fmla="*/ 200 h 1139"/>
                  <a:gd name="T26" fmla="*/ 907 w 915"/>
                  <a:gd name="T27" fmla="*/ 200 h 1139"/>
                  <a:gd name="T28" fmla="*/ 915 w 915"/>
                  <a:gd name="T29" fmla="*/ 169 h 1139"/>
                  <a:gd name="T30" fmla="*/ 823 w 915"/>
                  <a:gd name="T31" fmla="*/ 177 h 1139"/>
                  <a:gd name="T32" fmla="*/ 808 w 915"/>
                  <a:gd name="T33" fmla="*/ 154 h 1139"/>
                  <a:gd name="T34" fmla="*/ 884 w 915"/>
                  <a:gd name="T35" fmla="*/ 70 h 1139"/>
                  <a:gd name="T36" fmla="*/ 868 w 915"/>
                  <a:gd name="T37" fmla="*/ 47 h 1139"/>
                  <a:gd name="T38" fmla="*/ 853 w 915"/>
                  <a:gd name="T39" fmla="*/ 62 h 1139"/>
                  <a:gd name="T40" fmla="*/ 792 w 915"/>
                  <a:gd name="T41" fmla="*/ 123 h 1139"/>
                  <a:gd name="T42" fmla="*/ 777 w 915"/>
                  <a:gd name="T43" fmla="*/ 123 h 1139"/>
                  <a:gd name="T44" fmla="*/ 777 w 915"/>
                  <a:gd name="T45" fmla="*/ 16 h 1139"/>
                  <a:gd name="T46" fmla="*/ 761 w 915"/>
                  <a:gd name="T47" fmla="*/ 0 h 1139"/>
                  <a:gd name="T48" fmla="*/ 738 w 915"/>
                  <a:gd name="T49" fmla="*/ 8 h 1139"/>
                  <a:gd name="T50" fmla="*/ 746 w 915"/>
                  <a:gd name="T51" fmla="*/ 123 h 1139"/>
                  <a:gd name="T52" fmla="*/ 730 w 915"/>
                  <a:gd name="T53" fmla="*/ 131 h 1139"/>
                  <a:gd name="T54" fmla="*/ 668 w 915"/>
                  <a:gd name="T55" fmla="*/ 70 h 1139"/>
                  <a:gd name="T56" fmla="*/ 623 w 915"/>
                  <a:gd name="T57" fmla="*/ 62 h 1139"/>
                  <a:gd name="T58" fmla="*/ 631 w 915"/>
                  <a:gd name="T59" fmla="*/ 93 h 1139"/>
                  <a:gd name="T60" fmla="*/ 699 w 915"/>
                  <a:gd name="T61" fmla="*/ 162 h 1139"/>
                  <a:gd name="T62" fmla="*/ 699 w 915"/>
                  <a:gd name="T63" fmla="*/ 200 h 1139"/>
                  <a:gd name="T64" fmla="*/ 676 w 915"/>
                  <a:gd name="T65" fmla="*/ 278 h 1139"/>
                  <a:gd name="T66" fmla="*/ 676 w 915"/>
                  <a:gd name="T67" fmla="*/ 346 h 1139"/>
                  <a:gd name="T68" fmla="*/ 676 w 915"/>
                  <a:gd name="T69" fmla="*/ 462 h 1139"/>
                  <a:gd name="T70" fmla="*/ 645 w 915"/>
                  <a:gd name="T71" fmla="*/ 608 h 1139"/>
                  <a:gd name="T72" fmla="*/ 615 w 915"/>
                  <a:gd name="T73" fmla="*/ 700 h 1139"/>
                  <a:gd name="T74" fmla="*/ 561 w 915"/>
                  <a:gd name="T75" fmla="*/ 816 h 1139"/>
                  <a:gd name="T76" fmla="*/ 499 w 915"/>
                  <a:gd name="T77" fmla="*/ 908 h 1139"/>
                  <a:gd name="T78" fmla="*/ 454 w 915"/>
                  <a:gd name="T79" fmla="*/ 954 h 1139"/>
                  <a:gd name="T80" fmla="*/ 330 w 915"/>
                  <a:gd name="T81" fmla="*/ 993 h 1139"/>
                  <a:gd name="T82" fmla="*/ 215 w 915"/>
                  <a:gd name="T83" fmla="*/ 1008 h 1139"/>
                  <a:gd name="T84" fmla="*/ 99 w 915"/>
                  <a:gd name="T85" fmla="*/ 1024 h 1139"/>
                  <a:gd name="T86" fmla="*/ 15 w 915"/>
                  <a:gd name="T87" fmla="*/ 1008 h 11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15"/>
                  <a:gd name="T133" fmla="*/ 0 h 1139"/>
                  <a:gd name="T134" fmla="*/ 915 w 915"/>
                  <a:gd name="T135" fmla="*/ 1139 h 113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15" h="1139">
                    <a:moveTo>
                      <a:pt x="15" y="1008"/>
                    </a:moveTo>
                    <a:lnTo>
                      <a:pt x="0" y="1061"/>
                    </a:lnTo>
                    <a:lnTo>
                      <a:pt x="15" y="1139"/>
                    </a:lnTo>
                    <a:lnTo>
                      <a:pt x="70" y="1139"/>
                    </a:lnTo>
                    <a:lnTo>
                      <a:pt x="231" y="1108"/>
                    </a:lnTo>
                    <a:lnTo>
                      <a:pt x="408" y="1046"/>
                    </a:lnTo>
                    <a:lnTo>
                      <a:pt x="554" y="946"/>
                    </a:lnTo>
                    <a:lnTo>
                      <a:pt x="639" y="816"/>
                    </a:lnTo>
                    <a:lnTo>
                      <a:pt x="715" y="593"/>
                    </a:lnTo>
                    <a:lnTo>
                      <a:pt x="738" y="385"/>
                    </a:lnTo>
                    <a:lnTo>
                      <a:pt x="738" y="285"/>
                    </a:lnTo>
                    <a:lnTo>
                      <a:pt x="777" y="224"/>
                    </a:lnTo>
                    <a:lnTo>
                      <a:pt x="845" y="200"/>
                    </a:lnTo>
                    <a:lnTo>
                      <a:pt x="907" y="200"/>
                    </a:lnTo>
                    <a:lnTo>
                      <a:pt x="915" y="169"/>
                    </a:lnTo>
                    <a:lnTo>
                      <a:pt x="823" y="177"/>
                    </a:lnTo>
                    <a:lnTo>
                      <a:pt x="808" y="154"/>
                    </a:lnTo>
                    <a:lnTo>
                      <a:pt x="884" y="70"/>
                    </a:lnTo>
                    <a:lnTo>
                      <a:pt x="868" y="47"/>
                    </a:lnTo>
                    <a:lnTo>
                      <a:pt x="853" y="62"/>
                    </a:lnTo>
                    <a:lnTo>
                      <a:pt x="792" y="123"/>
                    </a:lnTo>
                    <a:lnTo>
                      <a:pt x="777" y="123"/>
                    </a:lnTo>
                    <a:lnTo>
                      <a:pt x="777" y="16"/>
                    </a:lnTo>
                    <a:lnTo>
                      <a:pt x="761" y="0"/>
                    </a:lnTo>
                    <a:lnTo>
                      <a:pt x="738" y="8"/>
                    </a:lnTo>
                    <a:lnTo>
                      <a:pt x="746" y="123"/>
                    </a:lnTo>
                    <a:lnTo>
                      <a:pt x="730" y="131"/>
                    </a:lnTo>
                    <a:lnTo>
                      <a:pt x="668" y="70"/>
                    </a:lnTo>
                    <a:lnTo>
                      <a:pt x="623" y="62"/>
                    </a:lnTo>
                    <a:lnTo>
                      <a:pt x="631" y="93"/>
                    </a:lnTo>
                    <a:lnTo>
                      <a:pt x="699" y="162"/>
                    </a:lnTo>
                    <a:lnTo>
                      <a:pt x="699" y="200"/>
                    </a:lnTo>
                    <a:lnTo>
                      <a:pt x="676" y="278"/>
                    </a:lnTo>
                    <a:lnTo>
                      <a:pt x="676" y="346"/>
                    </a:lnTo>
                    <a:lnTo>
                      <a:pt x="676" y="462"/>
                    </a:lnTo>
                    <a:lnTo>
                      <a:pt x="645" y="608"/>
                    </a:lnTo>
                    <a:lnTo>
                      <a:pt x="615" y="700"/>
                    </a:lnTo>
                    <a:lnTo>
                      <a:pt x="561" y="816"/>
                    </a:lnTo>
                    <a:lnTo>
                      <a:pt x="499" y="908"/>
                    </a:lnTo>
                    <a:lnTo>
                      <a:pt x="454" y="954"/>
                    </a:lnTo>
                    <a:lnTo>
                      <a:pt x="330" y="993"/>
                    </a:lnTo>
                    <a:lnTo>
                      <a:pt x="215" y="1008"/>
                    </a:lnTo>
                    <a:lnTo>
                      <a:pt x="99" y="1024"/>
                    </a:lnTo>
                    <a:lnTo>
                      <a:pt x="15" y="1008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436338" name="Rectangle 114"/>
          <p:cNvSpPr>
            <a:spLocks noChangeArrowheads="1"/>
          </p:cNvSpPr>
          <p:nvPr/>
        </p:nvSpPr>
        <p:spPr bwMode="auto">
          <a:xfrm>
            <a:off x="6376988" y="4572000"/>
            <a:ext cx="403225" cy="1828800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CA" altLang="en-US"/>
          </a:p>
        </p:txBody>
      </p:sp>
      <p:sp>
        <p:nvSpPr>
          <p:cNvPr id="21548" name="Text Box 115"/>
          <p:cNvSpPr txBox="1">
            <a:spLocks noChangeArrowheads="1"/>
          </p:cNvSpPr>
          <p:nvPr/>
        </p:nvSpPr>
        <p:spPr bwMode="auto">
          <a:xfrm>
            <a:off x="1216025" y="1958975"/>
            <a:ext cx="12112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/>
              <a:t>Case 2</a:t>
            </a:r>
            <a:endParaRPr lang="en-CA" altLang="en-US"/>
          </a:p>
        </p:txBody>
      </p:sp>
      <p:sp>
        <p:nvSpPr>
          <p:cNvPr id="436340" name="Line 116"/>
          <p:cNvSpPr>
            <a:spLocks noChangeShapeType="1"/>
          </p:cNvSpPr>
          <p:nvPr/>
        </p:nvSpPr>
        <p:spPr bwMode="auto">
          <a:xfrm flipH="1">
            <a:off x="3479800" y="4581525"/>
            <a:ext cx="3324225" cy="0"/>
          </a:xfrm>
          <a:prstGeom prst="line">
            <a:avLst/>
          </a:prstGeom>
          <a:noFill/>
          <a:ln w="38100" cap="sq">
            <a:solidFill>
              <a:srgbClr val="99FF33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6341" name="Freeform 117"/>
          <p:cNvSpPr>
            <a:spLocks/>
          </p:cNvSpPr>
          <p:nvPr/>
        </p:nvSpPr>
        <p:spPr bwMode="auto">
          <a:xfrm>
            <a:off x="1547813" y="4557713"/>
            <a:ext cx="5200650" cy="1843087"/>
          </a:xfrm>
          <a:custGeom>
            <a:avLst/>
            <a:gdLst>
              <a:gd name="T0" fmla="*/ 0 w 3276"/>
              <a:gd name="T1" fmla="*/ 1161 h 1161"/>
              <a:gd name="T2" fmla="*/ 0 w 3276"/>
              <a:gd name="T3" fmla="*/ 776 h 1161"/>
              <a:gd name="T4" fmla="*/ 405 w 3276"/>
              <a:gd name="T5" fmla="*/ 776 h 1161"/>
              <a:gd name="T6" fmla="*/ 405 w 3276"/>
              <a:gd name="T7" fmla="*/ 151 h 1161"/>
              <a:gd name="T8" fmla="*/ 1186 w 3276"/>
              <a:gd name="T9" fmla="*/ 151 h 1161"/>
              <a:gd name="T10" fmla="*/ 1179 w 3276"/>
              <a:gd name="T11" fmla="*/ 0 h 1161"/>
              <a:gd name="T12" fmla="*/ 3276 w 3276"/>
              <a:gd name="T13" fmla="*/ 18 h 1161"/>
              <a:gd name="T14" fmla="*/ 3263 w 3276"/>
              <a:gd name="T15" fmla="*/ 1152 h 1161"/>
              <a:gd name="T16" fmla="*/ 0 w 3276"/>
              <a:gd name="T17" fmla="*/ 1161 h 11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76"/>
              <a:gd name="T28" fmla="*/ 0 h 1161"/>
              <a:gd name="T29" fmla="*/ 3276 w 3276"/>
              <a:gd name="T30" fmla="*/ 1161 h 11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76" h="1161">
                <a:moveTo>
                  <a:pt x="0" y="1161"/>
                </a:moveTo>
                <a:lnTo>
                  <a:pt x="0" y="776"/>
                </a:lnTo>
                <a:lnTo>
                  <a:pt x="405" y="776"/>
                </a:lnTo>
                <a:lnTo>
                  <a:pt x="405" y="151"/>
                </a:lnTo>
                <a:lnTo>
                  <a:pt x="1186" y="151"/>
                </a:lnTo>
                <a:lnTo>
                  <a:pt x="1179" y="0"/>
                </a:lnTo>
                <a:lnTo>
                  <a:pt x="3276" y="18"/>
                </a:lnTo>
                <a:lnTo>
                  <a:pt x="3263" y="1152"/>
                </a:lnTo>
                <a:lnTo>
                  <a:pt x="0" y="1161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6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6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6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6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6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6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338" grpId="0" animBg="1" autoUpdateAnimBg="0"/>
      <p:bldP spid="436340" grpId="0" animBg="1"/>
      <p:bldP spid="4363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CD50ABE-7AF8-4EAC-8C56-B7376B84E4C1}" type="slidenum">
              <a:rPr lang="en-US" altLang="en-US" sz="1400"/>
              <a:pPr/>
              <a:t>16</a:t>
            </a:fld>
            <a:endParaRPr lang="en-US" altLang="en-US" sz="1400"/>
          </a:p>
        </p:txBody>
      </p:sp>
      <p:sp>
        <p:nvSpPr>
          <p:cNvPr id="7175" name="Freeform 3"/>
          <p:cNvSpPr>
            <a:spLocks/>
          </p:cNvSpPr>
          <p:nvPr/>
        </p:nvSpPr>
        <p:spPr bwMode="auto">
          <a:xfrm>
            <a:off x="1585913" y="2044700"/>
            <a:ext cx="4806950" cy="4387850"/>
          </a:xfrm>
          <a:custGeom>
            <a:avLst/>
            <a:gdLst>
              <a:gd name="T0" fmla="*/ 0 w 3028"/>
              <a:gd name="T1" fmla="*/ 2764 h 2764"/>
              <a:gd name="T2" fmla="*/ 0 w 3028"/>
              <a:gd name="T3" fmla="*/ 2369 h 2764"/>
              <a:gd name="T4" fmla="*/ 418 w 3028"/>
              <a:gd name="T5" fmla="*/ 2369 h 2764"/>
              <a:gd name="T6" fmla="*/ 418 w 3028"/>
              <a:gd name="T7" fmla="*/ 1742 h 2764"/>
              <a:gd name="T8" fmla="*/ 1186 w 3028"/>
              <a:gd name="T9" fmla="*/ 1742 h 2764"/>
              <a:gd name="T10" fmla="*/ 1186 w 3028"/>
              <a:gd name="T11" fmla="*/ 1497 h 2764"/>
              <a:gd name="T12" fmla="*/ 1410 w 3028"/>
              <a:gd name="T13" fmla="*/ 1497 h 2764"/>
              <a:gd name="T14" fmla="*/ 1410 w 3028"/>
              <a:gd name="T15" fmla="*/ 722 h 2764"/>
              <a:gd name="T16" fmla="*/ 1752 w 3028"/>
              <a:gd name="T17" fmla="*/ 722 h 2764"/>
              <a:gd name="T18" fmla="*/ 1752 w 3028"/>
              <a:gd name="T19" fmla="*/ 483 h 2764"/>
              <a:gd name="T20" fmla="*/ 2535 w 3028"/>
              <a:gd name="T21" fmla="*/ 483 h 2764"/>
              <a:gd name="T22" fmla="*/ 2535 w 3028"/>
              <a:gd name="T23" fmla="*/ 0 h 2764"/>
              <a:gd name="T24" fmla="*/ 3028 w 3028"/>
              <a:gd name="T25" fmla="*/ 0 h 276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028"/>
              <a:gd name="T40" fmla="*/ 0 h 2764"/>
              <a:gd name="T41" fmla="*/ 3028 w 3028"/>
              <a:gd name="T42" fmla="*/ 2764 h 276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028" h="2764">
                <a:moveTo>
                  <a:pt x="0" y="2764"/>
                </a:moveTo>
                <a:lnTo>
                  <a:pt x="0" y="2369"/>
                </a:lnTo>
                <a:lnTo>
                  <a:pt x="418" y="2369"/>
                </a:lnTo>
                <a:lnTo>
                  <a:pt x="418" y="1742"/>
                </a:lnTo>
                <a:lnTo>
                  <a:pt x="1186" y="1742"/>
                </a:lnTo>
                <a:lnTo>
                  <a:pt x="1186" y="1497"/>
                </a:lnTo>
                <a:lnTo>
                  <a:pt x="1410" y="1497"/>
                </a:lnTo>
                <a:lnTo>
                  <a:pt x="1410" y="722"/>
                </a:lnTo>
                <a:lnTo>
                  <a:pt x="1752" y="722"/>
                </a:lnTo>
                <a:lnTo>
                  <a:pt x="1752" y="483"/>
                </a:lnTo>
                <a:lnTo>
                  <a:pt x="2535" y="483"/>
                </a:lnTo>
                <a:lnTo>
                  <a:pt x="2535" y="0"/>
                </a:lnTo>
                <a:lnTo>
                  <a:pt x="3028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76" name="Rectangle 4"/>
          <p:cNvSpPr>
            <a:spLocks noChangeArrowheads="1"/>
          </p:cNvSpPr>
          <p:nvPr/>
        </p:nvSpPr>
        <p:spPr bwMode="auto">
          <a:xfrm>
            <a:off x="1323975" y="6122988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1</a:t>
            </a:r>
            <a:endParaRPr lang="en-CA" altLang="en-US"/>
          </a:p>
        </p:txBody>
      </p:sp>
      <p:sp>
        <p:nvSpPr>
          <p:cNvPr id="7177" name="Rectangle 5"/>
          <p:cNvSpPr>
            <a:spLocks noChangeArrowheads="1"/>
          </p:cNvSpPr>
          <p:nvPr/>
        </p:nvSpPr>
        <p:spPr bwMode="auto">
          <a:xfrm>
            <a:off x="2044700" y="5508625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1</a:t>
            </a:r>
            <a:endParaRPr lang="en-CA" altLang="en-US"/>
          </a:p>
        </p:txBody>
      </p:sp>
      <p:sp>
        <p:nvSpPr>
          <p:cNvPr id="7178" name="Rectangle 6"/>
          <p:cNvSpPr>
            <a:spLocks noChangeArrowheads="1"/>
          </p:cNvSpPr>
          <p:nvPr/>
        </p:nvSpPr>
        <p:spPr bwMode="auto">
          <a:xfrm>
            <a:off x="4225925" y="2894013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1</a:t>
            </a:r>
            <a:endParaRPr lang="en-CA" altLang="en-US"/>
          </a:p>
        </p:txBody>
      </p:sp>
      <p:sp>
        <p:nvSpPr>
          <p:cNvPr id="7179" name="Rectangle 7"/>
          <p:cNvSpPr>
            <a:spLocks noChangeArrowheads="1"/>
          </p:cNvSpPr>
          <p:nvPr/>
        </p:nvSpPr>
        <p:spPr bwMode="auto">
          <a:xfrm>
            <a:off x="5421313" y="2513013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1</a:t>
            </a:r>
            <a:endParaRPr lang="en-CA" altLang="en-US"/>
          </a:p>
        </p:txBody>
      </p:sp>
      <p:sp>
        <p:nvSpPr>
          <p:cNvPr id="7180" name="Rectangle 8"/>
          <p:cNvSpPr>
            <a:spLocks noChangeArrowheads="1"/>
          </p:cNvSpPr>
          <p:nvPr/>
        </p:nvSpPr>
        <p:spPr bwMode="auto">
          <a:xfrm>
            <a:off x="6180138" y="1768475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1</a:t>
            </a:r>
            <a:endParaRPr lang="en-CA" altLang="en-US"/>
          </a:p>
        </p:txBody>
      </p:sp>
      <p:sp>
        <p:nvSpPr>
          <p:cNvPr id="7181" name="Rectangle 9"/>
          <p:cNvSpPr>
            <a:spLocks noChangeArrowheads="1"/>
          </p:cNvSpPr>
          <p:nvPr/>
        </p:nvSpPr>
        <p:spPr bwMode="auto">
          <a:xfrm>
            <a:off x="3279775" y="4549775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1</a:t>
            </a:r>
            <a:endParaRPr lang="en-CA" altLang="en-US"/>
          </a:p>
        </p:txBody>
      </p:sp>
      <p:sp>
        <p:nvSpPr>
          <p:cNvPr id="7182" name="Rectangle 10"/>
          <p:cNvSpPr>
            <a:spLocks noChangeArrowheads="1"/>
          </p:cNvSpPr>
          <p:nvPr/>
        </p:nvSpPr>
        <p:spPr bwMode="auto">
          <a:xfrm>
            <a:off x="3608388" y="4135438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1</a:t>
            </a:r>
            <a:endParaRPr lang="en-CA" altLang="en-US"/>
          </a:p>
        </p:txBody>
      </p:sp>
      <p:sp>
        <p:nvSpPr>
          <p:cNvPr id="7183" name="Rectangle 11"/>
          <p:cNvSpPr>
            <a:spLocks noChangeArrowheads="1"/>
          </p:cNvSpPr>
          <p:nvPr/>
        </p:nvSpPr>
        <p:spPr bwMode="auto">
          <a:xfrm>
            <a:off x="3479800" y="6797675"/>
            <a:ext cx="2206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2400">
                <a:solidFill>
                  <a:srgbClr val="FFFFFF"/>
                </a:solidFill>
              </a:rPr>
              <a:t>X</a:t>
            </a:r>
            <a:endParaRPr lang="en-CA" altLang="en-US"/>
          </a:p>
        </p:txBody>
      </p:sp>
      <p:sp>
        <p:nvSpPr>
          <p:cNvPr id="7184" name="Rectangle 12"/>
          <p:cNvSpPr>
            <a:spLocks noChangeArrowheads="1"/>
          </p:cNvSpPr>
          <p:nvPr/>
        </p:nvSpPr>
        <p:spPr bwMode="auto">
          <a:xfrm>
            <a:off x="7099300" y="3717925"/>
            <a:ext cx="2206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2400">
                <a:solidFill>
                  <a:srgbClr val="FFFFFF"/>
                </a:solidFill>
              </a:rPr>
              <a:t>Y</a:t>
            </a:r>
            <a:endParaRPr lang="en-CA" altLang="en-US"/>
          </a:p>
        </p:txBody>
      </p:sp>
      <p:sp>
        <p:nvSpPr>
          <p:cNvPr id="7185" name="Rectangle 13"/>
          <p:cNvSpPr>
            <a:spLocks noChangeArrowheads="1"/>
          </p:cNvSpPr>
          <p:nvPr/>
        </p:nvSpPr>
        <p:spPr bwMode="auto">
          <a:xfrm>
            <a:off x="5564188" y="5456238"/>
            <a:ext cx="228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3600">
                <a:solidFill>
                  <a:srgbClr val="000000"/>
                </a:solidFill>
              </a:rPr>
              <a:t>0</a:t>
            </a:r>
            <a:endParaRPr lang="en-CA" altLang="en-US"/>
          </a:p>
        </p:txBody>
      </p:sp>
      <p:sp>
        <p:nvSpPr>
          <p:cNvPr id="7186" name="Rectangle 14"/>
          <p:cNvSpPr>
            <a:spLocks noChangeArrowheads="1"/>
          </p:cNvSpPr>
          <p:nvPr/>
        </p:nvSpPr>
        <p:spPr bwMode="auto">
          <a:xfrm>
            <a:off x="4738688" y="6511925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1</a:t>
            </a:r>
            <a:endParaRPr lang="en-CA" altLang="en-US"/>
          </a:p>
        </p:txBody>
      </p:sp>
      <p:sp>
        <p:nvSpPr>
          <p:cNvPr id="7187" name="Rectangle 15"/>
          <p:cNvSpPr>
            <a:spLocks noChangeArrowheads="1"/>
          </p:cNvSpPr>
          <p:nvPr/>
        </p:nvSpPr>
        <p:spPr bwMode="auto">
          <a:xfrm>
            <a:off x="5097463" y="6511925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7188" name="Rectangle 16"/>
          <p:cNvSpPr>
            <a:spLocks noChangeArrowheads="1"/>
          </p:cNvSpPr>
          <p:nvPr/>
        </p:nvSpPr>
        <p:spPr bwMode="auto">
          <a:xfrm>
            <a:off x="5461000" y="6511925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7189" name="Rectangle 17"/>
          <p:cNvSpPr>
            <a:spLocks noChangeArrowheads="1"/>
          </p:cNvSpPr>
          <p:nvPr/>
        </p:nvSpPr>
        <p:spPr bwMode="auto">
          <a:xfrm>
            <a:off x="5819775" y="6511925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7190" name="Rectangle 18"/>
          <p:cNvSpPr>
            <a:spLocks noChangeArrowheads="1"/>
          </p:cNvSpPr>
          <p:nvPr/>
        </p:nvSpPr>
        <p:spPr bwMode="auto">
          <a:xfrm>
            <a:off x="6180138" y="6511925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7191" name="Rectangle 19"/>
          <p:cNvSpPr>
            <a:spLocks noChangeArrowheads="1"/>
          </p:cNvSpPr>
          <p:nvPr/>
        </p:nvSpPr>
        <p:spPr bwMode="auto">
          <a:xfrm>
            <a:off x="6523038" y="4297363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1</a:t>
            </a:r>
            <a:endParaRPr lang="en-CA" altLang="en-US"/>
          </a:p>
        </p:txBody>
      </p:sp>
      <p:sp>
        <p:nvSpPr>
          <p:cNvPr id="7192" name="Rectangle 20"/>
          <p:cNvSpPr>
            <a:spLocks noChangeArrowheads="1"/>
          </p:cNvSpPr>
          <p:nvPr/>
        </p:nvSpPr>
        <p:spPr bwMode="auto">
          <a:xfrm>
            <a:off x="6523038" y="4875213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7193" name="Rectangle 21"/>
          <p:cNvSpPr>
            <a:spLocks noChangeArrowheads="1"/>
          </p:cNvSpPr>
          <p:nvPr/>
        </p:nvSpPr>
        <p:spPr bwMode="auto">
          <a:xfrm>
            <a:off x="6523038" y="5492750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7194" name="Rectangle 22"/>
          <p:cNvSpPr>
            <a:spLocks noChangeArrowheads="1"/>
          </p:cNvSpPr>
          <p:nvPr/>
        </p:nvSpPr>
        <p:spPr bwMode="auto">
          <a:xfrm>
            <a:off x="6523038" y="5187950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7195" name="Rectangle 23"/>
          <p:cNvSpPr>
            <a:spLocks noChangeArrowheads="1"/>
          </p:cNvSpPr>
          <p:nvPr/>
        </p:nvSpPr>
        <p:spPr bwMode="auto">
          <a:xfrm>
            <a:off x="6523038" y="5807075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7196" name="Rectangle 24"/>
          <p:cNvSpPr>
            <a:spLocks noChangeArrowheads="1"/>
          </p:cNvSpPr>
          <p:nvPr/>
        </p:nvSpPr>
        <p:spPr bwMode="auto">
          <a:xfrm>
            <a:off x="6523038" y="6146800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7197" name="Rectangle 25"/>
          <p:cNvSpPr>
            <a:spLocks noChangeArrowheads="1"/>
          </p:cNvSpPr>
          <p:nvPr/>
        </p:nvSpPr>
        <p:spPr bwMode="auto">
          <a:xfrm>
            <a:off x="5789613" y="2106613"/>
            <a:ext cx="5175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400">
                <a:solidFill>
                  <a:srgbClr val="000000"/>
                </a:solidFill>
              </a:rPr>
              <a:t>( x  ,y )</a:t>
            </a:r>
            <a:endParaRPr lang="en-CA" altLang="en-US"/>
          </a:p>
        </p:txBody>
      </p:sp>
      <p:sp>
        <p:nvSpPr>
          <p:cNvPr id="7198" name="Rectangle 26"/>
          <p:cNvSpPr>
            <a:spLocks noChangeArrowheads="1"/>
          </p:cNvSpPr>
          <p:nvPr/>
        </p:nvSpPr>
        <p:spPr bwMode="auto">
          <a:xfrm>
            <a:off x="5981700" y="2187575"/>
            <a:ext cx="428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000">
                <a:solidFill>
                  <a:srgbClr val="000000"/>
                </a:solidFill>
              </a:rPr>
              <a:t>r</a:t>
            </a:r>
            <a:endParaRPr lang="en-CA" altLang="en-US"/>
          </a:p>
        </p:txBody>
      </p:sp>
      <p:sp>
        <p:nvSpPr>
          <p:cNvPr id="7199" name="Rectangle 27"/>
          <p:cNvSpPr>
            <a:spLocks noChangeArrowheads="1"/>
          </p:cNvSpPr>
          <p:nvPr/>
        </p:nvSpPr>
        <p:spPr bwMode="auto">
          <a:xfrm>
            <a:off x="6184900" y="2187575"/>
            <a:ext cx="428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000">
                <a:solidFill>
                  <a:srgbClr val="000000"/>
                </a:solidFill>
              </a:rPr>
              <a:t>r</a:t>
            </a:r>
            <a:endParaRPr lang="en-CA" altLang="en-US"/>
          </a:p>
        </p:txBody>
      </p:sp>
      <p:sp>
        <p:nvSpPr>
          <p:cNvPr id="7200" name="Rectangle 28"/>
          <p:cNvSpPr>
            <a:spLocks noChangeArrowheads="1"/>
          </p:cNvSpPr>
          <p:nvPr/>
        </p:nvSpPr>
        <p:spPr bwMode="auto">
          <a:xfrm>
            <a:off x="1695450" y="5845175"/>
            <a:ext cx="5175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400">
                <a:solidFill>
                  <a:srgbClr val="000000"/>
                </a:solidFill>
              </a:rPr>
              <a:t>( x  ,y )</a:t>
            </a:r>
            <a:endParaRPr lang="en-CA" altLang="en-US"/>
          </a:p>
        </p:txBody>
      </p:sp>
      <p:sp>
        <p:nvSpPr>
          <p:cNvPr id="7201" name="Rectangle 29"/>
          <p:cNvSpPr>
            <a:spLocks noChangeArrowheads="1"/>
          </p:cNvSpPr>
          <p:nvPr/>
        </p:nvSpPr>
        <p:spPr bwMode="auto">
          <a:xfrm>
            <a:off x="1890713" y="5924550"/>
            <a:ext cx="63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000">
                <a:solidFill>
                  <a:srgbClr val="000000"/>
                </a:solidFill>
              </a:rPr>
              <a:t>1</a:t>
            </a:r>
            <a:endParaRPr lang="en-CA" altLang="en-US"/>
          </a:p>
        </p:txBody>
      </p:sp>
      <p:sp>
        <p:nvSpPr>
          <p:cNvPr id="7202" name="Rectangle 30"/>
          <p:cNvSpPr>
            <a:spLocks noChangeArrowheads="1"/>
          </p:cNvSpPr>
          <p:nvPr/>
        </p:nvSpPr>
        <p:spPr bwMode="auto">
          <a:xfrm>
            <a:off x="2093913" y="5924550"/>
            <a:ext cx="63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000">
                <a:solidFill>
                  <a:srgbClr val="000000"/>
                </a:solidFill>
              </a:rPr>
              <a:t>1</a:t>
            </a:r>
            <a:endParaRPr lang="en-CA" altLang="en-US"/>
          </a:p>
        </p:txBody>
      </p:sp>
      <p:sp>
        <p:nvSpPr>
          <p:cNvPr id="7203" name="Rectangle 31"/>
          <p:cNvSpPr>
            <a:spLocks noChangeArrowheads="1"/>
          </p:cNvSpPr>
          <p:nvPr/>
        </p:nvSpPr>
        <p:spPr bwMode="auto">
          <a:xfrm>
            <a:off x="5810250" y="6151563"/>
            <a:ext cx="4730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400">
                <a:solidFill>
                  <a:srgbClr val="000000"/>
                </a:solidFill>
              </a:rPr>
              <a:t>( x, y )</a:t>
            </a:r>
            <a:endParaRPr lang="en-CA" altLang="en-US"/>
          </a:p>
        </p:txBody>
      </p:sp>
      <p:sp>
        <p:nvSpPr>
          <p:cNvPr id="7204" name="Freeform 32"/>
          <p:cNvSpPr>
            <a:spLocks/>
          </p:cNvSpPr>
          <p:nvPr/>
        </p:nvSpPr>
        <p:spPr bwMode="auto">
          <a:xfrm>
            <a:off x="3081338" y="6754813"/>
            <a:ext cx="917575" cy="12700"/>
          </a:xfrm>
          <a:custGeom>
            <a:avLst/>
            <a:gdLst>
              <a:gd name="T0" fmla="*/ 578 w 578"/>
              <a:gd name="T1" fmla="*/ 4 h 8"/>
              <a:gd name="T2" fmla="*/ 578 w 578"/>
              <a:gd name="T3" fmla="*/ 0 h 8"/>
              <a:gd name="T4" fmla="*/ 0 w 578"/>
              <a:gd name="T5" fmla="*/ 0 h 8"/>
              <a:gd name="T6" fmla="*/ 0 w 578"/>
              <a:gd name="T7" fmla="*/ 8 h 8"/>
              <a:gd name="T8" fmla="*/ 578 w 578"/>
              <a:gd name="T9" fmla="*/ 8 h 8"/>
              <a:gd name="T10" fmla="*/ 578 w 578"/>
              <a:gd name="T11" fmla="*/ 4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8"/>
              <a:gd name="T19" fmla="*/ 0 h 8"/>
              <a:gd name="T20" fmla="*/ 578 w 578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8" h="8">
                <a:moveTo>
                  <a:pt x="578" y="4"/>
                </a:moveTo>
                <a:lnTo>
                  <a:pt x="578" y="0"/>
                </a:lnTo>
                <a:lnTo>
                  <a:pt x="0" y="0"/>
                </a:lnTo>
                <a:lnTo>
                  <a:pt x="0" y="8"/>
                </a:lnTo>
                <a:lnTo>
                  <a:pt x="578" y="8"/>
                </a:lnTo>
                <a:lnTo>
                  <a:pt x="578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205" name="Freeform 33"/>
          <p:cNvSpPr>
            <a:spLocks/>
          </p:cNvSpPr>
          <p:nvPr/>
        </p:nvSpPr>
        <p:spPr bwMode="auto">
          <a:xfrm>
            <a:off x="3956050" y="6724650"/>
            <a:ext cx="87313" cy="76200"/>
          </a:xfrm>
          <a:custGeom>
            <a:avLst/>
            <a:gdLst>
              <a:gd name="T0" fmla="*/ 55 w 55"/>
              <a:gd name="T1" fmla="*/ 23 h 48"/>
              <a:gd name="T2" fmla="*/ 0 w 55"/>
              <a:gd name="T3" fmla="*/ 0 h 48"/>
              <a:gd name="T4" fmla="*/ 0 w 55"/>
              <a:gd name="T5" fmla="*/ 2 h 48"/>
              <a:gd name="T6" fmla="*/ 2 w 55"/>
              <a:gd name="T7" fmla="*/ 4 h 48"/>
              <a:gd name="T8" fmla="*/ 2 w 55"/>
              <a:gd name="T9" fmla="*/ 6 h 48"/>
              <a:gd name="T10" fmla="*/ 2 w 55"/>
              <a:gd name="T11" fmla="*/ 8 h 48"/>
              <a:gd name="T12" fmla="*/ 4 w 55"/>
              <a:gd name="T13" fmla="*/ 8 h 48"/>
              <a:gd name="T14" fmla="*/ 4 w 55"/>
              <a:gd name="T15" fmla="*/ 10 h 48"/>
              <a:gd name="T16" fmla="*/ 4 w 55"/>
              <a:gd name="T17" fmla="*/ 12 h 48"/>
              <a:gd name="T18" fmla="*/ 4 w 55"/>
              <a:gd name="T19" fmla="*/ 13 h 48"/>
              <a:gd name="T20" fmla="*/ 4 w 55"/>
              <a:gd name="T21" fmla="*/ 15 h 48"/>
              <a:gd name="T22" fmla="*/ 5 w 55"/>
              <a:gd name="T23" fmla="*/ 15 h 48"/>
              <a:gd name="T24" fmla="*/ 5 w 55"/>
              <a:gd name="T25" fmla="*/ 17 h 48"/>
              <a:gd name="T26" fmla="*/ 5 w 55"/>
              <a:gd name="T27" fmla="*/ 19 h 48"/>
              <a:gd name="T28" fmla="*/ 5 w 55"/>
              <a:gd name="T29" fmla="*/ 21 h 48"/>
              <a:gd name="T30" fmla="*/ 5 w 55"/>
              <a:gd name="T31" fmla="*/ 23 h 48"/>
              <a:gd name="T32" fmla="*/ 5 w 55"/>
              <a:gd name="T33" fmla="*/ 25 h 48"/>
              <a:gd name="T34" fmla="*/ 5 w 55"/>
              <a:gd name="T35" fmla="*/ 27 h 48"/>
              <a:gd name="T36" fmla="*/ 5 w 55"/>
              <a:gd name="T37" fmla="*/ 29 h 48"/>
              <a:gd name="T38" fmla="*/ 5 w 55"/>
              <a:gd name="T39" fmla="*/ 31 h 48"/>
              <a:gd name="T40" fmla="*/ 4 w 55"/>
              <a:gd name="T41" fmla="*/ 33 h 48"/>
              <a:gd name="T42" fmla="*/ 4 w 55"/>
              <a:gd name="T43" fmla="*/ 35 h 48"/>
              <a:gd name="T44" fmla="*/ 4 w 55"/>
              <a:gd name="T45" fmla="*/ 36 h 48"/>
              <a:gd name="T46" fmla="*/ 4 w 55"/>
              <a:gd name="T47" fmla="*/ 38 h 48"/>
              <a:gd name="T48" fmla="*/ 2 w 55"/>
              <a:gd name="T49" fmla="*/ 40 h 48"/>
              <a:gd name="T50" fmla="*/ 2 w 55"/>
              <a:gd name="T51" fmla="*/ 42 h 48"/>
              <a:gd name="T52" fmla="*/ 2 w 55"/>
              <a:gd name="T53" fmla="*/ 44 h 48"/>
              <a:gd name="T54" fmla="*/ 0 w 55"/>
              <a:gd name="T55" fmla="*/ 44 h 48"/>
              <a:gd name="T56" fmla="*/ 0 w 55"/>
              <a:gd name="T57" fmla="*/ 46 h 48"/>
              <a:gd name="T58" fmla="*/ 0 w 55"/>
              <a:gd name="T59" fmla="*/ 48 h 48"/>
              <a:gd name="T60" fmla="*/ 55 w 55"/>
              <a:gd name="T61" fmla="*/ 23 h 4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5"/>
              <a:gd name="T94" fmla="*/ 0 h 48"/>
              <a:gd name="T95" fmla="*/ 55 w 55"/>
              <a:gd name="T96" fmla="*/ 48 h 4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5" h="48">
                <a:moveTo>
                  <a:pt x="55" y="23"/>
                </a:moveTo>
                <a:lnTo>
                  <a:pt x="0" y="0"/>
                </a:lnTo>
                <a:lnTo>
                  <a:pt x="0" y="2"/>
                </a:lnTo>
                <a:lnTo>
                  <a:pt x="2" y="4"/>
                </a:lnTo>
                <a:lnTo>
                  <a:pt x="2" y="6"/>
                </a:lnTo>
                <a:lnTo>
                  <a:pt x="2" y="8"/>
                </a:lnTo>
                <a:lnTo>
                  <a:pt x="4" y="8"/>
                </a:lnTo>
                <a:lnTo>
                  <a:pt x="4" y="10"/>
                </a:lnTo>
                <a:lnTo>
                  <a:pt x="4" y="12"/>
                </a:lnTo>
                <a:lnTo>
                  <a:pt x="4" y="13"/>
                </a:lnTo>
                <a:lnTo>
                  <a:pt x="4" y="15"/>
                </a:lnTo>
                <a:lnTo>
                  <a:pt x="5" y="15"/>
                </a:lnTo>
                <a:lnTo>
                  <a:pt x="5" y="17"/>
                </a:lnTo>
                <a:lnTo>
                  <a:pt x="5" y="19"/>
                </a:lnTo>
                <a:lnTo>
                  <a:pt x="5" y="21"/>
                </a:lnTo>
                <a:lnTo>
                  <a:pt x="5" y="23"/>
                </a:lnTo>
                <a:lnTo>
                  <a:pt x="5" y="25"/>
                </a:lnTo>
                <a:lnTo>
                  <a:pt x="5" y="27"/>
                </a:lnTo>
                <a:lnTo>
                  <a:pt x="5" y="29"/>
                </a:lnTo>
                <a:lnTo>
                  <a:pt x="5" y="31"/>
                </a:lnTo>
                <a:lnTo>
                  <a:pt x="4" y="33"/>
                </a:lnTo>
                <a:lnTo>
                  <a:pt x="4" y="35"/>
                </a:lnTo>
                <a:lnTo>
                  <a:pt x="4" y="36"/>
                </a:lnTo>
                <a:lnTo>
                  <a:pt x="4" y="38"/>
                </a:lnTo>
                <a:lnTo>
                  <a:pt x="2" y="40"/>
                </a:lnTo>
                <a:lnTo>
                  <a:pt x="2" y="42"/>
                </a:lnTo>
                <a:lnTo>
                  <a:pt x="2" y="44"/>
                </a:lnTo>
                <a:lnTo>
                  <a:pt x="0" y="44"/>
                </a:lnTo>
                <a:lnTo>
                  <a:pt x="0" y="46"/>
                </a:lnTo>
                <a:lnTo>
                  <a:pt x="0" y="48"/>
                </a:lnTo>
                <a:lnTo>
                  <a:pt x="55" y="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206" name="Freeform 34"/>
          <p:cNvSpPr>
            <a:spLocks/>
          </p:cNvSpPr>
          <p:nvPr/>
        </p:nvSpPr>
        <p:spPr bwMode="auto">
          <a:xfrm>
            <a:off x="7029450" y="3419475"/>
            <a:ext cx="12700" cy="915988"/>
          </a:xfrm>
          <a:custGeom>
            <a:avLst/>
            <a:gdLst>
              <a:gd name="T0" fmla="*/ 4 w 8"/>
              <a:gd name="T1" fmla="*/ 577 h 577"/>
              <a:gd name="T2" fmla="*/ 8 w 8"/>
              <a:gd name="T3" fmla="*/ 577 h 577"/>
              <a:gd name="T4" fmla="*/ 8 w 8"/>
              <a:gd name="T5" fmla="*/ 0 h 577"/>
              <a:gd name="T6" fmla="*/ 0 w 8"/>
              <a:gd name="T7" fmla="*/ 0 h 577"/>
              <a:gd name="T8" fmla="*/ 0 w 8"/>
              <a:gd name="T9" fmla="*/ 577 h 577"/>
              <a:gd name="T10" fmla="*/ 4 w 8"/>
              <a:gd name="T11" fmla="*/ 577 h 5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577"/>
              <a:gd name="T20" fmla="*/ 8 w 8"/>
              <a:gd name="T21" fmla="*/ 577 h 5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577">
                <a:moveTo>
                  <a:pt x="4" y="577"/>
                </a:moveTo>
                <a:lnTo>
                  <a:pt x="8" y="577"/>
                </a:lnTo>
                <a:lnTo>
                  <a:pt x="8" y="0"/>
                </a:lnTo>
                <a:lnTo>
                  <a:pt x="0" y="0"/>
                </a:lnTo>
                <a:lnTo>
                  <a:pt x="0" y="577"/>
                </a:lnTo>
                <a:lnTo>
                  <a:pt x="4" y="5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207" name="Freeform 35"/>
          <p:cNvSpPr>
            <a:spLocks/>
          </p:cNvSpPr>
          <p:nvPr/>
        </p:nvSpPr>
        <p:spPr bwMode="auto">
          <a:xfrm>
            <a:off x="6996113" y="4289425"/>
            <a:ext cx="76200" cy="92075"/>
          </a:xfrm>
          <a:custGeom>
            <a:avLst/>
            <a:gdLst>
              <a:gd name="T0" fmla="*/ 25 w 48"/>
              <a:gd name="T1" fmla="*/ 58 h 58"/>
              <a:gd name="T2" fmla="*/ 48 w 48"/>
              <a:gd name="T3" fmla="*/ 0 h 58"/>
              <a:gd name="T4" fmla="*/ 46 w 48"/>
              <a:gd name="T5" fmla="*/ 2 h 58"/>
              <a:gd name="T6" fmla="*/ 44 w 48"/>
              <a:gd name="T7" fmla="*/ 2 h 58"/>
              <a:gd name="T8" fmla="*/ 42 w 48"/>
              <a:gd name="T9" fmla="*/ 4 h 58"/>
              <a:gd name="T10" fmla="*/ 40 w 48"/>
              <a:gd name="T11" fmla="*/ 4 h 58"/>
              <a:gd name="T12" fmla="*/ 38 w 48"/>
              <a:gd name="T13" fmla="*/ 4 h 58"/>
              <a:gd name="T14" fmla="*/ 36 w 48"/>
              <a:gd name="T15" fmla="*/ 6 h 58"/>
              <a:gd name="T16" fmla="*/ 34 w 48"/>
              <a:gd name="T17" fmla="*/ 6 h 58"/>
              <a:gd name="T18" fmla="*/ 32 w 48"/>
              <a:gd name="T19" fmla="*/ 6 h 58"/>
              <a:gd name="T20" fmla="*/ 31 w 48"/>
              <a:gd name="T21" fmla="*/ 6 h 58"/>
              <a:gd name="T22" fmla="*/ 29 w 48"/>
              <a:gd name="T23" fmla="*/ 6 h 58"/>
              <a:gd name="T24" fmla="*/ 27 w 48"/>
              <a:gd name="T25" fmla="*/ 6 h 58"/>
              <a:gd name="T26" fmla="*/ 25 w 48"/>
              <a:gd name="T27" fmla="*/ 6 h 58"/>
              <a:gd name="T28" fmla="*/ 23 w 48"/>
              <a:gd name="T29" fmla="*/ 6 h 58"/>
              <a:gd name="T30" fmla="*/ 21 w 48"/>
              <a:gd name="T31" fmla="*/ 6 h 58"/>
              <a:gd name="T32" fmla="*/ 19 w 48"/>
              <a:gd name="T33" fmla="*/ 6 h 58"/>
              <a:gd name="T34" fmla="*/ 17 w 48"/>
              <a:gd name="T35" fmla="*/ 6 h 58"/>
              <a:gd name="T36" fmla="*/ 15 w 48"/>
              <a:gd name="T37" fmla="*/ 6 h 58"/>
              <a:gd name="T38" fmla="*/ 13 w 48"/>
              <a:gd name="T39" fmla="*/ 6 h 58"/>
              <a:gd name="T40" fmla="*/ 11 w 48"/>
              <a:gd name="T41" fmla="*/ 6 h 58"/>
              <a:gd name="T42" fmla="*/ 9 w 48"/>
              <a:gd name="T43" fmla="*/ 4 h 58"/>
              <a:gd name="T44" fmla="*/ 8 w 48"/>
              <a:gd name="T45" fmla="*/ 4 h 58"/>
              <a:gd name="T46" fmla="*/ 6 w 48"/>
              <a:gd name="T47" fmla="*/ 4 h 58"/>
              <a:gd name="T48" fmla="*/ 4 w 48"/>
              <a:gd name="T49" fmla="*/ 2 h 58"/>
              <a:gd name="T50" fmla="*/ 2 w 48"/>
              <a:gd name="T51" fmla="*/ 2 h 58"/>
              <a:gd name="T52" fmla="*/ 0 w 48"/>
              <a:gd name="T53" fmla="*/ 0 h 58"/>
              <a:gd name="T54" fmla="*/ 25 w 48"/>
              <a:gd name="T55" fmla="*/ 58 h 5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8"/>
              <a:gd name="T85" fmla="*/ 0 h 58"/>
              <a:gd name="T86" fmla="*/ 48 w 48"/>
              <a:gd name="T87" fmla="*/ 58 h 5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8" h="58">
                <a:moveTo>
                  <a:pt x="25" y="58"/>
                </a:moveTo>
                <a:lnTo>
                  <a:pt x="48" y="0"/>
                </a:lnTo>
                <a:lnTo>
                  <a:pt x="46" y="2"/>
                </a:lnTo>
                <a:lnTo>
                  <a:pt x="44" y="2"/>
                </a:lnTo>
                <a:lnTo>
                  <a:pt x="42" y="4"/>
                </a:lnTo>
                <a:lnTo>
                  <a:pt x="40" y="4"/>
                </a:lnTo>
                <a:lnTo>
                  <a:pt x="38" y="4"/>
                </a:lnTo>
                <a:lnTo>
                  <a:pt x="36" y="6"/>
                </a:lnTo>
                <a:lnTo>
                  <a:pt x="34" y="6"/>
                </a:lnTo>
                <a:lnTo>
                  <a:pt x="32" y="6"/>
                </a:lnTo>
                <a:lnTo>
                  <a:pt x="31" y="6"/>
                </a:lnTo>
                <a:lnTo>
                  <a:pt x="29" y="6"/>
                </a:lnTo>
                <a:lnTo>
                  <a:pt x="27" y="6"/>
                </a:lnTo>
                <a:lnTo>
                  <a:pt x="25" y="6"/>
                </a:lnTo>
                <a:lnTo>
                  <a:pt x="23" y="6"/>
                </a:lnTo>
                <a:lnTo>
                  <a:pt x="21" y="6"/>
                </a:lnTo>
                <a:lnTo>
                  <a:pt x="19" y="6"/>
                </a:lnTo>
                <a:lnTo>
                  <a:pt x="17" y="6"/>
                </a:lnTo>
                <a:lnTo>
                  <a:pt x="15" y="6"/>
                </a:lnTo>
                <a:lnTo>
                  <a:pt x="13" y="6"/>
                </a:lnTo>
                <a:lnTo>
                  <a:pt x="11" y="6"/>
                </a:lnTo>
                <a:lnTo>
                  <a:pt x="9" y="4"/>
                </a:lnTo>
                <a:lnTo>
                  <a:pt x="8" y="4"/>
                </a:lnTo>
                <a:lnTo>
                  <a:pt x="6" y="4"/>
                </a:lnTo>
                <a:lnTo>
                  <a:pt x="4" y="2"/>
                </a:lnTo>
                <a:lnTo>
                  <a:pt x="2" y="2"/>
                </a:lnTo>
                <a:lnTo>
                  <a:pt x="0" y="0"/>
                </a:lnTo>
                <a:lnTo>
                  <a:pt x="25" y="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208" name="Freeform 36"/>
          <p:cNvSpPr>
            <a:spLocks/>
          </p:cNvSpPr>
          <p:nvPr/>
        </p:nvSpPr>
        <p:spPr bwMode="auto">
          <a:xfrm>
            <a:off x="1570038" y="2052638"/>
            <a:ext cx="4776787" cy="4364037"/>
          </a:xfrm>
          <a:custGeom>
            <a:avLst/>
            <a:gdLst>
              <a:gd name="T0" fmla="*/ 0 w 3009"/>
              <a:gd name="T1" fmla="*/ 2749 h 2749"/>
              <a:gd name="T2" fmla="*/ 0 w 3009"/>
              <a:gd name="T3" fmla="*/ 2364 h 2749"/>
              <a:gd name="T4" fmla="*/ 405 w 3009"/>
              <a:gd name="T5" fmla="*/ 2364 h 2749"/>
              <a:gd name="T6" fmla="*/ 405 w 3009"/>
              <a:gd name="T7" fmla="*/ 1739 h 2749"/>
              <a:gd name="T8" fmla="*/ 1186 w 3009"/>
              <a:gd name="T9" fmla="*/ 1739 h 2749"/>
              <a:gd name="T10" fmla="*/ 1186 w 3009"/>
              <a:gd name="T11" fmla="*/ 1494 h 2749"/>
              <a:gd name="T12" fmla="*/ 1399 w 3009"/>
              <a:gd name="T13" fmla="*/ 1494 h 2749"/>
              <a:gd name="T14" fmla="*/ 1399 w 3009"/>
              <a:gd name="T15" fmla="*/ 721 h 2749"/>
              <a:gd name="T16" fmla="*/ 1746 w 3009"/>
              <a:gd name="T17" fmla="*/ 721 h 2749"/>
              <a:gd name="T18" fmla="*/ 1746 w 3009"/>
              <a:gd name="T19" fmla="*/ 470 h 2749"/>
              <a:gd name="T20" fmla="*/ 2533 w 3009"/>
              <a:gd name="T21" fmla="*/ 470 h 2749"/>
              <a:gd name="T22" fmla="*/ 2533 w 3009"/>
              <a:gd name="T23" fmla="*/ 0 h 2749"/>
              <a:gd name="T24" fmla="*/ 3009 w 3009"/>
              <a:gd name="T25" fmla="*/ 0 h 2749"/>
              <a:gd name="T26" fmla="*/ 3009 w 3009"/>
              <a:gd name="T27" fmla="*/ 2749 h 2749"/>
              <a:gd name="T28" fmla="*/ 0 w 3009"/>
              <a:gd name="T29" fmla="*/ 2749 h 274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009"/>
              <a:gd name="T46" fmla="*/ 0 h 2749"/>
              <a:gd name="T47" fmla="*/ 3009 w 3009"/>
              <a:gd name="T48" fmla="*/ 2749 h 274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009" h="2749">
                <a:moveTo>
                  <a:pt x="0" y="2749"/>
                </a:moveTo>
                <a:lnTo>
                  <a:pt x="0" y="2364"/>
                </a:lnTo>
                <a:lnTo>
                  <a:pt x="405" y="2364"/>
                </a:lnTo>
                <a:lnTo>
                  <a:pt x="405" y="1739"/>
                </a:lnTo>
                <a:lnTo>
                  <a:pt x="1186" y="1739"/>
                </a:lnTo>
                <a:lnTo>
                  <a:pt x="1186" y="1494"/>
                </a:lnTo>
                <a:lnTo>
                  <a:pt x="1399" y="1494"/>
                </a:lnTo>
                <a:lnTo>
                  <a:pt x="1399" y="721"/>
                </a:lnTo>
                <a:lnTo>
                  <a:pt x="1746" y="721"/>
                </a:lnTo>
                <a:lnTo>
                  <a:pt x="1746" y="470"/>
                </a:lnTo>
                <a:lnTo>
                  <a:pt x="2533" y="470"/>
                </a:lnTo>
                <a:lnTo>
                  <a:pt x="2533" y="0"/>
                </a:lnTo>
                <a:lnTo>
                  <a:pt x="3009" y="0"/>
                </a:lnTo>
                <a:lnTo>
                  <a:pt x="3009" y="2749"/>
                </a:lnTo>
                <a:lnTo>
                  <a:pt x="0" y="27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209" name="Freeform 37"/>
          <p:cNvSpPr>
            <a:spLocks/>
          </p:cNvSpPr>
          <p:nvPr/>
        </p:nvSpPr>
        <p:spPr bwMode="auto">
          <a:xfrm>
            <a:off x="1570038" y="2052638"/>
            <a:ext cx="4776787" cy="4364037"/>
          </a:xfrm>
          <a:custGeom>
            <a:avLst/>
            <a:gdLst>
              <a:gd name="T0" fmla="*/ 0 w 3009"/>
              <a:gd name="T1" fmla="*/ 2749 h 2749"/>
              <a:gd name="T2" fmla="*/ 0 w 3009"/>
              <a:gd name="T3" fmla="*/ 2364 h 2749"/>
              <a:gd name="T4" fmla="*/ 405 w 3009"/>
              <a:gd name="T5" fmla="*/ 2364 h 2749"/>
              <a:gd name="T6" fmla="*/ 405 w 3009"/>
              <a:gd name="T7" fmla="*/ 1739 h 2749"/>
              <a:gd name="T8" fmla="*/ 1186 w 3009"/>
              <a:gd name="T9" fmla="*/ 1739 h 2749"/>
              <a:gd name="T10" fmla="*/ 1186 w 3009"/>
              <a:gd name="T11" fmla="*/ 1494 h 2749"/>
              <a:gd name="T12" fmla="*/ 1399 w 3009"/>
              <a:gd name="T13" fmla="*/ 1494 h 2749"/>
              <a:gd name="T14" fmla="*/ 1399 w 3009"/>
              <a:gd name="T15" fmla="*/ 721 h 2749"/>
              <a:gd name="T16" fmla="*/ 1746 w 3009"/>
              <a:gd name="T17" fmla="*/ 721 h 2749"/>
              <a:gd name="T18" fmla="*/ 1746 w 3009"/>
              <a:gd name="T19" fmla="*/ 470 h 2749"/>
              <a:gd name="T20" fmla="*/ 2533 w 3009"/>
              <a:gd name="T21" fmla="*/ 470 h 2749"/>
              <a:gd name="T22" fmla="*/ 2533 w 3009"/>
              <a:gd name="T23" fmla="*/ 0 h 2749"/>
              <a:gd name="T24" fmla="*/ 3009 w 3009"/>
              <a:gd name="T25" fmla="*/ 0 h 2749"/>
              <a:gd name="T26" fmla="*/ 3009 w 3009"/>
              <a:gd name="T27" fmla="*/ 2749 h 2749"/>
              <a:gd name="T28" fmla="*/ 0 w 3009"/>
              <a:gd name="T29" fmla="*/ 2749 h 274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009"/>
              <a:gd name="T46" fmla="*/ 0 h 2749"/>
              <a:gd name="T47" fmla="*/ 3009 w 3009"/>
              <a:gd name="T48" fmla="*/ 2749 h 274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009" h="2749">
                <a:moveTo>
                  <a:pt x="0" y="2749"/>
                </a:moveTo>
                <a:lnTo>
                  <a:pt x="0" y="2364"/>
                </a:lnTo>
                <a:lnTo>
                  <a:pt x="405" y="2364"/>
                </a:lnTo>
                <a:lnTo>
                  <a:pt x="405" y="1739"/>
                </a:lnTo>
                <a:lnTo>
                  <a:pt x="1186" y="1739"/>
                </a:lnTo>
                <a:lnTo>
                  <a:pt x="1186" y="1494"/>
                </a:lnTo>
                <a:lnTo>
                  <a:pt x="1399" y="1494"/>
                </a:lnTo>
                <a:lnTo>
                  <a:pt x="1399" y="721"/>
                </a:lnTo>
                <a:lnTo>
                  <a:pt x="1746" y="721"/>
                </a:lnTo>
                <a:lnTo>
                  <a:pt x="1746" y="470"/>
                </a:lnTo>
                <a:lnTo>
                  <a:pt x="2533" y="470"/>
                </a:lnTo>
                <a:lnTo>
                  <a:pt x="2533" y="0"/>
                </a:lnTo>
                <a:lnTo>
                  <a:pt x="3009" y="0"/>
                </a:lnTo>
                <a:lnTo>
                  <a:pt x="3009" y="2749"/>
                </a:lnTo>
                <a:lnTo>
                  <a:pt x="0" y="2749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210" name="Rectangle 38"/>
          <p:cNvSpPr>
            <a:spLocks noChangeArrowheads="1"/>
          </p:cNvSpPr>
          <p:nvPr/>
        </p:nvSpPr>
        <p:spPr bwMode="auto">
          <a:xfrm>
            <a:off x="4954588" y="4308475"/>
            <a:ext cx="4572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7200">
                <a:solidFill>
                  <a:srgbClr val="000000"/>
                </a:solidFill>
              </a:rPr>
              <a:t>0</a:t>
            </a:r>
            <a:endParaRPr lang="en-CA" altLang="en-US"/>
          </a:p>
        </p:txBody>
      </p:sp>
      <p:graphicFrame>
        <p:nvGraphicFramePr>
          <p:cNvPr id="7170" name="Object 39"/>
          <p:cNvGraphicFramePr>
            <a:graphicFrameLocks noChangeAspect="1"/>
          </p:cNvGraphicFramePr>
          <p:nvPr/>
        </p:nvGraphicFramePr>
        <p:xfrm>
          <a:off x="3444875" y="4400550"/>
          <a:ext cx="2914650" cy="201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1" name="CorelPhotoPaint.Image.7" r:id="rId3" imgW="2913647" imgH="2011173" progId="CorelPhotoPaint.Image.7">
                  <p:embed/>
                </p:oleObj>
              </mc:Choice>
              <mc:Fallback>
                <p:oleObj name="CorelPhotoPaint.Image.7" r:id="rId3" imgW="2913647" imgH="2011173" progId="CorelPhotoPaint.Image.7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75" y="4400550"/>
                        <a:ext cx="2914650" cy="201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40"/>
          <p:cNvGraphicFramePr>
            <a:graphicFrameLocks noChangeAspect="1"/>
          </p:cNvGraphicFramePr>
          <p:nvPr/>
        </p:nvGraphicFramePr>
        <p:xfrm>
          <a:off x="3786188" y="3181350"/>
          <a:ext cx="2554287" cy="324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2" name="CorelPhotoPaint.Image.7" r:id="rId5" imgW="2554013" imgH="3242804" progId="CorelPhotoPaint.Image.7">
                  <p:embed/>
                </p:oleObj>
              </mc:Choice>
              <mc:Fallback>
                <p:oleObj name="CorelPhotoPaint.Image.7" r:id="rId5" imgW="2554013" imgH="3242804" progId="CorelPhotoPaint.Image.7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8" y="3181350"/>
                        <a:ext cx="2554287" cy="324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1"/>
          <p:cNvGraphicFramePr>
            <a:graphicFrameLocks noChangeAspect="1"/>
          </p:cNvGraphicFramePr>
          <p:nvPr/>
        </p:nvGraphicFramePr>
        <p:xfrm>
          <a:off x="3825875" y="3181350"/>
          <a:ext cx="2554288" cy="324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3" name="CorelPhotoPaint.Image.7" r:id="rId7" imgW="2554013" imgH="3242804" progId="CorelPhotoPaint.Image.7">
                  <p:embed/>
                </p:oleObj>
              </mc:Choice>
              <mc:Fallback>
                <p:oleObj name="CorelPhotoPaint.Image.7" r:id="rId7" imgW="2554013" imgH="3242804" progId="CorelPhotoPaint.Image.7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75" y="3181350"/>
                        <a:ext cx="2554288" cy="324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42"/>
          <p:cNvGraphicFramePr>
            <a:graphicFrameLocks noChangeAspect="1"/>
          </p:cNvGraphicFramePr>
          <p:nvPr/>
        </p:nvGraphicFramePr>
        <p:xfrm>
          <a:off x="4359275" y="2819400"/>
          <a:ext cx="2011363" cy="362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4" name="CorelPhotoPaint.Image.7" r:id="rId8" imgW="2011173" imgH="3620725" progId="CorelPhotoPaint.Image.7">
                  <p:embed/>
                </p:oleObj>
              </mc:Choice>
              <mc:Fallback>
                <p:oleObj name="CorelPhotoPaint.Image.7" r:id="rId8" imgW="2011173" imgH="3620725" progId="CorelPhotoPaint.Image.7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9275" y="2819400"/>
                        <a:ext cx="2011363" cy="362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11" name="AutoShape 43"/>
          <p:cNvSpPr>
            <a:spLocks/>
          </p:cNvSpPr>
          <p:nvPr/>
        </p:nvSpPr>
        <p:spPr bwMode="auto">
          <a:xfrm rot="2400799">
            <a:off x="3173413" y="2217738"/>
            <a:ext cx="288925" cy="1935162"/>
          </a:xfrm>
          <a:prstGeom prst="leftBrace">
            <a:avLst>
              <a:gd name="adj1" fmla="val 55815"/>
              <a:gd name="adj2" fmla="val 50000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CA" altLang="en-US"/>
          </a:p>
        </p:txBody>
      </p:sp>
      <p:sp>
        <p:nvSpPr>
          <p:cNvPr id="7212" name="AutoShape 44"/>
          <p:cNvSpPr>
            <a:spLocks/>
          </p:cNvSpPr>
          <p:nvPr/>
        </p:nvSpPr>
        <p:spPr bwMode="auto">
          <a:xfrm rot="2400799">
            <a:off x="1616075" y="3684588"/>
            <a:ext cx="441325" cy="2163762"/>
          </a:xfrm>
          <a:prstGeom prst="leftBrace">
            <a:avLst>
              <a:gd name="adj1" fmla="val 40857"/>
              <a:gd name="adj2" fmla="val 50000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CA" altLang="en-US"/>
          </a:p>
        </p:txBody>
      </p:sp>
      <p:sp>
        <p:nvSpPr>
          <p:cNvPr id="7213" name="AutoShape 45"/>
          <p:cNvSpPr>
            <a:spLocks/>
          </p:cNvSpPr>
          <p:nvPr/>
        </p:nvSpPr>
        <p:spPr bwMode="auto">
          <a:xfrm rot="2400799">
            <a:off x="4208463" y="1389063"/>
            <a:ext cx="288925" cy="1203325"/>
          </a:xfrm>
          <a:prstGeom prst="leftBrace">
            <a:avLst>
              <a:gd name="adj1" fmla="val 34707"/>
              <a:gd name="adj2" fmla="val 50000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CA" altLang="en-US"/>
          </a:p>
        </p:txBody>
      </p:sp>
      <p:sp>
        <p:nvSpPr>
          <p:cNvPr id="7214" name="Text Box 46"/>
          <p:cNvSpPr txBox="1">
            <a:spLocks noChangeArrowheads="1"/>
          </p:cNvSpPr>
          <p:nvPr/>
        </p:nvSpPr>
        <p:spPr bwMode="auto">
          <a:xfrm>
            <a:off x="381000" y="2005013"/>
            <a:ext cx="22860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Too Narrow </a:t>
            </a:r>
          </a:p>
          <a:p>
            <a:r>
              <a:rPr lang="en-US" altLang="en-US"/>
              <a:t>Maximal</a:t>
            </a:r>
          </a:p>
          <a:p>
            <a:r>
              <a:rPr lang="en-US" altLang="en-US"/>
              <a:t>Too short</a:t>
            </a:r>
            <a:endParaRPr lang="en-CA" altLang="en-US"/>
          </a:p>
        </p:txBody>
      </p:sp>
      <p:sp>
        <p:nvSpPr>
          <p:cNvPr id="7215" name="Line 47"/>
          <p:cNvSpPr>
            <a:spLocks noChangeShapeType="1"/>
          </p:cNvSpPr>
          <p:nvPr/>
        </p:nvSpPr>
        <p:spPr bwMode="auto">
          <a:xfrm flipV="1">
            <a:off x="2476500" y="1885950"/>
            <a:ext cx="1731963" cy="331788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6" name="Line 48"/>
          <p:cNvSpPr>
            <a:spLocks noChangeShapeType="1"/>
          </p:cNvSpPr>
          <p:nvPr/>
        </p:nvSpPr>
        <p:spPr bwMode="auto">
          <a:xfrm>
            <a:off x="2476500" y="2800350"/>
            <a:ext cx="696913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7" name="Line 49"/>
          <p:cNvSpPr>
            <a:spLocks noChangeShapeType="1"/>
          </p:cNvSpPr>
          <p:nvPr/>
        </p:nvSpPr>
        <p:spPr bwMode="auto">
          <a:xfrm>
            <a:off x="1311275" y="3684588"/>
            <a:ext cx="304800" cy="944562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8" name="Text Box 50"/>
          <p:cNvSpPr txBox="1">
            <a:spLocks noChangeArrowheads="1"/>
          </p:cNvSpPr>
          <p:nvPr/>
        </p:nvSpPr>
        <p:spPr bwMode="auto">
          <a:xfrm>
            <a:off x="5135563" y="6107113"/>
            <a:ext cx="12652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200">
                <a:solidFill>
                  <a:schemeClr val="accent1"/>
                </a:solidFill>
              </a:rPr>
              <a:t>&lt;x-</a:t>
            </a:r>
            <a:r>
              <a:rPr lang="en-US" altLang="en-US" sz="1800">
                <a:solidFill>
                  <a:schemeClr val="accent1"/>
                </a:solidFill>
              </a:rPr>
              <a:t>1</a:t>
            </a:r>
            <a:r>
              <a:rPr lang="en-US" altLang="en-US" sz="2200">
                <a:solidFill>
                  <a:schemeClr val="accent1"/>
                </a:solidFill>
              </a:rPr>
              <a:t>,y&gt; *</a:t>
            </a:r>
            <a:endParaRPr lang="en-CA" altLang="en-US" sz="2200">
              <a:solidFill>
                <a:schemeClr val="accent1"/>
              </a:solidFill>
            </a:endParaRPr>
          </a:p>
        </p:txBody>
      </p:sp>
      <p:sp>
        <p:nvSpPr>
          <p:cNvPr id="7219" name="Rectangle 5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r>
              <a:rPr lang="en-US" altLang="en-US" smtClean="0"/>
              <a:t>Constructing staircase(x,y)</a:t>
            </a:r>
            <a:br>
              <a:rPr lang="en-US" altLang="en-US" smtClean="0"/>
            </a:br>
            <a:r>
              <a:rPr lang="en-US" altLang="en-US" smtClean="0"/>
              <a:t>from staircase(x</a:t>
            </a:r>
            <a:r>
              <a:rPr lang="en-US" altLang="en-US" sz="4000" smtClean="0"/>
              <a:t>-</a:t>
            </a:r>
            <a:r>
              <a:rPr lang="en-US" altLang="en-US" sz="3600" smtClean="0"/>
              <a:t>1</a:t>
            </a:r>
            <a:r>
              <a:rPr lang="en-US" altLang="en-US" smtClean="0"/>
              <a:t>,y)</a:t>
            </a:r>
          </a:p>
        </p:txBody>
      </p:sp>
      <p:sp>
        <p:nvSpPr>
          <p:cNvPr id="7220" name="Rectangle 52"/>
          <p:cNvSpPr>
            <a:spLocks noChangeArrowheads="1"/>
          </p:cNvSpPr>
          <p:nvPr/>
        </p:nvSpPr>
        <p:spPr bwMode="auto">
          <a:xfrm>
            <a:off x="4953000" y="4495800"/>
            <a:ext cx="4572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7200">
                <a:solidFill>
                  <a:srgbClr val="000000"/>
                </a:solidFill>
              </a:rPr>
              <a:t>0</a:t>
            </a:r>
            <a:endParaRPr lang="en-CA" altLang="en-US"/>
          </a:p>
        </p:txBody>
      </p:sp>
      <p:sp>
        <p:nvSpPr>
          <p:cNvPr id="7221" name="Rectangle 53"/>
          <p:cNvSpPr>
            <a:spLocks noChangeArrowheads="1"/>
          </p:cNvSpPr>
          <p:nvPr/>
        </p:nvSpPr>
        <p:spPr bwMode="auto">
          <a:xfrm>
            <a:off x="6534150" y="4648200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grpSp>
        <p:nvGrpSpPr>
          <p:cNvPr id="7222" name="Group 55"/>
          <p:cNvGrpSpPr>
            <a:grpSpLocks/>
          </p:cNvGrpSpPr>
          <p:nvPr/>
        </p:nvGrpSpPr>
        <p:grpSpPr bwMode="auto">
          <a:xfrm>
            <a:off x="3729038" y="3032125"/>
            <a:ext cx="114300" cy="273050"/>
            <a:chOff x="2448" y="1929"/>
            <a:chExt cx="72" cy="172"/>
          </a:xfrm>
        </p:grpSpPr>
        <p:sp>
          <p:nvSpPr>
            <p:cNvPr id="7249" name="Line 56"/>
            <p:cNvSpPr>
              <a:spLocks noChangeShapeType="1"/>
            </p:cNvSpPr>
            <p:nvPr/>
          </p:nvSpPr>
          <p:spPr bwMode="auto">
            <a:xfrm>
              <a:off x="2448" y="1929"/>
              <a:ext cx="72" cy="172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50" name="Line 57"/>
            <p:cNvSpPr>
              <a:spLocks noChangeShapeType="1"/>
            </p:cNvSpPr>
            <p:nvPr/>
          </p:nvSpPr>
          <p:spPr bwMode="auto">
            <a:xfrm flipH="1">
              <a:off x="2448" y="1929"/>
              <a:ext cx="72" cy="172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23" name="Group 58"/>
          <p:cNvGrpSpPr>
            <a:grpSpLocks/>
          </p:cNvGrpSpPr>
          <p:nvPr/>
        </p:nvGrpSpPr>
        <p:grpSpPr bwMode="auto">
          <a:xfrm>
            <a:off x="3429000" y="4298950"/>
            <a:ext cx="114300" cy="273050"/>
            <a:chOff x="2448" y="1929"/>
            <a:chExt cx="72" cy="172"/>
          </a:xfrm>
        </p:grpSpPr>
        <p:sp>
          <p:nvSpPr>
            <p:cNvPr id="7247" name="Line 59"/>
            <p:cNvSpPr>
              <a:spLocks noChangeShapeType="1"/>
            </p:cNvSpPr>
            <p:nvPr/>
          </p:nvSpPr>
          <p:spPr bwMode="auto">
            <a:xfrm>
              <a:off x="2448" y="1929"/>
              <a:ext cx="72" cy="172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48" name="Line 60"/>
            <p:cNvSpPr>
              <a:spLocks noChangeShapeType="1"/>
            </p:cNvSpPr>
            <p:nvPr/>
          </p:nvSpPr>
          <p:spPr bwMode="auto">
            <a:xfrm flipH="1">
              <a:off x="2448" y="1929"/>
              <a:ext cx="72" cy="172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24" name="Group 61"/>
          <p:cNvGrpSpPr>
            <a:grpSpLocks/>
          </p:cNvGrpSpPr>
          <p:nvPr/>
        </p:nvGrpSpPr>
        <p:grpSpPr bwMode="auto">
          <a:xfrm>
            <a:off x="4343400" y="2698750"/>
            <a:ext cx="114300" cy="273050"/>
            <a:chOff x="2448" y="1929"/>
            <a:chExt cx="72" cy="172"/>
          </a:xfrm>
        </p:grpSpPr>
        <p:sp>
          <p:nvSpPr>
            <p:cNvPr id="7245" name="Line 62"/>
            <p:cNvSpPr>
              <a:spLocks noChangeShapeType="1"/>
            </p:cNvSpPr>
            <p:nvPr/>
          </p:nvSpPr>
          <p:spPr bwMode="auto">
            <a:xfrm>
              <a:off x="2448" y="1929"/>
              <a:ext cx="72" cy="172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46" name="Line 63"/>
            <p:cNvSpPr>
              <a:spLocks noChangeShapeType="1"/>
            </p:cNvSpPr>
            <p:nvPr/>
          </p:nvSpPr>
          <p:spPr bwMode="auto">
            <a:xfrm flipH="1">
              <a:off x="2448" y="1929"/>
              <a:ext cx="72" cy="172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25" name="Group 64"/>
          <p:cNvGrpSpPr>
            <a:grpSpLocks/>
          </p:cNvGrpSpPr>
          <p:nvPr/>
        </p:nvGrpSpPr>
        <p:grpSpPr bwMode="auto">
          <a:xfrm>
            <a:off x="5562600" y="1905000"/>
            <a:ext cx="114300" cy="273050"/>
            <a:chOff x="2448" y="1929"/>
            <a:chExt cx="72" cy="172"/>
          </a:xfrm>
        </p:grpSpPr>
        <p:sp>
          <p:nvSpPr>
            <p:cNvPr id="7243" name="Line 65"/>
            <p:cNvSpPr>
              <a:spLocks noChangeShapeType="1"/>
            </p:cNvSpPr>
            <p:nvPr/>
          </p:nvSpPr>
          <p:spPr bwMode="auto">
            <a:xfrm>
              <a:off x="2448" y="1929"/>
              <a:ext cx="72" cy="172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44" name="Line 66"/>
            <p:cNvSpPr>
              <a:spLocks noChangeShapeType="1"/>
            </p:cNvSpPr>
            <p:nvPr/>
          </p:nvSpPr>
          <p:spPr bwMode="auto">
            <a:xfrm flipH="1">
              <a:off x="2448" y="1929"/>
              <a:ext cx="72" cy="172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26" name="Text Box 68"/>
          <p:cNvSpPr txBox="1">
            <a:spLocks noChangeArrowheads="1"/>
          </p:cNvSpPr>
          <p:nvPr/>
        </p:nvSpPr>
        <p:spPr bwMode="auto">
          <a:xfrm>
            <a:off x="288925" y="1590675"/>
            <a:ext cx="11811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Delete</a:t>
            </a:r>
            <a:endParaRPr lang="en-CA" altLang="en-US">
              <a:solidFill>
                <a:srgbClr val="FF0000"/>
              </a:solidFill>
            </a:endParaRPr>
          </a:p>
        </p:txBody>
      </p:sp>
      <p:sp>
        <p:nvSpPr>
          <p:cNvPr id="7227" name="Line 69"/>
          <p:cNvSpPr>
            <a:spLocks noChangeShapeType="1"/>
          </p:cNvSpPr>
          <p:nvPr/>
        </p:nvSpPr>
        <p:spPr bwMode="auto">
          <a:xfrm>
            <a:off x="381000" y="2319338"/>
            <a:ext cx="2286000" cy="20637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28" name="Line 70"/>
          <p:cNvSpPr>
            <a:spLocks noChangeShapeType="1"/>
          </p:cNvSpPr>
          <p:nvPr/>
        </p:nvSpPr>
        <p:spPr bwMode="auto">
          <a:xfrm>
            <a:off x="381000" y="2833688"/>
            <a:ext cx="1776413" cy="0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29" name="Text Box 71"/>
          <p:cNvSpPr txBox="1">
            <a:spLocks noChangeArrowheads="1"/>
          </p:cNvSpPr>
          <p:nvPr/>
        </p:nvSpPr>
        <p:spPr bwMode="auto">
          <a:xfrm>
            <a:off x="196850" y="3413125"/>
            <a:ext cx="9890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99FF33"/>
                </a:solidFill>
              </a:rPr>
              <a:t>Keep</a:t>
            </a:r>
            <a:endParaRPr lang="en-CA" altLang="en-US">
              <a:solidFill>
                <a:srgbClr val="99FF33"/>
              </a:solidFill>
            </a:endParaRPr>
          </a:p>
        </p:txBody>
      </p:sp>
      <p:sp>
        <p:nvSpPr>
          <p:cNvPr id="7230" name="Text Box 72"/>
          <p:cNvSpPr txBox="1">
            <a:spLocks noChangeArrowheads="1"/>
          </p:cNvSpPr>
          <p:nvPr/>
        </p:nvSpPr>
        <p:spPr bwMode="auto">
          <a:xfrm>
            <a:off x="5715000" y="6049963"/>
            <a:ext cx="10572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200">
                <a:solidFill>
                  <a:schemeClr val="accent1"/>
                </a:solidFill>
              </a:rPr>
              <a:t>&lt;x,y&gt; *</a:t>
            </a:r>
            <a:endParaRPr lang="en-CA" altLang="en-US" sz="2200">
              <a:solidFill>
                <a:schemeClr val="accent1"/>
              </a:solidFill>
            </a:endParaRPr>
          </a:p>
        </p:txBody>
      </p:sp>
      <p:sp>
        <p:nvSpPr>
          <p:cNvPr id="7231" name="Rectangle 73"/>
          <p:cNvSpPr>
            <a:spLocks noChangeArrowheads="1"/>
          </p:cNvSpPr>
          <p:nvPr/>
        </p:nvSpPr>
        <p:spPr bwMode="auto">
          <a:xfrm>
            <a:off x="4953000" y="4495800"/>
            <a:ext cx="4572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7200">
                <a:solidFill>
                  <a:srgbClr val="000000"/>
                </a:solidFill>
              </a:rPr>
              <a:t>0</a:t>
            </a:r>
            <a:endParaRPr lang="en-CA" altLang="en-US"/>
          </a:p>
        </p:txBody>
      </p:sp>
      <p:grpSp>
        <p:nvGrpSpPr>
          <p:cNvPr id="7232" name="Group 74"/>
          <p:cNvGrpSpPr>
            <a:grpSpLocks/>
          </p:cNvGrpSpPr>
          <p:nvPr/>
        </p:nvGrpSpPr>
        <p:grpSpPr bwMode="auto">
          <a:xfrm>
            <a:off x="211138" y="204788"/>
            <a:ext cx="1227137" cy="917575"/>
            <a:chOff x="133" y="129"/>
            <a:chExt cx="773" cy="578"/>
          </a:xfrm>
        </p:grpSpPr>
        <p:sp>
          <p:nvSpPr>
            <p:cNvPr id="7234" name="Freeform 75" descr="Green marble"/>
            <p:cNvSpPr>
              <a:spLocks noChangeAspect="1"/>
            </p:cNvSpPr>
            <p:nvPr/>
          </p:nvSpPr>
          <p:spPr bwMode="auto">
            <a:xfrm rot="2360341">
              <a:off x="133" y="317"/>
              <a:ext cx="493" cy="390"/>
            </a:xfrm>
            <a:custGeom>
              <a:avLst/>
              <a:gdLst>
                <a:gd name="T0" fmla="*/ 748 w 2280"/>
                <a:gd name="T1" fmla="*/ 30 h 1785"/>
                <a:gd name="T2" fmla="*/ 1224 w 2280"/>
                <a:gd name="T3" fmla="*/ 305 h 1785"/>
                <a:gd name="T4" fmla="*/ 2184 w 2280"/>
                <a:gd name="T5" fmla="*/ 257 h 1785"/>
                <a:gd name="T6" fmla="*/ 1800 w 2280"/>
                <a:gd name="T7" fmla="*/ 1121 h 1785"/>
                <a:gd name="T8" fmla="*/ 1743 w 2280"/>
                <a:gd name="T9" fmla="*/ 1313 h 1785"/>
                <a:gd name="T10" fmla="*/ 1717 w 2280"/>
                <a:gd name="T11" fmla="*/ 1479 h 1785"/>
                <a:gd name="T12" fmla="*/ 1560 w 2280"/>
                <a:gd name="T13" fmla="*/ 1549 h 1785"/>
                <a:gd name="T14" fmla="*/ 1272 w 2280"/>
                <a:gd name="T15" fmla="*/ 1553 h 1785"/>
                <a:gd name="T16" fmla="*/ 168 w 2280"/>
                <a:gd name="T17" fmla="*/ 1649 h 1785"/>
                <a:gd name="T18" fmla="*/ 264 w 2280"/>
                <a:gd name="T19" fmla="*/ 737 h 1785"/>
                <a:gd name="T20" fmla="*/ 425 w 2280"/>
                <a:gd name="T21" fmla="*/ 126 h 1785"/>
                <a:gd name="T22" fmla="*/ 748 w 2280"/>
                <a:gd name="T23" fmla="*/ 30 h 17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0"/>
                <a:gd name="T37" fmla="*/ 0 h 1785"/>
                <a:gd name="T38" fmla="*/ 2280 w 2280"/>
                <a:gd name="T39" fmla="*/ 1785 h 178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0" h="1785">
                  <a:moveTo>
                    <a:pt x="748" y="30"/>
                  </a:moveTo>
                  <a:cubicBezTo>
                    <a:pt x="881" y="60"/>
                    <a:pt x="985" y="267"/>
                    <a:pt x="1224" y="305"/>
                  </a:cubicBezTo>
                  <a:cubicBezTo>
                    <a:pt x="1463" y="343"/>
                    <a:pt x="2088" y="121"/>
                    <a:pt x="2184" y="257"/>
                  </a:cubicBezTo>
                  <a:cubicBezTo>
                    <a:pt x="2280" y="393"/>
                    <a:pt x="1873" y="945"/>
                    <a:pt x="1800" y="1121"/>
                  </a:cubicBezTo>
                  <a:cubicBezTo>
                    <a:pt x="1727" y="1297"/>
                    <a:pt x="1757" y="1253"/>
                    <a:pt x="1743" y="1313"/>
                  </a:cubicBezTo>
                  <a:cubicBezTo>
                    <a:pt x="1729" y="1373"/>
                    <a:pt x="1747" y="1440"/>
                    <a:pt x="1717" y="1479"/>
                  </a:cubicBezTo>
                  <a:cubicBezTo>
                    <a:pt x="1687" y="1518"/>
                    <a:pt x="1634" y="1537"/>
                    <a:pt x="1560" y="1549"/>
                  </a:cubicBezTo>
                  <a:cubicBezTo>
                    <a:pt x="1486" y="1561"/>
                    <a:pt x="1504" y="1536"/>
                    <a:pt x="1272" y="1553"/>
                  </a:cubicBezTo>
                  <a:cubicBezTo>
                    <a:pt x="1040" y="1570"/>
                    <a:pt x="336" y="1785"/>
                    <a:pt x="168" y="1649"/>
                  </a:cubicBezTo>
                  <a:cubicBezTo>
                    <a:pt x="0" y="1513"/>
                    <a:pt x="221" y="991"/>
                    <a:pt x="264" y="737"/>
                  </a:cubicBezTo>
                  <a:cubicBezTo>
                    <a:pt x="307" y="483"/>
                    <a:pt x="344" y="244"/>
                    <a:pt x="425" y="126"/>
                  </a:cubicBezTo>
                  <a:cubicBezTo>
                    <a:pt x="506" y="8"/>
                    <a:pt x="615" y="0"/>
                    <a:pt x="748" y="30"/>
                  </a:cubicBezTo>
                  <a:close/>
                </a:path>
              </a:pathLst>
            </a:custGeom>
            <a:blipFill dpi="0" rotWithShape="0">
              <a:blip r:embed="rId10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35" name="Freeform 76" descr="Green marble"/>
            <p:cNvSpPr>
              <a:spLocks noChangeAspect="1"/>
            </p:cNvSpPr>
            <p:nvPr/>
          </p:nvSpPr>
          <p:spPr bwMode="auto">
            <a:xfrm rot="2360341">
              <a:off x="622" y="359"/>
              <a:ext cx="284" cy="283"/>
            </a:xfrm>
            <a:custGeom>
              <a:avLst/>
              <a:gdLst>
                <a:gd name="T0" fmla="*/ 592 w 1312"/>
                <a:gd name="T1" fmla="*/ 160 h 1296"/>
                <a:gd name="T2" fmla="*/ 16 w 1312"/>
                <a:gd name="T3" fmla="*/ 640 h 1296"/>
                <a:gd name="T4" fmla="*/ 496 w 1312"/>
                <a:gd name="T5" fmla="*/ 1024 h 1296"/>
                <a:gd name="T6" fmla="*/ 1216 w 1312"/>
                <a:gd name="T7" fmla="*/ 1216 h 1296"/>
                <a:gd name="T8" fmla="*/ 1072 w 1312"/>
                <a:gd name="T9" fmla="*/ 544 h 1296"/>
                <a:gd name="T10" fmla="*/ 1120 w 1312"/>
                <a:gd name="T11" fmla="*/ 64 h 1296"/>
                <a:gd name="T12" fmla="*/ 592 w 1312"/>
                <a:gd name="T13" fmla="*/ 160 h 12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12"/>
                <a:gd name="T22" fmla="*/ 0 h 1296"/>
                <a:gd name="T23" fmla="*/ 1312 w 1312"/>
                <a:gd name="T24" fmla="*/ 1296 h 12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12" h="1296">
                  <a:moveTo>
                    <a:pt x="592" y="160"/>
                  </a:moveTo>
                  <a:cubicBezTo>
                    <a:pt x="408" y="256"/>
                    <a:pt x="32" y="496"/>
                    <a:pt x="16" y="640"/>
                  </a:cubicBezTo>
                  <a:cubicBezTo>
                    <a:pt x="0" y="784"/>
                    <a:pt x="296" y="928"/>
                    <a:pt x="496" y="1024"/>
                  </a:cubicBezTo>
                  <a:cubicBezTo>
                    <a:pt x="696" y="1120"/>
                    <a:pt x="1120" y="1296"/>
                    <a:pt x="1216" y="1216"/>
                  </a:cubicBezTo>
                  <a:cubicBezTo>
                    <a:pt x="1312" y="1136"/>
                    <a:pt x="1088" y="736"/>
                    <a:pt x="1072" y="544"/>
                  </a:cubicBezTo>
                  <a:cubicBezTo>
                    <a:pt x="1056" y="352"/>
                    <a:pt x="1208" y="128"/>
                    <a:pt x="1120" y="64"/>
                  </a:cubicBezTo>
                  <a:cubicBezTo>
                    <a:pt x="1032" y="0"/>
                    <a:pt x="776" y="64"/>
                    <a:pt x="592" y="160"/>
                  </a:cubicBezTo>
                  <a:close/>
                </a:path>
              </a:pathLst>
            </a:custGeom>
            <a:blipFill dpi="0" rotWithShape="0">
              <a:blip r:embed="rId10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7236" name="Group 77"/>
            <p:cNvGrpSpPr>
              <a:grpSpLocks noChangeAspect="1"/>
            </p:cNvGrpSpPr>
            <p:nvPr/>
          </p:nvGrpSpPr>
          <p:grpSpPr bwMode="auto">
            <a:xfrm rot="2360341">
              <a:off x="373" y="129"/>
              <a:ext cx="421" cy="527"/>
              <a:chOff x="2227" y="1194"/>
              <a:chExt cx="1944" cy="2413"/>
            </a:xfrm>
          </p:grpSpPr>
          <p:sp>
            <p:nvSpPr>
              <p:cNvPr id="7237" name="Freeform 78"/>
              <p:cNvSpPr>
                <a:spLocks noChangeAspect="1"/>
              </p:cNvSpPr>
              <p:nvPr/>
            </p:nvSpPr>
            <p:spPr bwMode="auto">
              <a:xfrm rot="-2705309">
                <a:off x="2708" y="1513"/>
                <a:ext cx="406" cy="340"/>
              </a:xfrm>
              <a:custGeom>
                <a:avLst/>
                <a:gdLst>
                  <a:gd name="T0" fmla="*/ 388 w 600"/>
                  <a:gd name="T1" fmla="*/ 289 h 608"/>
                  <a:gd name="T2" fmla="*/ 372 w 600"/>
                  <a:gd name="T3" fmla="*/ 177 h 608"/>
                  <a:gd name="T4" fmla="*/ 341 w 600"/>
                  <a:gd name="T5" fmla="*/ 78 h 608"/>
                  <a:gd name="T6" fmla="*/ 284 w 600"/>
                  <a:gd name="T7" fmla="*/ 24 h 608"/>
                  <a:gd name="T8" fmla="*/ 185 w 600"/>
                  <a:gd name="T9" fmla="*/ 0 h 608"/>
                  <a:gd name="T10" fmla="*/ 100 w 600"/>
                  <a:gd name="T11" fmla="*/ 24 h 608"/>
                  <a:gd name="T12" fmla="*/ 19 w 600"/>
                  <a:gd name="T13" fmla="*/ 123 h 608"/>
                  <a:gd name="T14" fmla="*/ 0 w 600"/>
                  <a:gd name="T15" fmla="*/ 243 h 608"/>
                  <a:gd name="T16" fmla="*/ 19 w 600"/>
                  <a:gd name="T17" fmla="*/ 370 h 608"/>
                  <a:gd name="T18" fmla="*/ 50 w 600"/>
                  <a:gd name="T19" fmla="*/ 447 h 608"/>
                  <a:gd name="T20" fmla="*/ 88 w 600"/>
                  <a:gd name="T21" fmla="*/ 528 h 608"/>
                  <a:gd name="T22" fmla="*/ 130 w 600"/>
                  <a:gd name="T23" fmla="*/ 582 h 608"/>
                  <a:gd name="T24" fmla="*/ 177 w 600"/>
                  <a:gd name="T25" fmla="*/ 608 h 608"/>
                  <a:gd name="T26" fmla="*/ 242 w 600"/>
                  <a:gd name="T27" fmla="*/ 585 h 608"/>
                  <a:gd name="T28" fmla="*/ 307 w 600"/>
                  <a:gd name="T29" fmla="*/ 531 h 608"/>
                  <a:gd name="T30" fmla="*/ 349 w 600"/>
                  <a:gd name="T31" fmla="*/ 455 h 608"/>
                  <a:gd name="T32" fmla="*/ 388 w 600"/>
                  <a:gd name="T33" fmla="*/ 390 h 608"/>
                  <a:gd name="T34" fmla="*/ 400 w 600"/>
                  <a:gd name="T35" fmla="*/ 351 h 608"/>
                  <a:gd name="T36" fmla="*/ 565 w 600"/>
                  <a:gd name="T37" fmla="*/ 293 h 608"/>
                  <a:gd name="T38" fmla="*/ 600 w 600"/>
                  <a:gd name="T39" fmla="*/ 270 h 608"/>
                  <a:gd name="T40" fmla="*/ 580 w 600"/>
                  <a:gd name="T41" fmla="*/ 235 h 608"/>
                  <a:gd name="T42" fmla="*/ 388 w 600"/>
                  <a:gd name="T43" fmla="*/ 289 h 60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00"/>
                  <a:gd name="T67" fmla="*/ 0 h 608"/>
                  <a:gd name="T68" fmla="*/ 600 w 600"/>
                  <a:gd name="T69" fmla="*/ 608 h 60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00" h="608">
                    <a:moveTo>
                      <a:pt x="388" y="289"/>
                    </a:moveTo>
                    <a:lnTo>
                      <a:pt x="372" y="177"/>
                    </a:lnTo>
                    <a:lnTo>
                      <a:pt x="341" y="78"/>
                    </a:lnTo>
                    <a:lnTo>
                      <a:pt x="284" y="24"/>
                    </a:lnTo>
                    <a:lnTo>
                      <a:pt x="185" y="0"/>
                    </a:lnTo>
                    <a:lnTo>
                      <a:pt x="100" y="24"/>
                    </a:lnTo>
                    <a:lnTo>
                      <a:pt x="19" y="123"/>
                    </a:lnTo>
                    <a:lnTo>
                      <a:pt x="0" y="243"/>
                    </a:lnTo>
                    <a:lnTo>
                      <a:pt x="19" y="370"/>
                    </a:lnTo>
                    <a:lnTo>
                      <a:pt x="50" y="447"/>
                    </a:lnTo>
                    <a:lnTo>
                      <a:pt x="88" y="528"/>
                    </a:lnTo>
                    <a:lnTo>
                      <a:pt x="130" y="582"/>
                    </a:lnTo>
                    <a:lnTo>
                      <a:pt x="177" y="608"/>
                    </a:lnTo>
                    <a:lnTo>
                      <a:pt x="242" y="585"/>
                    </a:lnTo>
                    <a:lnTo>
                      <a:pt x="307" y="531"/>
                    </a:lnTo>
                    <a:lnTo>
                      <a:pt x="349" y="455"/>
                    </a:lnTo>
                    <a:lnTo>
                      <a:pt x="388" y="390"/>
                    </a:lnTo>
                    <a:lnTo>
                      <a:pt x="400" y="351"/>
                    </a:lnTo>
                    <a:lnTo>
                      <a:pt x="565" y="293"/>
                    </a:lnTo>
                    <a:lnTo>
                      <a:pt x="600" y="270"/>
                    </a:lnTo>
                    <a:lnTo>
                      <a:pt x="580" y="235"/>
                    </a:lnTo>
                    <a:lnTo>
                      <a:pt x="388" y="289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238" name="Freeform 79"/>
              <p:cNvSpPr>
                <a:spLocks noChangeAspect="1"/>
              </p:cNvSpPr>
              <p:nvPr/>
            </p:nvSpPr>
            <p:spPr bwMode="auto">
              <a:xfrm rot="-2705309">
                <a:off x="2999" y="1873"/>
                <a:ext cx="418" cy="758"/>
              </a:xfrm>
              <a:custGeom>
                <a:avLst/>
                <a:gdLst>
                  <a:gd name="T0" fmla="*/ 208 w 619"/>
                  <a:gd name="T1" fmla="*/ 161 h 1085"/>
                  <a:gd name="T2" fmla="*/ 284 w 619"/>
                  <a:gd name="T3" fmla="*/ 80 h 1085"/>
                  <a:gd name="T4" fmla="*/ 411 w 619"/>
                  <a:gd name="T5" fmla="*/ 3 h 1085"/>
                  <a:gd name="T6" fmla="*/ 469 w 619"/>
                  <a:gd name="T7" fmla="*/ 0 h 1085"/>
                  <a:gd name="T8" fmla="*/ 573 w 619"/>
                  <a:gd name="T9" fmla="*/ 34 h 1085"/>
                  <a:gd name="T10" fmla="*/ 619 w 619"/>
                  <a:gd name="T11" fmla="*/ 85 h 1085"/>
                  <a:gd name="T12" fmla="*/ 619 w 619"/>
                  <a:gd name="T13" fmla="*/ 161 h 1085"/>
                  <a:gd name="T14" fmla="*/ 542 w 619"/>
                  <a:gd name="T15" fmla="*/ 304 h 1085"/>
                  <a:gd name="T16" fmla="*/ 458 w 619"/>
                  <a:gd name="T17" fmla="*/ 415 h 1085"/>
                  <a:gd name="T18" fmla="*/ 422 w 619"/>
                  <a:gd name="T19" fmla="*/ 508 h 1085"/>
                  <a:gd name="T20" fmla="*/ 399 w 619"/>
                  <a:gd name="T21" fmla="*/ 615 h 1085"/>
                  <a:gd name="T22" fmla="*/ 422 w 619"/>
                  <a:gd name="T23" fmla="*/ 719 h 1085"/>
                  <a:gd name="T24" fmla="*/ 445 w 619"/>
                  <a:gd name="T25" fmla="*/ 820 h 1085"/>
                  <a:gd name="T26" fmla="*/ 445 w 619"/>
                  <a:gd name="T27" fmla="*/ 935 h 1085"/>
                  <a:gd name="T28" fmla="*/ 411 w 619"/>
                  <a:gd name="T29" fmla="*/ 1005 h 1085"/>
                  <a:gd name="T30" fmla="*/ 334 w 619"/>
                  <a:gd name="T31" fmla="*/ 1043 h 1085"/>
                  <a:gd name="T32" fmla="*/ 242 w 619"/>
                  <a:gd name="T33" fmla="*/ 1085 h 1085"/>
                  <a:gd name="T34" fmla="*/ 157 w 619"/>
                  <a:gd name="T35" fmla="*/ 1085 h 1085"/>
                  <a:gd name="T36" fmla="*/ 100 w 619"/>
                  <a:gd name="T37" fmla="*/ 1054 h 1085"/>
                  <a:gd name="T38" fmla="*/ 23 w 619"/>
                  <a:gd name="T39" fmla="*/ 927 h 1085"/>
                  <a:gd name="T40" fmla="*/ 0 w 619"/>
                  <a:gd name="T41" fmla="*/ 797 h 1085"/>
                  <a:gd name="T42" fmla="*/ 8 w 619"/>
                  <a:gd name="T43" fmla="*/ 628 h 1085"/>
                  <a:gd name="T44" fmla="*/ 65 w 619"/>
                  <a:gd name="T45" fmla="*/ 415 h 1085"/>
                  <a:gd name="T46" fmla="*/ 123 w 619"/>
                  <a:gd name="T47" fmla="*/ 277 h 1085"/>
                  <a:gd name="T48" fmla="*/ 208 w 619"/>
                  <a:gd name="T49" fmla="*/ 161 h 10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19"/>
                  <a:gd name="T76" fmla="*/ 0 h 1085"/>
                  <a:gd name="T77" fmla="*/ 619 w 619"/>
                  <a:gd name="T78" fmla="*/ 1085 h 108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19" h="1085">
                    <a:moveTo>
                      <a:pt x="208" y="161"/>
                    </a:moveTo>
                    <a:lnTo>
                      <a:pt x="284" y="80"/>
                    </a:lnTo>
                    <a:lnTo>
                      <a:pt x="411" y="3"/>
                    </a:lnTo>
                    <a:lnTo>
                      <a:pt x="469" y="0"/>
                    </a:lnTo>
                    <a:lnTo>
                      <a:pt x="573" y="34"/>
                    </a:lnTo>
                    <a:lnTo>
                      <a:pt x="619" y="85"/>
                    </a:lnTo>
                    <a:lnTo>
                      <a:pt x="619" y="161"/>
                    </a:lnTo>
                    <a:lnTo>
                      <a:pt x="542" y="304"/>
                    </a:lnTo>
                    <a:lnTo>
                      <a:pt x="458" y="415"/>
                    </a:lnTo>
                    <a:lnTo>
                      <a:pt x="422" y="508"/>
                    </a:lnTo>
                    <a:lnTo>
                      <a:pt x="399" y="615"/>
                    </a:lnTo>
                    <a:lnTo>
                      <a:pt x="422" y="719"/>
                    </a:lnTo>
                    <a:lnTo>
                      <a:pt x="445" y="820"/>
                    </a:lnTo>
                    <a:lnTo>
                      <a:pt x="445" y="935"/>
                    </a:lnTo>
                    <a:lnTo>
                      <a:pt x="411" y="1005"/>
                    </a:lnTo>
                    <a:lnTo>
                      <a:pt x="334" y="1043"/>
                    </a:lnTo>
                    <a:lnTo>
                      <a:pt x="242" y="1085"/>
                    </a:lnTo>
                    <a:lnTo>
                      <a:pt x="157" y="1085"/>
                    </a:lnTo>
                    <a:lnTo>
                      <a:pt x="100" y="1054"/>
                    </a:lnTo>
                    <a:lnTo>
                      <a:pt x="23" y="927"/>
                    </a:lnTo>
                    <a:lnTo>
                      <a:pt x="0" y="797"/>
                    </a:lnTo>
                    <a:lnTo>
                      <a:pt x="8" y="628"/>
                    </a:lnTo>
                    <a:lnTo>
                      <a:pt x="65" y="415"/>
                    </a:lnTo>
                    <a:lnTo>
                      <a:pt x="123" y="277"/>
                    </a:lnTo>
                    <a:lnTo>
                      <a:pt x="208" y="161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239" name="Freeform 80"/>
              <p:cNvSpPr>
                <a:spLocks noChangeAspect="1"/>
              </p:cNvSpPr>
              <p:nvPr/>
            </p:nvSpPr>
            <p:spPr bwMode="auto">
              <a:xfrm rot="-2705309">
                <a:off x="3504" y="2064"/>
                <a:ext cx="812" cy="523"/>
              </a:xfrm>
              <a:custGeom>
                <a:avLst/>
                <a:gdLst>
                  <a:gd name="T0" fmla="*/ 0 w 782"/>
                  <a:gd name="T1" fmla="*/ 76 h 808"/>
                  <a:gd name="T2" fmla="*/ 66 w 782"/>
                  <a:gd name="T3" fmla="*/ 0 h 808"/>
                  <a:gd name="T4" fmla="*/ 163 w 782"/>
                  <a:gd name="T5" fmla="*/ 0 h 808"/>
                  <a:gd name="T6" fmla="*/ 343 w 782"/>
                  <a:gd name="T7" fmla="*/ 19 h 808"/>
                  <a:gd name="T8" fmla="*/ 555 w 782"/>
                  <a:gd name="T9" fmla="*/ 30 h 808"/>
                  <a:gd name="T10" fmla="*/ 636 w 782"/>
                  <a:gd name="T11" fmla="*/ 65 h 808"/>
                  <a:gd name="T12" fmla="*/ 670 w 782"/>
                  <a:gd name="T13" fmla="*/ 110 h 808"/>
                  <a:gd name="T14" fmla="*/ 678 w 782"/>
                  <a:gd name="T15" fmla="*/ 180 h 808"/>
                  <a:gd name="T16" fmla="*/ 654 w 782"/>
                  <a:gd name="T17" fmla="*/ 253 h 808"/>
                  <a:gd name="T18" fmla="*/ 589 w 782"/>
                  <a:gd name="T19" fmla="*/ 365 h 808"/>
                  <a:gd name="T20" fmla="*/ 504 w 782"/>
                  <a:gd name="T21" fmla="*/ 457 h 808"/>
                  <a:gd name="T22" fmla="*/ 439 w 782"/>
                  <a:gd name="T23" fmla="*/ 541 h 808"/>
                  <a:gd name="T24" fmla="*/ 412 w 782"/>
                  <a:gd name="T25" fmla="*/ 607 h 808"/>
                  <a:gd name="T26" fmla="*/ 393 w 782"/>
                  <a:gd name="T27" fmla="*/ 653 h 808"/>
                  <a:gd name="T28" fmla="*/ 400 w 782"/>
                  <a:gd name="T29" fmla="*/ 689 h 808"/>
                  <a:gd name="T30" fmla="*/ 405 w 782"/>
                  <a:gd name="T31" fmla="*/ 711 h 808"/>
                  <a:gd name="T32" fmla="*/ 482 w 782"/>
                  <a:gd name="T33" fmla="*/ 711 h 808"/>
                  <a:gd name="T34" fmla="*/ 601 w 782"/>
                  <a:gd name="T35" fmla="*/ 692 h 808"/>
                  <a:gd name="T36" fmla="*/ 678 w 782"/>
                  <a:gd name="T37" fmla="*/ 692 h 808"/>
                  <a:gd name="T38" fmla="*/ 758 w 782"/>
                  <a:gd name="T39" fmla="*/ 723 h 808"/>
                  <a:gd name="T40" fmla="*/ 782 w 782"/>
                  <a:gd name="T41" fmla="*/ 761 h 808"/>
                  <a:gd name="T42" fmla="*/ 758 w 782"/>
                  <a:gd name="T43" fmla="*/ 796 h 808"/>
                  <a:gd name="T44" fmla="*/ 724 w 782"/>
                  <a:gd name="T45" fmla="*/ 808 h 808"/>
                  <a:gd name="T46" fmla="*/ 670 w 782"/>
                  <a:gd name="T47" fmla="*/ 792 h 808"/>
                  <a:gd name="T48" fmla="*/ 597 w 782"/>
                  <a:gd name="T49" fmla="*/ 749 h 808"/>
                  <a:gd name="T50" fmla="*/ 520 w 782"/>
                  <a:gd name="T51" fmla="*/ 757 h 808"/>
                  <a:gd name="T52" fmla="*/ 393 w 782"/>
                  <a:gd name="T53" fmla="*/ 780 h 808"/>
                  <a:gd name="T54" fmla="*/ 355 w 782"/>
                  <a:gd name="T55" fmla="*/ 773 h 808"/>
                  <a:gd name="T56" fmla="*/ 335 w 782"/>
                  <a:gd name="T57" fmla="*/ 746 h 808"/>
                  <a:gd name="T58" fmla="*/ 335 w 782"/>
                  <a:gd name="T59" fmla="*/ 681 h 808"/>
                  <a:gd name="T60" fmla="*/ 335 w 782"/>
                  <a:gd name="T61" fmla="*/ 588 h 808"/>
                  <a:gd name="T62" fmla="*/ 389 w 782"/>
                  <a:gd name="T63" fmla="*/ 518 h 808"/>
                  <a:gd name="T64" fmla="*/ 470 w 782"/>
                  <a:gd name="T65" fmla="*/ 414 h 808"/>
                  <a:gd name="T66" fmla="*/ 540 w 782"/>
                  <a:gd name="T67" fmla="*/ 323 h 808"/>
                  <a:gd name="T68" fmla="*/ 586 w 782"/>
                  <a:gd name="T69" fmla="*/ 253 h 808"/>
                  <a:gd name="T70" fmla="*/ 609 w 782"/>
                  <a:gd name="T71" fmla="*/ 192 h 808"/>
                  <a:gd name="T72" fmla="*/ 597 w 782"/>
                  <a:gd name="T73" fmla="*/ 157 h 808"/>
                  <a:gd name="T74" fmla="*/ 566 w 782"/>
                  <a:gd name="T75" fmla="*/ 115 h 808"/>
                  <a:gd name="T76" fmla="*/ 520 w 782"/>
                  <a:gd name="T77" fmla="*/ 103 h 808"/>
                  <a:gd name="T78" fmla="*/ 470 w 782"/>
                  <a:gd name="T79" fmla="*/ 103 h 808"/>
                  <a:gd name="T80" fmla="*/ 358 w 782"/>
                  <a:gd name="T81" fmla="*/ 103 h 808"/>
                  <a:gd name="T82" fmla="*/ 193 w 782"/>
                  <a:gd name="T83" fmla="*/ 134 h 808"/>
                  <a:gd name="T84" fmla="*/ 70 w 782"/>
                  <a:gd name="T85" fmla="*/ 146 h 808"/>
                  <a:gd name="T86" fmla="*/ 20 w 782"/>
                  <a:gd name="T87" fmla="*/ 134 h 808"/>
                  <a:gd name="T88" fmla="*/ 0 w 782"/>
                  <a:gd name="T89" fmla="*/ 115 h 808"/>
                  <a:gd name="T90" fmla="*/ 0 w 782"/>
                  <a:gd name="T91" fmla="*/ 76 h 80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82"/>
                  <a:gd name="T139" fmla="*/ 0 h 808"/>
                  <a:gd name="T140" fmla="*/ 782 w 782"/>
                  <a:gd name="T141" fmla="*/ 808 h 80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82" h="808">
                    <a:moveTo>
                      <a:pt x="0" y="76"/>
                    </a:moveTo>
                    <a:lnTo>
                      <a:pt x="66" y="0"/>
                    </a:lnTo>
                    <a:lnTo>
                      <a:pt x="163" y="0"/>
                    </a:lnTo>
                    <a:lnTo>
                      <a:pt x="343" y="19"/>
                    </a:lnTo>
                    <a:lnTo>
                      <a:pt x="555" y="30"/>
                    </a:lnTo>
                    <a:lnTo>
                      <a:pt x="636" y="65"/>
                    </a:lnTo>
                    <a:lnTo>
                      <a:pt x="670" y="110"/>
                    </a:lnTo>
                    <a:lnTo>
                      <a:pt x="678" y="180"/>
                    </a:lnTo>
                    <a:lnTo>
                      <a:pt x="654" y="253"/>
                    </a:lnTo>
                    <a:lnTo>
                      <a:pt x="589" y="365"/>
                    </a:lnTo>
                    <a:lnTo>
                      <a:pt x="504" y="457"/>
                    </a:lnTo>
                    <a:lnTo>
                      <a:pt x="439" y="541"/>
                    </a:lnTo>
                    <a:lnTo>
                      <a:pt x="412" y="607"/>
                    </a:lnTo>
                    <a:lnTo>
                      <a:pt x="393" y="653"/>
                    </a:lnTo>
                    <a:lnTo>
                      <a:pt x="400" y="689"/>
                    </a:lnTo>
                    <a:lnTo>
                      <a:pt x="405" y="711"/>
                    </a:lnTo>
                    <a:lnTo>
                      <a:pt x="482" y="711"/>
                    </a:lnTo>
                    <a:lnTo>
                      <a:pt x="601" y="692"/>
                    </a:lnTo>
                    <a:lnTo>
                      <a:pt x="678" y="692"/>
                    </a:lnTo>
                    <a:lnTo>
                      <a:pt x="758" y="723"/>
                    </a:lnTo>
                    <a:lnTo>
                      <a:pt x="782" y="761"/>
                    </a:lnTo>
                    <a:lnTo>
                      <a:pt x="758" y="796"/>
                    </a:lnTo>
                    <a:lnTo>
                      <a:pt x="724" y="808"/>
                    </a:lnTo>
                    <a:lnTo>
                      <a:pt x="670" y="792"/>
                    </a:lnTo>
                    <a:lnTo>
                      <a:pt x="597" y="749"/>
                    </a:lnTo>
                    <a:lnTo>
                      <a:pt x="520" y="757"/>
                    </a:lnTo>
                    <a:lnTo>
                      <a:pt x="393" y="780"/>
                    </a:lnTo>
                    <a:lnTo>
                      <a:pt x="355" y="773"/>
                    </a:lnTo>
                    <a:lnTo>
                      <a:pt x="335" y="746"/>
                    </a:lnTo>
                    <a:lnTo>
                      <a:pt x="335" y="681"/>
                    </a:lnTo>
                    <a:lnTo>
                      <a:pt x="335" y="588"/>
                    </a:lnTo>
                    <a:lnTo>
                      <a:pt x="389" y="518"/>
                    </a:lnTo>
                    <a:lnTo>
                      <a:pt x="470" y="414"/>
                    </a:lnTo>
                    <a:lnTo>
                      <a:pt x="540" y="323"/>
                    </a:lnTo>
                    <a:lnTo>
                      <a:pt x="586" y="253"/>
                    </a:lnTo>
                    <a:lnTo>
                      <a:pt x="609" y="192"/>
                    </a:lnTo>
                    <a:lnTo>
                      <a:pt x="597" y="157"/>
                    </a:lnTo>
                    <a:lnTo>
                      <a:pt x="566" y="115"/>
                    </a:lnTo>
                    <a:lnTo>
                      <a:pt x="520" y="103"/>
                    </a:lnTo>
                    <a:lnTo>
                      <a:pt x="470" y="103"/>
                    </a:lnTo>
                    <a:lnTo>
                      <a:pt x="358" y="103"/>
                    </a:lnTo>
                    <a:lnTo>
                      <a:pt x="193" y="134"/>
                    </a:lnTo>
                    <a:lnTo>
                      <a:pt x="70" y="146"/>
                    </a:lnTo>
                    <a:lnTo>
                      <a:pt x="20" y="134"/>
                    </a:lnTo>
                    <a:lnTo>
                      <a:pt x="0" y="115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240" name="Freeform 81"/>
              <p:cNvSpPr>
                <a:spLocks noChangeAspect="1"/>
              </p:cNvSpPr>
              <p:nvPr/>
            </p:nvSpPr>
            <p:spPr bwMode="auto">
              <a:xfrm rot="-4121048">
                <a:off x="2675" y="2797"/>
                <a:ext cx="1159" cy="461"/>
              </a:xfrm>
              <a:custGeom>
                <a:avLst/>
                <a:gdLst>
                  <a:gd name="T0" fmla="*/ 808 w 992"/>
                  <a:gd name="T1" fmla="*/ 320 h 770"/>
                  <a:gd name="T2" fmla="*/ 823 w 992"/>
                  <a:gd name="T3" fmla="*/ 219 h 770"/>
                  <a:gd name="T4" fmla="*/ 881 w 992"/>
                  <a:gd name="T5" fmla="*/ 181 h 770"/>
                  <a:gd name="T6" fmla="*/ 950 w 992"/>
                  <a:gd name="T7" fmla="*/ 174 h 770"/>
                  <a:gd name="T8" fmla="*/ 992 w 992"/>
                  <a:gd name="T9" fmla="*/ 219 h 770"/>
                  <a:gd name="T10" fmla="*/ 973 w 992"/>
                  <a:gd name="T11" fmla="*/ 308 h 770"/>
                  <a:gd name="T12" fmla="*/ 935 w 992"/>
                  <a:gd name="T13" fmla="*/ 427 h 770"/>
                  <a:gd name="T14" fmla="*/ 857 w 992"/>
                  <a:gd name="T15" fmla="*/ 562 h 770"/>
                  <a:gd name="T16" fmla="*/ 761 w 992"/>
                  <a:gd name="T17" fmla="*/ 677 h 770"/>
                  <a:gd name="T18" fmla="*/ 681 w 992"/>
                  <a:gd name="T19" fmla="*/ 739 h 770"/>
                  <a:gd name="T20" fmla="*/ 592 w 992"/>
                  <a:gd name="T21" fmla="*/ 770 h 770"/>
                  <a:gd name="T22" fmla="*/ 507 w 992"/>
                  <a:gd name="T23" fmla="*/ 759 h 770"/>
                  <a:gd name="T24" fmla="*/ 442 w 992"/>
                  <a:gd name="T25" fmla="*/ 723 h 770"/>
                  <a:gd name="T26" fmla="*/ 419 w 992"/>
                  <a:gd name="T27" fmla="*/ 666 h 770"/>
                  <a:gd name="T28" fmla="*/ 392 w 992"/>
                  <a:gd name="T29" fmla="*/ 566 h 770"/>
                  <a:gd name="T30" fmla="*/ 361 w 992"/>
                  <a:gd name="T31" fmla="*/ 382 h 770"/>
                  <a:gd name="T32" fmla="*/ 338 w 992"/>
                  <a:gd name="T33" fmla="*/ 254 h 770"/>
                  <a:gd name="T34" fmla="*/ 338 w 992"/>
                  <a:gd name="T35" fmla="*/ 104 h 770"/>
                  <a:gd name="T36" fmla="*/ 323 w 992"/>
                  <a:gd name="T37" fmla="*/ 78 h 770"/>
                  <a:gd name="T38" fmla="*/ 277 w 992"/>
                  <a:gd name="T39" fmla="*/ 70 h 770"/>
                  <a:gd name="T40" fmla="*/ 223 w 992"/>
                  <a:gd name="T41" fmla="*/ 112 h 770"/>
                  <a:gd name="T42" fmla="*/ 173 w 992"/>
                  <a:gd name="T43" fmla="*/ 181 h 770"/>
                  <a:gd name="T44" fmla="*/ 115 w 992"/>
                  <a:gd name="T45" fmla="*/ 219 h 770"/>
                  <a:gd name="T46" fmla="*/ 27 w 992"/>
                  <a:gd name="T47" fmla="*/ 219 h 770"/>
                  <a:gd name="T48" fmla="*/ 0 w 992"/>
                  <a:gd name="T49" fmla="*/ 196 h 770"/>
                  <a:gd name="T50" fmla="*/ 0 w 992"/>
                  <a:gd name="T51" fmla="*/ 158 h 770"/>
                  <a:gd name="T52" fmla="*/ 39 w 992"/>
                  <a:gd name="T53" fmla="*/ 123 h 770"/>
                  <a:gd name="T54" fmla="*/ 81 w 992"/>
                  <a:gd name="T55" fmla="*/ 135 h 770"/>
                  <a:gd name="T56" fmla="*/ 119 w 992"/>
                  <a:gd name="T57" fmla="*/ 127 h 770"/>
                  <a:gd name="T58" fmla="*/ 189 w 992"/>
                  <a:gd name="T59" fmla="*/ 78 h 770"/>
                  <a:gd name="T60" fmla="*/ 257 w 992"/>
                  <a:gd name="T61" fmla="*/ 23 h 770"/>
                  <a:gd name="T62" fmla="*/ 323 w 992"/>
                  <a:gd name="T63" fmla="*/ 8 h 770"/>
                  <a:gd name="T64" fmla="*/ 415 w 992"/>
                  <a:gd name="T65" fmla="*/ 0 h 770"/>
                  <a:gd name="T66" fmla="*/ 419 w 992"/>
                  <a:gd name="T67" fmla="*/ 42 h 770"/>
                  <a:gd name="T68" fmla="*/ 397 w 992"/>
                  <a:gd name="T69" fmla="*/ 89 h 770"/>
                  <a:gd name="T70" fmla="*/ 392 w 992"/>
                  <a:gd name="T71" fmla="*/ 208 h 770"/>
                  <a:gd name="T72" fmla="*/ 419 w 992"/>
                  <a:gd name="T73" fmla="*/ 366 h 770"/>
                  <a:gd name="T74" fmla="*/ 462 w 992"/>
                  <a:gd name="T75" fmla="*/ 520 h 770"/>
                  <a:gd name="T76" fmla="*/ 499 w 992"/>
                  <a:gd name="T77" fmla="*/ 612 h 770"/>
                  <a:gd name="T78" fmla="*/ 558 w 992"/>
                  <a:gd name="T79" fmla="*/ 655 h 770"/>
                  <a:gd name="T80" fmla="*/ 615 w 992"/>
                  <a:gd name="T81" fmla="*/ 655 h 770"/>
                  <a:gd name="T82" fmla="*/ 673 w 992"/>
                  <a:gd name="T83" fmla="*/ 612 h 770"/>
                  <a:gd name="T84" fmla="*/ 750 w 992"/>
                  <a:gd name="T85" fmla="*/ 515 h 770"/>
                  <a:gd name="T86" fmla="*/ 800 w 992"/>
                  <a:gd name="T87" fmla="*/ 377 h 770"/>
                  <a:gd name="T88" fmla="*/ 808 w 992"/>
                  <a:gd name="T89" fmla="*/ 320 h 77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92"/>
                  <a:gd name="T136" fmla="*/ 0 h 770"/>
                  <a:gd name="T137" fmla="*/ 992 w 992"/>
                  <a:gd name="T138" fmla="*/ 770 h 77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92" h="770">
                    <a:moveTo>
                      <a:pt x="808" y="320"/>
                    </a:moveTo>
                    <a:lnTo>
                      <a:pt x="823" y="219"/>
                    </a:lnTo>
                    <a:lnTo>
                      <a:pt x="881" y="181"/>
                    </a:lnTo>
                    <a:lnTo>
                      <a:pt x="950" y="174"/>
                    </a:lnTo>
                    <a:lnTo>
                      <a:pt x="992" y="219"/>
                    </a:lnTo>
                    <a:lnTo>
                      <a:pt x="973" y="308"/>
                    </a:lnTo>
                    <a:lnTo>
                      <a:pt x="935" y="427"/>
                    </a:lnTo>
                    <a:lnTo>
                      <a:pt x="857" y="562"/>
                    </a:lnTo>
                    <a:lnTo>
                      <a:pt x="761" y="677"/>
                    </a:lnTo>
                    <a:lnTo>
                      <a:pt x="681" y="739"/>
                    </a:lnTo>
                    <a:lnTo>
                      <a:pt x="592" y="770"/>
                    </a:lnTo>
                    <a:lnTo>
                      <a:pt x="507" y="759"/>
                    </a:lnTo>
                    <a:lnTo>
                      <a:pt x="442" y="723"/>
                    </a:lnTo>
                    <a:lnTo>
                      <a:pt x="419" y="666"/>
                    </a:lnTo>
                    <a:lnTo>
                      <a:pt x="392" y="566"/>
                    </a:lnTo>
                    <a:lnTo>
                      <a:pt x="361" y="382"/>
                    </a:lnTo>
                    <a:lnTo>
                      <a:pt x="338" y="254"/>
                    </a:lnTo>
                    <a:lnTo>
                      <a:pt x="338" y="104"/>
                    </a:lnTo>
                    <a:lnTo>
                      <a:pt x="323" y="78"/>
                    </a:lnTo>
                    <a:lnTo>
                      <a:pt x="277" y="70"/>
                    </a:lnTo>
                    <a:lnTo>
                      <a:pt x="223" y="112"/>
                    </a:lnTo>
                    <a:lnTo>
                      <a:pt x="173" y="181"/>
                    </a:lnTo>
                    <a:lnTo>
                      <a:pt x="115" y="219"/>
                    </a:lnTo>
                    <a:lnTo>
                      <a:pt x="27" y="219"/>
                    </a:lnTo>
                    <a:lnTo>
                      <a:pt x="0" y="196"/>
                    </a:lnTo>
                    <a:lnTo>
                      <a:pt x="0" y="158"/>
                    </a:lnTo>
                    <a:lnTo>
                      <a:pt x="39" y="123"/>
                    </a:lnTo>
                    <a:lnTo>
                      <a:pt x="81" y="135"/>
                    </a:lnTo>
                    <a:lnTo>
                      <a:pt x="119" y="127"/>
                    </a:lnTo>
                    <a:lnTo>
                      <a:pt x="189" y="78"/>
                    </a:lnTo>
                    <a:lnTo>
                      <a:pt x="257" y="23"/>
                    </a:lnTo>
                    <a:lnTo>
                      <a:pt x="323" y="8"/>
                    </a:lnTo>
                    <a:lnTo>
                      <a:pt x="415" y="0"/>
                    </a:lnTo>
                    <a:lnTo>
                      <a:pt x="419" y="42"/>
                    </a:lnTo>
                    <a:lnTo>
                      <a:pt x="397" y="89"/>
                    </a:lnTo>
                    <a:lnTo>
                      <a:pt x="392" y="208"/>
                    </a:lnTo>
                    <a:lnTo>
                      <a:pt x="419" y="366"/>
                    </a:lnTo>
                    <a:lnTo>
                      <a:pt x="462" y="520"/>
                    </a:lnTo>
                    <a:lnTo>
                      <a:pt x="499" y="612"/>
                    </a:lnTo>
                    <a:lnTo>
                      <a:pt x="558" y="655"/>
                    </a:lnTo>
                    <a:lnTo>
                      <a:pt x="615" y="655"/>
                    </a:lnTo>
                    <a:lnTo>
                      <a:pt x="673" y="612"/>
                    </a:lnTo>
                    <a:lnTo>
                      <a:pt x="750" y="515"/>
                    </a:lnTo>
                    <a:lnTo>
                      <a:pt x="800" y="377"/>
                    </a:lnTo>
                    <a:lnTo>
                      <a:pt x="808" y="32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241" name="Freeform 82"/>
              <p:cNvSpPr>
                <a:spLocks noChangeAspect="1"/>
              </p:cNvSpPr>
              <p:nvPr/>
            </p:nvSpPr>
            <p:spPr bwMode="auto">
              <a:xfrm rot="-2705309">
                <a:off x="2414" y="1540"/>
                <a:ext cx="474" cy="848"/>
              </a:xfrm>
              <a:custGeom>
                <a:avLst/>
                <a:gdLst>
                  <a:gd name="T0" fmla="*/ 445 w 699"/>
                  <a:gd name="T1" fmla="*/ 923 h 1216"/>
                  <a:gd name="T2" fmla="*/ 560 w 699"/>
                  <a:gd name="T3" fmla="*/ 1039 h 1216"/>
                  <a:gd name="T4" fmla="*/ 606 w 699"/>
                  <a:gd name="T5" fmla="*/ 1039 h 1216"/>
                  <a:gd name="T6" fmla="*/ 684 w 699"/>
                  <a:gd name="T7" fmla="*/ 1086 h 1216"/>
                  <a:gd name="T8" fmla="*/ 699 w 699"/>
                  <a:gd name="T9" fmla="*/ 1139 h 1216"/>
                  <a:gd name="T10" fmla="*/ 676 w 699"/>
                  <a:gd name="T11" fmla="*/ 1208 h 1216"/>
                  <a:gd name="T12" fmla="*/ 614 w 699"/>
                  <a:gd name="T13" fmla="*/ 1216 h 1216"/>
                  <a:gd name="T14" fmla="*/ 537 w 699"/>
                  <a:gd name="T15" fmla="*/ 1162 h 1216"/>
                  <a:gd name="T16" fmla="*/ 383 w 699"/>
                  <a:gd name="T17" fmla="*/ 1016 h 1216"/>
                  <a:gd name="T18" fmla="*/ 284 w 699"/>
                  <a:gd name="T19" fmla="*/ 878 h 1216"/>
                  <a:gd name="T20" fmla="*/ 237 w 699"/>
                  <a:gd name="T21" fmla="*/ 769 h 1216"/>
                  <a:gd name="T22" fmla="*/ 206 w 699"/>
                  <a:gd name="T23" fmla="*/ 585 h 1216"/>
                  <a:gd name="T24" fmla="*/ 206 w 699"/>
                  <a:gd name="T25" fmla="*/ 346 h 1216"/>
                  <a:gd name="T26" fmla="*/ 198 w 699"/>
                  <a:gd name="T27" fmla="*/ 285 h 1216"/>
                  <a:gd name="T28" fmla="*/ 153 w 699"/>
                  <a:gd name="T29" fmla="*/ 239 h 1216"/>
                  <a:gd name="T30" fmla="*/ 22 w 699"/>
                  <a:gd name="T31" fmla="*/ 247 h 1216"/>
                  <a:gd name="T32" fmla="*/ 0 w 699"/>
                  <a:gd name="T33" fmla="*/ 223 h 1216"/>
                  <a:gd name="T34" fmla="*/ 29 w 699"/>
                  <a:gd name="T35" fmla="*/ 208 h 1216"/>
                  <a:gd name="T36" fmla="*/ 122 w 699"/>
                  <a:gd name="T37" fmla="*/ 200 h 1216"/>
                  <a:gd name="T38" fmla="*/ 138 w 699"/>
                  <a:gd name="T39" fmla="*/ 185 h 1216"/>
                  <a:gd name="T40" fmla="*/ 6 w 699"/>
                  <a:gd name="T41" fmla="*/ 107 h 1216"/>
                  <a:gd name="T42" fmla="*/ 6 w 699"/>
                  <a:gd name="T43" fmla="*/ 77 h 1216"/>
                  <a:gd name="T44" fmla="*/ 29 w 699"/>
                  <a:gd name="T45" fmla="*/ 70 h 1216"/>
                  <a:gd name="T46" fmla="*/ 138 w 699"/>
                  <a:gd name="T47" fmla="*/ 130 h 1216"/>
                  <a:gd name="T48" fmla="*/ 161 w 699"/>
                  <a:gd name="T49" fmla="*/ 123 h 1216"/>
                  <a:gd name="T50" fmla="*/ 138 w 699"/>
                  <a:gd name="T51" fmla="*/ 8 h 1216"/>
                  <a:gd name="T52" fmla="*/ 153 w 699"/>
                  <a:gd name="T53" fmla="*/ 0 h 1216"/>
                  <a:gd name="T54" fmla="*/ 169 w 699"/>
                  <a:gd name="T55" fmla="*/ 8 h 1216"/>
                  <a:gd name="T56" fmla="*/ 198 w 699"/>
                  <a:gd name="T57" fmla="*/ 123 h 1216"/>
                  <a:gd name="T58" fmla="*/ 222 w 699"/>
                  <a:gd name="T59" fmla="*/ 130 h 1216"/>
                  <a:gd name="T60" fmla="*/ 284 w 699"/>
                  <a:gd name="T61" fmla="*/ 8 h 1216"/>
                  <a:gd name="T62" fmla="*/ 299 w 699"/>
                  <a:gd name="T63" fmla="*/ 8 h 1216"/>
                  <a:gd name="T64" fmla="*/ 299 w 699"/>
                  <a:gd name="T65" fmla="*/ 46 h 1216"/>
                  <a:gd name="T66" fmla="*/ 260 w 699"/>
                  <a:gd name="T67" fmla="*/ 146 h 1216"/>
                  <a:gd name="T68" fmla="*/ 260 w 699"/>
                  <a:gd name="T69" fmla="*/ 200 h 1216"/>
                  <a:gd name="T70" fmla="*/ 276 w 699"/>
                  <a:gd name="T71" fmla="*/ 270 h 1216"/>
                  <a:gd name="T72" fmla="*/ 268 w 699"/>
                  <a:gd name="T73" fmla="*/ 361 h 1216"/>
                  <a:gd name="T74" fmla="*/ 276 w 699"/>
                  <a:gd name="T75" fmla="*/ 531 h 1216"/>
                  <a:gd name="T76" fmla="*/ 291 w 699"/>
                  <a:gd name="T77" fmla="*/ 639 h 1216"/>
                  <a:gd name="T78" fmla="*/ 330 w 699"/>
                  <a:gd name="T79" fmla="*/ 762 h 1216"/>
                  <a:gd name="T80" fmla="*/ 383 w 699"/>
                  <a:gd name="T81" fmla="*/ 855 h 1216"/>
                  <a:gd name="T82" fmla="*/ 445 w 699"/>
                  <a:gd name="T83" fmla="*/ 923 h 121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99"/>
                  <a:gd name="T127" fmla="*/ 0 h 1216"/>
                  <a:gd name="T128" fmla="*/ 699 w 699"/>
                  <a:gd name="T129" fmla="*/ 1216 h 121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99" h="1216">
                    <a:moveTo>
                      <a:pt x="445" y="923"/>
                    </a:moveTo>
                    <a:lnTo>
                      <a:pt x="560" y="1039"/>
                    </a:lnTo>
                    <a:lnTo>
                      <a:pt x="606" y="1039"/>
                    </a:lnTo>
                    <a:lnTo>
                      <a:pt x="684" y="1086"/>
                    </a:lnTo>
                    <a:lnTo>
                      <a:pt x="699" y="1139"/>
                    </a:lnTo>
                    <a:lnTo>
                      <a:pt x="676" y="1208"/>
                    </a:lnTo>
                    <a:lnTo>
                      <a:pt x="614" y="1216"/>
                    </a:lnTo>
                    <a:lnTo>
                      <a:pt x="537" y="1162"/>
                    </a:lnTo>
                    <a:lnTo>
                      <a:pt x="383" y="1016"/>
                    </a:lnTo>
                    <a:lnTo>
                      <a:pt x="284" y="878"/>
                    </a:lnTo>
                    <a:lnTo>
                      <a:pt x="237" y="769"/>
                    </a:lnTo>
                    <a:lnTo>
                      <a:pt x="206" y="585"/>
                    </a:lnTo>
                    <a:lnTo>
                      <a:pt x="206" y="346"/>
                    </a:lnTo>
                    <a:lnTo>
                      <a:pt x="198" y="285"/>
                    </a:lnTo>
                    <a:lnTo>
                      <a:pt x="153" y="239"/>
                    </a:lnTo>
                    <a:lnTo>
                      <a:pt x="22" y="247"/>
                    </a:lnTo>
                    <a:lnTo>
                      <a:pt x="0" y="223"/>
                    </a:lnTo>
                    <a:lnTo>
                      <a:pt x="29" y="208"/>
                    </a:lnTo>
                    <a:lnTo>
                      <a:pt x="122" y="200"/>
                    </a:lnTo>
                    <a:lnTo>
                      <a:pt x="138" y="185"/>
                    </a:lnTo>
                    <a:lnTo>
                      <a:pt x="6" y="107"/>
                    </a:lnTo>
                    <a:lnTo>
                      <a:pt x="6" y="77"/>
                    </a:lnTo>
                    <a:lnTo>
                      <a:pt x="29" y="70"/>
                    </a:lnTo>
                    <a:lnTo>
                      <a:pt x="138" y="130"/>
                    </a:lnTo>
                    <a:lnTo>
                      <a:pt x="161" y="123"/>
                    </a:lnTo>
                    <a:lnTo>
                      <a:pt x="138" y="8"/>
                    </a:lnTo>
                    <a:lnTo>
                      <a:pt x="153" y="0"/>
                    </a:lnTo>
                    <a:lnTo>
                      <a:pt x="169" y="8"/>
                    </a:lnTo>
                    <a:lnTo>
                      <a:pt x="198" y="123"/>
                    </a:lnTo>
                    <a:lnTo>
                      <a:pt x="222" y="130"/>
                    </a:lnTo>
                    <a:lnTo>
                      <a:pt x="284" y="8"/>
                    </a:lnTo>
                    <a:lnTo>
                      <a:pt x="299" y="8"/>
                    </a:lnTo>
                    <a:lnTo>
                      <a:pt x="299" y="46"/>
                    </a:lnTo>
                    <a:lnTo>
                      <a:pt x="260" y="146"/>
                    </a:lnTo>
                    <a:lnTo>
                      <a:pt x="260" y="200"/>
                    </a:lnTo>
                    <a:lnTo>
                      <a:pt x="276" y="270"/>
                    </a:lnTo>
                    <a:lnTo>
                      <a:pt x="268" y="361"/>
                    </a:lnTo>
                    <a:lnTo>
                      <a:pt x="276" y="531"/>
                    </a:lnTo>
                    <a:lnTo>
                      <a:pt x="291" y="639"/>
                    </a:lnTo>
                    <a:lnTo>
                      <a:pt x="330" y="762"/>
                    </a:lnTo>
                    <a:lnTo>
                      <a:pt x="383" y="855"/>
                    </a:lnTo>
                    <a:lnTo>
                      <a:pt x="445" y="923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242" name="Freeform 83"/>
              <p:cNvSpPr>
                <a:spLocks noChangeAspect="1"/>
              </p:cNvSpPr>
              <p:nvPr/>
            </p:nvSpPr>
            <p:spPr bwMode="auto">
              <a:xfrm rot="-2705309">
                <a:off x="2793" y="1150"/>
                <a:ext cx="620" cy="708"/>
              </a:xfrm>
              <a:custGeom>
                <a:avLst/>
                <a:gdLst>
                  <a:gd name="T0" fmla="*/ 15 w 915"/>
                  <a:gd name="T1" fmla="*/ 1008 h 1139"/>
                  <a:gd name="T2" fmla="*/ 0 w 915"/>
                  <a:gd name="T3" fmla="*/ 1061 h 1139"/>
                  <a:gd name="T4" fmla="*/ 15 w 915"/>
                  <a:gd name="T5" fmla="*/ 1139 h 1139"/>
                  <a:gd name="T6" fmla="*/ 70 w 915"/>
                  <a:gd name="T7" fmla="*/ 1139 h 1139"/>
                  <a:gd name="T8" fmla="*/ 231 w 915"/>
                  <a:gd name="T9" fmla="*/ 1108 h 1139"/>
                  <a:gd name="T10" fmla="*/ 408 w 915"/>
                  <a:gd name="T11" fmla="*/ 1046 h 1139"/>
                  <a:gd name="T12" fmla="*/ 554 w 915"/>
                  <a:gd name="T13" fmla="*/ 946 h 1139"/>
                  <a:gd name="T14" fmla="*/ 639 w 915"/>
                  <a:gd name="T15" fmla="*/ 816 h 1139"/>
                  <a:gd name="T16" fmla="*/ 715 w 915"/>
                  <a:gd name="T17" fmla="*/ 593 h 1139"/>
                  <a:gd name="T18" fmla="*/ 738 w 915"/>
                  <a:gd name="T19" fmla="*/ 385 h 1139"/>
                  <a:gd name="T20" fmla="*/ 738 w 915"/>
                  <a:gd name="T21" fmla="*/ 285 h 1139"/>
                  <a:gd name="T22" fmla="*/ 777 w 915"/>
                  <a:gd name="T23" fmla="*/ 224 h 1139"/>
                  <a:gd name="T24" fmla="*/ 845 w 915"/>
                  <a:gd name="T25" fmla="*/ 200 h 1139"/>
                  <a:gd name="T26" fmla="*/ 907 w 915"/>
                  <a:gd name="T27" fmla="*/ 200 h 1139"/>
                  <a:gd name="T28" fmla="*/ 915 w 915"/>
                  <a:gd name="T29" fmla="*/ 169 h 1139"/>
                  <a:gd name="T30" fmla="*/ 823 w 915"/>
                  <a:gd name="T31" fmla="*/ 177 h 1139"/>
                  <a:gd name="T32" fmla="*/ 808 w 915"/>
                  <a:gd name="T33" fmla="*/ 154 h 1139"/>
                  <a:gd name="T34" fmla="*/ 884 w 915"/>
                  <a:gd name="T35" fmla="*/ 70 h 1139"/>
                  <a:gd name="T36" fmla="*/ 868 w 915"/>
                  <a:gd name="T37" fmla="*/ 47 h 1139"/>
                  <a:gd name="T38" fmla="*/ 853 w 915"/>
                  <a:gd name="T39" fmla="*/ 62 h 1139"/>
                  <a:gd name="T40" fmla="*/ 792 w 915"/>
                  <a:gd name="T41" fmla="*/ 123 h 1139"/>
                  <a:gd name="T42" fmla="*/ 777 w 915"/>
                  <a:gd name="T43" fmla="*/ 123 h 1139"/>
                  <a:gd name="T44" fmla="*/ 777 w 915"/>
                  <a:gd name="T45" fmla="*/ 16 h 1139"/>
                  <a:gd name="T46" fmla="*/ 761 w 915"/>
                  <a:gd name="T47" fmla="*/ 0 h 1139"/>
                  <a:gd name="T48" fmla="*/ 738 w 915"/>
                  <a:gd name="T49" fmla="*/ 8 h 1139"/>
                  <a:gd name="T50" fmla="*/ 746 w 915"/>
                  <a:gd name="T51" fmla="*/ 123 h 1139"/>
                  <a:gd name="T52" fmla="*/ 730 w 915"/>
                  <a:gd name="T53" fmla="*/ 131 h 1139"/>
                  <a:gd name="T54" fmla="*/ 668 w 915"/>
                  <a:gd name="T55" fmla="*/ 70 h 1139"/>
                  <a:gd name="T56" fmla="*/ 623 w 915"/>
                  <a:gd name="T57" fmla="*/ 62 h 1139"/>
                  <a:gd name="T58" fmla="*/ 631 w 915"/>
                  <a:gd name="T59" fmla="*/ 93 h 1139"/>
                  <a:gd name="T60" fmla="*/ 699 w 915"/>
                  <a:gd name="T61" fmla="*/ 162 h 1139"/>
                  <a:gd name="T62" fmla="*/ 699 w 915"/>
                  <a:gd name="T63" fmla="*/ 200 h 1139"/>
                  <a:gd name="T64" fmla="*/ 676 w 915"/>
                  <a:gd name="T65" fmla="*/ 278 h 1139"/>
                  <a:gd name="T66" fmla="*/ 676 w 915"/>
                  <a:gd name="T67" fmla="*/ 346 h 1139"/>
                  <a:gd name="T68" fmla="*/ 676 w 915"/>
                  <a:gd name="T69" fmla="*/ 462 h 1139"/>
                  <a:gd name="T70" fmla="*/ 645 w 915"/>
                  <a:gd name="T71" fmla="*/ 608 h 1139"/>
                  <a:gd name="T72" fmla="*/ 615 w 915"/>
                  <a:gd name="T73" fmla="*/ 700 h 1139"/>
                  <a:gd name="T74" fmla="*/ 561 w 915"/>
                  <a:gd name="T75" fmla="*/ 816 h 1139"/>
                  <a:gd name="T76" fmla="*/ 499 w 915"/>
                  <a:gd name="T77" fmla="*/ 908 h 1139"/>
                  <a:gd name="T78" fmla="*/ 454 w 915"/>
                  <a:gd name="T79" fmla="*/ 954 h 1139"/>
                  <a:gd name="T80" fmla="*/ 330 w 915"/>
                  <a:gd name="T81" fmla="*/ 993 h 1139"/>
                  <a:gd name="T82" fmla="*/ 215 w 915"/>
                  <a:gd name="T83" fmla="*/ 1008 h 1139"/>
                  <a:gd name="T84" fmla="*/ 99 w 915"/>
                  <a:gd name="T85" fmla="*/ 1024 h 1139"/>
                  <a:gd name="T86" fmla="*/ 15 w 915"/>
                  <a:gd name="T87" fmla="*/ 1008 h 11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15"/>
                  <a:gd name="T133" fmla="*/ 0 h 1139"/>
                  <a:gd name="T134" fmla="*/ 915 w 915"/>
                  <a:gd name="T135" fmla="*/ 1139 h 113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15" h="1139">
                    <a:moveTo>
                      <a:pt x="15" y="1008"/>
                    </a:moveTo>
                    <a:lnTo>
                      <a:pt x="0" y="1061"/>
                    </a:lnTo>
                    <a:lnTo>
                      <a:pt x="15" y="1139"/>
                    </a:lnTo>
                    <a:lnTo>
                      <a:pt x="70" y="1139"/>
                    </a:lnTo>
                    <a:lnTo>
                      <a:pt x="231" y="1108"/>
                    </a:lnTo>
                    <a:lnTo>
                      <a:pt x="408" y="1046"/>
                    </a:lnTo>
                    <a:lnTo>
                      <a:pt x="554" y="946"/>
                    </a:lnTo>
                    <a:lnTo>
                      <a:pt x="639" y="816"/>
                    </a:lnTo>
                    <a:lnTo>
                      <a:pt x="715" y="593"/>
                    </a:lnTo>
                    <a:lnTo>
                      <a:pt x="738" y="385"/>
                    </a:lnTo>
                    <a:lnTo>
                      <a:pt x="738" y="285"/>
                    </a:lnTo>
                    <a:lnTo>
                      <a:pt x="777" y="224"/>
                    </a:lnTo>
                    <a:lnTo>
                      <a:pt x="845" y="200"/>
                    </a:lnTo>
                    <a:lnTo>
                      <a:pt x="907" y="200"/>
                    </a:lnTo>
                    <a:lnTo>
                      <a:pt x="915" y="169"/>
                    </a:lnTo>
                    <a:lnTo>
                      <a:pt x="823" y="177"/>
                    </a:lnTo>
                    <a:lnTo>
                      <a:pt x="808" y="154"/>
                    </a:lnTo>
                    <a:lnTo>
                      <a:pt x="884" y="70"/>
                    </a:lnTo>
                    <a:lnTo>
                      <a:pt x="868" y="47"/>
                    </a:lnTo>
                    <a:lnTo>
                      <a:pt x="853" y="62"/>
                    </a:lnTo>
                    <a:lnTo>
                      <a:pt x="792" y="123"/>
                    </a:lnTo>
                    <a:lnTo>
                      <a:pt x="777" y="123"/>
                    </a:lnTo>
                    <a:lnTo>
                      <a:pt x="777" y="16"/>
                    </a:lnTo>
                    <a:lnTo>
                      <a:pt x="761" y="0"/>
                    </a:lnTo>
                    <a:lnTo>
                      <a:pt x="738" y="8"/>
                    </a:lnTo>
                    <a:lnTo>
                      <a:pt x="746" y="123"/>
                    </a:lnTo>
                    <a:lnTo>
                      <a:pt x="730" y="131"/>
                    </a:lnTo>
                    <a:lnTo>
                      <a:pt x="668" y="70"/>
                    </a:lnTo>
                    <a:lnTo>
                      <a:pt x="623" y="62"/>
                    </a:lnTo>
                    <a:lnTo>
                      <a:pt x="631" y="93"/>
                    </a:lnTo>
                    <a:lnTo>
                      <a:pt x="699" y="162"/>
                    </a:lnTo>
                    <a:lnTo>
                      <a:pt x="699" y="200"/>
                    </a:lnTo>
                    <a:lnTo>
                      <a:pt x="676" y="278"/>
                    </a:lnTo>
                    <a:lnTo>
                      <a:pt x="676" y="346"/>
                    </a:lnTo>
                    <a:lnTo>
                      <a:pt x="676" y="462"/>
                    </a:lnTo>
                    <a:lnTo>
                      <a:pt x="645" y="608"/>
                    </a:lnTo>
                    <a:lnTo>
                      <a:pt x="615" y="700"/>
                    </a:lnTo>
                    <a:lnTo>
                      <a:pt x="561" y="816"/>
                    </a:lnTo>
                    <a:lnTo>
                      <a:pt x="499" y="908"/>
                    </a:lnTo>
                    <a:lnTo>
                      <a:pt x="454" y="954"/>
                    </a:lnTo>
                    <a:lnTo>
                      <a:pt x="330" y="993"/>
                    </a:lnTo>
                    <a:lnTo>
                      <a:pt x="215" y="1008"/>
                    </a:lnTo>
                    <a:lnTo>
                      <a:pt x="99" y="1024"/>
                    </a:lnTo>
                    <a:lnTo>
                      <a:pt x="15" y="1008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469076" name="Freeform 84"/>
          <p:cNvSpPr>
            <a:spLocks/>
          </p:cNvSpPr>
          <p:nvPr/>
        </p:nvSpPr>
        <p:spPr bwMode="auto">
          <a:xfrm>
            <a:off x="1547813" y="4557713"/>
            <a:ext cx="5200650" cy="1843087"/>
          </a:xfrm>
          <a:custGeom>
            <a:avLst/>
            <a:gdLst>
              <a:gd name="T0" fmla="*/ 0 w 3276"/>
              <a:gd name="T1" fmla="*/ 1161 h 1161"/>
              <a:gd name="T2" fmla="*/ 0 w 3276"/>
              <a:gd name="T3" fmla="*/ 776 h 1161"/>
              <a:gd name="T4" fmla="*/ 405 w 3276"/>
              <a:gd name="T5" fmla="*/ 776 h 1161"/>
              <a:gd name="T6" fmla="*/ 405 w 3276"/>
              <a:gd name="T7" fmla="*/ 151 h 1161"/>
              <a:gd name="T8" fmla="*/ 1186 w 3276"/>
              <a:gd name="T9" fmla="*/ 151 h 1161"/>
              <a:gd name="T10" fmla="*/ 1179 w 3276"/>
              <a:gd name="T11" fmla="*/ 0 h 1161"/>
              <a:gd name="T12" fmla="*/ 3276 w 3276"/>
              <a:gd name="T13" fmla="*/ 18 h 1161"/>
              <a:gd name="T14" fmla="*/ 3263 w 3276"/>
              <a:gd name="T15" fmla="*/ 1152 h 1161"/>
              <a:gd name="T16" fmla="*/ 0 w 3276"/>
              <a:gd name="T17" fmla="*/ 1161 h 11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76"/>
              <a:gd name="T28" fmla="*/ 0 h 1161"/>
              <a:gd name="T29" fmla="*/ 3276 w 3276"/>
              <a:gd name="T30" fmla="*/ 1161 h 11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76" h="1161">
                <a:moveTo>
                  <a:pt x="0" y="1161"/>
                </a:moveTo>
                <a:lnTo>
                  <a:pt x="0" y="776"/>
                </a:lnTo>
                <a:lnTo>
                  <a:pt x="405" y="776"/>
                </a:lnTo>
                <a:lnTo>
                  <a:pt x="405" y="151"/>
                </a:lnTo>
                <a:lnTo>
                  <a:pt x="1186" y="151"/>
                </a:lnTo>
                <a:lnTo>
                  <a:pt x="1179" y="0"/>
                </a:lnTo>
                <a:lnTo>
                  <a:pt x="3276" y="18"/>
                </a:lnTo>
                <a:lnTo>
                  <a:pt x="3263" y="1152"/>
                </a:lnTo>
                <a:lnTo>
                  <a:pt x="0" y="1161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9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9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907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D8104F0-CDC1-4830-87E6-92F7FFBD414F}" type="slidenum">
              <a:rPr lang="en-US" altLang="en-US" sz="1400"/>
              <a:pPr/>
              <a:t>17</a:t>
            </a:fld>
            <a:endParaRPr lang="en-US" altLang="en-US" sz="140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772400" cy="1143000"/>
          </a:xfrm>
        </p:spPr>
        <p:txBody>
          <a:bodyPr/>
          <a:lstStyle/>
          <a:p>
            <a:r>
              <a:rPr lang="en-US" altLang="en-US" smtClean="0"/>
              <a:t>Constructing x</a:t>
            </a:r>
            <a:r>
              <a:rPr lang="en-US" altLang="en-US" baseline="-25000" smtClean="0"/>
              <a:t>*</a:t>
            </a:r>
            <a:r>
              <a:rPr lang="en-US" altLang="en-US" smtClean="0"/>
              <a:t> </a:t>
            </a:r>
            <a:r>
              <a:rPr lang="en-US" altLang="en-US" sz="2800" smtClean="0"/>
              <a:t>&amp;</a:t>
            </a:r>
            <a:r>
              <a:rPr lang="en-US" altLang="en-US" smtClean="0"/>
              <a:t> y</a:t>
            </a:r>
            <a:r>
              <a:rPr lang="en-US" altLang="en-US" baseline="-25000" smtClean="0"/>
              <a:t>*</a:t>
            </a:r>
            <a:r>
              <a:rPr lang="en-US" altLang="en-US" smtClean="0"/>
              <a:t> </a:t>
            </a:r>
          </a:p>
        </p:txBody>
      </p:sp>
      <p:sp>
        <p:nvSpPr>
          <p:cNvPr id="22532" name="Freeform 3"/>
          <p:cNvSpPr>
            <a:spLocks/>
          </p:cNvSpPr>
          <p:nvPr/>
        </p:nvSpPr>
        <p:spPr bwMode="auto">
          <a:xfrm>
            <a:off x="1570038" y="2001838"/>
            <a:ext cx="4806950" cy="4387850"/>
          </a:xfrm>
          <a:custGeom>
            <a:avLst/>
            <a:gdLst>
              <a:gd name="T0" fmla="*/ 0 w 3028"/>
              <a:gd name="T1" fmla="*/ 2764 h 2764"/>
              <a:gd name="T2" fmla="*/ 0 w 3028"/>
              <a:gd name="T3" fmla="*/ 2369 h 2764"/>
              <a:gd name="T4" fmla="*/ 418 w 3028"/>
              <a:gd name="T5" fmla="*/ 2369 h 2764"/>
              <a:gd name="T6" fmla="*/ 418 w 3028"/>
              <a:gd name="T7" fmla="*/ 1742 h 2764"/>
              <a:gd name="T8" fmla="*/ 1186 w 3028"/>
              <a:gd name="T9" fmla="*/ 1742 h 2764"/>
              <a:gd name="T10" fmla="*/ 1186 w 3028"/>
              <a:gd name="T11" fmla="*/ 1497 h 2764"/>
              <a:gd name="T12" fmla="*/ 1410 w 3028"/>
              <a:gd name="T13" fmla="*/ 1497 h 2764"/>
              <a:gd name="T14" fmla="*/ 1410 w 3028"/>
              <a:gd name="T15" fmla="*/ 722 h 2764"/>
              <a:gd name="T16" fmla="*/ 1752 w 3028"/>
              <a:gd name="T17" fmla="*/ 722 h 2764"/>
              <a:gd name="T18" fmla="*/ 1752 w 3028"/>
              <a:gd name="T19" fmla="*/ 483 h 2764"/>
              <a:gd name="T20" fmla="*/ 2535 w 3028"/>
              <a:gd name="T21" fmla="*/ 483 h 2764"/>
              <a:gd name="T22" fmla="*/ 2535 w 3028"/>
              <a:gd name="T23" fmla="*/ 0 h 2764"/>
              <a:gd name="T24" fmla="*/ 3028 w 3028"/>
              <a:gd name="T25" fmla="*/ 0 h 276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028"/>
              <a:gd name="T40" fmla="*/ 0 h 2764"/>
              <a:gd name="T41" fmla="*/ 3028 w 3028"/>
              <a:gd name="T42" fmla="*/ 2764 h 276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028" h="2764">
                <a:moveTo>
                  <a:pt x="0" y="2764"/>
                </a:moveTo>
                <a:lnTo>
                  <a:pt x="0" y="2369"/>
                </a:lnTo>
                <a:lnTo>
                  <a:pt x="418" y="2369"/>
                </a:lnTo>
                <a:lnTo>
                  <a:pt x="418" y="1742"/>
                </a:lnTo>
                <a:lnTo>
                  <a:pt x="1186" y="1742"/>
                </a:lnTo>
                <a:lnTo>
                  <a:pt x="1186" y="1497"/>
                </a:lnTo>
                <a:lnTo>
                  <a:pt x="1410" y="1497"/>
                </a:lnTo>
                <a:lnTo>
                  <a:pt x="1410" y="722"/>
                </a:lnTo>
                <a:lnTo>
                  <a:pt x="1752" y="722"/>
                </a:lnTo>
                <a:lnTo>
                  <a:pt x="1752" y="483"/>
                </a:lnTo>
                <a:lnTo>
                  <a:pt x="2535" y="483"/>
                </a:lnTo>
                <a:lnTo>
                  <a:pt x="2535" y="0"/>
                </a:lnTo>
                <a:lnTo>
                  <a:pt x="3028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1308100" y="6080125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1</a:t>
            </a:r>
            <a:endParaRPr lang="en-CA" altLang="en-US"/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2028825" y="5465763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1</a:t>
            </a:r>
            <a:endParaRPr lang="en-CA" altLang="en-US"/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4210050" y="2851150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1</a:t>
            </a:r>
            <a:endParaRPr lang="en-CA" altLang="en-US"/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5405438" y="2470150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1</a:t>
            </a:r>
            <a:endParaRPr lang="en-CA" altLang="en-US"/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6164263" y="1725613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1</a:t>
            </a:r>
            <a:endParaRPr lang="en-CA" altLang="en-US"/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3263900" y="4506913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1</a:t>
            </a:r>
            <a:endParaRPr lang="en-CA" altLang="en-US"/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3592513" y="4092575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1</a:t>
            </a:r>
            <a:endParaRPr lang="en-CA" altLang="en-US"/>
          </a:p>
        </p:txBody>
      </p:sp>
      <p:sp>
        <p:nvSpPr>
          <p:cNvPr id="22540" name="Rectangle 11"/>
          <p:cNvSpPr>
            <a:spLocks noChangeArrowheads="1"/>
          </p:cNvSpPr>
          <p:nvPr/>
        </p:nvSpPr>
        <p:spPr bwMode="auto">
          <a:xfrm>
            <a:off x="5548313" y="5413375"/>
            <a:ext cx="228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3600">
                <a:solidFill>
                  <a:srgbClr val="000000"/>
                </a:solidFill>
              </a:rPr>
              <a:t>0</a:t>
            </a:r>
            <a:endParaRPr lang="en-CA" altLang="en-US"/>
          </a:p>
        </p:txBody>
      </p:sp>
      <p:sp>
        <p:nvSpPr>
          <p:cNvPr id="22541" name="Rectangle 12"/>
          <p:cNvSpPr>
            <a:spLocks noChangeArrowheads="1"/>
          </p:cNvSpPr>
          <p:nvPr/>
        </p:nvSpPr>
        <p:spPr bwMode="auto">
          <a:xfrm>
            <a:off x="4722813" y="6469063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1</a:t>
            </a:r>
            <a:endParaRPr lang="en-CA" altLang="en-US"/>
          </a:p>
        </p:txBody>
      </p:sp>
      <p:sp>
        <p:nvSpPr>
          <p:cNvPr id="22542" name="Rectangle 13"/>
          <p:cNvSpPr>
            <a:spLocks noChangeArrowheads="1"/>
          </p:cNvSpPr>
          <p:nvPr/>
        </p:nvSpPr>
        <p:spPr bwMode="auto">
          <a:xfrm>
            <a:off x="5081588" y="6469063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2543" name="Rectangle 14"/>
          <p:cNvSpPr>
            <a:spLocks noChangeArrowheads="1"/>
          </p:cNvSpPr>
          <p:nvPr/>
        </p:nvSpPr>
        <p:spPr bwMode="auto">
          <a:xfrm>
            <a:off x="5445125" y="6469063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2544" name="Rectangle 15"/>
          <p:cNvSpPr>
            <a:spLocks noChangeArrowheads="1"/>
          </p:cNvSpPr>
          <p:nvPr/>
        </p:nvSpPr>
        <p:spPr bwMode="auto">
          <a:xfrm>
            <a:off x="5803900" y="6469063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2545" name="Rectangle 16"/>
          <p:cNvSpPr>
            <a:spLocks noChangeArrowheads="1"/>
          </p:cNvSpPr>
          <p:nvPr/>
        </p:nvSpPr>
        <p:spPr bwMode="auto">
          <a:xfrm>
            <a:off x="6164263" y="6469063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2546" name="Rectangle 17"/>
          <p:cNvSpPr>
            <a:spLocks noChangeArrowheads="1"/>
          </p:cNvSpPr>
          <p:nvPr/>
        </p:nvSpPr>
        <p:spPr bwMode="auto">
          <a:xfrm>
            <a:off x="5773738" y="2063750"/>
            <a:ext cx="5175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400">
                <a:solidFill>
                  <a:srgbClr val="000000"/>
                </a:solidFill>
              </a:rPr>
              <a:t>( x  ,y )</a:t>
            </a:r>
            <a:endParaRPr lang="en-CA" altLang="en-US"/>
          </a:p>
        </p:txBody>
      </p:sp>
      <p:sp>
        <p:nvSpPr>
          <p:cNvPr id="22547" name="Rectangle 18"/>
          <p:cNvSpPr>
            <a:spLocks noChangeArrowheads="1"/>
          </p:cNvSpPr>
          <p:nvPr/>
        </p:nvSpPr>
        <p:spPr bwMode="auto">
          <a:xfrm>
            <a:off x="5965825" y="2144713"/>
            <a:ext cx="428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000">
                <a:solidFill>
                  <a:srgbClr val="000000"/>
                </a:solidFill>
              </a:rPr>
              <a:t>r</a:t>
            </a:r>
            <a:endParaRPr lang="en-CA" altLang="en-US"/>
          </a:p>
        </p:txBody>
      </p:sp>
      <p:sp>
        <p:nvSpPr>
          <p:cNvPr id="22548" name="Rectangle 19"/>
          <p:cNvSpPr>
            <a:spLocks noChangeArrowheads="1"/>
          </p:cNvSpPr>
          <p:nvPr/>
        </p:nvSpPr>
        <p:spPr bwMode="auto">
          <a:xfrm>
            <a:off x="6169025" y="2144713"/>
            <a:ext cx="428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000">
                <a:solidFill>
                  <a:srgbClr val="000000"/>
                </a:solidFill>
              </a:rPr>
              <a:t>r</a:t>
            </a:r>
            <a:endParaRPr lang="en-CA" altLang="en-US"/>
          </a:p>
        </p:txBody>
      </p:sp>
      <p:sp>
        <p:nvSpPr>
          <p:cNvPr id="22549" name="Rectangle 20"/>
          <p:cNvSpPr>
            <a:spLocks noChangeArrowheads="1"/>
          </p:cNvSpPr>
          <p:nvPr/>
        </p:nvSpPr>
        <p:spPr bwMode="auto">
          <a:xfrm>
            <a:off x="1679575" y="5802313"/>
            <a:ext cx="5175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400">
                <a:solidFill>
                  <a:srgbClr val="000000"/>
                </a:solidFill>
              </a:rPr>
              <a:t>( x  ,y )</a:t>
            </a:r>
            <a:endParaRPr lang="en-CA" altLang="en-US"/>
          </a:p>
        </p:txBody>
      </p:sp>
      <p:sp>
        <p:nvSpPr>
          <p:cNvPr id="22550" name="Rectangle 21"/>
          <p:cNvSpPr>
            <a:spLocks noChangeArrowheads="1"/>
          </p:cNvSpPr>
          <p:nvPr/>
        </p:nvSpPr>
        <p:spPr bwMode="auto">
          <a:xfrm>
            <a:off x="1874838" y="5881688"/>
            <a:ext cx="63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000">
                <a:solidFill>
                  <a:srgbClr val="000000"/>
                </a:solidFill>
              </a:rPr>
              <a:t>1</a:t>
            </a:r>
            <a:endParaRPr lang="en-CA" altLang="en-US"/>
          </a:p>
        </p:txBody>
      </p:sp>
      <p:sp>
        <p:nvSpPr>
          <p:cNvPr id="22551" name="Rectangle 22"/>
          <p:cNvSpPr>
            <a:spLocks noChangeArrowheads="1"/>
          </p:cNvSpPr>
          <p:nvPr/>
        </p:nvSpPr>
        <p:spPr bwMode="auto">
          <a:xfrm>
            <a:off x="2078038" y="5881688"/>
            <a:ext cx="63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000">
                <a:solidFill>
                  <a:srgbClr val="000000"/>
                </a:solidFill>
              </a:rPr>
              <a:t>1</a:t>
            </a:r>
            <a:endParaRPr lang="en-CA" altLang="en-US"/>
          </a:p>
        </p:txBody>
      </p:sp>
      <p:sp>
        <p:nvSpPr>
          <p:cNvPr id="22552" name="Rectangle 23"/>
          <p:cNvSpPr>
            <a:spLocks noChangeArrowheads="1"/>
          </p:cNvSpPr>
          <p:nvPr/>
        </p:nvSpPr>
        <p:spPr bwMode="auto">
          <a:xfrm>
            <a:off x="5794375" y="6108700"/>
            <a:ext cx="4730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400">
                <a:solidFill>
                  <a:srgbClr val="000000"/>
                </a:solidFill>
              </a:rPr>
              <a:t>( x, y )</a:t>
            </a:r>
            <a:endParaRPr lang="en-CA" altLang="en-US"/>
          </a:p>
        </p:txBody>
      </p:sp>
      <p:sp>
        <p:nvSpPr>
          <p:cNvPr id="22553" name="Freeform 24"/>
          <p:cNvSpPr>
            <a:spLocks/>
          </p:cNvSpPr>
          <p:nvPr/>
        </p:nvSpPr>
        <p:spPr bwMode="auto">
          <a:xfrm>
            <a:off x="1600200" y="2009775"/>
            <a:ext cx="4776788" cy="4364038"/>
          </a:xfrm>
          <a:custGeom>
            <a:avLst/>
            <a:gdLst>
              <a:gd name="T0" fmla="*/ 0 w 3009"/>
              <a:gd name="T1" fmla="*/ 2749 h 2749"/>
              <a:gd name="T2" fmla="*/ 0 w 3009"/>
              <a:gd name="T3" fmla="*/ 2364 h 2749"/>
              <a:gd name="T4" fmla="*/ 405 w 3009"/>
              <a:gd name="T5" fmla="*/ 2364 h 2749"/>
              <a:gd name="T6" fmla="*/ 405 w 3009"/>
              <a:gd name="T7" fmla="*/ 1739 h 2749"/>
              <a:gd name="T8" fmla="*/ 1186 w 3009"/>
              <a:gd name="T9" fmla="*/ 1739 h 2749"/>
              <a:gd name="T10" fmla="*/ 1186 w 3009"/>
              <a:gd name="T11" fmla="*/ 1494 h 2749"/>
              <a:gd name="T12" fmla="*/ 1399 w 3009"/>
              <a:gd name="T13" fmla="*/ 1494 h 2749"/>
              <a:gd name="T14" fmla="*/ 1399 w 3009"/>
              <a:gd name="T15" fmla="*/ 721 h 2749"/>
              <a:gd name="T16" fmla="*/ 1746 w 3009"/>
              <a:gd name="T17" fmla="*/ 721 h 2749"/>
              <a:gd name="T18" fmla="*/ 1746 w 3009"/>
              <a:gd name="T19" fmla="*/ 470 h 2749"/>
              <a:gd name="T20" fmla="*/ 2533 w 3009"/>
              <a:gd name="T21" fmla="*/ 470 h 2749"/>
              <a:gd name="T22" fmla="*/ 2533 w 3009"/>
              <a:gd name="T23" fmla="*/ 0 h 2749"/>
              <a:gd name="T24" fmla="*/ 3009 w 3009"/>
              <a:gd name="T25" fmla="*/ 0 h 2749"/>
              <a:gd name="T26" fmla="*/ 3009 w 3009"/>
              <a:gd name="T27" fmla="*/ 2749 h 2749"/>
              <a:gd name="T28" fmla="*/ 0 w 3009"/>
              <a:gd name="T29" fmla="*/ 2749 h 274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009"/>
              <a:gd name="T46" fmla="*/ 0 h 2749"/>
              <a:gd name="T47" fmla="*/ 3009 w 3009"/>
              <a:gd name="T48" fmla="*/ 2749 h 274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009" h="2749">
                <a:moveTo>
                  <a:pt x="0" y="2749"/>
                </a:moveTo>
                <a:lnTo>
                  <a:pt x="0" y="2364"/>
                </a:lnTo>
                <a:lnTo>
                  <a:pt x="405" y="2364"/>
                </a:lnTo>
                <a:lnTo>
                  <a:pt x="405" y="1739"/>
                </a:lnTo>
                <a:lnTo>
                  <a:pt x="1186" y="1739"/>
                </a:lnTo>
                <a:lnTo>
                  <a:pt x="1186" y="1494"/>
                </a:lnTo>
                <a:lnTo>
                  <a:pt x="1399" y="1494"/>
                </a:lnTo>
                <a:lnTo>
                  <a:pt x="1399" y="721"/>
                </a:lnTo>
                <a:lnTo>
                  <a:pt x="1746" y="721"/>
                </a:lnTo>
                <a:lnTo>
                  <a:pt x="1746" y="470"/>
                </a:lnTo>
                <a:lnTo>
                  <a:pt x="2533" y="470"/>
                </a:lnTo>
                <a:lnTo>
                  <a:pt x="2533" y="0"/>
                </a:lnTo>
                <a:lnTo>
                  <a:pt x="3009" y="0"/>
                </a:lnTo>
                <a:lnTo>
                  <a:pt x="3009" y="2749"/>
                </a:lnTo>
                <a:lnTo>
                  <a:pt x="0" y="27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54" name="Rectangle 25"/>
          <p:cNvSpPr>
            <a:spLocks noChangeArrowheads="1"/>
          </p:cNvSpPr>
          <p:nvPr/>
        </p:nvSpPr>
        <p:spPr bwMode="auto">
          <a:xfrm>
            <a:off x="4938713" y="4265613"/>
            <a:ext cx="4572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7200">
                <a:solidFill>
                  <a:srgbClr val="000000"/>
                </a:solidFill>
              </a:rPr>
              <a:t>0</a:t>
            </a:r>
            <a:endParaRPr lang="en-CA" altLang="en-US"/>
          </a:p>
        </p:txBody>
      </p:sp>
      <p:sp>
        <p:nvSpPr>
          <p:cNvPr id="22555" name="Text Box 27"/>
          <p:cNvSpPr txBox="1">
            <a:spLocks noChangeArrowheads="1"/>
          </p:cNvSpPr>
          <p:nvPr/>
        </p:nvSpPr>
        <p:spPr bwMode="auto">
          <a:xfrm>
            <a:off x="5364163" y="6064250"/>
            <a:ext cx="10572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200">
                <a:solidFill>
                  <a:schemeClr val="accent1"/>
                </a:solidFill>
              </a:rPr>
              <a:t>&lt;x,y&gt; *</a:t>
            </a:r>
            <a:endParaRPr lang="en-CA" altLang="en-US" sz="2200">
              <a:solidFill>
                <a:schemeClr val="accent1"/>
              </a:solidFill>
            </a:endParaRPr>
          </a:p>
        </p:txBody>
      </p:sp>
      <p:sp>
        <p:nvSpPr>
          <p:cNvPr id="22556" name="Oval 28"/>
          <p:cNvSpPr>
            <a:spLocks noChangeArrowheads="1"/>
          </p:cNvSpPr>
          <p:nvPr/>
        </p:nvSpPr>
        <p:spPr bwMode="auto">
          <a:xfrm>
            <a:off x="4586288" y="6469063"/>
            <a:ext cx="366712" cy="274637"/>
          </a:xfrm>
          <a:prstGeom prst="ellipse">
            <a:avLst/>
          </a:prstGeom>
          <a:noFill/>
          <a:ln w="25400" cap="sq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CA" altLang="en-US"/>
          </a:p>
        </p:txBody>
      </p:sp>
      <p:sp>
        <p:nvSpPr>
          <p:cNvPr id="22557" name="Rectangle 29"/>
          <p:cNvSpPr>
            <a:spLocks noChangeArrowheads="1"/>
          </p:cNvSpPr>
          <p:nvPr/>
        </p:nvSpPr>
        <p:spPr bwMode="auto">
          <a:xfrm>
            <a:off x="6507163" y="4511675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2558" name="Rectangle 30"/>
          <p:cNvSpPr>
            <a:spLocks noChangeArrowheads="1"/>
          </p:cNvSpPr>
          <p:nvPr/>
        </p:nvSpPr>
        <p:spPr bwMode="auto">
          <a:xfrm>
            <a:off x="6507163" y="4819650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2559" name="Rectangle 31"/>
          <p:cNvSpPr>
            <a:spLocks noChangeArrowheads="1"/>
          </p:cNvSpPr>
          <p:nvPr/>
        </p:nvSpPr>
        <p:spPr bwMode="auto">
          <a:xfrm>
            <a:off x="6507163" y="5437188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2560" name="Rectangle 32"/>
          <p:cNvSpPr>
            <a:spLocks noChangeArrowheads="1"/>
          </p:cNvSpPr>
          <p:nvPr/>
        </p:nvSpPr>
        <p:spPr bwMode="auto">
          <a:xfrm>
            <a:off x="6507163" y="5132388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2561" name="Rectangle 33"/>
          <p:cNvSpPr>
            <a:spLocks noChangeArrowheads="1"/>
          </p:cNvSpPr>
          <p:nvPr/>
        </p:nvSpPr>
        <p:spPr bwMode="auto">
          <a:xfrm>
            <a:off x="6507163" y="5751513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2562" name="Rectangle 34"/>
          <p:cNvSpPr>
            <a:spLocks noChangeArrowheads="1"/>
          </p:cNvSpPr>
          <p:nvPr/>
        </p:nvSpPr>
        <p:spPr bwMode="auto">
          <a:xfrm>
            <a:off x="6507163" y="6091238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2563" name="Rectangle 35"/>
          <p:cNvSpPr>
            <a:spLocks noChangeArrowheads="1"/>
          </p:cNvSpPr>
          <p:nvPr/>
        </p:nvSpPr>
        <p:spPr bwMode="auto">
          <a:xfrm>
            <a:off x="6515100" y="3898900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2564" name="Rectangle 36"/>
          <p:cNvSpPr>
            <a:spLocks noChangeArrowheads="1"/>
          </p:cNvSpPr>
          <p:nvPr/>
        </p:nvSpPr>
        <p:spPr bwMode="auto">
          <a:xfrm>
            <a:off x="6515100" y="3594100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1</a:t>
            </a:r>
            <a:endParaRPr lang="en-CA" altLang="en-US"/>
          </a:p>
        </p:txBody>
      </p:sp>
      <p:sp>
        <p:nvSpPr>
          <p:cNvPr id="22565" name="Rectangle 37"/>
          <p:cNvSpPr>
            <a:spLocks noChangeArrowheads="1"/>
          </p:cNvSpPr>
          <p:nvPr/>
        </p:nvSpPr>
        <p:spPr bwMode="auto">
          <a:xfrm>
            <a:off x="6515100" y="4213225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2566" name="Rectangle 50"/>
          <p:cNvSpPr>
            <a:spLocks noChangeArrowheads="1"/>
          </p:cNvSpPr>
          <p:nvPr/>
        </p:nvSpPr>
        <p:spPr bwMode="auto">
          <a:xfrm>
            <a:off x="4140200" y="6308725"/>
            <a:ext cx="48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kumimoji="0" lang="en-US" altLang="en-US" sz="2800">
                <a:solidFill>
                  <a:schemeClr val="tx2"/>
                </a:solidFill>
              </a:rPr>
              <a:t>x</a:t>
            </a:r>
            <a:r>
              <a:rPr kumimoji="0" lang="en-US" altLang="en-US" sz="2800" baseline="-25000">
                <a:solidFill>
                  <a:schemeClr val="tx2"/>
                </a:solidFill>
              </a:rPr>
              <a:t>*</a:t>
            </a:r>
            <a:endParaRPr kumimoji="0" lang="en-CA" altLang="en-US" sz="2800">
              <a:solidFill>
                <a:schemeClr val="tx2"/>
              </a:solidFill>
            </a:endParaRPr>
          </a:p>
        </p:txBody>
      </p:sp>
      <p:grpSp>
        <p:nvGrpSpPr>
          <p:cNvPr id="22567" name="Group 77"/>
          <p:cNvGrpSpPr>
            <a:grpSpLocks/>
          </p:cNvGrpSpPr>
          <p:nvPr/>
        </p:nvGrpSpPr>
        <p:grpSpPr bwMode="auto">
          <a:xfrm>
            <a:off x="6400800" y="3443288"/>
            <a:ext cx="788988" cy="519112"/>
            <a:chOff x="4224" y="1785"/>
            <a:chExt cx="497" cy="327"/>
          </a:xfrm>
        </p:grpSpPr>
        <p:sp>
          <p:nvSpPr>
            <p:cNvPr id="22578" name="Oval 48"/>
            <p:cNvSpPr>
              <a:spLocks noChangeArrowheads="1"/>
            </p:cNvSpPr>
            <p:nvPr/>
          </p:nvSpPr>
          <p:spPr bwMode="auto">
            <a:xfrm>
              <a:off x="4224" y="1890"/>
              <a:ext cx="231" cy="173"/>
            </a:xfrm>
            <a:prstGeom prst="ellipse">
              <a:avLst/>
            </a:prstGeom>
            <a:noFill/>
            <a:ln w="25400" cap="sq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79" name="Rectangle 51"/>
            <p:cNvSpPr>
              <a:spLocks noChangeArrowheads="1"/>
            </p:cNvSpPr>
            <p:nvPr/>
          </p:nvSpPr>
          <p:spPr bwMode="auto">
            <a:xfrm>
              <a:off x="4417" y="1785"/>
              <a:ext cx="30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kumimoji="0" lang="en-US" altLang="en-US" sz="2800">
                  <a:solidFill>
                    <a:schemeClr val="tx2"/>
                  </a:solidFill>
                </a:rPr>
                <a:t>y</a:t>
              </a:r>
              <a:r>
                <a:rPr kumimoji="0" lang="en-US" altLang="en-US" sz="2800" baseline="-25000">
                  <a:solidFill>
                    <a:schemeClr val="tx2"/>
                  </a:solidFill>
                </a:rPr>
                <a:t>*</a:t>
              </a:r>
              <a:endParaRPr kumimoji="0" lang="en-CA" altLang="en-US" sz="2800">
                <a:solidFill>
                  <a:schemeClr val="tx2"/>
                </a:solidFill>
              </a:endParaRPr>
            </a:p>
          </p:txBody>
        </p:sp>
      </p:grpSp>
      <p:grpSp>
        <p:nvGrpSpPr>
          <p:cNvPr id="22568" name="Group 78"/>
          <p:cNvGrpSpPr>
            <a:grpSpLocks/>
          </p:cNvGrpSpPr>
          <p:nvPr/>
        </p:nvGrpSpPr>
        <p:grpSpPr bwMode="auto">
          <a:xfrm>
            <a:off x="211138" y="204788"/>
            <a:ext cx="1227137" cy="917575"/>
            <a:chOff x="133" y="129"/>
            <a:chExt cx="773" cy="578"/>
          </a:xfrm>
        </p:grpSpPr>
        <p:sp>
          <p:nvSpPr>
            <p:cNvPr id="22569" name="Freeform 79" descr="Green marble"/>
            <p:cNvSpPr>
              <a:spLocks noChangeAspect="1"/>
            </p:cNvSpPr>
            <p:nvPr/>
          </p:nvSpPr>
          <p:spPr bwMode="auto">
            <a:xfrm rot="2360341">
              <a:off x="133" y="317"/>
              <a:ext cx="493" cy="390"/>
            </a:xfrm>
            <a:custGeom>
              <a:avLst/>
              <a:gdLst>
                <a:gd name="T0" fmla="*/ 748 w 2280"/>
                <a:gd name="T1" fmla="*/ 30 h 1785"/>
                <a:gd name="T2" fmla="*/ 1224 w 2280"/>
                <a:gd name="T3" fmla="*/ 305 h 1785"/>
                <a:gd name="T4" fmla="*/ 2184 w 2280"/>
                <a:gd name="T5" fmla="*/ 257 h 1785"/>
                <a:gd name="T6" fmla="*/ 1800 w 2280"/>
                <a:gd name="T7" fmla="*/ 1121 h 1785"/>
                <a:gd name="T8" fmla="*/ 1743 w 2280"/>
                <a:gd name="T9" fmla="*/ 1313 h 1785"/>
                <a:gd name="T10" fmla="*/ 1717 w 2280"/>
                <a:gd name="T11" fmla="*/ 1479 h 1785"/>
                <a:gd name="T12" fmla="*/ 1560 w 2280"/>
                <a:gd name="T13" fmla="*/ 1549 h 1785"/>
                <a:gd name="T14" fmla="*/ 1272 w 2280"/>
                <a:gd name="T15" fmla="*/ 1553 h 1785"/>
                <a:gd name="T16" fmla="*/ 168 w 2280"/>
                <a:gd name="T17" fmla="*/ 1649 h 1785"/>
                <a:gd name="T18" fmla="*/ 264 w 2280"/>
                <a:gd name="T19" fmla="*/ 737 h 1785"/>
                <a:gd name="T20" fmla="*/ 425 w 2280"/>
                <a:gd name="T21" fmla="*/ 126 h 1785"/>
                <a:gd name="T22" fmla="*/ 748 w 2280"/>
                <a:gd name="T23" fmla="*/ 30 h 17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0"/>
                <a:gd name="T37" fmla="*/ 0 h 1785"/>
                <a:gd name="T38" fmla="*/ 2280 w 2280"/>
                <a:gd name="T39" fmla="*/ 1785 h 178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0" h="1785">
                  <a:moveTo>
                    <a:pt x="748" y="30"/>
                  </a:moveTo>
                  <a:cubicBezTo>
                    <a:pt x="881" y="60"/>
                    <a:pt x="985" y="267"/>
                    <a:pt x="1224" y="305"/>
                  </a:cubicBezTo>
                  <a:cubicBezTo>
                    <a:pt x="1463" y="343"/>
                    <a:pt x="2088" y="121"/>
                    <a:pt x="2184" y="257"/>
                  </a:cubicBezTo>
                  <a:cubicBezTo>
                    <a:pt x="2280" y="393"/>
                    <a:pt x="1873" y="945"/>
                    <a:pt x="1800" y="1121"/>
                  </a:cubicBezTo>
                  <a:cubicBezTo>
                    <a:pt x="1727" y="1297"/>
                    <a:pt x="1757" y="1253"/>
                    <a:pt x="1743" y="1313"/>
                  </a:cubicBezTo>
                  <a:cubicBezTo>
                    <a:pt x="1729" y="1373"/>
                    <a:pt x="1747" y="1440"/>
                    <a:pt x="1717" y="1479"/>
                  </a:cubicBezTo>
                  <a:cubicBezTo>
                    <a:pt x="1687" y="1518"/>
                    <a:pt x="1634" y="1537"/>
                    <a:pt x="1560" y="1549"/>
                  </a:cubicBezTo>
                  <a:cubicBezTo>
                    <a:pt x="1486" y="1561"/>
                    <a:pt x="1504" y="1536"/>
                    <a:pt x="1272" y="1553"/>
                  </a:cubicBezTo>
                  <a:cubicBezTo>
                    <a:pt x="1040" y="1570"/>
                    <a:pt x="336" y="1785"/>
                    <a:pt x="168" y="1649"/>
                  </a:cubicBezTo>
                  <a:cubicBezTo>
                    <a:pt x="0" y="1513"/>
                    <a:pt x="221" y="991"/>
                    <a:pt x="264" y="737"/>
                  </a:cubicBezTo>
                  <a:cubicBezTo>
                    <a:pt x="307" y="483"/>
                    <a:pt x="344" y="244"/>
                    <a:pt x="425" y="126"/>
                  </a:cubicBezTo>
                  <a:cubicBezTo>
                    <a:pt x="506" y="8"/>
                    <a:pt x="615" y="0"/>
                    <a:pt x="748" y="30"/>
                  </a:cubicBez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70" name="Freeform 80" descr="Green marble"/>
            <p:cNvSpPr>
              <a:spLocks noChangeAspect="1"/>
            </p:cNvSpPr>
            <p:nvPr/>
          </p:nvSpPr>
          <p:spPr bwMode="auto">
            <a:xfrm rot="2360341">
              <a:off x="622" y="359"/>
              <a:ext cx="284" cy="283"/>
            </a:xfrm>
            <a:custGeom>
              <a:avLst/>
              <a:gdLst>
                <a:gd name="T0" fmla="*/ 592 w 1312"/>
                <a:gd name="T1" fmla="*/ 160 h 1296"/>
                <a:gd name="T2" fmla="*/ 16 w 1312"/>
                <a:gd name="T3" fmla="*/ 640 h 1296"/>
                <a:gd name="T4" fmla="*/ 496 w 1312"/>
                <a:gd name="T5" fmla="*/ 1024 h 1296"/>
                <a:gd name="T6" fmla="*/ 1216 w 1312"/>
                <a:gd name="T7" fmla="*/ 1216 h 1296"/>
                <a:gd name="T8" fmla="*/ 1072 w 1312"/>
                <a:gd name="T9" fmla="*/ 544 h 1296"/>
                <a:gd name="T10" fmla="*/ 1120 w 1312"/>
                <a:gd name="T11" fmla="*/ 64 h 1296"/>
                <a:gd name="T12" fmla="*/ 592 w 1312"/>
                <a:gd name="T13" fmla="*/ 160 h 12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12"/>
                <a:gd name="T22" fmla="*/ 0 h 1296"/>
                <a:gd name="T23" fmla="*/ 1312 w 1312"/>
                <a:gd name="T24" fmla="*/ 1296 h 12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12" h="1296">
                  <a:moveTo>
                    <a:pt x="592" y="160"/>
                  </a:moveTo>
                  <a:cubicBezTo>
                    <a:pt x="408" y="256"/>
                    <a:pt x="32" y="496"/>
                    <a:pt x="16" y="640"/>
                  </a:cubicBezTo>
                  <a:cubicBezTo>
                    <a:pt x="0" y="784"/>
                    <a:pt x="296" y="928"/>
                    <a:pt x="496" y="1024"/>
                  </a:cubicBezTo>
                  <a:cubicBezTo>
                    <a:pt x="696" y="1120"/>
                    <a:pt x="1120" y="1296"/>
                    <a:pt x="1216" y="1216"/>
                  </a:cubicBezTo>
                  <a:cubicBezTo>
                    <a:pt x="1312" y="1136"/>
                    <a:pt x="1088" y="736"/>
                    <a:pt x="1072" y="544"/>
                  </a:cubicBezTo>
                  <a:cubicBezTo>
                    <a:pt x="1056" y="352"/>
                    <a:pt x="1208" y="128"/>
                    <a:pt x="1120" y="64"/>
                  </a:cubicBezTo>
                  <a:cubicBezTo>
                    <a:pt x="1032" y="0"/>
                    <a:pt x="776" y="64"/>
                    <a:pt x="592" y="160"/>
                  </a:cubicBez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2571" name="Group 81"/>
            <p:cNvGrpSpPr>
              <a:grpSpLocks noChangeAspect="1"/>
            </p:cNvGrpSpPr>
            <p:nvPr/>
          </p:nvGrpSpPr>
          <p:grpSpPr bwMode="auto">
            <a:xfrm rot="2360341">
              <a:off x="373" y="129"/>
              <a:ext cx="421" cy="527"/>
              <a:chOff x="2227" y="1194"/>
              <a:chExt cx="1944" cy="2413"/>
            </a:xfrm>
          </p:grpSpPr>
          <p:sp>
            <p:nvSpPr>
              <p:cNvPr id="22572" name="Freeform 82"/>
              <p:cNvSpPr>
                <a:spLocks noChangeAspect="1"/>
              </p:cNvSpPr>
              <p:nvPr/>
            </p:nvSpPr>
            <p:spPr bwMode="auto">
              <a:xfrm rot="-2705309">
                <a:off x="2708" y="1513"/>
                <a:ext cx="406" cy="340"/>
              </a:xfrm>
              <a:custGeom>
                <a:avLst/>
                <a:gdLst>
                  <a:gd name="T0" fmla="*/ 388 w 600"/>
                  <a:gd name="T1" fmla="*/ 289 h 608"/>
                  <a:gd name="T2" fmla="*/ 372 w 600"/>
                  <a:gd name="T3" fmla="*/ 177 h 608"/>
                  <a:gd name="T4" fmla="*/ 341 w 600"/>
                  <a:gd name="T5" fmla="*/ 78 h 608"/>
                  <a:gd name="T6" fmla="*/ 284 w 600"/>
                  <a:gd name="T7" fmla="*/ 24 h 608"/>
                  <a:gd name="T8" fmla="*/ 185 w 600"/>
                  <a:gd name="T9" fmla="*/ 0 h 608"/>
                  <a:gd name="T10" fmla="*/ 100 w 600"/>
                  <a:gd name="T11" fmla="*/ 24 h 608"/>
                  <a:gd name="T12" fmla="*/ 19 w 600"/>
                  <a:gd name="T13" fmla="*/ 123 h 608"/>
                  <a:gd name="T14" fmla="*/ 0 w 600"/>
                  <a:gd name="T15" fmla="*/ 243 h 608"/>
                  <a:gd name="T16" fmla="*/ 19 w 600"/>
                  <a:gd name="T17" fmla="*/ 370 h 608"/>
                  <a:gd name="T18" fmla="*/ 50 w 600"/>
                  <a:gd name="T19" fmla="*/ 447 h 608"/>
                  <a:gd name="T20" fmla="*/ 88 w 600"/>
                  <a:gd name="T21" fmla="*/ 528 h 608"/>
                  <a:gd name="T22" fmla="*/ 130 w 600"/>
                  <a:gd name="T23" fmla="*/ 582 h 608"/>
                  <a:gd name="T24" fmla="*/ 177 w 600"/>
                  <a:gd name="T25" fmla="*/ 608 h 608"/>
                  <a:gd name="T26" fmla="*/ 242 w 600"/>
                  <a:gd name="T27" fmla="*/ 585 h 608"/>
                  <a:gd name="T28" fmla="*/ 307 w 600"/>
                  <a:gd name="T29" fmla="*/ 531 h 608"/>
                  <a:gd name="T30" fmla="*/ 349 w 600"/>
                  <a:gd name="T31" fmla="*/ 455 h 608"/>
                  <a:gd name="T32" fmla="*/ 388 w 600"/>
                  <a:gd name="T33" fmla="*/ 390 h 608"/>
                  <a:gd name="T34" fmla="*/ 400 w 600"/>
                  <a:gd name="T35" fmla="*/ 351 h 608"/>
                  <a:gd name="T36" fmla="*/ 565 w 600"/>
                  <a:gd name="T37" fmla="*/ 293 h 608"/>
                  <a:gd name="T38" fmla="*/ 600 w 600"/>
                  <a:gd name="T39" fmla="*/ 270 h 608"/>
                  <a:gd name="T40" fmla="*/ 580 w 600"/>
                  <a:gd name="T41" fmla="*/ 235 h 608"/>
                  <a:gd name="T42" fmla="*/ 388 w 600"/>
                  <a:gd name="T43" fmla="*/ 289 h 60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00"/>
                  <a:gd name="T67" fmla="*/ 0 h 608"/>
                  <a:gd name="T68" fmla="*/ 600 w 600"/>
                  <a:gd name="T69" fmla="*/ 608 h 60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00" h="608">
                    <a:moveTo>
                      <a:pt x="388" y="289"/>
                    </a:moveTo>
                    <a:lnTo>
                      <a:pt x="372" y="177"/>
                    </a:lnTo>
                    <a:lnTo>
                      <a:pt x="341" y="78"/>
                    </a:lnTo>
                    <a:lnTo>
                      <a:pt x="284" y="24"/>
                    </a:lnTo>
                    <a:lnTo>
                      <a:pt x="185" y="0"/>
                    </a:lnTo>
                    <a:lnTo>
                      <a:pt x="100" y="24"/>
                    </a:lnTo>
                    <a:lnTo>
                      <a:pt x="19" y="123"/>
                    </a:lnTo>
                    <a:lnTo>
                      <a:pt x="0" y="243"/>
                    </a:lnTo>
                    <a:lnTo>
                      <a:pt x="19" y="370"/>
                    </a:lnTo>
                    <a:lnTo>
                      <a:pt x="50" y="447"/>
                    </a:lnTo>
                    <a:lnTo>
                      <a:pt x="88" y="528"/>
                    </a:lnTo>
                    <a:lnTo>
                      <a:pt x="130" y="582"/>
                    </a:lnTo>
                    <a:lnTo>
                      <a:pt x="177" y="608"/>
                    </a:lnTo>
                    <a:lnTo>
                      <a:pt x="242" y="585"/>
                    </a:lnTo>
                    <a:lnTo>
                      <a:pt x="307" y="531"/>
                    </a:lnTo>
                    <a:lnTo>
                      <a:pt x="349" y="455"/>
                    </a:lnTo>
                    <a:lnTo>
                      <a:pt x="388" y="390"/>
                    </a:lnTo>
                    <a:lnTo>
                      <a:pt x="400" y="351"/>
                    </a:lnTo>
                    <a:lnTo>
                      <a:pt x="565" y="293"/>
                    </a:lnTo>
                    <a:lnTo>
                      <a:pt x="600" y="270"/>
                    </a:lnTo>
                    <a:lnTo>
                      <a:pt x="580" y="235"/>
                    </a:lnTo>
                    <a:lnTo>
                      <a:pt x="388" y="289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573" name="Freeform 83"/>
              <p:cNvSpPr>
                <a:spLocks noChangeAspect="1"/>
              </p:cNvSpPr>
              <p:nvPr/>
            </p:nvSpPr>
            <p:spPr bwMode="auto">
              <a:xfrm rot="-2705309">
                <a:off x="2999" y="1873"/>
                <a:ext cx="418" cy="758"/>
              </a:xfrm>
              <a:custGeom>
                <a:avLst/>
                <a:gdLst>
                  <a:gd name="T0" fmla="*/ 208 w 619"/>
                  <a:gd name="T1" fmla="*/ 161 h 1085"/>
                  <a:gd name="T2" fmla="*/ 284 w 619"/>
                  <a:gd name="T3" fmla="*/ 80 h 1085"/>
                  <a:gd name="T4" fmla="*/ 411 w 619"/>
                  <a:gd name="T5" fmla="*/ 3 h 1085"/>
                  <a:gd name="T6" fmla="*/ 469 w 619"/>
                  <a:gd name="T7" fmla="*/ 0 h 1085"/>
                  <a:gd name="T8" fmla="*/ 573 w 619"/>
                  <a:gd name="T9" fmla="*/ 34 h 1085"/>
                  <a:gd name="T10" fmla="*/ 619 w 619"/>
                  <a:gd name="T11" fmla="*/ 85 h 1085"/>
                  <a:gd name="T12" fmla="*/ 619 w 619"/>
                  <a:gd name="T13" fmla="*/ 161 h 1085"/>
                  <a:gd name="T14" fmla="*/ 542 w 619"/>
                  <a:gd name="T15" fmla="*/ 304 h 1085"/>
                  <a:gd name="T16" fmla="*/ 458 w 619"/>
                  <a:gd name="T17" fmla="*/ 415 h 1085"/>
                  <a:gd name="T18" fmla="*/ 422 w 619"/>
                  <a:gd name="T19" fmla="*/ 508 h 1085"/>
                  <a:gd name="T20" fmla="*/ 399 w 619"/>
                  <a:gd name="T21" fmla="*/ 615 h 1085"/>
                  <a:gd name="T22" fmla="*/ 422 w 619"/>
                  <a:gd name="T23" fmla="*/ 719 h 1085"/>
                  <a:gd name="T24" fmla="*/ 445 w 619"/>
                  <a:gd name="T25" fmla="*/ 820 h 1085"/>
                  <a:gd name="T26" fmla="*/ 445 w 619"/>
                  <a:gd name="T27" fmla="*/ 935 h 1085"/>
                  <a:gd name="T28" fmla="*/ 411 w 619"/>
                  <a:gd name="T29" fmla="*/ 1005 h 1085"/>
                  <a:gd name="T30" fmla="*/ 334 w 619"/>
                  <a:gd name="T31" fmla="*/ 1043 h 1085"/>
                  <a:gd name="T32" fmla="*/ 242 w 619"/>
                  <a:gd name="T33" fmla="*/ 1085 h 1085"/>
                  <a:gd name="T34" fmla="*/ 157 w 619"/>
                  <a:gd name="T35" fmla="*/ 1085 h 1085"/>
                  <a:gd name="T36" fmla="*/ 100 w 619"/>
                  <a:gd name="T37" fmla="*/ 1054 h 1085"/>
                  <a:gd name="T38" fmla="*/ 23 w 619"/>
                  <a:gd name="T39" fmla="*/ 927 h 1085"/>
                  <a:gd name="T40" fmla="*/ 0 w 619"/>
                  <a:gd name="T41" fmla="*/ 797 h 1085"/>
                  <a:gd name="T42" fmla="*/ 8 w 619"/>
                  <a:gd name="T43" fmla="*/ 628 h 1085"/>
                  <a:gd name="T44" fmla="*/ 65 w 619"/>
                  <a:gd name="T45" fmla="*/ 415 h 1085"/>
                  <a:gd name="T46" fmla="*/ 123 w 619"/>
                  <a:gd name="T47" fmla="*/ 277 h 1085"/>
                  <a:gd name="T48" fmla="*/ 208 w 619"/>
                  <a:gd name="T49" fmla="*/ 161 h 10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19"/>
                  <a:gd name="T76" fmla="*/ 0 h 1085"/>
                  <a:gd name="T77" fmla="*/ 619 w 619"/>
                  <a:gd name="T78" fmla="*/ 1085 h 108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19" h="1085">
                    <a:moveTo>
                      <a:pt x="208" y="161"/>
                    </a:moveTo>
                    <a:lnTo>
                      <a:pt x="284" y="80"/>
                    </a:lnTo>
                    <a:lnTo>
                      <a:pt x="411" y="3"/>
                    </a:lnTo>
                    <a:lnTo>
                      <a:pt x="469" y="0"/>
                    </a:lnTo>
                    <a:lnTo>
                      <a:pt x="573" y="34"/>
                    </a:lnTo>
                    <a:lnTo>
                      <a:pt x="619" y="85"/>
                    </a:lnTo>
                    <a:lnTo>
                      <a:pt x="619" y="161"/>
                    </a:lnTo>
                    <a:lnTo>
                      <a:pt x="542" y="304"/>
                    </a:lnTo>
                    <a:lnTo>
                      <a:pt x="458" y="415"/>
                    </a:lnTo>
                    <a:lnTo>
                      <a:pt x="422" y="508"/>
                    </a:lnTo>
                    <a:lnTo>
                      <a:pt x="399" y="615"/>
                    </a:lnTo>
                    <a:lnTo>
                      <a:pt x="422" y="719"/>
                    </a:lnTo>
                    <a:lnTo>
                      <a:pt x="445" y="820"/>
                    </a:lnTo>
                    <a:lnTo>
                      <a:pt x="445" y="935"/>
                    </a:lnTo>
                    <a:lnTo>
                      <a:pt x="411" y="1005"/>
                    </a:lnTo>
                    <a:lnTo>
                      <a:pt x="334" y="1043"/>
                    </a:lnTo>
                    <a:lnTo>
                      <a:pt x="242" y="1085"/>
                    </a:lnTo>
                    <a:lnTo>
                      <a:pt x="157" y="1085"/>
                    </a:lnTo>
                    <a:lnTo>
                      <a:pt x="100" y="1054"/>
                    </a:lnTo>
                    <a:lnTo>
                      <a:pt x="23" y="927"/>
                    </a:lnTo>
                    <a:lnTo>
                      <a:pt x="0" y="797"/>
                    </a:lnTo>
                    <a:lnTo>
                      <a:pt x="8" y="628"/>
                    </a:lnTo>
                    <a:lnTo>
                      <a:pt x="65" y="415"/>
                    </a:lnTo>
                    <a:lnTo>
                      <a:pt x="123" y="277"/>
                    </a:lnTo>
                    <a:lnTo>
                      <a:pt x="208" y="161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574" name="Freeform 84"/>
              <p:cNvSpPr>
                <a:spLocks noChangeAspect="1"/>
              </p:cNvSpPr>
              <p:nvPr/>
            </p:nvSpPr>
            <p:spPr bwMode="auto">
              <a:xfrm rot="-2705309">
                <a:off x="3504" y="2064"/>
                <a:ext cx="812" cy="523"/>
              </a:xfrm>
              <a:custGeom>
                <a:avLst/>
                <a:gdLst>
                  <a:gd name="T0" fmla="*/ 0 w 782"/>
                  <a:gd name="T1" fmla="*/ 76 h 808"/>
                  <a:gd name="T2" fmla="*/ 66 w 782"/>
                  <a:gd name="T3" fmla="*/ 0 h 808"/>
                  <a:gd name="T4" fmla="*/ 163 w 782"/>
                  <a:gd name="T5" fmla="*/ 0 h 808"/>
                  <a:gd name="T6" fmla="*/ 343 w 782"/>
                  <a:gd name="T7" fmla="*/ 19 h 808"/>
                  <a:gd name="T8" fmla="*/ 555 w 782"/>
                  <a:gd name="T9" fmla="*/ 30 h 808"/>
                  <a:gd name="T10" fmla="*/ 636 w 782"/>
                  <a:gd name="T11" fmla="*/ 65 h 808"/>
                  <a:gd name="T12" fmla="*/ 670 w 782"/>
                  <a:gd name="T13" fmla="*/ 110 h 808"/>
                  <a:gd name="T14" fmla="*/ 678 w 782"/>
                  <a:gd name="T15" fmla="*/ 180 h 808"/>
                  <a:gd name="T16" fmla="*/ 654 w 782"/>
                  <a:gd name="T17" fmla="*/ 253 h 808"/>
                  <a:gd name="T18" fmla="*/ 589 w 782"/>
                  <a:gd name="T19" fmla="*/ 365 h 808"/>
                  <a:gd name="T20" fmla="*/ 504 w 782"/>
                  <a:gd name="T21" fmla="*/ 457 h 808"/>
                  <a:gd name="T22" fmla="*/ 439 w 782"/>
                  <a:gd name="T23" fmla="*/ 541 h 808"/>
                  <a:gd name="T24" fmla="*/ 412 w 782"/>
                  <a:gd name="T25" fmla="*/ 607 h 808"/>
                  <a:gd name="T26" fmla="*/ 393 w 782"/>
                  <a:gd name="T27" fmla="*/ 653 h 808"/>
                  <a:gd name="T28" fmla="*/ 400 w 782"/>
                  <a:gd name="T29" fmla="*/ 689 h 808"/>
                  <a:gd name="T30" fmla="*/ 405 w 782"/>
                  <a:gd name="T31" fmla="*/ 711 h 808"/>
                  <a:gd name="T32" fmla="*/ 482 w 782"/>
                  <a:gd name="T33" fmla="*/ 711 h 808"/>
                  <a:gd name="T34" fmla="*/ 601 w 782"/>
                  <a:gd name="T35" fmla="*/ 692 h 808"/>
                  <a:gd name="T36" fmla="*/ 678 w 782"/>
                  <a:gd name="T37" fmla="*/ 692 h 808"/>
                  <a:gd name="T38" fmla="*/ 758 w 782"/>
                  <a:gd name="T39" fmla="*/ 723 h 808"/>
                  <a:gd name="T40" fmla="*/ 782 w 782"/>
                  <a:gd name="T41" fmla="*/ 761 h 808"/>
                  <a:gd name="T42" fmla="*/ 758 w 782"/>
                  <a:gd name="T43" fmla="*/ 796 h 808"/>
                  <a:gd name="T44" fmla="*/ 724 w 782"/>
                  <a:gd name="T45" fmla="*/ 808 h 808"/>
                  <a:gd name="T46" fmla="*/ 670 w 782"/>
                  <a:gd name="T47" fmla="*/ 792 h 808"/>
                  <a:gd name="T48" fmla="*/ 597 w 782"/>
                  <a:gd name="T49" fmla="*/ 749 h 808"/>
                  <a:gd name="T50" fmla="*/ 520 w 782"/>
                  <a:gd name="T51" fmla="*/ 757 h 808"/>
                  <a:gd name="T52" fmla="*/ 393 w 782"/>
                  <a:gd name="T53" fmla="*/ 780 h 808"/>
                  <a:gd name="T54" fmla="*/ 355 w 782"/>
                  <a:gd name="T55" fmla="*/ 773 h 808"/>
                  <a:gd name="T56" fmla="*/ 335 w 782"/>
                  <a:gd name="T57" fmla="*/ 746 h 808"/>
                  <a:gd name="T58" fmla="*/ 335 w 782"/>
                  <a:gd name="T59" fmla="*/ 681 h 808"/>
                  <a:gd name="T60" fmla="*/ 335 w 782"/>
                  <a:gd name="T61" fmla="*/ 588 h 808"/>
                  <a:gd name="T62" fmla="*/ 389 w 782"/>
                  <a:gd name="T63" fmla="*/ 518 h 808"/>
                  <a:gd name="T64" fmla="*/ 470 w 782"/>
                  <a:gd name="T65" fmla="*/ 414 h 808"/>
                  <a:gd name="T66" fmla="*/ 540 w 782"/>
                  <a:gd name="T67" fmla="*/ 323 h 808"/>
                  <a:gd name="T68" fmla="*/ 586 w 782"/>
                  <a:gd name="T69" fmla="*/ 253 h 808"/>
                  <a:gd name="T70" fmla="*/ 609 w 782"/>
                  <a:gd name="T71" fmla="*/ 192 h 808"/>
                  <a:gd name="T72" fmla="*/ 597 w 782"/>
                  <a:gd name="T73" fmla="*/ 157 h 808"/>
                  <a:gd name="T74" fmla="*/ 566 w 782"/>
                  <a:gd name="T75" fmla="*/ 115 h 808"/>
                  <a:gd name="T76" fmla="*/ 520 w 782"/>
                  <a:gd name="T77" fmla="*/ 103 h 808"/>
                  <a:gd name="T78" fmla="*/ 470 w 782"/>
                  <a:gd name="T79" fmla="*/ 103 h 808"/>
                  <a:gd name="T80" fmla="*/ 358 w 782"/>
                  <a:gd name="T81" fmla="*/ 103 h 808"/>
                  <a:gd name="T82" fmla="*/ 193 w 782"/>
                  <a:gd name="T83" fmla="*/ 134 h 808"/>
                  <a:gd name="T84" fmla="*/ 70 w 782"/>
                  <a:gd name="T85" fmla="*/ 146 h 808"/>
                  <a:gd name="T86" fmla="*/ 20 w 782"/>
                  <a:gd name="T87" fmla="*/ 134 h 808"/>
                  <a:gd name="T88" fmla="*/ 0 w 782"/>
                  <a:gd name="T89" fmla="*/ 115 h 808"/>
                  <a:gd name="T90" fmla="*/ 0 w 782"/>
                  <a:gd name="T91" fmla="*/ 76 h 80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82"/>
                  <a:gd name="T139" fmla="*/ 0 h 808"/>
                  <a:gd name="T140" fmla="*/ 782 w 782"/>
                  <a:gd name="T141" fmla="*/ 808 h 80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82" h="808">
                    <a:moveTo>
                      <a:pt x="0" y="76"/>
                    </a:moveTo>
                    <a:lnTo>
                      <a:pt x="66" y="0"/>
                    </a:lnTo>
                    <a:lnTo>
                      <a:pt x="163" y="0"/>
                    </a:lnTo>
                    <a:lnTo>
                      <a:pt x="343" y="19"/>
                    </a:lnTo>
                    <a:lnTo>
                      <a:pt x="555" y="30"/>
                    </a:lnTo>
                    <a:lnTo>
                      <a:pt x="636" y="65"/>
                    </a:lnTo>
                    <a:lnTo>
                      <a:pt x="670" y="110"/>
                    </a:lnTo>
                    <a:lnTo>
                      <a:pt x="678" y="180"/>
                    </a:lnTo>
                    <a:lnTo>
                      <a:pt x="654" y="253"/>
                    </a:lnTo>
                    <a:lnTo>
                      <a:pt x="589" y="365"/>
                    </a:lnTo>
                    <a:lnTo>
                      <a:pt x="504" y="457"/>
                    </a:lnTo>
                    <a:lnTo>
                      <a:pt x="439" y="541"/>
                    </a:lnTo>
                    <a:lnTo>
                      <a:pt x="412" y="607"/>
                    </a:lnTo>
                    <a:lnTo>
                      <a:pt x="393" y="653"/>
                    </a:lnTo>
                    <a:lnTo>
                      <a:pt x="400" y="689"/>
                    </a:lnTo>
                    <a:lnTo>
                      <a:pt x="405" y="711"/>
                    </a:lnTo>
                    <a:lnTo>
                      <a:pt x="482" y="711"/>
                    </a:lnTo>
                    <a:lnTo>
                      <a:pt x="601" y="692"/>
                    </a:lnTo>
                    <a:lnTo>
                      <a:pt x="678" y="692"/>
                    </a:lnTo>
                    <a:lnTo>
                      <a:pt x="758" y="723"/>
                    </a:lnTo>
                    <a:lnTo>
                      <a:pt x="782" y="761"/>
                    </a:lnTo>
                    <a:lnTo>
                      <a:pt x="758" y="796"/>
                    </a:lnTo>
                    <a:lnTo>
                      <a:pt x="724" y="808"/>
                    </a:lnTo>
                    <a:lnTo>
                      <a:pt x="670" y="792"/>
                    </a:lnTo>
                    <a:lnTo>
                      <a:pt x="597" y="749"/>
                    </a:lnTo>
                    <a:lnTo>
                      <a:pt x="520" y="757"/>
                    </a:lnTo>
                    <a:lnTo>
                      <a:pt x="393" y="780"/>
                    </a:lnTo>
                    <a:lnTo>
                      <a:pt x="355" y="773"/>
                    </a:lnTo>
                    <a:lnTo>
                      <a:pt x="335" y="746"/>
                    </a:lnTo>
                    <a:lnTo>
                      <a:pt x="335" y="681"/>
                    </a:lnTo>
                    <a:lnTo>
                      <a:pt x="335" y="588"/>
                    </a:lnTo>
                    <a:lnTo>
                      <a:pt x="389" y="518"/>
                    </a:lnTo>
                    <a:lnTo>
                      <a:pt x="470" y="414"/>
                    </a:lnTo>
                    <a:lnTo>
                      <a:pt x="540" y="323"/>
                    </a:lnTo>
                    <a:lnTo>
                      <a:pt x="586" y="253"/>
                    </a:lnTo>
                    <a:lnTo>
                      <a:pt x="609" y="192"/>
                    </a:lnTo>
                    <a:lnTo>
                      <a:pt x="597" y="157"/>
                    </a:lnTo>
                    <a:lnTo>
                      <a:pt x="566" y="115"/>
                    </a:lnTo>
                    <a:lnTo>
                      <a:pt x="520" y="103"/>
                    </a:lnTo>
                    <a:lnTo>
                      <a:pt x="470" y="103"/>
                    </a:lnTo>
                    <a:lnTo>
                      <a:pt x="358" y="103"/>
                    </a:lnTo>
                    <a:lnTo>
                      <a:pt x="193" y="134"/>
                    </a:lnTo>
                    <a:lnTo>
                      <a:pt x="70" y="146"/>
                    </a:lnTo>
                    <a:lnTo>
                      <a:pt x="20" y="134"/>
                    </a:lnTo>
                    <a:lnTo>
                      <a:pt x="0" y="115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575" name="Freeform 85"/>
              <p:cNvSpPr>
                <a:spLocks noChangeAspect="1"/>
              </p:cNvSpPr>
              <p:nvPr/>
            </p:nvSpPr>
            <p:spPr bwMode="auto">
              <a:xfrm rot="-4121048">
                <a:off x="2675" y="2797"/>
                <a:ext cx="1159" cy="461"/>
              </a:xfrm>
              <a:custGeom>
                <a:avLst/>
                <a:gdLst>
                  <a:gd name="T0" fmla="*/ 808 w 992"/>
                  <a:gd name="T1" fmla="*/ 320 h 770"/>
                  <a:gd name="T2" fmla="*/ 823 w 992"/>
                  <a:gd name="T3" fmla="*/ 219 h 770"/>
                  <a:gd name="T4" fmla="*/ 881 w 992"/>
                  <a:gd name="T5" fmla="*/ 181 h 770"/>
                  <a:gd name="T6" fmla="*/ 950 w 992"/>
                  <a:gd name="T7" fmla="*/ 174 h 770"/>
                  <a:gd name="T8" fmla="*/ 992 w 992"/>
                  <a:gd name="T9" fmla="*/ 219 h 770"/>
                  <a:gd name="T10" fmla="*/ 973 w 992"/>
                  <a:gd name="T11" fmla="*/ 308 h 770"/>
                  <a:gd name="T12" fmla="*/ 935 w 992"/>
                  <a:gd name="T13" fmla="*/ 427 h 770"/>
                  <a:gd name="T14" fmla="*/ 857 w 992"/>
                  <a:gd name="T15" fmla="*/ 562 h 770"/>
                  <a:gd name="T16" fmla="*/ 761 w 992"/>
                  <a:gd name="T17" fmla="*/ 677 h 770"/>
                  <a:gd name="T18" fmla="*/ 681 w 992"/>
                  <a:gd name="T19" fmla="*/ 739 h 770"/>
                  <a:gd name="T20" fmla="*/ 592 w 992"/>
                  <a:gd name="T21" fmla="*/ 770 h 770"/>
                  <a:gd name="T22" fmla="*/ 507 w 992"/>
                  <a:gd name="T23" fmla="*/ 759 h 770"/>
                  <a:gd name="T24" fmla="*/ 442 w 992"/>
                  <a:gd name="T25" fmla="*/ 723 h 770"/>
                  <a:gd name="T26" fmla="*/ 419 w 992"/>
                  <a:gd name="T27" fmla="*/ 666 h 770"/>
                  <a:gd name="T28" fmla="*/ 392 w 992"/>
                  <a:gd name="T29" fmla="*/ 566 h 770"/>
                  <a:gd name="T30" fmla="*/ 361 w 992"/>
                  <a:gd name="T31" fmla="*/ 382 h 770"/>
                  <a:gd name="T32" fmla="*/ 338 w 992"/>
                  <a:gd name="T33" fmla="*/ 254 h 770"/>
                  <a:gd name="T34" fmla="*/ 338 w 992"/>
                  <a:gd name="T35" fmla="*/ 104 h 770"/>
                  <a:gd name="T36" fmla="*/ 323 w 992"/>
                  <a:gd name="T37" fmla="*/ 78 h 770"/>
                  <a:gd name="T38" fmla="*/ 277 w 992"/>
                  <a:gd name="T39" fmla="*/ 70 h 770"/>
                  <a:gd name="T40" fmla="*/ 223 w 992"/>
                  <a:gd name="T41" fmla="*/ 112 h 770"/>
                  <a:gd name="T42" fmla="*/ 173 w 992"/>
                  <a:gd name="T43" fmla="*/ 181 h 770"/>
                  <a:gd name="T44" fmla="*/ 115 w 992"/>
                  <a:gd name="T45" fmla="*/ 219 h 770"/>
                  <a:gd name="T46" fmla="*/ 27 w 992"/>
                  <a:gd name="T47" fmla="*/ 219 h 770"/>
                  <a:gd name="T48" fmla="*/ 0 w 992"/>
                  <a:gd name="T49" fmla="*/ 196 h 770"/>
                  <a:gd name="T50" fmla="*/ 0 w 992"/>
                  <a:gd name="T51" fmla="*/ 158 h 770"/>
                  <a:gd name="T52" fmla="*/ 39 w 992"/>
                  <a:gd name="T53" fmla="*/ 123 h 770"/>
                  <a:gd name="T54" fmla="*/ 81 w 992"/>
                  <a:gd name="T55" fmla="*/ 135 h 770"/>
                  <a:gd name="T56" fmla="*/ 119 w 992"/>
                  <a:gd name="T57" fmla="*/ 127 h 770"/>
                  <a:gd name="T58" fmla="*/ 189 w 992"/>
                  <a:gd name="T59" fmla="*/ 78 h 770"/>
                  <a:gd name="T60" fmla="*/ 257 w 992"/>
                  <a:gd name="T61" fmla="*/ 23 h 770"/>
                  <a:gd name="T62" fmla="*/ 323 w 992"/>
                  <a:gd name="T63" fmla="*/ 8 h 770"/>
                  <a:gd name="T64" fmla="*/ 415 w 992"/>
                  <a:gd name="T65" fmla="*/ 0 h 770"/>
                  <a:gd name="T66" fmla="*/ 419 w 992"/>
                  <a:gd name="T67" fmla="*/ 42 h 770"/>
                  <a:gd name="T68" fmla="*/ 397 w 992"/>
                  <a:gd name="T69" fmla="*/ 89 h 770"/>
                  <a:gd name="T70" fmla="*/ 392 w 992"/>
                  <a:gd name="T71" fmla="*/ 208 h 770"/>
                  <a:gd name="T72" fmla="*/ 419 w 992"/>
                  <a:gd name="T73" fmla="*/ 366 h 770"/>
                  <a:gd name="T74" fmla="*/ 462 w 992"/>
                  <a:gd name="T75" fmla="*/ 520 h 770"/>
                  <a:gd name="T76" fmla="*/ 499 w 992"/>
                  <a:gd name="T77" fmla="*/ 612 h 770"/>
                  <a:gd name="T78" fmla="*/ 558 w 992"/>
                  <a:gd name="T79" fmla="*/ 655 h 770"/>
                  <a:gd name="T80" fmla="*/ 615 w 992"/>
                  <a:gd name="T81" fmla="*/ 655 h 770"/>
                  <a:gd name="T82" fmla="*/ 673 w 992"/>
                  <a:gd name="T83" fmla="*/ 612 h 770"/>
                  <a:gd name="T84" fmla="*/ 750 w 992"/>
                  <a:gd name="T85" fmla="*/ 515 h 770"/>
                  <a:gd name="T86" fmla="*/ 800 w 992"/>
                  <a:gd name="T87" fmla="*/ 377 h 770"/>
                  <a:gd name="T88" fmla="*/ 808 w 992"/>
                  <a:gd name="T89" fmla="*/ 320 h 77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92"/>
                  <a:gd name="T136" fmla="*/ 0 h 770"/>
                  <a:gd name="T137" fmla="*/ 992 w 992"/>
                  <a:gd name="T138" fmla="*/ 770 h 77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92" h="770">
                    <a:moveTo>
                      <a:pt x="808" y="320"/>
                    </a:moveTo>
                    <a:lnTo>
                      <a:pt x="823" y="219"/>
                    </a:lnTo>
                    <a:lnTo>
                      <a:pt x="881" y="181"/>
                    </a:lnTo>
                    <a:lnTo>
                      <a:pt x="950" y="174"/>
                    </a:lnTo>
                    <a:lnTo>
                      <a:pt x="992" y="219"/>
                    </a:lnTo>
                    <a:lnTo>
                      <a:pt x="973" y="308"/>
                    </a:lnTo>
                    <a:lnTo>
                      <a:pt x="935" y="427"/>
                    </a:lnTo>
                    <a:lnTo>
                      <a:pt x="857" y="562"/>
                    </a:lnTo>
                    <a:lnTo>
                      <a:pt x="761" y="677"/>
                    </a:lnTo>
                    <a:lnTo>
                      <a:pt x="681" y="739"/>
                    </a:lnTo>
                    <a:lnTo>
                      <a:pt x="592" y="770"/>
                    </a:lnTo>
                    <a:lnTo>
                      <a:pt x="507" y="759"/>
                    </a:lnTo>
                    <a:lnTo>
                      <a:pt x="442" y="723"/>
                    </a:lnTo>
                    <a:lnTo>
                      <a:pt x="419" y="666"/>
                    </a:lnTo>
                    <a:lnTo>
                      <a:pt x="392" y="566"/>
                    </a:lnTo>
                    <a:lnTo>
                      <a:pt x="361" y="382"/>
                    </a:lnTo>
                    <a:lnTo>
                      <a:pt x="338" y="254"/>
                    </a:lnTo>
                    <a:lnTo>
                      <a:pt x="338" y="104"/>
                    </a:lnTo>
                    <a:lnTo>
                      <a:pt x="323" y="78"/>
                    </a:lnTo>
                    <a:lnTo>
                      <a:pt x="277" y="70"/>
                    </a:lnTo>
                    <a:lnTo>
                      <a:pt x="223" y="112"/>
                    </a:lnTo>
                    <a:lnTo>
                      <a:pt x="173" y="181"/>
                    </a:lnTo>
                    <a:lnTo>
                      <a:pt x="115" y="219"/>
                    </a:lnTo>
                    <a:lnTo>
                      <a:pt x="27" y="219"/>
                    </a:lnTo>
                    <a:lnTo>
                      <a:pt x="0" y="196"/>
                    </a:lnTo>
                    <a:lnTo>
                      <a:pt x="0" y="158"/>
                    </a:lnTo>
                    <a:lnTo>
                      <a:pt x="39" y="123"/>
                    </a:lnTo>
                    <a:lnTo>
                      <a:pt x="81" y="135"/>
                    </a:lnTo>
                    <a:lnTo>
                      <a:pt x="119" y="127"/>
                    </a:lnTo>
                    <a:lnTo>
                      <a:pt x="189" y="78"/>
                    </a:lnTo>
                    <a:lnTo>
                      <a:pt x="257" y="23"/>
                    </a:lnTo>
                    <a:lnTo>
                      <a:pt x="323" y="8"/>
                    </a:lnTo>
                    <a:lnTo>
                      <a:pt x="415" y="0"/>
                    </a:lnTo>
                    <a:lnTo>
                      <a:pt x="419" y="42"/>
                    </a:lnTo>
                    <a:lnTo>
                      <a:pt x="397" y="89"/>
                    </a:lnTo>
                    <a:lnTo>
                      <a:pt x="392" y="208"/>
                    </a:lnTo>
                    <a:lnTo>
                      <a:pt x="419" y="366"/>
                    </a:lnTo>
                    <a:lnTo>
                      <a:pt x="462" y="520"/>
                    </a:lnTo>
                    <a:lnTo>
                      <a:pt x="499" y="612"/>
                    </a:lnTo>
                    <a:lnTo>
                      <a:pt x="558" y="655"/>
                    </a:lnTo>
                    <a:lnTo>
                      <a:pt x="615" y="655"/>
                    </a:lnTo>
                    <a:lnTo>
                      <a:pt x="673" y="612"/>
                    </a:lnTo>
                    <a:lnTo>
                      <a:pt x="750" y="515"/>
                    </a:lnTo>
                    <a:lnTo>
                      <a:pt x="800" y="377"/>
                    </a:lnTo>
                    <a:lnTo>
                      <a:pt x="808" y="32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576" name="Freeform 86"/>
              <p:cNvSpPr>
                <a:spLocks noChangeAspect="1"/>
              </p:cNvSpPr>
              <p:nvPr/>
            </p:nvSpPr>
            <p:spPr bwMode="auto">
              <a:xfrm rot="-2705309">
                <a:off x="2414" y="1540"/>
                <a:ext cx="474" cy="848"/>
              </a:xfrm>
              <a:custGeom>
                <a:avLst/>
                <a:gdLst>
                  <a:gd name="T0" fmla="*/ 445 w 699"/>
                  <a:gd name="T1" fmla="*/ 923 h 1216"/>
                  <a:gd name="T2" fmla="*/ 560 w 699"/>
                  <a:gd name="T3" fmla="*/ 1039 h 1216"/>
                  <a:gd name="T4" fmla="*/ 606 w 699"/>
                  <a:gd name="T5" fmla="*/ 1039 h 1216"/>
                  <a:gd name="T6" fmla="*/ 684 w 699"/>
                  <a:gd name="T7" fmla="*/ 1086 h 1216"/>
                  <a:gd name="T8" fmla="*/ 699 w 699"/>
                  <a:gd name="T9" fmla="*/ 1139 h 1216"/>
                  <a:gd name="T10" fmla="*/ 676 w 699"/>
                  <a:gd name="T11" fmla="*/ 1208 h 1216"/>
                  <a:gd name="T12" fmla="*/ 614 w 699"/>
                  <a:gd name="T13" fmla="*/ 1216 h 1216"/>
                  <a:gd name="T14" fmla="*/ 537 w 699"/>
                  <a:gd name="T15" fmla="*/ 1162 h 1216"/>
                  <a:gd name="T16" fmla="*/ 383 w 699"/>
                  <a:gd name="T17" fmla="*/ 1016 h 1216"/>
                  <a:gd name="T18" fmla="*/ 284 w 699"/>
                  <a:gd name="T19" fmla="*/ 878 h 1216"/>
                  <a:gd name="T20" fmla="*/ 237 w 699"/>
                  <a:gd name="T21" fmla="*/ 769 h 1216"/>
                  <a:gd name="T22" fmla="*/ 206 w 699"/>
                  <a:gd name="T23" fmla="*/ 585 h 1216"/>
                  <a:gd name="T24" fmla="*/ 206 w 699"/>
                  <a:gd name="T25" fmla="*/ 346 h 1216"/>
                  <a:gd name="T26" fmla="*/ 198 w 699"/>
                  <a:gd name="T27" fmla="*/ 285 h 1216"/>
                  <a:gd name="T28" fmla="*/ 153 w 699"/>
                  <a:gd name="T29" fmla="*/ 239 h 1216"/>
                  <a:gd name="T30" fmla="*/ 22 w 699"/>
                  <a:gd name="T31" fmla="*/ 247 h 1216"/>
                  <a:gd name="T32" fmla="*/ 0 w 699"/>
                  <a:gd name="T33" fmla="*/ 223 h 1216"/>
                  <a:gd name="T34" fmla="*/ 29 w 699"/>
                  <a:gd name="T35" fmla="*/ 208 h 1216"/>
                  <a:gd name="T36" fmla="*/ 122 w 699"/>
                  <a:gd name="T37" fmla="*/ 200 h 1216"/>
                  <a:gd name="T38" fmla="*/ 138 w 699"/>
                  <a:gd name="T39" fmla="*/ 185 h 1216"/>
                  <a:gd name="T40" fmla="*/ 6 w 699"/>
                  <a:gd name="T41" fmla="*/ 107 h 1216"/>
                  <a:gd name="T42" fmla="*/ 6 w 699"/>
                  <a:gd name="T43" fmla="*/ 77 h 1216"/>
                  <a:gd name="T44" fmla="*/ 29 w 699"/>
                  <a:gd name="T45" fmla="*/ 70 h 1216"/>
                  <a:gd name="T46" fmla="*/ 138 w 699"/>
                  <a:gd name="T47" fmla="*/ 130 h 1216"/>
                  <a:gd name="T48" fmla="*/ 161 w 699"/>
                  <a:gd name="T49" fmla="*/ 123 h 1216"/>
                  <a:gd name="T50" fmla="*/ 138 w 699"/>
                  <a:gd name="T51" fmla="*/ 8 h 1216"/>
                  <a:gd name="T52" fmla="*/ 153 w 699"/>
                  <a:gd name="T53" fmla="*/ 0 h 1216"/>
                  <a:gd name="T54" fmla="*/ 169 w 699"/>
                  <a:gd name="T55" fmla="*/ 8 h 1216"/>
                  <a:gd name="T56" fmla="*/ 198 w 699"/>
                  <a:gd name="T57" fmla="*/ 123 h 1216"/>
                  <a:gd name="T58" fmla="*/ 222 w 699"/>
                  <a:gd name="T59" fmla="*/ 130 h 1216"/>
                  <a:gd name="T60" fmla="*/ 284 w 699"/>
                  <a:gd name="T61" fmla="*/ 8 h 1216"/>
                  <a:gd name="T62" fmla="*/ 299 w 699"/>
                  <a:gd name="T63" fmla="*/ 8 h 1216"/>
                  <a:gd name="T64" fmla="*/ 299 w 699"/>
                  <a:gd name="T65" fmla="*/ 46 h 1216"/>
                  <a:gd name="T66" fmla="*/ 260 w 699"/>
                  <a:gd name="T67" fmla="*/ 146 h 1216"/>
                  <a:gd name="T68" fmla="*/ 260 w 699"/>
                  <a:gd name="T69" fmla="*/ 200 h 1216"/>
                  <a:gd name="T70" fmla="*/ 276 w 699"/>
                  <a:gd name="T71" fmla="*/ 270 h 1216"/>
                  <a:gd name="T72" fmla="*/ 268 w 699"/>
                  <a:gd name="T73" fmla="*/ 361 h 1216"/>
                  <a:gd name="T74" fmla="*/ 276 w 699"/>
                  <a:gd name="T75" fmla="*/ 531 h 1216"/>
                  <a:gd name="T76" fmla="*/ 291 w 699"/>
                  <a:gd name="T77" fmla="*/ 639 h 1216"/>
                  <a:gd name="T78" fmla="*/ 330 w 699"/>
                  <a:gd name="T79" fmla="*/ 762 h 1216"/>
                  <a:gd name="T80" fmla="*/ 383 w 699"/>
                  <a:gd name="T81" fmla="*/ 855 h 1216"/>
                  <a:gd name="T82" fmla="*/ 445 w 699"/>
                  <a:gd name="T83" fmla="*/ 923 h 121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99"/>
                  <a:gd name="T127" fmla="*/ 0 h 1216"/>
                  <a:gd name="T128" fmla="*/ 699 w 699"/>
                  <a:gd name="T129" fmla="*/ 1216 h 121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99" h="1216">
                    <a:moveTo>
                      <a:pt x="445" y="923"/>
                    </a:moveTo>
                    <a:lnTo>
                      <a:pt x="560" y="1039"/>
                    </a:lnTo>
                    <a:lnTo>
                      <a:pt x="606" y="1039"/>
                    </a:lnTo>
                    <a:lnTo>
                      <a:pt x="684" y="1086"/>
                    </a:lnTo>
                    <a:lnTo>
                      <a:pt x="699" y="1139"/>
                    </a:lnTo>
                    <a:lnTo>
                      <a:pt x="676" y="1208"/>
                    </a:lnTo>
                    <a:lnTo>
                      <a:pt x="614" y="1216"/>
                    </a:lnTo>
                    <a:lnTo>
                      <a:pt x="537" y="1162"/>
                    </a:lnTo>
                    <a:lnTo>
                      <a:pt x="383" y="1016"/>
                    </a:lnTo>
                    <a:lnTo>
                      <a:pt x="284" y="878"/>
                    </a:lnTo>
                    <a:lnTo>
                      <a:pt x="237" y="769"/>
                    </a:lnTo>
                    <a:lnTo>
                      <a:pt x="206" y="585"/>
                    </a:lnTo>
                    <a:lnTo>
                      <a:pt x="206" y="346"/>
                    </a:lnTo>
                    <a:lnTo>
                      <a:pt x="198" y="285"/>
                    </a:lnTo>
                    <a:lnTo>
                      <a:pt x="153" y="239"/>
                    </a:lnTo>
                    <a:lnTo>
                      <a:pt x="22" y="247"/>
                    </a:lnTo>
                    <a:lnTo>
                      <a:pt x="0" y="223"/>
                    </a:lnTo>
                    <a:lnTo>
                      <a:pt x="29" y="208"/>
                    </a:lnTo>
                    <a:lnTo>
                      <a:pt x="122" y="200"/>
                    </a:lnTo>
                    <a:lnTo>
                      <a:pt x="138" y="185"/>
                    </a:lnTo>
                    <a:lnTo>
                      <a:pt x="6" y="107"/>
                    </a:lnTo>
                    <a:lnTo>
                      <a:pt x="6" y="77"/>
                    </a:lnTo>
                    <a:lnTo>
                      <a:pt x="29" y="70"/>
                    </a:lnTo>
                    <a:lnTo>
                      <a:pt x="138" y="130"/>
                    </a:lnTo>
                    <a:lnTo>
                      <a:pt x="161" y="123"/>
                    </a:lnTo>
                    <a:lnTo>
                      <a:pt x="138" y="8"/>
                    </a:lnTo>
                    <a:lnTo>
                      <a:pt x="153" y="0"/>
                    </a:lnTo>
                    <a:lnTo>
                      <a:pt x="169" y="8"/>
                    </a:lnTo>
                    <a:lnTo>
                      <a:pt x="198" y="123"/>
                    </a:lnTo>
                    <a:lnTo>
                      <a:pt x="222" y="130"/>
                    </a:lnTo>
                    <a:lnTo>
                      <a:pt x="284" y="8"/>
                    </a:lnTo>
                    <a:lnTo>
                      <a:pt x="299" y="8"/>
                    </a:lnTo>
                    <a:lnTo>
                      <a:pt x="299" y="46"/>
                    </a:lnTo>
                    <a:lnTo>
                      <a:pt x="260" y="146"/>
                    </a:lnTo>
                    <a:lnTo>
                      <a:pt x="260" y="200"/>
                    </a:lnTo>
                    <a:lnTo>
                      <a:pt x="276" y="270"/>
                    </a:lnTo>
                    <a:lnTo>
                      <a:pt x="268" y="361"/>
                    </a:lnTo>
                    <a:lnTo>
                      <a:pt x="276" y="531"/>
                    </a:lnTo>
                    <a:lnTo>
                      <a:pt x="291" y="639"/>
                    </a:lnTo>
                    <a:lnTo>
                      <a:pt x="330" y="762"/>
                    </a:lnTo>
                    <a:lnTo>
                      <a:pt x="383" y="855"/>
                    </a:lnTo>
                    <a:lnTo>
                      <a:pt x="445" y="923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577" name="Freeform 87"/>
              <p:cNvSpPr>
                <a:spLocks noChangeAspect="1"/>
              </p:cNvSpPr>
              <p:nvPr/>
            </p:nvSpPr>
            <p:spPr bwMode="auto">
              <a:xfrm rot="-2705309">
                <a:off x="2793" y="1150"/>
                <a:ext cx="620" cy="708"/>
              </a:xfrm>
              <a:custGeom>
                <a:avLst/>
                <a:gdLst>
                  <a:gd name="T0" fmla="*/ 15 w 915"/>
                  <a:gd name="T1" fmla="*/ 1008 h 1139"/>
                  <a:gd name="T2" fmla="*/ 0 w 915"/>
                  <a:gd name="T3" fmla="*/ 1061 h 1139"/>
                  <a:gd name="T4" fmla="*/ 15 w 915"/>
                  <a:gd name="T5" fmla="*/ 1139 h 1139"/>
                  <a:gd name="T6" fmla="*/ 70 w 915"/>
                  <a:gd name="T7" fmla="*/ 1139 h 1139"/>
                  <a:gd name="T8" fmla="*/ 231 w 915"/>
                  <a:gd name="T9" fmla="*/ 1108 h 1139"/>
                  <a:gd name="T10" fmla="*/ 408 w 915"/>
                  <a:gd name="T11" fmla="*/ 1046 h 1139"/>
                  <a:gd name="T12" fmla="*/ 554 w 915"/>
                  <a:gd name="T13" fmla="*/ 946 h 1139"/>
                  <a:gd name="T14" fmla="*/ 639 w 915"/>
                  <a:gd name="T15" fmla="*/ 816 h 1139"/>
                  <a:gd name="T16" fmla="*/ 715 w 915"/>
                  <a:gd name="T17" fmla="*/ 593 h 1139"/>
                  <a:gd name="T18" fmla="*/ 738 w 915"/>
                  <a:gd name="T19" fmla="*/ 385 h 1139"/>
                  <a:gd name="T20" fmla="*/ 738 w 915"/>
                  <a:gd name="T21" fmla="*/ 285 h 1139"/>
                  <a:gd name="T22" fmla="*/ 777 w 915"/>
                  <a:gd name="T23" fmla="*/ 224 h 1139"/>
                  <a:gd name="T24" fmla="*/ 845 w 915"/>
                  <a:gd name="T25" fmla="*/ 200 h 1139"/>
                  <a:gd name="T26" fmla="*/ 907 w 915"/>
                  <a:gd name="T27" fmla="*/ 200 h 1139"/>
                  <a:gd name="T28" fmla="*/ 915 w 915"/>
                  <a:gd name="T29" fmla="*/ 169 h 1139"/>
                  <a:gd name="T30" fmla="*/ 823 w 915"/>
                  <a:gd name="T31" fmla="*/ 177 h 1139"/>
                  <a:gd name="T32" fmla="*/ 808 w 915"/>
                  <a:gd name="T33" fmla="*/ 154 h 1139"/>
                  <a:gd name="T34" fmla="*/ 884 w 915"/>
                  <a:gd name="T35" fmla="*/ 70 h 1139"/>
                  <a:gd name="T36" fmla="*/ 868 w 915"/>
                  <a:gd name="T37" fmla="*/ 47 h 1139"/>
                  <a:gd name="T38" fmla="*/ 853 w 915"/>
                  <a:gd name="T39" fmla="*/ 62 h 1139"/>
                  <a:gd name="T40" fmla="*/ 792 w 915"/>
                  <a:gd name="T41" fmla="*/ 123 h 1139"/>
                  <a:gd name="T42" fmla="*/ 777 w 915"/>
                  <a:gd name="T43" fmla="*/ 123 h 1139"/>
                  <a:gd name="T44" fmla="*/ 777 w 915"/>
                  <a:gd name="T45" fmla="*/ 16 h 1139"/>
                  <a:gd name="T46" fmla="*/ 761 w 915"/>
                  <a:gd name="T47" fmla="*/ 0 h 1139"/>
                  <a:gd name="T48" fmla="*/ 738 w 915"/>
                  <a:gd name="T49" fmla="*/ 8 h 1139"/>
                  <a:gd name="T50" fmla="*/ 746 w 915"/>
                  <a:gd name="T51" fmla="*/ 123 h 1139"/>
                  <a:gd name="T52" fmla="*/ 730 w 915"/>
                  <a:gd name="T53" fmla="*/ 131 h 1139"/>
                  <a:gd name="T54" fmla="*/ 668 w 915"/>
                  <a:gd name="T55" fmla="*/ 70 h 1139"/>
                  <a:gd name="T56" fmla="*/ 623 w 915"/>
                  <a:gd name="T57" fmla="*/ 62 h 1139"/>
                  <a:gd name="T58" fmla="*/ 631 w 915"/>
                  <a:gd name="T59" fmla="*/ 93 h 1139"/>
                  <a:gd name="T60" fmla="*/ 699 w 915"/>
                  <a:gd name="T61" fmla="*/ 162 h 1139"/>
                  <a:gd name="T62" fmla="*/ 699 w 915"/>
                  <a:gd name="T63" fmla="*/ 200 h 1139"/>
                  <a:gd name="T64" fmla="*/ 676 w 915"/>
                  <a:gd name="T65" fmla="*/ 278 h 1139"/>
                  <a:gd name="T66" fmla="*/ 676 w 915"/>
                  <a:gd name="T67" fmla="*/ 346 h 1139"/>
                  <a:gd name="T68" fmla="*/ 676 w 915"/>
                  <a:gd name="T69" fmla="*/ 462 h 1139"/>
                  <a:gd name="T70" fmla="*/ 645 w 915"/>
                  <a:gd name="T71" fmla="*/ 608 h 1139"/>
                  <a:gd name="T72" fmla="*/ 615 w 915"/>
                  <a:gd name="T73" fmla="*/ 700 h 1139"/>
                  <a:gd name="T74" fmla="*/ 561 w 915"/>
                  <a:gd name="T75" fmla="*/ 816 h 1139"/>
                  <a:gd name="T76" fmla="*/ 499 w 915"/>
                  <a:gd name="T77" fmla="*/ 908 h 1139"/>
                  <a:gd name="T78" fmla="*/ 454 w 915"/>
                  <a:gd name="T79" fmla="*/ 954 h 1139"/>
                  <a:gd name="T80" fmla="*/ 330 w 915"/>
                  <a:gd name="T81" fmla="*/ 993 h 1139"/>
                  <a:gd name="T82" fmla="*/ 215 w 915"/>
                  <a:gd name="T83" fmla="*/ 1008 h 1139"/>
                  <a:gd name="T84" fmla="*/ 99 w 915"/>
                  <a:gd name="T85" fmla="*/ 1024 h 1139"/>
                  <a:gd name="T86" fmla="*/ 15 w 915"/>
                  <a:gd name="T87" fmla="*/ 1008 h 11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15"/>
                  <a:gd name="T133" fmla="*/ 0 h 1139"/>
                  <a:gd name="T134" fmla="*/ 915 w 915"/>
                  <a:gd name="T135" fmla="*/ 1139 h 113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15" h="1139">
                    <a:moveTo>
                      <a:pt x="15" y="1008"/>
                    </a:moveTo>
                    <a:lnTo>
                      <a:pt x="0" y="1061"/>
                    </a:lnTo>
                    <a:lnTo>
                      <a:pt x="15" y="1139"/>
                    </a:lnTo>
                    <a:lnTo>
                      <a:pt x="70" y="1139"/>
                    </a:lnTo>
                    <a:lnTo>
                      <a:pt x="231" y="1108"/>
                    </a:lnTo>
                    <a:lnTo>
                      <a:pt x="408" y="1046"/>
                    </a:lnTo>
                    <a:lnTo>
                      <a:pt x="554" y="946"/>
                    </a:lnTo>
                    <a:lnTo>
                      <a:pt x="639" y="816"/>
                    </a:lnTo>
                    <a:lnTo>
                      <a:pt x="715" y="593"/>
                    </a:lnTo>
                    <a:lnTo>
                      <a:pt x="738" y="385"/>
                    </a:lnTo>
                    <a:lnTo>
                      <a:pt x="738" y="285"/>
                    </a:lnTo>
                    <a:lnTo>
                      <a:pt x="777" y="224"/>
                    </a:lnTo>
                    <a:lnTo>
                      <a:pt x="845" y="200"/>
                    </a:lnTo>
                    <a:lnTo>
                      <a:pt x="907" y="200"/>
                    </a:lnTo>
                    <a:lnTo>
                      <a:pt x="915" y="169"/>
                    </a:lnTo>
                    <a:lnTo>
                      <a:pt x="823" y="177"/>
                    </a:lnTo>
                    <a:lnTo>
                      <a:pt x="808" y="154"/>
                    </a:lnTo>
                    <a:lnTo>
                      <a:pt x="884" y="70"/>
                    </a:lnTo>
                    <a:lnTo>
                      <a:pt x="868" y="47"/>
                    </a:lnTo>
                    <a:lnTo>
                      <a:pt x="853" y="62"/>
                    </a:lnTo>
                    <a:lnTo>
                      <a:pt x="792" y="123"/>
                    </a:lnTo>
                    <a:lnTo>
                      <a:pt x="777" y="123"/>
                    </a:lnTo>
                    <a:lnTo>
                      <a:pt x="777" y="16"/>
                    </a:lnTo>
                    <a:lnTo>
                      <a:pt x="761" y="0"/>
                    </a:lnTo>
                    <a:lnTo>
                      <a:pt x="738" y="8"/>
                    </a:lnTo>
                    <a:lnTo>
                      <a:pt x="746" y="123"/>
                    </a:lnTo>
                    <a:lnTo>
                      <a:pt x="730" y="131"/>
                    </a:lnTo>
                    <a:lnTo>
                      <a:pt x="668" y="70"/>
                    </a:lnTo>
                    <a:lnTo>
                      <a:pt x="623" y="62"/>
                    </a:lnTo>
                    <a:lnTo>
                      <a:pt x="631" y="93"/>
                    </a:lnTo>
                    <a:lnTo>
                      <a:pt x="699" y="162"/>
                    </a:lnTo>
                    <a:lnTo>
                      <a:pt x="699" y="200"/>
                    </a:lnTo>
                    <a:lnTo>
                      <a:pt x="676" y="278"/>
                    </a:lnTo>
                    <a:lnTo>
                      <a:pt x="676" y="346"/>
                    </a:lnTo>
                    <a:lnTo>
                      <a:pt x="676" y="462"/>
                    </a:lnTo>
                    <a:lnTo>
                      <a:pt x="645" y="608"/>
                    </a:lnTo>
                    <a:lnTo>
                      <a:pt x="615" y="700"/>
                    </a:lnTo>
                    <a:lnTo>
                      <a:pt x="561" y="816"/>
                    </a:lnTo>
                    <a:lnTo>
                      <a:pt x="499" y="908"/>
                    </a:lnTo>
                    <a:lnTo>
                      <a:pt x="454" y="954"/>
                    </a:lnTo>
                    <a:lnTo>
                      <a:pt x="330" y="993"/>
                    </a:lnTo>
                    <a:lnTo>
                      <a:pt x="215" y="1008"/>
                    </a:lnTo>
                    <a:lnTo>
                      <a:pt x="99" y="1024"/>
                    </a:lnTo>
                    <a:lnTo>
                      <a:pt x="15" y="1008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711AD89-660B-435C-A361-E2738FB8E986}" type="slidenum">
              <a:rPr lang="en-US" altLang="en-US" sz="1400"/>
              <a:pPr/>
              <a:t>18</a:t>
            </a:fld>
            <a:endParaRPr lang="en-US" altLang="en-US" sz="1400"/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3463925" y="6054725"/>
            <a:ext cx="2206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2400">
                <a:solidFill>
                  <a:srgbClr val="FFFFFF"/>
                </a:solidFill>
              </a:rPr>
              <a:t>X</a:t>
            </a:r>
            <a:endParaRPr lang="en-CA" altLang="en-US"/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395288" y="333375"/>
            <a:ext cx="1866900" cy="1600200"/>
            <a:chOff x="249" y="210"/>
            <a:chExt cx="1176" cy="1008"/>
          </a:xfrm>
        </p:grpSpPr>
        <p:sp>
          <p:nvSpPr>
            <p:cNvPr id="23660" name="Freeform 5" descr="Green marble"/>
            <p:cNvSpPr>
              <a:spLocks/>
            </p:cNvSpPr>
            <p:nvPr/>
          </p:nvSpPr>
          <p:spPr bwMode="auto">
            <a:xfrm>
              <a:off x="249" y="210"/>
              <a:ext cx="1176" cy="1008"/>
            </a:xfrm>
            <a:custGeom>
              <a:avLst/>
              <a:gdLst>
                <a:gd name="T0" fmla="*/ 748 w 2280"/>
                <a:gd name="T1" fmla="*/ 30 h 1785"/>
                <a:gd name="T2" fmla="*/ 1224 w 2280"/>
                <a:gd name="T3" fmla="*/ 305 h 1785"/>
                <a:gd name="T4" fmla="*/ 2184 w 2280"/>
                <a:gd name="T5" fmla="*/ 257 h 1785"/>
                <a:gd name="T6" fmla="*/ 1800 w 2280"/>
                <a:gd name="T7" fmla="*/ 1121 h 1785"/>
                <a:gd name="T8" fmla="*/ 1743 w 2280"/>
                <a:gd name="T9" fmla="*/ 1313 h 1785"/>
                <a:gd name="T10" fmla="*/ 1717 w 2280"/>
                <a:gd name="T11" fmla="*/ 1479 h 1785"/>
                <a:gd name="T12" fmla="*/ 1560 w 2280"/>
                <a:gd name="T13" fmla="*/ 1549 h 1785"/>
                <a:gd name="T14" fmla="*/ 1272 w 2280"/>
                <a:gd name="T15" fmla="*/ 1553 h 1785"/>
                <a:gd name="T16" fmla="*/ 168 w 2280"/>
                <a:gd name="T17" fmla="*/ 1649 h 1785"/>
                <a:gd name="T18" fmla="*/ 264 w 2280"/>
                <a:gd name="T19" fmla="*/ 737 h 1785"/>
                <a:gd name="T20" fmla="*/ 425 w 2280"/>
                <a:gd name="T21" fmla="*/ 126 h 1785"/>
                <a:gd name="T22" fmla="*/ 748 w 2280"/>
                <a:gd name="T23" fmla="*/ 30 h 17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0"/>
                <a:gd name="T37" fmla="*/ 0 h 1785"/>
                <a:gd name="T38" fmla="*/ 2280 w 2280"/>
                <a:gd name="T39" fmla="*/ 1785 h 178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0" h="1785">
                  <a:moveTo>
                    <a:pt x="748" y="30"/>
                  </a:moveTo>
                  <a:cubicBezTo>
                    <a:pt x="881" y="60"/>
                    <a:pt x="985" y="267"/>
                    <a:pt x="1224" y="305"/>
                  </a:cubicBezTo>
                  <a:cubicBezTo>
                    <a:pt x="1463" y="343"/>
                    <a:pt x="2088" y="121"/>
                    <a:pt x="2184" y="257"/>
                  </a:cubicBezTo>
                  <a:cubicBezTo>
                    <a:pt x="2280" y="393"/>
                    <a:pt x="1873" y="945"/>
                    <a:pt x="1800" y="1121"/>
                  </a:cubicBezTo>
                  <a:cubicBezTo>
                    <a:pt x="1727" y="1297"/>
                    <a:pt x="1757" y="1253"/>
                    <a:pt x="1743" y="1313"/>
                  </a:cubicBezTo>
                  <a:cubicBezTo>
                    <a:pt x="1729" y="1373"/>
                    <a:pt x="1747" y="1440"/>
                    <a:pt x="1717" y="1479"/>
                  </a:cubicBezTo>
                  <a:cubicBezTo>
                    <a:pt x="1687" y="1518"/>
                    <a:pt x="1634" y="1537"/>
                    <a:pt x="1560" y="1549"/>
                  </a:cubicBezTo>
                  <a:cubicBezTo>
                    <a:pt x="1486" y="1561"/>
                    <a:pt x="1504" y="1536"/>
                    <a:pt x="1272" y="1553"/>
                  </a:cubicBezTo>
                  <a:cubicBezTo>
                    <a:pt x="1040" y="1570"/>
                    <a:pt x="336" y="1785"/>
                    <a:pt x="168" y="1649"/>
                  </a:cubicBezTo>
                  <a:cubicBezTo>
                    <a:pt x="0" y="1513"/>
                    <a:pt x="221" y="991"/>
                    <a:pt x="264" y="737"/>
                  </a:cubicBezTo>
                  <a:cubicBezTo>
                    <a:pt x="307" y="483"/>
                    <a:pt x="344" y="244"/>
                    <a:pt x="425" y="126"/>
                  </a:cubicBezTo>
                  <a:cubicBezTo>
                    <a:pt x="506" y="8"/>
                    <a:pt x="615" y="0"/>
                    <a:pt x="748" y="30"/>
                  </a:cubicBez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3661" name="Group 6"/>
            <p:cNvGrpSpPr>
              <a:grpSpLocks/>
            </p:cNvGrpSpPr>
            <p:nvPr/>
          </p:nvGrpSpPr>
          <p:grpSpPr bwMode="auto">
            <a:xfrm>
              <a:off x="484" y="247"/>
              <a:ext cx="627" cy="813"/>
              <a:chOff x="2641" y="1488"/>
              <a:chExt cx="2655" cy="2488"/>
            </a:xfrm>
          </p:grpSpPr>
          <p:grpSp>
            <p:nvGrpSpPr>
              <p:cNvPr id="23662" name="Group 7"/>
              <p:cNvGrpSpPr>
                <a:grpSpLocks/>
              </p:cNvGrpSpPr>
              <p:nvPr/>
            </p:nvGrpSpPr>
            <p:grpSpPr bwMode="auto">
              <a:xfrm>
                <a:off x="2641" y="1488"/>
                <a:ext cx="2496" cy="2436"/>
                <a:chOff x="2641" y="1488"/>
                <a:chExt cx="2496" cy="2436"/>
              </a:xfrm>
            </p:grpSpPr>
            <p:sp>
              <p:nvSpPr>
                <p:cNvPr id="23667" name="Freeform 8"/>
                <p:cNvSpPr>
                  <a:spLocks/>
                </p:cNvSpPr>
                <p:nvPr/>
              </p:nvSpPr>
              <p:spPr bwMode="auto">
                <a:xfrm>
                  <a:off x="3465" y="1900"/>
                  <a:ext cx="434" cy="514"/>
                </a:xfrm>
                <a:custGeom>
                  <a:avLst/>
                  <a:gdLst>
                    <a:gd name="T0" fmla="*/ 132 w 434"/>
                    <a:gd name="T1" fmla="*/ 186 h 514"/>
                    <a:gd name="T2" fmla="*/ 157 w 434"/>
                    <a:gd name="T3" fmla="*/ 114 h 514"/>
                    <a:gd name="T4" fmla="*/ 189 w 434"/>
                    <a:gd name="T5" fmla="*/ 42 h 514"/>
                    <a:gd name="T6" fmla="*/ 236 w 434"/>
                    <a:gd name="T7" fmla="*/ 6 h 514"/>
                    <a:gd name="T8" fmla="*/ 302 w 434"/>
                    <a:gd name="T9" fmla="*/ 0 h 514"/>
                    <a:gd name="T10" fmla="*/ 355 w 434"/>
                    <a:gd name="T11" fmla="*/ 24 h 514"/>
                    <a:gd name="T12" fmla="*/ 393 w 434"/>
                    <a:gd name="T13" fmla="*/ 63 h 514"/>
                    <a:gd name="T14" fmla="*/ 421 w 434"/>
                    <a:gd name="T15" fmla="*/ 135 h 514"/>
                    <a:gd name="T16" fmla="*/ 434 w 434"/>
                    <a:gd name="T17" fmla="*/ 222 h 514"/>
                    <a:gd name="T18" fmla="*/ 434 w 434"/>
                    <a:gd name="T19" fmla="*/ 312 h 514"/>
                    <a:gd name="T20" fmla="*/ 412 w 434"/>
                    <a:gd name="T21" fmla="*/ 411 h 514"/>
                    <a:gd name="T22" fmla="*/ 355 w 434"/>
                    <a:gd name="T23" fmla="*/ 474 h 514"/>
                    <a:gd name="T24" fmla="*/ 299 w 434"/>
                    <a:gd name="T25" fmla="*/ 514 h 514"/>
                    <a:gd name="T26" fmla="*/ 245 w 434"/>
                    <a:gd name="T27" fmla="*/ 510 h 514"/>
                    <a:gd name="T28" fmla="*/ 198 w 434"/>
                    <a:gd name="T29" fmla="*/ 468 h 514"/>
                    <a:gd name="T30" fmla="*/ 157 w 434"/>
                    <a:gd name="T31" fmla="*/ 396 h 514"/>
                    <a:gd name="T32" fmla="*/ 129 w 434"/>
                    <a:gd name="T33" fmla="*/ 333 h 514"/>
                    <a:gd name="T34" fmla="*/ 129 w 434"/>
                    <a:gd name="T35" fmla="*/ 252 h 514"/>
                    <a:gd name="T36" fmla="*/ 0 w 434"/>
                    <a:gd name="T37" fmla="*/ 234 h 514"/>
                    <a:gd name="T38" fmla="*/ 16 w 434"/>
                    <a:gd name="T39" fmla="*/ 189 h 514"/>
                    <a:gd name="T40" fmla="*/ 132 w 434"/>
                    <a:gd name="T41" fmla="*/ 186 h 51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34"/>
                    <a:gd name="T64" fmla="*/ 0 h 514"/>
                    <a:gd name="T65" fmla="*/ 434 w 434"/>
                    <a:gd name="T66" fmla="*/ 514 h 51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34" h="514">
                      <a:moveTo>
                        <a:pt x="132" y="186"/>
                      </a:moveTo>
                      <a:lnTo>
                        <a:pt x="157" y="114"/>
                      </a:lnTo>
                      <a:lnTo>
                        <a:pt x="189" y="42"/>
                      </a:lnTo>
                      <a:lnTo>
                        <a:pt x="236" y="6"/>
                      </a:lnTo>
                      <a:lnTo>
                        <a:pt x="302" y="0"/>
                      </a:lnTo>
                      <a:lnTo>
                        <a:pt x="355" y="24"/>
                      </a:lnTo>
                      <a:lnTo>
                        <a:pt x="393" y="63"/>
                      </a:lnTo>
                      <a:lnTo>
                        <a:pt x="421" y="135"/>
                      </a:lnTo>
                      <a:lnTo>
                        <a:pt x="434" y="222"/>
                      </a:lnTo>
                      <a:lnTo>
                        <a:pt x="434" y="312"/>
                      </a:lnTo>
                      <a:lnTo>
                        <a:pt x="412" y="411"/>
                      </a:lnTo>
                      <a:lnTo>
                        <a:pt x="355" y="474"/>
                      </a:lnTo>
                      <a:lnTo>
                        <a:pt x="299" y="514"/>
                      </a:lnTo>
                      <a:lnTo>
                        <a:pt x="245" y="510"/>
                      </a:lnTo>
                      <a:lnTo>
                        <a:pt x="198" y="468"/>
                      </a:lnTo>
                      <a:lnTo>
                        <a:pt x="157" y="396"/>
                      </a:lnTo>
                      <a:lnTo>
                        <a:pt x="129" y="333"/>
                      </a:lnTo>
                      <a:lnTo>
                        <a:pt x="129" y="252"/>
                      </a:lnTo>
                      <a:lnTo>
                        <a:pt x="0" y="234"/>
                      </a:lnTo>
                      <a:lnTo>
                        <a:pt x="16" y="189"/>
                      </a:lnTo>
                      <a:lnTo>
                        <a:pt x="132" y="18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3668" name="Freeform 9"/>
                <p:cNvSpPr>
                  <a:spLocks/>
                </p:cNvSpPr>
                <p:nvPr/>
              </p:nvSpPr>
              <p:spPr bwMode="auto">
                <a:xfrm>
                  <a:off x="3752" y="1488"/>
                  <a:ext cx="566" cy="1154"/>
                </a:xfrm>
                <a:custGeom>
                  <a:avLst/>
                  <a:gdLst>
                    <a:gd name="T0" fmla="*/ 13 w 566"/>
                    <a:gd name="T1" fmla="*/ 1145 h 1154"/>
                    <a:gd name="T2" fmla="*/ 0 w 566"/>
                    <a:gd name="T3" fmla="*/ 1088 h 1154"/>
                    <a:gd name="T4" fmla="*/ 31 w 566"/>
                    <a:gd name="T5" fmla="*/ 1042 h 1154"/>
                    <a:gd name="T6" fmla="*/ 134 w 566"/>
                    <a:gd name="T7" fmla="*/ 988 h 1154"/>
                    <a:gd name="T8" fmla="*/ 226 w 566"/>
                    <a:gd name="T9" fmla="*/ 927 h 1154"/>
                    <a:gd name="T10" fmla="*/ 313 w 566"/>
                    <a:gd name="T11" fmla="*/ 827 h 1154"/>
                    <a:gd name="T12" fmla="*/ 432 w 566"/>
                    <a:gd name="T13" fmla="*/ 689 h 1154"/>
                    <a:gd name="T14" fmla="*/ 463 w 566"/>
                    <a:gd name="T15" fmla="*/ 634 h 1154"/>
                    <a:gd name="T16" fmla="*/ 479 w 566"/>
                    <a:gd name="T17" fmla="*/ 580 h 1154"/>
                    <a:gd name="T18" fmla="*/ 472 w 566"/>
                    <a:gd name="T19" fmla="*/ 526 h 1154"/>
                    <a:gd name="T20" fmla="*/ 444 w 566"/>
                    <a:gd name="T21" fmla="*/ 426 h 1154"/>
                    <a:gd name="T22" fmla="*/ 376 w 566"/>
                    <a:gd name="T23" fmla="*/ 299 h 1154"/>
                    <a:gd name="T24" fmla="*/ 301 w 566"/>
                    <a:gd name="T25" fmla="*/ 229 h 1154"/>
                    <a:gd name="T26" fmla="*/ 235 w 566"/>
                    <a:gd name="T27" fmla="*/ 190 h 1154"/>
                    <a:gd name="T28" fmla="*/ 181 w 566"/>
                    <a:gd name="T29" fmla="*/ 184 h 1154"/>
                    <a:gd name="T30" fmla="*/ 153 w 566"/>
                    <a:gd name="T31" fmla="*/ 190 h 1154"/>
                    <a:gd name="T32" fmla="*/ 150 w 566"/>
                    <a:gd name="T33" fmla="*/ 163 h 1154"/>
                    <a:gd name="T34" fmla="*/ 215 w 566"/>
                    <a:gd name="T35" fmla="*/ 154 h 1154"/>
                    <a:gd name="T36" fmla="*/ 291 w 566"/>
                    <a:gd name="T37" fmla="*/ 154 h 1154"/>
                    <a:gd name="T38" fmla="*/ 238 w 566"/>
                    <a:gd name="T39" fmla="*/ 93 h 1154"/>
                    <a:gd name="T40" fmla="*/ 206 w 566"/>
                    <a:gd name="T41" fmla="*/ 45 h 1154"/>
                    <a:gd name="T42" fmla="*/ 229 w 566"/>
                    <a:gd name="T43" fmla="*/ 27 h 1154"/>
                    <a:gd name="T44" fmla="*/ 313 w 566"/>
                    <a:gd name="T45" fmla="*/ 109 h 1154"/>
                    <a:gd name="T46" fmla="*/ 329 w 566"/>
                    <a:gd name="T47" fmla="*/ 121 h 1154"/>
                    <a:gd name="T48" fmla="*/ 313 w 566"/>
                    <a:gd name="T49" fmla="*/ 57 h 1154"/>
                    <a:gd name="T50" fmla="*/ 301 w 566"/>
                    <a:gd name="T51" fmla="*/ 9 h 1154"/>
                    <a:gd name="T52" fmla="*/ 313 w 566"/>
                    <a:gd name="T53" fmla="*/ 0 h 1154"/>
                    <a:gd name="T54" fmla="*/ 341 w 566"/>
                    <a:gd name="T55" fmla="*/ 9 h 1154"/>
                    <a:gd name="T56" fmla="*/ 366 w 566"/>
                    <a:gd name="T57" fmla="*/ 121 h 1154"/>
                    <a:gd name="T58" fmla="*/ 379 w 566"/>
                    <a:gd name="T59" fmla="*/ 118 h 1154"/>
                    <a:gd name="T60" fmla="*/ 379 w 566"/>
                    <a:gd name="T61" fmla="*/ 30 h 1154"/>
                    <a:gd name="T62" fmla="*/ 404 w 566"/>
                    <a:gd name="T63" fmla="*/ 21 h 1154"/>
                    <a:gd name="T64" fmla="*/ 422 w 566"/>
                    <a:gd name="T65" fmla="*/ 36 h 1154"/>
                    <a:gd name="T66" fmla="*/ 413 w 566"/>
                    <a:gd name="T67" fmla="*/ 154 h 1154"/>
                    <a:gd name="T68" fmla="*/ 407 w 566"/>
                    <a:gd name="T69" fmla="*/ 202 h 1154"/>
                    <a:gd name="T70" fmla="*/ 422 w 566"/>
                    <a:gd name="T71" fmla="*/ 299 h 1154"/>
                    <a:gd name="T72" fmla="*/ 472 w 566"/>
                    <a:gd name="T73" fmla="*/ 402 h 1154"/>
                    <a:gd name="T74" fmla="*/ 525 w 566"/>
                    <a:gd name="T75" fmla="*/ 520 h 1154"/>
                    <a:gd name="T76" fmla="*/ 566 w 566"/>
                    <a:gd name="T77" fmla="*/ 607 h 1154"/>
                    <a:gd name="T78" fmla="*/ 563 w 566"/>
                    <a:gd name="T79" fmla="*/ 652 h 1154"/>
                    <a:gd name="T80" fmla="*/ 488 w 566"/>
                    <a:gd name="T81" fmla="*/ 734 h 1154"/>
                    <a:gd name="T82" fmla="*/ 385 w 566"/>
                    <a:gd name="T83" fmla="*/ 836 h 1154"/>
                    <a:gd name="T84" fmla="*/ 301 w 566"/>
                    <a:gd name="T85" fmla="*/ 937 h 1154"/>
                    <a:gd name="T86" fmla="*/ 197 w 566"/>
                    <a:gd name="T87" fmla="*/ 1070 h 1154"/>
                    <a:gd name="T88" fmla="*/ 112 w 566"/>
                    <a:gd name="T89" fmla="*/ 1136 h 1154"/>
                    <a:gd name="T90" fmla="*/ 47 w 566"/>
                    <a:gd name="T91" fmla="*/ 1154 h 1154"/>
                    <a:gd name="T92" fmla="*/ 13 w 566"/>
                    <a:gd name="T93" fmla="*/ 1145 h 1154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566"/>
                    <a:gd name="T142" fmla="*/ 0 h 1154"/>
                    <a:gd name="T143" fmla="*/ 566 w 566"/>
                    <a:gd name="T144" fmla="*/ 1154 h 1154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566" h="1154">
                      <a:moveTo>
                        <a:pt x="13" y="1145"/>
                      </a:moveTo>
                      <a:lnTo>
                        <a:pt x="0" y="1088"/>
                      </a:lnTo>
                      <a:lnTo>
                        <a:pt x="31" y="1042"/>
                      </a:lnTo>
                      <a:lnTo>
                        <a:pt x="134" y="988"/>
                      </a:lnTo>
                      <a:lnTo>
                        <a:pt x="226" y="927"/>
                      </a:lnTo>
                      <a:lnTo>
                        <a:pt x="313" y="827"/>
                      </a:lnTo>
                      <a:lnTo>
                        <a:pt x="432" y="689"/>
                      </a:lnTo>
                      <a:lnTo>
                        <a:pt x="463" y="634"/>
                      </a:lnTo>
                      <a:lnTo>
                        <a:pt x="479" y="580"/>
                      </a:lnTo>
                      <a:lnTo>
                        <a:pt x="472" y="526"/>
                      </a:lnTo>
                      <a:lnTo>
                        <a:pt x="444" y="426"/>
                      </a:lnTo>
                      <a:lnTo>
                        <a:pt x="376" y="299"/>
                      </a:lnTo>
                      <a:lnTo>
                        <a:pt x="301" y="229"/>
                      </a:lnTo>
                      <a:lnTo>
                        <a:pt x="235" y="190"/>
                      </a:lnTo>
                      <a:lnTo>
                        <a:pt x="181" y="184"/>
                      </a:lnTo>
                      <a:lnTo>
                        <a:pt x="153" y="190"/>
                      </a:lnTo>
                      <a:lnTo>
                        <a:pt x="150" y="163"/>
                      </a:lnTo>
                      <a:lnTo>
                        <a:pt x="215" y="154"/>
                      </a:lnTo>
                      <a:lnTo>
                        <a:pt x="291" y="154"/>
                      </a:lnTo>
                      <a:lnTo>
                        <a:pt x="238" y="93"/>
                      </a:lnTo>
                      <a:lnTo>
                        <a:pt x="206" y="45"/>
                      </a:lnTo>
                      <a:lnTo>
                        <a:pt x="229" y="27"/>
                      </a:lnTo>
                      <a:lnTo>
                        <a:pt x="313" y="109"/>
                      </a:lnTo>
                      <a:lnTo>
                        <a:pt x="329" y="121"/>
                      </a:lnTo>
                      <a:lnTo>
                        <a:pt x="313" y="57"/>
                      </a:lnTo>
                      <a:lnTo>
                        <a:pt x="301" y="9"/>
                      </a:lnTo>
                      <a:lnTo>
                        <a:pt x="313" y="0"/>
                      </a:lnTo>
                      <a:lnTo>
                        <a:pt x="341" y="9"/>
                      </a:lnTo>
                      <a:lnTo>
                        <a:pt x="366" y="121"/>
                      </a:lnTo>
                      <a:lnTo>
                        <a:pt x="379" y="118"/>
                      </a:lnTo>
                      <a:lnTo>
                        <a:pt x="379" y="30"/>
                      </a:lnTo>
                      <a:lnTo>
                        <a:pt x="404" y="21"/>
                      </a:lnTo>
                      <a:lnTo>
                        <a:pt x="422" y="36"/>
                      </a:lnTo>
                      <a:lnTo>
                        <a:pt x="413" y="154"/>
                      </a:lnTo>
                      <a:lnTo>
                        <a:pt x="407" y="202"/>
                      </a:lnTo>
                      <a:lnTo>
                        <a:pt x="422" y="299"/>
                      </a:lnTo>
                      <a:lnTo>
                        <a:pt x="472" y="402"/>
                      </a:lnTo>
                      <a:lnTo>
                        <a:pt x="525" y="520"/>
                      </a:lnTo>
                      <a:lnTo>
                        <a:pt x="566" y="607"/>
                      </a:lnTo>
                      <a:lnTo>
                        <a:pt x="563" y="652"/>
                      </a:lnTo>
                      <a:lnTo>
                        <a:pt x="488" y="734"/>
                      </a:lnTo>
                      <a:lnTo>
                        <a:pt x="385" y="836"/>
                      </a:lnTo>
                      <a:lnTo>
                        <a:pt x="301" y="937"/>
                      </a:lnTo>
                      <a:lnTo>
                        <a:pt x="197" y="1070"/>
                      </a:lnTo>
                      <a:lnTo>
                        <a:pt x="112" y="1136"/>
                      </a:lnTo>
                      <a:lnTo>
                        <a:pt x="47" y="1154"/>
                      </a:lnTo>
                      <a:lnTo>
                        <a:pt x="13" y="1145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3669" name="Freeform 10"/>
                <p:cNvSpPr>
                  <a:spLocks/>
                </p:cNvSpPr>
                <p:nvPr/>
              </p:nvSpPr>
              <p:spPr bwMode="auto">
                <a:xfrm>
                  <a:off x="2641" y="2564"/>
                  <a:ext cx="1037" cy="581"/>
                </a:xfrm>
                <a:custGeom>
                  <a:avLst/>
                  <a:gdLst>
                    <a:gd name="T0" fmla="*/ 210 w 1037"/>
                    <a:gd name="T1" fmla="*/ 468 h 581"/>
                    <a:gd name="T2" fmla="*/ 361 w 1037"/>
                    <a:gd name="T3" fmla="*/ 462 h 581"/>
                    <a:gd name="T4" fmla="*/ 498 w 1037"/>
                    <a:gd name="T5" fmla="*/ 444 h 581"/>
                    <a:gd name="T6" fmla="*/ 583 w 1037"/>
                    <a:gd name="T7" fmla="*/ 423 h 581"/>
                    <a:gd name="T8" fmla="*/ 705 w 1037"/>
                    <a:gd name="T9" fmla="*/ 354 h 581"/>
                    <a:gd name="T10" fmla="*/ 792 w 1037"/>
                    <a:gd name="T11" fmla="*/ 288 h 581"/>
                    <a:gd name="T12" fmla="*/ 906 w 1037"/>
                    <a:gd name="T13" fmla="*/ 207 h 581"/>
                    <a:gd name="T14" fmla="*/ 959 w 1037"/>
                    <a:gd name="T15" fmla="*/ 156 h 581"/>
                    <a:gd name="T16" fmla="*/ 1000 w 1037"/>
                    <a:gd name="T17" fmla="*/ 120 h 581"/>
                    <a:gd name="T18" fmla="*/ 1037 w 1037"/>
                    <a:gd name="T19" fmla="*/ 81 h 581"/>
                    <a:gd name="T20" fmla="*/ 1037 w 1037"/>
                    <a:gd name="T21" fmla="*/ 39 h 581"/>
                    <a:gd name="T22" fmla="*/ 996 w 1037"/>
                    <a:gd name="T23" fmla="*/ 0 h 581"/>
                    <a:gd name="T24" fmla="*/ 971 w 1037"/>
                    <a:gd name="T25" fmla="*/ 9 h 581"/>
                    <a:gd name="T26" fmla="*/ 903 w 1037"/>
                    <a:gd name="T27" fmla="*/ 90 h 581"/>
                    <a:gd name="T28" fmla="*/ 828 w 1037"/>
                    <a:gd name="T29" fmla="*/ 183 h 581"/>
                    <a:gd name="T30" fmla="*/ 752 w 1037"/>
                    <a:gd name="T31" fmla="*/ 270 h 581"/>
                    <a:gd name="T32" fmla="*/ 642 w 1037"/>
                    <a:gd name="T33" fmla="*/ 342 h 581"/>
                    <a:gd name="T34" fmla="*/ 548 w 1037"/>
                    <a:gd name="T35" fmla="*/ 390 h 581"/>
                    <a:gd name="T36" fmla="*/ 445 w 1037"/>
                    <a:gd name="T37" fmla="*/ 414 h 581"/>
                    <a:gd name="T38" fmla="*/ 301 w 1037"/>
                    <a:gd name="T39" fmla="*/ 417 h 581"/>
                    <a:gd name="T40" fmla="*/ 216 w 1037"/>
                    <a:gd name="T41" fmla="*/ 417 h 581"/>
                    <a:gd name="T42" fmla="*/ 144 w 1037"/>
                    <a:gd name="T43" fmla="*/ 363 h 581"/>
                    <a:gd name="T44" fmla="*/ 125 w 1037"/>
                    <a:gd name="T45" fmla="*/ 327 h 581"/>
                    <a:gd name="T46" fmla="*/ 94 w 1037"/>
                    <a:gd name="T47" fmla="*/ 327 h 581"/>
                    <a:gd name="T48" fmla="*/ 116 w 1037"/>
                    <a:gd name="T49" fmla="*/ 372 h 581"/>
                    <a:gd name="T50" fmla="*/ 150 w 1037"/>
                    <a:gd name="T51" fmla="*/ 414 h 581"/>
                    <a:gd name="T52" fmla="*/ 66 w 1037"/>
                    <a:gd name="T53" fmla="*/ 396 h 581"/>
                    <a:gd name="T54" fmla="*/ 3 w 1037"/>
                    <a:gd name="T55" fmla="*/ 387 h 581"/>
                    <a:gd name="T56" fmla="*/ 3 w 1037"/>
                    <a:gd name="T57" fmla="*/ 405 h 581"/>
                    <a:gd name="T58" fmla="*/ 59 w 1037"/>
                    <a:gd name="T59" fmla="*/ 417 h 581"/>
                    <a:gd name="T60" fmla="*/ 97 w 1037"/>
                    <a:gd name="T61" fmla="*/ 441 h 581"/>
                    <a:gd name="T62" fmla="*/ 131 w 1037"/>
                    <a:gd name="T63" fmla="*/ 444 h 581"/>
                    <a:gd name="T64" fmla="*/ 78 w 1037"/>
                    <a:gd name="T65" fmla="*/ 462 h 581"/>
                    <a:gd name="T66" fmla="*/ 0 w 1037"/>
                    <a:gd name="T67" fmla="*/ 481 h 581"/>
                    <a:gd name="T68" fmla="*/ 3 w 1037"/>
                    <a:gd name="T69" fmla="*/ 499 h 581"/>
                    <a:gd name="T70" fmla="*/ 28 w 1037"/>
                    <a:gd name="T71" fmla="*/ 505 h 581"/>
                    <a:gd name="T72" fmla="*/ 103 w 1037"/>
                    <a:gd name="T73" fmla="*/ 481 h 581"/>
                    <a:gd name="T74" fmla="*/ 150 w 1037"/>
                    <a:gd name="T75" fmla="*/ 477 h 581"/>
                    <a:gd name="T76" fmla="*/ 122 w 1037"/>
                    <a:gd name="T77" fmla="*/ 505 h 581"/>
                    <a:gd name="T78" fmla="*/ 78 w 1037"/>
                    <a:gd name="T79" fmla="*/ 550 h 581"/>
                    <a:gd name="T80" fmla="*/ 59 w 1037"/>
                    <a:gd name="T81" fmla="*/ 562 h 581"/>
                    <a:gd name="T82" fmla="*/ 75 w 1037"/>
                    <a:gd name="T83" fmla="*/ 581 h 581"/>
                    <a:gd name="T84" fmla="*/ 113 w 1037"/>
                    <a:gd name="T85" fmla="*/ 559 h 581"/>
                    <a:gd name="T86" fmla="*/ 163 w 1037"/>
                    <a:gd name="T87" fmla="*/ 514 h 581"/>
                    <a:gd name="T88" fmla="*/ 210 w 1037"/>
                    <a:gd name="T89" fmla="*/ 468 h 581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037"/>
                    <a:gd name="T136" fmla="*/ 0 h 581"/>
                    <a:gd name="T137" fmla="*/ 1037 w 1037"/>
                    <a:gd name="T138" fmla="*/ 581 h 581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037" h="581">
                      <a:moveTo>
                        <a:pt x="210" y="468"/>
                      </a:moveTo>
                      <a:lnTo>
                        <a:pt x="361" y="462"/>
                      </a:lnTo>
                      <a:lnTo>
                        <a:pt x="498" y="444"/>
                      </a:lnTo>
                      <a:lnTo>
                        <a:pt x="583" y="423"/>
                      </a:lnTo>
                      <a:lnTo>
                        <a:pt x="705" y="354"/>
                      </a:lnTo>
                      <a:lnTo>
                        <a:pt x="792" y="288"/>
                      </a:lnTo>
                      <a:lnTo>
                        <a:pt x="906" y="207"/>
                      </a:lnTo>
                      <a:lnTo>
                        <a:pt x="959" y="156"/>
                      </a:lnTo>
                      <a:lnTo>
                        <a:pt x="1000" y="120"/>
                      </a:lnTo>
                      <a:lnTo>
                        <a:pt x="1037" y="81"/>
                      </a:lnTo>
                      <a:lnTo>
                        <a:pt x="1037" y="39"/>
                      </a:lnTo>
                      <a:lnTo>
                        <a:pt x="996" y="0"/>
                      </a:lnTo>
                      <a:lnTo>
                        <a:pt x="971" y="9"/>
                      </a:lnTo>
                      <a:lnTo>
                        <a:pt x="903" y="90"/>
                      </a:lnTo>
                      <a:lnTo>
                        <a:pt x="828" y="183"/>
                      </a:lnTo>
                      <a:lnTo>
                        <a:pt x="752" y="270"/>
                      </a:lnTo>
                      <a:lnTo>
                        <a:pt x="642" y="342"/>
                      </a:lnTo>
                      <a:lnTo>
                        <a:pt x="548" y="390"/>
                      </a:lnTo>
                      <a:lnTo>
                        <a:pt x="445" y="414"/>
                      </a:lnTo>
                      <a:lnTo>
                        <a:pt x="301" y="417"/>
                      </a:lnTo>
                      <a:lnTo>
                        <a:pt x="216" y="417"/>
                      </a:lnTo>
                      <a:lnTo>
                        <a:pt x="144" y="363"/>
                      </a:lnTo>
                      <a:lnTo>
                        <a:pt x="125" y="327"/>
                      </a:lnTo>
                      <a:lnTo>
                        <a:pt x="94" y="327"/>
                      </a:lnTo>
                      <a:lnTo>
                        <a:pt x="116" y="372"/>
                      </a:lnTo>
                      <a:lnTo>
                        <a:pt x="150" y="414"/>
                      </a:lnTo>
                      <a:lnTo>
                        <a:pt x="66" y="396"/>
                      </a:lnTo>
                      <a:lnTo>
                        <a:pt x="3" y="387"/>
                      </a:lnTo>
                      <a:lnTo>
                        <a:pt x="3" y="405"/>
                      </a:lnTo>
                      <a:lnTo>
                        <a:pt x="59" y="417"/>
                      </a:lnTo>
                      <a:lnTo>
                        <a:pt x="97" y="441"/>
                      </a:lnTo>
                      <a:lnTo>
                        <a:pt x="131" y="444"/>
                      </a:lnTo>
                      <a:lnTo>
                        <a:pt x="78" y="462"/>
                      </a:lnTo>
                      <a:lnTo>
                        <a:pt x="0" y="481"/>
                      </a:lnTo>
                      <a:lnTo>
                        <a:pt x="3" y="499"/>
                      </a:lnTo>
                      <a:lnTo>
                        <a:pt x="28" y="505"/>
                      </a:lnTo>
                      <a:lnTo>
                        <a:pt x="103" y="481"/>
                      </a:lnTo>
                      <a:lnTo>
                        <a:pt x="150" y="477"/>
                      </a:lnTo>
                      <a:lnTo>
                        <a:pt x="122" y="505"/>
                      </a:lnTo>
                      <a:lnTo>
                        <a:pt x="78" y="550"/>
                      </a:lnTo>
                      <a:lnTo>
                        <a:pt x="59" y="562"/>
                      </a:lnTo>
                      <a:lnTo>
                        <a:pt x="75" y="581"/>
                      </a:lnTo>
                      <a:lnTo>
                        <a:pt x="113" y="559"/>
                      </a:lnTo>
                      <a:lnTo>
                        <a:pt x="163" y="514"/>
                      </a:lnTo>
                      <a:lnTo>
                        <a:pt x="210" y="46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3670" name="Freeform 11"/>
                <p:cNvSpPr>
                  <a:spLocks/>
                </p:cNvSpPr>
                <p:nvPr/>
              </p:nvSpPr>
              <p:spPr bwMode="auto">
                <a:xfrm>
                  <a:off x="3596" y="2504"/>
                  <a:ext cx="608" cy="800"/>
                </a:xfrm>
                <a:custGeom>
                  <a:avLst/>
                  <a:gdLst>
                    <a:gd name="T0" fmla="*/ 38 w 608"/>
                    <a:gd name="T1" fmla="*/ 90 h 800"/>
                    <a:gd name="T2" fmla="*/ 63 w 608"/>
                    <a:gd name="T3" fmla="*/ 27 h 800"/>
                    <a:gd name="T4" fmla="*/ 104 w 608"/>
                    <a:gd name="T5" fmla="*/ 0 h 800"/>
                    <a:gd name="T6" fmla="*/ 141 w 608"/>
                    <a:gd name="T7" fmla="*/ 0 h 800"/>
                    <a:gd name="T8" fmla="*/ 179 w 608"/>
                    <a:gd name="T9" fmla="*/ 18 h 800"/>
                    <a:gd name="T10" fmla="*/ 216 w 608"/>
                    <a:gd name="T11" fmla="*/ 54 h 800"/>
                    <a:gd name="T12" fmla="*/ 235 w 608"/>
                    <a:gd name="T13" fmla="*/ 117 h 800"/>
                    <a:gd name="T14" fmla="*/ 245 w 608"/>
                    <a:gd name="T15" fmla="*/ 180 h 800"/>
                    <a:gd name="T16" fmla="*/ 263 w 608"/>
                    <a:gd name="T17" fmla="*/ 243 h 800"/>
                    <a:gd name="T18" fmla="*/ 298 w 608"/>
                    <a:gd name="T19" fmla="*/ 312 h 800"/>
                    <a:gd name="T20" fmla="*/ 357 w 608"/>
                    <a:gd name="T21" fmla="*/ 384 h 800"/>
                    <a:gd name="T22" fmla="*/ 415 w 608"/>
                    <a:gd name="T23" fmla="*/ 432 h 800"/>
                    <a:gd name="T24" fmla="*/ 499 w 608"/>
                    <a:gd name="T25" fmla="*/ 468 h 800"/>
                    <a:gd name="T26" fmla="*/ 571 w 608"/>
                    <a:gd name="T27" fmla="*/ 522 h 800"/>
                    <a:gd name="T28" fmla="*/ 608 w 608"/>
                    <a:gd name="T29" fmla="*/ 577 h 800"/>
                    <a:gd name="T30" fmla="*/ 602 w 608"/>
                    <a:gd name="T31" fmla="*/ 622 h 800"/>
                    <a:gd name="T32" fmla="*/ 593 w 608"/>
                    <a:gd name="T33" fmla="*/ 676 h 800"/>
                    <a:gd name="T34" fmla="*/ 565 w 608"/>
                    <a:gd name="T35" fmla="*/ 712 h 800"/>
                    <a:gd name="T36" fmla="*/ 518 w 608"/>
                    <a:gd name="T37" fmla="*/ 757 h 800"/>
                    <a:gd name="T38" fmla="*/ 449 w 608"/>
                    <a:gd name="T39" fmla="*/ 790 h 800"/>
                    <a:gd name="T40" fmla="*/ 396 w 608"/>
                    <a:gd name="T41" fmla="*/ 800 h 800"/>
                    <a:gd name="T42" fmla="*/ 320 w 608"/>
                    <a:gd name="T43" fmla="*/ 784 h 800"/>
                    <a:gd name="T44" fmla="*/ 251 w 608"/>
                    <a:gd name="T45" fmla="*/ 748 h 800"/>
                    <a:gd name="T46" fmla="*/ 179 w 608"/>
                    <a:gd name="T47" fmla="*/ 694 h 800"/>
                    <a:gd name="T48" fmla="*/ 129 w 608"/>
                    <a:gd name="T49" fmla="*/ 631 h 800"/>
                    <a:gd name="T50" fmla="*/ 82 w 608"/>
                    <a:gd name="T51" fmla="*/ 550 h 800"/>
                    <a:gd name="T52" fmla="*/ 44 w 608"/>
                    <a:gd name="T53" fmla="*/ 456 h 800"/>
                    <a:gd name="T54" fmla="*/ 19 w 608"/>
                    <a:gd name="T55" fmla="*/ 375 h 800"/>
                    <a:gd name="T56" fmla="*/ 7 w 608"/>
                    <a:gd name="T57" fmla="*/ 297 h 800"/>
                    <a:gd name="T58" fmla="*/ 0 w 608"/>
                    <a:gd name="T59" fmla="*/ 189 h 800"/>
                    <a:gd name="T60" fmla="*/ 19 w 608"/>
                    <a:gd name="T61" fmla="*/ 117 h 800"/>
                    <a:gd name="T62" fmla="*/ 38 w 608"/>
                    <a:gd name="T63" fmla="*/ 90 h 80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08"/>
                    <a:gd name="T97" fmla="*/ 0 h 800"/>
                    <a:gd name="T98" fmla="*/ 608 w 608"/>
                    <a:gd name="T99" fmla="*/ 800 h 80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08" h="800">
                      <a:moveTo>
                        <a:pt x="38" y="90"/>
                      </a:moveTo>
                      <a:lnTo>
                        <a:pt x="63" y="27"/>
                      </a:lnTo>
                      <a:lnTo>
                        <a:pt x="104" y="0"/>
                      </a:lnTo>
                      <a:lnTo>
                        <a:pt x="141" y="0"/>
                      </a:lnTo>
                      <a:lnTo>
                        <a:pt x="179" y="18"/>
                      </a:lnTo>
                      <a:lnTo>
                        <a:pt x="216" y="54"/>
                      </a:lnTo>
                      <a:lnTo>
                        <a:pt x="235" y="117"/>
                      </a:lnTo>
                      <a:lnTo>
                        <a:pt x="245" y="180"/>
                      </a:lnTo>
                      <a:lnTo>
                        <a:pt x="263" y="243"/>
                      </a:lnTo>
                      <a:lnTo>
                        <a:pt x="298" y="312"/>
                      </a:lnTo>
                      <a:lnTo>
                        <a:pt x="357" y="384"/>
                      </a:lnTo>
                      <a:lnTo>
                        <a:pt x="415" y="432"/>
                      </a:lnTo>
                      <a:lnTo>
                        <a:pt x="499" y="468"/>
                      </a:lnTo>
                      <a:lnTo>
                        <a:pt x="571" y="522"/>
                      </a:lnTo>
                      <a:lnTo>
                        <a:pt x="608" y="577"/>
                      </a:lnTo>
                      <a:lnTo>
                        <a:pt x="602" y="622"/>
                      </a:lnTo>
                      <a:lnTo>
                        <a:pt x="593" y="676"/>
                      </a:lnTo>
                      <a:lnTo>
                        <a:pt x="565" y="712"/>
                      </a:lnTo>
                      <a:lnTo>
                        <a:pt x="518" y="757"/>
                      </a:lnTo>
                      <a:lnTo>
                        <a:pt x="449" y="790"/>
                      </a:lnTo>
                      <a:lnTo>
                        <a:pt x="396" y="800"/>
                      </a:lnTo>
                      <a:lnTo>
                        <a:pt x="320" y="784"/>
                      </a:lnTo>
                      <a:lnTo>
                        <a:pt x="251" y="748"/>
                      </a:lnTo>
                      <a:lnTo>
                        <a:pt x="179" y="694"/>
                      </a:lnTo>
                      <a:lnTo>
                        <a:pt x="129" y="631"/>
                      </a:lnTo>
                      <a:lnTo>
                        <a:pt x="82" y="550"/>
                      </a:lnTo>
                      <a:lnTo>
                        <a:pt x="44" y="456"/>
                      </a:lnTo>
                      <a:lnTo>
                        <a:pt x="19" y="375"/>
                      </a:lnTo>
                      <a:lnTo>
                        <a:pt x="7" y="297"/>
                      </a:lnTo>
                      <a:lnTo>
                        <a:pt x="0" y="189"/>
                      </a:lnTo>
                      <a:lnTo>
                        <a:pt x="19" y="117"/>
                      </a:lnTo>
                      <a:lnTo>
                        <a:pt x="38" y="9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3671" name="Freeform 12"/>
                <p:cNvSpPr>
                  <a:spLocks/>
                </p:cNvSpPr>
                <p:nvPr/>
              </p:nvSpPr>
              <p:spPr bwMode="auto">
                <a:xfrm>
                  <a:off x="4094" y="2846"/>
                  <a:ext cx="1043" cy="726"/>
                </a:xfrm>
                <a:custGeom>
                  <a:avLst/>
                  <a:gdLst>
                    <a:gd name="T0" fmla="*/ 116 w 1043"/>
                    <a:gd name="T1" fmla="*/ 230 h 726"/>
                    <a:gd name="T2" fmla="*/ 216 w 1043"/>
                    <a:gd name="T3" fmla="*/ 147 h 726"/>
                    <a:gd name="T4" fmla="*/ 338 w 1043"/>
                    <a:gd name="T5" fmla="*/ 72 h 726"/>
                    <a:gd name="T6" fmla="*/ 417 w 1043"/>
                    <a:gd name="T7" fmla="*/ 27 h 726"/>
                    <a:gd name="T8" fmla="*/ 479 w 1043"/>
                    <a:gd name="T9" fmla="*/ 12 h 726"/>
                    <a:gd name="T10" fmla="*/ 529 w 1043"/>
                    <a:gd name="T11" fmla="*/ 0 h 726"/>
                    <a:gd name="T12" fmla="*/ 573 w 1043"/>
                    <a:gd name="T13" fmla="*/ 18 h 726"/>
                    <a:gd name="T14" fmla="*/ 601 w 1043"/>
                    <a:gd name="T15" fmla="*/ 75 h 726"/>
                    <a:gd name="T16" fmla="*/ 620 w 1043"/>
                    <a:gd name="T17" fmla="*/ 230 h 726"/>
                    <a:gd name="T18" fmla="*/ 620 w 1043"/>
                    <a:gd name="T19" fmla="*/ 416 h 726"/>
                    <a:gd name="T20" fmla="*/ 620 w 1043"/>
                    <a:gd name="T21" fmla="*/ 536 h 726"/>
                    <a:gd name="T22" fmla="*/ 642 w 1043"/>
                    <a:gd name="T23" fmla="*/ 609 h 726"/>
                    <a:gd name="T24" fmla="*/ 686 w 1043"/>
                    <a:gd name="T25" fmla="*/ 597 h 726"/>
                    <a:gd name="T26" fmla="*/ 717 w 1043"/>
                    <a:gd name="T27" fmla="*/ 552 h 726"/>
                    <a:gd name="T28" fmla="*/ 779 w 1043"/>
                    <a:gd name="T29" fmla="*/ 500 h 726"/>
                    <a:gd name="T30" fmla="*/ 876 w 1043"/>
                    <a:gd name="T31" fmla="*/ 470 h 726"/>
                    <a:gd name="T32" fmla="*/ 943 w 1043"/>
                    <a:gd name="T33" fmla="*/ 470 h 726"/>
                    <a:gd name="T34" fmla="*/ 1043 w 1043"/>
                    <a:gd name="T35" fmla="*/ 488 h 726"/>
                    <a:gd name="T36" fmla="*/ 1037 w 1043"/>
                    <a:gd name="T37" fmla="*/ 524 h 726"/>
                    <a:gd name="T38" fmla="*/ 1015 w 1043"/>
                    <a:gd name="T39" fmla="*/ 555 h 726"/>
                    <a:gd name="T40" fmla="*/ 981 w 1043"/>
                    <a:gd name="T41" fmla="*/ 561 h 726"/>
                    <a:gd name="T42" fmla="*/ 943 w 1043"/>
                    <a:gd name="T43" fmla="*/ 542 h 726"/>
                    <a:gd name="T44" fmla="*/ 886 w 1043"/>
                    <a:gd name="T45" fmla="*/ 518 h 726"/>
                    <a:gd name="T46" fmla="*/ 829 w 1043"/>
                    <a:gd name="T47" fmla="*/ 518 h 726"/>
                    <a:gd name="T48" fmla="*/ 754 w 1043"/>
                    <a:gd name="T49" fmla="*/ 564 h 726"/>
                    <a:gd name="T50" fmla="*/ 708 w 1043"/>
                    <a:gd name="T51" fmla="*/ 633 h 726"/>
                    <a:gd name="T52" fmla="*/ 698 w 1043"/>
                    <a:gd name="T53" fmla="*/ 690 h 726"/>
                    <a:gd name="T54" fmla="*/ 679 w 1043"/>
                    <a:gd name="T55" fmla="*/ 726 h 726"/>
                    <a:gd name="T56" fmla="*/ 604 w 1043"/>
                    <a:gd name="T57" fmla="*/ 723 h 726"/>
                    <a:gd name="T58" fmla="*/ 601 w 1043"/>
                    <a:gd name="T59" fmla="*/ 669 h 726"/>
                    <a:gd name="T60" fmla="*/ 576 w 1043"/>
                    <a:gd name="T61" fmla="*/ 591 h 726"/>
                    <a:gd name="T62" fmla="*/ 567 w 1043"/>
                    <a:gd name="T63" fmla="*/ 509 h 726"/>
                    <a:gd name="T64" fmla="*/ 573 w 1043"/>
                    <a:gd name="T65" fmla="*/ 401 h 726"/>
                    <a:gd name="T66" fmla="*/ 564 w 1043"/>
                    <a:gd name="T67" fmla="*/ 248 h 726"/>
                    <a:gd name="T68" fmla="*/ 558 w 1043"/>
                    <a:gd name="T69" fmla="*/ 147 h 726"/>
                    <a:gd name="T70" fmla="*/ 539 w 1043"/>
                    <a:gd name="T71" fmla="*/ 111 h 726"/>
                    <a:gd name="T72" fmla="*/ 501 w 1043"/>
                    <a:gd name="T73" fmla="*/ 75 h 726"/>
                    <a:gd name="T74" fmla="*/ 461 w 1043"/>
                    <a:gd name="T75" fmla="*/ 75 h 726"/>
                    <a:gd name="T76" fmla="*/ 403 w 1043"/>
                    <a:gd name="T77" fmla="*/ 111 h 726"/>
                    <a:gd name="T78" fmla="*/ 328 w 1043"/>
                    <a:gd name="T79" fmla="*/ 181 h 726"/>
                    <a:gd name="T80" fmla="*/ 235 w 1043"/>
                    <a:gd name="T81" fmla="*/ 272 h 726"/>
                    <a:gd name="T82" fmla="*/ 141 w 1043"/>
                    <a:gd name="T83" fmla="*/ 356 h 726"/>
                    <a:gd name="T84" fmla="*/ 94 w 1043"/>
                    <a:gd name="T85" fmla="*/ 383 h 726"/>
                    <a:gd name="T86" fmla="*/ 38 w 1043"/>
                    <a:gd name="T87" fmla="*/ 383 h 726"/>
                    <a:gd name="T88" fmla="*/ 0 w 1043"/>
                    <a:gd name="T89" fmla="*/ 344 h 726"/>
                    <a:gd name="T90" fmla="*/ 3 w 1043"/>
                    <a:gd name="T91" fmla="*/ 281 h 726"/>
                    <a:gd name="T92" fmla="*/ 41 w 1043"/>
                    <a:gd name="T93" fmla="*/ 248 h 726"/>
                    <a:gd name="T94" fmla="*/ 84 w 1043"/>
                    <a:gd name="T95" fmla="*/ 239 h 726"/>
                    <a:gd name="T96" fmla="*/ 116 w 1043"/>
                    <a:gd name="T97" fmla="*/ 230 h 72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043"/>
                    <a:gd name="T148" fmla="*/ 0 h 726"/>
                    <a:gd name="T149" fmla="*/ 1043 w 1043"/>
                    <a:gd name="T150" fmla="*/ 726 h 72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043" h="726">
                      <a:moveTo>
                        <a:pt x="116" y="230"/>
                      </a:moveTo>
                      <a:lnTo>
                        <a:pt x="216" y="147"/>
                      </a:lnTo>
                      <a:lnTo>
                        <a:pt x="338" y="72"/>
                      </a:lnTo>
                      <a:lnTo>
                        <a:pt x="417" y="27"/>
                      </a:lnTo>
                      <a:lnTo>
                        <a:pt x="479" y="12"/>
                      </a:lnTo>
                      <a:lnTo>
                        <a:pt x="529" y="0"/>
                      </a:lnTo>
                      <a:lnTo>
                        <a:pt x="573" y="18"/>
                      </a:lnTo>
                      <a:lnTo>
                        <a:pt x="601" y="75"/>
                      </a:lnTo>
                      <a:lnTo>
                        <a:pt x="620" y="230"/>
                      </a:lnTo>
                      <a:lnTo>
                        <a:pt x="620" y="416"/>
                      </a:lnTo>
                      <a:lnTo>
                        <a:pt x="620" y="536"/>
                      </a:lnTo>
                      <a:lnTo>
                        <a:pt x="642" y="609"/>
                      </a:lnTo>
                      <a:lnTo>
                        <a:pt x="686" y="597"/>
                      </a:lnTo>
                      <a:lnTo>
                        <a:pt x="717" y="552"/>
                      </a:lnTo>
                      <a:lnTo>
                        <a:pt x="779" y="500"/>
                      </a:lnTo>
                      <a:lnTo>
                        <a:pt x="876" y="470"/>
                      </a:lnTo>
                      <a:lnTo>
                        <a:pt x="943" y="470"/>
                      </a:lnTo>
                      <a:lnTo>
                        <a:pt x="1043" y="488"/>
                      </a:lnTo>
                      <a:lnTo>
                        <a:pt x="1037" y="524"/>
                      </a:lnTo>
                      <a:lnTo>
                        <a:pt x="1015" y="555"/>
                      </a:lnTo>
                      <a:lnTo>
                        <a:pt x="981" y="561"/>
                      </a:lnTo>
                      <a:lnTo>
                        <a:pt x="943" y="542"/>
                      </a:lnTo>
                      <a:lnTo>
                        <a:pt x="886" y="518"/>
                      </a:lnTo>
                      <a:lnTo>
                        <a:pt x="829" y="518"/>
                      </a:lnTo>
                      <a:lnTo>
                        <a:pt x="754" y="564"/>
                      </a:lnTo>
                      <a:lnTo>
                        <a:pt x="708" y="633"/>
                      </a:lnTo>
                      <a:lnTo>
                        <a:pt x="698" y="690"/>
                      </a:lnTo>
                      <a:lnTo>
                        <a:pt x="679" y="726"/>
                      </a:lnTo>
                      <a:lnTo>
                        <a:pt x="604" y="723"/>
                      </a:lnTo>
                      <a:lnTo>
                        <a:pt x="601" y="669"/>
                      </a:lnTo>
                      <a:lnTo>
                        <a:pt x="576" y="591"/>
                      </a:lnTo>
                      <a:lnTo>
                        <a:pt x="567" y="509"/>
                      </a:lnTo>
                      <a:lnTo>
                        <a:pt x="573" y="401"/>
                      </a:lnTo>
                      <a:lnTo>
                        <a:pt x="564" y="248"/>
                      </a:lnTo>
                      <a:lnTo>
                        <a:pt x="558" y="147"/>
                      </a:lnTo>
                      <a:lnTo>
                        <a:pt x="539" y="111"/>
                      </a:lnTo>
                      <a:lnTo>
                        <a:pt x="501" y="75"/>
                      </a:lnTo>
                      <a:lnTo>
                        <a:pt x="461" y="75"/>
                      </a:lnTo>
                      <a:lnTo>
                        <a:pt x="403" y="111"/>
                      </a:lnTo>
                      <a:lnTo>
                        <a:pt x="328" y="181"/>
                      </a:lnTo>
                      <a:lnTo>
                        <a:pt x="235" y="272"/>
                      </a:lnTo>
                      <a:lnTo>
                        <a:pt x="141" y="356"/>
                      </a:lnTo>
                      <a:lnTo>
                        <a:pt x="94" y="383"/>
                      </a:lnTo>
                      <a:lnTo>
                        <a:pt x="38" y="383"/>
                      </a:lnTo>
                      <a:lnTo>
                        <a:pt x="0" y="344"/>
                      </a:lnTo>
                      <a:lnTo>
                        <a:pt x="3" y="281"/>
                      </a:lnTo>
                      <a:lnTo>
                        <a:pt x="41" y="248"/>
                      </a:lnTo>
                      <a:lnTo>
                        <a:pt x="84" y="239"/>
                      </a:lnTo>
                      <a:lnTo>
                        <a:pt x="116" y="23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3672" name="Freeform 13"/>
                <p:cNvSpPr>
                  <a:spLocks/>
                </p:cNvSpPr>
                <p:nvPr/>
              </p:nvSpPr>
              <p:spPr bwMode="auto">
                <a:xfrm>
                  <a:off x="4038" y="3162"/>
                  <a:ext cx="713" cy="762"/>
                </a:xfrm>
                <a:custGeom>
                  <a:avLst/>
                  <a:gdLst>
                    <a:gd name="T0" fmla="*/ 0 w 713"/>
                    <a:gd name="T1" fmla="*/ 64 h 762"/>
                    <a:gd name="T2" fmla="*/ 22 w 713"/>
                    <a:gd name="T3" fmla="*/ 16 h 762"/>
                    <a:gd name="T4" fmla="*/ 69 w 713"/>
                    <a:gd name="T5" fmla="*/ 0 h 762"/>
                    <a:gd name="T6" fmla="*/ 134 w 713"/>
                    <a:gd name="T7" fmla="*/ 7 h 762"/>
                    <a:gd name="T8" fmla="*/ 150 w 713"/>
                    <a:gd name="T9" fmla="*/ 52 h 762"/>
                    <a:gd name="T10" fmla="*/ 125 w 713"/>
                    <a:gd name="T11" fmla="*/ 227 h 762"/>
                    <a:gd name="T12" fmla="*/ 122 w 713"/>
                    <a:gd name="T13" fmla="*/ 360 h 762"/>
                    <a:gd name="T14" fmla="*/ 116 w 713"/>
                    <a:gd name="T15" fmla="*/ 435 h 762"/>
                    <a:gd name="T16" fmla="*/ 116 w 713"/>
                    <a:gd name="T17" fmla="*/ 450 h 762"/>
                    <a:gd name="T18" fmla="*/ 131 w 713"/>
                    <a:gd name="T19" fmla="*/ 524 h 762"/>
                    <a:gd name="T20" fmla="*/ 172 w 713"/>
                    <a:gd name="T21" fmla="*/ 536 h 762"/>
                    <a:gd name="T22" fmla="*/ 225 w 713"/>
                    <a:gd name="T23" fmla="*/ 524 h 762"/>
                    <a:gd name="T24" fmla="*/ 303 w 713"/>
                    <a:gd name="T25" fmla="*/ 481 h 762"/>
                    <a:gd name="T26" fmla="*/ 387 w 713"/>
                    <a:gd name="T27" fmla="*/ 460 h 762"/>
                    <a:gd name="T28" fmla="*/ 482 w 713"/>
                    <a:gd name="T29" fmla="*/ 444 h 762"/>
                    <a:gd name="T30" fmla="*/ 585 w 713"/>
                    <a:gd name="T31" fmla="*/ 432 h 762"/>
                    <a:gd name="T32" fmla="*/ 660 w 713"/>
                    <a:gd name="T33" fmla="*/ 432 h 762"/>
                    <a:gd name="T34" fmla="*/ 694 w 713"/>
                    <a:gd name="T35" fmla="*/ 441 h 762"/>
                    <a:gd name="T36" fmla="*/ 713 w 713"/>
                    <a:gd name="T37" fmla="*/ 463 h 762"/>
                    <a:gd name="T38" fmla="*/ 704 w 713"/>
                    <a:gd name="T39" fmla="*/ 496 h 762"/>
                    <a:gd name="T40" fmla="*/ 657 w 713"/>
                    <a:gd name="T41" fmla="*/ 524 h 762"/>
                    <a:gd name="T42" fmla="*/ 613 w 713"/>
                    <a:gd name="T43" fmla="*/ 563 h 762"/>
                    <a:gd name="T44" fmla="*/ 572 w 713"/>
                    <a:gd name="T45" fmla="*/ 618 h 762"/>
                    <a:gd name="T46" fmla="*/ 547 w 713"/>
                    <a:gd name="T47" fmla="*/ 663 h 762"/>
                    <a:gd name="T48" fmla="*/ 526 w 713"/>
                    <a:gd name="T49" fmla="*/ 708 h 762"/>
                    <a:gd name="T50" fmla="*/ 510 w 713"/>
                    <a:gd name="T51" fmla="*/ 762 h 762"/>
                    <a:gd name="T52" fmla="*/ 488 w 713"/>
                    <a:gd name="T53" fmla="*/ 762 h 762"/>
                    <a:gd name="T54" fmla="*/ 469 w 713"/>
                    <a:gd name="T55" fmla="*/ 741 h 762"/>
                    <a:gd name="T56" fmla="*/ 462 w 713"/>
                    <a:gd name="T57" fmla="*/ 681 h 762"/>
                    <a:gd name="T58" fmla="*/ 507 w 713"/>
                    <a:gd name="T59" fmla="*/ 627 h 762"/>
                    <a:gd name="T60" fmla="*/ 566 w 713"/>
                    <a:gd name="T61" fmla="*/ 563 h 762"/>
                    <a:gd name="T62" fmla="*/ 622 w 713"/>
                    <a:gd name="T63" fmla="*/ 515 h 762"/>
                    <a:gd name="T64" fmla="*/ 647 w 713"/>
                    <a:gd name="T65" fmla="*/ 499 h 762"/>
                    <a:gd name="T66" fmla="*/ 657 w 713"/>
                    <a:gd name="T67" fmla="*/ 478 h 762"/>
                    <a:gd name="T68" fmla="*/ 632 w 713"/>
                    <a:gd name="T69" fmla="*/ 463 h 762"/>
                    <a:gd name="T70" fmla="*/ 547 w 713"/>
                    <a:gd name="T71" fmla="*/ 463 h 762"/>
                    <a:gd name="T72" fmla="*/ 440 w 713"/>
                    <a:gd name="T73" fmla="*/ 481 h 762"/>
                    <a:gd name="T74" fmla="*/ 356 w 713"/>
                    <a:gd name="T75" fmla="*/ 509 h 762"/>
                    <a:gd name="T76" fmla="*/ 265 w 713"/>
                    <a:gd name="T77" fmla="*/ 560 h 762"/>
                    <a:gd name="T78" fmla="*/ 187 w 713"/>
                    <a:gd name="T79" fmla="*/ 596 h 762"/>
                    <a:gd name="T80" fmla="*/ 103 w 713"/>
                    <a:gd name="T81" fmla="*/ 599 h 762"/>
                    <a:gd name="T82" fmla="*/ 69 w 713"/>
                    <a:gd name="T83" fmla="*/ 587 h 762"/>
                    <a:gd name="T84" fmla="*/ 50 w 713"/>
                    <a:gd name="T85" fmla="*/ 542 h 762"/>
                    <a:gd name="T86" fmla="*/ 37 w 713"/>
                    <a:gd name="T87" fmla="*/ 478 h 762"/>
                    <a:gd name="T88" fmla="*/ 31 w 713"/>
                    <a:gd name="T89" fmla="*/ 360 h 762"/>
                    <a:gd name="T90" fmla="*/ 19 w 713"/>
                    <a:gd name="T91" fmla="*/ 151 h 762"/>
                    <a:gd name="T92" fmla="*/ 0 w 713"/>
                    <a:gd name="T93" fmla="*/ 64 h 762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713"/>
                    <a:gd name="T142" fmla="*/ 0 h 762"/>
                    <a:gd name="T143" fmla="*/ 713 w 713"/>
                    <a:gd name="T144" fmla="*/ 762 h 762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713" h="762">
                      <a:moveTo>
                        <a:pt x="0" y="64"/>
                      </a:moveTo>
                      <a:lnTo>
                        <a:pt x="22" y="16"/>
                      </a:lnTo>
                      <a:lnTo>
                        <a:pt x="69" y="0"/>
                      </a:lnTo>
                      <a:lnTo>
                        <a:pt x="134" y="7"/>
                      </a:lnTo>
                      <a:lnTo>
                        <a:pt x="150" y="52"/>
                      </a:lnTo>
                      <a:lnTo>
                        <a:pt x="125" y="227"/>
                      </a:lnTo>
                      <a:lnTo>
                        <a:pt x="122" y="360"/>
                      </a:lnTo>
                      <a:lnTo>
                        <a:pt x="116" y="435"/>
                      </a:lnTo>
                      <a:lnTo>
                        <a:pt x="116" y="450"/>
                      </a:lnTo>
                      <a:lnTo>
                        <a:pt x="131" y="524"/>
                      </a:lnTo>
                      <a:lnTo>
                        <a:pt x="172" y="536"/>
                      </a:lnTo>
                      <a:lnTo>
                        <a:pt x="225" y="524"/>
                      </a:lnTo>
                      <a:lnTo>
                        <a:pt x="303" y="481"/>
                      </a:lnTo>
                      <a:lnTo>
                        <a:pt x="387" y="460"/>
                      </a:lnTo>
                      <a:lnTo>
                        <a:pt x="482" y="444"/>
                      </a:lnTo>
                      <a:lnTo>
                        <a:pt x="585" y="432"/>
                      </a:lnTo>
                      <a:lnTo>
                        <a:pt x="660" y="432"/>
                      </a:lnTo>
                      <a:lnTo>
                        <a:pt x="694" y="441"/>
                      </a:lnTo>
                      <a:lnTo>
                        <a:pt x="713" y="463"/>
                      </a:lnTo>
                      <a:lnTo>
                        <a:pt x="704" y="496"/>
                      </a:lnTo>
                      <a:lnTo>
                        <a:pt x="657" y="524"/>
                      </a:lnTo>
                      <a:lnTo>
                        <a:pt x="613" y="563"/>
                      </a:lnTo>
                      <a:lnTo>
                        <a:pt x="572" y="618"/>
                      </a:lnTo>
                      <a:lnTo>
                        <a:pt x="547" y="663"/>
                      </a:lnTo>
                      <a:lnTo>
                        <a:pt x="526" y="708"/>
                      </a:lnTo>
                      <a:lnTo>
                        <a:pt x="510" y="762"/>
                      </a:lnTo>
                      <a:lnTo>
                        <a:pt x="488" y="762"/>
                      </a:lnTo>
                      <a:lnTo>
                        <a:pt x="469" y="741"/>
                      </a:lnTo>
                      <a:lnTo>
                        <a:pt x="462" y="681"/>
                      </a:lnTo>
                      <a:lnTo>
                        <a:pt x="507" y="627"/>
                      </a:lnTo>
                      <a:lnTo>
                        <a:pt x="566" y="563"/>
                      </a:lnTo>
                      <a:lnTo>
                        <a:pt x="622" y="515"/>
                      </a:lnTo>
                      <a:lnTo>
                        <a:pt x="647" y="499"/>
                      </a:lnTo>
                      <a:lnTo>
                        <a:pt x="657" y="478"/>
                      </a:lnTo>
                      <a:lnTo>
                        <a:pt x="632" y="463"/>
                      </a:lnTo>
                      <a:lnTo>
                        <a:pt x="547" y="463"/>
                      </a:lnTo>
                      <a:lnTo>
                        <a:pt x="440" y="481"/>
                      </a:lnTo>
                      <a:lnTo>
                        <a:pt x="356" y="509"/>
                      </a:lnTo>
                      <a:lnTo>
                        <a:pt x="265" y="560"/>
                      </a:lnTo>
                      <a:lnTo>
                        <a:pt x="187" y="596"/>
                      </a:lnTo>
                      <a:lnTo>
                        <a:pt x="103" y="599"/>
                      </a:lnTo>
                      <a:lnTo>
                        <a:pt x="69" y="587"/>
                      </a:lnTo>
                      <a:lnTo>
                        <a:pt x="50" y="542"/>
                      </a:lnTo>
                      <a:lnTo>
                        <a:pt x="37" y="478"/>
                      </a:lnTo>
                      <a:lnTo>
                        <a:pt x="31" y="360"/>
                      </a:lnTo>
                      <a:lnTo>
                        <a:pt x="19" y="151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3663" name="Group 14"/>
              <p:cNvGrpSpPr>
                <a:grpSpLocks/>
              </p:cNvGrpSpPr>
              <p:nvPr/>
            </p:nvGrpSpPr>
            <p:grpSpPr bwMode="auto">
              <a:xfrm>
                <a:off x="4864" y="3099"/>
                <a:ext cx="432" cy="877"/>
                <a:chOff x="4864" y="3099"/>
                <a:chExt cx="432" cy="877"/>
              </a:xfrm>
            </p:grpSpPr>
            <p:sp>
              <p:nvSpPr>
                <p:cNvPr id="23664" name="Freeform 15"/>
                <p:cNvSpPr>
                  <a:spLocks/>
                </p:cNvSpPr>
                <p:nvPr/>
              </p:nvSpPr>
              <p:spPr bwMode="auto">
                <a:xfrm>
                  <a:off x="4956" y="3588"/>
                  <a:ext cx="340" cy="109"/>
                </a:xfrm>
                <a:custGeom>
                  <a:avLst/>
                  <a:gdLst>
                    <a:gd name="T0" fmla="*/ 340 w 340"/>
                    <a:gd name="T1" fmla="*/ 109 h 109"/>
                    <a:gd name="T2" fmla="*/ 165 w 340"/>
                    <a:gd name="T3" fmla="*/ 30 h 109"/>
                    <a:gd name="T4" fmla="*/ 48 w 340"/>
                    <a:gd name="T5" fmla="*/ 0 h 109"/>
                    <a:gd name="T6" fmla="*/ 10 w 340"/>
                    <a:gd name="T7" fmla="*/ 0 h 109"/>
                    <a:gd name="T8" fmla="*/ 0 w 340"/>
                    <a:gd name="T9" fmla="*/ 27 h 109"/>
                    <a:gd name="T10" fmla="*/ 22 w 340"/>
                    <a:gd name="T11" fmla="*/ 48 h 109"/>
                    <a:gd name="T12" fmla="*/ 70 w 340"/>
                    <a:gd name="T13" fmla="*/ 54 h 109"/>
                    <a:gd name="T14" fmla="*/ 184 w 340"/>
                    <a:gd name="T15" fmla="*/ 75 h 109"/>
                    <a:gd name="T16" fmla="*/ 340 w 340"/>
                    <a:gd name="T17" fmla="*/ 109 h 10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40"/>
                    <a:gd name="T28" fmla="*/ 0 h 109"/>
                    <a:gd name="T29" fmla="*/ 340 w 340"/>
                    <a:gd name="T30" fmla="*/ 109 h 10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40" h="109">
                      <a:moveTo>
                        <a:pt x="340" y="109"/>
                      </a:moveTo>
                      <a:lnTo>
                        <a:pt x="165" y="30"/>
                      </a:lnTo>
                      <a:lnTo>
                        <a:pt x="48" y="0"/>
                      </a:lnTo>
                      <a:lnTo>
                        <a:pt x="10" y="0"/>
                      </a:lnTo>
                      <a:lnTo>
                        <a:pt x="0" y="27"/>
                      </a:lnTo>
                      <a:lnTo>
                        <a:pt x="22" y="48"/>
                      </a:lnTo>
                      <a:lnTo>
                        <a:pt x="70" y="54"/>
                      </a:lnTo>
                      <a:lnTo>
                        <a:pt x="184" y="75"/>
                      </a:lnTo>
                      <a:lnTo>
                        <a:pt x="340" y="10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3665" name="Freeform 16"/>
                <p:cNvSpPr>
                  <a:spLocks/>
                </p:cNvSpPr>
                <p:nvPr/>
              </p:nvSpPr>
              <p:spPr bwMode="auto">
                <a:xfrm>
                  <a:off x="4864" y="3685"/>
                  <a:ext cx="97" cy="291"/>
                </a:xfrm>
                <a:custGeom>
                  <a:avLst/>
                  <a:gdLst>
                    <a:gd name="T0" fmla="*/ 97 w 97"/>
                    <a:gd name="T1" fmla="*/ 291 h 291"/>
                    <a:gd name="T2" fmla="*/ 94 w 97"/>
                    <a:gd name="T3" fmla="*/ 148 h 291"/>
                    <a:gd name="T4" fmla="*/ 69 w 97"/>
                    <a:gd name="T5" fmla="*/ 39 h 291"/>
                    <a:gd name="T6" fmla="*/ 41 w 97"/>
                    <a:gd name="T7" fmla="*/ 0 h 291"/>
                    <a:gd name="T8" fmla="*/ 19 w 97"/>
                    <a:gd name="T9" fmla="*/ 0 h 291"/>
                    <a:gd name="T10" fmla="*/ 0 w 97"/>
                    <a:gd name="T11" fmla="*/ 12 h 291"/>
                    <a:gd name="T12" fmla="*/ 0 w 97"/>
                    <a:gd name="T13" fmla="*/ 54 h 291"/>
                    <a:gd name="T14" fmla="*/ 47 w 97"/>
                    <a:gd name="T15" fmla="*/ 184 h 291"/>
                    <a:gd name="T16" fmla="*/ 97 w 97"/>
                    <a:gd name="T17" fmla="*/ 291 h 29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7"/>
                    <a:gd name="T28" fmla="*/ 0 h 291"/>
                    <a:gd name="T29" fmla="*/ 97 w 97"/>
                    <a:gd name="T30" fmla="*/ 291 h 29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7" h="291">
                      <a:moveTo>
                        <a:pt x="97" y="291"/>
                      </a:moveTo>
                      <a:lnTo>
                        <a:pt x="94" y="148"/>
                      </a:lnTo>
                      <a:lnTo>
                        <a:pt x="69" y="39"/>
                      </a:lnTo>
                      <a:lnTo>
                        <a:pt x="41" y="0"/>
                      </a:lnTo>
                      <a:lnTo>
                        <a:pt x="19" y="0"/>
                      </a:lnTo>
                      <a:lnTo>
                        <a:pt x="0" y="12"/>
                      </a:lnTo>
                      <a:lnTo>
                        <a:pt x="0" y="54"/>
                      </a:lnTo>
                      <a:lnTo>
                        <a:pt x="47" y="184"/>
                      </a:lnTo>
                      <a:lnTo>
                        <a:pt x="97" y="29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3666" name="Freeform 17"/>
                <p:cNvSpPr>
                  <a:spLocks/>
                </p:cNvSpPr>
                <p:nvPr/>
              </p:nvSpPr>
              <p:spPr bwMode="auto">
                <a:xfrm>
                  <a:off x="5004" y="3099"/>
                  <a:ext cx="214" cy="111"/>
                </a:xfrm>
                <a:custGeom>
                  <a:avLst/>
                  <a:gdLst>
                    <a:gd name="T0" fmla="*/ 0 w 214"/>
                    <a:gd name="T1" fmla="*/ 72 h 111"/>
                    <a:gd name="T2" fmla="*/ 42 w 214"/>
                    <a:gd name="T3" fmla="*/ 30 h 111"/>
                    <a:gd name="T4" fmla="*/ 100 w 214"/>
                    <a:gd name="T5" fmla="*/ 3 h 111"/>
                    <a:gd name="T6" fmla="*/ 166 w 214"/>
                    <a:gd name="T7" fmla="*/ 0 h 111"/>
                    <a:gd name="T8" fmla="*/ 214 w 214"/>
                    <a:gd name="T9" fmla="*/ 9 h 111"/>
                    <a:gd name="T10" fmla="*/ 138 w 214"/>
                    <a:gd name="T11" fmla="*/ 18 h 111"/>
                    <a:gd name="T12" fmla="*/ 109 w 214"/>
                    <a:gd name="T13" fmla="*/ 36 h 111"/>
                    <a:gd name="T14" fmla="*/ 81 w 214"/>
                    <a:gd name="T15" fmla="*/ 63 h 111"/>
                    <a:gd name="T16" fmla="*/ 68 w 214"/>
                    <a:gd name="T17" fmla="*/ 93 h 111"/>
                    <a:gd name="T18" fmla="*/ 42 w 214"/>
                    <a:gd name="T19" fmla="*/ 111 h 111"/>
                    <a:gd name="T20" fmla="*/ 10 w 214"/>
                    <a:gd name="T21" fmla="*/ 108 h 111"/>
                    <a:gd name="T22" fmla="*/ 0 w 214"/>
                    <a:gd name="T23" fmla="*/ 72 h 11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14"/>
                    <a:gd name="T37" fmla="*/ 0 h 111"/>
                    <a:gd name="T38" fmla="*/ 214 w 214"/>
                    <a:gd name="T39" fmla="*/ 111 h 11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14" h="111">
                      <a:moveTo>
                        <a:pt x="0" y="72"/>
                      </a:moveTo>
                      <a:lnTo>
                        <a:pt x="42" y="30"/>
                      </a:lnTo>
                      <a:lnTo>
                        <a:pt x="100" y="3"/>
                      </a:lnTo>
                      <a:lnTo>
                        <a:pt x="166" y="0"/>
                      </a:lnTo>
                      <a:lnTo>
                        <a:pt x="214" y="9"/>
                      </a:lnTo>
                      <a:lnTo>
                        <a:pt x="138" y="18"/>
                      </a:lnTo>
                      <a:lnTo>
                        <a:pt x="109" y="36"/>
                      </a:lnTo>
                      <a:lnTo>
                        <a:pt x="81" y="63"/>
                      </a:lnTo>
                      <a:lnTo>
                        <a:pt x="68" y="93"/>
                      </a:lnTo>
                      <a:lnTo>
                        <a:pt x="42" y="111"/>
                      </a:lnTo>
                      <a:lnTo>
                        <a:pt x="10" y="108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</p:grpSp>
      <p:sp>
        <p:nvSpPr>
          <p:cNvPr id="23557" name="Rectangle 18"/>
          <p:cNvSpPr>
            <a:spLocks noChangeArrowheads="1"/>
          </p:cNvSpPr>
          <p:nvPr/>
        </p:nvSpPr>
        <p:spPr bwMode="auto">
          <a:xfrm>
            <a:off x="7083425" y="2974975"/>
            <a:ext cx="2206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2400">
                <a:solidFill>
                  <a:srgbClr val="FFFFFF"/>
                </a:solidFill>
              </a:rPr>
              <a:t>Y</a:t>
            </a:r>
            <a:endParaRPr lang="en-CA" altLang="en-US"/>
          </a:p>
        </p:txBody>
      </p:sp>
      <p:sp>
        <p:nvSpPr>
          <p:cNvPr id="23558" name="Freeform 19"/>
          <p:cNvSpPr>
            <a:spLocks/>
          </p:cNvSpPr>
          <p:nvPr/>
        </p:nvSpPr>
        <p:spPr bwMode="auto">
          <a:xfrm>
            <a:off x="3065463" y="6011863"/>
            <a:ext cx="917575" cy="12700"/>
          </a:xfrm>
          <a:custGeom>
            <a:avLst/>
            <a:gdLst>
              <a:gd name="T0" fmla="*/ 578 w 578"/>
              <a:gd name="T1" fmla="*/ 4 h 8"/>
              <a:gd name="T2" fmla="*/ 578 w 578"/>
              <a:gd name="T3" fmla="*/ 0 h 8"/>
              <a:gd name="T4" fmla="*/ 0 w 578"/>
              <a:gd name="T5" fmla="*/ 0 h 8"/>
              <a:gd name="T6" fmla="*/ 0 w 578"/>
              <a:gd name="T7" fmla="*/ 8 h 8"/>
              <a:gd name="T8" fmla="*/ 578 w 578"/>
              <a:gd name="T9" fmla="*/ 8 h 8"/>
              <a:gd name="T10" fmla="*/ 578 w 578"/>
              <a:gd name="T11" fmla="*/ 4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8"/>
              <a:gd name="T19" fmla="*/ 0 h 8"/>
              <a:gd name="T20" fmla="*/ 578 w 578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8" h="8">
                <a:moveTo>
                  <a:pt x="578" y="4"/>
                </a:moveTo>
                <a:lnTo>
                  <a:pt x="578" y="0"/>
                </a:lnTo>
                <a:lnTo>
                  <a:pt x="0" y="0"/>
                </a:lnTo>
                <a:lnTo>
                  <a:pt x="0" y="8"/>
                </a:lnTo>
                <a:lnTo>
                  <a:pt x="578" y="8"/>
                </a:lnTo>
                <a:lnTo>
                  <a:pt x="578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3559" name="Freeform 20"/>
          <p:cNvSpPr>
            <a:spLocks/>
          </p:cNvSpPr>
          <p:nvPr/>
        </p:nvSpPr>
        <p:spPr bwMode="auto">
          <a:xfrm>
            <a:off x="3940175" y="5981700"/>
            <a:ext cx="87313" cy="76200"/>
          </a:xfrm>
          <a:custGeom>
            <a:avLst/>
            <a:gdLst>
              <a:gd name="T0" fmla="*/ 55 w 55"/>
              <a:gd name="T1" fmla="*/ 23 h 48"/>
              <a:gd name="T2" fmla="*/ 0 w 55"/>
              <a:gd name="T3" fmla="*/ 0 h 48"/>
              <a:gd name="T4" fmla="*/ 0 w 55"/>
              <a:gd name="T5" fmla="*/ 2 h 48"/>
              <a:gd name="T6" fmla="*/ 2 w 55"/>
              <a:gd name="T7" fmla="*/ 4 h 48"/>
              <a:gd name="T8" fmla="*/ 2 w 55"/>
              <a:gd name="T9" fmla="*/ 6 h 48"/>
              <a:gd name="T10" fmla="*/ 2 w 55"/>
              <a:gd name="T11" fmla="*/ 8 h 48"/>
              <a:gd name="T12" fmla="*/ 4 w 55"/>
              <a:gd name="T13" fmla="*/ 8 h 48"/>
              <a:gd name="T14" fmla="*/ 4 w 55"/>
              <a:gd name="T15" fmla="*/ 10 h 48"/>
              <a:gd name="T16" fmla="*/ 4 w 55"/>
              <a:gd name="T17" fmla="*/ 12 h 48"/>
              <a:gd name="T18" fmla="*/ 4 w 55"/>
              <a:gd name="T19" fmla="*/ 13 h 48"/>
              <a:gd name="T20" fmla="*/ 4 w 55"/>
              <a:gd name="T21" fmla="*/ 15 h 48"/>
              <a:gd name="T22" fmla="*/ 5 w 55"/>
              <a:gd name="T23" fmla="*/ 15 h 48"/>
              <a:gd name="T24" fmla="*/ 5 w 55"/>
              <a:gd name="T25" fmla="*/ 17 h 48"/>
              <a:gd name="T26" fmla="*/ 5 w 55"/>
              <a:gd name="T27" fmla="*/ 19 h 48"/>
              <a:gd name="T28" fmla="*/ 5 w 55"/>
              <a:gd name="T29" fmla="*/ 21 h 48"/>
              <a:gd name="T30" fmla="*/ 5 w 55"/>
              <a:gd name="T31" fmla="*/ 23 h 48"/>
              <a:gd name="T32" fmla="*/ 5 w 55"/>
              <a:gd name="T33" fmla="*/ 25 h 48"/>
              <a:gd name="T34" fmla="*/ 5 w 55"/>
              <a:gd name="T35" fmla="*/ 27 h 48"/>
              <a:gd name="T36" fmla="*/ 5 w 55"/>
              <a:gd name="T37" fmla="*/ 29 h 48"/>
              <a:gd name="T38" fmla="*/ 5 w 55"/>
              <a:gd name="T39" fmla="*/ 31 h 48"/>
              <a:gd name="T40" fmla="*/ 4 w 55"/>
              <a:gd name="T41" fmla="*/ 33 h 48"/>
              <a:gd name="T42" fmla="*/ 4 w 55"/>
              <a:gd name="T43" fmla="*/ 35 h 48"/>
              <a:gd name="T44" fmla="*/ 4 w 55"/>
              <a:gd name="T45" fmla="*/ 36 h 48"/>
              <a:gd name="T46" fmla="*/ 4 w 55"/>
              <a:gd name="T47" fmla="*/ 38 h 48"/>
              <a:gd name="T48" fmla="*/ 2 w 55"/>
              <a:gd name="T49" fmla="*/ 40 h 48"/>
              <a:gd name="T50" fmla="*/ 2 w 55"/>
              <a:gd name="T51" fmla="*/ 42 h 48"/>
              <a:gd name="T52" fmla="*/ 2 w 55"/>
              <a:gd name="T53" fmla="*/ 44 h 48"/>
              <a:gd name="T54" fmla="*/ 0 w 55"/>
              <a:gd name="T55" fmla="*/ 44 h 48"/>
              <a:gd name="T56" fmla="*/ 0 w 55"/>
              <a:gd name="T57" fmla="*/ 46 h 48"/>
              <a:gd name="T58" fmla="*/ 0 w 55"/>
              <a:gd name="T59" fmla="*/ 48 h 48"/>
              <a:gd name="T60" fmla="*/ 55 w 55"/>
              <a:gd name="T61" fmla="*/ 23 h 4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5"/>
              <a:gd name="T94" fmla="*/ 0 h 48"/>
              <a:gd name="T95" fmla="*/ 55 w 55"/>
              <a:gd name="T96" fmla="*/ 48 h 4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5" h="48">
                <a:moveTo>
                  <a:pt x="55" y="23"/>
                </a:moveTo>
                <a:lnTo>
                  <a:pt x="0" y="0"/>
                </a:lnTo>
                <a:lnTo>
                  <a:pt x="0" y="2"/>
                </a:lnTo>
                <a:lnTo>
                  <a:pt x="2" y="4"/>
                </a:lnTo>
                <a:lnTo>
                  <a:pt x="2" y="6"/>
                </a:lnTo>
                <a:lnTo>
                  <a:pt x="2" y="8"/>
                </a:lnTo>
                <a:lnTo>
                  <a:pt x="4" y="8"/>
                </a:lnTo>
                <a:lnTo>
                  <a:pt x="4" y="10"/>
                </a:lnTo>
                <a:lnTo>
                  <a:pt x="4" y="12"/>
                </a:lnTo>
                <a:lnTo>
                  <a:pt x="4" y="13"/>
                </a:lnTo>
                <a:lnTo>
                  <a:pt x="4" y="15"/>
                </a:lnTo>
                <a:lnTo>
                  <a:pt x="5" y="15"/>
                </a:lnTo>
                <a:lnTo>
                  <a:pt x="5" y="17"/>
                </a:lnTo>
                <a:lnTo>
                  <a:pt x="5" y="19"/>
                </a:lnTo>
                <a:lnTo>
                  <a:pt x="5" y="21"/>
                </a:lnTo>
                <a:lnTo>
                  <a:pt x="5" y="23"/>
                </a:lnTo>
                <a:lnTo>
                  <a:pt x="5" y="25"/>
                </a:lnTo>
                <a:lnTo>
                  <a:pt x="5" y="27"/>
                </a:lnTo>
                <a:lnTo>
                  <a:pt x="5" y="29"/>
                </a:lnTo>
                <a:lnTo>
                  <a:pt x="5" y="31"/>
                </a:lnTo>
                <a:lnTo>
                  <a:pt x="4" y="33"/>
                </a:lnTo>
                <a:lnTo>
                  <a:pt x="4" y="35"/>
                </a:lnTo>
                <a:lnTo>
                  <a:pt x="4" y="36"/>
                </a:lnTo>
                <a:lnTo>
                  <a:pt x="4" y="38"/>
                </a:lnTo>
                <a:lnTo>
                  <a:pt x="2" y="40"/>
                </a:lnTo>
                <a:lnTo>
                  <a:pt x="2" y="42"/>
                </a:lnTo>
                <a:lnTo>
                  <a:pt x="2" y="44"/>
                </a:lnTo>
                <a:lnTo>
                  <a:pt x="0" y="44"/>
                </a:lnTo>
                <a:lnTo>
                  <a:pt x="0" y="46"/>
                </a:lnTo>
                <a:lnTo>
                  <a:pt x="0" y="48"/>
                </a:lnTo>
                <a:lnTo>
                  <a:pt x="55" y="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3560" name="Freeform 21"/>
          <p:cNvSpPr>
            <a:spLocks/>
          </p:cNvSpPr>
          <p:nvPr/>
        </p:nvSpPr>
        <p:spPr bwMode="auto">
          <a:xfrm>
            <a:off x="7013575" y="2676525"/>
            <a:ext cx="12700" cy="915988"/>
          </a:xfrm>
          <a:custGeom>
            <a:avLst/>
            <a:gdLst>
              <a:gd name="T0" fmla="*/ 4 w 8"/>
              <a:gd name="T1" fmla="*/ 577 h 577"/>
              <a:gd name="T2" fmla="*/ 8 w 8"/>
              <a:gd name="T3" fmla="*/ 577 h 577"/>
              <a:gd name="T4" fmla="*/ 8 w 8"/>
              <a:gd name="T5" fmla="*/ 0 h 577"/>
              <a:gd name="T6" fmla="*/ 0 w 8"/>
              <a:gd name="T7" fmla="*/ 0 h 577"/>
              <a:gd name="T8" fmla="*/ 0 w 8"/>
              <a:gd name="T9" fmla="*/ 577 h 577"/>
              <a:gd name="T10" fmla="*/ 4 w 8"/>
              <a:gd name="T11" fmla="*/ 577 h 5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577"/>
              <a:gd name="T20" fmla="*/ 8 w 8"/>
              <a:gd name="T21" fmla="*/ 577 h 5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577">
                <a:moveTo>
                  <a:pt x="4" y="577"/>
                </a:moveTo>
                <a:lnTo>
                  <a:pt x="8" y="577"/>
                </a:lnTo>
                <a:lnTo>
                  <a:pt x="8" y="0"/>
                </a:lnTo>
                <a:lnTo>
                  <a:pt x="0" y="0"/>
                </a:lnTo>
                <a:lnTo>
                  <a:pt x="0" y="577"/>
                </a:lnTo>
                <a:lnTo>
                  <a:pt x="4" y="5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3561" name="Freeform 22"/>
          <p:cNvSpPr>
            <a:spLocks/>
          </p:cNvSpPr>
          <p:nvPr/>
        </p:nvSpPr>
        <p:spPr bwMode="auto">
          <a:xfrm>
            <a:off x="6980238" y="3546475"/>
            <a:ext cx="76200" cy="92075"/>
          </a:xfrm>
          <a:custGeom>
            <a:avLst/>
            <a:gdLst>
              <a:gd name="T0" fmla="*/ 25 w 48"/>
              <a:gd name="T1" fmla="*/ 58 h 58"/>
              <a:gd name="T2" fmla="*/ 48 w 48"/>
              <a:gd name="T3" fmla="*/ 0 h 58"/>
              <a:gd name="T4" fmla="*/ 46 w 48"/>
              <a:gd name="T5" fmla="*/ 2 h 58"/>
              <a:gd name="T6" fmla="*/ 44 w 48"/>
              <a:gd name="T7" fmla="*/ 2 h 58"/>
              <a:gd name="T8" fmla="*/ 42 w 48"/>
              <a:gd name="T9" fmla="*/ 4 h 58"/>
              <a:gd name="T10" fmla="*/ 40 w 48"/>
              <a:gd name="T11" fmla="*/ 4 h 58"/>
              <a:gd name="T12" fmla="*/ 38 w 48"/>
              <a:gd name="T13" fmla="*/ 4 h 58"/>
              <a:gd name="T14" fmla="*/ 36 w 48"/>
              <a:gd name="T15" fmla="*/ 6 h 58"/>
              <a:gd name="T16" fmla="*/ 34 w 48"/>
              <a:gd name="T17" fmla="*/ 6 h 58"/>
              <a:gd name="T18" fmla="*/ 32 w 48"/>
              <a:gd name="T19" fmla="*/ 6 h 58"/>
              <a:gd name="T20" fmla="*/ 31 w 48"/>
              <a:gd name="T21" fmla="*/ 6 h 58"/>
              <a:gd name="T22" fmla="*/ 29 w 48"/>
              <a:gd name="T23" fmla="*/ 6 h 58"/>
              <a:gd name="T24" fmla="*/ 27 w 48"/>
              <a:gd name="T25" fmla="*/ 6 h 58"/>
              <a:gd name="T26" fmla="*/ 25 w 48"/>
              <a:gd name="T27" fmla="*/ 6 h 58"/>
              <a:gd name="T28" fmla="*/ 23 w 48"/>
              <a:gd name="T29" fmla="*/ 6 h 58"/>
              <a:gd name="T30" fmla="*/ 21 w 48"/>
              <a:gd name="T31" fmla="*/ 6 h 58"/>
              <a:gd name="T32" fmla="*/ 19 w 48"/>
              <a:gd name="T33" fmla="*/ 6 h 58"/>
              <a:gd name="T34" fmla="*/ 17 w 48"/>
              <a:gd name="T35" fmla="*/ 6 h 58"/>
              <a:gd name="T36" fmla="*/ 15 w 48"/>
              <a:gd name="T37" fmla="*/ 6 h 58"/>
              <a:gd name="T38" fmla="*/ 13 w 48"/>
              <a:gd name="T39" fmla="*/ 6 h 58"/>
              <a:gd name="T40" fmla="*/ 11 w 48"/>
              <a:gd name="T41" fmla="*/ 6 h 58"/>
              <a:gd name="T42" fmla="*/ 9 w 48"/>
              <a:gd name="T43" fmla="*/ 4 h 58"/>
              <a:gd name="T44" fmla="*/ 8 w 48"/>
              <a:gd name="T45" fmla="*/ 4 h 58"/>
              <a:gd name="T46" fmla="*/ 6 w 48"/>
              <a:gd name="T47" fmla="*/ 4 h 58"/>
              <a:gd name="T48" fmla="*/ 4 w 48"/>
              <a:gd name="T49" fmla="*/ 2 h 58"/>
              <a:gd name="T50" fmla="*/ 2 w 48"/>
              <a:gd name="T51" fmla="*/ 2 h 58"/>
              <a:gd name="T52" fmla="*/ 0 w 48"/>
              <a:gd name="T53" fmla="*/ 0 h 58"/>
              <a:gd name="T54" fmla="*/ 25 w 48"/>
              <a:gd name="T55" fmla="*/ 58 h 5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8"/>
              <a:gd name="T85" fmla="*/ 0 h 58"/>
              <a:gd name="T86" fmla="*/ 48 w 48"/>
              <a:gd name="T87" fmla="*/ 58 h 5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8" h="58">
                <a:moveTo>
                  <a:pt x="25" y="58"/>
                </a:moveTo>
                <a:lnTo>
                  <a:pt x="48" y="0"/>
                </a:lnTo>
                <a:lnTo>
                  <a:pt x="46" y="2"/>
                </a:lnTo>
                <a:lnTo>
                  <a:pt x="44" y="2"/>
                </a:lnTo>
                <a:lnTo>
                  <a:pt x="42" y="4"/>
                </a:lnTo>
                <a:lnTo>
                  <a:pt x="40" y="4"/>
                </a:lnTo>
                <a:lnTo>
                  <a:pt x="38" y="4"/>
                </a:lnTo>
                <a:lnTo>
                  <a:pt x="36" y="6"/>
                </a:lnTo>
                <a:lnTo>
                  <a:pt x="34" y="6"/>
                </a:lnTo>
                <a:lnTo>
                  <a:pt x="32" y="6"/>
                </a:lnTo>
                <a:lnTo>
                  <a:pt x="31" y="6"/>
                </a:lnTo>
                <a:lnTo>
                  <a:pt x="29" y="6"/>
                </a:lnTo>
                <a:lnTo>
                  <a:pt x="27" y="6"/>
                </a:lnTo>
                <a:lnTo>
                  <a:pt x="25" y="6"/>
                </a:lnTo>
                <a:lnTo>
                  <a:pt x="23" y="6"/>
                </a:lnTo>
                <a:lnTo>
                  <a:pt x="21" y="6"/>
                </a:lnTo>
                <a:lnTo>
                  <a:pt x="19" y="6"/>
                </a:lnTo>
                <a:lnTo>
                  <a:pt x="17" y="6"/>
                </a:lnTo>
                <a:lnTo>
                  <a:pt x="15" y="6"/>
                </a:lnTo>
                <a:lnTo>
                  <a:pt x="13" y="6"/>
                </a:lnTo>
                <a:lnTo>
                  <a:pt x="11" y="6"/>
                </a:lnTo>
                <a:lnTo>
                  <a:pt x="9" y="4"/>
                </a:lnTo>
                <a:lnTo>
                  <a:pt x="8" y="4"/>
                </a:lnTo>
                <a:lnTo>
                  <a:pt x="6" y="4"/>
                </a:lnTo>
                <a:lnTo>
                  <a:pt x="4" y="2"/>
                </a:lnTo>
                <a:lnTo>
                  <a:pt x="2" y="2"/>
                </a:lnTo>
                <a:lnTo>
                  <a:pt x="0" y="0"/>
                </a:lnTo>
                <a:lnTo>
                  <a:pt x="25" y="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3562" name="Text Box 23"/>
          <p:cNvSpPr txBox="1">
            <a:spLocks noChangeArrowheads="1"/>
          </p:cNvSpPr>
          <p:nvPr/>
        </p:nvSpPr>
        <p:spPr bwMode="auto">
          <a:xfrm>
            <a:off x="5675313" y="5516563"/>
            <a:ext cx="8477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200">
                <a:solidFill>
                  <a:schemeClr val="accent1"/>
                </a:solidFill>
              </a:rPr>
              <a:t>&lt;x,y&gt;</a:t>
            </a:r>
            <a:endParaRPr lang="en-CA" altLang="en-US" sz="2200">
              <a:solidFill>
                <a:schemeClr val="accent1"/>
              </a:solidFill>
            </a:endParaRPr>
          </a:p>
        </p:txBody>
      </p:sp>
      <p:sp>
        <p:nvSpPr>
          <p:cNvPr id="23563" name="Rectangle 24"/>
          <p:cNvSpPr>
            <a:spLocks noChangeArrowheads="1"/>
          </p:cNvSpPr>
          <p:nvPr/>
        </p:nvSpPr>
        <p:spPr bwMode="auto">
          <a:xfrm>
            <a:off x="5949950" y="4719638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1</a:t>
            </a:r>
            <a:endParaRPr lang="en-CA" altLang="en-US"/>
          </a:p>
        </p:txBody>
      </p:sp>
      <p:sp>
        <p:nvSpPr>
          <p:cNvPr id="23564" name="Rectangle 25"/>
          <p:cNvSpPr>
            <a:spLocks noChangeArrowheads="1"/>
          </p:cNvSpPr>
          <p:nvPr/>
        </p:nvSpPr>
        <p:spPr bwMode="auto">
          <a:xfrm>
            <a:off x="5949950" y="5033963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3565" name="Rectangle 26"/>
          <p:cNvSpPr>
            <a:spLocks noChangeArrowheads="1"/>
          </p:cNvSpPr>
          <p:nvPr/>
        </p:nvSpPr>
        <p:spPr bwMode="auto">
          <a:xfrm>
            <a:off x="5949950" y="5373688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3566" name="Rectangle 27"/>
          <p:cNvSpPr>
            <a:spLocks noChangeArrowheads="1"/>
          </p:cNvSpPr>
          <p:nvPr/>
        </p:nvSpPr>
        <p:spPr bwMode="auto">
          <a:xfrm>
            <a:off x="6165850" y="3781425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3567" name="Rectangle 28"/>
          <p:cNvSpPr>
            <a:spLocks noChangeArrowheads="1"/>
          </p:cNvSpPr>
          <p:nvPr/>
        </p:nvSpPr>
        <p:spPr bwMode="auto">
          <a:xfrm>
            <a:off x="6165850" y="4089400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3568" name="Rectangle 29"/>
          <p:cNvSpPr>
            <a:spLocks noChangeArrowheads="1"/>
          </p:cNvSpPr>
          <p:nvPr/>
        </p:nvSpPr>
        <p:spPr bwMode="auto">
          <a:xfrm>
            <a:off x="6165850" y="4706938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3569" name="Rectangle 30"/>
          <p:cNvSpPr>
            <a:spLocks noChangeArrowheads="1"/>
          </p:cNvSpPr>
          <p:nvPr/>
        </p:nvSpPr>
        <p:spPr bwMode="auto">
          <a:xfrm>
            <a:off x="6165850" y="4402138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3570" name="Rectangle 31"/>
          <p:cNvSpPr>
            <a:spLocks noChangeArrowheads="1"/>
          </p:cNvSpPr>
          <p:nvPr/>
        </p:nvSpPr>
        <p:spPr bwMode="auto">
          <a:xfrm>
            <a:off x="6165850" y="5021263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3571" name="Rectangle 32"/>
          <p:cNvSpPr>
            <a:spLocks noChangeArrowheads="1"/>
          </p:cNvSpPr>
          <p:nvPr/>
        </p:nvSpPr>
        <p:spPr bwMode="auto">
          <a:xfrm>
            <a:off x="6173788" y="3482975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1</a:t>
            </a:r>
            <a:endParaRPr lang="en-CA" altLang="en-US"/>
          </a:p>
        </p:txBody>
      </p:sp>
      <p:sp>
        <p:nvSpPr>
          <p:cNvPr id="23572" name="Rectangle 33"/>
          <p:cNvSpPr>
            <a:spLocks noChangeArrowheads="1"/>
          </p:cNvSpPr>
          <p:nvPr/>
        </p:nvSpPr>
        <p:spPr bwMode="auto">
          <a:xfrm>
            <a:off x="6394450" y="3783013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3573" name="Rectangle 34"/>
          <p:cNvSpPr>
            <a:spLocks noChangeArrowheads="1"/>
          </p:cNvSpPr>
          <p:nvPr/>
        </p:nvSpPr>
        <p:spPr bwMode="auto">
          <a:xfrm>
            <a:off x="6394450" y="4090988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3574" name="Rectangle 35"/>
          <p:cNvSpPr>
            <a:spLocks noChangeArrowheads="1"/>
          </p:cNvSpPr>
          <p:nvPr/>
        </p:nvSpPr>
        <p:spPr bwMode="auto">
          <a:xfrm>
            <a:off x="6394450" y="4708525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3575" name="Rectangle 36"/>
          <p:cNvSpPr>
            <a:spLocks noChangeArrowheads="1"/>
          </p:cNvSpPr>
          <p:nvPr/>
        </p:nvSpPr>
        <p:spPr bwMode="auto">
          <a:xfrm>
            <a:off x="6394450" y="4403725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3576" name="Rectangle 37"/>
          <p:cNvSpPr>
            <a:spLocks noChangeArrowheads="1"/>
          </p:cNvSpPr>
          <p:nvPr/>
        </p:nvSpPr>
        <p:spPr bwMode="auto">
          <a:xfrm>
            <a:off x="6394450" y="5022850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3577" name="Rectangle 38"/>
          <p:cNvSpPr>
            <a:spLocks noChangeArrowheads="1"/>
          </p:cNvSpPr>
          <p:nvPr/>
        </p:nvSpPr>
        <p:spPr bwMode="auto">
          <a:xfrm>
            <a:off x="6402388" y="3170238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3578" name="Rectangle 39"/>
          <p:cNvSpPr>
            <a:spLocks noChangeArrowheads="1"/>
          </p:cNvSpPr>
          <p:nvPr/>
        </p:nvSpPr>
        <p:spPr bwMode="auto">
          <a:xfrm>
            <a:off x="6402388" y="2865438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1</a:t>
            </a:r>
            <a:endParaRPr lang="en-CA" altLang="en-US"/>
          </a:p>
        </p:txBody>
      </p:sp>
      <p:sp>
        <p:nvSpPr>
          <p:cNvPr id="23579" name="Rectangle 40"/>
          <p:cNvSpPr>
            <a:spLocks noChangeArrowheads="1"/>
          </p:cNvSpPr>
          <p:nvPr/>
        </p:nvSpPr>
        <p:spPr bwMode="auto">
          <a:xfrm>
            <a:off x="6402388" y="3484563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3580" name="Rectangle 41"/>
          <p:cNvSpPr>
            <a:spLocks noChangeArrowheads="1"/>
          </p:cNvSpPr>
          <p:nvPr/>
        </p:nvSpPr>
        <p:spPr bwMode="auto">
          <a:xfrm>
            <a:off x="6623050" y="4092575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1</a:t>
            </a:r>
            <a:endParaRPr lang="en-CA" altLang="en-US"/>
          </a:p>
        </p:txBody>
      </p:sp>
      <p:sp>
        <p:nvSpPr>
          <p:cNvPr id="23581" name="Rectangle 42"/>
          <p:cNvSpPr>
            <a:spLocks noChangeArrowheads="1"/>
          </p:cNvSpPr>
          <p:nvPr/>
        </p:nvSpPr>
        <p:spPr bwMode="auto">
          <a:xfrm>
            <a:off x="6623050" y="4710113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3582" name="Rectangle 43"/>
          <p:cNvSpPr>
            <a:spLocks noChangeArrowheads="1"/>
          </p:cNvSpPr>
          <p:nvPr/>
        </p:nvSpPr>
        <p:spPr bwMode="auto">
          <a:xfrm>
            <a:off x="6623050" y="4405313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3583" name="Rectangle 44"/>
          <p:cNvSpPr>
            <a:spLocks noChangeArrowheads="1"/>
          </p:cNvSpPr>
          <p:nvPr/>
        </p:nvSpPr>
        <p:spPr bwMode="auto">
          <a:xfrm>
            <a:off x="6623050" y="5024438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3584" name="Rectangle 45"/>
          <p:cNvSpPr>
            <a:spLocks noChangeArrowheads="1"/>
          </p:cNvSpPr>
          <p:nvPr/>
        </p:nvSpPr>
        <p:spPr bwMode="auto">
          <a:xfrm>
            <a:off x="5711825" y="3786188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3585" name="Rectangle 46"/>
          <p:cNvSpPr>
            <a:spLocks noChangeArrowheads="1"/>
          </p:cNvSpPr>
          <p:nvPr/>
        </p:nvSpPr>
        <p:spPr bwMode="auto">
          <a:xfrm>
            <a:off x="5711825" y="4094163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3586" name="Rectangle 47"/>
          <p:cNvSpPr>
            <a:spLocks noChangeArrowheads="1"/>
          </p:cNvSpPr>
          <p:nvPr/>
        </p:nvSpPr>
        <p:spPr bwMode="auto">
          <a:xfrm>
            <a:off x="5711825" y="4711700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3587" name="Rectangle 48"/>
          <p:cNvSpPr>
            <a:spLocks noChangeArrowheads="1"/>
          </p:cNvSpPr>
          <p:nvPr/>
        </p:nvSpPr>
        <p:spPr bwMode="auto">
          <a:xfrm>
            <a:off x="5711825" y="4406900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3588" name="Rectangle 49"/>
          <p:cNvSpPr>
            <a:spLocks noChangeArrowheads="1"/>
          </p:cNvSpPr>
          <p:nvPr/>
        </p:nvSpPr>
        <p:spPr bwMode="auto">
          <a:xfrm>
            <a:off x="5711825" y="5026025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3589" name="Rectangle 50"/>
          <p:cNvSpPr>
            <a:spLocks noChangeArrowheads="1"/>
          </p:cNvSpPr>
          <p:nvPr/>
        </p:nvSpPr>
        <p:spPr bwMode="auto">
          <a:xfrm>
            <a:off x="5711825" y="5365750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3590" name="Rectangle 51"/>
          <p:cNvSpPr>
            <a:spLocks noChangeArrowheads="1"/>
          </p:cNvSpPr>
          <p:nvPr/>
        </p:nvSpPr>
        <p:spPr bwMode="auto">
          <a:xfrm>
            <a:off x="5719763" y="3173413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3591" name="Rectangle 52"/>
          <p:cNvSpPr>
            <a:spLocks noChangeArrowheads="1"/>
          </p:cNvSpPr>
          <p:nvPr/>
        </p:nvSpPr>
        <p:spPr bwMode="auto">
          <a:xfrm>
            <a:off x="5719763" y="2868613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1</a:t>
            </a:r>
            <a:endParaRPr lang="en-CA" altLang="en-US"/>
          </a:p>
        </p:txBody>
      </p:sp>
      <p:sp>
        <p:nvSpPr>
          <p:cNvPr id="23592" name="Rectangle 53"/>
          <p:cNvSpPr>
            <a:spLocks noChangeArrowheads="1"/>
          </p:cNvSpPr>
          <p:nvPr/>
        </p:nvSpPr>
        <p:spPr bwMode="auto">
          <a:xfrm>
            <a:off x="5719763" y="3487738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3593" name="Rectangle 54"/>
          <p:cNvSpPr>
            <a:spLocks noChangeArrowheads="1"/>
          </p:cNvSpPr>
          <p:nvPr/>
        </p:nvSpPr>
        <p:spPr bwMode="auto">
          <a:xfrm>
            <a:off x="5457825" y="3787775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3594" name="Rectangle 55"/>
          <p:cNvSpPr>
            <a:spLocks noChangeArrowheads="1"/>
          </p:cNvSpPr>
          <p:nvPr/>
        </p:nvSpPr>
        <p:spPr bwMode="auto">
          <a:xfrm>
            <a:off x="5457825" y="4095750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3595" name="Rectangle 56"/>
          <p:cNvSpPr>
            <a:spLocks noChangeArrowheads="1"/>
          </p:cNvSpPr>
          <p:nvPr/>
        </p:nvSpPr>
        <p:spPr bwMode="auto">
          <a:xfrm>
            <a:off x="5457825" y="4713288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3596" name="Rectangle 57"/>
          <p:cNvSpPr>
            <a:spLocks noChangeArrowheads="1"/>
          </p:cNvSpPr>
          <p:nvPr/>
        </p:nvSpPr>
        <p:spPr bwMode="auto">
          <a:xfrm>
            <a:off x="5457825" y="4408488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3597" name="Rectangle 58"/>
          <p:cNvSpPr>
            <a:spLocks noChangeArrowheads="1"/>
          </p:cNvSpPr>
          <p:nvPr/>
        </p:nvSpPr>
        <p:spPr bwMode="auto">
          <a:xfrm>
            <a:off x="5457825" y="5027613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3598" name="Rectangle 59"/>
          <p:cNvSpPr>
            <a:spLocks noChangeArrowheads="1"/>
          </p:cNvSpPr>
          <p:nvPr/>
        </p:nvSpPr>
        <p:spPr bwMode="auto">
          <a:xfrm>
            <a:off x="5457825" y="5367338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3599" name="Rectangle 60"/>
          <p:cNvSpPr>
            <a:spLocks noChangeArrowheads="1"/>
          </p:cNvSpPr>
          <p:nvPr/>
        </p:nvSpPr>
        <p:spPr bwMode="auto">
          <a:xfrm>
            <a:off x="5465763" y="3489325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1</a:t>
            </a:r>
            <a:endParaRPr lang="en-CA" altLang="en-US"/>
          </a:p>
        </p:txBody>
      </p:sp>
      <p:sp>
        <p:nvSpPr>
          <p:cNvPr id="23600" name="Rectangle 61"/>
          <p:cNvSpPr>
            <a:spLocks noChangeArrowheads="1"/>
          </p:cNvSpPr>
          <p:nvPr/>
        </p:nvSpPr>
        <p:spPr bwMode="auto">
          <a:xfrm>
            <a:off x="5203825" y="3789363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3601" name="Rectangle 62"/>
          <p:cNvSpPr>
            <a:spLocks noChangeArrowheads="1"/>
          </p:cNvSpPr>
          <p:nvPr/>
        </p:nvSpPr>
        <p:spPr bwMode="auto">
          <a:xfrm>
            <a:off x="5203825" y="4097338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3602" name="Rectangle 63"/>
          <p:cNvSpPr>
            <a:spLocks noChangeArrowheads="1"/>
          </p:cNvSpPr>
          <p:nvPr/>
        </p:nvSpPr>
        <p:spPr bwMode="auto">
          <a:xfrm>
            <a:off x="5203825" y="4714875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3603" name="Rectangle 64"/>
          <p:cNvSpPr>
            <a:spLocks noChangeArrowheads="1"/>
          </p:cNvSpPr>
          <p:nvPr/>
        </p:nvSpPr>
        <p:spPr bwMode="auto">
          <a:xfrm>
            <a:off x="5203825" y="4410075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3604" name="Rectangle 65"/>
          <p:cNvSpPr>
            <a:spLocks noChangeArrowheads="1"/>
          </p:cNvSpPr>
          <p:nvPr/>
        </p:nvSpPr>
        <p:spPr bwMode="auto">
          <a:xfrm>
            <a:off x="5203825" y="5029200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3605" name="Rectangle 66"/>
          <p:cNvSpPr>
            <a:spLocks noChangeArrowheads="1"/>
          </p:cNvSpPr>
          <p:nvPr/>
        </p:nvSpPr>
        <p:spPr bwMode="auto">
          <a:xfrm>
            <a:off x="5203825" y="5368925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3606" name="Rectangle 67"/>
          <p:cNvSpPr>
            <a:spLocks noChangeArrowheads="1"/>
          </p:cNvSpPr>
          <p:nvPr/>
        </p:nvSpPr>
        <p:spPr bwMode="auto">
          <a:xfrm>
            <a:off x="5211763" y="3176588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1</a:t>
            </a:r>
            <a:endParaRPr lang="en-CA" altLang="en-US"/>
          </a:p>
        </p:txBody>
      </p:sp>
      <p:sp>
        <p:nvSpPr>
          <p:cNvPr id="23607" name="Rectangle 68"/>
          <p:cNvSpPr>
            <a:spLocks noChangeArrowheads="1"/>
          </p:cNvSpPr>
          <p:nvPr/>
        </p:nvSpPr>
        <p:spPr bwMode="auto">
          <a:xfrm>
            <a:off x="5211763" y="3490913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3608" name="Rectangle 69"/>
          <p:cNvSpPr>
            <a:spLocks noChangeArrowheads="1"/>
          </p:cNvSpPr>
          <p:nvPr/>
        </p:nvSpPr>
        <p:spPr bwMode="auto">
          <a:xfrm>
            <a:off x="4949825" y="4716463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3609" name="Rectangle 70"/>
          <p:cNvSpPr>
            <a:spLocks noChangeArrowheads="1"/>
          </p:cNvSpPr>
          <p:nvPr/>
        </p:nvSpPr>
        <p:spPr bwMode="auto">
          <a:xfrm>
            <a:off x="4949825" y="4411663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1</a:t>
            </a:r>
            <a:endParaRPr lang="en-CA" altLang="en-US"/>
          </a:p>
        </p:txBody>
      </p:sp>
      <p:sp>
        <p:nvSpPr>
          <p:cNvPr id="23610" name="Rectangle 71"/>
          <p:cNvSpPr>
            <a:spLocks noChangeArrowheads="1"/>
          </p:cNvSpPr>
          <p:nvPr/>
        </p:nvSpPr>
        <p:spPr bwMode="auto">
          <a:xfrm>
            <a:off x="4949825" y="5030788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3611" name="Rectangle 72"/>
          <p:cNvSpPr>
            <a:spLocks noChangeArrowheads="1"/>
          </p:cNvSpPr>
          <p:nvPr/>
        </p:nvSpPr>
        <p:spPr bwMode="auto">
          <a:xfrm>
            <a:off x="4949825" y="5370513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3612" name="Rectangle 73"/>
          <p:cNvSpPr>
            <a:spLocks noChangeArrowheads="1"/>
          </p:cNvSpPr>
          <p:nvPr/>
        </p:nvSpPr>
        <p:spPr bwMode="auto">
          <a:xfrm>
            <a:off x="4695825" y="3792538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1</a:t>
            </a:r>
            <a:endParaRPr lang="en-CA" altLang="en-US"/>
          </a:p>
        </p:txBody>
      </p:sp>
      <p:sp>
        <p:nvSpPr>
          <p:cNvPr id="23613" name="Rectangle 74"/>
          <p:cNvSpPr>
            <a:spLocks noChangeArrowheads="1"/>
          </p:cNvSpPr>
          <p:nvPr/>
        </p:nvSpPr>
        <p:spPr bwMode="auto">
          <a:xfrm>
            <a:off x="4695825" y="4100513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3614" name="Rectangle 75"/>
          <p:cNvSpPr>
            <a:spLocks noChangeArrowheads="1"/>
          </p:cNvSpPr>
          <p:nvPr/>
        </p:nvSpPr>
        <p:spPr bwMode="auto">
          <a:xfrm>
            <a:off x="4695825" y="4718050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3615" name="Rectangle 76"/>
          <p:cNvSpPr>
            <a:spLocks noChangeArrowheads="1"/>
          </p:cNvSpPr>
          <p:nvPr/>
        </p:nvSpPr>
        <p:spPr bwMode="auto">
          <a:xfrm>
            <a:off x="4695825" y="4413250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3616" name="Rectangle 77"/>
          <p:cNvSpPr>
            <a:spLocks noChangeArrowheads="1"/>
          </p:cNvSpPr>
          <p:nvPr/>
        </p:nvSpPr>
        <p:spPr bwMode="auto">
          <a:xfrm>
            <a:off x="4695825" y="5032375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3617" name="Rectangle 78"/>
          <p:cNvSpPr>
            <a:spLocks noChangeArrowheads="1"/>
          </p:cNvSpPr>
          <p:nvPr/>
        </p:nvSpPr>
        <p:spPr bwMode="auto">
          <a:xfrm>
            <a:off x="4695825" y="5372100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3618" name="Rectangle 79"/>
          <p:cNvSpPr>
            <a:spLocks noChangeArrowheads="1"/>
          </p:cNvSpPr>
          <p:nvPr/>
        </p:nvSpPr>
        <p:spPr bwMode="auto">
          <a:xfrm>
            <a:off x="4441825" y="4719638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1</a:t>
            </a:r>
            <a:endParaRPr lang="en-CA" altLang="en-US"/>
          </a:p>
        </p:txBody>
      </p:sp>
      <p:sp>
        <p:nvSpPr>
          <p:cNvPr id="23619" name="Rectangle 80"/>
          <p:cNvSpPr>
            <a:spLocks noChangeArrowheads="1"/>
          </p:cNvSpPr>
          <p:nvPr/>
        </p:nvSpPr>
        <p:spPr bwMode="auto">
          <a:xfrm>
            <a:off x="4441825" y="5033963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3620" name="Rectangle 81"/>
          <p:cNvSpPr>
            <a:spLocks noChangeArrowheads="1"/>
          </p:cNvSpPr>
          <p:nvPr/>
        </p:nvSpPr>
        <p:spPr bwMode="auto">
          <a:xfrm>
            <a:off x="4441825" y="5373688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3621" name="Rectangle 82"/>
          <p:cNvSpPr>
            <a:spLocks noChangeArrowheads="1"/>
          </p:cNvSpPr>
          <p:nvPr/>
        </p:nvSpPr>
        <p:spPr bwMode="auto">
          <a:xfrm>
            <a:off x="4187825" y="3795713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3622" name="Rectangle 83"/>
          <p:cNvSpPr>
            <a:spLocks noChangeArrowheads="1"/>
          </p:cNvSpPr>
          <p:nvPr/>
        </p:nvSpPr>
        <p:spPr bwMode="auto">
          <a:xfrm>
            <a:off x="4187825" y="4103688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3623" name="Rectangle 84"/>
          <p:cNvSpPr>
            <a:spLocks noChangeArrowheads="1"/>
          </p:cNvSpPr>
          <p:nvPr/>
        </p:nvSpPr>
        <p:spPr bwMode="auto">
          <a:xfrm>
            <a:off x="4187825" y="4721225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3624" name="Rectangle 85"/>
          <p:cNvSpPr>
            <a:spLocks noChangeArrowheads="1"/>
          </p:cNvSpPr>
          <p:nvPr/>
        </p:nvSpPr>
        <p:spPr bwMode="auto">
          <a:xfrm>
            <a:off x="4187825" y="4416425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3625" name="Rectangle 86"/>
          <p:cNvSpPr>
            <a:spLocks noChangeArrowheads="1"/>
          </p:cNvSpPr>
          <p:nvPr/>
        </p:nvSpPr>
        <p:spPr bwMode="auto">
          <a:xfrm>
            <a:off x="4187825" y="5035550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3626" name="Rectangle 87"/>
          <p:cNvSpPr>
            <a:spLocks noChangeArrowheads="1"/>
          </p:cNvSpPr>
          <p:nvPr/>
        </p:nvSpPr>
        <p:spPr bwMode="auto">
          <a:xfrm>
            <a:off x="4187825" y="5375275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3627" name="Rectangle 88"/>
          <p:cNvSpPr>
            <a:spLocks noChangeArrowheads="1"/>
          </p:cNvSpPr>
          <p:nvPr/>
        </p:nvSpPr>
        <p:spPr bwMode="auto">
          <a:xfrm>
            <a:off x="4195763" y="3497263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1</a:t>
            </a:r>
            <a:endParaRPr lang="en-CA" altLang="en-US"/>
          </a:p>
        </p:txBody>
      </p:sp>
      <p:sp>
        <p:nvSpPr>
          <p:cNvPr id="23628" name="Rectangle 89"/>
          <p:cNvSpPr>
            <a:spLocks noChangeArrowheads="1"/>
          </p:cNvSpPr>
          <p:nvPr/>
        </p:nvSpPr>
        <p:spPr bwMode="auto">
          <a:xfrm>
            <a:off x="3944938" y="3783013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3629" name="Rectangle 90"/>
          <p:cNvSpPr>
            <a:spLocks noChangeArrowheads="1"/>
          </p:cNvSpPr>
          <p:nvPr/>
        </p:nvSpPr>
        <p:spPr bwMode="auto">
          <a:xfrm>
            <a:off x="3944938" y="4090988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3630" name="Rectangle 91"/>
          <p:cNvSpPr>
            <a:spLocks noChangeArrowheads="1"/>
          </p:cNvSpPr>
          <p:nvPr/>
        </p:nvSpPr>
        <p:spPr bwMode="auto">
          <a:xfrm>
            <a:off x="3944938" y="4708525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3631" name="Rectangle 92"/>
          <p:cNvSpPr>
            <a:spLocks noChangeArrowheads="1"/>
          </p:cNvSpPr>
          <p:nvPr/>
        </p:nvSpPr>
        <p:spPr bwMode="auto">
          <a:xfrm>
            <a:off x="3944938" y="4403725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3632" name="Rectangle 93"/>
          <p:cNvSpPr>
            <a:spLocks noChangeArrowheads="1"/>
          </p:cNvSpPr>
          <p:nvPr/>
        </p:nvSpPr>
        <p:spPr bwMode="auto">
          <a:xfrm>
            <a:off x="3944938" y="5022850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3633" name="Rectangle 94"/>
          <p:cNvSpPr>
            <a:spLocks noChangeArrowheads="1"/>
          </p:cNvSpPr>
          <p:nvPr/>
        </p:nvSpPr>
        <p:spPr bwMode="auto">
          <a:xfrm>
            <a:off x="3944938" y="5362575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3634" name="Rectangle 95"/>
          <p:cNvSpPr>
            <a:spLocks noChangeArrowheads="1"/>
          </p:cNvSpPr>
          <p:nvPr/>
        </p:nvSpPr>
        <p:spPr bwMode="auto">
          <a:xfrm>
            <a:off x="3952875" y="3170238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3635" name="Rectangle 96"/>
          <p:cNvSpPr>
            <a:spLocks noChangeArrowheads="1"/>
          </p:cNvSpPr>
          <p:nvPr/>
        </p:nvSpPr>
        <p:spPr bwMode="auto">
          <a:xfrm>
            <a:off x="3952875" y="2865438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1</a:t>
            </a:r>
            <a:endParaRPr lang="en-CA" altLang="en-US"/>
          </a:p>
        </p:txBody>
      </p:sp>
      <p:sp>
        <p:nvSpPr>
          <p:cNvPr id="23636" name="Rectangle 97"/>
          <p:cNvSpPr>
            <a:spLocks noChangeArrowheads="1"/>
          </p:cNvSpPr>
          <p:nvPr/>
        </p:nvSpPr>
        <p:spPr bwMode="auto">
          <a:xfrm>
            <a:off x="3952875" y="3484563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3637" name="Rectangle 98"/>
          <p:cNvSpPr>
            <a:spLocks noChangeArrowheads="1"/>
          </p:cNvSpPr>
          <p:nvPr/>
        </p:nvSpPr>
        <p:spPr bwMode="auto">
          <a:xfrm>
            <a:off x="3702050" y="3781425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3638" name="Rectangle 99"/>
          <p:cNvSpPr>
            <a:spLocks noChangeArrowheads="1"/>
          </p:cNvSpPr>
          <p:nvPr/>
        </p:nvSpPr>
        <p:spPr bwMode="auto">
          <a:xfrm>
            <a:off x="3702050" y="4089400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3639" name="Rectangle 100"/>
          <p:cNvSpPr>
            <a:spLocks noChangeArrowheads="1"/>
          </p:cNvSpPr>
          <p:nvPr/>
        </p:nvSpPr>
        <p:spPr bwMode="auto">
          <a:xfrm>
            <a:off x="3702050" y="4706938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3640" name="Rectangle 101"/>
          <p:cNvSpPr>
            <a:spLocks noChangeArrowheads="1"/>
          </p:cNvSpPr>
          <p:nvPr/>
        </p:nvSpPr>
        <p:spPr bwMode="auto">
          <a:xfrm>
            <a:off x="3702050" y="4402138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3641" name="Rectangle 102"/>
          <p:cNvSpPr>
            <a:spLocks noChangeArrowheads="1"/>
          </p:cNvSpPr>
          <p:nvPr/>
        </p:nvSpPr>
        <p:spPr bwMode="auto">
          <a:xfrm>
            <a:off x="3702050" y="5021263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3642" name="Rectangle 103"/>
          <p:cNvSpPr>
            <a:spLocks noChangeArrowheads="1"/>
          </p:cNvSpPr>
          <p:nvPr/>
        </p:nvSpPr>
        <p:spPr bwMode="auto">
          <a:xfrm>
            <a:off x="3702050" y="5360988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3643" name="Rectangle 104"/>
          <p:cNvSpPr>
            <a:spLocks noChangeArrowheads="1"/>
          </p:cNvSpPr>
          <p:nvPr/>
        </p:nvSpPr>
        <p:spPr bwMode="auto">
          <a:xfrm>
            <a:off x="3709988" y="3168650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1</a:t>
            </a:r>
            <a:endParaRPr lang="en-CA" altLang="en-US"/>
          </a:p>
        </p:txBody>
      </p:sp>
      <p:sp>
        <p:nvSpPr>
          <p:cNvPr id="23644" name="Rectangle 105"/>
          <p:cNvSpPr>
            <a:spLocks noChangeArrowheads="1"/>
          </p:cNvSpPr>
          <p:nvPr/>
        </p:nvSpPr>
        <p:spPr bwMode="auto">
          <a:xfrm>
            <a:off x="3709988" y="3482975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23645" name="Rectangle 106"/>
          <p:cNvSpPr>
            <a:spLocks noChangeArrowheads="1"/>
          </p:cNvSpPr>
          <p:nvPr/>
        </p:nvSpPr>
        <p:spPr bwMode="auto">
          <a:xfrm>
            <a:off x="1036638" y="2060575"/>
            <a:ext cx="60658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accent1"/>
                </a:solidFill>
              </a:rPr>
              <a:t>Location of last </a:t>
            </a:r>
            <a:r>
              <a:rPr lang="en-US" altLang="en-US"/>
              <a:t>1</a:t>
            </a:r>
            <a:r>
              <a:rPr lang="en-US" altLang="en-US">
                <a:solidFill>
                  <a:schemeClr val="accent1"/>
                </a:solidFill>
              </a:rPr>
              <a:t> seen in each column</a:t>
            </a:r>
            <a:endParaRPr lang="en-CA" altLang="en-US">
              <a:solidFill>
                <a:schemeClr val="accent1"/>
              </a:solidFill>
            </a:endParaRPr>
          </a:p>
        </p:txBody>
      </p:sp>
      <p:sp>
        <p:nvSpPr>
          <p:cNvPr id="23646" name="Line 107"/>
          <p:cNvSpPr>
            <a:spLocks noChangeShapeType="1"/>
          </p:cNvSpPr>
          <p:nvPr/>
        </p:nvSpPr>
        <p:spPr bwMode="auto">
          <a:xfrm flipV="1">
            <a:off x="6684963" y="4292600"/>
            <a:ext cx="0" cy="931863"/>
          </a:xfrm>
          <a:prstGeom prst="line">
            <a:avLst/>
          </a:prstGeom>
          <a:noFill/>
          <a:ln w="25400" cap="sq">
            <a:solidFill>
              <a:schemeClr val="accent1"/>
            </a:solidFill>
            <a:miter lim="800000"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47" name="Line 108"/>
          <p:cNvSpPr>
            <a:spLocks noChangeShapeType="1"/>
          </p:cNvSpPr>
          <p:nvPr/>
        </p:nvSpPr>
        <p:spPr bwMode="auto">
          <a:xfrm flipV="1">
            <a:off x="6456363" y="3143250"/>
            <a:ext cx="0" cy="2014538"/>
          </a:xfrm>
          <a:prstGeom prst="line">
            <a:avLst/>
          </a:prstGeom>
          <a:noFill/>
          <a:ln w="25400" cap="sq">
            <a:solidFill>
              <a:schemeClr val="accent1"/>
            </a:solidFill>
            <a:miter lim="800000"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48" name="Line 109"/>
          <p:cNvSpPr>
            <a:spLocks noChangeShapeType="1"/>
          </p:cNvSpPr>
          <p:nvPr/>
        </p:nvSpPr>
        <p:spPr bwMode="auto">
          <a:xfrm flipV="1">
            <a:off x="6227763" y="3757613"/>
            <a:ext cx="0" cy="1758950"/>
          </a:xfrm>
          <a:prstGeom prst="line">
            <a:avLst/>
          </a:prstGeom>
          <a:noFill/>
          <a:ln w="25400" cap="sq">
            <a:solidFill>
              <a:schemeClr val="accent1"/>
            </a:solidFill>
            <a:miter lim="800000"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49" name="Line 110"/>
          <p:cNvSpPr>
            <a:spLocks noChangeShapeType="1"/>
          </p:cNvSpPr>
          <p:nvPr/>
        </p:nvSpPr>
        <p:spPr bwMode="auto">
          <a:xfrm flipV="1">
            <a:off x="5999163" y="4981575"/>
            <a:ext cx="0" cy="534988"/>
          </a:xfrm>
          <a:prstGeom prst="line">
            <a:avLst/>
          </a:prstGeom>
          <a:noFill/>
          <a:ln w="25400" cap="sq">
            <a:solidFill>
              <a:schemeClr val="accent1"/>
            </a:solidFill>
            <a:miter lim="800000"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0" name="Line 111"/>
          <p:cNvSpPr>
            <a:spLocks noChangeShapeType="1"/>
          </p:cNvSpPr>
          <p:nvPr/>
        </p:nvSpPr>
        <p:spPr bwMode="auto">
          <a:xfrm flipV="1">
            <a:off x="5770563" y="3143250"/>
            <a:ext cx="0" cy="2373313"/>
          </a:xfrm>
          <a:prstGeom prst="line">
            <a:avLst/>
          </a:prstGeom>
          <a:noFill/>
          <a:ln w="25400" cap="sq">
            <a:solidFill>
              <a:schemeClr val="accent1"/>
            </a:solidFill>
            <a:miter lim="800000"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1" name="Line 112"/>
          <p:cNvSpPr>
            <a:spLocks noChangeShapeType="1"/>
          </p:cNvSpPr>
          <p:nvPr/>
        </p:nvSpPr>
        <p:spPr bwMode="auto">
          <a:xfrm flipV="1">
            <a:off x="5516563" y="3765550"/>
            <a:ext cx="0" cy="1751013"/>
          </a:xfrm>
          <a:prstGeom prst="line">
            <a:avLst/>
          </a:prstGeom>
          <a:noFill/>
          <a:ln w="25400" cap="sq">
            <a:solidFill>
              <a:schemeClr val="accent1"/>
            </a:solidFill>
            <a:miter lim="800000"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2" name="Line 113"/>
          <p:cNvSpPr>
            <a:spLocks noChangeShapeType="1"/>
          </p:cNvSpPr>
          <p:nvPr/>
        </p:nvSpPr>
        <p:spPr bwMode="auto">
          <a:xfrm flipV="1">
            <a:off x="5262563" y="3443288"/>
            <a:ext cx="0" cy="2073275"/>
          </a:xfrm>
          <a:prstGeom prst="line">
            <a:avLst/>
          </a:prstGeom>
          <a:noFill/>
          <a:ln w="25400" cap="sq">
            <a:solidFill>
              <a:schemeClr val="accent1"/>
            </a:solidFill>
            <a:miter lim="800000"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3" name="Line 114"/>
          <p:cNvSpPr>
            <a:spLocks noChangeShapeType="1"/>
          </p:cNvSpPr>
          <p:nvPr/>
        </p:nvSpPr>
        <p:spPr bwMode="auto">
          <a:xfrm flipV="1">
            <a:off x="5008563" y="4584700"/>
            <a:ext cx="0" cy="931863"/>
          </a:xfrm>
          <a:prstGeom prst="line">
            <a:avLst/>
          </a:prstGeom>
          <a:noFill/>
          <a:ln w="25400" cap="sq">
            <a:solidFill>
              <a:schemeClr val="accent1"/>
            </a:solidFill>
            <a:miter lim="800000"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4" name="Line 115"/>
          <p:cNvSpPr>
            <a:spLocks noChangeShapeType="1"/>
          </p:cNvSpPr>
          <p:nvPr/>
        </p:nvSpPr>
        <p:spPr bwMode="auto">
          <a:xfrm flipV="1">
            <a:off x="4754563" y="4056063"/>
            <a:ext cx="0" cy="1460500"/>
          </a:xfrm>
          <a:prstGeom prst="line">
            <a:avLst/>
          </a:prstGeom>
          <a:noFill/>
          <a:ln w="25400" cap="sq">
            <a:solidFill>
              <a:schemeClr val="accent1"/>
            </a:solidFill>
            <a:miter lim="800000"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5" name="Line 116"/>
          <p:cNvSpPr>
            <a:spLocks noChangeShapeType="1"/>
          </p:cNvSpPr>
          <p:nvPr/>
        </p:nvSpPr>
        <p:spPr bwMode="auto">
          <a:xfrm flipV="1">
            <a:off x="4500563" y="4981575"/>
            <a:ext cx="0" cy="534988"/>
          </a:xfrm>
          <a:prstGeom prst="line">
            <a:avLst/>
          </a:prstGeom>
          <a:noFill/>
          <a:ln w="25400" cap="sq">
            <a:solidFill>
              <a:schemeClr val="accent1"/>
            </a:solidFill>
            <a:miter lim="800000"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6" name="Line 117"/>
          <p:cNvSpPr>
            <a:spLocks noChangeShapeType="1"/>
          </p:cNvSpPr>
          <p:nvPr/>
        </p:nvSpPr>
        <p:spPr bwMode="auto">
          <a:xfrm flipV="1">
            <a:off x="4246563" y="3757613"/>
            <a:ext cx="0" cy="1758950"/>
          </a:xfrm>
          <a:prstGeom prst="line">
            <a:avLst/>
          </a:prstGeom>
          <a:noFill/>
          <a:ln w="25400" cap="sq">
            <a:solidFill>
              <a:schemeClr val="accent1"/>
            </a:solidFill>
            <a:miter lim="800000"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7" name="Line 118"/>
          <p:cNvSpPr>
            <a:spLocks noChangeShapeType="1"/>
          </p:cNvSpPr>
          <p:nvPr/>
        </p:nvSpPr>
        <p:spPr bwMode="auto">
          <a:xfrm flipV="1">
            <a:off x="3992563" y="3140075"/>
            <a:ext cx="0" cy="2376488"/>
          </a:xfrm>
          <a:prstGeom prst="line">
            <a:avLst/>
          </a:prstGeom>
          <a:noFill/>
          <a:ln w="25400" cap="sq">
            <a:solidFill>
              <a:schemeClr val="accent1"/>
            </a:solidFill>
            <a:miter lim="800000"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8" name="Line 119"/>
          <p:cNvSpPr>
            <a:spLocks noChangeShapeType="1"/>
          </p:cNvSpPr>
          <p:nvPr/>
        </p:nvSpPr>
        <p:spPr bwMode="auto">
          <a:xfrm flipV="1">
            <a:off x="3738563" y="3340100"/>
            <a:ext cx="0" cy="2176463"/>
          </a:xfrm>
          <a:prstGeom prst="line">
            <a:avLst/>
          </a:prstGeom>
          <a:noFill/>
          <a:ln w="25400" cap="sq">
            <a:solidFill>
              <a:schemeClr val="accent1"/>
            </a:solidFill>
            <a:miter lim="800000"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9" name="Rectangle 120"/>
          <p:cNvSpPr>
            <a:spLocks noChangeArrowheads="1"/>
          </p:cNvSpPr>
          <p:nvPr/>
        </p:nvSpPr>
        <p:spPr bwMode="auto">
          <a:xfrm>
            <a:off x="6043613" y="5300663"/>
            <a:ext cx="374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accent1"/>
                </a:solidFill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B1914C1-22BF-41B5-96A0-8C8C6F237E0B}" type="slidenum">
              <a:rPr lang="en-US" altLang="en-US" sz="1400"/>
              <a:pPr/>
              <a:t>19</a:t>
            </a:fld>
            <a:endParaRPr lang="en-US" altLang="en-US" sz="1400"/>
          </a:p>
        </p:txBody>
      </p:sp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7772400" cy="1143000"/>
          </a:xfrm>
        </p:spPr>
        <p:txBody>
          <a:bodyPr/>
          <a:lstStyle/>
          <a:p>
            <a:r>
              <a:rPr lang="en-US" altLang="en-US" smtClean="0"/>
              <a:t>Structure of Algorithm</a:t>
            </a:r>
            <a:endParaRPr lang="en-CA" altLang="en-US" smtClean="0"/>
          </a:p>
        </p:txBody>
      </p:sp>
      <p:sp>
        <p:nvSpPr>
          <p:cNvPr id="82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0668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mtClean="0"/>
              <a:t>loop y = 1..|Y|</a:t>
            </a:r>
          </a:p>
          <a:p>
            <a:pPr lvl="1">
              <a:buFontTx/>
              <a:buNone/>
            </a:pPr>
            <a:r>
              <a:rPr lang="en-US" altLang="en-US" smtClean="0"/>
              <a:t>loop x = 1..|X|</a:t>
            </a:r>
          </a:p>
          <a:p>
            <a:pPr lvl="2"/>
            <a:r>
              <a:rPr lang="en-US" altLang="en-US" smtClean="0"/>
              <a:t>Construct staircase(x,y)</a:t>
            </a:r>
          </a:p>
          <a:p>
            <a:pPr lvl="2"/>
            <a:r>
              <a:rPr lang="en-US" altLang="en-US" smtClean="0"/>
              <a:t>Output all maximal 0-rectangles</a:t>
            </a:r>
          </a:p>
          <a:p>
            <a:pPr lvl="2">
              <a:buFontTx/>
              <a:buNone/>
            </a:pPr>
            <a:r>
              <a:rPr lang="en-US" altLang="en-US" smtClean="0"/>
              <a:t>   with &lt;x,y&gt; as bottom-right corner</a:t>
            </a:r>
          </a:p>
          <a:p>
            <a:pPr>
              <a:buFontTx/>
              <a:buNone/>
            </a:pPr>
            <a:r>
              <a:rPr lang="en-US" altLang="en-US" smtClean="0"/>
              <a:t> </a:t>
            </a:r>
            <a:endParaRPr lang="en-CA" altLang="en-US" smtClean="0"/>
          </a:p>
        </p:txBody>
      </p:sp>
      <p:sp>
        <p:nvSpPr>
          <p:cNvPr id="8201" name="Freeform 4"/>
          <p:cNvSpPr>
            <a:spLocks/>
          </p:cNvSpPr>
          <p:nvPr/>
        </p:nvSpPr>
        <p:spPr bwMode="auto">
          <a:xfrm>
            <a:off x="2103438" y="3886200"/>
            <a:ext cx="2655887" cy="2332038"/>
          </a:xfrm>
          <a:custGeom>
            <a:avLst/>
            <a:gdLst>
              <a:gd name="T0" fmla="*/ 0 w 3028"/>
              <a:gd name="T1" fmla="*/ 2764 h 2764"/>
              <a:gd name="T2" fmla="*/ 0 w 3028"/>
              <a:gd name="T3" fmla="*/ 2369 h 2764"/>
              <a:gd name="T4" fmla="*/ 418 w 3028"/>
              <a:gd name="T5" fmla="*/ 2369 h 2764"/>
              <a:gd name="T6" fmla="*/ 418 w 3028"/>
              <a:gd name="T7" fmla="*/ 1742 h 2764"/>
              <a:gd name="T8" fmla="*/ 1186 w 3028"/>
              <a:gd name="T9" fmla="*/ 1742 h 2764"/>
              <a:gd name="T10" fmla="*/ 1186 w 3028"/>
              <a:gd name="T11" fmla="*/ 1497 h 2764"/>
              <a:gd name="T12" fmla="*/ 1410 w 3028"/>
              <a:gd name="T13" fmla="*/ 1497 h 2764"/>
              <a:gd name="T14" fmla="*/ 1410 w 3028"/>
              <a:gd name="T15" fmla="*/ 722 h 2764"/>
              <a:gd name="T16" fmla="*/ 1752 w 3028"/>
              <a:gd name="T17" fmla="*/ 722 h 2764"/>
              <a:gd name="T18" fmla="*/ 1752 w 3028"/>
              <a:gd name="T19" fmla="*/ 483 h 2764"/>
              <a:gd name="T20" fmla="*/ 2535 w 3028"/>
              <a:gd name="T21" fmla="*/ 483 h 2764"/>
              <a:gd name="T22" fmla="*/ 2535 w 3028"/>
              <a:gd name="T23" fmla="*/ 0 h 2764"/>
              <a:gd name="T24" fmla="*/ 3028 w 3028"/>
              <a:gd name="T25" fmla="*/ 0 h 276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028"/>
              <a:gd name="T40" fmla="*/ 0 h 2764"/>
              <a:gd name="T41" fmla="*/ 3028 w 3028"/>
              <a:gd name="T42" fmla="*/ 2764 h 276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028" h="2764">
                <a:moveTo>
                  <a:pt x="0" y="2764"/>
                </a:moveTo>
                <a:lnTo>
                  <a:pt x="0" y="2369"/>
                </a:lnTo>
                <a:lnTo>
                  <a:pt x="418" y="2369"/>
                </a:lnTo>
                <a:lnTo>
                  <a:pt x="418" y="1742"/>
                </a:lnTo>
                <a:lnTo>
                  <a:pt x="1186" y="1742"/>
                </a:lnTo>
                <a:lnTo>
                  <a:pt x="1186" y="1497"/>
                </a:lnTo>
                <a:lnTo>
                  <a:pt x="1410" y="1497"/>
                </a:lnTo>
                <a:lnTo>
                  <a:pt x="1410" y="722"/>
                </a:lnTo>
                <a:lnTo>
                  <a:pt x="1752" y="722"/>
                </a:lnTo>
                <a:lnTo>
                  <a:pt x="1752" y="483"/>
                </a:lnTo>
                <a:lnTo>
                  <a:pt x="2535" y="483"/>
                </a:lnTo>
                <a:lnTo>
                  <a:pt x="2535" y="0"/>
                </a:lnTo>
                <a:lnTo>
                  <a:pt x="3028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202" name="Rectangle 5"/>
          <p:cNvSpPr>
            <a:spLocks noChangeArrowheads="1"/>
          </p:cNvSpPr>
          <p:nvPr/>
        </p:nvSpPr>
        <p:spPr bwMode="auto">
          <a:xfrm>
            <a:off x="3486150" y="4214813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1</a:t>
            </a:r>
            <a:endParaRPr lang="en-CA" altLang="en-US">
              <a:solidFill>
                <a:schemeClr val="bg2"/>
              </a:solidFill>
            </a:endParaRPr>
          </a:p>
        </p:txBody>
      </p:sp>
      <p:sp>
        <p:nvSpPr>
          <p:cNvPr id="8203" name="Rectangle 6"/>
          <p:cNvSpPr>
            <a:spLocks noChangeArrowheads="1"/>
          </p:cNvSpPr>
          <p:nvPr/>
        </p:nvSpPr>
        <p:spPr bwMode="auto">
          <a:xfrm>
            <a:off x="2514600" y="5440363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1</a:t>
            </a:r>
            <a:endParaRPr lang="en-CA" altLang="en-US">
              <a:solidFill>
                <a:schemeClr val="bg2"/>
              </a:solidFill>
            </a:endParaRPr>
          </a:p>
        </p:txBody>
      </p:sp>
      <p:sp>
        <p:nvSpPr>
          <p:cNvPr id="8204" name="Rectangle 7"/>
          <p:cNvSpPr>
            <a:spLocks noChangeArrowheads="1"/>
          </p:cNvSpPr>
          <p:nvPr/>
        </p:nvSpPr>
        <p:spPr bwMode="auto">
          <a:xfrm>
            <a:off x="3162300" y="4830763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1</a:t>
            </a:r>
            <a:endParaRPr lang="en-CA" altLang="en-US">
              <a:solidFill>
                <a:schemeClr val="bg2"/>
              </a:solidFill>
            </a:endParaRPr>
          </a:p>
        </p:txBody>
      </p:sp>
      <p:sp>
        <p:nvSpPr>
          <p:cNvPr id="8205" name="Rectangle 8"/>
          <p:cNvSpPr>
            <a:spLocks noChangeArrowheads="1"/>
          </p:cNvSpPr>
          <p:nvPr/>
        </p:nvSpPr>
        <p:spPr bwMode="auto">
          <a:xfrm>
            <a:off x="3844925" y="6232525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1</a:t>
            </a:r>
            <a:endParaRPr lang="en-CA" altLang="en-US">
              <a:solidFill>
                <a:schemeClr val="bg2"/>
              </a:solidFill>
            </a:endParaRPr>
          </a:p>
        </p:txBody>
      </p:sp>
      <p:sp>
        <p:nvSpPr>
          <p:cNvPr id="8206" name="Rectangle 9"/>
          <p:cNvSpPr>
            <a:spLocks noChangeArrowheads="1"/>
          </p:cNvSpPr>
          <p:nvPr/>
        </p:nvSpPr>
        <p:spPr bwMode="auto">
          <a:xfrm>
            <a:off x="4772025" y="5219700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1</a:t>
            </a:r>
            <a:endParaRPr lang="en-CA" altLang="en-US">
              <a:solidFill>
                <a:schemeClr val="bg2"/>
              </a:solidFill>
            </a:endParaRPr>
          </a:p>
        </p:txBody>
      </p:sp>
      <p:sp>
        <p:nvSpPr>
          <p:cNvPr id="8207" name="Rectangle 10"/>
          <p:cNvSpPr>
            <a:spLocks noChangeArrowheads="1"/>
          </p:cNvSpPr>
          <p:nvPr/>
        </p:nvSpPr>
        <p:spPr bwMode="auto">
          <a:xfrm>
            <a:off x="2776538" y="4041775"/>
            <a:ext cx="2206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2400">
                <a:solidFill>
                  <a:srgbClr val="FFFFFF"/>
                </a:solidFill>
              </a:rPr>
              <a:t>X</a:t>
            </a:r>
            <a:endParaRPr lang="en-CA" altLang="en-US">
              <a:solidFill>
                <a:schemeClr val="bg2"/>
              </a:solidFill>
            </a:endParaRPr>
          </a:p>
        </p:txBody>
      </p:sp>
      <p:sp>
        <p:nvSpPr>
          <p:cNvPr id="8208" name="Rectangle 11"/>
          <p:cNvSpPr>
            <a:spLocks noChangeArrowheads="1"/>
          </p:cNvSpPr>
          <p:nvPr/>
        </p:nvSpPr>
        <p:spPr bwMode="auto">
          <a:xfrm>
            <a:off x="3963988" y="5089525"/>
            <a:ext cx="77787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CA" altLang="en-US" sz="7200">
                <a:solidFill>
                  <a:srgbClr val="000000"/>
                </a:solidFill>
              </a:rPr>
              <a:t>0</a:t>
            </a:r>
            <a:endParaRPr lang="en-CA" altLang="en-US">
              <a:solidFill>
                <a:schemeClr val="bg2"/>
              </a:solidFill>
            </a:endParaRPr>
          </a:p>
        </p:txBody>
      </p:sp>
      <p:graphicFrame>
        <p:nvGraphicFramePr>
          <p:cNvPr id="8194" name="Object 12"/>
          <p:cNvGraphicFramePr>
            <a:graphicFrameLocks noChangeAspect="1"/>
          </p:cNvGraphicFramePr>
          <p:nvPr/>
        </p:nvGraphicFramePr>
        <p:xfrm>
          <a:off x="2628900" y="5138738"/>
          <a:ext cx="2111375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CorelPhotoPaint.Image.7" r:id="rId3" imgW="2913647" imgH="2011173" progId="CorelPhotoPaint.Image.7">
                  <p:embed/>
                </p:oleObj>
              </mc:Choice>
              <mc:Fallback>
                <p:oleObj name="CorelPhotoPaint.Image.7" r:id="rId3" imgW="2913647" imgH="2011173" progId="CorelPhotoPaint.Image.7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5138738"/>
                        <a:ext cx="2111375" cy="1068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13"/>
          <p:cNvGraphicFramePr>
            <a:graphicFrameLocks noChangeAspect="1"/>
          </p:cNvGraphicFramePr>
          <p:nvPr/>
        </p:nvGraphicFramePr>
        <p:xfrm>
          <a:off x="3319463" y="4491038"/>
          <a:ext cx="1411287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CorelPhotoPaint.Image.7" r:id="rId5" imgW="2554013" imgH="3242804" progId="CorelPhotoPaint.Image.7">
                  <p:embed/>
                </p:oleObj>
              </mc:Choice>
              <mc:Fallback>
                <p:oleObj name="CorelPhotoPaint.Image.7" r:id="rId5" imgW="2554013" imgH="3242804" progId="CorelPhotoPaint.Image.7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9463" y="4491038"/>
                        <a:ext cx="1411287" cy="172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14"/>
          <p:cNvGraphicFramePr>
            <a:graphicFrameLocks noChangeAspect="1"/>
          </p:cNvGraphicFramePr>
          <p:nvPr/>
        </p:nvGraphicFramePr>
        <p:xfrm>
          <a:off x="3341688" y="4491038"/>
          <a:ext cx="1409700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name="CorelPhotoPaint.Image.7" r:id="rId7" imgW="2554013" imgH="3242804" progId="CorelPhotoPaint.Image.7">
                  <p:embed/>
                </p:oleObj>
              </mc:Choice>
              <mc:Fallback>
                <p:oleObj name="CorelPhotoPaint.Image.7" r:id="rId7" imgW="2554013" imgH="3242804" progId="CorelPhotoPaint.Image.7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1688" y="4491038"/>
                        <a:ext cx="1409700" cy="172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15"/>
          <p:cNvGraphicFramePr>
            <a:graphicFrameLocks noChangeAspect="1"/>
          </p:cNvGraphicFramePr>
          <p:nvPr/>
        </p:nvGraphicFramePr>
        <p:xfrm>
          <a:off x="3635375" y="3962400"/>
          <a:ext cx="1111250" cy="225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CorelPhotoPaint.Image.7" r:id="rId8" imgW="2011173" imgH="3620725" progId="CorelPhotoPaint.Image.7">
                  <p:embed/>
                </p:oleObj>
              </mc:Choice>
              <mc:Fallback>
                <p:oleObj name="CorelPhotoPaint.Image.7" r:id="rId8" imgW="2011173" imgH="3620725" progId="CorelPhotoPaint.Image.7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3962400"/>
                        <a:ext cx="1111250" cy="225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9" name="Rectangle 16"/>
          <p:cNvSpPr>
            <a:spLocks noChangeArrowheads="1"/>
          </p:cNvSpPr>
          <p:nvPr/>
        </p:nvSpPr>
        <p:spPr bwMode="auto">
          <a:xfrm>
            <a:off x="2498725" y="4168775"/>
            <a:ext cx="2206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2400">
                <a:solidFill>
                  <a:srgbClr val="FFFFFF"/>
                </a:solidFill>
              </a:rPr>
              <a:t>Y</a:t>
            </a:r>
            <a:endParaRPr lang="en-CA" altLang="en-US">
              <a:solidFill>
                <a:schemeClr val="bg2"/>
              </a:solidFill>
            </a:endParaRPr>
          </a:p>
        </p:txBody>
      </p:sp>
      <p:sp>
        <p:nvSpPr>
          <p:cNvPr id="8210" name="Line 17"/>
          <p:cNvSpPr>
            <a:spLocks noChangeShapeType="1"/>
          </p:cNvSpPr>
          <p:nvPr/>
        </p:nvSpPr>
        <p:spPr bwMode="auto">
          <a:xfrm>
            <a:off x="2498725" y="4044950"/>
            <a:ext cx="0" cy="436563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1" name="Text Box 18"/>
          <p:cNvSpPr txBox="1">
            <a:spLocks noChangeArrowheads="1"/>
          </p:cNvSpPr>
          <p:nvPr/>
        </p:nvSpPr>
        <p:spPr bwMode="auto">
          <a:xfrm>
            <a:off x="4549775" y="6102350"/>
            <a:ext cx="10890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/>
              <a:t>&lt;x.y&gt;</a:t>
            </a:r>
            <a:endParaRPr lang="en-CA" altLang="en-US"/>
          </a:p>
        </p:txBody>
      </p:sp>
      <p:sp>
        <p:nvSpPr>
          <p:cNvPr id="8212" name="Text Box 19"/>
          <p:cNvSpPr txBox="1">
            <a:spLocks noChangeArrowheads="1"/>
          </p:cNvSpPr>
          <p:nvPr/>
        </p:nvSpPr>
        <p:spPr bwMode="auto">
          <a:xfrm>
            <a:off x="3971925" y="5121275"/>
            <a:ext cx="4762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4600"/>
              <a:t>0</a:t>
            </a:r>
            <a:endParaRPr lang="en-CA" altLang="en-US" sz="4600"/>
          </a:p>
        </p:txBody>
      </p:sp>
      <p:sp>
        <p:nvSpPr>
          <p:cNvPr id="8213" name="Line 20"/>
          <p:cNvSpPr>
            <a:spLocks noChangeShapeType="1"/>
          </p:cNvSpPr>
          <p:nvPr/>
        </p:nvSpPr>
        <p:spPr bwMode="auto">
          <a:xfrm>
            <a:off x="2498725" y="3962400"/>
            <a:ext cx="498475" cy="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4" name="Rectangle 21"/>
          <p:cNvSpPr>
            <a:spLocks noChangeArrowheads="1"/>
          </p:cNvSpPr>
          <p:nvPr/>
        </p:nvSpPr>
        <p:spPr bwMode="auto">
          <a:xfrm>
            <a:off x="4305300" y="3733800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1</a:t>
            </a:r>
            <a:endParaRPr lang="en-CA" altLang="en-US">
              <a:solidFill>
                <a:schemeClr val="bg2"/>
              </a:solidFill>
            </a:endParaRPr>
          </a:p>
        </p:txBody>
      </p:sp>
      <p:sp>
        <p:nvSpPr>
          <p:cNvPr id="8215" name="Text Box 22"/>
          <p:cNvSpPr txBox="1">
            <a:spLocks noChangeArrowheads="1"/>
          </p:cNvSpPr>
          <p:nvPr/>
        </p:nvSpPr>
        <p:spPr bwMode="auto">
          <a:xfrm>
            <a:off x="5399088" y="4479925"/>
            <a:ext cx="366871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u="sng"/>
              <a:t>Timing</a:t>
            </a:r>
          </a:p>
          <a:p>
            <a:pPr algn="ctr">
              <a:buFontTx/>
              <a:buNone/>
            </a:pPr>
            <a:r>
              <a:rPr lang="en-US" altLang="en-US"/>
              <a:t>O(1) amortized time per &lt;x,y&gt;</a:t>
            </a:r>
            <a:endParaRPr lang="en-CA" altLang="en-US"/>
          </a:p>
        </p:txBody>
      </p:sp>
      <p:grpSp>
        <p:nvGrpSpPr>
          <p:cNvPr id="8216" name="Group 23"/>
          <p:cNvGrpSpPr>
            <a:grpSpLocks/>
          </p:cNvGrpSpPr>
          <p:nvPr/>
        </p:nvGrpSpPr>
        <p:grpSpPr bwMode="auto">
          <a:xfrm>
            <a:off x="5562600" y="3717925"/>
            <a:ext cx="3429000" cy="2933700"/>
            <a:chOff x="3504" y="2342"/>
            <a:chExt cx="2160" cy="1848"/>
          </a:xfrm>
        </p:grpSpPr>
        <p:sp>
          <p:nvSpPr>
            <p:cNvPr id="8218" name="Oval 24"/>
            <p:cNvSpPr>
              <a:spLocks noChangeArrowheads="1"/>
            </p:cNvSpPr>
            <p:nvPr/>
          </p:nvSpPr>
          <p:spPr bwMode="auto">
            <a:xfrm>
              <a:off x="3504" y="2609"/>
              <a:ext cx="2160" cy="1581"/>
            </a:xfrm>
            <a:prstGeom prst="ellipse">
              <a:avLst/>
            </a:prstGeom>
            <a:noFill/>
            <a:ln w="38100" cap="sq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19" name="Text Box 25"/>
            <p:cNvSpPr txBox="1">
              <a:spLocks noChangeArrowheads="1"/>
            </p:cNvSpPr>
            <p:nvPr/>
          </p:nvSpPr>
          <p:spPr bwMode="auto">
            <a:xfrm>
              <a:off x="4820" y="2342"/>
              <a:ext cx="650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>
                  <a:solidFill>
                    <a:srgbClr val="FF5050"/>
                  </a:solidFill>
                </a:rPr>
                <a:t>Third</a:t>
              </a:r>
              <a:endParaRPr lang="en-CA" altLang="en-US">
                <a:solidFill>
                  <a:srgbClr val="FF5050"/>
                </a:solidFill>
              </a:endParaRPr>
            </a:p>
          </p:txBody>
        </p:sp>
      </p:grpSp>
      <p:sp>
        <p:nvSpPr>
          <p:cNvPr id="8217" name="Text Box 26"/>
          <p:cNvSpPr txBox="1">
            <a:spLocks noChangeArrowheads="1"/>
          </p:cNvSpPr>
          <p:nvPr/>
        </p:nvSpPr>
        <p:spPr bwMode="auto">
          <a:xfrm>
            <a:off x="3733800" y="5897563"/>
            <a:ext cx="10572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200">
                <a:solidFill>
                  <a:schemeClr val="accent1"/>
                </a:solidFill>
              </a:rPr>
              <a:t>&lt;x,y&gt; *</a:t>
            </a:r>
            <a:endParaRPr lang="en-CA" altLang="en-US" sz="22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CE60281-F608-4038-8FC7-5B2970472382}" type="slidenum">
              <a:rPr lang="en-US" altLang="en-US" sz="1400"/>
              <a:pPr/>
              <a:t>2</a:t>
            </a:fld>
            <a:endParaRPr lang="en-US" altLang="en-US" sz="1400"/>
          </a:p>
        </p:txBody>
      </p:sp>
      <p:grpSp>
        <p:nvGrpSpPr>
          <p:cNvPr id="2" name="Group 505"/>
          <p:cNvGrpSpPr>
            <a:grpSpLocks/>
          </p:cNvGrpSpPr>
          <p:nvPr/>
        </p:nvGrpSpPr>
        <p:grpSpPr bwMode="auto">
          <a:xfrm>
            <a:off x="2719388" y="1905000"/>
            <a:ext cx="3833812" cy="2476500"/>
            <a:chOff x="512" y="2693"/>
            <a:chExt cx="2415" cy="1560"/>
          </a:xfrm>
        </p:grpSpPr>
        <p:grpSp>
          <p:nvGrpSpPr>
            <p:cNvPr id="14442" name="Group 504"/>
            <p:cNvGrpSpPr>
              <a:grpSpLocks/>
            </p:cNvGrpSpPr>
            <p:nvPr/>
          </p:nvGrpSpPr>
          <p:grpSpPr bwMode="auto">
            <a:xfrm>
              <a:off x="1544" y="2693"/>
              <a:ext cx="1383" cy="1560"/>
              <a:chOff x="1544" y="2693"/>
              <a:chExt cx="1383" cy="1560"/>
            </a:xfrm>
          </p:grpSpPr>
          <p:sp>
            <p:nvSpPr>
              <p:cNvPr id="14444" name="Rectangle 334"/>
              <p:cNvSpPr>
                <a:spLocks noChangeArrowheads="1"/>
              </p:cNvSpPr>
              <p:nvPr/>
            </p:nvSpPr>
            <p:spPr bwMode="auto">
              <a:xfrm>
                <a:off x="1909" y="3067"/>
                <a:ext cx="243" cy="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45" name="Rectangle 335"/>
              <p:cNvSpPr>
                <a:spLocks noChangeArrowheads="1"/>
              </p:cNvSpPr>
              <p:nvPr/>
            </p:nvSpPr>
            <p:spPr bwMode="auto">
              <a:xfrm>
                <a:off x="1909" y="3075"/>
                <a:ext cx="144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CA" altLang="en-US" sz="3600">
                    <a:solidFill>
                      <a:srgbClr val="000000"/>
                    </a:solidFill>
                  </a:rPr>
                  <a:t>0</a:t>
                </a:r>
                <a:endParaRPr lang="en-CA" altLang="en-US"/>
              </a:p>
            </p:txBody>
          </p:sp>
          <p:sp>
            <p:nvSpPr>
              <p:cNvPr id="14446" name="Rectangle 336"/>
              <p:cNvSpPr>
                <a:spLocks noChangeArrowheads="1"/>
              </p:cNvSpPr>
              <p:nvPr/>
            </p:nvSpPr>
            <p:spPr bwMode="auto">
              <a:xfrm>
                <a:off x="2053" y="3075"/>
                <a:ext cx="72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CA" altLang="en-US" sz="3600">
                    <a:solidFill>
                      <a:srgbClr val="000000"/>
                    </a:solidFill>
                  </a:rPr>
                  <a:t> </a:t>
                </a:r>
                <a:endParaRPr lang="en-CA" altLang="en-US"/>
              </a:p>
            </p:txBody>
          </p:sp>
          <p:sp>
            <p:nvSpPr>
              <p:cNvPr id="14447" name="Rectangle 337"/>
              <p:cNvSpPr>
                <a:spLocks noChangeArrowheads="1"/>
              </p:cNvSpPr>
              <p:nvPr/>
            </p:nvSpPr>
            <p:spPr bwMode="auto">
              <a:xfrm>
                <a:off x="1870" y="3067"/>
                <a:ext cx="39" cy="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48" name="Rectangle 338"/>
              <p:cNvSpPr>
                <a:spLocks noChangeArrowheads="1"/>
              </p:cNvSpPr>
              <p:nvPr/>
            </p:nvSpPr>
            <p:spPr bwMode="auto">
              <a:xfrm>
                <a:off x="2152" y="3067"/>
                <a:ext cx="40" cy="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49" name="Rectangle 339"/>
              <p:cNvSpPr>
                <a:spLocks noChangeArrowheads="1"/>
              </p:cNvSpPr>
              <p:nvPr/>
            </p:nvSpPr>
            <p:spPr bwMode="auto">
              <a:xfrm>
                <a:off x="2238" y="3067"/>
                <a:ext cx="239" cy="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50" name="Rectangle 340"/>
              <p:cNvSpPr>
                <a:spLocks noChangeArrowheads="1"/>
              </p:cNvSpPr>
              <p:nvPr/>
            </p:nvSpPr>
            <p:spPr bwMode="auto">
              <a:xfrm>
                <a:off x="2238" y="3075"/>
                <a:ext cx="144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CA" altLang="en-US" sz="3600">
                    <a:solidFill>
                      <a:srgbClr val="010000"/>
                    </a:solidFill>
                  </a:rPr>
                  <a:t>0</a:t>
                </a:r>
                <a:endParaRPr lang="en-CA" altLang="en-US"/>
              </a:p>
            </p:txBody>
          </p:sp>
          <p:sp>
            <p:nvSpPr>
              <p:cNvPr id="14451" name="Rectangle 341"/>
              <p:cNvSpPr>
                <a:spLocks noChangeArrowheads="1"/>
              </p:cNvSpPr>
              <p:nvPr/>
            </p:nvSpPr>
            <p:spPr bwMode="auto">
              <a:xfrm>
                <a:off x="2382" y="3075"/>
                <a:ext cx="72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CA" altLang="en-US" sz="3600">
                    <a:solidFill>
                      <a:srgbClr val="010000"/>
                    </a:solidFill>
                  </a:rPr>
                  <a:t> </a:t>
                </a:r>
                <a:endParaRPr lang="en-CA" altLang="en-US"/>
              </a:p>
            </p:txBody>
          </p:sp>
          <p:sp>
            <p:nvSpPr>
              <p:cNvPr id="14452" name="Rectangle 342"/>
              <p:cNvSpPr>
                <a:spLocks noChangeArrowheads="1"/>
              </p:cNvSpPr>
              <p:nvPr/>
            </p:nvSpPr>
            <p:spPr bwMode="auto">
              <a:xfrm>
                <a:off x="2197" y="3067"/>
                <a:ext cx="41" cy="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53" name="Rectangle 343"/>
              <p:cNvSpPr>
                <a:spLocks noChangeArrowheads="1"/>
              </p:cNvSpPr>
              <p:nvPr/>
            </p:nvSpPr>
            <p:spPr bwMode="auto">
              <a:xfrm>
                <a:off x="2477" y="3067"/>
                <a:ext cx="38" cy="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54" name="Rectangle 344"/>
              <p:cNvSpPr>
                <a:spLocks noChangeArrowheads="1"/>
              </p:cNvSpPr>
              <p:nvPr/>
            </p:nvSpPr>
            <p:spPr bwMode="auto">
              <a:xfrm>
                <a:off x="2562" y="3067"/>
                <a:ext cx="236" cy="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55" name="Rectangle 345"/>
              <p:cNvSpPr>
                <a:spLocks noChangeArrowheads="1"/>
              </p:cNvSpPr>
              <p:nvPr/>
            </p:nvSpPr>
            <p:spPr bwMode="auto">
              <a:xfrm>
                <a:off x="2562" y="3075"/>
                <a:ext cx="144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CA" altLang="en-US" sz="3600">
                    <a:solidFill>
                      <a:srgbClr val="010000"/>
                    </a:solidFill>
                  </a:rPr>
                  <a:t>1</a:t>
                </a:r>
                <a:endParaRPr lang="en-CA" altLang="en-US"/>
              </a:p>
            </p:txBody>
          </p:sp>
          <p:sp>
            <p:nvSpPr>
              <p:cNvPr id="14456" name="Rectangle 346"/>
              <p:cNvSpPr>
                <a:spLocks noChangeArrowheads="1"/>
              </p:cNvSpPr>
              <p:nvPr/>
            </p:nvSpPr>
            <p:spPr bwMode="auto">
              <a:xfrm>
                <a:off x="2706" y="3075"/>
                <a:ext cx="72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CA" altLang="en-US" sz="3600">
                    <a:solidFill>
                      <a:srgbClr val="010000"/>
                    </a:solidFill>
                  </a:rPr>
                  <a:t> </a:t>
                </a:r>
                <a:endParaRPr lang="en-CA" altLang="en-US"/>
              </a:p>
            </p:txBody>
          </p:sp>
          <p:sp>
            <p:nvSpPr>
              <p:cNvPr id="14457" name="Rectangle 347"/>
              <p:cNvSpPr>
                <a:spLocks noChangeArrowheads="1"/>
              </p:cNvSpPr>
              <p:nvPr/>
            </p:nvSpPr>
            <p:spPr bwMode="auto">
              <a:xfrm>
                <a:off x="2520" y="3067"/>
                <a:ext cx="42" cy="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58" name="Rectangle 348"/>
              <p:cNvSpPr>
                <a:spLocks noChangeArrowheads="1"/>
              </p:cNvSpPr>
              <p:nvPr/>
            </p:nvSpPr>
            <p:spPr bwMode="auto">
              <a:xfrm>
                <a:off x="2798" y="3067"/>
                <a:ext cx="39" cy="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59" name="Rectangle 349"/>
              <p:cNvSpPr>
                <a:spLocks noChangeArrowheads="1"/>
              </p:cNvSpPr>
              <p:nvPr/>
            </p:nvSpPr>
            <p:spPr bwMode="auto">
              <a:xfrm>
                <a:off x="1859" y="3055"/>
                <a:ext cx="11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60" name="Line 350"/>
              <p:cNvSpPr>
                <a:spLocks noChangeShapeType="1"/>
              </p:cNvSpPr>
              <p:nvPr/>
            </p:nvSpPr>
            <p:spPr bwMode="auto">
              <a:xfrm>
                <a:off x="1859" y="3055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1" name="Rectangle 351"/>
              <p:cNvSpPr>
                <a:spLocks noChangeArrowheads="1"/>
              </p:cNvSpPr>
              <p:nvPr/>
            </p:nvSpPr>
            <p:spPr bwMode="auto">
              <a:xfrm>
                <a:off x="1859" y="3055"/>
                <a:ext cx="11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62" name="Line 352"/>
              <p:cNvSpPr>
                <a:spLocks noChangeShapeType="1"/>
              </p:cNvSpPr>
              <p:nvPr/>
            </p:nvSpPr>
            <p:spPr bwMode="auto">
              <a:xfrm>
                <a:off x="1859" y="3055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3" name="Line 353"/>
              <p:cNvSpPr>
                <a:spLocks noChangeShapeType="1"/>
              </p:cNvSpPr>
              <p:nvPr/>
            </p:nvSpPr>
            <p:spPr bwMode="auto">
              <a:xfrm>
                <a:off x="1859" y="3055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4" name="Rectangle 354"/>
              <p:cNvSpPr>
                <a:spLocks noChangeArrowheads="1"/>
              </p:cNvSpPr>
              <p:nvPr/>
            </p:nvSpPr>
            <p:spPr bwMode="auto">
              <a:xfrm>
                <a:off x="1870" y="3055"/>
                <a:ext cx="322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65" name="Line 355"/>
              <p:cNvSpPr>
                <a:spLocks noChangeShapeType="1"/>
              </p:cNvSpPr>
              <p:nvPr/>
            </p:nvSpPr>
            <p:spPr bwMode="auto">
              <a:xfrm>
                <a:off x="1870" y="3055"/>
                <a:ext cx="32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6" name="Rectangle 356"/>
              <p:cNvSpPr>
                <a:spLocks noChangeArrowheads="1"/>
              </p:cNvSpPr>
              <p:nvPr/>
            </p:nvSpPr>
            <p:spPr bwMode="auto">
              <a:xfrm>
                <a:off x="1870" y="3066"/>
                <a:ext cx="322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67" name="Rectangle 357"/>
              <p:cNvSpPr>
                <a:spLocks noChangeArrowheads="1"/>
              </p:cNvSpPr>
              <p:nvPr/>
            </p:nvSpPr>
            <p:spPr bwMode="auto">
              <a:xfrm>
                <a:off x="2197" y="3066"/>
                <a:ext cx="6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68" name="Rectangle 358"/>
              <p:cNvSpPr>
                <a:spLocks noChangeArrowheads="1"/>
              </p:cNvSpPr>
              <p:nvPr/>
            </p:nvSpPr>
            <p:spPr bwMode="auto">
              <a:xfrm>
                <a:off x="2192" y="3066"/>
                <a:ext cx="5" cy="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69" name="Line 359"/>
              <p:cNvSpPr>
                <a:spLocks noChangeShapeType="1"/>
              </p:cNvSpPr>
              <p:nvPr/>
            </p:nvSpPr>
            <p:spPr bwMode="auto">
              <a:xfrm>
                <a:off x="2192" y="3066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0" name="Rectangle 360"/>
              <p:cNvSpPr>
                <a:spLocks noChangeArrowheads="1"/>
              </p:cNvSpPr>
              <p:nvPr/>
            </p:nvSpPr>
            <p:spPr bwMode="auto">
              <a:xfrm>
                <a:off x="2192" y="3055"/>
                <a:ext cx="11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71" name="Line 361"/>
              <p:cNvSpPr>
                <a:spLocks noChangeShapeType="1"/>
              </p:cNvSpPr>
              <p:nvPr/>
            </p:nvSpPr>
            <p:spPr bwMode="auto">
              <a:xfrm>
                <a:off x="2192" y="3055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2" name="Line 362"/>
              <p:cNvSpPr>
                <a:spLocks noChangeShapeType="1"/>
              </p:cNvSpPr>
              <p:nvPr/>
            </p:nvSpPr>
            <p:spPr bwMode="auto">
              <a:xfrm>
                <a:off x="2192" y="3055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" name="Rectangle 363"/>
              <p:cNvSpPr>
                <a:spLocks noChangeArrowheads="1"/>
              </p:cNvSpPr>
              <p:nvPr/>
            </p:nvSpPr>
            <p:spPr bwMode="auto">
              <a:xfrm>
                <a:off x="2203" y="3055"/>
                <a:ext cx="312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74" name="Line 364"/>
              <p:cNvSpPr>
                <a:spLocks noChangeShapeType="1"/>
              </p:cNvSpPr>
              <p:nvPr/>
            </p:nvSpPr>
            <p:spPr bwMode="auto">
              <a:xfrm>
                <a:off x="2203" y="3055"/>
                <a:ext cx="3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5" name="Rectangle 365"/>
              <p:cNvSpPr>
                <a:spLocks noChangeArrowheads="1"/>
              </p:cNvSpPr>
              <p:nvPr/>
            </p:nvSpPr>
            <p:spPr bwMode="auto">
              <a:xfrm>
                <a:off x="2203" y="3066"/>
                <a:ext cx="312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76" name="Rectangle 366"/>
              <p:cNvSpPr>
                <a:spLocks noChangeArrowheads="1"/>
              </p:cNvSpPr>
              <p:nvPr/>
            </p:nvSpPr>
            <p:spPr bwMode="auto">
              <a:xfrm>
                <a:off x="2520" y="3066"/>
                <a:ext cx="6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77" name="Rectangle 367"/>
              <p:cNvSpPr>
                <a:spLocks noChangeArrowheads="1"/>
              </p:cNvSpPr>
              <p:nvPr/>
            </p:nvSpPr>
            <p:spPr bwMode="auto">
              <a:xfrm>
                <a:off x="2515" y="3066"/>
                <a:ext cx="5" cy="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78" name="Line 368"/>
              <p:cNvSpPr>
                <a:spLocks noChangeShapeType="1"/>
              </p:cNvSpPr>
              <p:nvPr/>
            </p:nvSpPr>
            <p:spPr bwMode="auto">
              <a:xfrm>
                <a:off x="2515" y="3066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9" name="Rectangle 369"/>
              <p:cNvSpPr>
                <a:spLocks noChangeArrowheads="1"/>
              </p:cNvSpPr>
              <p:nvPr/>
            </p:nvSpPr>
            <p:spPr bwMode="auto">
              <a:xfrm>
                <a:off x="2515" y="3055"/>
                <a:ext cx="11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80" name="Line 370"/>
              <p:cNvSpPr>
                <a:spLocks noChangeShapeType="1"/>
              </p:cNvSpPr>
              <p:nvPr/>
            </p:nvSpPr>
            <p:spPr bwMode="auto">
              <a:xfrm>
                <a:off x="2515" y="3055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1" name="Line 371"/>
              <p:cNvSpPr>
                <a:spLocks noChangeShapeType="1"/>
              </p:cNvSpPr>
              <p:nvPr/>
            </p:nvSpPr>
            <p:spPr bwMode="auto">
              <a:xfrm>
                <a:off x="2515" y="3055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2" name="Rectangle 372"/>
              <p:cNvSpPr>
                <a:spLocks noChangeArrowheads="1"/>
              </p:cNvSpPr>
              <p:nvPr/>
            </p:nvSpPr>
            <p:spPr bwMode="auto">
              <a:xfrm>
                <a:off x="2526" y="3055"/>
                <a:ext cx="311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83" name="Line 373"/>
              <p:cNvSpPr>
                <a:spLocks noChangeShapeType="1"/>
              </p:cNvSpPr>
              <p:nvPr/>
            </p:nvSpPr>
            <p:spPr bwMode="auto">
              <a:xfrm>
                <a:off x="2526" y="3055"/>
                <a:ext cx="3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4" name="Rectangle 374"/>
              <p:cNvSpPr>
                <a:spLocks noChangeArrowheads="1"/>
              </p:cNvSpPr>
              <p:nvPr/>
            </p:nvSpPr>
            <p:spPr bwMode="auto">
              <a:xfrm>
                <a:off x="2526" y="3066"/>
                <a:ext cx="31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85" name="Rectangle 375"/>
              <p:cNvSpPr>
                <a:spLocks noChangeArrowheads="1"/>
              </p:cNvSpPr>
              <p:nvPr/>
            </p:nvSpPr>
            <p:spPr bwMode="auto">
              <a:xfrm>
                <a:off x="2837" y="3055"/>
                <a:ext cx="11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86" name="Line 376"/>
              <p:cNvSpPr>
                <a:spLocks noChangeShapeType="1"/>
              </p:cNvSpPr>
              <p:nvPr/>
            </p:nvSpPr>
            <p:spPr bwMode="auto">
              <a:xfrm>
                <a:off x="2837" y="3055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7" name="Rectangle 377"/>
              <p:cNvSpPr>
                <a:spLocks noChangeArrowheads="1"/>
              </p:cNvSpPr>
              <p:nvPr/>
            </p:nvSpPr>
            <p:spPr bwMode="auto">
              <a:xfrm>
                <a:off x="2837" y="3055"/>
                <a:ext cx="11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88" name="Line 378"/>
              <p:cNvSpPr>
                <a:spLocks noChangeShapeType="1"/>
              </p:cNvSpPr>
              <p:nvPr/>
            </p:nvSpPr>
            <p:spPr bwMode="auto">
              <a:xfrm>
                <a:off x="2837" y="3055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9" name="Line 379"/>
              <p:cNvSpPr>
                <a:spLocks noChangeShapeType="1"/>
              </p:cNvSpPr>
              <p:nvPr/>
            </p:nvSpPr>
            <p:spPr bwMode="auto">
              <a:xfrm>
                <a:off x="2837" y="3055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0" name="Rectangle 380"/>
              <p:cNvSpPr>
                <a:spLocks noChangeArrowheads="1"/>
              </p:cNvSpPr>
              <p:nvPr/>
            </p:nvSpPr>
            <p:spPr bwMode="auto">
              <a:xfrm>
                <a:off x="1859" y="3067"/>
                <a:ext cx="11" cy="3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91" name="Line 381"/>
              <p:cNvSpPr>
                <a:spLocks noChangeShapeType="1"/>
              </p:cNvSpPr>
              <p:nvPr/>
            </p:nvSpPr>
            <p:spPr bwMode="auto">
              <a:xfrm>
                <a:off x="1859" y="3067"/>
                <a:ext cx="1" cy="3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2" name="Rectangle 382"/>
              <p:cNvSpPr>
                <a:spLocks noChangeArrowheads="1"/>
              </p:cNvSpPr>
              <p:nvPr/>
            </p:nvSpPr>
            <p:spPr bwMode="auto">
              <a:xfrm>
                <a:off x="2192" y="3067"/>
                <a:ext cx="5" cy="3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93" name="Line 383"/>
              <p:cNvSpPr>
                <a:spLocks noChangeShapeType="1"/>
              </p:cNvSpPr>
              <p:nvPr/>
            </p:nvSpPr>
            <p:spPr bwMode="auto">
              <a:xfrm>
                <a:off x="2192" y="3067"/>
                <a:ext cx="1" cy="3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4" name="Rectangle 384"/>
              <p:cNvSpPr>
                <a:spLocks noChangeArrowheads="1"/>
              </p:cNvSpPr>
              <p:nvPr/>
            </p:nvSpPr>
            <p:spPr bwMode="auto">
              <a:xfrm>
                <a:off x="2515" y="3067"/>
                <a:ext cx="5" cy="3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95" name="Line 385"/>
              <p:cNvSpPr>
                <a:spLocks noChangeShapeType="1"/>
              </p:cNvSpPr>
              <p:nvPr/>
            </p:nvSpPr>
            <p:spPr bwMode="auto">
              <a:xfrm>
                <a:off x="2515" y="3067"/>
                <a:ext cx="1" cy="3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6" name="Rectangle 386"/>
              <p:cNvSpPr>
                <a:spLocks noChangeArrowheads="1"/>
              </p:cNvSpPr>
              <p:nvPr/>
            </p:nvSpPr>
            <p:spPr bwMode="auto">
              <a:xfrm>
                <a:off x="2837" y="3067"/>
                <a:ext cx="11" cy="3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97" name="Line 387"/>
              <p:cNvSpPr>
                <a:spLocks noChangeShapeType="1"/>
              </p:cNvSpPr>
              <p:nvPr/>
            </p:nvSpPr>
            <p:spPr bwMode="auto">
              <a:xfrm>
                <a:off x="2837" y="3067"/>
                <a:ext cx="1" cy="3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8" name="Rectangle 388"/>
              <p:cNvSpPr>
                <a:spLocks noChangeArrowheads="1"/>
              </p:cNvSpPr>
              <p:nvPr/>
            </p:nvSpPr>
            <p:spPr bwMode="auto">
              <a:xfrm>
                <a:off x="1909" y="3403"/>
                <a:ext cx="243" cy="3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99" name="Rectangle 389"/>
              <p:cNvSpPr>
                <a:spLocks noChangeArrowheads="1"/>
              </p:cNvSpPr>
              <p:nvPr/>
            </p:nvSpPr>
            <p:spPr bwMode="auto">
              <a:xfrm>
                <a:off x="1909" y="3411"/>
                <a:ext cx="144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CA" altLang="en-US" sz="3600">
                    <a:solidFill>
                      <a:srgbClr val="010000"/>
                    </a:solidFill>
                  </a:rPr>
                  <a:t>1</a:t>
                </a:r>
                <a:endParaRPr lang="en-CA" altLang="en-US"/>
              </a:p>
            </p:txBody>
          </p:sp>
          <p:sp>
            <p:nvSpPr>
              <p:cNvPr id="14500" name="Rectangle 390"/>
              <p:cNvSpPr>
                <a:spLocks noChangeArrowheads="1"/>
              </p:cNvSpPr>
              <p:nvPr/>
            </p:nvSpPr>
            <p:spPr bwMode="auto">
              <a:xfrm>
                <a:off x="2053" y="3411"/>
                <a:ext cx="72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CA" altLang="en-US" sz="3600">
                    <a:solidFill>
                      <a:srgbClr val="010000"/>
                    </a:solidFill>
                  </a:rPr>
                  <a:t> </a:t>
                </a:r>
                <a:endParaRPr lang="en-CA" altLang="en-US"/>
              </a:p>
            </p:txBody>
          </p:sp>
          <p:sp>
            <p:nvSpPr>
              <p:cNvPr id="14501" name="Rectangle 391"/>
              <p:cNvSpPr>
                <a:spLocks noChangeArrowheads="1"/>
              </p:cNvSpPr>
              <p:nvPr/>
            </p:nvSpPr>
            <p:spPr bwMode="auto">
              <a:xfrm>
                <a:off x="1870" y="3403"/>
                <a:ext cx="39" cy="3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502" name="Rectangle 392"/>
              <p:cNvSpPr>
                <a:spLocks noChangeArrowheads="1"/>
              </p:cNvSpPr>
              <p:nvPr/>
            </p:nvSpPr>
            <p:spPr bwMode="auto">
              <a:xfrm>
                <a:off x="2152" y="3403"/>
                <a:ext cx="40" cy="3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503" name="Rectangle 393"/>
              <p:cNvSpPr>
                <a:spLocks noChangeArrowheads="1"/>
              </p:cNvSpPr>
              <p:nvPr/>
            </p:nvSpPr>
            <p:spPr bwMode="auto">
              <a:xfrm>
                <a:off x="2238" y="3403"/>
                <a:ext cx="239" cy="3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504" name="Rectangle 394"/>
              <p:cNvSpPr>
                <a:spLocks noChangeArrowheads="1"/>
              </p:cNvSpPr>
              <p:nvPr/>
            </p:nvSpPr>
            <p:spPr bwMode="auto">
              <a:xfrm>
                <a:off x="2238" y="3411"/>
                <a:ext cx="144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CA" altLang="en-US" sz="3600">
                    <a:solidFill>
                      <a:srgbClr val="010000"/>
                    </a:solidFill>
                  </a:rPr>
                  <a:t>0</a:t>
                </a:r>
                <a:endParaRPr lang="en-CA" altLang="en-US"/>
              </a:p>
            </p:txBody>
          </p:sp>
          <p:sp>
            <p:nvSpPr>
              <p:cNvPr id="14505" name="Rectangle 395"/>
              <p:cNvSpPr>
                <a:spLocks noChangeArrowheads="1"/>
              </p:cNvSpPr>
              <p:nvPr/>
            </p:nvSpPr>
            <p:spPr bwMode="auto">
              <a:xfrm>
                <a:off x="2382" y="3411"/>
                <a:ext cx="72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CA" altLang="en-US" sz="3600">
                    <a:solidFill>
                      <a:srgbClr val="010000"/>
                    </a:solidFill>
                  </a:rPr>
                  <a:t> </a:t>
                </a:r>
                <a:endParaRPr lang="en-CA" altLang="en-US"/>
              </a:p>
            </p:txBody>
          </p:sp>
          <p:sp>
            <p:nvSpPr>
              <p:cNvPr id="14506" name="Rectangle 396"/>
              <p:cNvSpPr>
                <a:spLocks noChangeArrowheads="1"/>
              </p:cNvSpPr>
              <p:nvPr/>
            </p:nvSpPr>
            <p:spPr bwMode="auto">
              <a:xfrm>
                <a:off x="2197" y="3403"/>
                <a:ext cx="41" cy="3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507" name="Rectangle 397"/>
              <p:cNvSpPr>
                <a:spLocks noChangeArrowheads="1"/>
              </p:cNvSpPr>
              <p:nvPr/>
            </p:nvSpPr>
            <p:spPr bwMode="auto">
              <a:xfrm>
                <a:off x="2477" y="3403"/>
                <a:ext cx="38" cy="3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508" name="Rectangle 398"/>
              <p:cNvSpPr>
                <a:spLocks noChangeArrowheads="1"/>
              </p:cNvSpPr>
              <p:nvPr/>
            </p:nvSpPr>
            <p:spPr bwMode="auto">
              <a:xfrm>
                <a:off x="2562" y="3403"/>
                <a:ext cx="236" cy="3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509" name="Rectangle 399"/>
              <p:cNvSpPr>
                <a:spLocks noChangeArrowheads="1"/>
              </p:cNvSpPr>
              <p:nvPr/>
            </p:nvSpPr>
            <p:spPr bwMode="auto">
              <a:xfrm>
                <a:off x="2562" y="3411"/>
                <a:ext cx="144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CA" altLang="en-US" sz="3600">
                    <a:solidFill>
                      <a:srgbClr val="010000"/>
                    </a:solidFill>
                  </a:rPr>
                  <a:t>0</a:t>
                </a:r>
                <a:endParaRPr lang="en-CA" altLang="en-US"/>
              </a:p>
            </p:txBody>
          </p:sp>
          <p:sp>
            <p:nvSpPr>
              <p:cNvPr id="14510" name="Rectangle 400"/>
              <p:cNvSpPr>
                <a:spLocks noChangeArrowheads="1"/>
              </p:cNvSpPr>
              <p:nvPr/>
            </p:nvSpPr>
            <p:spPr bwMode="auto">
              <a:xfrm>
                <a:off x="2706" y="3411"/>
                <a:ext cx="72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CA" altLang="en-US" sz="3600">
                    <a:solidFill>
                      <a:srgbClr val="010000"/>
                    </a:solidFill>
                  </a:rPr>
                  <a:t> </a:t>
                </a:r>
                <a:endParaRPr lang="en-CA" altLang="en-US"/>
              </a:p>
            </p:txBody>
          </p:sp>
          <p:sp>
            <p:nvSpPr>
              <p:cNvPr id="14511" name="Rectangle 401"/>
              <p:cNvSpPr>
                <a:spLocks noChangeArrowheads="1"/>
              </p:cNvSpPr>
              <p:nvPr/>
            </p:nvSpPr>
            <p:spPr bwMode="auto">
              <a:xfrm>
                <a:off x="2520" y="3403"/>
                <a:ext cx="42" cy="3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512" name="Rectangle 402"/>
              <p:cNvSpPr>
                <a:spLocks noChangeArrowheads="1"/>
              </p:cNvSpPr>
              <p:nvPr/>
            </p:nvSpPr>
            <p:spPr bwMode="auto">
              <a:xfrm>
                <a:off x="2798" y="3403"/>
                <a:ext cx="39" cy="3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513" name="Rectangle 403"/>
              <p:cNvSpPr>
                <a:spLocks noChangeArrowheads="1"/>
              </p:cNvSpPr>
              <p:nvPr/>
            </p:nvSpPr>
            <p:spPr bwMode="auto">
              <a:xfrm>
                <a:off x="1859" y="3397"/>
                <a:ext cx="11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514" name="Line 404"/>
              <p:cNvSpPr>
                <a:spLocks noChangeShapeType="1"/>
              </p:cNvSpPr>
              <p:nvPr/>
            </p:nvSpPr>
            <p:spPr bwMode="auto">
              <a:xfrm>
                <a:off x="1859" y="3397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5" name="Rectangle 405"/>
              <p:cNvSpPr>
                <a:spLocks noChangeArrowheads="1"/>
              </p:cNvSpPr>
              <p:nvPr/>
            </p:nvSpPr>
            <p:spPr bwMode="auto">
              <a:xfrm>
                <a:off x="1870" y="3397"/>
                <a:ext cx="322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516" name="Line 406"/>
              <p:cNvSpPr>
                <a:spLocks noChangeShapeType="1"/>
              </p:cNvSpPr>
              <p:nvPr/>
            </p:nvSpPr>
            <p:spPr bwMode="auto">
              <a:xfrm>
                <a:off x="1870" y="3397"/>
                <a:ext cx="32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7" name="Rectangle 407"/>
              <p:cNvSpPr>
                <a:spLocks noChangeArrowheads="1"/>
              </p:cNvSpPr>
              <p:nvPr/>
            </p:nvSpPr>
            <p:spPr bwMode="auto">
              <a:xfrm>
                <a:off x="1870" y="3402"/>
                <a:ext cx="322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518" name="Rectangle 408"/>
              <p:cNvSpPr>
                <a:spLocks noChangeArrowheads="1"/>
              </p:cNvSpPr>
              <p:nvPr/>
            </p:nvSpPr>
            <p:spPr bwMode="auto">
              <a:xfrm>
                <a:off x="2192" y="3397"/>
                <a:ext cx="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519" name="Line 409"/>
              <p:cNvSpPr>
                <a:spLocks noChangeShapeType="1"/>
              </p:cNvSpPr>
              <p:nvPr/>
            </p:nvSpPr>
            <p:spPr bwMode="auto">
              <a:xfrm>
                <a:off x="2192" y="3397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0" name="Rectangle 410"/>
              <p:cNvSpPr>
                <a:spLocks noChangeArrowheads="1"/>
              </p:cNvSpPr>
              <p:nvPr/>
            </p:nvSpPr>
            <p:spPr bwMode="auto">
              <a:xfrm>
                <a:off x="2197" y="3397"/>
                <a:ext cx="318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521" name="Line 411"/>
              <p:cNvSpPr>
                <a:spLocks noChangeShapeType="1"/>
              </p:cNvSpPr>
              <p:nvPr/>
            </p:nvSpPr>
            <p:spPr bwMode="auto">
              <a:xfrm>
                <a:off x="2197" y="3397"/>
                <a:ext cx="3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2" name="Rectangle 412"/>
              <p:cNvSpPr>
                <a:spLocks noChangeArrowheads="1"/>
              </p:cNvSpPr>
              <p:nvPr/>
            </p:nvSpPr>
            <p:spPr bwMode="auto">
              <a:xfrm>
                <a:off x="2197" y="3402"/>
                <a:ext cx="318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523" name="Rectangle 413"/>
              <p:cNvSpPr>
                <a:spLocks noChangeArrowheads="1"/>
              </p:cNvSpPr>
              <p:nvPr/>
            </p:nvSpPr>
            <p:spPr bwMode="auto">
              <a:xfrm>
                <a:off x="2515" y="3397"/>
                <a:ext cx="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524" name="Line 414"/>
              <p:cNvSpPr>
                <a:spLocks noChangeShapeType="1"/>
              </p:cNvSpPr>
              <p:nvPr/>
            </p:nvSpPr>
            <p:spPr bwMode="auto">
              <a:xfrm>
                <a:off x="2515" y="3397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5" name="Rectangle 415"/>
              <p:cNvSpPr>
                <a:spLocks noChangeArrowheads="1"/>
              </p:cNvSpPr>
              <p:nvPr/>
            </p:nvSpPr>
            <p:spPr bwMode="auto">
              <a:xfrm>
                <a:off x="2520" y="3397"/>
                <a:ext cx="31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526" name="Line 416"/>
              <p:cNvSpPr>
                <a:spLocks noChangeShapeType="1"/>
              </p:cNvSpPr>
              <p:nvPr/>
            </p:nvSpPr>
            <p:spPr bwMode="auto">
              <a:xfrm>
                <a:off x="2520" y="3397"/>
                <a:ext cx="3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7" name="Rectangle 417"/>
              <p:cNvSpPr>
                <a:spLocks noChangeArrowheads="1"/>
              </p:cNvSpPr>
              <p:nvPr/>
            </p:nvSpPr>
            <p:spPr bwMode="auto">
              <a:xfrm>
                <a:off x="2520" y="3402"/>
                <a:ext cx="317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528" name="Rectangle 418"/>
              <p:cNvSpPr>
                <a:spLocks noChangeArrowheads="1"/>
              </p:cNvSpPr>
              <p:nvPr/>
            </p:nvSpPr>
            <p:spPr bwMode="auto">
              <a:xfrm>
                <a:off x="2837" y="3397"/>
                <a:ext cx="11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529" name="Line 419"/>
              <p:cNvSpPr>
                <a:spLocks noChangeShapeType="1"/>
              </p:cNvSpPr>
              <p:nvPr/>
            </p:nvSpPr>
            <p:spPr bwMode="auto">
              <a:xfrm>
                <a:off x="2837" y="3397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0" name="Rectangle 420"/>
              <p:cNvSpPr>
                <a:spLocks noChangeArrowheads="1"/>
              </p:cNvSpPr>
              <p:nvPr/>
            </p:nvSpPr>
            <p:spPr bwMode="auto">
              <a:xfrm>
                <a:off x="1859" y="3403"/>
                <a:ext cx="11" cy="33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531" name="Line 421"/>
              <p:cNvSpPr>
                <a:spLocks noChangeShapeType="1"/>
              </p:cNvSpPr>
              <p:nvPr/>
            </p:nvSpPr>
            <p:spPr bwMode="auto">
              <a:xfrm>
                <a:off x="1859" y="3403"/>
                <a:ext cx="1" cy="3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2" name="Rectangle 422"/>
              <p:cNvSpPr>
                <a:spLocks noChangeArrowheads="1"/>
              </p:cNvSpPr>
              <p:nvPr/>
            </p:nvSpPr>
            <p:spPr bwMode="auto">
              <a:xfrm>
                <a:off x="2192" y="3403"/>
                <a:ext cx="5" cy="33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533" name="Line 423"/>
              <p:cNvSpPr>
                <a:spLocks noChangeShapeType="1"/>
              </p:cNvSpPr>
              <p:nvPr/>
            </p:nvSpPr>
            <p:spPr bwMode="auto">
              <a:xfrm>
                <a:off x="2192" y="3403"/>
                <a:ext cx="1" cy="3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4" name="Rectangle 424"/>
              <p:cNvSpPr>
                <a:spLocks noChangeArrowheads="1"/>
              </p:cNvSpPr>
              <p:nvPr/>
            </p:nvSpPr>
            <p:spPr bwMode="auto">
              <a:xfrm>
                <a:off x="2515" y="3403"/>
                <a:ext cx="5" cy="33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535" name="Line 425"/>
              <p:cNvSpPr>
                <a:spLocks noChangeShapeType="1"/>
              </p:cNvSpPr>
              <p:nvPr/>
            </p:nvSpPr>
            <p:spPr bwMode="auto">
              <a:xfrm>
                <a:off x="2515" y="3403"/>
                <a:ext cx="1" cy="3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6" name="Rectangle 426"/>
              <p:cNvSpPr>
                <a:spLocks noChangeArrowheads="1"/>
              </p:cNvSpPr>
              <p:nvPr/>
            </p:nvSpPr>
            <p:spPr bwMode="auto">
              <a:xfrm>
                <a:off x="2837" y="3403"/>
                <a:ext cx="11" cy="33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537" name="Line 427"/>
              <p:cNvSpPr>
                <a:spLocks noChangeShapeType="1"/>
              </p:cNvSpPr>
              <p:nvPr/>
            </p:nvSpPr>
            <p:spPr bwMode="auto">
              <a:xfrm>
                <a:off x="2837" y="3403"/>
                <a:ext cx="1" cy="3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8" name="Rectangle 428"/>
              <p:cNvSpPr>
                <a:spLocks noChangeArrowheads="1"/>
              </p:cNvSpPr>
              <p:nvPr/>
            </p:nvSpPr>
            <p:spPr bwMode="auto">
              <a:xfrm>
                <a:off x="1909" y="3741"/>
                <a:ext cx="243" cy="3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539" name="Rectangle 429"/>
              <p:cNvSpPr>
                <a:spLocks noChangeArrowheads="1"/>
              </p:cNvSpPr>
              <p:nvPr/>
            </p:nvSpPr>
            <p:spPr bwMode="auto">
              <a:xfrm>
                <a:off x="1909" y="3749"/>
                <a:ext cx="144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CA" altLang="en-US" sz="3600">
                    <a:solidFill>
                      <a:srgbClr val="010000"/>
                    </a:solidFill>
                  </a:rPr>
                  <a:t>0</a:t>
                </a:r>
                <a:endParaRPr lang="en-CA" altLang="en-US"/>
              </a:p>
            </p:txBody>
          </p:sp>
          <p:sp>
            <p:nvSpPr>
              <p:cNvPr id="14540" name="Rectangle 430"/>
              <p:cNvSpPr>
                <a:spLocks noChangeArrowheads="1"/>
              </p:cNvSpPr>
              <p:nvPr/>
            </p:nvSpPr>
            <p:spPr bwMode="auto">
              <a:xfrm>
                <a:off x="2053" y="3749"/>
                <a:ext cx="72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CA" altLang="en-US" sz="3600">
                    <a:solidFill>
                      <a:srgbClr val="010000"/>
                    </a:solidFill>
                  </a:rPr>
                  <a:t> </a:t>
                </a:r>
                <a:endParaRPr lang="en-CA" altLang="en-US"/>
              </a:p>
            </p:txBody>
          </p:sp>
          <p:sp>
            <p:nvSpPr>
              <p:cNvPr id="14541" name="Rectangle 431"/>
              <p:cNvSpPr>
                <a:spLocks noChangeArrowheads="1"/>
              </p:cNvSpPr>
              <p:nvPr/>
            </p:nvSpPr>
            <p:spPr bwMode="auto">
              <a:xfrm>
                <a:off x="1870" y="3741"/>
                <a:ext cx="39" cy="3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542" name="Rectangle 432"/>
              <p:cNvSpPr>
                <a:spLocks noChangeArrowheads="1"/>
              </p:cNvSpPr>
              <p:nvPr/>
            </p:nvSpPr>
            <p:spPr bwMode="auto">
              <a:xfrm>
                <a:off x="2152" y="3741"/>
                <a:ext cx="40" cy="3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543" name="Rectangle 433"/>
              <p:cNvSpPr>
                <a:spLocks noChangeArrowheads="1"/>
              </p:cNvSpPr>
              <p:nvPr/>
            </p:nvSpPr>
            <p:spPr bwMode="auto">
              <a:xfrm>
                <a:off x="2238" y="3741"/>
                <a:ext cx="239" cy="3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544" name="Rectangle 434"/>
              <p:cNvSpPr>
                <a:spLocks noChangeArrowheads="1"/>
              </p:cNvSpPr>
              <p:nvPr/>
            </p:nvSpPr>
            <p:spPr bwMode="auto">
              <a:xfrm>
                <a:off x="2238" y="3749"/>
                <a:ext cx="144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CA" altLang="en-US" sz="3600">
                    <a:solidFill>
                      <a:srgbClr val="010000"/>
                    </a:solidFill>
                  </a:rPr>
                  <a:t>0</a:t>
                </a:r>
                <a:endParaRPr lang="en-CA" altLang="en-US"/>
              </a:p>
            </p:txBody>
          </p:sp>
          <p:sp>
            <p:nvSpPr>
              <p:cNvPr id="14545" name="Rectangle 435"/>
              <p:cNvSpPr>
                <a:spLocks noChangeArrowheads="1"/>
              </p:cNvSpPr>
              <p:nvPr/>
            </p:nvSpPr>
            <p:spPr bwMode="auto">
              <a:xfrm>
                <a:off x="2382" y="3749"/>
                <a:ext cx="72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CA" altLang="en-US" sz="3600">
                    <a:solidFill>
                      <a:srgbClr val="010000"/>
                    </a:solidFill>
                  </a:rPr>
                  <a:t> </a:t>
                </a:r>
                <a:endParaRPr lang="en-CA" altLang="en-US"/>
              </a:p>
            </p:txBody>
          </p:sp>
          <p:sp>
            <p:nvSpPr>
              <p:cNvPr id="14546" name="Rectangle 436"/>
              <p:cNvSpPr>
                <a:spLocks noChangeArrowheads="1"/>
              </p:cNvSpPr>
              <p:nvPr/>
            </p:nvSpPr>
            <p:spPr bwMode="auto">
              <a:xfrm>
                <a:off x="2197" y="3741"/>
                <a:ext cx="41" cy="3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547" name="Rectangle 437"/>
              <p:cNvSpPr>
                <a:spLocks noChangeArrowheads="1"/>
              </p:cNvSpPr>
              <p:nvPr/>
            </p:nvSpPr>
            <p:spPr bwMode="auto">
              <a:xfrm>
                <a:off x="2477" y="3741"/>
                <a:ext cx="38" cy="3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548" name="Rectangle 438"/>
              <p:cNvSpPr>
                <a:spLocks noChangeArrowheads="1"/>
              </p:cNvSpPr>
              <p:nvPr/>
            </p:nvSpPr>
            <p:spPr bwMode="auto">
              <a:xfrm>
                <a:off x="2562" y="3741"/>
                <a:ext cx="236" cy="3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549" name="Rectangle 439"/>
              <p:cNvSpPr>
                <a:spLocks noChangeArrowheads="1"/>
              </p:cNvSpPr>
              <p:nvPr/>
            </p:nvSpPr>
            <p:spPr bwMode="auto">
              <a:xfrm>
                <a:off x="2562" y="3749"/>
                <a:ext cx="144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CA" altLang="en-US" sz="3600">
                    <a:solidFill>
                      <a:srgbClr val="010000"/>
                    </a:solidFill>
                  </a:rPr>
                  <a:t>1</a:t>
                </a:r>
                <a:endParaRPr lang="en-CA" altLang="en-US"/>
              </a:p>
            </p:txBody>
          </p:sp>
          <p:sp>
            <p:nvSpPr>
              <p:cNvPr id="14550" name="Rectangle 440"/>
              <p:cNvSpPr>
                <a:spLocks noChangeArrowheads="1"/>
              </p:cNvSpPr>
              <p:nvPr/>
            </p:nvSpPr>
            <p:spPr bwMode="auto">
              <a:xfrm>
                <a:off x="2706" y="3749"/>
                <a:ext cx="72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CA" altLang="en-US" sz="3600">
                    <a:solidFill>
                      <a:srgbClr val="010000"/>
                    </a:solidFill>
                  </a:rPr>
                  <a:t> </a:t>
                </a:r>
                <a:endParaRPr lang="en-CA" altLang="en-US"/>
              </a:p>
            </p:txBody>
          </p:sp>
          <p:sp>
            <p:nvSpPr>
              <p:cNvPr id="14551" name="Rectangle 441"/>
              <p:cNvSpPr>
                <a:spLocks noChangeArrowheads="1"/>
              </p:cNvSpPr>
              <p:nvPr/>
            </p:nvSpPr>
            <p:spPr bwMode="auto">
              <a:xfrm>
                <a:off x="2520" y="3741"/>
                <a:ext cx="42" cy="3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552" name="Rectangle 442"/>
              <p:cNvSpPr>
                <a:spLocks noChangeArrowheads="1"/>
              </p:cNvSpPr>
              <p:nvPr/>
            </p:nvSpPr>
            <p:spPr bwMode="auto">
              <a:xfrm>
                <a:off x="2798" y="3741"/>
                <a:ext cx="39" cy="3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553" name="Rectangle 443"/>
              <p:cNvSpPr>
                <a:spLocks noChangeArrowheads="1"/>
              </p:cNvSpPr>
              <p:nvPr/>
            </p:nvSpPr>
            <p:spPr bwMode="auto">
              <a:xfrm>
                <a:off x="1859" y="3734"/>
                <a:ext cx="11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554" name="Line 444"/>
              <p:cNvSpPr>
                <a:spLocks noChangeShapeType="1"/>
              </p:cNvSpPr>
              <p:nvPr/>
            </p:nvSpPr>
            <p:spPr bwMode="auto">
              <a:xfrm>
                <a:off x="1859" y="3734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5" name="Rectangle 445"/>
              <p:cNvSpPr>
                <a:spLocks noChangeArrowheads="1"/>
              </p:cNvSpPr>
              <p:nvPr/>
            </p:nvSpPr>
            <p:spPr bwMode="auto">
              <a:xfrm>
                <a:off x="1870" y="3734"/>
                <a:ext cx="322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556" name="Line 446"/>
              <p:cNvSpPr>
                <a:spLocks noChangeShapeType="1"/>
              </p:cNvSpPr>
              <p:nvPr/>
            </p:nvSpPr>
            <p:spPr bwMode="auto">
              <a:xfrm>
                <a:off x="1870" y="3734"/>
                <a:ext cx="32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7" name="Rectangle 447"/>
              <p:cNvSpPr>
                <a:spLocks noChangeArrowheads="1"/>
              </p:cNvSpPr>
              <p:nvPr/>
            </p:nvSpPr>
            <p:spPr bwMode="auto">
              <a:xfrm>
                <a:off x="1870" y="3739"/>
                <a:ext cx="322" cy="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558" name="Rectangle 448"/>
              <p:cNvSpPr>
                <a:spLocks noChangeArrowheads="1"/>
              </p:cNvSpPr>
              <p:nvPr/>
            </p:nvSpPr>
            <p:spPr bwMode="auto">
              <a:xfrm>
                <a:off x="2192" y="3734"/>
                <a:ext cx="5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559" name="Line 449"/>
              <p:cNvSpPr>
                <a:spLocks noChangeShapeType="1"/>
              </p:cNvSpPr>
              <p:nvPr/>
            </p:nvSpPr>
            <p:spPr bwMode="auto">
              <a:xfrm>
                <a:off x="2192" y="3734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0" name="Rectangle 450"/>
              <p:cNvSpPr>
                <a:spLocks noChangeArrowheads="1"/>
              </p:cNvSpPr>
              <p:nvPr/>
            </p:nvSpPr>
            <p:spPr bwMode="auto">
              <a:xfrm>
                <a:off x="2197" y="3734"/>
                <a:ext cx="318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561" name="Line 451"/>
              <p:cNvSpPr>
                <a:spLocks noChangeShapeType="1"/>
              </p:cNvSpPr>
              <p:nvPr/>
            </p:nvSpPr>
            <p:spPr bwMode="auto">
              <a:xfrm>
                <a:off x="2197" y="3734"/>
                <a:ext cx="3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2" name="Rectangle 452"/>
              <p:cNvSpPr>
                <a:spLocks noChangeArrowheads="1"/>
              </p:cNvSpPr>
              <p:nvPr/>
            </p:nvSpPr>
            <p:spPr bwMode="auto">
              <a:xfrm>
                <a:off x="2197" y="3739"/>
                <a:ext cx="318" cy="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563" name="Rectangle 453"/>
              <p:cNvSpPr>
                <a:spLocks noChangeArrowheads="1"/>
              </p:cNvSpPr>
              <p:nvPr/>
            </p:nvSpPr>
            <p:spPr bwMode="auto">
              <a:xfrm>
                <a:off x="2515" y="3734"/>
                <a:ext cx="5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564" name="Line 454"/>
              <p:cNvSpPr>
                <a:spLocks noChangeShapeType="1"/>
              </p:cNvSpPr>
              <p:nvPr/>
            </p:nvSpPr>
            <p:spPr bwMode="auto">
              <a:xfrm>
                <a:off x="2515" y="3734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5" name="Rectangle 455"/>
              <p:cNvSpPr>
                <a:spLocks noChangeArrowheads="1"/>
              </p:cNvSpPr>
              <p:nvPr/>
            </p:nvSpPr>
            <p:spPr bwMode="auto">
              <a:xfrm>
                <a:off x="2520" y="3734"/>
                <a:ext cx="31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566" name="Line 456"/>
              <p:cNvSpPr>
                <a:spLocks noChangeShapeType="1"/>
              </p:cNvSpPr>
              <p:nvPr/>
            </p:nvSpPr>
            <p:spPr bwMode="auto">
              <a:xfrm>
                <a:off x="2520" y="3734"/>
                <a:ext cx="3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7" name="Rectangle 457"/>
              <p:cNvSpPr>
                <a:spLocks noChangeArrowheads="1"/>
              </p:cNvSpPr>
              <p:nvPr/>
            </p:nvSpPr>
            <p:spPr bwMode="auto">
              <a:xfrm>
                <a:off x="2520" y="3739"/>
                <a:ext cx="317" cy="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568" name="Rectangle 458"/>
              <p:cNvSpPr>
                <a:spLocks noChangeArrowheads="1"/>
              </p:cNvSpPr>
              <p:nvPr/>
            </p:nvSpPr>
            <p:spPr bwMode="auto">
              <a:xfrm>
                <a:off x="2837" y="3734"/>
                <a:ext cx="11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569" name="Line 459"/>
              <p:cNvSpPr>
                <a:spLocks noChangeShapeType="1"/>
              </p:cNvSpPr>
              <p:nvPr/>
            </p:nvSpPr>
            <p:spPr bwMode="auto">
              <a:xfrm>
                <a:off x="2837" y="3734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0" name="Rectangle 460"/>
              <p:cNvSpPr>
                <a:spLocks noChangeArrowheads="1"/>
              </p:cNvSpPr>
              <p:nvPr/>
            </p:nvSpPr>
            <p:spPr bwMode="auto">
              <a:xfrm>
                <a:off x="1859" y="3741"/>
                <a:ext cx="11" cy="33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571" name="Line 461"/>
              <p:cNvSpPr>
                <a:spLocks noChangeShapeType="1"/>
              </p:cNvSpPr>
              <p:nvPr/>
            </p:nvSpPr>
            <p:spPr bwMode="auto">
              <a:xfrm>
                <a:off x="1859" y="3741"/>
                <a:ext cx="1" cy="3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2" name="Rectangle 462"/>
              <p:cNvSpPr>
                <a:spLocks noChangeArrowheads="1"/>
              </p:cNvSpPr>
              <p:nvPr/>
            </p:nvSpPr>
            <p:spPr bwMode="auto">
              <a:xfrm>
                <a:off x="1859" y="4072"/>
                <a:ext cx="11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573" name="Line 463"/>
              <p:cNvSpPr>
                <a:spLocks noChangeShapeType="1"/>
              </p:cNvSpPr>
              <p:nvPr/>
            </p:nvSpPr>
            <p:spPr bwMode="auto">
              <a:xfrm>
                <a:off x="1859" y="407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4" name="Line 464"/>
              <p:cNvSpPr>
                <a:spLocks noChangeShapeType="1"/>
              </p:cNvSpPr>
              <p:nvPr/>
            </p:nvSpPr>
            <p:spPr bwMode="auto">
              <a:xfrm>
                <a:off x="1859" y="4072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5" name="Rectangle 465"/>
              <p:cNvSpPr>
                <a:spLocks noChangeArrowheads="1"/>
              </p:cNvSpPr>
              <p:nvPr/>
            </p:nvSpPr>
            <p:spPr bwMode="auto">
              <a:xfrm>
                <a:off x="1859" y="4072"/>
                <a:ext cx="11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576" name="Line 466"/>
              <p:cNvSpPr>
                <a:spLocks noChangeShapeType="1"/>
              </p:cNvSpPr>
              <p:nvPr/>
            </p:nvSpPr>
            <p:spPr bwMode="auto">
              <a:xfrm>
                <a:off x="1859" y="407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7" name="Line 467"/>
              <p:cNvSpPr>
                <a:spLocks noChangeShapeType="1"/>
              </p:cNvSpPr>
              <p:nvPr/>
            </p:nvSpPr>
            <p:spPr bwMode="auto">
              <a:xfrm>
                <a:off x="1859" y="4072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8" name="Rectangle 468"/>
              <p:cNvSpPr>
                <a:spLocks noChangeArrowheads="1"/>
              </p:cNvSpPr>
              <p:nvPr/>
            </p:nvSpPr>
            <p:spPr bwMode="auto">
              <a:xfrm>
                <a:off x="1870" y="4072"/>
                <a:ext cx="322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579" name="Line 469"/>
              <p:cNvSpPr>
                <a:spLocks noChangeShapeType="1"/>
              </p:cNvSpPr>
              <p:nvPr/>
            </p:nvSpPr>
            <p:spPr bwMode="auto">
              <a:xfrm>
                <a:off x="1870" y="4072"/>
                <a:ext cx="32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0" name="Rectangle 470"/>
              <p:cNvSpPr>
                <a:spLocks noChangeArrowheads="1"/>
              </p:cNvSpPr>
              <p:nvPr/>
            </p:nvSpPr>
            <p:spPr bwMode="auto">
              <a:xfrm>
                <a:off x="2192" y="3741"/>
                <a:ext cx="5" cy="33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581" name="Line 471"/>
              <p:cNvSpPr>
                <a:spLocks noChangeShapeType="1"/>
              </p:cNvSpPr>
              <p:nvPr/>
            </p:nvSpPr>
            <p:spPr bwMode="auto">
              <a:xfrm>
                <a:off x="2192" y="3741"/>
                <a:ext cx="1" cy="3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2" name="Rectangle 472"/>
              <p:cNvSpPr>
                <a:spLocks noChangeArrowheads="1"/>
              </p:cNvSpPr>
              <p:nvPr/>
            </p:nvSpPr>
            <p:spPr bwMode="auto">
              <a:xfrm>
                <a:off x="2192" y="4072"/>
                <a:ext cx="11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583" name="Line 473"/>
              <p:cNvSpPr>
                <a:spLocks noChangeShapeType="1"/>
              </p:cNvSpPr>
              <p:nvPr/>
            </p:nvSpPr>
            <p:spPr bwMode="auto">
              <a:xfrm>
                <a:off x="2192" y="407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4" name="Line 474"/>
              <p:cNvSpPr>
                <a:spLocks noChangeShapeType="1"/>
              </p:cNvSpPr>
              <p:nvPr/>
            </p:nvSpPr>
            <p:spPr bwMode="auto">
              <a:xfrm>
                <a:off x="2192" y="4072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5" name="Rectangle 475"/>
              <p:cNvSpPr>
                <a:spLocks noChangeArrowheads="1"/>
              </p:cNvSpPr>
              <p:nvPr/>
            </p:nvSpPr>
            <p:spPr bwMode="auto">
              <a:xfrm>
                <a:off x="2203" y="4072"/>
                <a:ext cx="312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586" name="Line 476"/>
              <p:cNvSpPr>
                <a:spLocks noChangeShapeType="1"/>
              </p:cNvSpPr>
              <p:nvPr/>
            </p:nvSpPr>
            <p:spPr bwMode="auto">
              <a:xfrm>
                <a:off x="2203" y="4072"/>
                <a:ext cx="3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7" name="Rectangle 477"/>
              <p:cNvSpPr>
                <a:spLocks noChangeArrowheads="1"/>
              </p:cNvSpPr>
              <p:nvPr/>
            </p:nvSpPr>
            <p:spPr bwMode="auto">
              <a:xfrm>
                <a:off x="2515" y="3741"/>
                <a:ext cx="5" cy="33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588" name="Line 478"/>
              <p:cNvSpPr>
                <a:spLocks noChangeShapeType="1"/>
              </p:cNvSpPr>
              <p:nvPr/>
            </p:nvSpPr>
            <p:spPr bwMode="auto">
              <a:xfrm>
                <a:off x="2515" y="3741"/>
                <a:ext cx="1" cy="3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9" name="Rectangle 479"/>
              <p:cNvSpPr>
                <a:spLocks noChangeArrowheads="1"/>
              </p:cNvSpPr>
              <p:nvPr/>
            </p:nvSpPr>
            <p:spPr bwMode="auto">
              <a:xfrm>
                <a:off x="2515" y="4072"/>
                <a:ext cx="11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590" name="Line 480"/>
              <p:cNvSpPr>
                <a:spLocks noChangeShapeType="1"/>
              </p:cNvSpPr>
              <p:nvPr/>
            </p:nvSpPr>
            <p:spPr bwMode="auto">
              <a:xfrm>
                <a:off x="2515" y="407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1" name="Line 481"/>
              <p:cNvSpPr>
                <a:spLocks noChangeShapeType="1"/>
              </p:cNvSpPr>
              <p:nvPr/>
            </p:nvSpPr>
            <p:spPr bwMode="auto">
              <a:xfrm>
                <a:off x="2515" y="4072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2" name="Rectangle 482"/>
              <p:cNvSpPr>
                <a:spLocks noChangeArrowheads="1"/>
              </p:cNvSpPr>
              <p:nvPr/>
            </p:nvSpPr>
            <p:spPr bwMode="auto">
              <a:xfrm>
                <a:off x="2526" y="4072"/>
                <a:ext cx="311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593" name="Line 483"/>
              <p:cNvSpPr>
                <a:spLocks noChangeShapeType="1"/>
              </p:cNvSpPr>
              <p:nvPr/>
            </p:nvSpPr>
            <p:spPr bwMode="auto">
              <a:xfrm>
                <a:off x="2526" y="4072"/>
                <a:ext cx="3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4" name="Rectangle 484"/>
              <p:cNvSpPr>
                <a:spLocks noChangeArrowheads="1"/>
              </p:cNvSpPr>
              <p:nvPr/>
            </p:nvSpPr>
            <p:spPr bwMode="auto">
              <a:xfrm>
                <a:off x="2837" y="3741"/>
                <a:ext cx="11" cy="33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595" name="Line 485"/>
              <p:cNvSpPr>
                <a:spLocks noChangeShapeType="1"/>
              </p:cNvSpPr>
              <p:nvPr/>
            </p:nvSpPr>
            <p:spPr bwMode="auto">
              <a:xfrm>
                <a:off x="2837" y="3741"/>
                <a:ext cx="1" cy="3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6" name="Rectangle 486"/>
              <p:cNvSpPr>
                <a:spLocks noChangeArrowheads="1"/>
              </p:cNvSpPr>
              <p:nvPr/>
            </p:nvSpPr>
            <p:spPr bwMode="auto">
              <a:xfrm>
                <a:off x="2837" y="4072"/>
                <a:ext cx="11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597" name="Line 487"/>
              <p:cNvSpPr>
                <a:spLocks noChangeShapeType="1"/>
              </p:cNvSpPr>
              <p:nvPr/>
            </p:nvSpPr>
            <p:spPr bwMode="auto">
              <a:xfrm>
                <a:off x="2837" y="407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8" name="Line 488"/>
              <p:cNvSpPr>
                <a:spLocks noChangeShapeType="1"/>
              </p:cNvSpPr>
              <p:nvPr/>
            </p:nvSpPr>
            <p:spPr bwMode="auto">
              <a:xfrm>
                <a:off x="2837" y="4072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9" name="Rectangle 489"/>
              <p:cNvSpPr>
                <a:spLocks noChangeArrowheads="1"/>
              </p:cNvSpPr>
              <p:nvPr/>
            </p:nvSpPr>
            <p:spPr bwMode="auto">
              <a:xfrm>
                <a:off x="2837" y="4072"/>
                <a:ext cx="11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600" name="Line 490"/>
              <p:cNvSpPr>
                <a:spLocks noChangeShapeType="1"/>
              </p:cNvSpPr>
              <p:nvPr/>
            </p:nvSpPr>
            <p:spPr bwMode="auto">
              <a:xfrm>
                <a:off x="2837" y="407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1" name="Line 491"/>
              <p:cNvSpPr>
                <a:spLocks noChangeShapeType="1"/>
              </p:cNvSpPr>
              <p:nvPr/>
            </p:nvSpPr>
            <p:spPr bwMode="auto">
              <a:xfrm>
                <a:off x="2837" y="4072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2" name="Rectangle 492"/>
              <p:cNvSpPr>
                <a:spLocks noChangeArrowheads="1"/>
              </p:cNvSpPr>
              <p:nvPr/>
            </p:nvSpPr>
            <p:spPr bwMode="auto">
              <a:xfrm>
                <a:off x="1726" y="4083"/>
                <a:ext cx="20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CA" altLang="en-US" sz="1000">
                    <a:solidFill>
                      <a:srgbClr val="010000"/>
                    </a:solidFill>
                  </a:rPr>
                  <a:t> </a:t>
                </a:r>
                <a:endParaRPr lang="en-CA" altLang="en-US"/>
              </a:p>
            </p:txBody>
          </p:sp>
          <p:sp>
            <p:nvSpPr>
              <p:cNvPr id="14603" name="Rectangle 493"/>
              <p:cNvSpPr>
                <a:spLocks noChangeArrowheads="1"/>
              </p:cNvSpPr>
              <p:nvPr/>
            </p:nvSpPr>
            <p:spPr bwMode="auto">
              <a:xfrm>
                <a:off x="1832" y="2693"/>
                <a:ext cx="1006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604" name="Rectangle 494"/>
              <p:cNvSpPr>
                <a:spLocks noChangeArrowheads="1"/>
              </p:cNvSpPr>
              <p:nvPr/>
            </p:nvSpPr>
            <p:spPr bwMode="auto">
              <a:xfrm>
                <a:off x="1890" y="2739"/>
                <a:ext cx="865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CA" altLang="en-US" sz="3600">
                    <a:solidFill>
                      <a:srgbClr val="FFFFFF"/>
                    </a:solidFill>
                    <a:latin typeface="Courier New" pitchFamily="49" charset="0"/>
                  </a:rPr>
                  <a:t>1 2 3</a:t>
                </a:r>
                <a:endParaRPr lang="en-CA" altLang="en-US"/>
              </a:p>
            </p:txBody>
          </p:sp>
          <p:sp>
            <p:nvSpPr>
              <p:cNvPr id="14605" name="Rectangle 495"/>
              <p:cNvSpPr>
                <a:spLocks noChangeArrowheads="1"/>
              </p:cNvSpPr>
              <p:nvPr/>
            </p:nvSpPr>
            <p:spPr bwMode="auto">
              <a:xfrm>
                <a:off x="2754" y="2739"/>
                <a:ext cx="173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CA" altLang="en-US" sz="3600">
                    <a:solidFill>
                      <a:srgbClr val="FFFFFF"/>
                    </a:solidFill>
                    <a:latin typeface="Courier New" pitchFamily="49" charset="0"/>
                  </a:rPr>
                  <a:t> </a:t>
                </a:r>
                <a:endParaRPr lang="en-CA" altLang="en-US"/>
              </a:p>
            </p:txBody>
          </p:sp>
          <p:sp>
            <p:nvSpPr>
              <p:cNvPr id="14606" name="Rectangle 496"/>
              <p:cNvSpPr>
                <a:spLocks noChangeArrowheads="1"/>
              </p:cNvSpPr>
              <p:nvPr/>
            </p:nvSpPr>
            <p:spPr bwMode="auto">
              <a:xfrm>
                <a:off x="1544" y="3053"/>
                <a:ext cx="290" cy="10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607" name="Rectangle 497"/>
              <p:cNvSpPr>
                <a:spLocks noChangeArrowheads="1"/>
              </p:cNvSpPr>
              <p:nvPr/>
            </p:nvSpPr>
            <p:spPr bwMode="auto">
              <a:xfrm>
                <a:off x="1602" y="3099"/>
                <a:ext cx="173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CA" altLang="en-US" sz="3600">
                    <a:solidFill>
                      <a:srgbClr val="FFFFFF"/>
                    </a:solidFill>
                    <a:latin typeface="Courier New" pitchFamily="49" charset="0"/>
                  </a:rPr>
                  <a:t>6</a:t>
                </a:r>
                <a:endParaRPr lang="en-CA" altLang="en-US"/>
              </a:p>
            </p:txBody>
          </p:sp>
          <p:sp>
            <p:nvSpPr>
              <p:cNvPr id="14608" name="Rectangle 498"/>
              <p:cNvSpPr>
                <a:spLocks noChangeArrowheads="1"/>
              </p:cNvSpPr>
              <p:nvPr/>
            </p:nvSpPr>
            <p:spPr bwMode="auto">
              <a:xfrm>
                <a:off x="1774" y="3099"/>
                <a:ext cx="173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CA" altLang="en-US" sz="3600">
                    <a:solidFill>
                      <a:srgbClr val="FFFFFF"/>
                    </a:solidFill>
                    <a:latin typeface="Courier New" pitchFamily="49" charset="0"/>
                  </a:rPr>
                  <a:t> </a:t>
                </a:r>
                <a:endParaRPr lang="en-CA" altLang="en-US"/>
              </a:p>
            </p:txBody>
          </p:sp>
          <p:sp>
            <p:nvSpPr>
              <p:cNvPr id="14609" name="Rectangle 499"/>
              <p:cNvSpPr>
                <a:spLocks noChangeArrowheads="1"/>
              </p:cNvSpPr>
              <p:nvPr/>
            </p:nvSpPr>
            <p:spPr bwMode="auto">
              <a:xfrm>
                <a:off x="1602" y="3426"/>
                <a:ext cx="173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CA" altLang="en-US" sz="3600">
                    <a:solidFill>
                      <a:srgbClr val="FFFFFF"/>
                    </a:solidFill>
                    <a:latin typeface="Courier New" pitchFamily="49" charset="0"/>
                  </a:rPr>
                  <a:t>7</a:t>
                </a:r>
                <a:endParaRPr lang="en-CA" altLang="en-US"/>
              </a:p>
            </p:txBody>
          </p:sp>
          <p:sp>
            <p:nvSpPr>
              <p:cNvPr id="14610" name="Rectangle 500"/>
              <p:cNvSpPr>
                <a:spLocks noChangeArrowheads="1"/>
              </p:cNvSpPr>
              <p:nvPr/>
            </p:nvSpPr>
            <p:spPr bwMode="auto">
              <a:xfrm>
                <a:off x="1774" y="3426"/>
                <a:ext cx="173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CA" altLang="en-US" sz="3600">
                    <a:solidFill>
                      <a:srgbClr val="FFFFFF"/>
                    </a:solidFill>
                    <a:latin typeface="Courier New" pitchFamily="49" charset="0"/>
                  </a:rPr>
                  <a:t> </a:t>
                </a:r>
                <a:endParaRPr lang="en-CA" altLang="en-US"/>
              </a:p>
            </p:txBody>
          </p:sp>
          <p:sp>
            <p:nvSpPr>
              <p:cNvPr id="14611" name="Rectangle 501"/>
              <p:cNvSpPr>
                <a:spLocks noChangeArrowheads="1"/>
              </p:cNvSpPr>
              <p:nvPr/>
            </p:nvSpPr>
            <p:spPr bwMode="auto">
              <a:xfrm>
                <a:off x="1602" y="3752"/>
                <a:ext cx="173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CA" altLang="en-US" sz="3600">
                    <a:solidFill>
                      <a:srgbClr val="FFFFFF"/>
                    </a:solidFill>
                    <a:latin typeface="Courier New" pitchFamily="49" charset="0"/>
                  </a:rPr>
                  <a:t>8</a:t>
                </a:r>
                <a:endParaRPr lang="en-CA" altLang="en-US"/>
              </a:p>
            </p:txBody>
          </p:sp>
          <p:sp>
            <p:nvSpPr>
              <p:cNvPr id="14612" name="Rectangle 502"/>
              <p:cNvSpPr>
                <a:spLocks noChangeArrowheads="1"/>
              </p:cNvSpPr>
              <p:nvPr/>
            </p:nvSpPr>
            <p:spPr bwMode="auto">
              <a:xfrm>
                <a:off x="1774" y="3837"/>
                <a:ext cx="4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CA" altLang="en-US" sz="2000" i="1">
                    <a:solidFill>
                      <a:srgbClr val="000000"/>
                    </a:solidFill>
                  </a:rPr>
                  <a:t> </a:t>
                </a:r>
                <a:endParaRPr lang="en-CA" altLang="en-US"/>
              </a:p>
            </p:txBody>
          </p:sp>
          <p:sp>
            <p:nvSpPr>
              <p:cNvPr id="14613" name="Rectangle 503"/>
              <p:cNvSpPr>
                <a:spLocks noChangeArrowheads="1"/>
              </p:cNvSpPr>
              <p:nvPr/>
            </p:nvSpPr>
            <p:spPr bwMode="auto">
              <a:xfrm>
                <a:off x="1602" y="4061"/>
                <a:ext cx="4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CA" altLang="en-US" sz="2000">
                    <a:solidFill>
                      <a:srgbClr val="000000"/>
                    </a:solidFill>
                  </a:rPr>
                  <a:t> </a:t>
                </a:r>
                <a:endParaRPr lang="en-CA" altLang="en-US"/>
              </a:p>
            </p:txBody>
          </p:sp>
        </p:grpSp>
        <p:sp>
          <p:nvSpPr>
            <p:cNvPr id="14443" name="AutoShape 9"/>
            <p:cNvSpPr>
              <a:spLocks noChangeArrowheads="1"/>
            </p:cNvSpPr>
            <p:nvPr/>
          </p:nvSpPr>
          <p:spPr bwMode="auto">
            <a:xfrm>
              <a:off x="512" y="3365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altLang="en-US" smtClean="0"/>
              <a:t>Matrix representation</a:t>
            </a:r>
          </a:p>
        </p:txBody>
      </p:sp>
      <p:grpSp>
        <p:nvGrpSpPr>
          <p:cNvPr id="14341" name="Group 196"/>
          <p:cNvGrpSpPr>
            <a:grpSpLocks/>
          </p:cNvGrpSpPr>
          <p:nvPr/>
        </p:nvGrpSpPr>
        <p:grpSpPr bwMode="auto">
          <a:xfrm>
            <a:off x="974725" y="2443163"/>
            <a:ext cx="890588" cy="1603375"/>
            <a:chOff x="614" y="1539"/>
            <a:chExt cx="561" cy="1010"/>
          </a:xfrm>
        </p:grpSpPr>
        <p:sp>
          <p:nvSpPr>
            <p:cNvPr id="14348" name="Rectangle 102"/>
            <p:cNvSpPr>
              <a:spLocks noChangeArrowheads="1"/>
            </p:cNvSpPr>
            <p:nvPr/>
          </p:nvSpPr>
          <p:spPr bwMode="auto">
            <a:xfrm>
              <a:off x="676" y="1552"/>
              <a:ext cx="173" cy="221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49" name="Rectangle 103"/>
            <p:cNvSpPr>
              <a:spLocks noChangeArrowheads="1"/>
            </p:cNvSpPr>
            <p:nvPr/>
          </p:nvSpPr>
          <p:spPr bwMode="auto">
            <a:xfrm>
              <a:off x="676" y="1553"/>
              <a:ext cx="13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2400">
                  <a:solidFill>
                    <a:srgbClr val="FFFFFF"/>
                  </a:solidFill>
                </a:rPr>
                <a:t>A</a:t>
              </a:r>
              <a:endParaRPr lang="en-CA" altLang="en-US"/>
            </a:p>
          </p:txBody>
        </p:sp>
        <p:sp>
          <p:nvSpPr>
            <p:cNvPr id="14350" name="Rectangle 104"/>
            <p:cNvSpPr>
              <a:spLocks noChangeArrowheads="1"/>
            </p:cNvSpPr>
            <p:nvPr/>
          </p:nvSpPr>
          <p:spPr bwMode="auto">
            <a:xfrm>
              <a:off x="849" y="1552"/>
              <a:ext cx="4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2400" b="1" i="1">
                  <a:solidFill>
                    <a:srgbClr val="FFFFFF"/>
                  </a:solidFill>
                </a:rPr>
                <a:t> </a:t>
              </a:r>
              <a:endParaRPr lang="en-CA" altLang="en-US"/>
            </a:p>
          </p:txBody>
        </p:sp>
        <p:sp>
          <p:nvSpPr>
            <p:cNvPr id="14351" name="Rectangle 105"/>
            <p:cNvSpPr>
              <a:spLocks noChangeArrowheads="1"/>
            </p:cNvSpPr>
            <p:nvPr/>
          </p:nvSpPr>
          <p:spPr bwMode="auto">
            <a:xfrm>
              <a:off x="628" y="1552"/>
              <a:ext cx="48" cy="221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52" name="Rectangle 106"/>
            <p:cNvSpPr>
              <a:spLocks noChangeArrowheads="1"/>
            </p:cNvSpPr>
            <p:nvPr/>
          </p:nvSpPr>
          <p:spPr bwMode="auto">
            <a:xfrm>
              <a:off x="849" y="1552"/>
              <a:ext cx="53" cy="221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53" name="Rectangle 107"/>
            <p:cNvSpPr>
              <a:spLocks noChangeArrowheads="1"/>
            </p:cNvSpPr>
            <p:nvPr/>
          </p:nvSpPr>
          <p:spPr bwMode="auto">
            <a:xfrm>
              <a:off x="956" y="1552"/>
              <a:ext cx="159" cy="221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54" name="Rectangle 108"/>
            <p:cNvSpPr>
              <a:spLocks noChangeArrowheads="1"/>
            </p:cNvSpPr>
            <p:nvPr/>
          </p:nvSpPr>
          <p:spPr bwMode="auto">
            <a:xfrm>
              <a:off x="956" y="1553"/>
              <a:ext cx="1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2400">
                  <a:solidFill>
                    <a:srgbClr val="FFFFFF"/>
                  </a:solidFill>
                </a:rPr>
                <a:t>B</a:t>
              </a:r>
              <a:endParaRPr lang="en-CA" altLang="en-US"/>
            </a:p>
          </p:txBody>
        </p:sp>
        <p:sp>
          <p:nvSpPr>
            <p:cNvPr id="14355" name="Rectangle 109"/>
            <p:cNvSpPr>
              <a:spLocks noChangeArrowheads="1"/>
            </p:cNvSpPr>
            <p:nvPr/>
          </p:nvSpPr>
          <p:spPr bwMode="auto">
            <a:xfrm>
              <a:off x="1115" y="1550"/>
              <a:ext cx="4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2400" b="1">
                  <a:solidFill>
                    <a:srgbClr val="FFFFFF"/>
                  </a:solidFill>
                </a:rPr>
                <a:t> </a:t>
              </a:r>
              <a:endParaRPr lang="en-CA" altLang="en-US"/>
            </a:p>
          </p:txBody>
        </p:sp>
        <p:sp>
          <p:nvSpPr>
            <p:cNvPr id="14356" name="Rectangle 110"/>
            <p:cNvSpPr>
              <a:spLocks noChangeArrowheads="1"/>
            </p:cNvSpPr>
            <p:nvPr/>
          </p:nvSpPr>
          <p:spPr bwMode="auto">
            <a:xfrm>
              <a:off x="902" y="1552"/>
              <a:ext cx="54" cy="221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57" name="Rectangle 111"/>
            <p:cNvSpPr>
              <a:spLocks noChangeArrowheads="1"/>
            </p:cNvSpPr>
            <p:nvPr/>
          </p:nvSpPr>
          <p:spPr bwMode="auto">
            <a:xfrm>
              <a:off x="1115" y="1552"/>
              <a:ext cx="46" cy="221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58" name="Rectangle 112"/>
            <p:cNvSpPr>
              <a:spLocks noChangeArrowheads="1"/>
            </p:cNvSpPr>
            <p:nvPr/>
          </p:nvSpPr>
          <p:spPr bwMode="auto">
            <a:xfrm>
              <a:off x="614" y="1539"/>
              <a:ext cx="14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59" name="Line 113"/>
            <p:cNvSpPr>
              <a:spLocks noChangeShapeType="1"/>
            </p:cNvSpPr>
            <p:nvPr/>
          </p:nvSpPr>
          <p:spPr bwMode="auto">
            <a:xfrm>
              <a:off x="614" y="1539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Rectangle 114"/>
            <p:cNvSpPr>
              <a:spLocks noChangeArrowheads="1"/>
            </p:cNvSpPr>
            <p:nvPr/>
          </p:nvSpPr>
          <p:spPr bwMode="auto">
            <a:xfrm>
              <a:off x="614" y="1539"/>
              <a:ext cx="14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61" name="Line 115"/>
            <p:cNvSpPr>
              <a:spLocks noChangeShapeType="1"/>
            </p:cNvSpPr>
            <p:nvPr/>
          </p:nvSpPr>
          <p:spPr bwMode="auto">
            <a:xfrm>
              <a:off x="614" y="1539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2" name="Line 116"/>
            <p:cNvSpPr>
              <a:spLocks noChangeShapeType="1"/>
            </p:cNvSpPr>
            <p:nvPr/>
          </p:nvSpPr>
          <p:spPr bwMode="auto">
            <a:xfrm>
              <a:off x="614" y="1539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Rectangle 117"/>
            <p:cNvSpPr>
              <a:spLocks noChangeArrowheads="1"/>
            </p:cNvSpPr>
            <p:nvPr/>
          </p:nvSpPr>
          <p:spPr bwMode="auto">
            <a:xfrm>
              <a:off x="628" y="1539"/>
              <a:ext cx="274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64" name="Line 118"/>
            <p:cNvSpPr>
              <a:spLocks noChangeShapeType="1"/>
            </p:cNvSpPr>
            <p:nvPr/>
          </p:nvSpPr>
          <p:spPr bwMode="auto">
            <a:xfrm>
              <a:off x="628" y="1539"/>
              <a:ext cx="27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5" name="Rectangle 119"/>
            <p:cNvSpPr>
              <a:spLocks noChangeArrowheads="1"/>
            </p:cNvSpPr>
            <p:nvPr/>
          </p:nvSpPr>
          <p:spPr bwMode="auto">
            <a:xfrm>
              <a:off x="628" y="1550"/>
              <a:ext cx="274" cy="2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66" name="Rectangle 120"/>
            <p:cNvSpPr>
              <a:spLocks noChangeArrowheads="1"/>
            </p:cNvSpPr>
            <p:nvPr/>
          </p:nvSpPr>
          <p:spPr bwMode="auto">
            <a:xfrm>
              <a:off x="902" y="1550"/>
              <a:ext cx="14" cy="2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67" name="Rectangle 121"/>
            <p:cNvSpPr>
              <a:spLocks noChangeArrowheads="1"/>
            </p:cNvSpPr>
            <p:nvPr/>
          </p:nvSpPr>
          <p:spPr bwMode="auto">
            <a:xfrm>
              <a:off x="902" y="1539"/>
              <a:ext cx="14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68" name="Line 122"/>
            <p:cNvSpPr>
              <a:spLocks noChangeShapeType="1"/>
            </p:cNvSpPr>
            <p:nvPr/>
          </p:nvSpPr>
          <p:spPr bwMode="auto">
            <a:xfrm>
              <a:off x="902" y="1539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9" name="Line 123"/>
            <p:cNvSpPr>
              <a:spLocks noChangeShapeType="1"/>
            </p:cNvSpPr>
            <p:nvPr/>
          </p:nvSpPr>
          <p:spPr bwMode="auto">
            <a:xfrm>
              <a:off x="902" y="1539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0" name="Rectangle 124"/>
            <p:cNvSpPr>
              <a:spLocks noChangeArrowheads="1"/>
            </p:cNvSpPr>
            <p:nvPr/>
          </p:nvSpPr>
          <p:spPr bwMode="auto">
            <a:xfrm>
              <a:off x="916" y="1539"/>
              <a:ext cx="245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1" name="Line 125"/>
            <p:cNvSpPr>
              <a:spLocks noChangeShapeType="1"/>
            </p:cNvSpPr>
            <p:nvPr/>
          </p:nvSpPr>
          <p:spPr bwMode="auto">
            <a:xfrm>
              <a:off x="916" y="1539"/>
              <a:ext cx="2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2" name="Rectangle 126"/>
            <p:cNvSpPr>
              <a:spLocks noChangeArrowheads="1"/>
            </p:cNvSpPr>
            <p:nvPr/>
          </p:nvSpPr>
          <p:spPr bwMode="auto">
            <a:xfrm>
              <a:off x="916" y="1550"/>
              <a:ext cx="245" cy="2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3" name="Rectangle 127"/>
            <p:cNvSpPr>
              <a:spLocks noChangeArrowheads="1"/>
            </p:cNvSpPr>
            <p:nvPr/>
          </p:nvSpPr>
          <p:spPr bwMode="auto">
            <a:xfrm>
              <a:off x="1161" y="1539"/>
              <a:ext cx="14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4" name="Line 128"/>
            <p:cNvSpPr>
              <a:spLocks noChangeShapeType="1"/>
            </p:cNvSpPr>
            <p:nvPr/>
          </p:nvSpPr>
          <p:spPr bwMode="auto">
            <a:xfrm>
              <a:off x="1161" y="1539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5" name="Rectangle 129"/>
            <p:cNvSpPr>
              <a:spLocks noChangeArrowheads="1"/>
            </p:cNvSpPr>
            <p:nvPr/>
          </p:nvSpPr>
          <p:spPr bwMode="auto">
            <a:xfrm>
              <a:off x="1161" y="1539"/>
              <a:ext cx="14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6" name="Line 130"/>
            <p:cNvSpPr>
              <a:spLocks noChangeShapeType="1"/>
            </p:cNvSpPr>
            <p:nvPr/>
          </p:nvSpPr>
          <p:spPr bwMode="auto">
            <a:xfrm>
              <a:off x="1161" y="1539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7" name="Line 131"/>
            <p:cNvSpPr>
              <a:spLocks noChangeShapeType="1"/>
            </p:cNvSpPr>
            <p:nvPr/>
          </p:nvSpPr>
          <p:spPr bwMode="auto">
            <a:xfrm>
              <a:off x="1161" y="1539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8" name="Rectangle 132"/>
            <p:cNvSpPr>
              <a:spLocks noChangeArrowheads="1"/>
            </p:cNvSpPr>
            <p:nvPr/>
          </p:nvSpPr>
          <p:spPr bwMode="auto">
            <a:xfrm>
              <a:off x="614" y="1552"/>
              <a:ext cx="14" cy="2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9" name="Line 133"/>
            <p:cNvSpPr>
              <a:spLocks noChangeShapeType="1"/>
            </p:cNvSpPr>
            <p:nvPr/>
          </p:nvSpPr>
          <p:spPr bwMode="auto">
            <a:xfrm>
              <a:off x="614" y="1552"/>
              <a:ext cx="1" cy="2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0" name="Rectangle 134"/>
            <p:cNvSpPr>
              <a:spLocks noChangeArrowheads="1"/>
            </p:cNvSpPr>
            <p:nvPr/>
          </p:nvSpPr>
          <p:spPr bwMode="auto">
            <a:xfrm>
              <a:off x="1161" y="1552"/>
              <a:ext cx="14" cy="2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81" name="Line 135"/>
            <p:cNvSpPr>
              <a:spLocks noChangeShapeType="1"/>
            </p:cNvSpPr>
            <p:nvPr/>
          </p:nvSpPr>
          <p:spPr bwMode="auto">
            <a:xfrm>
              <a:off x="1161" y="1552"/>
              <a:ext cx="1" cy="2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2" name="Rectangle 136"/>
            <p:cNvSpPr>
              <a:spLocks noChangeArrowheads="1"/>
            </p:cNvSpPr>
            <p:nvPr/>
          </p:nvSpPr>
          <p:spPr bwMode="auto">
            <a:xfrm>
              <a:off x="676" y="1777"/>
              <a:ext cx="173" cy="22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83" name="Rectangle 137"/>
            <p:cNvSpPr>
              <a:spLocks noChangeArrowheads="1"/>
            </p:cNvSpPr>
            <p:nvPr/>
          </p:nvSpPr>
          <p:spPr bwMode="auto">
            <a:xfrm>
              <a:off x="676" y="1779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2400">
                  <a:solidFill>
                    <a:srgbClr val="010000"/>
                  </a:solidFill>
                </a:rPr>
                <a:t>3</a:t>
              </a:r>
              <a:endParaRPr lang="en-CA" altLang="en-US"/>
            </a:p>
          </p:txBody>
        </p:sp>
        <p:sp>
          <p:nvSpPr>
            <p:cNvPr id="14384" name="Rectangle 138"/>
            <p:cNvSpPr>
              <a:spLocks noChangeArrowheads="1"/>
            </p:cNvSpPr>
            <p:nvPr/>
          </p:nvSpPr>
          <p:spPr bwMode="auto">
            <a:xfrm>
              <a:off x="795" y="1779"/>
              <a:ext cx="4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2400">
                  <a:solidFill>
                    <a:srgbClr val="010000"/>
                  </a:solidFill>
                </a:rPr>
                <a:t> </a:t>
              </a:r>
              <a:endParaRPr lang="en-CA" altLang="en-US"/>
            </a:p>
          </p:txBody>
        </p:sp>
        <p:sp>
          <p:nvSpPr>
            <p:cNvPr id="14385" name="Rectangle 139"/>
            <p:cNvSpPr>
              <a:spLocks noChangeArrowheads="1"/>
            </p:cNvSpPr>
            <p:nvPr/>
          </p:nvSpPr>
          <p:spPr bwMode="auto">
            <a:xfrm>
              <a:off x="676" y="1998"/>
              <a:ext cx="173" cy="22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86" name="Rectangle 140"/>
            <p:cNvSpPr>
              <a:spLocks noChangeArrowheads="1"/>
            </p:cNvSpPr>
            <p:nvPr/>
          </p:nvSpPr>
          <p:spPr bwMode="auto">
            <a:xfrm>
              <a:off x="676" y="2000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2400">
                  <a:solidFill>
                    <a:srgbClr val="010000"/>
                  </a:solidFill>
                </a:rPr>
                <a:t>1</a:t>
              </a:r>
              <a:endParaRPr lang="en-CA" altLang="en-US"/>
            </a:p>
          </p:txBody>
        </p:sp>
        <p:sp>
          <p:nvSpPr>
            <p:cNvPr id="14387" name="Rectangle 141"/>
            <p:cNvSpPr>
              <a:spLocks noChangeArrowheads="1"/>
            </p:cNvSpPr>
            <p:nvPr/>
          </p:nvSpPr>
          <p:spPr bwMode="auto">
            <a:xfrm>
              <a:off x="795" y="2000"/>
              <a:ext cx="4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2400">
                  <a:solidFill>
                    <a:srgbClr val="010000"/>
                  </a:solidFill>
                </a:rPr>
                <a:t> </a:t>
              </a:r>
              <a:endParaRPr lang="en-CA" altLang="en-US"/>
            </a:p>
          </p:txBody>
        </p:sp>
        <p:sp>
          <p:nvSpPr>
            <p:cNvPr id="14388" name="Rectangle 142"/>
            <p:cNvSpPr>
              <a:spLocks noChangeArrowheads="1"/>
            </p:cNvSpPr>
            <p:nvPr/>
          </p:nvSpPr>
          <p:spPr bwMode="auto">
            <a:xfrm>
              <a:off x="676" y="2219"/>
              <a:ext cx="173" cy="22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89" name="Rectangle 143"/>
            <p:cNvSpPr>
              <a:spLocks noChangeArrowheads="1"/>
            </p:cNvSpPr>
            <p:nvPr/>
          </p:nvSpPr>
          <p:spPr bwMode="auto">
            <a:xfrm>
              <a:off x="676" y="2221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2400">
                  <a:solidFill>
                    <a:srgbClr val="010000"/>
                  </a:solidFill>
                </a:rPr>
                <a:t>3</a:t>
              </a:r>
              <a:endParaRPr lang="en-CA" altLang="en-US"/>
            </a:p>
          </p:txBody>
        </p:sp>
        <p:sp>
          <p:nvSpPr>
            <p:cNvPr id="14390" name="Rectangle 144"/>
            <p:cNvSpPr>
              <a:spLocks noChangeArrowheads="1"/>
            </p:cNvSpPr>
            <p:nvPr/>
          </p:nvSpPr>
          <p:spPr bwMode="auto">
            <a:xfrm>
              <a:off x="795" y="2221"/>
              <a:ext cx="4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2400">
                  <a:solidFill>
                    <a:srgbClr val="010000"/>
                  </a:solidFill>
                </a:rPr>
                <a:t> </a:t>
              </a:r>
              <a:endParaRPr lang="en-CA" altLang="en-US"/>
            </a:p>
          </p:txBody>
        </p:sp>
        <p:sp>
          <p:nvSpPr>
            <p:cNvPr id="14391" name="Rectangle 145"/>
            <p:cNvSpPr>
              <a:spLocks noChangeArrowheads="1"/>
            </p:cNvSpPr>
            <p:nvPr/>
          </p:nvSpPr>
          <p:spPr bwMode="auto">
            <a:xfrm>
              <a:off x="628" y="1777"/>
              <a:ext cx="48" cy="66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92" name="Rectangle 146"/>
            <p:cNvSpPr>
              <a:spLocks noChangeArrowheads="1"/>
            </p:cNvSpPr>
            <p:nvPr/>
          </p:nvSpPr>
          <p:spPr bwMode="auto">
            <a:xfrm>
              <a:off x="849" y="1777"/>
              <a:ext cx="53" cy="66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93" name="Rectangle 147"/>
            <p:cNvSpPr>
              <a:spLocks noChangeArrowheads="1"/>
            </p:cNvSpPr>
            <p:nvPr/>
          </p:nvSpPr>
          <p:spPr bwMode="auto">
            <a:xfrm>
              <a:off x="956" y="1777"/>
              <a:ext cx="159" cy="22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94" name="Rectangle 148"/>
            <p:cNvSpPr>
              <a:spLocks noChangeArrowheads="1"/>
            </p:cNvSpPr>
            <p:nvPr/>
          </p:nvSpPr>
          <p:spPr bwMode="auto">
            <a:xfrm>
              <a:off x="956" y="1779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2400">
                  <a:solidFill>
                    <a:srgbClr val="010000"/>
                  </a:solidFill>
                </a:rPr>
                <a:t>6</a:t>
              </a:r>
              <a:endParaRPr lang="en-CA" altLang="en-US"/>
            </a:p>
          </p:txBody>
        </p:sp>
        <p:sp>
          <p:nvSpPr>
            <p:cNvPr id="14395" name="Rectangle 149"/>
            <p:cNvSpPr>
              <a:spLocks noChangeArrowheads="1"/>
            </p:cNvSpPr>
            <p:nvPr/>
          </p:nvSpPr>
          <p:spPr bwMode="auto">
            <a:xfrm>
              <a:off x="1075" y="1779"/>
              <a:ext cx="4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2400">
                  <a:solidFill>
                    <a:srgbClr val="010000"/>
                  </a:solidFill>
                </a:rPr>
                <a:t> </a:t>
              </a:r>
              <a:endParaRPr lang="en-CA" altLang="en-US"/>
            </a:p>
          </p:txBody>
        </p:sp>
        <p:sp>
          <p:nvSpPr>
            <p:cNvPr id="14396" name="Rectangle 150"/>
            <p:cNvSpPr>
              <a:spLocks noChangeArrowheads="1"/>
            </p:cNvSpPr>
            <p:nvPr/>
          </p:nvSpPr>
          <p:spPr bwMode="auto">
            <a:xfrm>
              <a:off x="956" y="1998"/>
              <a:ext cx="159" cy="22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97" name="Rectangle 151"/>
            <p:cNvSpPr>
              <a:spLocks noChangeArrowheads="1"/>
            </p:cNvSpPr>
            <p:nvPr/>
          </p:nvSpPr>
          <p:spPr bwMode="auto">
            <a:xfrm>
              <a:off x="956" y="2000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2400">
                  <a:solidFill>
                    <a:srgbClr val="010000"/>
                  </a:solidFill>
                </a:rPr>
                <a:t>7</a:t>
              </a:r>
              <a:endParaRPr lang="en-CA" altLang="en-US"/>
            </a:p>
          </p:txBody>
        </p:sp>
        <p:sp>
          <p:nvSpPr>
            <p:cNvPr id="14398" name="Rectangle 152"/>
            <p:cNvSpPr>
              <a:spLocks noChangeArrowheads="1"/>
            </p:cNvSpPr>
            <p:nvPr/>
          </p:nvSpPr>
          <p:spPr bwMode="auto">
            <a:xfrm>
              <a:off x="1075" y="2000"/>
              <a:ext cx="4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2400">
                  <a:solidFill>
                    <a:srgbClr val="010000"/>
                  </a:solidFill>
                </a:rPr>
                <a:t> </a:t>
              </a:r>
              <a:endParaRPr lang="en-CA" altLang="en-US"/>
            </a:p>
          </p:txBody>
        </p:sp>
        <p:sp>
          <p:nvSpPr>
            <p:cNvPr id="14399" name="Rectangle 153"/>
            <p:cNvSpPr>
              <a:spLocks noChangeArrowheads="1"/>
            </p:cNvSpPr>
            <p:nvPr/>
          </p:nvSpPr>
          <p:spPr bwMode="auto">
            <a:xfrm>
              <a:off x="956" y="2219"/>
              <a:ext cx="159" cy="22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00" name="Rectangle 154"/>
            <p:cNvSpPr>
              <a:spLocks noChangeArrowheads="1"/>
            </p:cNvSpPr>
            <p:nvPr/>
          </p:nvSpPr>
          <p:spPr bwMode="auto">
            <a:xfrm>
              <a:off x="956" y="2221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2400">
                  <a:solidFill>
                    <a:srgbClr val="010000"/>
                  </a:solidFill>
                </a:rPr>
                <a:t>8</a:t>
              </a:r>
              <a:endParaRPr lang="en-CA" altLang="en-US"/>
            </a:p>
          </p:txBody>
        </p:sp>
        <p:sp>
          <p:nvSpPr>
            <p:cNvPr id="14401" name="Rectangle 155"/>
            <p:cNvSpPr>
              <a:spLocks noChangeArrowheads="1"/>
            </p:cNvSpPr>
            <p:nvPr/>
          </p:nvSpPr>
          <p:spPr bwMode="auto">
            <a:xfrm>
              <a:off x="1075" y="2221"/>
              <a:ext cx="4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2400">
                  <a:solidFill>
                    <a:srgbClr val="000080"/>
                  </a:solidFill>
                </a:rPr>
                <a:t> </a:t>
              </a:r>
              <a:endParaRPr lang="en-CA" altLang="en-US"/>
            </a:p>
          </p:txBody>
        </p:sp>
        <p:sp>
          <p:nvSpPr>
            <p:cNvPr id="14402" name="Rectangle 156"/>
            <p:cNvSpPr>
              <a:spLocks noChangeArrowheads="1"/>
            </p:cNvSpPr>
            <p:nvPr/>
          </p:nvSpPr>
          <p:spPr bwMode="auto">
            <a:xfrm>
              <a:off x="902" y="1777"/>
              <a:ext cx="54" cy="66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03" name="Rectangle 157"/>
            <p:cNvSpPr>
              <a:spLocks noChangeArrowheads="1"/>
            </p:cNvSpPr>
            <p:nvPr/>
          </p:nvSpPr>
          <p:spPr bwMode="auto">
            <a:xfrm>
              <a:off x="1115" y="1777"/>
              <a:ext cx="46" cy="66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04" name="Rectangle 158"/>
            <p:cNvSpPr>
              <a:spLocks noChangeArrowheads="1"/>
            </p:cNvSpPr>
            <p:nvPr/>
          </p:nvSpPr>
          <p:spPr bwMode="auto">
            <a:xfrm>
              <a:off x="614" y="1771"/>
              <a:ext cx="14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05" name="Line 159"/>
            <p:cNvSpPr>
              <a:spLocks noChangeShapeType="1"/>
            </p:cNvSpPr>
            <p:nvPr/>
          </p:nvSpPr>
          <p:spPr bwMode="auto">
            <a:xfrm>
              <a:off x="614" y="1771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6" name="Rectangle 160"/>
            <p:cNvSpPr>
              <a:spLocks noChangeArrowheads="1"/>
            </p:cNvSpPr>
            <p:nvPr/>
          </p:nvSpPr>
          <p:spPr bwMode="auto">
            <a:xfrm>
              <a:off x="628" y="1771"/>
              <a:ext cx="274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07" name="Line 161"/>
            <p:cNvSpPr>
              <a:spLocks noChangeShapeType="1"/>
            </p:cNvSpPr>
            <p:nvPr/>
          </p:nvSpPr>
          <p:spPr bwMode="auto">
            <a:xfrm>
              <a:off x="628" y="1771"/>
              <a:ext cx="27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8" name="Rectangle 162"/>
            <p:cNvSpPr>
              <a:spLocks noChangeArrowheads="1"/>
            </p:cNvSpPr>
            <p:nvPr/>
          </p:nvSpPr>
          <p:spPr bwMode="auto">
            <a:xfrm>
              <a:off x="628" y="1776"/>
              <a:ext cx="274" cy="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09" name="Rectangle 163"/>
            <p:cNvSpPr>
              <a:spLocks noChangeArrowheads="1"/>
            </p:cNvSpPr>
            <p:nvPr/>
          </p:nvSpPr>
          <p:spPr bwMode="auto">
            <a:xfrm>
              <a:off x="902" y="1776"/>
              <a:ext cx="6" cy="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10" name="Rectangle 164"/>
            <p:cNvSpPr>
              <a:spLocks noChangeArrowheads="1"/>
            </p:cNvSpPr>
            <p:nvPr/>
          </p:nvSpPr>
          <p:spPr bwMode="auto">
            <a:xfrm>
              <a:off x="902" y="1771"/>
              <a:ext cx="6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11" name="Line 165"/>
            <p:cNvSpPr>
              <a:spLocks noChangeShapeType="1"/>
            </p:cNvSpPr>
            <p:nvPr/>
          </p:nvSpPr>
          <p:spPr bwMode="auto">
            <a:xfrm>
              <a:off x="902" y="1771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2" name="Line 166"/>
            <p:cNvSpPr>
              <a:spLocks noChangeShapeType="1"/>
            </p:cNvSpPr>
            <p:nvPr/>
          </p:nvSpPr>
          <p:spPr bwMode="auto">
            <a:xfrm>
              <a:off x="902" y="1771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3" name="Rectangle 167"/>
            <p:cNvSpPr>
              <a:spLocks noChangeArrowheads="1"/>
            </p:cNvSpPr>
            <p:nvPr/>
          </p:nvSpPr>
          <p:spPr bwMode="auto">
            <a:xfrm>
              <a:off x="908" y="1771"/>
              <a:ext cx="253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14" name="Line 168"/>
            <p:cNvSpPr>
              <a:spLocks noChangeShapeType="1"/>
            </p:cNvSpPr>
            <p:nvPr/>
          </p:nvSpPr>
          <p:spPr bwMode="auto">
            <a:xfrm>
              <a:off x="908" y="1771"/>
              <a:ext cx="2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5" name="Rectangle 169"/>
            <p:cNvSpPr>
              <a:spLocks noChangeArrowheads="1"/>
            </p:cNvSpPr>
            <p:nvPr/>
          </p:nvSpPr>
          <p:spPr bwMode="auto">
            <a:xfrm>
              <a:off x="908" y="1776"/>
              <a:ext cx="253" cy="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16" name="Rectangle 170"/>
            <p:cNvSpPr>
              <a:spLocks noChangeArrowheads="1"/>
            </p:cNvSpPr>
            <p:nvPr/>
          </p:nvSpPr>
          <p:spPr bwMode="auto">
            <a:xfrm>
              <a:off x="1161" y="1771"/>
              <a:ext cx="14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17" name="Line 171"/>
            <p:cNvSpPr>
              <a:spLocks noChangeShapeType="1"/>
            </p:cNvSpPr>
            <p:nvPr/>
          </p:nvSpPr>
          <p:spPr bwMode="auto">
            <a:xfrm>
              <a:off x="1161" y="1771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8" name="Rectangle 172"/>
            <p:cNvSpPr>
              <a:spLocks noChangeArrowheads="1"/>
            </p:cNvSpPr>
            <p:nvPr/>
          </p:nvSpPr>
          <p:spPr bwMode="auto">
            <a:xfrm>
              <a:off x="614" y="1777"/>
              <a:ext cx="14" cy="66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19" name="Line 173"/>
            <p:cNvSpPr>
              <a:spLocks noChangeShapeType="1"/>
            </p:cNvSpPr>
            <p:nvPr/>
          </p:nvSpPr>
          <p:spPr bwMode="auto">
            <a:xfrm>
              <a:off x="614" y="1777"/>
              <a:ext cx="1" cy="6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0" name="Rectangle 174"/>
            <p:cNvSpPr>
              <a:spLocks noChangeArrowheads="1"/>
            </p:cNvSpPr>
            <p:nvPr/>
          </p:nvSpPr>
          <p:spPr bwMode="auto">
            <a:xfrm>
              <a:off x="614" y="2442"/>
              <a:ext cx="14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21" name="Line 175"/>
            <p:cNvSpPr>
              <a:spLocks noChangeShapeType="1"/>
            </p:cNvSpPr>
            <p:nvPr/>
          </p:nvSpPr>
          <p:spPr bwMode="auto">
            <a:xfrm>
              <a:off x="614" y="2442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2" name="Line 176"/>
            <p:cNvSpPr>
              <a:spLocks noChangeShapeType="1"/>
            </p:cNvSpPr>
            <p:nvPr/>
          </p:nvSpPr>
          <p:spPr bwMode="auto">
            <a:xfrm>
              <a:off x="614" y="2442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3" name="Rectangle 177"/>
            <p:cNvSpPr>
              <a:spLocks noChangeArrowheads="1"/>
            </p:cNvSpPr>
            <p:nvPr/>
          </p:nvSpPr>
          <p:spPr bwMode="auto">
            <a:xfrm>
              <a:off x="614" y="2442"/>
              <a:ext cx="14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24" name="Line 178"/>
            <p:cNvSpPr>
              <a:spLocks noChangeShapeType="1"/>
            </p:cNvSpPr>
            <p:nvPr/>
          </p:nvSpPr>
          <p:spPr bwMode="auto">
            <a:xfrm>
              <a:off x="614" y="2442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5" name="Line 179"/>
            <p:cNvSpPr>
              <a:spLocks noChangeShapeType="1"/>
            </p:cNvSpPr>
            <p:nvPr/>
          </p:nvSpPr>
          <p:spPr bwMode="auto">
            <a:xfrm>
              <a:off x="614" y="2442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6" name="Rectangle 180"/>
            <p:cNvSpPr>
              <a:spLocks noChangeArrowheads="1"/>
            </p:cNvSpPr>
            <p:nvPr/>
          </p:nvSpPr>
          <p:spPr bwMode="auto">
            <a:xfrm>
              <a:off x="628" y="2442"/>
              <a:ext cx="274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27" name="Line 181"/>
            <p:cNvSpPr>
              <a:spLocks noChangeShapeType="1"/>
            </p:cNvSpPr>
            <p:nvPr/>
          </p:nvSpPr>
          <p:spPr bwMode="auto">
            <a:xfrm>
              <a:off x="628" y="2442"/>
              <a:ext cx="27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8" name="Rectangle 182"/>
            <p:cNvSpPr>
              <a:spLocks noChangeArrowheads="1"/>
            </p:cNvSpPr>
            <p:nvPr/>
          </p:nvSpPr>
          <p:spPr bwMode="auto">
            <a:xfrm>
              <a:off x="902" y="2442"/>
              <a:ext cx="14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29" name="Line 183"/>
            <p:cNvSpPr>
              <a:spLocks noChangeShapeType="1"/>
            </p:cNvSpPr>
            <p:nvPr/>
          </p:nvSpPr>
          <p:spPr bwMode="auto">
            <a:xfrm>
              <a:off x="902" y="2442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0" name="Line 184"/>
            <p:cNvSpPr>
              <a:spLocks noChangeShapeType="1"/>
            </p:cNvSpPr>
            <p:nvPr/>
          </p:nvSpPr>
          <p:spPr bwMode="auto">
            <a:xfrm>
              <a:off x="902" y="2442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1" name="Rectangle 185"/>
            <p:cNvSpPr>
              <a:spLocks noChangeArrowheads="1"/>
            </p:cNvSpPr>
            <p:nvPr/>
          </p:nvSpPr>
          <p:spPr bwMode="auto">
            <a:xfrm>
              <a:off x="916" y="2442"/>
              <a:ext cx="245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32" name="Line 186"/>
            <p:cNvSpPr>
              <a:spLocks noChangeShapeType="1"/>
            </p:cNvSpPr>
            <p:nvPr/>
          </p:nvSpPr>
          <p:spPr bwMode="auto">
            <a:xfrm>
              <a:off x="916" y="2442"/>
              <a:ext cx="2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3" name="Rectangle 187"/>
            <p:cNvSpPr>
              <a:spLocks noChangeArrowheads="1"/>
            </p:cNvSpPr>
            <p:nvPr/>
          </p:nvSpPr>
          <p:spPr bwMode="auto">
            <a:xfrm>
              <a:off x="1161" y="1777"/>
              <a:ext cx="14" cy="66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34" name="Line 188"/>
            <p:cNvSpPr>
              <a:spLocks noChangeShapeType="1"/>
            </p:cNvSpPr>
            <p:nvPr/>
          </p:nvSpPr>
          <p:spPr bwMode="auto">
            <a:xfrm>
              <a:off x="1161" y="1777"/>
              <a:ext cx="1" cy="6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5" name="Rectangle 189"/>
            <p:cNvSpPr>
              <a:spLocks noChangeArrowheads="1"/>
            </p:cNvSpPr>
            <p:nvPr/>
          </p:nvSpPr>
          <p:spPr bwMode="auto">
            <a:xfrm>
              <a:off x="1161" y="2442"/>
              <a:ext cx="14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36" name="Line 190"/>
            <p:cNvSpPr>
              <a:spLocks noChangeShapeType="1"/>
            </p:cNvSpPr>
            <p:nvPr/>
          </p:nvSpPr>
          <p:spPr bwMode="auto">
            <a:xfrm>
              <a:off x="1161" y="2442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7" name="Line 191"/>
            <p:cNvSpPr>
              <a:spLocks noChangeShapeType="1"/>
            </p:cNvSpPr>
            <p:nvPr/>
          </p:nvSpPr>
          <p:spPr bwMode="auto">
            <a:xfrm>
              <a:off x="1161" y="2442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8" name="Rectangle 192"/>
            <p:cNvSpPr>
              <a:spLocks noChangeArrowheads="1"/>
            </p:cNvSpPr>
            <p:nvPr/>
          </p:nvSpPr>
          <p:spPr bwMode="auto">
            <a:xfrm>
              <a:off x="1161" y="2442"/>
              <a:ext cx="14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39" name="Line 193"/>
            <p:cNvSpPr>
              <a:spLocks noChangeShapeType="1"/>
            </p:cNvSpPr>
            <p:nvPr/>
          </p:nvSpPr>
          <p:spPr bwMode="auto">
            <a:xfrm>
              <a:off x="1161" y="2442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0" name="Line 194"/>
            <p:cNvSpPr>
              <a:spLocks noChangeShapeType="1"/>
            </p:cNvSpPr>
            <p:nvPr/>
          </p:nvSpPr>
          <p:spPr bwMode="auto">
            <a:xfrm>
              <a:off x="1161" y="2442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1" name="Rectangle 195"/>
            <p:cNvSpPr>
              <a:spLocks noChangeArrowheads="1"/>
            </p:cNvSpPr>
            <p:nvPr/>
          </p:nvSpPr>
          <p:spPr bwMode="auto">
            <a:xfrm>
              <a:off x="676" y="2453"/>
              <a:ext cx="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1000">
                  <a:solidFill>
                    <a:srgbClr val="010000"/>
                  </a:solidFill>
                </a:rPr>
                <a:t> </a:t>
              </a:r>
              <a:endParaRPr lang="en-CA" altLang="en-US"/>
            </a:p>
          </p:txBody>
        </p:sp>
      </p:grpSp>
      <p:sp>
        <p:nvSpPr>
          <p:cNvPr id="14342" name="Line 11"/>
          <p:cNvSpPr>
            <a:spLocks noChangeShapeType="1"/>
          </p:cNvSpPr>
          <p:nvPr/>
        </p:nvSpPr>
        <p:spPr bwMode="auto">
          <a:xfrm>
            <a:off x="1433513" y="1905000"/>
            <a:ext cx="293687" cy="155575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Line 12"/>
          <p:cNvSpPr>
            <a:spLocks noChangeShapeType="1"/>
          </p:cNvSpPr>
          <p:nvPr/>
        </p:nvSpPr>
        <p:spPr bwMode="auto">
          <a:xfrm>
            <a:off x="1433513" y="1905000"/>
            <a:ext cx="1587" cy="155575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Line 13"/>
          <p:cNvSpPr>
            <a:spLocks noChangeShapeType="1"/>
          </p:cNvSpPr>
          <p:nvPr/>
        </p:nvSpPr>
        <p:spPr bwMode="auto">
          <a:xfrm>
            <a:off x="1727200" y="1905000"/>
            <a:ext cx="1588" cy="155575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Line 14"/>
          <p:cNvSpPr>
            <a:spLocks noChangeShapeType="1"/>
          </p:cNvSpPr>
          <p:nvPr/>
        </p:nvSpPr>
        <p:spPr bwMode="auto">
          <a:xfrm flipV="1">
            <a:off x="1433513" y="1905000"/>
            <a:ext cx="293687" cy="155575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Text Box 15"/>
          <p:cNvSpPr txBox="1">
            <a:spLocks noChangeArrowheads="1"/>
          </p:cNvSpPr>
          <p:nvPr/>
        </p:nvSpPr>
        <p:spPr bwMode="auto">
          <a:xfrm>
            <a:off x="352425" y="1636713"/>
            <a:ext cx="10810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kumimoji="0" lang="en-US" altLang="en-US">
                <a:sym typeface="Symbol" pitchFamily="18" charset="2"/>
              </a:rPr>
              <a:t></a:t>
            </a:r>
            <a:r>
              <a:rPr kumimoji="0" lang="en-US" altLang="en-US" sz="1200">
                <a:sym typeface="Symbol" pitchFamily="18" charset="2"/>
              </a:rPr>
              <a:t>A,B</a:t>
            </a:r>
            <a:r>
              <a:rPr kumimoji="0" lang="en-US" altLang="en-US" sz="2800">
                <a:sym typeface="Symbol" pitchFamily="18" charset="2"/>
              </a:rPr>
              <a:t>(R</a:t>
            </a:r>
            <a:endParaRPr kumimoji="0" lang="en-US" altLang="en-US"/>
          </a:p>
        </p:txBody>
      </p:sp>
      <p:sp>
        <p:nvSpPr>
          <p:cNvPr id="14347" name="Text Box 16"/>
          <p:cNvSpPr txBox="1">
            <a:spLocks noChangeArrowheads="1"/>
          </p:cNvSpPr>
          <p:nvPr/>
        </p:nvSpPr>
        <p:spPr bwMode="auto">
          <a:xfrm>
            <a:off x="1812925" y="1646238"/>
            <a:ext cx="5222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kumimoji="0" lang="en-US" altLang="en-US"/>
              <a:t>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4C683CA-83C4-4A12-8D8A-1331B77FFA0D}" type="slidenum">
              <a:rPr lang="en-US" altLang="en-US" sz="1400"/>
              <a:pPr/>
              <a:t>20</a:t>
            </a:fld>
            <a:endParaRPr lang="en-US" altLang="en-US" sz="1400"/>
          </a:p>
        </p:txBody>
      </p:sp>
      <p:sp>
        <p:nvSpPr>
          <p:cNvPr id="9223" name="Freeform 3"/>
          <p:cNvSpPr>
            <a:spLocks/>
          </p:cNvSpPr>
          <p:nvPr/>
        </p:nvSpPr>
        <p:spPr bwMode="auto">
          <a:xfrm>
            <a:off x="1585913" y="2044700"/>
            <a:ext cx="4806950" cy="4387850"/>
          </a:xfrm>
          <a:custGeom>
            <a:avLst/>
            <a:gdLst>
              <a:gd name="T0" fmla="*/ 0 w 3028"/>
              <a:gd name="T1" fmla="*/ 2764 h 2764"/>
              <a:gd name="T2" fmla="*/ 0 w 3028"/>
              <a:gd name="T3" fmla="*/ 2369 h 2764"/>
              <a:gd name="T4" fmla="*/ 418 w 3028"/>
              <a:gd name="T5" fmla="*/ 2369 h 2764"/>
              <a:gd name="T6" fmla="*/ 418 w 3028"/>
              <a:gd name="T7" fmla="*/ 1742 h 2764"/>
              <a:gd name="T8" fmla="*/ 1186 w 3028"/>
              <a:gd name="T9" fmla="*/ 1742 h 2764"/>
              <a:gd name="T10" fmla="*/ 1186 w 3028"/>
              <a:gd name="T11" fmla="*/ 1497 h 2764"/>
              <a:gd name="T12" fmla="*/ 1410 w 3028"/>
              <a:gd name="T13" fmla="*/ 1497 h 2764"/>
              <a:gd name="T14" fmla="*/ 1410 w 3028"/>
              <a:gd name="T15" fmla="*/ 722 h 2764"/>
              <a:gd name="T16" fmla="*/ 1752 w 3028"/>
              <a:gd name="T17" fmla="*/ 722 h 2764"/>
              <a:gd name="T18" fmla="*/ 1752 w 3028"/>
              <a:gd name="T19" fmla="*/ 483 h 2764"/>
              <a:gd name="T20" fmla="*/ 2535 w 3028"/>
              <a:gd name="T21" fmla="*/ 483 h 2764"/>
              <a:gd name="T22" fmla="*/ 2535 w 3028"/>
              <a:gd name="T23" fmla="*/ 0 h 2764"/>
              <a:gd name="T24" fmla="*/ 3028 w 3028"/>
              <a:gd name="T25" fmla="*/ 0 h 276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028"/>
              <a:gd name="T40" fmla="*/ 0 h 2764"/>
              <a:gd name="T41" fmla="*/ 3028 w 3028"/>
              <a:gd name="T42" fmla="*/ 2764 h 276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028" h="2764">
                <a:moveTo>
                  <a:pt x="0" y="2764"/>
                </a:moveTo>
                <a:lnTo>
                  <a:pt x="0" y="2369"/>
                </a:lnTo>
                <a:lnTo>
                  <a:pt x="418" y="2369"/>
                </a:lnTo>
                <a:lnTo>
                  <a:pt x="418" y="1742"/>
                </a:lnTo>
                <a:lnTo>
                  <a:pt x="1186" y="1742"/>
                </a:lnTo>
                <a:lnTo>
                  <a:pt x="1186" y="1497"/>
                </a:lnTo>
                <a:lnTo>
                  <a:pt x="1410" y="1497"/>
                </a:lnTo>
                <a:lnTo>
                  <a:pt x="1410" y="722"/>
                </a:lnTo>
                <a:lnTo>
                  <a:pt x="1752" y="722"/>
                </a:lnTo>
                <a:lnTo>
                  <a:pt x="1752" y="483"/>
                </a:lnTo>
                <a:lnTo>
                  <a:pt x="2535" y="483"/>
                </a:lnTo>
                <a:lnTo>
                  <a:pt x="2535" y="0"/>
                </a:lnTo>
                <a:lnTo>
                  <a:pt x="3028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224" name="Rectangle 4"/>
          <p:cNvSpPr>
            <a:spLocks noChangeArrowheads="1"/>
          </p:cNvSpPr>
          <p:nvPr/>
        </p:nvSpPr>
        <p:spPr bwMode="auto">
          <a:xfrm>
            <a:off x="1323975" y="6122988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1</a:t>
            </a:r>
            <a:endParaRPr lang="en-CA" altLang="en-US"/>
          </a:p>
        </p:txBody>
      </p:sp>
      <p:sp>
        <p:nvSpPr>
          <p:cNvPr id="9225" name="Rectangle 5"/>
          <p:cNvSpPr>
            <a:spLocks noChangeArrowheads="1"/>
          </p:cNvSpPr>
          <p:nvPr/>
        </p:nvSpPr>
        <p:spPr bwMode="auto">
          <a:xfrm>
            <a:off x="2044700" y="5508625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1</a:t>
            </a:r>
            <a:endParaRPr lang="en-CA" altLang="en-US"/>
          </a:p>
        </p:txBody>
      </p:sp>
      <p:sp>
        <p:nvSpPr>
          <p:cNvPr id="9226" name="Rectangle 6"/>
          <p:cNvSpPr>
            <a:spLocks noChangeArrowheads="1"/>
          </p:cNvSpPr>
          <p:nvPr/>
        </p:nvSpPr>
        <p:spPr bwMode="auto">
          <a:xfrm>
            <a:off x="4225925" y="2894013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1</a:t>
            </a:r>
            <a:endParaRPr lang="en-CA" altLang="en-US"/>
          </a:p>
        </p:txBody>
      </p:sp>
      <p:sp>
        <p:nvSpPr>
          <p:cNvPr id="9227" name="Rectangle 7"/>
          <p:cNvSpPr>
            <a:spLocks noChangeArrowheads="1"/>
          </p:cNvSpPr>
          <p:nvPr/>
        </p:nvSpPr>
        <p:spPr bwMode="auto">
          <a:xfrm>
            <a:off x="5421313" y="2513013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1</a:t>
            </a:r>
            <a:endParaRPr lang="en-CA" altLang="en-US"/>
          </a:p>
        </p:txBody>
      </p:sp>
      <p:sp>
        <p:nvSpPr>
          <p:cNvPr id="9228" name="Rectangle 8"/>
          <p:cNvSpPr>
            <a:spLocks noChangeArrowheads="1"/>
          </p:cNvSpPr>
          <p:nvPr/>
        </p:nvSpPr>
        <p:spPr bwMode="auto">
          <a:xfrm>
            <a:off x="6180138" y="1768475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1</a:t>
            </a:r>
            <a:endParaRPr lang="en-CA" altLang="en-US"/>
          </a:p>
        </p:txBody>
      </p:sp>
      <p:sp>
        <p:nvSpPr>
          <p:cNvPr id="9229" name="Rectangle 9"/>
          <p:cNvSpPr>
            <a:spLocks noChangeArrowheads="1"/>
          </p:cNvSpPr>
          <p:nvPr/>
        </p:nvSpPr>
        <p:spPr bwMode="auto">
          <a:xfrm>
            <a:off x="3279775" y="4549775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1</a:t>
            </a:r>
            <a:endParaRPr lang="en-CA" altLang="en-US"/>
          </a:p>
        </p:txBody>
      </p:sp>
      <p:sp>
        <p:nvSpPr>
          <p:cNvPr id="9230" name="Rectangle 10"/>
          <p:cNvSpPr>
            <a:spLocks noChangeArrowheads="1"/>
          </p:cNvSpPr>
          <p:nvPr/>
        </p:nvSpPr>
        <p:spPr bwMode="auto">
          <a:xfrm>
            <a:off x="3608388" y="4135438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1</a:t>
            </a:r>
            <a:endParaRPr lang="en-CA" altLang="en-US"/>
          </a:p>
        </p:txBody>
      </p:sp>
      <p:sp>
        <p:nvSpPr>
          <p:cNvPr id="9231" name="Rectangle 11"/>
          <p:cNvSpPr>
            <a:spLocks noChangeArrowheads="1"/>
          </p:cNvSpPr>
          <p:nvPr/>
        </p:nvSpPr>
        <p:spPr bwMode="auto">
          <a:xfrm>
            <a:off x="3479800" y="6797675"/>
            <a:ext cx="2206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2400">
                <a:solidFill>
                  <a:srgbClr val="FFFFFF"/>
                </a:solidFill>
              </a:rPr>
              <a:t>X</a:t>
            </a:r>
            <a:endParaRPr lang="en-CA" altLang="en-US"/>
          </a:p>
        </p:txBody>
      </p:sp>
      <p:sp>
        <p:nvSpPr>
          <p:cNvPr id="9232" name="Rectangle 12"/>
          <p:cNvSpPr>
            <a:spLocks noChangeArrowheads="1"/>
          </p:cNvSpPr>
          <p:nvPr/>
        </p:nvSpPr>
        <p:spPr bwMode="auto">
          <a:xfrm>
            <a:off x="7099300" y="3717925"/>
            <a:ext cx="2206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2400">
                <a:solidFill>
                  <a:srgbClr val="FFFFFF"/>
                </a:solidFill>
              </a:rPr>
              <a:t>Y</a:t>
            </a:r>
            <a:endParaRPr lang="en-CA" altLang="en-US"/>
          </a:p>
        </p:txBody>
      </p:sp>
      <p:sp>
        <p:nvSpPr>
          <p:cNvPr id="9233" name="Rectangle 13"/>
          <p:cNvSpPr>
            <a:spLocks noChangeArrowheads="1"/>
          </p:cNvSpPr>
          <p:nvPr/>
        </p:nvSpPr>
        <p:spPr bwMode="auto">
          <a:xfrm>
            <a:off x="5564188" y="5456238"/>
            <a:ext cx="228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3600">
                <a:solidFill>
                  <a:srgbClr val="000000"/>
                </a:solidFill>
              </a:rPr>
              <a:t>0</a:t>
            </a:r>
            <a:endParaRPr lang="en-CA" altLang="en-US"/>
          </a:p>
        </p:txBody>
      </p:sp>
      <p:sp>
        <p:nvSpPr>
          <p:cNvPr id="9234" name="Rectangle 14"/>
          <p:cNvSpPr>
            <a:spLocks noChangeArrowheads="1"/>
          </p:cNvSpPr>
          <p:nvPr/>
        </p:nvSpPr>
        <p:spPr bwMode="auto">
          <a:xfrm>
            <a:off x="4738688" y="6511925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1</a:t>
            </a:r>
            <a:endParaRPr lang="en-CA" altLang="en-US"/>
          </a:p>
        </p:txBody>
      </p:sp>
      <p:sp>
        <p:nvSpPr>
          <p:cNvPr id="9235" name="Rectangle 15"/>
          <p:cNvSpPr>
            <a:spLocks noChangeArrowheads="1"/>
          </p:cNvSpPr>
          <p:nvPr/>
        </p:nvSpPr>
        <p:spPr bwMode="auto">
          <a:xfrm>
            <a:off x="5097463" y="6511925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9236" name="Rectangle 16"/>
          <p:cNvSpPr>
            <a:spLocks noChangeArrowheads="1"/>
          </p:cNvSpPr>
          <p:nvPr/>
        </p:nvSpPr>
        <p:spPr bwMode="auto">
          <a:xfrm>
            <a:off x="5461000" y="6511925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9237" name="Rectangle 17"/>
          <p:cNvSpPr>
            <a:spLocks noChangeArrowheads="1"/>
          </p:cNvSpPr>
          <p:nvPr/>
        </p:nvSpPr>
        <p:spPr bwMode="auto">
          <a:xfrm>
            <a:off x="5819775" y="6511925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9238" name="Rectangle 18"/>
          <p:cNvSpPr>
            <a:spLocks noChangeArrowheads="1"/>
          </p:cNvSpPr>
          <p:nvPr/>
        </p:nvSpPr>
        <p:spPr bwMode="auto">
          <a:xfrm>
            <a:off x="6180138" y="6511925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9239" name="Rectangle 19"/>
          <p:cNvSpPr>
            <a:spLocks noChangeArrowheads="1"/>
          </p:cNvSpPr>
          <p:nvPr/>
        </p:nvSpPr>
        <p:spPr bwMode="auto">
          <a:xfrm>
            <a:off x="6523038" y="4297363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1</a:t>
            </a:r>
            <a:endParaRPr lang="en-CA" altLang="en-US"/>
          </a:p>
        </p:txBody>
      </p:sp>
      <p:sp>
        <p:nvSpPr>
          <p:cNvPr id="9240" name="Rectangle 20"/>
          <p:cNvSpPr>
            <a:spLocks noChangeArrowheads="1"/>
          </p:cNvSpPr>
          <p:nvPr/>
        </p:nvSpPr>
        <p:spPr bwMode="auto">
          <a:xfrm>
            <a:off x="6523038" y="4875213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9241" name="Rectangle 21"/>
          <p:cNvSpPr>
            <a:spLocks noChangeArrowheads="1"/>
          </p:cNvSpPr>
          <p:nvPr/>
        </p:nvSpPr>
        <p:spPr bwMode="auto">
          <a:xfrm>
            <a:off x="6523038" y="5492750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9242" name="Rectangle 22"/>
          <p:cNvSpPr>
            <a:spLocks noChangeArrowheads="1"/>
          </p:cNvSpPr>
          <p:nvPr/>
        </p:nvSpPr>
        <p:spPr bwMode="auto">
          <a:xfrm>
            <a:off x="6523038" y="5187950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9243" name="Rectangle 23"/>
          <p:cNvSpPr>
            <a:spLocks noChangeArrowheads="1"/>
          </p:cNvSpPr>
          <p:nvPr/>
        </p:nvSpPr>
        <p:spPr bwMode="auto">
          <a:xfrm>
            <a:off x="6523038" y="5807075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9244" name="Rectangle 24"/>
          <p:cNvSpPr>
            <a:spLocks noChangeArrowheads="1"/>
          </p:cNvSpPr>
          <p:nvPr/>
        </p:nvSpPr>
        <p:spPr bwMode="auto">
          <a:xfrm>
            <a:off x="6523038" y="6146800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sp>
        <p:nvSpPr>
          <p:cNvPr id="9245" name="Rectangle 25"/>
          <p:cNvSpPr>
            <a:spLocks noChangeArrowheads="1"/>
          </p:cNvSpPr>
          <p:nvPr/>
        </p:nvSpPr>
        <p:spPr bwMode="auto">
          <a:xfrm>
            <a:off x="5789613" y="2106613"/>
            <a:ext cx="5175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400">
                <a:solidFill>
                  <a:srgbClr val="000000"/>
                </a:solidFill>
              </a:rPr>
              <a:t>( x  ,y )</a:t>
            </a:r>
            <a:endParaRPr lang="en-CA" altLang="en-US"/>
          </a:p>
        </p:txBody>
      </p:sp>
      <p:sp>
        <p:nvSpPr>
          <p:cNvPr id="9246" name="Rectangle 26"/>
          <p:cNvSpPr>
            <a:spLocks noChangeArrowheads="1"/>
          </p:cNvSpPr>
          <p:nvPr/>
        </p:nvSpPr>
        <p:spPr bwMode="auto">
          <a:xfrm>
            <a:off x="5981700" y="2187575"/>
            <a:ext cx="428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000">
                <a:solidFill>
                  <a:srgbClr val="000000"/>
                </a:solidFill>
              </a:rPr>
              <a:t>r</a:t>
            </a:r>
            <a:endParaRPr lang="en-CA" altLang="en-US"/>
          </a:p>
        </p:txBody>
      </p:sp>
      <p:sp>
        <p:nvSpPr>
          <p:cNvPr id="9247" name="Rectangle 27"/>
          <p:cNvSpPr>
            <a:spLocks noChangeArrowheads="1"/>
          </p:cNvSpPr>
          <p:nvPr/>
        </p:nvSpPr>
        <p:spPr bwMode="auto">
          <a:xfrm>
            <a:off x="6184900" y="2187575"/>
            <a:ext cx="428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000">
                <a:solidFill>
                  <a:srgbClr val="000000"/>
                </a:solidFill>
              </a:rPr>
              <a:t>r</a:t>
            </a:r>
            <a:endParaRPr lang="en-CA" altLang="en-US"/>
          </a:p>
        </p:txBody>
      </p:sp>
      <p:sp>
        <p:nvSpPr>
          <p:cNvPr id="9248" name="Rectangle 28"/>
          <p:cNvSpPr>
            <a:spLocks noChangeArrowheads="1"/>
          </p:cNvSpPr>
          <p:nvPr/>
        </p:nvSpPr>
        <p:spPr bwMode="auto">
          <a:xfrm>
            <a:off x="1695450" y="5845175"/>
            <a:ext cx="5175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400">
                <a:solidFill>
                  <a:srgbClr val="000000"/>
                </a:solidFill>
              </a:rPr>
              <a:t>( x  ,y )</a:t>
            </a:r>
            <a:endParaRPr lang="en-CA" altLang="en-US"/>
          </a:p>
        </p:txBody>
      </p:sp>
      <p:sp>
        <p:nvSpPr>
          <p:cNvPr id="9249" name="Rectangle 29"/>
          <p:cNvSpPr>
            <a:spLocks noChangeArrowheads="1"/>
          </p:cNvSpPr>
          <p:nvPr/>
        </p:nvSpPr>
        <p:spPr bwMode="auto">
          <a:xfrm>
            <a:off x="1890713" y="5924550"/>
            <a:ext cx="63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000">
                <a:solidFill>
                  <a:srgbClr val="000000"/>
                </a:solidFill>
              </a:rPr>
              <a:t>1</a:t>
            </a:r>
            <a:endParaRPr lang="en-CA" altLang="en-US"/>
          </a:p>
        </p:txBody>
      </p:sp>
      <p:sp>
        <p:nvSpPr>
          <p:cNvPr id="9250" name="Rectangle 30"/>
          <p:cNvSpPr>
            <a:spLocks noChangeArrowheads="1"/>
          </p:cNvSpPr>
          <p:nvPr/>
        </p:nvSpPr>
        <p:spPr bwMode="auto">
          <a:xfrm>
            <a:off x="2093913" y="5924550"/>
            <a:ext cx="63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000">
                <a:solidFill>
                  <a:srgbClr val="000000"/>
                </a:solidFill>
              </a:rPr>
              <a:t>1</a:t>
            </a:r>
            <a:endParaRPr lang="en-CA" altLang="en-US"/>
          </a:p>
        </p:txBody>
      </p:sp>
      <p:sp>
        <p:nvSpPr>
          <p:cNvPr id="9251" name="Rectangle 31"/>
          <p:cNvSpPr>
            <a:spLocks noChangeArrowheads="1"/>
          </p:cNvSpPr>
          <p:nvPr/>
        </p:nvSpPr>
        <p:spPr bwMode="auto">
          <a:xfrm>
            <a:off x="5810250" y="6151563"/>
            <a:ext cx="4730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400">
                <a:solidFill>
                  <a:srgbClr val="000000"/>
                </a:solidFill>
              </a:rPr>
              <a:t>( x, y )</a:t>
            </a:r>
            <a:endParaRPr lang="en-CA" altLang="en-US"/>
          </a:p>
        </p:txBody>
      </p:sp>
      <p:sp>
        <p:nvSpPr>
          <p:cNvPr id="9252" name="Freeform 32"/>
          <p:cNvSpPr>
            <a:spLocks/>
          </p:cNvSpPr>
          <p:nvPr/>
        </p:nvSpPr>
        <p:spPr bwMode="auto">
          <a:xfrm>
            <a:off x="3081338" y="6754813"/>
            <a:ext cx="917575" cy="12700"/>
          </a:xfrm>
          <a:custGeom>
            <a:avLst/>
            <a:gdLst>
              <a:gd name="T0" fmla="*/ 578 w 578"/>
              <a:gd name="T1" fmla="*/ 4 h 8"/>
              <a:gd name="T2" fmla="*/ 578 w 578"/>
              <a:gd name="T3" fmla="*/ 0 h 8"/>
              <a:gd name="T4" fmla="*/ 0 w 578"/>
              <a:gd name="T5" fmla="*/ 0 h 8"/>
              <a:gd name="T6" fmla="*/ 0 w 578"/>
              <a:gd name="T7" fmla="*/ 8 h 8"/>
              <a:gd name="T8" fmla="*/ 578 w 578"/>
              <a:gd name="T9" fmla="*/ 8 h 8"/>
              <a:gd name="T10" fmla="*/ 578 w 578"/>
              <a:gd name="T11" fmla="*/ 4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8"/>
              <a:gd name="T19" fmla="*/ 0 h 8"/>
              <a:gd name="T20" fmla="*/ 578 w 578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8" h="8">
                <a:moveTo>
                  <a:pt x="578" y="4"/>
                </a:moveTo>
                <a:lnTo>
                  <a:pt x="578" y="0"/>
                </a:lnTo>
                <a:lnTo>
                  <a:pt x="0" y="0"/>
                </a:lnTo>
                <a:lnTo>
                  <a:pt x="0" y="8"/>
                </a:lnTo>
                <a:lnTo>
                  <a:pt x="578" y="8"/>
                </a:lnTo>
                <a:lnTo>
                  <a:pt x="578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253" name="Freeform 33"/>
          <p:cNvSpPr>
            <a:spLocks/>
          </p:cNvSpPr>
          <p:nvPr/>
        </p:nvSpPr>
        <p:spPr bwMode="auto">
          <a:xfrm>
            <a:off x="3956050" y="6724650"/>
            <a:ext cx="87313" cy="76200"/>
          </a:xfrm>
          <a:custGeom>
            <a:avLst/>
            <a:gdLst>
              <a:gd name="T0" fmla="*/ 55 w 55"/>
              <a:gd name="T1" fmla="*/ 23 h 48"/>
              <a:gd name="T2" fmla="*/ 0 w 55"/>
              <a:gd name="T3" fmla="*/ 0 h 48"/>
              <a:gd name="T4" fmla="*/ 0 w 55"/>
              <a:gd name="T5" fmla="*/ 2 h 48"/>
              <a:gd name="T6" fmla="*/ 2 w 55"/>
              <a:gd name="T7" fmla="*/ 4 h 48"/>
              <a:gd name="T8" fmla="*/ 2 w 55"/>
              <a:gd name="T9" fmla="*/ 6 h 48"/>
              <a:gd name="T10" fmla="*/ 2 w 55"/>
              <a:gd name="T11" fmla="*/ 8 h 48"/>
              <a:gd name="T12" fmla="*/ 4 w 55"/>
              <a:gd name="T13" fmla="*/ 8 h 48"/>
              <a:gd name="T14" fmla="*/ 4 w 55"/>
              <a:gd name="T15" fmla="*/ 10 h 48"/>
              <a:gd name="T16" fmla="*/ 4 w 55"/>
              <a:gd name="T17" fmla="*/ 12 h 48"/>
              <a:gd name="T18" fmla="*/ 4 w 55"/>
              <a:gd name="T19" fmla="*/ 13 h 48"/>
              <a:gd name="T20" fmla="*/ 4 w 55"/>
              <a:gd name="T21" fmla="*/ 15 h 48"/>
              <a:gd name="T22" fmla="*/ 5 w 55"/>
              <a:gd name="T23" fmla="*/ 15 h 48"/>
              <a:gd name="T24" fmla="*/ 5 w 55"/>
              <a:gd name="T25" fmla="*/ 17 h 48"/>
              <a:gd name="T26" fmla="*/ 5 w 55"/>
              <a:gd name="T27" fmla="*/ 19 h 48"/>
              <a:gd name="T28" fmla="*/ 5 w 55"/>
              <a:gd name="T29" fmla="*/ 21 h 48"/>
              <a:gd name="T30" fmla="*/ 5 w 55"/>
              <a:gd name="T31" fmla="*/ 23 h 48"/>
              <a:gd name="T32" fmla="*/ 5 w 55"/>
              <a:gd name="T33" fmla="*/ 25 h 48"/>
              <a:gd name="T34" fmla="*/ 5 w 55"/>
              <a:gd name="T35" fmla="*/ 27 h 48"/>
              <a:gd name="T36" fmla="*/ 5 w 55"/>
              <a:gd name="T37" fmla="*/ 29 h 48"/>
              <a:gd name="T38" fmla="*/ 5 w 55"/>
              <a:gd name="T39" fmla="*/ 31 h 48"/>
              <a:gd name="T40" fmla="*/ 4 w 55"/>
              <a:gd name="T41" fmla="*/ 33 h 48"/>
              <a:gd name="T42" fmla="*/ 4 w 55"/>
              <a:gd name="T43" fmla="*/ 35 h 48"/>
              <a:gd name="T44" fmla="*/ 4 w 55"/>
              <a:gd name="T45" fmla="*/ 36 h 48"/>
              <a:gd name="T46" fmla="*/ 4 w 55"/>
              <a:gd name="T47" fmla="*/ 38 h 48"/>
              <a:gd name="T48" fmla="*/ 2 w 55"/>
              <a:gd name="T49" fmla="*/ 40 h 48"/>
              <a:gd name="T50" fmla="*/ 2 w 55"/>
              <a:gd name="T51" fmla="*/ 42 h 48"/>
              <a:gd name="T52" fmla="*/ 2 w 55"/>
              <a:gd name="T53" fmla="*/ 44 h 48"/>
              <a:gd name="T54" fmla="*/ 0 w 55"/>
              <a:gd name="T55" fmla="*/ 44 h 48"/>
              <a:gd name="T56" fmla="*/ 0 w 55"/>
              <a:gd name="T57" fmla="*/ 46 h 48"/>
              <a:gd name="T58" fmla="*/ 0 w 55"/>
              <a:gd name="T59" fmla="*/ 48 h 48"/>
              <a:gd name="T60" fmla="*/ 55 w 55"/>
              <a:gd name="T61" fmla="*/ 23 h 4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5"/>
              <a:gd name="T94" fmla="*/ 0 h 48"/>
              <a:gd name="T95" fmla="*/ 55 w 55"/>
              <a:gd name="T96" fmla="*/ 48 h 4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5" h="48">
                <a:moveTo>
                  <a:pt x="55" y="23"/>
                </a:moveTo>
                <a:lnTo>
                  <a:pt x="0" y="0"/>
                </a:lnTo>
                <a:lnTo>
                  <a:pt x="0" y="2"/>
                </a:lnTo>
                <a:lnTo>
                  <a:pt x="2" y="4"/>
                </a:lnTo>
                <a:lnTo>
                  <a:pt x="2" y="6"/>
                </a:lnTo>
                <a:lnTo>
                  <a:pt x="2" y="8"/>
                </a:lnTo>
                <a:lnTo>
                  <a:pt x="4" y="8"/>
                </a:lnTo>
                <a:lnTo>
                  <a:pt x="4" y="10"/>
                </a:lnTo>
                <a:lnTo>
                  <a:pt x="4" y="12"/>
                </a:lnTo>
                <a:lnTo>
                  <a:pt x="4" y="13"/>
                </a:lnTo>
                <a:lnTo>
                  <a:pt x="4" y="15"/>
                </a:lnTo>
                <a:lnTo>
                  <a:pt x="5" y="15"/>
                </a:lnTo>
                <a:lnTo>
                  <a:pt x="5" y="17"/>
                </a:lnTo>
                <a:lnTo>
                  <a:pt x="5" y="19"/>
                </a:lnTo>
                <a:lnTo>
                  <a:pt x="5" y="21"/>
                </a:lnTo>
                <a:lnTo>
                  <a:pt x="5" y="23"/>
                </a:lnTo>
                <a:lnTo>
                  <a:pt x="5" y="25"/>
                </a:lnTo>
                <a:lnTo>
                  <a:pt x="5" y="27"/>
                </a:lnTo>
                <a:lnTo>
                  <a:pt x="5" y="29"/>
                </a:lnTo>
                <a:lnTo>
                  <a:pt x="5" y="31"/>
                </a:lnTo>
                <a:lnTo>
                  <a:pt x="4" y="33"/>
                </a:lnTo>
                <a:lnTo>
                  <a:pt x="4" y="35"/>
                </a:lnTo>
                <a:lnTo>
                  <a:pt x="4" y="36"/>
                </a:lnTo>
                <a:lnTo>
                  <a:pt x="4" y="38"/>
                </a:lnTo>
                <a:lnTo>
                  <a:pt x="2" y="40"/>
                </a:lnTo>
                <a:lnTo>
                  <a:pt x="2" y="42"/>
                </a:lnTo>
                <a:lnTo>
                  <a:pt x="2" y="44"/>
                </a:lnTo>
                <a:lnTo>
                  <a:pt x="0" y="44"/>
                </a:lnTo>
                <a:lnTo>
                  <a:pt x="0" y="46"/>
                </a:lnTo>
                <a:lnTo>
                  <a:pt x="0" y="48"/>
                </a:lnTo>
                <a:lnTo>
                  <a:pt x="55" y="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254" name="Freeform 34"/>
          <p:cNvSpPr>
            <a:spLocks/>
          </p:cNvSpPr>
          <p:nvPr/>
        </p:nvSpPr>
        <p:spPr bwMode="auto">
          <a:xfrm>
            <a:off x="7029450" y="3419475"/>
            <a:ext cx="12700" cy="915988"/>
          </a:xfrm>
          <a:custGeom>
            <a:avLst/>
            <a:gdLst>
              <a:gd name="T0" fmla="*/ 4 w 8"/>
              <a:gd name="T1" fmla="*/ 577 h 577"/>
              <a:gd name="T2" fmla="*/ 8 w 8"/>
              <a:gd name="T3" fmla="*/ 577 h 577"/>
              <a:gd name="T4" fmla="*/ 8 w 8"/>
              <a:gd name="T5" fmla="*/ 0 h 577"/>
              <a:gd name="T6" fmla="*/ 0 w 8"/>
              <a:gd name="T7" fmla="*/ 0 h 577"/>
              <a:gd name="T8" fmla="*/ 0 w 8"/>
              <a:gd name="T9" fmla="*/ 577 h 577"/>
              <a:gd name="T10" fmla="*/ 4 w 8"/>
              <a:gd name="T11" fmla="*/ 577 h 5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577"/>
              <a:gd name="T20" fmla="*/ 8 w 8"/>
              <a:gd name="T21" fmla="*/ 577 h 5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577">
                <a:moveTo>
                  <a:pt x="4" y="577"/>
                </a:moveTo>
                <a:lnTo>
                  <a:pt x="8" y="577"/>
                </a:lnTo>
                <a:lnTo>
                  <a:pt x="8" y="0"/>
                </a:lnTo>
                <a:lnTo>
                  <a:pt x="0" y="0"/>
                </a:lnTo>
                <a:lnTo>
                  <a:pt x="0" y="577"/>
                </a:lnTo>
                <a:lnTo>
                  <a:pt x="4" y="5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255" name="Freeform 35"/>
          <p:cNvSpPr>
            <a:spLocks/>
          </p:cNvSpPr>
          <p:nvPr/>
        </p:nvSpPr>
        <p:spPr bwMode="auto">
          <a:xfrm>
            <a:off x="6996113" y="4289425"/>
            <a:ext cx="76200" cy="92075"/>
          </a:xfrm>
          <a:custGeom>
            <a:avLst/>
            <a:gdLst>
              <a:gd name="T0" fmla="*/ 25 w 48"/>
              <a:gd name="T1" fmla="*/ 58 h 58"/>
              <a:gd name="T2" fmla="*/ 48 w 48"/>
              <a:gd name="T3" fmla="*/ 0 h 58"/>
              <a:gd name="T4" fmla="*/ 46 w 48"/>
              <a:gd name="T5" fmla="*/ 2 h 58"/>
              <a:gd name="T6" fmla="*/ 44 w 48"/>
              <a:gd name="T7" fmla="*/ 2 h 58"/>
              <a:gd name="T8" fmla="*/ 42 w 48"/>
              <a:gd name="T9" fmla="*/ 4 h 58"/>
              <a:gd name="T10" fmla="*/ 40 w 48"/>
              <a:gd name="T11" fmla="*/ 4 h 58"/>
              <a:gd name="T12" fmla="*/ 38 w 48"/>
              <a:gd name="T13" fmla="*/ 4 h 58"/>
              <a:gd name="T14" fmla="*/ 36 w 48"/>
              <a:gd name="T15" fmla="*/ 6 h 58"/>
              <a:gd name="T16" fmla="*/ 34 w 48"/>
              <a:gd name="T17" fmla="*/ 6 h 58"/>
              <a:gd name="T18" fmla="*/ 32 w 48"/>
              <a:gd name="T19" fmla="*/ 6 h 58"/>
              <a:gd name="T20" fmla="*/ 31 w 48"/>
              <a:gd name="T21" fmla="*/ 6 h 58"/>
              <a:gd name="T22" fmla="*/ 29 w 48"/>
              <a:gd name="T23" fmla="*/ 6 h 58"/>
              <a:gd name="T24" fmla="*/ 27 w 48"/>
              <a:gd name="T25" fmla="*/ 6 h 58"/>
              <a:gd name="T26" fmla="*/ 25 w 48"/>
              <a:gd name="T27" fmla="*/ 6 h 58"/>
              <a:gd name="T28" fmla="*/ 23 w 48"/>
              <a:gd name="T29" fmla="*/ 6 h 58"/>
              <a:gd name="T30" fmla="*/ 21 w 48"/>
              <a:gd name="T31" fmla="*/ 6 h 58"/>
              <a:gd name="T32" fmla="*/ 19 w 48"/>
              <a:gd name="T33" fmla="*/ 6 h 58"/>
              <a:gd name="T34" fmla="*/ 17 w 48"/>
              <a:gd name="T35" fmla="*/ 6 h 58"/>
              <a:gd name="T36" fmla="*/ 15 w 48"/>
              <a:gd name="T37" fmla="*/ 6 h 58"/>
              <a:gd name="T38" fmla="*/ 13 w 48"/>
              <a:gd name="T39" fmla="*/ 6 h 58"/>
              <a:gd name="T40" fmla="*/ 11 w 48"/>
              <a:gd name="T41" fmla="*/ 6 h 58"/>
              <a:gd name="T42" fmla="*/ 9 w 48"/>
              <a:gd name="T43" fmla="*/ 4 h 58"/>
              <a:gd name="T44" fmla="*/ 8 w 48"/>
              <a:gd name="T45" fmla="*/ 4 h 58"/>
              <a:gd name="T46" fmla="*/ 6 w 48"/>
              <a:gd name="T47" fmla="*/ 4 h 58"/>
              <a:gd name="T48" fmla="*/ 4 w 48"/>
              <a:gd name="T49" fmla="*/ 2 h 58"/>
              <a:gd name="T50" fmla="*/ 2 w 48"/>
              <a:gd name="T51" fmla="*/ 2 h 58"/>
              <a:gd name="T52" fmla="*/ 0 w 48"/>
              <a:gd name="T53" fmla="*/ 0 h 58"/>
              <a:gd name="T54" fmla="*/ 25 w 48"/>
              <a:gd name="T55" fmla="*/ 58 h 5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8"/>
              <a:gd name="T85" fmla="*/ 0 h 58"/>
              <a:gd name="T86" fmla="*/ 48 w 48"/>
              <a:gd name="T87" fmla="*/ 58 h 5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8" h="58">
                <a:moveTo>
                  <a:pt x="25" y="58"/>
                </a:moveTo>
                <a:lnTo>
                  <a:pt x="48" y="0"/>
                </a:lnTo>
                <a:lnTo>
                  <a:pt x="46" y="2"/>
                </a:lnTo>
                <a:lnTo>
                  <a:pt x="44" y="2"/>
                </a:lnTo>
                <a:lnTo>
                  <a:pt x="42" y="4"/>
                </a:lnTo>
                <a:lnTo>
                  <a:pt x="40" y="4"/>
                </a:lnTo>
                <a:lnTo>
                  <a:pt x="38" y="4"/>
                </a:lnTo>
                <a:lnTo>
                  <a:pt x="36" y="6"/>
                </a:lnTo>
                <a:lnTo>
                  <a:pt x="34" y="6"/>
                </a:lnTo>
                <a:lnTo>
                  <a:pt x="32" y="6"/>
                </a:lnTo>
                <a:lnTo>
                  <a:pt x="31" y="6"/>
                </a:lnTo>
                <a:lnTo>
                  <a:pt x="29" y="6"/>
                </a:lnTo>
                <a:lnTo>
                  <a:pt x="27" y="6"/>
                </a:lnTo>
                <a:lnTo>
                  <a:pt x="25" y="6"/>
                </a:lnTo>
                <a:lnTo>
                  <a:pt x="23" y="6"/>
                </a:lnTo>
                <a:lnTo>
                  <a:pt x="21" y="6"/>
                </a:lnTo>
                <a:lnTo>
                  <a:pt x="19" y="6"/>
                </a:lnTo>
                <a:lnTo>
                  <a:pt x="17" y="6"/>
                </a:lnTo>
                <a:lnTo>
                  <a:pt x="15" y="6"/>
                </a:lnTo>
                <a:lnTo>
                  <a:pt x="13" y="6"/>
                </a:lnTo>
                <a:lnTo>
                  <a:pt x="11" y="6"/>
                </a:lnTo>
                <a:lnTo>
                  <a:pt x="9" y="4"/>
                </a:lnTo>
                <a:lnTo>
                  <a:pt x="8" y="4"/>
                </a:lnTo>
                <a:lnTo>
                  <a:pt x="6" y="4"/>
                </a:lnTo>
                <a:lnTo>
                  <a:pt x="4" y="2"/>
                </a:lnTo>
                <a:lnTo>
                  <a:pt x="2" y="2"/>
                </a:lnTo>
                <a:lnTo>
                  <a:pt x="0" y="0"/>
                </a:lnTo>
                <a:lnTo>
                  <a:pt x="25" y="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256" name="Freeform 36"/>
          <p:cNvSpPr>
            <a:spLocks/>
          </p:cNvSpPr>
          <p:nvPr/>
        </p:nvSpPr>
        <p:spPr bwMode="auto">
          <a:xfrm>
            <a:off x="1570038" y="2052638"/>
            <a:ext cx="4776787" cy="4364037"/>
          </a:xfrm>
          <a:custGeom>
            <a:avLst/>
            <a:gdLst>
              <a:gd name="T0" fmla="*/ 0 w 3009"/>
              <a:gd name="T1" fmla="*/ 2749 h 2749"/>
              <a:gd name="T2" fmla="*/ 0 w 3009"/>
              <a:gd name="T3" fmla="*/ 2364 h 2749"/>
              <a:gd name="T4" fmla="*/ 405 w 3009"/>
              <a:gd name="T5" fmla="*/ 2364 h 2749"/>
              <a:gd name="T6" fmla="*/ 405 w 3009"/>
              <a:gd name="T7" fmla="*/ 1739 h 2749"/>
              <a:gd name="T8" fmla="*/ 1186 w 3009"/>
              <a:gd name="T9" fmla="*/ 1739 h 2749"/>
              <a:gd name="T10" fmla="*/ 1186 w 3009"/>
              <a:gd name="T11" fmla="*/ 1494 h 2749"/>
              <a:gd name="T12" fmla="*/ 1399 w 3009"/>
              <a:gd name="T13" fmla="*/ 1494 h 2749"/>
              <a:gd name="T14" fmla="*/ 1399 w 3009"/>
              <a:gd name="T15" fmla="*/ 721 h 2749"/>
              <a:gd name="T16" fmla="*/ 1746 w 3009"/>
              <a:gd name="T17" fmla="*/ 721 h 2749"/>
              <a:gd name="T18" fmla="*/ 1746 w 3009"/>
              <a:gd name="T19" fmla="*/ 470 h 2749"/>
              <a:gd name="T20" fmla="*/ 2533 w 3009"/>
              <a:gd name="T21" fmla="*/ 470 h 2749"/>
              <a:gd name="T22" fmla="*/ 2533 w 3009"/>
              <a:gd name="T23" fmla="*/ 0 h 2749"/>
              <a:gd name="T24" fmla="*/ 3009 w 3009"/>
              <a:gd name="T25" fmla="*/ 0 h 2749"/>
              <a:gd name="T26" fmla="*/ 3009 w 3009"/>
              <a:gd name="T27" fmla="*/ 2749 h 2749"/>
              <a:gd name="T28" fmla="*/ 0 w 3009"/>
              <a:gd name="T29" fmla="*/ 2749 h 274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009"/>
              <a:gd name="T46" fmla="*/ 0 h 2749"/>
              <a:gd name="T47" fmla="*/ 3009 w 3009"/>
              <a:gd name="T48" fmla="*/ 2749 h 274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009" h="2749">
                <a:moveTo>
                  <a:pt x="0" y="2749"/>
                </a:moveTo>
                <a:lnTo>
                  <a:pt x="0" y="2364"/>
                </a:lnTo>
                <a:lnTo>
                  <a:pt x="405" y="2364"/>
                </a:lnTo>
                <a:lnTo>
                  <a:pt x="405" y="1739"/>
                </a:lnTo>
                <a:lnTo>
                  <a:pt x="1186" y="1739"/>
                </a:lnTo>
                <a:lnTo>
                  <a:pt x="1186" y="1494"/>
                </a:lnTo>
                <a:lnTo>
                  <a:pt x="1399" y="1494"/>
                </a:lnTo>
                <a:lnTo>
                  <a:pt x="1399" y="721"/>
                </a:lnTo>
                <a:lnTo>
                  <a:pt x="1746" y="721"/>
                </a:lnTo>
                <a:lnTo>
                  <a:pt x="1746" y="470"/>
                </a:lnTo>
                <a:lnTo>
                  <a:pt x="2533" y="470"/>
                </a:lnTo>
                <a:lnTo>
                  <a:pt x="2533" y="0"/>
                </a:lnTo>
                <a:lnTo>
                  <a:pt x="3009" y="0"/>
                </a:lnTo>
                <a:lnTo>
                  <a:pt x="3009" y="2749"/>
                </a:lnTo>
                <a:lnTo>
                  <a:pt x="0" y="27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257" name="Freeform 37"/>
          <p:cNvSpPr>
            <a:spLocks/>
          </p:cNvSpPr>
          <p:nvPr/>
        </p:nvSpPr>
        <p:spPr bwMode="auto">
          <a:xfrm>
            <a:off x="1570038" y="2052638"/>
            <a:ext cx="4776787" cy="4364037"/>
          </a:xfrm>
          <a:custGeom>
            <a:avLst/>
            <a:gdLst>
              <a:gd name="T0" fmla="*/ 0 w 3009"/>
              <a:gd name="T1" fmla="*/ 2749 h 2749"/>
              <a:gd name="T2" fmla="*/ 0 w 3009"/>
              <a:gd name="T3" fmla="*/ 2364 h 2749"/>
              <a:gd name="T4" fmla="*/ 405 w 3009"/>
              <a:gd name="T5" fmla="*/ 2364 h 2749"/>
              <a:gd name="T6" fmla="*/ 405 w 3009"/>
              <a:gd name="T7" fmla="*/ 1739 h 2749"/>
              <a:gd name="T8" fmla="*/ 1186 w 3009"/>
              <a:gd name="T9" fmla="*/ 1739 h 2749"/>
              <a:gd name="T10" fmla="*/ 1186 w 3009"/>
              <a:gd name="T11" fmla="*/ 1494 h 2749"/>
              <a:gd name="T12" fmla="*/ 1399 w 3009"/>
              <a:gd name="T13" fmla="*/ 1494 h 2749"/>
              <a:gd name="T14" fmla="*/ 1399 w 3009"/>
              <a:gd name="T15" fmla="*/ 721 h 2749"/>
              <a:gd name="T16" fmla="*/ 1746 w 3009"/>
              <a:gd name="T17" fmla="*/ 721 h 2749"/>
              <a:gd name="T18" fmla="*/ 1746 w 3009"/>
              <a:gd name="T19" fmla="*/ 470 h 2749"/>
              <a:gd name="T20" fmla="*/ 2533 w 3009"/>
              <a:gd name="T21" fmla="*/ 470 h 2749"/>
              <a:gd name="T22" fmla="*/ 2533 w 3009"/>
              <a:gd name="T23" fmla="*/ 0 h 2749"/>
              <a:gd name="T24" fmla="*/ 3009 w 3009"/>
              <a:gd name="T25" fmla="*/ 0 h 2749"/>
              <a:gd name="T26" fmla="*/ 3009 w 3009"/>
              <a:gd name="T27" fmla="*/ 2749 h 2749"/>
              <a:gd name="T28" fmla="*/ 0 w 3009"/>
              <a:gd name="T29" fmla="*/ 2749 h 274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009"/>
              <a:gd name="T46" fmla="*/ 0 h 2749"/>
              <a:gd name="T47" fmla="*/ 3009 w 3009"/>
              <a:gd name="T48" fmla="*/ 2749 h 274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009" h="2749">
                <a:moveTo>
                  <a:pt x="0" y="2749"/>
                </a:moveTo>
                <a:lnTo>
                  <a:pt x="0" y="2364"/>
                </a:lnTo>
                <a:lnTo>
                  <a:pt x="405" y="2364"/>
                </a:lnTo>
                <a:lnTo>
                  <a:pt x="405" y="1739"/>
                </a:lnTo>
                <a:lnTo>
                  <a:pt x="1186" y="1739"/>
                </a:lnTo>
                <a:lnTo>
                  <a:pt x="1186" y="1494"/>
                </a:lnTo>
                <a:lnTo>
                  <a:pt x="1399" y="1494"/>
                </a:lnTo>
                <a:lnTo>
                  <a:pt x="1399" y="721"/>
                </a:lnTo>
                <a:lnTo>
                  <a:pt x="1746" y="721"/>
                </a:lnTo>
                <a:lnTo>
                  <a:pt x="1746" y="470"/>
                </a:lnTo>
                <a:lnTo>
                  <a:pt x="2533" y="470"/>
                </a:lnTo>
                <a:lnTo>
                  <a:pt x="2533" y="0"/>
                </a:lnTo>
                <a:lnTo>
                  <a:pt x="3009" y="0"/>
                </a:lnTo>
                <a:lnTo>
                  <a:pt x="3009" y="2749"/>
                </a:lnTo>
                <a:lnTo>
                  <a:pt x="0" y="2749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258" name="Rectangle 38"/>
          <p:cNvSpPr>
            <a:spLocks noChangeArrowheads="1"/>
          </p:cNvSpPr>
          <p:nvPr/>
        </p:nvSpPr>
        <p:spPr bwMode="auto">
          <a:xfrm>
            <a:off x="4954588" y="4308475"/>
            <a:ext cx="4572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7200">
                <a:solidFill>
                  <a:srgbClr val="000000"/>
                </a:solidFill>
              </a:rPr>
              <a:t>0</a:t>
            </a:r>
            <a:endParaRPr lang="en-CA" altLang="en-US"/>
          </a:p>
        </p:txBody>
      </p:sp>
      <p:graphicFrame>
        <p:nvGraphicFramePr>
          <p:cNvPr id="9218" name="Object 39"/>
          <p:cNvGraphicFramePr>
            <a:graphicFrameLocks noChangeAspect="1"/>
          </p:cNvGraphicFramePr>
          <p:nvPr/>
        </p:nvGraphicFramePr>
        <p:xfrm>
          <a:off x="3444875" y="4400550"/>
          <a:ext cx="2914650" cy="201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7" name="CorelPhotoPaint.Image.7" r:id="rId3" imgW="2913647" imgH="2011173" progId="CorelPhotoPaint.Image.7">
                  <p:embed/>
                </p:oleObj>
              </mc:Choice>
              <mc:Fallback>
                <p:oleObj name="CorelPhotoPaint.Image.7" r:id="rId3" imgW="2913647" imgH="2011173" progId="CorelPhotoPaint.Image.7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75" y="4400550"/>
                        <a:ext cx="2914650" cy="201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40"/>
          <p:cNvGraphicFramePr>
            <a:graphicFrameLocks noChangeAspect="1"/>
          </p:cNvGraphicFramePr>
          <p:nvPr/>
        </p:nvGraphicFramePr>
        <p:xfrm>
          <a:off x="3786188" y="3181350"/>
          <a:ext cx="2554287" cy="324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8" name="CorelPhotoPaint.Image.7" r:id="rId5" imgW="2554013" imgH="3242804" progId="CorelPhotoPaint.Image.7">
                  <p:embed/>
                </p:oleObj>
              </mc:Choice>
              <mc:Fallback>
                <p:oleObj name="CorelPhotoPaint.Image.7" r:id="rId5" imgW="2554013" imgH="3242804" progId="CorelPhotoPaint.Image.7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8" y="3181350"/>
                        <a:ext cx="2554287" cy="324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1"/>
          <p:cNvGraphicFramePr>
            <a:graphicFrameLocks noChangeAspect="1"/>
          </p:cNvGraphicFramePr>
          <p:nvPr/>
        </p:nvGraphicFramePr>
        <p:xfrm>
          <a:off x="3825875" y="3181350"/>
          <a:ext cx="2554288" cy="324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9" name="CorelPhotoPaint.Image.7" r:id="rId7" imgW="2554013" imgH="3242804" progId="CorelPhotoPaint.Image.7">
                  <p:embed/>
                </p:oleObj>
              </mc:Choice>
              <mc:Fallback>
                <p:oleObj name="CorelPhotoPaint.Image.7" r:id="rId7" imgW="2554013" imgH="3242804" progId="CorelPhotoPaint.Image.7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75" y="3181350"/>
                        <a:ext cx="2554288" cy="324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42"/>
          <p:cNvGraphicFramePr>
            <a:graphicFrameLocks noChangeAspect="1"/>
          </p:cNvGraphicFramePr>
          <p:nvPr/>
        </p:nvGraphicFramePr>
        <p:xfrm>
          <a:off x="4359275" y="2819400"/>
          <a:ext cx="2011363" cy="362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0" name="CorelPhotoPaint.Image.7" r:id="rId8" imgW="2011173" imgH="3620725" progId="CorelPhotoPaint.Image.7">
                  <p:embed/>
                </p:oleObj>
              </mc:Choice>
              <mc:Fallback>
                <p:oleObj name="CorelPhotoPaint.Image.7" r:id="rId8" imgW="2011173" imgH="3620725" progId="CorelPhotoPaint.Image.7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9275" y="2819400"/>
                        <a:ext cx="2011363" cy="362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59" name="AutoShape 43"/>
          <p:cNvSpPr>
            <a:spLocks/>
          </p:cNvSpPr>
          <p:nvPr/>
        </p:nvSpPr>
        <p:spPr bwMode="auto">
          <a:xfrm rot="2400799">
            <a:off x="3173413" y="2217738"/>
            <a:ext cx="288925" cy="1935162"/>
          </a:xfrm>
          <a:prstGeom prst="leftBrace">
            <a:avLst>
              <a:gd name="adj1" fmla="val 55815"/>
              <a:gd name="adj2" fmla="val 50000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CA" altLang="en-US"/>
          </a:p>
        </p:txBody>
      </p:sp>
      <p:sp>
        <p:nvSpPr>
          <p:cNvPr id="9260" name="AutoShape 44"/>
          <p:cNvSpPr>
            <a:spLocks/>
          </p:cNvSpPr>
          <p:nvPr/>
        </p:nvSpPr>
        <p:spPr bwMode="auto">
          <a:xfrm rot="2400799">
            <a:off x="1616075" y="3684588"/>
            <a:ext cx="441325" cy="2163762"/>
          </a:xfrm>
          <a:prstGeom prst="leftBrace">
            <a:avLst>
              <a:gd name="adj1" fmla="val 40857"/>
              <a:gd name="adj2" fmla="val 50000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CA" altLang="en-US"/>
          </a:p>
        </p:txBody>
      </p:sp>
      <p:sp>
        <p:nvSpPr>
          <p:cNvPr id="9261" name="AutoShape 45"/>
          <p:cNvSpPr>
            <a:spLocks/>
          </p:cNvSpPr>
          <p:nvPr/>
        </p:nvSpPr>
        <p:spPr bwMode="auto">
          <a:xfrm rot="2400799">
            <a:off x="4208463" y="1389063"/>
            <a:ext cx="288925" cy="1203325"/>
          </a:xfrm>
          <a:prstGeom prst="leftBrace">
            <a:avLst>
              <a:gd name="adj1" fmla="val 34707"/>
              <a:gd name="adj2" fmla="val 50000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CA" altLang="en-US"/>
          </a:p>
        </p:txBody>
      </p:sp>
      <p:sp>
        <p:nvSpPr>
          <p:cNvPr id="9262" name="Text Box 46"/>
          <p:cNvSpPr txBox="1">
            <a:spLocks noChangeArrowheads="1"/>
          </p:cNvSpPr>
          <p:nvPr/>
        </p:nvSpPr>
        <p:spPr bwMode="auto">
          <a:xfrm>
            <a:off x="381000" y="2005013"/>
            <a:ext cx="22860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Too Narrow </a:t>
            </a:r>
          </a:p>
          <a:p>
            <a:r>
              <a:rPr lang="en-US" altLang="en-US"/>
              <a:t>Maximal</a:t>
            </a:r>
          </a:p>
          <a:p>
            <a:r>
              <a:rPr lang="en-US" altLang="en-US"/>
              <a:t>Too short</a:t>
            </a:r>
            <a:endParaRPr lang="en-CA" altLang="en-US"/>
          </a:p>
        </p:txBody>
      </p:sp>
      <p:sp>
        <p:nvSpPr>
          <p:cNvPr id="9263" name="Line 47"/>
          <p:cNvSpPr>
            <a:spLocks noChangeShapeType="1"/>
          </p:cNvSpPr>
          <p:nvPr/>
        </p:nvSpPr>
        <p:spPr bwMode="auto">
          <a:xfrm flipV="1">
            <a:off x="2476500" y="1885950"/>
            <a:ext cx="1731963" cy="331788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4" name="Line 48"/>
          <p:cNvSpPr>
            <a:spLocks noChangeShapeType="1"/>
          </p:cNvSpPr>
          <p:nvPr/>
        </p:nvSpPr>
        <p:spPr bwMode="auto">
          <a:xfrm>
            <a:off x="2476500" y="2800350"/>
            <a:ext cx="696913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5" name="Line 49"/>
          <p:cNvSpPr>
            <a:spLocks noChangeShapeType="1"/>
          </p:cNvSpPr>
          <p:nvPr/>
        </p:nvSpPr>
        <p:spPr bwMode="auto">
          <a:xfrm>
            <a:off x="1311275" y="3684588"/>
            <a:ext cx="304800" cy="944562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6" name="Text Box 50"/>
          <p:cNvSpPr txBox="1">
            <a:spLocks noChangeArrowheads="1"/>
          </p:cNvSpPr>
          <p:nvPr/>
        </p:nvSpPr>
        <p:spPr bwMode="auto">
          <a:xfrm>
            <a:off x="5349875" y="6107113"/>
            <a:ext cx="10572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200">
                <a:solidFill>
                  <a:schemeClr val="accent1"/>
                </a:solidFill>
              </a:rPr>
              <a:t>&lt;x,y&gt; *</a:t>
            </a:r>
            <a:endParaRPr lang="en-CA" altLang="en-US" sz="2200">
              <a:solidFill>
                <a:schemeClr val="accent1"/>
              </a:solidFill>
            </a:endParaRPr>
          </a:p>
        </p:txBody>
      </p:sp>
      <p:sp>
        <p:nvSpPr>
          <p:cNvPr id="9267" name="Rectangle 5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r>
              <a:rPr lang="en-US" altLang="en-US" smtClean="0"/>
              <a:t>Timing</a:t>
            </a:r>
          </a:p>
        </p:txBody>
      </p:sp>
      <p:sp>
        <p:nvSpPr>
          <p:cNvPr id="9268" name="Rectangle 52"/>
          <p:cNvSpPr>
            <a:spLocks noChangeArrowheads="1"/>
          </p:cNvSpPr>
          <p:nvPr/>
        </p:nvSpPr>
        <p:spPr bwMode="auto">
          <a:xfrm>
            <a:off x="4953000" y="4495800"/>
            <a:ext cx="4572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7200">
                <a:solidFill>
                  <a:srgbClr val="000000"/>
                </a:solidFill>
              </a:rPr>
              <a:t>0</a:t>
            </a:r>
            <a:endParaRPr lang="en-CA" altLang="en-US"/>
          </a:p>
        </p:txBody>
      </p:sp>
      <p:sp>
        <p:nvSpPr>
          <p:cNvPr id="9269" name="Rectangle 53"/>
          <p:cNvSpPr>
            <a:spLocks noChangeArrowheads="1"/>
          </p:cNvSpPr>
          <p:nvPr/>
        </p:nvSpPr>
        <p:spPr bwMode="auto">
          <a:xfrm>
            <a:off x="6534150" y="4648200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0</a:t>
            </a:r>
            <a:endParaRPr lang="en-CA" altLang="en-US"/>
          </a:p>
        </p:txBody>
      </p:sp>
      <p:grpSp>
        <p:nvGrpSpPr>
          <p:cNvPr id="9270" name="Group 55"/>
          <p:cNvGrpSpPr>
            <a:grpSpLocks/>
          </p:cNvGrpSpPr>
          <p:nvPr/>
        </p:nvGrpSpPr>
        <p:grpSpPr bwMode="auto">
          <a:xfrm>
            <a:off x="3729038" y="3032125"/>
            <a:ext cx="114300" cy="273050"/>
            <a:chOff x="2448" y="1929"/>
            <a:chExt cx="72" cy="172"/>
          </a:xfrm>
        </p:grpSpPr>
        <p:sp>
          <p:nvSpPr>
            <p:cNvPr id="9285" name="Line 56"/>
            <p:cNvSpPr>
              <a:spLocks noChangeShapeType="1"/>
            </p:cNvSpPr>
            <p:nvPr/>
          </p:nvSpPr>
          <p:spPr bwMode="auto">
            <a:xfrm>
              <a:off x="2448" y="1929"/>
              <a:ext cx="72" cy="172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6" name="Line 57"/>
            <p:cNvSpPr>
              <a:spLocks noChangeShapeType="1"/>
            </p:cNvSpPr>
            <p:nvPr/>
          </p:nvSpPr>
          <p:spPr bwMode="auto">
            <a:xfrm flipH="1">
              <a:off x="2448" y="1929"/>
              <a:ext cx="72" cy="172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71" name="Group 58"/>
          <p:cNvGrpSpPr>
            <a:grpSpLocks/>
          </p:cNvGrpSpPr>
          <p:nvPr/>
        </p:nvGrpSpPr>
        <p:grpSpPr bwMode="auto">
          <a:xfrm>
            <a:off x="3429000" y="4298950"/>
            <a:ext cx="114300" cy="273050"/>
            <a:chOff x="2448" y="1929"/>
            <a:chExt cx="72" cy="172"/>
          </a:xfrm>
        </p:grpSpPr>
        <p:sp>
          <p:nvSpPr>
            <p:cNvPr id="9283" name="Line 59"/>
            <p:cNvSpPr>
              <a:spLocks noChangeShapeType="1"/>
            </p:cNvSpPr>
            <p:nvPr/>
          </p:nvSpPr>
          <p:spPr bwMode="auto">
            <a:xfrm>
              <a:off x="2448" y="1929"/>
              <a:ext cx="72" cy="172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4" name="Line 60"/>
            <p:cNvSpPr>
              <a:spLocks noChangeShapeType="1"/>
            </p:cNvSpPr>
            <p:nvPr/>
          </p:nvSpPr>
          <p:spPr bwMode="auto">
            <a:xfrm flipH="1">
              <a:off x="2448" y="1929"/>
              <a:ext cx="72" cy="172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72" name="Group 61"/>
          <p:cNvGrpSpPr>
            <a:grpSpLocks/>
          </p:cNvGrpSpPr>
          <p:nvPr/>
        </p:nvGrpSpPr>
        <p:grpSpPr bwMode="auto">
          <a:xfrm>
            <a:off x="4343400" y="2698750"/>
            <a:ext cx="114300" cy="273050"/>
            <a:chOff x="2448" y="1929"/>
            <a:chExt cx="72" cy="172"/>
          </a:xfrm>
        </p:grpSpPr>
        <p:sp>
          <p:nvSpPr>
            <p:cNvPr id="9281" name="Line 62"/>
            <p:cNvSpPr>
              <a:spLocks noChangeShapeType="1"/>
            </p:cNvSpPr>
            <p:nvPr/>
          </p:nvSpPr>
          <p:spPr bwMode="auto">
            <a:xfrm>
              <a:off x="2448" y="1929"/>
              <a:ext cx="72" cy="172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2" name="Line 63"/>
            <p:cNvSpPr>
              <a:spLocks noChangeShapeType="1"/>
            </p:cNvSpPr>
            <p:nvPr/>
          </p:nvSpPr>
          <p:spPr bwMode="auto">
            <a:xfrm flipH="1">
              <a:off x="2448" y="1929"/>
              <a:ext cx="72" cy="172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73" name="Group 64"/>
          <p:cNvGrpSpPr>
            <a:grpSpLocks/>
          </p:cNvGrpSpPr>
          <p:nvPr/>
        </p:nvGrpSpPr>
        <p:grpSpPr bwMode="auto">
          <a:xfrm>
            <a:off x="5562600" y="1905000"/>
            <a:ext cx="114300" cy="273050"/>
            <a:chOff x="2448" y="1929"/>
            <a:chExt cx="72" cy="172"/>
          </a:xfrm>
        </p:grpSpPr>
        <p:sp>
          <p:nvSpPr>
            <p:cNvPr id="9279" name="Line 65"/>
            <p:cNvSpPr>
              <a:spLocks noChangeShapeType="1"/>
            </p:cNvSpPr>
            <p:nvPr/>
          </p:nvSpPr>
          <p:spPr bwMode="auto">
            <a:xfrm>
              <a:off x="2448" y="1929"/>
              <a:ext cx="72" cy="172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0" name="Line 66"/>
            <p:cNvSpPr>
              <a:spLocks noChangeShapeType="1"/>
            </p:cNvSpPr>
            <p:nvPr/>
          </p:nvSpPr>
          <p:spPr bwMode="auto">
            <a:xfrm flipH="1">
              <a:off x="2448" y="1929"/>
              <a:ext cx="72" cy="172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74" name="Text Box 68"/>
          <p:cNvSpPr txBox="1">
            <a:spLocks noChangeArrowheads="1"/>
          </p:cNvSpPr>
          <p:nvPr/>
        </p:nvSpPr>
        <p:spPr bwMode="auto">
          <a:xfrm>
            <a:off x="288925" y="1590675"/>
            <a:ext cx="11811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Delete</a:t>
            </a:r>
            <a:endParaRPr lang="en-CA" altLang="en-US">
              <a:solidFill>
                <a:srgbClr val="FF0000"/>
              </a:solidFill>
            </a:endParaRPr>
          </a:p>
        </p:txBody>
      </p:sp>
      <p:sp>
        <p:nvSpPr>
          <p:cNvPr id="9275" name="Line 69"/>
          <p:cNvSpPr>
            <a:spLocks noChangeShapeType="1"/>
          </p:cNvSpPr>
          <p:nvPr/>
        </p:nvSpPr>
        <p:spPr bwMode="auto">
          <a:xfrm>
            <a:off x="381000" y="2319338"/>
            <a:ext cx="2286000" cy="20637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6" name="Line 70"/>
          <p:cNvSpPr>
            <a:spLocks noChangeShapeType="1"/>
          </p:cNvSpPr>
          <p:nvPr/>
        </p:nvSpPr>
        <p:spPr bwMode="auto">
          <a:xfrm>
            <a:off x="381000" y="2833688"/>
            <a:ext cx="1776413" cy="0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7" name="Rectangle 73"/>
          <p:cNvSpPr>
            <a:spLocks noChangeArrowheads="1"/>
          </p:cNvSpPr>
          <p:nvPr/>
        </p:nvSpPr>
        <p:spPr bwMode="auto">
          <a:xfrm>
            <a:off x="4953000" y="4495800"/>
            <a:ext cx="4572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7200">
                <a:solidFill>
                  <a:srgbClr val="000000"/>
                </a:solidFill>
              </a:rPr>
              <a:t>0</a:t>
            </a:r>
            <a:endParaRPr lang="en-CA" altLang="en-US"/>
          </a:p>
        </p:txBody>
      </p:sp>
      <p:sp>
        <p:nvSpPr>
          <p:cNvPr id="9278" name="Rectangle 74"/>
          <p:cNvSpPr>
            <a:spLocks noChangeArrowheads="1"/>
          </p:cNvSpPr>
          <p:nvPr/>
        </p:nvSpPr>
        <p:spPr bwMode="auto">
          <a:xfrm>
            <a:off x="304800" y="806450"/>
            <a:ext cx="815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kumimoji="0" lang="en-US" altLang="en-US" sz="3600">
                <a:solidFill>
                  <a:schemeClr val="tx2"/>
                </a:solidFill>
              </a:rPr>
              <a:t>Only work that is not constant Time</a:t>
            </a:r>
            <a:endParaRPr kumimoji="0" lang="en-CA" altLang="en-US" sz="36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E9B116E-BF0A-4873-A263-C5FE76687CF8}" type="slidenum">
              <a:rPr lang="en-US" altLang="en-US" sz="1400"/>
              <a:pPr/>
              <a:t>21</a:t>
            </a:fld>
            <a:endParaRPr lang="en-US" altLang="en-US" sz="1400"/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-250825"/>
            <a:ext cx="7772400" cy="1143000"/>
          </a:xfrm>
          <a:noFill/>
        </p:spPr>
        <p:txBody>
          <a:bodyPr/>
          <a:lstStyle/>
          <a:p>
            <a:r>
              <a:rPr lang="en-US" altLang="en-US" smtClean="0"/>
              <a:t>Timing</a:t>
            </a:r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457200" y="369888"/>
            <a:ext cx="8027988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3400"/>
              <a:t>Amortized # of steps deleted (per &lt;x,y&gt;)</a:t>
            </a:r>
          </a:p>
          <a:p>
            <a:pPr>
              <a:buFontTx/>
              <a:buNone/>
            </a:pPr>
            <a:r>
              <a:rPr lang="en-US" altLang="en-US" sz="3400"/>
              <a:t>              = # of steps created  (per &lt;x,y&gt;)  </a:t>
            </a:r>
            <a:r>
              <a:rPr lang="en-US" altLang="en-US" sz="3400">
                <a:latin typeface="Symbol" pitchFamily="18" charset="2"/>
              </a:rPr>
              <a:t>£ 1</a:t>
            </a:r>
            <a:endParaRPr lang="en-CA" altLang="en-US" sz="3400">
              <a:latin typeface="Symbol" pitchFamily="18" charset="2"/>
            </a:endParaRPr>
          </a:p>
        </p:txBody>
      </p:sp>
      <p:sp>
        <p:nvSpPr>
          <p:cNvPr id="441351" name="Rectangle 7"/>
          <p:cNvSpPr>
            <a:spLocks noChangeArrowheads="1"/>
          </p:cNvSpPr>
          <p:nvPr/>
        </p:nvSpPr>
        <p:spPr bwMode="auto">
          <a:xfrm>
            <a:off x="6330950" y="1736725"/>
            <a:ext cx="422275" cy="474027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CA" altLang="en-US"/>
          </a:p>
        </p:txBody>
      </p:sp>
      <p:grpSp>
        <p:nvGrpSpPr>
          <p:cNvPr id="24582" name="Group 41"/>
          <p:cNvGrpSpPr>
            <a:grpSpLocks/>
          </p:cNvGrpSpPr>
          <p:nvPr/>
        </p:nvGrpSpPr>
        <p:grpSpPr bwMode="auto">
          <a:xfrm>
            <a:off x="1308100" y="1447800"/>
            <a:ext cx="5329238" cy="5372100"/>
            <a:chOff x="824" y="912"/>
            <a:chExt cx="3357" cy="3384"/>
          </a:xfrm>
        </p:grpSpPr>
        <p:sp>
          <p:nvSpPr>
            <p:cNvPr id="24583" name="Freeform 8"/>
            <p:cNvSpPr>
              <a:spLocks/>
            </p:cNvSpPr>
            <p:nvPr/>
          </p:nvSpPr>
          <p:spPr bwMode="auto">
            <a:xfrm>
              <a:off x="1008" y="1314"/>
              <a:ext cx="3009" cy="2749"/>
            </a:xfrm>
            <a:custGeom>
              <a:avLst/>
              <a:gdLst>
                <a:gd name="T0" fmla="*/ 0 w 3009"/>
                <a:gd name="T1" fmla="*/ 2749 h 2749"/>
                <a:gd name="T2" fmla="*/ 0 w 3009"/>
                <a:gd name="T3" fmla="*/ 2364 h 2749"/>
                <a:gd name="T4" fmla="*/ 405 w 3009"/>
                <a:gd name="T5" fmla="*/ 2364 h 2749"/>
                <a:gd name="T6" fmla="*/ 405 w 3009"/>
                <a:gd name="T7" fmla="*/ 1739 h 2749"/>
                <a:gd name="T8" fmla="*/ 1186 w 3009"/>
                <a:gd name="T9" fmla="*/ 1739 h 2749"/>
                <a:gd name="T10" fmla="*/ 1186 w 3009"/>
                <a:gd name="T11" fmla="*/ 1494 h 2749"/>
                <a:gd name="T12" fmla="*/ 1399 w 3009"/>
                <a:gd name="T13" fmla="*/ 1494 h 2749"/>
                <a:gd name="T14" fmla="*/ 1399 w 3009"/>
                <a:gd name="T15" fmla="*/ 721 h 2749"/>
                <a:gd name="T16" fmla="*/ 1746 w 3009"/>
                <a:gd name="T17" fmla="*/ 721 h 2749"/>
                <a:gd name="T18" fmla="*/ 1746 w 3009"/>
                <a:gd name="T19" fmla="*/ 470 h 2749"/>
                <a:gd name="T20" fmla="*/ 2533 w 3009"/>
                <a:gd name="T21" fmla="*/ 470 h 2749"/>
                <a:gd name="T22" fmla="*/ 2533 w 3009"/>
                <a:gd name="T23" fmla="*/ 0 h 2749"/>
                <a:gd name="T24" fmla="*/ 3009 w 3009"/>
                <a:gd name="T25" fmla="*/ 0 h 2749"/>
                <a:gd name="T26" fmla="*/ 3009 w 3009"/>
                <a:gd name="T27" fmla="*/ 2749 h 2749"/>
                <a:gd name="T28" fmla="*/ 0 w 3009"/>
                <a:gd name="T29" fmla="*/ 2749 h 274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09"/>
                <a:gd name="T46" fmla="*/ 0 h 2749"/>
                <a:gd name="T47" fmla="*/ 3009 w 3009"/>
                <a:gd name="T48" fmla="*/ 2749 h 274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09" h="2749">
                  <a:moveTo>
                    <a:pt x="0" y="2749"/>
                  </a:moveTo>
                  <a:lnTo>
                    <a:pt x="0" y="2364"/>
                  </a:lnTo>
                  <a:lnTo>
                    <a:pt x="405" y="2364"/>
                  </a:lnTo>
                  <a:lnTo>
                    <a:pt x="405" y="1739"/>
                  </a:lnTo>
                  <a:lnTo>
                    <a:pt x="1186" y="1739"/>
                  </a:lnTo>
                  <a:lnTo>
                    <a:pt x="1186" y="1494"/>
                  </a:lnTo>
                  <a:lnTo>
                    <a:pt x="1399" y="1494"/>
                  </a:lnTo>
                  <a:lnTo>
                    <a:pt x="1399" y="721"/>
                  </a:lnTo>
                  <a:lnTo>
                    <a:pt x="1746" y="721"/>
                  </a:lnTo>
                  <a:lnTo>
                    <a:pt x="1746" y="470"/>
                  </a:lnTo>
                  <a:lnTo>
                    <a:pt x="2533" y="470"/>
                  </a:lnTo>
                  <a:lnTo>
                    <a:pt x="2533" y="0"/>
                  </a:lnTo>
                  <a:lnTo>
                    <a:pt x="3009" y="0"/>
                  </a:lnTo>
                  <a:lnTo>
                    <a:pt x="3009" y="2749"/>
                  </a:lnTo>
                  <a:lnTo>
                    <a:pt x="0" y="2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584" name="Text Box 9"/>
            <p:cNvSpPr txBox="1">
              <a:spLocks noChangeArrowheads="1"/>
            </p:cNvSpPr>
            <p:nvPr/>
          </p:nvSpPr>
          <p:spPr bwMode="auto">
            <a:xfrm>
              <a:off x="3227" y="3868"/>
              <a:ext cx="80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2200">
                  <a:solidFill>
                    <a:schemeClr val="accent1"/>
                  </a:solidFill>
                </a:rPr>
                <a:t>&lt;x-</a:t>
              </a:r>
              <a:r>
                <a:rPr lang="en-US" altLang="en-US" sz="2000">
                  <a:solidFill>
                    <a:schemeClr val="accent1"/>
                  </a:solidFill>
                </a:rPr>
                <a:t>1</a:t>
              </a:r>
              <a:r>
                <a:rPr lang="en-US" altLang="en-US" sz="2200">
                  <a:solidFill>
                    <a:schemeClr val="accent1"/>
                  </a:solidFill>
                </a:rPr>
                <a:t>,y&gt; *</a:t>
              </a:r>
              <a:endParaRPr lang="en-CA" altLang="en-US" sz="2200">
                <a:solidFill>
                  <a:schemeClr val="accent1"/>
                </a:solidFill>
              </a:endParaRPr>
            </a:p>
          </p:txBody>
        </p:sp>
        <p:sp>
          <p:nvSpPr>
            <p:cNvPr id="24585" name="Freeform 10"/>
            <p:cNvSpPr>
              <a:spLocks/>
            </p:cNvSpPr>
            <p:nvPr/>
          </p:nvSpPr>
          <p:spPr bwMode="auto">
            <a:xfrm>
              <a:off x="989" y="1309"/>
              <a:ext cx="3028" cy="2764"/>
            </a:xfrm>
            <a:custGeom>
              <a:avLst/>
              <a:gdLst>
                <a:gd name="T0" fmla="*/ 0 w 3028"/>
                <a:gd name="T1" fmla="*/ 2764 h 2764"/>
                <a:gd name="T2" fmla="*/ 0 w 3028"/>
                <a:gd name="T3" fmla="*/ 2369 h 2764"/>
                <a:gd name="T4" fmla="*/ 418 w 3028"/>
                <a:gd name="T5" fmla="*/ 2369 h 2764"/>
                <a:gd name="T6" fmla="*/ 418 w 3028"/>
                <a:gd name="T7" fmla="*/ 1742 h 2764"/>
                <a:gd name="T8" fmla="*/ 1186 w 3028"/>
                <a:gd name="T9" fmla="*/ 1742 h 2764"/>
                <a:gd name="T10" fmla="*/ 1186 w 3028"/>
                <a:gd name="T11" fmla="*/ 1497 h 2764"/>
                <a:gd name="T12" fmla="*/ 1410 w 3028"/>
                <a:gd name="T13" fmla="*/ 1497 h 2764"/>
                <a:gd name="T14" fmla="*/ 1410 w 3028"/>
                <a:gd name="T15" fmla="*/ 722 h 2764"/>
                <a:gd name="T16" fmla="*/ 1752 w 3028"/>
                <a:gd name="T17" fmla="*/ 722 h 2764"/>
                <a:gd name="T18" fmla="*/ 1752 w 3028"/>
                <a:gd name="T19" fmla="*/ 483 h 2764"/>
                <a:gd name="T20" fmla="*/ 2535 w 3028"/>
                <a:gd name="T21" fmla="*/ 483 h 2764"/>
                <a:gd name="T22" fmla="*/ 2535 w 3028"/>
                <a:gd name="T23" fmla="*/ 0 h 2764"/>
                <a:gd name="T24" fmla="*/ 3028 w 3028"/>
                <a:gd name="T25" fmla="*/ 0 h 27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28"/>
                <a:gd name="T40" fmla="*/ 0 h 2764"/>
                <a:gd name="T41" fmla="*/ 3028 w 3028"/>
                <a:gd name="T42" fmla="*/ 2764 h 27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28" h="2764">
                  <a:moveTo>
                    <a:pt x="0" y="2764"/>
                  </a:moveTo>
                  <a:lnTo>
                    <a:pt x="0" y="2369"/>
                  </a:lnTo>
                  <a:lnTo>
                    <a:pt x="418" y="2369"/>
                  </a:lnTo>
                  <a:lnTo>
                    <a:pt x="418" y="1742"/>
                  </a:lnTo>
                  <a:lnTo>
                    <a:pt x="1186" y="1742"/>
                  </a:lnTo>
                  <a:lnTo>
                    <a:pt x="1186" y="1497"/>
                  </a:lnTo>
                  <a:lnTo>
                    <a:pt x="1410" y="1497"/>
                  </a:lnTo>
                  <a:lnTo>
                    <a:pt x="1410" y="722"/>
                  </a:lnTo>
                  <a:lnTo>
                    <a:pt x="1752" y="722"/>
                  </a:lnTo>
                  <a:lnTo>
                    <a:pt x="1752" y="483"/>
                  </a:lnTo>
                  <a:lnTo>
                    <a:pt x="2535" y="483"/>
                  </a:lnTo>
                  <a:lnTo>
                    <a:pt x="2535" y="0"/>
                  </a:lnTo>
                  <a:lnTo>
                    <a:pt x="302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586" name="Rectangle 11"/>
            <p:cNvSpPr>
              <a:spLocks noChangeArrowheads="1"/>
            </p:cNvSpPr>
            <p:nvPr/>
          </p:nvSpPr>
          <p:spPr bwMode="auto">
            <a:xfrm>
              <a:off x="824" y="387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1800">
                  <a:solidFill>
                    <a:srgbClr val="FFFFFF"/>
                  </a:solidFill>
                </a:rPr>
                <a:t>1</a:t>
              </a:r>
              <a:endParaRPr lang="en-CA" altLang="en-US"/>
            </a:p>
          </p:txBody>
        </p:sp>
        <p:sp>
          <p:nvSpPr>
            <p:cNvPr id="24587" name="Rectangle 12"/>
            <p:cNvSpPr>
              <a:spLocks noChangeArrowheads="1"/>
            </p:cNvSpPr>
            <p:nvPr/>
          </p:nvSpPr>
          <p:spPr bwMode="auto">
            <a:xfrm>
              <a:off x="1278" y="3491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1800">
                  <a:solidFill>
                    <a:srgbClr val="FFFFFF"/>
                  </a:solidFill>
                </a:rPr>
                <a:t>1</a:t>
              </a:r>
              <a:endParaRPr lang="en-CA" altLang="en-US"/>
            </a:p>
          </p:txBody>
        </p:sp>
        <p:sp>
          <p:nvSpPr>
            <p:cNvPr id="24588" name="Rectangle 13"/>
            <p:cNvSpPr>
              <a:spLocks noChangeArrowheads="1"/>
            </p:cNvSpPr>
            <p:nvPr/>
          </p:nvSpPr>
          <p:spPr bwMode="auto">
            <a:xfrm>
              <a:off x="2652" y="184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1800">
                  <a:solidFill>
                    <a:srgbClr val="FFFFFF"/>
                  </a:solidFill>
                </a:rPr>
                <a:t>1</a:t>
              </a:r>
              <a:endParaRPr lang="en-CA" altLang="en-US"/>
            </a:p>
          </p:txBody>
        </p:sp>
        <p:sp>
          <p:nvSpPr>
            <p:cNvPr id="24589" name="Rectangle 14"/>
            <p:cNvSpPr>
              <a:spLocks noChangeArrowheads="1"/>
            </p:cNvSpPr>
            <p:nvPr/>
          </p:nvSpPr>
          <p:spPr bwMode="auto">
            <a:xfrm>
              <a:off x="3405" y="160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1800">
                  <a:solidFill>
                    <a:srgbClr val="FFFFFF"/>
                  </a:solidFill>
                </a:rPr>
                <a:t>1</a:t>
              </a:r>
              <a:endParaRPr lang="en-CA" altLang="en-US"/>
            </a:p>
          </p:txBody>
        </p:sp>
        <p:sp>
          <p:nvSpPr>
            <p:cNvPr id="24590" name="Rectangle 15"/>
            <p:cNvSpPr>
              <a:spLocks noChangeArrowheads="1"/>
            </p:cNvSpPr>
            <p:nvPr/>
          </p:nvSpPr>
          <p:spPr bwMode="auto">
            <a:xfrm>
              <a:off x="3883" y="113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1800">
                  <a:solidFill>
                    <a:srgbClr val="FFFFFF"/>
                  </a:solidFill>
                </a:rPr>
                <a:t>1</a:t>
              </a:r>
              <a:endParaRPr lang="en-CA" altLang="en-US"/>
            </a:p>
          </p:txBody>
        </p:sp>
        <p:sp>
          <p:nvSpPr>
            <p:cNvPr id="24591" name="Rectangle 16"/>
            <p:cNvSpPr>
              <a:spLocks noChangeArrowheads="1"/>
            </p:cNvSpPr>
            <p:nvPr/>
          </p:nvSpPr>
          <p:spPr bwMode="auto">
            <a:xfrm>
              <a:off x="2056" y="288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1800">
                  <a:solidFill>
                    <a:srgbClr val="FFFFFF"/>
                  </a:solidFill>
                </a:rPr>
                <a:t>1</a:t>
              </a:r>
              <a:endParaRPr lang="en-CA" altLang="en-US"/>
            </a:p>
          </p:txBody>
        </p:sp>
        <p:sp>
          <p:nvSpPr>
            <p:cNvPr id="24592" name="Rectangle 17"/>
            <p:cNvSpPr>
              <a:spLocks noChangeArrowheads="1"/>
            </p:cNvSpPr>
            <p:nvPr/>
          </p:nvSpPr>
          <p:spPr bwMode="auto">
            <a:xfrm>
              <a:off x="2263" y="262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1800">
                  <a:solidFill>
                    <a:srgbClr val="FFFFFF"/>
                  </a:solidFill>
                </a:rPr>
                <a:t>1</a:t>
              </a:r>
              <a:endParaRPr lang="en-CA" altLang="en-US"/>
            </a:p>
          </p:txBody>
        </p:sp>
        <p:sp>
          <p:nvSpPr>
            <p:cNvPr id="24593" name="Rectangle 18"/>
            <p:cNvSpPr>
              <a:spLocks noChangeArrowheads="1"/>
            </p:cNvSpPr>
            <p:nvPr/>
          </p:nvSpPr>
          <p:spPr bwMode="auto">
            <a:xfrm>
              <a:off x="2975" y="4123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1800">
                  <a:solidFill>
                    <a:srgbClr val="FFFFFF"/>
                  </a:solidFill>
                </a:rPr>
                <a:t>1</a:t>
              </a:r>
              <a:endParaRPr lang="en-CA" altLang="en-US"/>
            </a:p>
          </p:txBody>
        </p:sp>
        <p:sp>
          <p:nvSpPr>
            <p:cNvPr id="24594" name="Rectangle 19"/>
            <p:cNvSpPr>
              <a:spLocks noChangeArrowheads="1"/>
            </p:cNvSpPr>
            <p:nvPr/>
          </p:nvSpPr>
          <p:spPr bwMode="auto">
            <a:xfrm>
              <a:off x="3201" y="4123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1800">
                  <a:solidFill>
                    <a:srgbClr val="FFFFFF"/>
                  </a:solidFill>
                </a:rPr>
                <a:t>0</a:t>
              </a:r>
              <a:endParaRPr lang="en-CA" altLang="en-US"/>
            </a:p>
          </p:txBody>
        </p:sp>
        <p:sp>
          <p:nvSpPr>
            <p:cNvPr id="24595" name="Rectangle 20"/>
            <p:cNvSpPr>
              <a:spLocks noChangeArrowheads="1"/>
            </p:cNvSpPr>
            <p:nvPr/>
          </p:nvSpPr>
          <p:spPr bwMode="auto">
            <a:xfrm>
              <a:off x="3430" y="4123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1800">
                  <a:solidFill>
                    <a:srgbClr val="FFFFFF"/>
                  </a:solidFill>
                </a:rPr>
                <a:t>0</a:t>
              </a:r>
              <a:endParaRPr lang="en-CA" altLang="en-US"/>
            </a:p>
          </p:txBody>
        </p:sp>
        <p:sp>
          <p:nvSpPr>
            <p:cNvPr id="24596" name="Rectangle 21"/>
            <p:cNvSpPr>
              <a:spLocks noChangeArrowheads="1"/>
            </p:cNvSpPr>
            <p:nvPr/>
          </p:nvSpPr>
          <p:spPr bwMode="auto">
            <a:xfrm>
              <a:off x="3656" y="4123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1800">
                  <a:solidFill>
                    <a:srgbClr val="FFFFFF"/>
                  </a:solidFill>
                </a:rPr>
                <a:t>0</a:t>
              </a:r>
              <a:endParaRPr lang="en-CA" altLang="en-US"/>
            </a:p>
          </p:txBody>
        </p:sp>
        <p:sp>
          <p:nvSpPr>
            <p:cNvPr id="24597" name="Rectangle 22"/>
            <p:cNvSpPr>
              <a:spLocks noChangeArrowheads="1"/>
            </p:cNvSpPr>
            <p:nvPr/>
          </p:nvSpPr>
          <p:spPr bwMode="auto">
            <a:xfrm>
              <a:off x="3883" y="4123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1800">
                  <a:solidFill>
                    <a:srgbClr val="FFFFFF"/>
                  </a:solidFill>
                </a:rPr>
                <a:t>0</a:t>
              </a:r>
              <a:endParaRPr lang="en-CA" altLang="en-US"/>
            </a:p>
          </p:txBody>
        </p:sp>
        <p:sp>
          <p:nvSpPr>
            <p:cNvPr id="24598" name="Rectangle 23"/>
            <p:cNvSpPr>
              <a:spLocks noChangeArrowheads="1"/>
            </p:cNvSpPr>
            <p:nvPr/>
          </p:nvSpPr>
          <p:spPr bwMode="auto">
            <a:xfrm>
              <a:off x="4099" y="289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</a:rPr>
                <a:t>0</a:t>
              </a:r>
              <a:endParaRPr lang="en-CA" altLang="en-US"/>
            </a:p>
          </p:txBody>
        </p:sp>
        <p:sp>
          <p:nvSpPr>
            <p:cNvPr id="24599" name="Rectangle 24"/>
            <p:cNvSpPr>
              <a:spLocks noChangeArrowheads="1"/>
            </p:cNvSpPr>
            <p:nvPr/>
          </p:nvSpPr>
          <p:spPr bwMode="auto">
            <a:xfrm>
              <a:off x="4099" y="3092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1800">
                  <a:solidFill>
                    <a:srgbClr val="FFFFFF"/>
                  </a:solidFill>
                </a:rPr>
                <a:t>0</a:t>
              </a:r>
              <a:endParaRPr lang="en-CA" altLang="en-US"/>
            </a:p>
          </p:txBody>
        </p:sp>
        <p:sp>
          <p:nvSpPr>
            <p:cNvPr id="24600" name="Rectangle 25"/>
            <p:cNvSpPr>
              <a:spLocks noChangeArrowheads="1"/>
            </p:cNvSpPr>
            <p:nvPr/>
          </p:nvSpPr>
          <p:spPr bwMode="auto">
            <a:xfrm>
              <a:off x="4099" y="3481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1800">
                  <a:solidFill>
                    <a:srgbClr val="FFFFFF"/>
                  </a:solidFill>
                </a:rPr>
                <a:t>0</a:t>
              </a:r>
              <a:endParaRPr lang="en-CA" altLang="en-US"/>
            </a:p>
          </p:txBody>
        </p:sp>
        <p:sp>
          <p:nvSpPr>
            <p:cNvPr id="24601" name="Rectangle 26"/>
            <p:cNvSpPr>
              <a:spLocks noChangeArrowheads="1"/>
            </p:cNvSpPr>
            <p:nvPr/>
          </p:nvSpPr>
          <p:spPr bwMode="auto">
            <a:xfrm>
              <a:off x="4099" y="3289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1800">
                  <a:solidFill>
                    <a:srgbClr val="FFFFFF"/>
                  </a:solidFill>
                </a:rPr>
                <a:t>0</a:t>
              </a:r>
              <a:endParaRPr lang="en-CA" altLang="en-US"/>
            </a:p>
          </p:txBody>
        </p:sp>
        <p:sp>
          <p:nvSpPr>
            <p:cNvPr id="24602" name="Rectangle 27"/>
            <p:cNvSpPr>
              <a:spLocks noChangeArrowheads="1"/>
            </p:cNvSpPr>
            <p:nvPr/>
          </p:nvSpPr>
          <p:spPr bwMode="auto">
            <a:xfrm>
              <a:off x="4099" y="3679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1800">
                  <a:solidFill>
                    <a:srgbClr val="FFFFFF"/>
                  </a:solidFill>
                </a:rPr>
                <a:t>0</a:t>
              </a:r>
              <a:endParaRPr lang="en-CA" altLang="en-US"/>
            </a:p>
          </p:txBody>
        </p:sp>
        <p:sp>
          <p:nvSpPr>
            <p:cNvPr id="24603" name="Rectangle 28"/>
            <p:cNvSpPr>
              <a:spLocks noChangeArrowheads="1"/>
            </p:cNvSpPr>
            <p:nvPr/>
          </p:nvSpPr>
          <p:spPr bwMode="auto">
            <a:xfrm>
              <a:off x="4099" y="3893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1800">
                  <a:solidFill>
                    <a:srgbClr val="FFFFFF"/>
                  </a:solidFill>
                </a:rPr>
                <a:t>0</a:t>
              </a:r>
              <a:endParaRPr lang="en-CA" altLang="en-US"/>
            </a:p>
          </p:txBody>
        </p:sp>
        <p:sp>
          <p:nvSpPr>
            <p:cNvPr id="24604" name="Rectangle 29"/>
            <p:cNvSpPr>
              <a:spLocks noChangeArrowheads="1"/>
            </p:cNvSpPr>
            <p:nvPr/>
          </p:nvSpPr>
          <p:spPr bwMode="auto">
            <a:xfrm>
              <a:off x="3111" y="2735"/>
              <a:ext cx="288" cy="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7200">
                  <a:solidFill>
                    <a:srgbClr val="000000"/>
                  </a:solidFill>
                </a:rPr>
                <a:t>0</a:t>
              </a:r>
              <a:endParaRPr lang="en-CA" altLang="en-US"/>
            </a:p>
          </p:txBody>
        </p:sp>
        <p:sp>
          <p:nvSpPr>
            <p:cNvPr id="24605" name="Rectangle 30"/>
            <p:cNvSpPr>
              <a:spLocks noChangeArrowheads="1"/>
            </p:cNvSpPr>
            <p:nvPr/>
          </p:nvSpPr>
          <p:spPr bwMode="auto">
            <a:xfrm>
              <a:off x="4104" y="1929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</a:rPr>
                <a:t>0</a:t>
              </a:r>
              <a:endParaRPr lang="en-CA" altLang="en-US"/>
            </a:p>
          </p:txBody>
        </p:sp>
        <p:sp>
          <p:nvSpPr>
            <p:cNvPr id="24606" name="Rectangle 31"/>
            <p:cNvSpPr>
              <a:spLocks noChangeArrowheads="1"/>
            </p:cNvSpPr>
            <p:nvPr/>
          </p:nvSpPr>
          <p:spPr bwMode="auto">
            <a:xfrm>
              <a:off x="4104" y="2123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1800">
                  <a:solidFill>
                    <a:srgbClr val="FFFFFF"/>
                  </a:solidFill>
                </a:rPr>
                <a:t>0</a:t>
              </a:r>
              <a:endParaRPr lang="en-CA" altLang="en-US"/>
            </a:p>
          </p:txBody>
        </p:sp>
        <p:sp>
          <p:nvSpPr>
            <p:cNvPr id="24607" name="Rectangle 32"/>
            <p:cNvSpPr>
              <a:spLocks noChangeArrowheads="1"/>
            </p:cNvSpPr>
            <p:nvPr/>
          </p:nvSpPr>
          <p:spPr bwMode="auto">
            <a:xfrm>
              <a:off x="4104" y="2512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1800">
                  <a:solidFill>
                    <a:srgbClr val="FFFFFF"/>
                  </a:solidFill>
                </a:rPr>
                <a:t>0</a:t>
              </a:r>
              <a:endParaRPr lang="en-CA" altLang="en-US"/>
            </a:p>
          </p:txBody>
        </p:sp>
        <p:sp>
          <p:nvSpPr>
            <p:cNvPr id="24608" name="Rectangle 33"/>
            <p:cNvSpPr>
              <a:spLocks noChangeArrowheads="1"/>
            </p:cNvSpPr>
            <p:nvPr/>
          </p:nvSpPr>
          <p:spPr bwMode="auto">
            <a:xfrm>
              <a:off x="4104" y="232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1800">
                  <a:solidFill>
                    <a:srgbClr val="FFFFFF"/>
                  </a:solidFill>
                </a:rPr>
                <a:t>0</a:t>
              </a:r>
              <a:endParaRPr lang="en-CA" altLang="en-US"/>
            </a:p>
          </p:txBody>
        </p:sp>
        <p:sp>
          <p:nvSpPr>
            <p:cNvPr id="24609" name="Rectangle 34"/>
            <p:cNvSpPr>
              <a:spLocks noChangeArrowheads="1"/>
            </p:cNvSpPr>
            <p:nvPr/>
          </p:nvSpPr>
          <p:spPr bwMode="auto">
            <a:xfrm>
              <a:off x="4104" y="271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1800">
                  <a:solidFill>
                    <a:srgbClr val="FFFFFF"/>
                  </a:solidFill>
                </a:rPr>
                <a:t>0</a:t>
              </a:r>
              <a:endParaRPr lang="en-CA" altLang="en-US"/>
            </a:p>
          </p:txBody>
        </p:sp>
        <p:sp>
          <p:nvSpPr>
            <p:cNvPr id="24610" name="Rectangle 35"/>
            <p:cNvSpPr>
              <a:spLocks noChangeArrowheads="1"/>
            </p:cNvSpPr>
            <p:nvPr/>
          </p:nvSpPr>
          <p:spPr bwMode="auto">
            <a:xfrm>
              <a:off x="4109" y="912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1800">
                  <a:solidFill>
                    <a:srgbClr val="FFFFFF"/>
                  </a:solidFill>
                </a:rPr>
                <a:t>1</a:t>
              </a:r>
              <a:endParaRPr lang="en-CA" altLang="en-US"/>
            </a:p>
          </p:txBody>
        </p:sp>
        <p:sp>
          <p:nvSpPr>
            <p:cNvPr id="24611" name="Rectangle 36"/>
            <p:cNvSpPr>
              <a:spLocks noChangeArrowheads="1"/>
            </p:cNvSpPr>
            <p:nvPr/>
          </p:nvSpPr>
          <p:spPr bwMode="auto">
            <a:xfrm>
              <a:off x="4109" y="115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1800">
                  <a:solidFill>
                    <a:srgbClr val="FFFFFF"/>
                  </a:solidFill>
                </a:rPr>
                <a:t>0</a:t>
              </a:r>
              <a:endParaRPr lang="en-CA" altLang="en-US"/>
            </a:p>
          </p:txBody>
        </p:sp>
        <p:sp>
          <p:nvSpPr>
            <p:cNvPr id="24612" name="Rectangle 37"/>
            <p:cNvSpPr>
              <a:spLocks noChangeArrowheads="1"/>
            </p:cNvSpPr>
            <p:nvPr/>
          </p:nvSpPr>
          <p:spPr bwMode="auto">
            <a:xfrm>
              <a:off x="4109" y="1543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1800">
                  <a:solidFill>
                    <a:srgbClr val="FFFFFF"/>
                  </a:solidFill>
                </a:rPr>
                <a:t>0</a:t>
              </a:r>
              <a:endParaRPr lang="en-CA" altLang="en-US"/>
            </a:p>
          </p:txBody>
        </p:sp>
        <p:sp>
          <p:nvSpPr>
            <p:cNvPr id="24613" name="Rectangle 38"/>
            <p:cNvSpPr>
              <a:spLocks noChangeArrowheads="1"/>
            </p:cNvSpPr>
            <p:nvPr/>
          </p:nvSpPr>
          <p:spPr bwMode="auto">
            <a:xfrm>
              <a:off x="4109" y="1351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1800">
                  <a:solidFill>
                    <a:srgbClr val="FFFFFF"/>
                  </a:solidFill>
                </a:rPr>
                <a:t>0</a:t>
              </a:r>
              <a:endParaRPr lang="en-CA" altLang="en-US"/>
            </a:p>
          </p:txBody>
        </p:sp>
        <p:sp>
          <p:nvSpPr>
            <p:cNvPr id="24614" name="Rectangle 39"/>
            <p:cNvSpPr>
              <a:spLocks noChangeArrowheads="1"/>
            </p:cNvSpPr>
            <p:nvPr/>
          </p:nvSpPr>
          <p:spPr bwMode="auto">
            <a:xfrm>
              <a:off x="4109" y="1741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1800">
                  <a:solidFill>
                    <a:srgbClr val="FFFFFF"/>
                  </a:solidFill>
                </a:rPr>
                <a:t>0</a:t>
              </a:r>
              <a:endParaRPr lang="en-CA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1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1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51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B522518-24D3-4FE9-9D22-DDC29C5E1F8E}" type="slidenum">
              <a:rPr lang="en-US" altLang="en-US" sz="1400"/>
              <a:pPr/>
              <a:t>22</a:t>
            </a:fld>
            <a:endParaRPr lang="en-US" altLang="en-US" sz="140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85738"/>
            <a:ext cx="7772400" cy="1143001"/>
          </a:xfrm>
        </p:spPr>
        <p:txBody>
          <a:bodyPr/>
          <a:lstStyle/>
          <a:p>
            <a:r>
              <a:rPr lang="en-US" altLang="en-US" smtClean="0"/>
              <a:t>Number of Maximal Rectangles</a:t>
            </a:r>
            <a:endParaRPr lang="en-CA" altLang="en-US" smtClean="0"/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2349500" y="4191000"/>
            <a:ext cx="4000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kumimoji="0" lang="en-US" altLang="en-US" sz="2800">
                <a:solidFill>
                  <a:schemeClr val="tx2"/>
                </a:solidFill>
              </a:rPr>
              <a:t># of maximal 0-rectangles:</a:t>
            </a:r>
            <a:endParaRPr kumimoji="0" lang="en-CA" altLang="en-US" sz="2800"/>
          </a:p>
        </p:txBody>
      </p: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3733800" y="4918075"/>
            <a:ext cx="5278438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en-US" altLang="en-US" sz="2800" i="1"/>
              <a:t>O</a:t>
            </a:r>
            <a:r>
              <a:rPr kumimoji="0" lang="en-US" altLang="en-US" sz="2800"/>
              <a:t>(  (# 1’s)</a:t>
            </a:r>
            <a:r>
              <a:rPr kumimoji="0" lang="en-US" altLang="en-US" sz="2800" baseline="30000"/>
              <a:t>2</a:t>
            </a:r>
            <a:r>
              <a:rPr kumimoji="0" lang="en-US" altLang="en-US" sz="2800"/>
              <a:t> )   [Namaad, Hsu, Lee]</a:t>
            </a:r>
          </a:p>
          <a:p>
            <a:r>
              <a:rPr kumimoji="0" lang="en-US" altLang="en-US" sz="2800"/>
              <a:t>Running time of alg</a:t>
            </a:r>
            <a:r>
              <a:rPr kumimoji="0" lang="en-US" altLang="en-US" sz="2800" i="1"/>
              <a:t> = O</a:t>
            </a:r>
            <a:r>
              <a:rPr kumimoji="0" lang="en-US" altLang="en-US" sz="2800"/>
              <a:t>( #0’s ) </a:t>
            </a:r>
            <a:endParaRPr kumimoji="0" lang="en-CA" altLang="en-US" sz="2800"/>
          </a:p>
          <a:p>
            <a:endParaRPr kumimoji="0" lang="en-US" altLang="en-US" sz="2800"/>
          </a:p>
        </p:txBody>
      </p:sp>
      <p:sp>
        <p:nvSpPr>
          <p:cNvPr id="25606" name="Text Box 10"/>
          <p:cNvSpPr txBox="1">
            <a:spLocks noChangeArrowheads="1"/>
          </p:cNvSpPr>
          <p:nvPr/>
        </p:nvSpPr>
        <p:spPr bwMode="auto">
          <a:xfrm>
            <a:off x="3124200" y="5130800"/>
            <a:ext cx="3937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latin typeface="Symbol" pitchFamily="18" charset="2"/>
              </a:rPr>
              <a:t>£</a:t>
            </a:r>
            <a:endParaRPr lang="en-CA" altLang="en-US">
              <a:latin typeface="Symbol" pitchFamily="18" charset="2"/>
            </a:endParaRPr>
          </a:p>
        </p:txBody>
      </p:sp>
      <p:pic>
        <p:nvPicPr>
          <p:cNvPr id="25607" name="Picture 13" descr="num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1185863"/>
            <a:ext cx="5808663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Text Box 14"/>
          <p:cNvSpPr txBox="1">
            <a:spLocks noChangeArrowheads="1"/>
          </p:cNvSpPr>
          <p:nvPr/>
        </p:nvSpPr>
        <p:spPr bwMode="auto">
          <a:xfrm>
            <a:off x="1828800" y="4191000"/>
            <a:ext cx="3937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latin typeface="Symbol" pitchFamily="18" charset="2"/>
              </a:rPr>
              <a:t>£</a:t>
            </a:r>
            <a:endParaRPr lang="en-CA" altLang="en-US"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C17DF73-F793-4BD8-AC5D-DFF1F1227FAC}" type="slidenum">
              <a:rPr lang="en-US" altLang="en-US" sz="1400"/>
              <a:pPr/>
              <a:t>23</a:t>
            </a:fld>
            <a:endParaRPr lang="en-US" altLang="en-US" sz="1400"/>
          </a:p>
        </p:txBody>
      </p:sp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1708150" y="0"/>
            <a:ext cx="57562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en-US" sz="4400" u="sng">
                <a:solidFill>
                  <a:schemeClr val="tx2"/>
                </a:solidFill>
              </a:rPr>
              <a:t>Designing an Algorithm </a:t>
            </a:r>
          </a:p>
        </p:txBody>
      </p:sp>
      <p:graphicFrame>
        <p:nvGraphicFramePr>
          <p:cNvPr id="472067" name="Group 3"/>
          <p:cNvGraphicFramePr>
            <a:graphicFrameLocks noGrp="1"/>
          </p:cNvGraphicFramePr>
          <p:nvPr/>
        </p:nvGraphicFramePr>
        <p:xfrm>
          <a:off x="152400" y="762000"/>
          <a:ext cx="8839200" cy="5943600"/>
        </p:xfrm>
        <a:graphic>
          <a:graphicData uri="http://schemas.openxmlformats.org/drawingml/2006/table">
            <a:tbl>
              <a:tblPr/>
              <a:tblGrid>
                <a:gridCol w="2946400"/>
                <a:gridCol w="2946400"/>
                <a:gridCol w="2946400"/>
              </a:tblGrid>
              <a:tr h="1981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Define Problem</a:t>
                      </a:r>
                      <a:endParaRPr kumimoji="0" lang="en-CA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Define Loop Invariants</a:t>
                      </a:r>
                      <a:endParaRPr kumimoji="0" lang="en-CA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Define Measure of Progress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1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Define Step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Define Exit Condition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Maintain Loop Inv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1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Make Progress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Initial Conditions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Ending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0263" name="Group 21"/>
          <p:cNvGrpSpPr>
            <a:grpSpLocks noChangeAspect="1"/>
          </p:cNvGrpSpPr>
          <p:nvPr/>
        </p:nvGrpSpPr>
        <p:grpSpPr bwMode="auto">
          <a:xfrm>
            <a:off x="4648200" y="5232400"/>
            <a:ext cx="1166813" cy="1168400"/>
            <a:chOff x="3408" y="1200"/>
            <a:chExt cx="907" cy="907"/>
          </a:xfrm>
        </p:grpSpPr>
        <p:grpSp>
          <p:nvGrpSpPr>
            <p:cNvPr id="10471" name="Group 22"/>
            <p:cNvGrpSpPr>
              <a:grpSpLocks noChangeAspect="1"/>
            </p:cNvGrpSpPr>
            <p:nvPr/>
          </p:nvGrpSpPr>
          <p:grpSpPr bwMode="auto">
            <a:xfrm>
              <a:off x="3533" y="1582"/>
              <a:ext cx="256" cy="210"/>
              <a:chOff x="1728" y="2064"/>
              <a:chExt cx="768" cy="672"/>
            </a:xfrm>
          </p:grpSpPr>
          <p:sp>
            <p:nvSpPr>
              <p:cNvPr id="10476" name="AutoShape 23"/>
              <p:cNvSpPr>
                <a:spLocks noChangeAspect="1" noChangeArrowheads="1"/>
              </p:cNvSpPr>
              <p:nvPr/>
            </p:nvSpPr>
            <p:spPr bwMode="auto">
              <a:xfrm>
                <a:off x="1728" y="2064"/>
                <a:ext cx="768" cy="576"/>
              </a:xfrm>
              <a:prstGeom prst="horizontalScroll">
                <a:avLst>
                  <a:gd name="adj" fmla="val 12500"/>
                </a:avLst>
              </a:prstGeom>
              <a:solidFill>
                <a:srgbClr val="FFFFFF"/>
              </a:solidFill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kumimoji="0" lang="en-US" altLang="en-US" sz="2400" baseline="-8000">
                  <a:solidFill>
                    <a:schemeClr val="bg2"/>
                  </a:solidFill>
                </a:endParaRPr>
              </a:p>
            </p:txBody>
          </p:sp>
          <p:sp>
            <p:nvSpPr>
              <p:cNvPr id="10477" name="Line 24"/>
              <p:cNvSpPr>
                <a:spLocks noChangeAspect="1" noChangeShapeType="1"/>
              </p:cNvSpPr>
              <p:nvPr/>
            </p:nvSpPr>
            <p:spPr bwMode="auto">
              <a:xfrm>
                <a:off x="2112" y="2592"/>
                <a:ext cx="0" cy="14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0472" name="Picture 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1488"/>
              <a:ext cx="263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0242" name="Object 26"/>
            <p:cNvGraphicFramePr>
              <a:graphicFrameLocks noChangeAspect="1"/>
            </p:cNvGraphicFramePr>
            <p:nvPr/>
          </p:nvGraphicFramePr>
          <p:xfrm>
            <a:off x="3504" y="1584"/>
            <a:ext cx="336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78" name="Equation" r:id="rId4" imgW="342720" imgH="177480" progId="Equation.3">
                    <p:embed/>
                  </p:oleObj>
                </mc:Choice>
                <mc:Fallback>
                  <p:oleObj name="Equation" r:id="rId4" imgW="342720" imgH="177480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4" y="1584"/>
                          <a:ext cx="336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473" name="Group 27"/>
            <p:cNvGrpSpPr>
              <a:grpSpLocks noChangeAspect="1"/>
            </p:cNvGrpSpPr>
            <p:nvPr/>
          </p:nvGrpSpPr>
          <p:grpSpPr bwMode="auto">
            <a:xfrm>
              <a:off x="3408" y="1200"/>
              <a:ext cx="907" cy="907"/>
              <a:chOff x="4704" y="3120"/>
              <a:chExt cx="907" cy="907"/>
            </a:xfrm>
          </p:grpSpPr>
          <p:sp>
            <p:nvSpPr>
              <p:cNvPr id="10474" name="Oval 28"/>
              <p:cNvSpPr>
                <a:spLocks noChangeAspect="1" noChangeArrowheads="1"/>
              </p:cNvSpPr>
              <p:nvPr/>
            </p:nvSpPr>
            <p:spPr bwMode="auto">
              <a:xfrm>
                <a:off x="4704" y="3120"/>
                <a:ext cx="907" cy="907"/>
              </a:xfrm>
              <a:prstGeom prst="ellipse">
                <a:avLst/>
              </a:prstGeom>
              <a:noFill/>
              <a:ln w="635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475" name="Line 29"/>
              <p:cNvSpPr>
                <a:spLocks noChangeAspect="1" noChangeShapeType="1"/>
              </p:cNvSpPr>
              <p:nvPr/>
            </p:nvSpPr>
            <p:spPr bwMode="auto">
              <a:xfrm flipV="1">
                <a:off x="4896" y="3216"/>
                <a:ext cx="528" cy="720"/>
              </a:xfrm>
              <a:prstGeom prst="line">
                <a:avLst/>
              </a:prstGeom>
              <a:noFill/>
              <a:ln w="635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264" name="Group 30"/>
          <p:cNvGrpSpPr>
            <a:grpSpLocks noChangeAspect="1"/>
          </p:cNvGrpSpPr>
          <p:nvPr/>
        </p:nvGrpSpPr>
        <p:grpSpPr bwMode="auto">
          <a:xfrm>
            <a:off x="3276600" y="5257800"/>
            <a:ext cx="1169988" cy="1169988"/>
            <a:chOff x="3077" y="2352"/>
            <a:chExt cx="907" cy="907"/>
          </a:xfrm>
        </p:grpSpPr>
        <p:grpSp>
          <p:nvGrpSpPr>
            <p:cNvPr id="10460" name="Group 31"/>
            <p:cNvGrpSpPr>
              <a:grpSpLocks noChangeAspect="1"/>
            </p:cNvGrpSpPr>
            <p:nvPr/>
          </p:nvGrpSpPr>
          <p:grpSpPr bwMode="auto">
            <a:xfrm>
              <a:off x="3077" y="2352"/>
              <a:ext cx="907" cy="907"/>
              <a:chOff x="2976" y="2352"/>
              <a:chExt cx="907" cy="907"/>
            </a:xfrm>
          </p:grpSpPr>
          <p:sp>
            <p:nvSpPr>
              <p:cNvPr id="10468" name="Freeform 32" descr="Green marble"/>
              <p:cNvSpPr>
                <a:spLocks noChangeAspect="1"/>
              </p:cNvSpPr>
              <p:nvPr/>
            </p:nvSpPr>
            <p:spPr bwMode="auto">
              <a:xfrm rot="2360341">
                <a:off x="3403" y="2606"/>
                <a:ext cx="480" cy="380"/>
              </a:xfrm>
              <a:custGeom>
                <a:avLst/>
                <a:gdLst>
                  <a:gd name="T0" fmla="*/ 748 w 2280"/>
                  <a:gd name="T1" fmla="*/ 30 h 1785"/>
                  <a:gd name="T2" fmla="*/ 1224 w 2280"/>
                  <a:gd name="T3" fmla="*/ 305 h 1785"/>
                  <a:gd name="T4" fmla="*/ 2184 w 2280"/>
                  <a:gd name="T5" fmla="*/ 257 h 1785"/>
                  <a:gd name="T6" fmla="*/ 1800 w 2280"/>
                  <a:gd name="T7" fmla="*/ 1121 h 1785"/>
                  <a:gd name="T8" fmla="*/ 1743 w 2280"/>
                  <a:gd name="T9" fmla="*/ 1313 h 1785"/>
                  <a:gd name="T10" fmla="*/ 1717 w 2280"/>
                  <a:gd name="T11" fmla="*/ 1479 h 1785"/>
                  <a:gd name="T12" fmla="*/ 1560 w 2280"/>
                  <a:gd name="T13" fmla="*/ 1549 h 1785"/>
                  <a:gd name="T14" fmla="*/ 1272 w 2280"/>
                  <a:gd name="T15" fmla="*/ 1553 h 1785"/>
                  <a:gd name="T16" fmla="*/ 168 w 2280"/>
                  <a:gd name="T17" fmla="*/ 1649 h 1785"/>
                  <a:gd name="T18" fmla="*/ 264 w 2280"/>
                  <a:gd name="T19" fmla="*/ 737 h 1785"/>
                  <a:gd name="T20" fmla="*/ 425 w 2280"/>
                  <a:gd name="T21" fmla="*/ 126 h 1785"/>
                  <a:gd name="T22" fmla="*/ 748 w 2280"/>
                  <a:gd name="T23" fmla="*/ 30 h 178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80"/>
                  <a:gd name="T37" fmla="*/ 0 h 1785"/>
                  <a:gd name="T38" fmla="*/ 2280 w 2280"/>
                  <a:gd name="T39" fmla="*/ 1785 h 178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80" h="1785">
                    <a:moveTo>
                      <a:pt x="748" y="30"/>
                    </a:moveTo>
                    <a:cubicBezTo>
                      <a:pt x="881" y="60"/>
                      <a:pt x="985" y="267"/>
                      <a:pt x="1224" y="305"/>
                    </a:cubicBezTo>
                    <a:cubicBezTo>
                      <a:pt x="1463" y="343"/>
                      <a:pt x="2088" y="121"/>
                      <a:pt x="2184" y="257"/>
                    </a:cubicBezTo>
                    <a:cubicBezTo>
                      <a:pt x="2280" y="393"/>
                      <a:pt x="1873" y="945"/>
                      <a:pt x="1800" y="1121"/>
                    </a:cubicBezTo>
                    <a:cubicBezTo>
                      <a:pt x="1727" y="1297"/>
                      <a:pt x="1757" y="1253"/>
                      <a:pt x="1743" y="1313"/>
                    </a:cubicBezTo>
                    <a:cubicBezTo>
                      <a:pt x="1729" y="1373"/>
                      <a:pt x="1747" y="1440"/>
                      <a:pt x="1717" y="1479"/>
                    </a:cubicBezTo>
                    <a:cubicBezTo>
                      <a:pt x="1687" y="1518"/>
                      <a:pt x="1634" y="1537"/>
                      <a:pt x="1560" y="1549"/>
                    </a:cubicBezTo>
                    <a:cubicBezTo>
                      <a:pt x="1486" y="1561"/>
                      <a:pt x="1504" y="1536"/>
                      <a:pt x="1272" y="1553"/>
                    </a:cubicBezTo>
                    <a:cubicBezTo>
                      <a:pt x="1040" y="1570"/>
                      <a:pt x="336" y="1785"/>
                      <a:pt x="168" y="1649"/>
                    </a:cubicBezTo>
                    <a:cubicBezTo>
                      <a:pt x="0" y="1513"/>
                      <a:pt x="221" y="991"/>
                      <a:pt x="264" y="737"/>
                    </a:cubicBezTo>
                    <a:cubicBezTo>
                      <a:pt x="307" y="483"/>
                      <a:pt x="344" y="244"/>
                      <a:pt x="425" y="126"/>
                    </a:cubicBezTo>
                    <a:cubicBezTo>
                      <a:pt x="506" y="8"/>
                      <a:pt x="615" y="0"/>
                      <a:pt x="748" y="30"/>
                    </a:cubicBez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469" name="Oval 33"/>
              <p:cNvSpPr>
                <a:spLocks noChangeAspect="1" noChangeArrowheads="1"/>
              </p:cNvSpPr>
              <p:nvPr/>
            </p:nvSpPr>
            <p:spPr bwMode="auto">
              <a:xfrm>
                <a:off x="2976" y="2352"/>
                <a:ext cx="907" cy="907"/>
              </a:xfrm>
              <a:prstGeom prst="ellipse">
                <a:avLst/>
              </a:prstGeom>
              <a:noFill/>
              <a:ln w="63500">
                <a:solidFill>
                  <a:srgbClr val="3399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pic>
            <p:nvPicPr>
              <p:cNvPr id="10470" name="Picture 3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2" y="2621"/>
                <a:ext cx="263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461" name="Group 35"/>
            <p:cNvGrpSpPr>
              <a:grpSpLocks noChangeAspect="1"/>
            </p:cNvGrpSpPr>
            <p:nvPr/>
          </p:nvGrpSpPr>
          <p:grpSpPr bwMode="auto">
            <a:xfrm rot="2360341">
              <a:off x="3360" y="2401"/>
              <a:ext cx="421" cy="527"/>
              <a:chOff x="2227" y="1194"/>
              <a:chExt cx="1944" cy="2413"/>
            </a:xfrm>
          </p:grpSpPr>
          <p:sp>
            <p:nvSpPr>
              <p:cNvPr id="10462" name="Freeform 36"/>
              <p:cNvSpPr>
                <a:spLocks noChangeAspect="1"/>
              </p:cNvSpPr>
              <p:nvPr/>
            </p:nvSpPr>
            <p:spPr bwMode="auto">
              <a:xfrm rot="-2705309">
                <a:off x="2708" y="1513"/>
                <a:ext cx="406" cy="340"/>
              </a:xfrm>
              <a:custGeom>
                <a:avLst/>
                <a:gdLst>
                  <a:gd name="T0" fmla="*/ 388 w 600"/>
                  <a:gd name="T1" fmla="*/ 289 h 608"/>
                  <a:gd name="T2" fmla="*/ 372 w 600"/>
                  <a:gd name="T3" fmla="*/ 177 h 608"/>
                  <a:gd name="T4" fmla="*/ 341 w 600"/>
                  <a:gd name="T5" fmla="*/ 78 h 608"/>
                  <a:gd name="T6" fmla="*/ 284 w 600"/>
                  <a:gd name="T7" fmla="*/ 24 h 608"/>
                  <a:gd name="T8" fmla="*/ 185 w 600"/>
                  <a:gd name="T9" fmla="*/ 0 h 608"/>
                  <a:gd name="T10" fmla="*/ 100 w 600"/>
                  <a:gd name="T11" fmla="*/ 24 h 608"/>
                  <a:gd name="T12" fmla="*/ 19 w 600"/>
                  <a:gd name="T13" fmla="*/ 123 h 608"/>
                  <a:gd name="T14" fmla="*/ 0 w 600"/>
                  <a:gd name="T15" fmla="*/ 243 h 608"/>
                  <a:gd name="T16" fmla="*/ 19 w 600"/>
                  <a:gd name="T17" fmla="*/ 370 h 608"/>
                  <a:gd name="T18" fmla="*/ 50 w 600"/>
                  <a:gd name="T19" fmla="*/ 447 h 608"/>
                  <a:gd name="T20" fmla="*/ 88 w 600"/>
                  <a:gd name="T21" fmla="*/ 528 h 608"/>
                  <a:gd name="T22" fmla="*/ 130 w 600"/>
                  <a:gd name="T23" fmla="*/ 582 h 608"/>
                  <a:gd name="T24" fmla="*/ 177 w 600"/>
                  <a:gd name="T25" fmla="*/ 608 h 608"/>
                  <a:gd name="T26" fmla="*/ 242 w 600"/>
                  <a:gd name="T27" fmla="*/ 585 h 608"/>
                  <a:gd name="T28" fmla="*/ 307 w 600"/>
                  <a:gd name="T29" fmla="*/ 531 h 608"/>
                  <a:gd name="T30" fmla="*/ 349 w 600"/>
                  <a:gd name="T31" fmla="*/ 455 h 608"/>
                  <a:gd name="T32" fmla="*/ 388 w 600"/>
                  <a:gd name="T33" fmla="*/ 390 h 608"/>
                  <a:gd name="T34" fmla="*/ 400 w 600"/>
                  <a:gd name="T35" fmla="*/ 351 h 608"/>
                  <a:gd name="T36" fmla="*/ 565 w 600"/>
                  <a:gd name="T37" fmla="*/ 293 h 608"/>
                  <a:gd name="T38" fmla="*/ 600 w 600"/>
                  <a:gd name="T39" fmla="*/ 270 h 608"/>
                  <a:gd name="T40" fmla="*/ 580 w 600"/>
                  <a:gd name="T41" fmla="*/ 235 h 608"/>
                  <a:gd name="T42" fmla="*/ 388 w 600"/>
                  <a:gd name="T43" fmla="*/ 289 h 60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00"/>
                  <a:gd name="T67" fmla="*/ 0 h 608"/>
                  <a:gd name="T68" fmla="*/ 600 w 600"/>
                  <a:gd name="T69" fmla="*/ 608 h 60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00" h="608">
                    <a:moveTo>
                      <a:pt x="388" y="289"/>
                    </a:moveTo>
                    <a:lnTo>
                      <a:pt x="372" y="177"/>
                    </a:lnTo>
                    <a:lnTo>
                      <a:pt x="341" y="78"/>
                    </a:lnTo>
                    <a:lnTo>
                      <a:pt x="284" y="24"/>
                    </a:lnTo>
                    <a:lnTo>
                      <a:pt x="185" y="0"/>
                    </a:lnTo>
                    <a:lnTo>
                      <a:pt x="100" y="24"/>
                    </a:lnTo>
                    <a:lnTo>
                      <a:pt x="19" y="123"/>
                    </a:lnTo>
                    <a:lnTo>
                      <a:pt x="0" y="243"/>
                    </a:lnTo>
                    <a:lnTo>
                      <a:pt x="19" y="370"/>
                    </a:lnTo>
                    <a:lnTo>
                      <a:pt x="50" y="447"/>
                    </a:lnTo>
                    <a:lnTo>
                      <a:pt x="88" y="528"/>
                    </a:lnTo>
                    <a:lnTo>
                      <a:pt x="130" y="582"/>
                    </a:lnTo>
                    <a:lnTo>
                      <a:pt x="177" y="608"/>
                    </a:lnTo>
                    <a:lnTo>
                      <a:pt x="242" y="585"/>
                    </a:lnTo>
                    <a:lnTo>
                      <a:pt x="307" y="531"/>
                    </a:lnTo>
                    <a:lnTo>
                      <a:pt x="349" y="455"/>
                    </a:lnTo>
                    <a:lnTo>
                      <a:pt x="388" y="390"/>
                    </a:lnTo>
                    <a:lnTo>
                      <a:pt x="400" y="351"/>
                    </a:lnTo>
                    <a:lnTo>
                      <a:pt x="565" y="293"/>
                    </a:lnTo>
                    <a:lnTo>
                      <a:pt x="600" y="270"/>
                    </a:lnTo>
                    <a:lnTo>
                      <a:pt x="580" y="235"/>
                    </a:lnTo>
                    <a:lnTo>
                      <a:pt x="388" y="289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463" name="Freeform 37"/>
              <p:cNvSpPr>
                <a:spLocks noChangeAspect="1"/>
              </p:cNvSpPr>
              <p:nvPr/>
            </p:nvSpPr>
            <p:spPr bwMode="auto">
              <a:xfrm rot="-2705309">
                <a:off x="2999" y="1873"/>
                <a:ext cx="418" cy="758"/>
              </a:xfrm>
              <a:custGeom>
                <a:avLst/>
                <a:gdLst>
                  <a:gd name="T0" fmla="*/ 208 w 619"/>
                  <a:gd name="T1" fmla="*/ 161 h 1085"/>
                  <a:gd name="T2" fmla="*/ 284 w 619"/>
                  <a:gd name="T3" fmla="*/ 80 h 1085"/>
                  <a:gd name="T4" fmla="*/ 411 w 619"/>
                  <a:gd name="T5" fmla="*/ 3 h 1085"/>
                  <a:gd name="T6" fmla="*/ 469 w 619"/>
                  <a:gd name="T7" fmla="*/ 0 h 1085"/>
                  <a:gd name="T8" fmla="*/ 573 w 619"/>
                  <a:gd name="T9" fmla="*/ 34 h 1085"/>
                  <a:gd name="T10" fmla="*/ 619 w 619"/>
                  <a:gd name="T11" fmla="*/ 85 h 1085"/>
                  <a:gd name="T12" fmla="*/ 619 w 619"/>
                  <a:gd name="T13" fmla="*/ 161 h 1085"/>
                  <a:gd name="T14" fmla="*/ 542 w 619"/>
                  <a:gd name="T15" fmla="*/ 304 h 1085"/>
                  <a:gd name="T16" fmla="*/ 458 w 619"/>
                  <a:gd name="T17" fmla="*/ 415 h 1085"/>
                  <a:gd name="T18" fmla="*/ 422 w 619"/>
                  <a:gd name="T19" fmla="*/ 508 h 1085"/>
                  <a:gd name="T20" fmla="*/ 399 w 619"/>
                  <a:gd name="T21" fmla="*/ 615 h 1085"/>
                  <a:gd name="T22" fmla="*/ 422 w 619"/>
                  <a:gd name="T23" fmla="*/ 719 h 1085"/>
                  <a:gd name="T24" fmla="*/ 445 w 619"/>
                  <a:gd name="T25" fmla="*/ 820 h 1085"/>
                  <a:gd name="T26" fmla="*/ 445 w 619"/>
                  <a:gd name="T27" fmla="*/ 935 h 1085"/>
                  <a:gd name="T28" fmla="*/ 411 w 619"/>
                  <a:gd name="T29" fmla="*/ 1005 h 1085"/>
                  <a:gd name="T30" fmla="*/ 334 w 619"/>
                  <a:gd name="T31" fmla="*/ 1043 h 1085"/>
                  <a:gd name="T32" fmla="*/ 242 w 619"/>
                  <a:gd name="T33" fmla="*/ 1085 h 1085"/>
                  <a:gd name="T34" fmla="*/ 157 w 619"/>
                  <a:gd name="T35" fmla="*/ 1085 h 1085"/>
                  <a:gd name="T36" fmla="*/ 100 w 619"/>
                  <a:gd name="T37" fmla="*/ 1054 h 1085"/>
                  <a:gd name="T38" fmla="*/ 23 w 619"/>
                  <a:gd name="T39" fmla="*/ 927 h 1085"/>
                  <a:gd name="T40" fmla="*/ 0 w 619"/>
                  <a:gd name="T41" fmla="*/ 797 h 1085"/>
                  <a:gd name="T42" fmla="*/ 8 w 619"/>
                  <a:gd name="T43" fmla="*/ 628 h 1085"/>
                  <a:gd name="T44" fmla="*/ 65 w 619"/>
                  <a:gd name="T45" fmla="*/ 415 h 1085"/>
                  <a:gd name="T46" fmla="*/ 123 w 619"/>
                  <a:gd name="T47" fmla="*/ 277 h 1085"/>
                  <a:gd name="T48" fmla="*/ 208 w 619"/>
                  <a:gd name="T49" fmla="*/ 161 h 10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19"/>
                  <a:gd name="T76" fmla="*/ 0 h 1085"/>
                  <a:gd name="T77" fmla="*/ 619 w 619"/>
                  <a:gd name="T78" fmla="*/ 1085 h 108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19" h="1085">
                    <a:moveTo>
                      <a:pt x="208" y="161"/>
                    </a:moveTo>
                    <a:lnTo>
                      <a:pt x="284" y="80"/>
                    </a:lnTo>
                    <a:lnTo>
                      <a:pt x="411" y="3"/>
                    </a:lnTo>
                    <a:lnTo>
                      <a:pt x="469" y="0"/>
                    </a:lnTo>
                    <a:lnTo>
                      <a:pt x="573" y="34"/>
                    </a:lnTo>
                    <a:lnTo>
                      <a:pt x="619" y="85"/>
                    </a:lnTo>
                    <a:lnTo>
                      <a:pt x="619" y="161"/>
                    </a:lnTo>
                    <a:lnTo>
                      <a:pt x="542" y="304"/>
                    </a:lnTo>
                    <a:lnTo>
                      <a:pt x="458" y="415"/>
                    </a:lnTo>
                    <a:lnTo>
                      <a:pt x="422" y="508"/>
                    </a:lnTo>
                    <a:lnTo>
                      <a:pt x="399" y="615"/>
                    </a:lnTo>
                    <a:lnTo>
                      <a:pt x="422" y="719"/>
                    </a:lnTo>
                    <a:lnTo>
                      <a:pt x="445" y="820"/>
                    </a:lnTo>
                    <a:lnTo>
                      <a:pt x="445" y="935"/>
                    </a:lnTo>
                    <a:lnTo>
                      <a:pt x="411" y="1005"/>
                    </a:lnTo>
                    <a:lnTo>
                      <a:pt x="334" y="1043"/>
                    </a:lnTo>
                    <a:lnTo>
                      <a:pt x="242" y="1085"/>
                    </a:lnTo>
                    <a:lnTo>
                      <a:pt x="157" y="1085"/>
                    </a:lnTo>
                    <a:lnTo>
                      <a:pt x="100" y="1054"/>
                    </a:lnTo>
                    <a:lnTo>
                      <a:pt x="23" y="927"/>
                    </a:lnTo>
                    <a:lnTo>
                      <a:pt x="0" y="797"/>
                    </a:lnTo>
                    <a:lnTo>
                      <a:pt x="8" y="628"/>
                    </a:lnTo>
                    <a:lnTo>
                      <a:pt x="65" y="415"/>
                    </a:lnTo>
                    <a:lnTo>
                      <a:pt x="123" y="277"/>
                    </a:lnTo>
                    <a:lnTo>
                      <a:pt x="208" y="16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464" name="Freeform 38"/>
              <p:cNvSpPr>
                <a:spLocks noChangeAspect="1"/>
              </p:cNvSpPr>
              <p:nvPr/>
            </p:nvSpPr>
            <p:spPr bwMode="auto">
              <a:xfrm rot="-2705309">
                <a:off x="3504" y="2064"/>
                <a:ext cx="812" cy="523"/>
              </a:xfrm>
              <a:custGeom>
                <a:avLst/>
                <a:gdLst>
                  <a:gd name="T0" fmla="*/ 0 w 782"/>
                  <a:gd name="T1" fmla="*/ 76 h 808"/>
                  <a:gd name="T2" fmla="*/ 66 w 782"/>
                  <a:gd name="T3" fmla="*/ 0 h 808"/>
                  <a:gd name="T4" fmla="*/ 163 w 782"/>
                  <a:gd name="T5" fmla="*/ 0 h 808"/>
                  <a:gd name="T6" fmla="*/ 343 w 782"/>
                  <a:gd name="T7" fmla="*/ 19 h 808"/>
                  <a:gd name="T8" fmla="*/ 555 w 782"/>
                  <a:gd name="T9" fmla="*/ 30 h 808"/>
                  <a:gd name="T10" fmla="*/ 636 w 782"/>
                  <a:gd name="T11" fmla="*/ 65 h 808"/>
                  <a:gd name="T12" fmla="*/ 670 w 782"/>
                  <a:gd name="T13" fmla="*/ 110 h 808"/>
                  <a:gd name="T14" fmla="*/ 678 w 782"/>
                  <a:gd name="T15" fmla="*/ 180 h 808"/>
                  <a:gd name="T16" fmla="*/ 654 w 782"/>
                  <a:gd name="T17" fmla="*/ 253 h 808"/>
                  <a:gd name="T18" fmla="*/ 589 w 782"/>
                  <a:gd name="T19" fmla="*/ 365 h 808"/>
                  <a:gd name="T20" fmla="*/ 504 w 782"/>
                  <a:gd name="T21" fmla="*/ 457 h 808"/>
                  <a:gd name="T22" fmla="*/ 439 w 782"/>
                  <a:gd name="T23" fmla="*/ 541 h 808"/>
                  <a:gd name="T24" fmla="*/ 412 w 782"/>
                  <a:gd name="T25" fmla="*/ 607 h 808"/>
                  <a:gd name="T26" fmla="*/ 393 w 782"/>
                  <a:gd name="T27" fmla="*/ 653 h 808"/>
                  <a:gd name="T28" fmla="*/ 400 w 782"/>
                  <a:gd name="T29" fmla="*/ 689 h 808"/>
                  <a:gd name="T30" fmla="*/ 405 w 782"/>
                  <a:gd name="T31" fmla="*/ 711 h 808"/>
                  <a:gd name="T32" fmla="*/ 482 w 782"/>
                  <a:gd name="T33" fmla="*/ 711 h 808"/>
                  <a:gd name="T34" fmla="*/ 601 w 782"/>
                  <a:gd name="T35" fmla="*/ 692 h 808"/>
                  <a:gd name="T36" fmla="*/ 678 w 782"/>
                  <a:gd name="T37" fmla="*/ 692 h 808"/>
                  <a:gd name="T38" fmla="*/ 758 w 782"/>
                  <a:gd name="T39" fmla="*/ 723 h 808"/>
                  <a:gd name="T40" fmla="*/ 782 w 782"/>
                  <a:gd name="T41" fmla="*/ 761 h 808"/>
                  <a:gd name="T42" fmla="*/ 758 w 782"/>
                  <a:gd name="T43" fmla="*/ 796 h 808"/>
                  <a:gd name="T44" fmla="*/ 724 w 782"/>
                  <a:gd name="T45" fmla="*/ 808 h 808"/>
                  <a:gd name="T46" fmla="*/ 670 w 782"/>
                  <a:gd name="T47" fmla="*/ 792 h 808"/>
                  <a:gd name="T48" fmla="*/ 597 w 782"/>
                  <a:gd name="T49" fmla="*/ 749 h 808"/>
                  <a:gd name="T50" fmla="*/ 520 w 782"/>
                  <a:gd name="T51" fmla="*/ 757 h 808"/>
                  <a:gd name="T52" fmla="*/ 393 w 782"/>
                  <a:gd name="T53" fmla="*/ 780 h 808"/>
                  <a:gd name="T54" fmla="*/ 355 w 782"/>
                  <a:gd name="T55" fmla="*/ 773 h 808"/>
                  <a:gd name="T56" fmla="*/ 335 w 782"/>
                  <a:gd name="T57" fmla="*/ 746 h 808"/>
                  <a:gd name="T58" fmla="*/ 335 w 782"/>
                  <a:gd name="T59" fmla="*/ 681 h 808"/>
                  <a:gd name="T60" fmla="*/ 335 w 782"/>
                  <a:gd name="T61" fmla="*/ 588 h 808"/>
                  <a:gd name="T62" fmla="*/ 389 w 782"/>
                  <a:gd name="T63" fmla="*/ 518 h 808"/>
                  <a:gd name="T64" fmla="*/ 470 w 782"/>
                  <a:gd name="T65" fmla="*/ 414 h 808"/>
                  <a:gd name="T66" fmla="*/ 540 w 782"/>
                  <a:gd name="T67" fmla="*/ 323 h 808"/>
                  <a:gd name="T68" fmla="*/ 586 w 782"/>
                  <a:gd name="T69" fmla="*/ 253 h 808"/>
                  <a:gd name="T70" fmla="*/ 609 w 782"/>
                  <a:gd name="T71" fmla="*/ 192 h 808"/>
                  <a:gd name="T72" fmla="*/ 597 w 782"/>
                  <a:gd name="T73" fmla="*/ 157 h 808"/>
                  <a:gd name="T74" fmla="*/ 566 w 782"/>
                  <a:gd name="T75" fmla="*/ 115 h 808"/>
                  <a:gd name="T76" fmla="*/ 520 w 782"/>
                  <a:gd name="T77" fmla="*/ 103 h 808"/>
                  <a:gd name="T78" fmla="*/ 470 w 782"/>
                  <a:gd name="T79" fmla="*/ 103 h 808"/>
                  <a:gd name="T80" fmla="*/ 358 w 782"/>
                  <a:gd name="T81" fmla="*/ 103 h 808"/>
                  <a:gd name="T82" fmla="*/ 193 w 782"/>
                  <a:gd name="T83" fmla="*/ 134 h 808"/>
                  <a:gd name="T84" fmla="*/ 70 w 782"/>
                  <a:gd name="T85" fmla="*/ 146 h 808"/>
                  <a:gd name="T86" fmla="*/ 20 w 782"/>
                  <a:gd name="T87" fmla="*/ 134 h 808"/>
                  <a:gd name="T88" fmla="*/ 0 w 782"/>
                  <a:gd name="T89" fmla="*/ 115 h 808"/>
                  <a:gd name="T90" fmla="*/ 0 w 782"/>
                  <a:gd name="T91" fmla="*/ 76 h 80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82"/>
                  <a:gd name="T139" fmla="*/ 0 h 808"/>
                  <a:gd name="T140" fmla="*/ 782 w 782"/>
                  <a:gd name="T141" fmla="*/ 808 h 80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82" h="808">
                    <a:moveTo>
                      <a:pt x="0" y="76"/>
                    </a:moveTo>
                    <a:lnTo>
                      <a:pt x="66" y="0"/>
                    </a:lnTo>
                    <a:lnTo>
                      <a:pt x="163" y="0"/>
                    </a:lnTo>
                    <a:lnTo>
                      <a:pt x="343" y="19"/>
                    </a:lnTo>
                    <a:lnTo>
                      <a:pt x="555" y="30"/>
                    </a:lnTo>
                    <a:lnTo>
                      <a:pt x="636" y="65"/>
                    </a:lnTo>
                    <a:lnTo>
                      <a:pt x="670" y="110"/>
                    </a:lnTo>
                    <a:lnTo>
                      <a:pt x="678" y="180"/>
                    </a:lnTo>
                    <a:lnTo>
                      <a:pt x="654" y="253"/>
                    </a:lnTo>
                    <a:lnTo>
                      <a:pt x="589" y="365"/>
                    </a:lnTo>
                    <a:lnTo>
                      <a:pt x="504" y="457"/>
                    </a:lnTo>
                    <a:lnTo>
                      <a:pt x="439" y="541"/>
                    </a:lnTo>
                    <a:lnTo>
                      <a:pt x="412" y="607"/>
                    </a:lnTo>
                    <a:lnTo>
                      <a:pt x="393" y="653"/>
                    </a:lnTo>
                    <a:lnTo>
                      <a:pt x="400" y="689"/>
                    </a:lnTo>
                    <a:lnTo>
                      <a:pt x="405" y="711"/>
                    </a:lnTo>
                    <a:lnTo>
                      <a:pt x="482" y="711"/>
                    </a:lnTo>
                    <a:lnTo>
                      <a:pt x="601" y="692"/>
                    </a:lnTo>
                    <a:lnTo>
                      <a:pt x="678" y="692"/>
                    </a:lnTo>
                    <a:lnTo>
                      <a:pt x="758" y="723"/>
                    </a:lnTo>
                    <a:lnTo>
                      <a:pt x="782" y="761"/>
                    </a:lnTo>
                    <a:lnTo>
                      <a:pt x="758" y="796"/>
                    </a:lnTo>
                    <a:lnTo>
                      <a:pt x="724" y="808"/>
                    </a:lnTo>
                    <a:lnTo>
                      <a:pt x="670" y="792"/>
                    </a:lnTo>
                    <a:lnTo>
                      <a:pt x="597" y="749"/>
                    </a:lnTo>
                    <a:lnTo>
                      <a:pt x="520" y="757"/>
                    </a:lnTo>
                    <a:lnTo>
                      <a:pt x="393" y="780"/>
                    </a:lnTo>
                    <a:lnTo>
                      <a:pt x="355" y="773"/>
                    </a:lnTo>
                    <a:lnTo>
                      <a:pt x="335" y="746"/>
                    </a:lnTo>
                    <a:lnTo>
                      <a:pt x="335" y="681"/>
                    </a:lnTo>
                    <a:lnTo>
                      <a:pt x="335" y="588"/>
                    </a:lnTo>
                    <a:lnTo>
                      <a:pt x="389" y="518"/>
                    </a:lnTo>
                    <a:lnTo>
                      <a:pt x="470" y="414"/>
                    </a:lnTo>
                    <a:lnTo>
                      <a:pt x="540" y="323"/>
                    </a:lnTo>
                    <a:lnTo>
                      <a:pt x="586" y="253"/>
                    </a:lnTo>
                    <a:lnTo>
                      <a:pt x="609" y="192"/>
                    </a:lnTo>
                    <a:lnTo>
                      <a:pt x="597" y="157"/>
                    </a:lnTo>
                    <a:lnTo>
                      <a:pt x="566" y="115"/>
                    </a:lnTo>
                    <a:lnTo>
                      <a:pt x="520" y="103"/>
                    </a:lnTo>
                    <a:lnTo>
                      <a:pt x="470" y="103"/>
                    </a:lnTo>
                    <a:lnTo>
                      <a:pt x="358" y="103"/>
                    </a:lnTo>
                    <a:lnTo>
                      <a:pt x="193" y="134"/>
                    </a:lnTo>
                    <a:lnTo>
                      <a:pt x="70" y="146"/>
                    </a:lnTo>
                    <a:lnTo>
                      <a:pt x="20" y="134"/>
                    </a:lnTo>
                    <a:lnTo>
                      <a:pt x="0" y="115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465" name="Freeform 39"/>
              <p:cNvSpPr>
                <a:spLocks noChangeAspect="1"/>
              </p:cNvSpPr>
              <p:nvPr/>
            </p:nvSpPr>
            <p:spPr bwMode="auto">
              <a:xfrm rot="-4121048">
                <a:off x="2675" y="2797"/>
                <a:ext cx="1159" cy="461"/>
              </a:xfrm>
              <a:custGeom>
                <a:avLst/>
                <a:gdLst>
                  <a:gd name="T0" fmla="*/ 808 w 992"/>
                  <a:gd name="T1" fmla="*/ 320 h 770"/>
                  <a:gd name="T2" fmla="*/ 823 w 992"/>
                  <a:gd name="T3" fmla="*/ 219 h 770"/>
                  <a:gd name="T4" fmla="*/ 881 w 992"/>
                  <a:gd name="T5" fmla="*/ 181 h 770"/>
                  <a:gd name="T6" fmla="*/ 950 w 992"/>
                  <a:gd name="T7" fmla="*/ 174 h 770"/>
                  <a:gd name="T8" fmla="*/ 992 w 992"/>
                  <a:gd name="T9" fmla="*/ 219 h 770"/>
                  <a:gd name="T10" fmla="*/ 973 w 992"/>
                  <a:gd name="T11" fmla="*/ 308 h 770"/>
                  <a:gd name="T12" fmla="*/ 935 w 992"/>
                  <a:gd name="T13" fmla="*/ 427 h 770"/>
                  <a:gd name="T14" fmla="*/ 857 w 992"/>
                  <a:gd name="T15" fmla="*/ 562 h 770"/>
                  <a:gd name="T16" fmla="*/ 761 w 992"/>
                  <a:gd name="T17" fmla="*/ 677 h 770"/>
                  <a:gd name="T18" fmla="*/ 681 w 992"/>
                  <a:gd name="T19" fmla="*/ 739 h 770"/>
                  <a:gd name="T20" fmla="*/ 592 w 992"/>
                  <a:gd name="T21" fmla="*/ 770 h 770"/>
                  <a:gd name="T22" fmla="*/ 507 w 992"/>
                  <a:gd name="T23" fmla="*/ 759 h 770"/>
                  <a:gd name="T24" fmla="*/ 442 w 992"/>
                  <a:gd name="T25" fmla="*/ 723 h 770"/>
                  <a:gd name="T26" fmla="*/ 419 w 992"/>
                  <a:gd name="T27" fmla="*/ 666 h 770"/>
                  <a:gd name="T28" fmla="*/ 392 w 992"/>
                  <a:gd name="T29" fmla="*/ 566 h 770"/>
                  <a:gd name="T30" fmla="*/ 361 w 992"/>
                  <a:gd name="T31" fmla="*/ 382 h 770"/>
                  <a:gd name="T32" fmla="*/ 338 w 992"/>
                  <a:gd name="T33" fmla="*/ 254 h 770"/>
                  <a:gd name="T34" fmla="*/ 338 w 992"/>
                  <a:gd name="T35" fmla="*/ 104 h 770"/>
                  <a:gd name="T36" fmla="*/ 323 w 992"/>
                  <a:gd name="T37" fmla="*/ 78 h 770"/>
                  <a:gd name="T38" fmla="*/ 277 w 992"/>
                  <a:gd name="T39" fmla="*/ 70 h 770"/>
                  <a:gd name="T40" fmla="*/ 223 w 992"/>
                  <a:gd name="T41" fmla="*/ 112 h 770"/>
                  <a:gd name="T42" fmla="*/ 173 w 992"/>
                  <a:gd name="T43" fmla="*/ 181 h 770"/>
                  <a:gd name="T44" fmla="*/ 115 w 992"/>
                  <a:gd name="T45" fmla="*/ 219 h 770"/>
                  <a:gd name="T46" fmla="*/ 27 w 992"/>
                  <a:gd name="T47" fmla="*/ 219 h 770"/>
                  <a:gd name="T48" fmla="*/ 0 w 992"/>
                  <a:gd name="T49" fmla="*/ 196 h 770"/>
                  <a:gd name="T50" fmla="*/ 0 w 992"/>
                  <a:gd name="T51" fmla="*/ 158 h 770"/>
                  <a:gd name="T52" fmla="*/ 39 w 992"/>
                  <a:gd name="T53" fmla="*/ 123 h 770"/>
                  <a:gd name="T54" fmla="*/ 81 w 992"/>
                  <a:gd name="T55" fmla="*/ 135 h 770"/>
                  <a:gd name="T56" fmla="*/ 119 w 992"/>
                  <a:gd name="T57" fmla="*/ 127 h 770"/>
                  <a:gd name="T58" fmla="*/ 189 w 992"/>
                  <a:gd name="T59" fmla="*/ 78 h 770"/>
                  <a:gd name="T60" fmla="*/ 257 w 992"/>
                  <a:gd name="T61" fmla="*/ 23 h 770"/>
                  <a:gd name="T62" fmla="*/ 323 w 992"/>
                  <a:gd name="T63" fmla="*/ 8 h 770"/>
                  <a:gd name="T64" fmla="*/ 415 w 992"/>
                  <a:gd name="T65" fmla="*/ 0 h 770"/>
                  <a:gd name="T66" fmla="*/ 419 w 992"/>
                  <a:gd name="T67" fmla="*/ 42 h 770"/>
                  <a:gd name="T68" fmla="*/ 397 w 992"/>
                  <a:gd name="T69" fmla="*/ 89 h 770"/>
                  <a:gd name="T70" fmla="*/ 392 w 992"/>
                  <a:gd name="T71" fmla="*/ 208 h 770"/>
                  <a:gd name="T72" fmla="*/ 419 w 992"/>
                  <a:gd name="T73" fmla="*/ 366 h 770"/>
                  <a:gd name="T74" fmla="*/ 462 w 992"/>
                  <a:gd name="T75" fmla="*/ 520 h 770"/>
                  <a:gd name="T76" fmla="*/ 499 w 992"/>
                  <a:gd name="T77" fmla="*/ 612 h 770"/>
                  <a:gd name="T78" fmla="*/ 558 w 992"/>
                  <a:gd name="T79" fmla="*/ 655 h 770"/>
                  <a:gd name="T80" fmla="*/ 615 w 992"/>
                  <a:gd name="T81" fmla="*/ 655 h 770"/>
                  <a:gd name="T82" fmla="*/ 673 w 992"/>
                  <a:gd name="T83" fmla="*/ 612 h 770"/>
                  <a:gd name="T84" fmla="*/ 750 w 992"/>
                  <a:gd name="T85" fmla="*/ 515 h 770"/>
                  <a:gd name="T86" fmla="*/ 800 w 992"/>
                  <a:gd name="T87" fmla="*/ 377 h 770"/>
                  <a:gd name="T88" fmla="*/ 808 w 992"/>
                  <a:gd name="T89" fmla="*/ 320 h 77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92"/>
                  <a:gd name="T136" fmla="*/ 0 h 770"/>
                  <a:gd name="T137" fmla="*/ 992 w 992"/>
                  <a:gd name="T138" fmla="*/ 770 h 77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92" h="770">
                    <a:moveTo>
                      <a:pt x="808" y="320"/>
                    </a:moveTo>
                    <a:lnTo>
                      <a:pt x="823" y="219"/>
                    </a:lnTo>
                    <a:lnTo>
                      <a:pt x="881" y="181"/>
                    </a:lnTo>
                    <a:lnTo>
                      <a:pt x="950" y="174"/>
                    </a:lnTo>
                    <a:lnTo>
                      <a:pt x="992" y="219"/>
                    </a:lnTo>
                    <a:lnTo>
                      <a:pt x="973" y="308"/>
                    </a:lnTo>
                    <a:lnTo>
                      <a:pt x="935" y="427"/>
                    </a:lnTo>
                    <a:lnTo>
                      <a:pt x="857" y="562"/>
                    </a:lnTo>
                    <a:lnTo>
                      <a:pt x="761" y="677"/>
                    </a:lnTo>
                    <a:lnTo>
                      <a:pt x="681" y="739"/>
                    </a:lnTo>
                    <a:lnTo>
                      <a:pt x="592" y="770"/>
                    </a:lnTo>
                    <a:lnTo>
                      <a:pt x="507" y="759"/>
                    </a:lnTo>
                    <a:lnTo>
                      <a:pt x="442" y="723"/>
                    </a:lnTo>
                    <a:lnTo>
                      <a:pt x="419" y="666"/>
                    </a:lnTo>
                    <a:lnTo>
                      <a:pt x="392" y="566"/>
                    </a:lnTo>
                    <a:lnTo>
                      <a:pt x="361" y="382"/>
                    </a:lnTo>
                    <a:lnTo>
                      <a:pt x="338" y="254"/>
                    </a:lnTo>
                    <a:lnTo>
                      <a:pt x="338" y="104"/>
                    </a:lnTo>
                    <a:lnTo>
                      <a:pt x="323" y="78"/>
                    </a:lnTo>
                    <a:lnTo>
                      <a:pt x="277" y="70"/>
                    </a:lnTo>
                    <a:lnTo>
                      <a:pt x="223" y="112"/>
                    </a:lnTo>
                    <a:lnTo>
                      <a:pt x="173" y="181"/>
                    </a:lnTo>
                    <a:lnTo>
                      <a:pt x="115" y="219"/>
                    </a:lnTo>
                    <a:lnTo>
                      <a:pt x="27" y="219"/>
                    </a:lnTo>
                    <a:lnTo>
                      <a:pt x="0" y="196"/>
                    </a:lnTo>
                    <a:lnTo>
                      <a:pt x="0" y="158"/>
                    </a:lnTo>
                    <a:lnTo>
                      <a:pt x="39" y="123"/>
                    </a:lnTo>
                    <a:lnTo>
                      <a:pt x="81" y="135"/>
                    </a:lnTo>
                    <a:lnTo>
                      <a:pt x="119" y="127"/>
                    </a:lnTo>
                    <a:lnTo>
                      <a:pt x="189" y="78"/>
                    </a:lnTo>
                    <a:lnTo>
                      <a:pt x="257" y="23"/>
                    </a:lnTo>
                    <a:lnTo>
                      <a:pt x="323" y="8"/>
                    </a:lnTo>
                    <a:lnTo>
                      <a:pt x="415" y="0"/>
                    </a:lnTo>
                    <a:lnTo>
                      <a:pt x="419" y="42"/>
                    </a:lnTo>
                    <a:lnTo>
                      <a:pt x="397" y="89"/>
                    </a:lnTo>
                    <a:lnTo>
                      <a:pt x="392" y="208"/>
                    </a:lnTo>
                    <a:lnTo>
                      <a:pt x="419" y="366"/>
                    </a:lnTo>
                    <a:lnTo>
                      <a:pt x="462" y="520"/>
                    </a:lnTo>
                    <a:lnTo>
                      <a:pt x="499" y="612"/>
                    </a:lnTo>
                    <a:lnTo>
                      <a:pt x="558" y="655"/>
                    </a:lnTo>
                    <a:lnTo>
                      <a:pt x="615" y="655"/>
                    </a:lnTo>
                    <a:lnTo>
                      <a:pt x="673" y="612"/>
                    </a:lnTo>
                    <a:lnTo>
                      <a:pt x="750" y="515"/>
                    </a:lnTo>
                    <a:lnTo>
                      <a:pt x="800" y="377"/>
                    </a:lnTo>
                    <a:lnTo>
                      <a:pt x="808" y="32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466" name="Freeform 40"/>
              <p:cNvSpPr>
                <a:spLocks noChangeAspect="1"/>
              </p:cNvSpPr>
              <p:nvPr/>
            </p:nvSpPr>
            <p:spPr bwMode="auto">
              <a:xfrm rot="-2705309">
                <a:off x="2414" y="1540"/>
                <a:ext cx="474" cy="848"/>
              </a:xfrm>
              <a:custGeom>
                <a:avLst/>
                <a:gdLst>
                  <a:gd name="T0" fmla="*/ 445 w 699"/>
                  <a:gd name="T1" fmla="*/ 923 h 1216"/>
                  <a:gd name="T2" fmla="*/ 560 w 699"/>
                  <a:gd name="T3" fmla="*/ 1039 h 1216"/>
                  <a:gd name="T4" fmla="*/ 606 w 699"/>
                  <a:gd name="T5" fmla="*/ 1039 h 1216"/>
                  <a:gd name="T6" fmla="*/ 684 w 699"/>
                  <a:gd name="T7" fmla="*/ 1086 h 1216"/>
                  <a:gd name="T8" fmla="*/ 699 w 699"/>
                  <a:gd name="T9" fmla="*/ 1139 h 1216"/>
                  <a:gd name="T10" fmla="*/ 676 w 699"/>
                  <a:gd name="T11" fmla="*/ 1208 h 1216"/>
                  <a:gd name="T12" fmla="*/ 614 w 699"/>
                  <a:gd name="T13" fmla="*/ 1216 h 1216"/>
                  <a:gd name="T14" fmla="*/ 537 w 699"/>
                  <a:gd name="T15" fmla="*/ 1162 h 1216"/>
                  <a:gd name="T16" fmla="*/ 383 w 699"/>
                  <a:gd name="T17" fmla="*/ 1016 h 1216"/>
                  <a:gd name="T18" fmla="*/ 284 w 699"/>
                  <a:gd name="T19" fmla="*/ 878 h 1216"/>
                  <a:gd name="T20" fmla="*/ 237 w 699"/>
                  <a:gd name="T21" fmla="*/ 769 h 1216"/>
                  <a:gd name="T22" fmla="*/ 206 w 699"/>
                  <a:gd name="T23" fmla="*/ 585 h 1216"/>
                  <a:gd name="T24" fmla="*/ 206 w 699"/>
                  <a:gd name="T25" fmla="*/ 346 h 1216"/>
                  <a:gd name="T26" fmla="*/ 198 w 699"/>
                  <a:gd name="T27" fmla="*/ 285 h 1216"/>
                  <a:gd name="T28" fmla="*/ 153 w 699"/>
                  <a:gd name="T29" fmla="*/ 239 h 1216"/>
                  <a:gd name="T30" fmla="*/ 22 w 699"/>
                  <a:gd name="T31" fmla="*/ 247 h 1216"/>
                  <a:gd name="T32" fmla="*/ 0 w 699"/>
                  <a:gd name="T33" fmla="*/ 223 h 1216"/>
                  <a:gd name="T34" fmla="*/ 29 w 699"/>
                  <a:gd name="T35" fmla="*/ 208 h 1216"/>
                  <a:gd name="T36" fmla="*/ 122 w 699"/>
                  <a:gd name="T37" fmla="*/ 200 h 1216"/>
                  <a:gd name="T38" fmla="*/ 138 w 699"/>
                  <a:gd name="T39" fmla="*/ 185 h 1216"/>
                  <a:gd name="T40" fmla="*/ 6 w 699"/>
                  <a:gd name="T41" fmla="*/ 107 h 1216"/>
                  <a:gd name="T42" fmla="*/ 6 w 699"/>
                  <a:gd name="T43" fmla="*/ 77 h 1216"/>
                  <a:gd name="T44" fmla="*/ 29 w 699"/>
                  <a:gd name="T45" fmla="*/ 70 h 1216"/>
                  <a:gd name="T46" fmla="*/ 138 w 699"/>
                  <a:gd name="T47" fmla="*/ 130 h 1216"/>
                  <a:gd name="T48" fmla="*/ 161 w 699"/>
                  <a:gd name="T49" fmla="*/ 123 h 1216"/>
                  <a:gd name="T50" fmla="*/ 138 w 699"/>
                  <a:gd name="T51" fmla="*/ 8 h 1216"/>
                  <a:gd name="T52" fmla="*/ 153 w 699"/>
                  <a:gd name="T53" fmla="*/ 0 h 1216"/>
                  <a:gd name="T54" fmla="*/ 169 w 699"/>
                  <a:gd name="T55" fmla="*/ 8 h 1216"/>
                  <a:gd name="T56" fmla="*/ 198 w 699"/>
                  <a:gd name="T57" fmla="*/ 123 h 1216"/>
                  <a:gd name="T58" fmla="*/ 222 w 699"/>
                  <a:gd name="T59" fmla="*/ 130 h 1216"/>
                  <a:gd name="T60" fmla="*/ 284 w 699"/>
                  <a:gd name="T61" fmla="*/ 8 h 1216"/>
                  <a:gd name="T62" fmla="*/ 299 w 699"/>
                  <a:gd name="T63" fmla="*/ 8 h 1216"/>
                  <a:gd name="T64" fmla="*/ 299 w 699"/>
                  <a:gd name="T65" fmla="*/ 46 h 1216"/>
                  <a:gd name="T66" fmla="*/ 260 w 699"/>
                  <a:gd name="T67" fmla="*/ 146 h 1216"/>
                  <a:gd name="T68" fmla="*/ 260 w 699"/>
                  <a:gd name="T69" fmla="*/ 200 h 1216"/>
                  <a:gd name="T70" fmla="*/ 276 w 699"/>
                  <a:gd name="T71" fmla="*/ 270 h 1216"/>
                  <a:gd name="T72" fmla="*/ 268 w 699"/>
                  <a:gd name="T73" fmla="*/ 361 h 1216"/>
                  <a:gd name="T74" fmla="*/ 276 w 699"/>
                  <a:gd name="T75" fmla="*/ 531 h 1216"/>
                  <a:gd name="T76" fmla="*/ 291 w 699"/>
                  <a:gd name="T77" fmla="*/ 639 h 1216"/>
                  <a:gd name="T78" fmla="*/ 330 w 699"/>
                  <a:gd name="T79" fmla="*/ 762 h 1216"/>
                  <a:gd name="T80" fmla="*/ 383 w 699"/>
                  <a:gd name="T81" fmla="*/ 855 h 1216"/>
                  <a:gd name="T82" fmla="*/ 445 w 699"/>
                  <a:gd name="T83" fmla="*/ 923 h 121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99"/>
                  <a:gd name="T127" fmla="*/ 0 h 1216"/>
                  <a:gd name="T128" fmla="*/ 699 w 699"/>
                  <a:gd name="T129" fmla="*/ 1216 h 121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99" h="1216">
                    <a:moveTo>
                      <a:pt x="445" y="923"/>
                    </a:moveTo>
                    <a:lnTo>
                      <a:pt x="560" y="1039"/>
                    </a:lnTo>
                    <a:lnTo>
                      <a:pt x="606" y="1039"/>
                    </a:lnTo>
                    <a:lnTo>
                      <a:pt x="684" y="1086"/>
                    </a:lnTo>
                    <a:lnTo>
                      <a:pt x="699" y="1139"/>
                    </a:lnTo>
                    <a:lnTo>
                      <a:pt x="676" y="1208"/>
                    </a:lnTo>
                    <a:lnTo>
                      <a:pt x="614" y="1216"/>
                    </a:lnTo>
                    <a:lnTo>
                      <a:pt x="537" y="1162"/>
                    </a:lnTo>
                    <a:lnTo>
                      <a:pt x="383" y="1016"/>
                    </a:lnTo>
                    <a:lnTo>
                      <a:pt x="284" y="878"/>
                    </a:lnTo>
                    <a:lnTo>
                      <a:pt x="237" y="769"/>
                    </a:lnTo>
                    <a:lnTo>
                      <a:pt x="206" y="585"/>
                    </a:lnTo>
                    <a:lnTo>
                      <a:pt x="206" y="346"/>
                    </a:lnTo>
                    <a:lnTo>
                      <a:pt x="198" y="285"/>
                    </a:lnTo>
                    <a:lnTo>
                      <a:pt x="153" y="239"/>
                    </a:lnTo>
                    <a:lnTo>
                      <a:pt x="22" y="247"/>
                    </a:lnTo>
                    <a:lnTo>
                      <a:pt x="0" y="223"/>
                    </a:lnTo>
                    <a:lnTo>
                      <a:pt x="29" y="208"/>
                    </a:lnTo>
                    <a:lnTo>
                      <a:pt x="122" y="200"/>
                    </a:lnTo>
                    <a:lnTo>
                      <a:pt x="138" y="185"/>
                    </a:lnTo>
                    <a:lnTo>
                      <a:pt x="6" y="107"/>
                    </a:lnTo>
                    <a:lnTo>
                      <a:pt x="6" y="77"/>
                    </a:lnTo>
                    <a:lnTo>
                      <a:pt x="29" y="70"/>
                    </a:lnTo>
                    <a:lnTo>
                      <a:pt x="138" y="130"/>
                    </a:lnTo>
                    <a:lnTo>
                      <a:pt x="161" y="123"/>
                    </a:lnTo>
                    <a:lnTo>
                      <a:pt x="138" y="8"/>
                    </a:lnTo>
                    <a:lnTo>
                      <a:pt x="153" y="0"/>
                    </a:lnTo>
                    <a:lnTo>
                      <a:pt x="169" y="8"/>
                    </a:lnTo>
                    <a:lnTo>
                      <a:pt x="198" y="123"/>
                    </a:lnTo>
                    <a:lnTo>
                      <a:pt x="222" y="130"/>
                    </a:lnTo>
                    <a:lnTo>
                      <a:pt x="284" y="8"/>
                    </a:lnTo>
                    <a:lnTo>
                      <a:pt x="299" y="8"/>
                    </a:lnTo>
                    <a:lnTo>
                      <a:pt x="299" y="46"/>
                    </a:lnTo>
                    <a:lnTo>
                      <a:pt x="260" y="146"/>
                    </a:lnTo>
                    <a:lnTo>
                      <a:pt x="260" y="200"/>
                    </a:lnTo>
                    <a:lnTo>
                      <a:pt x="276" y="270"/>
                    </a:lnTo>
                    <a:lnTo>
                      <a:pt x="268" y="361"/>
                    </a:lnTo>
                    <a:lnTo>
                      <a:pt x="276" y="531"/>
                    </a:lnTo>
                    <a:lnTo>
                      <a:pt x="291" y="639"/>
                    </a:lnTo>
                    <a:lnTo>
                      <a:pt x="330" y="762"/>
                    </a:lnTo>
                    <a:lnTo>
                      <a:pt x="383" y="855"/>
                    </a:lnTo>
                    <a:lnTo>
                      <a:pt x="445" y="92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467" name="Freeform 41"/>
              <p:cNvSpPr>
                <a:spLocks noChangeAspect="1"/>
              </p:cNvSpPr>
              <p:nvPr/>
            </p:nvSpPr>
            <p:spPr bwMode="auto">
              <a:xfrm rot="-2705309">
                <a:off x="2793" y="1150"/>
                <a:ext cx="620" cy="708"/>
              </a:xfrm>
              <a:custGeom>
                <a:avLst/>
                <a:gdLst>
                  <a:gd name="T0" fmla="*/ 15 w 915"/>
                  <a:gd name="T1" fmla="*/ 1008 h 1139"/>
                  <a:gd name="T2" fmla="*/ 0 w 915"/>
                  <a:gd name="T3" fmla="*/ 1061 h 1139"/>
                  <a:gd name="T4" fmla="*/ 15 w 915"/>
                  <a:gd name="T5" fmla="*/ 1139 h 1139"/>
                  <a:gd name="T6" fmla="*/ 70 w 915"/>
                  <a:gd name="T7" fmla="*/ 1139 h 1139"/>
                  <a:gd name="T8" fmla="*/ 231 w 915"/>
                  <a:gd name="T9" fmla="*/ 1108 h 1139"/>
                  <a:gd name="T10" fmla="*/ 408 w 915"/>
                  <a:gd name="T11" fmla="*/ 1046 h 1139"/>
                  <a:gd name="T12" fmla="*/ 554 w 915"/>
                  <a:gd name="T13" fmla="*/ 946 h 1139"/>
                  <a:gd name="T14" fmla="*/ 639 w 915"/>
                  <a:gd name="T15" fmla="*/ 816 h 1139"/>
                  <a:gd name="T16" fmla="*/ 715 w 915"/>
                  <a:gd name="T17" fmla="*/ 593 h 1139"/>
                  <a:gd name="T18" fmla="*/ 738 w 915"/>
                  <a:gd name="T19" fmla="*/ 385 h 1139"/>
                  <a:gd name="T20" fmla="*/ 738 w 915"/>
                  <a:gd name="T21" fmla="*/ 285 h 1139"/>
                  <a:gd name="T22" fmla="*/ 777 w 915"/>
                  <a:gd name="T23" fmla="*/ 224 h 1139"/>
                  <a:gd name="T24" fmla="*/ 845 w 915"/>
                  <a:gd name="T25" fmla="*/ 200 h 1139"/>
                  <a:gd name="T26" fmla="*/ 907 w 915"/>
                  <a:gd name="T27" fmla="*/ 200 h 1139"/>
                  <a:gd name="T28" fmla="*/ 915 w 915"/>
                  <a:gd name="T29" fmla="*/ 169 h 1139"/>
                  <a:gd name="T30" fmla="*/ 823 w 915"/>
                  <a:gd name="T31" fmla="*/ 177 h 1139"/>
                  <a:gd name="T32" fmla="*/ 808 w 915"/>
                  <a:gd name="T33" fmla="*/ 154 h 1139"/>
                  <a:gd name="T34" fmla="*/ 884 w 915"/>
                  <a:gd name="T35" fmla="*/ 70 h 1139"/>
                  <a:gd name="T36" fmla="*/ 868 w 915"/>
                  <a:gd name="T37" fmla="*/ 47 h 1139"/>
                  <a:gd name="T38" fmla="*/ 853 w 915"/>
                  <a:gd name="T39" fmla="*/ 62 h 1139"/>
                  <a:gd name="T40" fmla="*/ 792 w 915"/>
                  <a:gd name="T41" fmla="*/ 123 h 1139"/>
                  <a:gd name="T42" fmla="*/ 777 w 915"/>
                  <a:gd name="T43" fmla="*/ 123 h 1139"/>
                  <a:gd name="T44" fmla="*/ 777 w 915"/>
                  <a:gd name="T45" fmla="*/ 16 h 1139"/>
                  <a:gd name="T46" fmla="*/ 761 w 915"/>
                  <a:gd name="T47" fmla="*/ 0 h 1139"/>
                  <a:gd name="T48" fmla="*/ 738 w 915"/>
                  <a:gd name="T49" fmla="*/ 8 h 1139"/>
                  <a:gd name="T50" fmla="*/ 746 w 915"/>
                  <a:gd name="T51" fmla="*/ 123 h 1139"/>
                  <a:gd name="T52" fmla="*/ 730 w 915"/>
                  <a:gd name="T53" fmla="*/ 131 h 1139"/>
                  <a:gd name="T54" fmla="*/ 668 w 915"/>
                  <a:gd name="T55" fmla="*/ 70 h 1139"/>
                  <a:gd name="T56" fmla="*/ 623 w 915"/>
                  <a:gd name="T57" fmla="*/ 62 h 1139"/>
                  <a:gd name="T58" fmla="*/ 631 w 915"/>
                  <a:gd name="T59" fmla="*/ 93 h 1139"/>
                  <a:gd name="T60" fmla="*/ 699 w 915"/>
                  <a:gd name="T61" fmla="*/ 162 h 1139"/>
                  <a:gd name="T62" fmla="*/ 699 w 915"/>
                  <a:gd name="T63" fmla="*/ 200 h 1139"/>
                  <a:gd name="T64" fmla="*/ 676 w 915"/>
                  <a:gd name="T65" fmla="*/ 278 h 1139"/>
                  <a:gd name="T66" fmla="*/ 676 w 915"/>
                  <a:gd name="T67" fmla="*/ 346 h 1139"/>
                  <a:gd name="T68" fmla="*/ 676 w 915"/>
                  <a:gd name="T69" fmla="*/ 462 h 1139"/>
                  <a:gd name="T70" fmla="*/ 645 w 915"/>
                  <a:gd name="T71" fmla="*/ 608 h 1139"/>
                  <a:gd name="T72" fmla="*/ 615 w 915"/>
                  <a:gd name="T73" fmla="*/ 700 h 1139"/>
                  <a:gd name="T74" fmla="*/ 561 w 915"/>
                  <a:gd name="T75" fmla="*/ 816 h 1139"/>
                  <a:gd name="T76" fmla="*/ 499 w 915"/>
                  <a:gd name="T77" fmla="*/ 908 h 1139"/>
                  <a:gd name="T78" fmla="*/ 454 w 915"/>
                  <a:gd name="T79" fmla="*/ 954 h 1139"/>
                  <a:gd name="T80" fmla="*/ 330 w 915"/>
                  <a:gd name="T81" fmla="*/ 993 h 1139"/>
                  <a:gd name="T82" fmla="*/ 215 w 915"/>
                  <a:gd name="T83" fmla="*/ 1008 h 1139"/>
                  <a:gd name="T84" fmla="*/ 99 w 915"/>
                  <a:gd name="T85" fmla="*/ 1024 h 1139"/>
                  <a:gd name="T86" fmla="*/ 15 w 915"/>
                  <a:gd name="T87" fmla="*/ 1008 h 11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15"/>
                  <a:gd name="T133" fmla="*/ 0 h 1139"/>
                  <a:gd name="T134" fmla="*/ 915 w 915"/>
                  <a:gd name="T135" fmla="*/ 1139 h 113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15" h="1139">
                    <a:moveTo>
                      <a:pt x="15" y="1008"/>
                    </a:moveTo>
                    <a:lnTo>
                      <a:pt x="0" y="1061"/>
                    </a:lnTo>
                    <a:lnTo>
                      <a:pt x="15" y="1139"/>
                    </a:lnTo>
                    <a:lnTo>
                      <a:pt x="70" y="1139"/>
                    </a:lnTo>
                    <a:lnTo>
                      <a:pt x="231" y="1108"/>
                    </a:lnTo>
                    <a:lnTo>
                      <a:pt x="408" y="1046"/>
                    </a:lnTo>
                    <a:lnTo>
                      <a:pt x="554" y="946"/>
                    </a:lnTo>
                    <a:lnTo>
                      <a:pt x="639" y="816"/>
                    </a:lnTo>
                    <a:lnTo>
                      <a:pt x="715" y="593"/>
                    </a:lnTo>
                    <a:lnTo>
                      <a:pt x="738" y="385"/>
                    </a:lnTo>
                    <a:lnTo>
                      <a:pt x="738" y="285"/>
                    </a:lnTo>
                    <a:lnTo>
                      <a:pt x="777" y="224"/>
                    </a:lnTo>
                    <a:lnTo>
                      <a:pt x="845" y="200"/>
                    </a:lnTo>
                    <a:lnTo>
                      <a:pt x="907" y="200"/>
                    </a:lnTo>
                    <a:lnTo>
                      <a:pt x="915" y="169"/>
                    </a:lnTo>
                    <a:lnTo>
                      <a:pt x="823" y="177"/>
                    </a:lnTo>
                    <a:lnTo>
                      <a:pt x="808" y="154"/>
                    </a:lnTo>
                    <a:lnTo>
                      <a:pt x="884" y="70"/>
                    </a:lnTo>
                    <a:lnTo>
                      <a:pt x="868" y="47"/>
                    </a:lnTo>
                    <a:lnTo>
                      <a:pt x="853" y="62"/>
                    </a:lnTo>
                    <a:lnTo>
                      <a:pt x="792" y="123"/>
                    </a:lnTo>
                    <a:lnTo>
                      <a:pt x="777" y="123"/>
                    </a:lnTo>
                    <a:lnTo>
                      <a:pt x="777" y="16"/>
                    </a:lnTo>
                    <a:lnTo>
                      <a:pt x="761" y="0"/>
                    </a:lnTo>
                    <a:lnTo>
                      <a:pt x="738" y="8"/>
                    </a:lnTo>
                    <a:lnTo>
                      <a:pt x="746" y="123"/>
                    </a:lnTo>
                    <a:lnTo>
                      <a:pt x="730" y="131"/>
                    </a:lnTo>
                    <a:lnTo>
                      <a:pt x="668" y="70"/>
                    </a:lnTo>
                    <a:lnTo>
                      <a:pt x="623" y="62"/>
                    </a:lnTo>
                    <a:lnTo>
                      <a:pt x="631" y="93"/>
                    </a:lnTo>
                    <a:lnTo>
                      <a:pt x="699" y="162"/>
                    </a:lnTo>
                    <a:lnTo>
                      <a:pt x="699" y="200"/>
                    </a:lnTo>
                    <a:lnTo>
                      <a:pt x="676" y="278"/>
                    </a:lnTo>
                    <a:lnTo>
                      <a:pt x="676" y="346"/>
                    </a:lnTo>
                    <a:lnTo>
                      <a:pt x="676" y="462"/>
                    </a:lnTo>
                    <a:lnTo>
                      <a:pt x="645" y="608"/>
                    </a:lnTo>
                    <a:lnTo>
                      <a:pt x="615" y="700"/>
                    </a:lnTo>
                    <a:lnTo>
                      <a:pt x="561" y="816"/>
                    </a:lnTo>
                    <a:lnTo>
                      <a:pt x="499" y="908"/>
                    </a:lnTo>
                    <a:lnTo>
                      <a:pt x="454" y="954"/>
                    </a:lnTo>
                    <a:lnTo>
                      <a:pt x="330" y="993"/>
                    </a:lnTo>
                    <a:lnTo>
                      <a:pt x="215" y="1008"/>
                    </a:lnTo>
                    <a:lnTo>
                      <a:pt x="99" y="1024"/>
                    </a:lnTo>
                    <a:lnTo>
                      <a:pt x="15" y="1008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pic>
        <p:nvPicPr>
          <p:cNvPr id="10265" name="Picture 4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93900" y="1592263"/>
            <a:ext cx="56832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6" name="Picture 4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469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7" name="Freeform 44"/>
          <p:cNvSpPr>
            <a:spLocks/>
          </p:cNvSpPr>
          <p:nvPr/>
        </p:nvSpPr>
        <p:spPr bwMode="auto">
          <a:xfrm>
            <a:off x="914400" y="2133600"/>
            <a:ext cx="1371600" cy="165100"/>
          </a:xfrm>
          <a:custGeom>
            <a:avLst/>
            <a:gdLst>
              <a:gd name="T0" fmla="*/ 0 w 864"/>
              <a:gd name="T1" fmla="*/ 48 h 104"/>
              <a:gd name="T2" fmla="*/ 240 w 864"/>
              <a:gd name="T3" fmla="*/ 96 h 104"/>
              <a:gd name="T4" fmla="*/ 480 w 864"/>
              <a:gd name="T5" fmla="*/ 0 h 104"/>
              <a:gd name="T6" fmla="*/ 768 w 864"/>
              <a:gd name="T7" fmla="*/ 96 h 104"/>
              <a:gd name="T8" fmla="*/ 864 w 864"/>
              <a:gd name="T9" fmla="*/ 0 h 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"/>
              <a:gd name="T16" fmla="*/ 0 h 104"/>
              <a:gd name="T17" fmla="*/ 864 w 864"/>
              <a:gd name="T18" fmla="*/ 104 h 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" h="104">
                <a:moveTo>
                  <a:pt x="0" y="48"/>
                </a:moveTo>
                <a:cubicBezTo>
                  <a:pt x="80" y="76"/>
                  <a:pt x="160" y="104"/>
                  <a:pt x="240" y="96"/>
                </a:cubicBezTo>
                <a:cubicBezTo>
                  <a:pt x="320" y="88"/>
                  <a:pt x="392" y="0"/>
                  <a:pt x="480" y="0"/>
                </a:cubicBezTo>
                <a:cubicBezTo>
                  <a:pt x="568" y="0"/>
                  <a:pt x="704" y="96"/>
                  <a:pt x="768" y="96"/>
                </a:cubicBezTo>
                <a:cubicBezTo>
                  <a:pt x="832" y="96"/>
                  <a:pt x="848" y="48"/>
                  <a:pt x="864" y="0"/>
                </a:cubicBezTo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10268" name="Group 45"/>
          <p:cNvGrpSpPr>
            <a:grpSpLocks/>
          </p:cNvGrpSpPr>
          <p:nvPr/>
        </p:nvGrpSpPr>
        <p:grpSpPr bwMode="auto">
          <a:xfrm>
            <a:off x="3733800" y="1676400"/>
            <a:ext cx="1676400" cy="914400"/>
            <a:chOff x="3456" y="2677"/>
            <a:chExt cx="773" cy="390"/>
          </a:xfrm>
        </p:grpSpPr>
        <p:sp>
          <p:nvSpPr>
            <p:cNvPr id="10458" name="Freeform 46" descr="Green marble"/>
            <p:cNvSpPr>
              <a:spLocks noChangeAspect="1"/>
            </p:cNvSpPr>
            <p:nvPr/>
          </p:nvSpPr>
          <p:spPr bwMode="auto">
            <a:xfrm rot="2360341">
              <a:off x="3456" y="2677"/>
              <a:ext cx="493" cy="390"/>
            </a:xfrm>
            <a:custGeom>
              <a:avLst/>
              <a:gdLst>
                <a:gd name="T0" fmla="*/ 748 w 2280"/>
                <a:gd name="T1" fmla="*/ 30 h 1785"/>
                <a:gd name="T2" fmla="*/ 1224 w 2280"/>
                <a:gd name="T3" fmla="*/ 305 h 1785"/>
                <a:gd name="T4" fmla="*/ 2184 w 2280"/>
                <a:gd name="T5" fmla="*/ 257 h 1785"/>
                <a:gd name="T6" fmla="*/ 1800 w 2280"/>
                <a:gd name="T7" fmla="*/ 1121 h 1785"/>
                <a:gd name="T8" fmla="*/ 1743 w 2280"/>
                <a:gd name="T9" fmla="*/ 1313 h 1785"/>
                <a:gd name="T10" fmla="*/ 1717 w 2280"/>
                <a:gd name="T11" fmla="*/ 1479 h 1785"/>
                <a:gd name="T12" fmla="*/ 1560 w 2280"/>
                <a:gd name="T13" fmla="*/ 1549 h 1785"/>
                <a:gd name="T14" fmla="*/ 1272 w 2280"/>
                <a:gd name="T15" fmla="*/ 1553 h 1785"/>
                <a:gd name="T16" fmla="*/ 168 w 2280"/>
                <a:gd name="T17" fmla="*/ 1649 h 1785"/>
                <a:gd name="T18" fmla="*/ 264 w 2280"/>
                <a:gd name="T19" fmla="*/ 737 h 1785"/>
                <a:gd name="T20" fmla="*/ 425 w 2280"/>
                <a:gd name="T21" fmla="*/ 126 h 1785"/>
                <a:gd name="T22" fmla="*/ 748 w 2280"/>
                <a:gd name="T23" fmla="*/ 30 h 17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0"/>
                <a:gd name="T37" fmla="*/ 0 h 1785"/>
                <a:gd name="T38" fmla="*/ 2280 w 2280"/>
                <a:gd name="T39" fmla="*/ 1785 h 178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0" h="1785">
                  <a:moveTo>
                    <a:pt x="748" y="30"/>
                  </a:moveTo>
                  <a:cubicBezTo>
                    <a:pt x="881" y="60"/>
                    <a:pt x="985" y="267"/>
                    <a:pt x="1224" y="305"/>
                  </a:cubicBezTo>
                  <a:cubicBezTo>
                    <a:pt x="1463" y="343"/>
                    <a:pt x="2088" y="121"/>
                    <a:pt x="2184" y="257"/>
                  </a:cubicBezTo>
                  <a:cubicBezTo>
                    <a:pt x="2280" y="393"/>
                    <a:pt x="1873" y="945"/>
                    <a:pt x="1800" y="1121"/>
                  </a:cubicBezTo>
                  <a:cubicBezTo>
                    <a:pt x="1727" y="1297"/>
                    <a:pt x="1757" y="1253"/>
                    <a:pt x="1743" y="1313"/>
                  </a:cubicBezTo>
                  <a:cubicBezTo>
                    <a:pt x="1729" y="1373"/>
                    <a:pt x="1747" y="1440"/>
                    <a:pt x="1717" y="1479"/>
                  </a:cubicBezTo>
                  <a:cubicBezTo>
                    <a:pt x="1687" y="1518"/>
                    <a:pt x="1634" y="1537"/>
                    <a:pt x="1560" y="1549"/>
                  </a:cubicBezTo>
                  <a:cubicBezTo>
                    <a:pt x="1486" y="1561"/>
                    <a:pt x="1504" y="1536"/>
                    <a:pt x="1272" y="1553"/>
                  </a:cubicBezTo>
                  <a:cubicBezTo>
                    <a:pt x="1040" y="1570"/>
                    <a:pt x="336" y="1785"/>
                    <a:pt x="168" y="1649"/>
                  </a:cubicBezTo>
                  <a:cubicBezTo>
                    <a:pt x="0" y="1513"/>
                    <a:pt x="221" y="991"/>
                    <a:pt x="264" y="737"/>
                  </a:cubicBezTo>
                  <a:cubicBezTo>
                    <a:pt x="307" y="483"/>
                    <a:pt x="344" y="244"/>
                    <a:pt x="425" y="126"/>
                  </a:cubicBezTo>
                  <a:cubicBezTo>
                    <a:pt x="506" y="8"/>
                    <a:pt x="615" y="0"/>
                    <a:pt x="748" y="30"/>
                  </a:cubicBez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459" name="Freeform 47" descr="Green marble"/>
            <p:cNvSpPr>
              <a:spLocks noChangeAspect="1"/>
            </p:cNvSpPr>
            <p:nvPr/>
          </p:nvSpPr>
          <p:spPr bwMode="auto">
            <a:xfrm rot="2360341">
              <a:off x="3945" y="2719"/>
              <a:ext cx="284" cy="283"/>
            </a:xfrm>
            <a:custGeom>
              <a:avLst/>
              <a:gdLst>
                <a:gd name="T0" fmla="*/ 592 w 1312"/>
                <a:gd name="T1" fmla="*/ 160 h 1296"/>
                <a:gd name="T2" fmla="*/ 16 w 1312"/>
                <a:gd name="T3" fmla="*/ 640 h 1296"/>
                <a:gd name="T4" fmla="*/ 496 w 1312"/>
                <a:gd name="T5" fmla="*/ 1024 h 1296"/>
                <a:gd name="T6" fmla="*/ 1216 w 1312"/>
                <a:gd name="T7" fmla="*/ 1216 h 1296"/>
                <a:gd name="T8" fmla="*/ 1072 w 1312"/>
                <a:gd name="T9" fmla="*/ 544 h 1296"/>
                <a:gd name="T10" fmla="*/ 1120 w 1312"/>
                <a:gd name="T11" fmla="*/ 64 h 1296"/>
                <a:gd name="T12" fmla="*/ 592 w 1312"/>
                <a:gd name="T13" fmla="*/ 160 h 12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12"/>
                <a:gd name="T22" fmla="*/ 0 h 1296"/>
                <a:gd name="T23" fmla="*/ 1312 w 1312"/>
                <a:gd name="T24" fmla="*/ 1296 h 12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12" h="1296">
                  <a:moveTo>
                    <a:pt x="592" y="160"/>
                  </a:moveTo>
                  <a:cubicBezTo>
                    <a:pt x="408" y="256"/>
                    <a:pt x="32" y="496"/>
                    <a:pt x="16" y="640"/>
                  </a:cubicBezTo>
                  <a:cubicBezTo>
                    <a:pt x="0" y="784"/>
                    <a:pt x="296" y="928"/>
                    <a:pt x="496" y="1024"/>
                  </a:cubicBezTo>
                  <a:cubicBezTo>
                    <a:pt x="696" y="1120"/>
                    <a:pt x="1120" y="1296"/>
                    <a:pt x="1216" y="1216"/>
                  </a:cubicBezTo>
                  <a:cubicBezTo>
                    <a:pt x="1312" y="1136"/>
                    <a:pt x="1088" y="736"/>
                    <a:pt x="1072" y="544"/>
                  </a:cubicBezTo>
                  <a:cubicBezTo>
                    <a:pt x="1056" y="352"/>
                    <a:pt x="1208" y="128"/>
                    <a:pt x="1120" y="64"/>
                  </a:cubicBezTo>
                  <a:cubicBezTo>
                    <a:pt x="1032" y="0"/>
                    <a:pt x="776" y="64"/>
                    <a:pt x="592" y="160"/>
                  </a:cubicBez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0269" name="Group 48"/>
          <p:cNvGrpSpPr>
            <a:grpSpLocks/>
          </p:cNvGrpSpPr>
          <p:nvPr/>
        </p:nvGrpSpPr>
        <p:grpSpPr bwMode="auto">
          <a:xfrm>
            <a:off x="7010400" y="1524000"/>
            <a:ext cx="1219200" cy="1066800"/>
            <a:chOff x="1584" y="2256"/>
            <a:chExt cx="768" cy="672"/>
          </a:xfrm>
        </p:grpSpPr>
        <p:sp>
          <p:nvSpPr>
            <p:cNvPr id="10456" name="AutoShape 49"/>
            <p:cNvSpPr>
              <a:spLocks noChangeArrowheads="1"/>
            </p:cNvSpPr>
            <p:nvPr/>
          </p:nvSpPr>
          <p:spPr bwMode="auto">
            <a:xfrm>
              <a:off x="1584" y="2256"/>
              <a:ext cx="768" cy="576"/>
            </a:xfrm>
            <a:prstGeom prst="horizontalScroll">
              <a:avLst>
                <a:gd name="adj" fmla="val 12500"/>
              </a:avLst>
            </a:prstGeom>
            <a:solidFill>
              <a:srgbClr val="FFFFFF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en-US" sz="2400" baseline="-8000">
                  <a:solidFill>
                    <a:schemeClr val="bg2"/>
                  </a:solidFill>
                </a:rPr>
                <a:t>79 km 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en-US" sz="2400" baseline="-8000">
                  <a:solidFill>
                    <a:schemeClr val="bg2"/>
                  </a:solidFill>
                </a:rPr>
                <a:t>to school</a:t>
              </a:r>
              <a:endParaRPr kumimoji="0" lang="en-CA" altLang="en-US" sz="2400" baseline="-8000">
                <a:solidFill>
                  <a:schemeClr val="bg2"/>
                </a:solidFill>
              </a:endParaRPr>
            </a:p>
          </p:txBody>
        </p:sp>
        <p:sp>
          <p:nvSpPr>
            <p:cNvPr id="10457" name="Line 50"/>
            <p:cNvSpPr>
              <a:spLocks noChangeShapeType="1"/>
            </p:cNvSpPr>
            <p:nvPr/>
          </p:nvSpPr>
          <p:spPr bwMode="auto">
            <a:xfrm>
              <a:off x="1968" y="2784"/>
              <a:ext cx="0" cy="14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70" name="Group 51"/>
          <p:cNvGrpSpPr>
            <a:grpSpLocks noChangeAspect="1"/>
          </p:cNvGrpSpPr>
          <p:nvPr/>
        </p:nvGrpSpPr>
        <p:grpSpPr bwMode="auto">
          <a:xfrm>
            <a:off x="7620000" y="5181600"/>
            <a:ext cx="1119188" cy="1169988"/>
            <a:chOff x="4641" y="2352"/>
            <a:chExt cx="735" cy="768"/>
          </a:xfrm>
        </p:grpSpPr>
        <p:sp>
          <p:nvSpPr>
            <p:cNvPr id="10443" name="Freeform 52" descr="Green marble"/>
            <p:cNvSpPr>
              <a:spLocks noChangeAspect="1"/>
            </p:cNvSpPr>
            <p:nvPr/>
          </p:nvSpPr>
          <p:spPr bwMode="auto">
            <a:xfrm rot="2360341">
              <a:off x="4656" y="2619"/>
              <a:ext cx="390" cy="309"/>
            </a:xfrm>
            <a:custGeom>
              <a:avLst/>
              <a:gdLst>
                <a:gd name="T0" fmla="*/ 748 w 2280"/>
                <a:gd name="T1" fmla="*/ 30 h 1785"/>
                <a:gd name="T2" fmla="*/ 1224 w 2280"/>
                <a:gd name="T3" fmla="*/ 305 h 1785"/>
                <a:gd name="T4" fmla="*/ 2184 w 2280"/>
                <a:gd name="T5" fmla="*/ 257 h 1785"/>
                <a:gd name="T6" fmla="*/ 1800 w 2280"/>
                <a:gd name="T7" fmla="*/ 1121 h 1785"/>
                <a:gd name="T8" fmla="*/ 1743 w 2280"/>
                <a:gd name="T9" fmla="*/ 1313 h 1785"/>
                <a:gd name="T10" fmla="*/ 1717 w 2280"/>
                <a:gd name="T11" fmla="*/ 1479 h 1785"/>
                <a:gd name="T12" fmla="*/ 1560 w 2280"/>
                <a:gd name="T13" fmla="*/ 1549 h 1785"/>
                <a:gd name="T14" fmla="*/ 1272 w 2280"/>
                <a:gd name="T15" fmla="*/ 1553 h 1785"/>
                <a:gd name="T16" fmla="*/ 168 w 2280"/>
                <a:gd name="T17" fmla="*/ 1649 h 1785"/>
                <a:gd name="T18" fmla="*/ 264 w 2280"/>
                <a:gd name="T19" fmla="*/ 737 h 1785"/>
                <a:gd name="T20" fmla="*/ 425 w 2280"/>
                <a:gd name="T21" fmla="*/ 126 h 1785"/>
                <a:gd name="T22" fmla="*/ 748 w 2280"/>
                <a:gd name="T23" fmla="*/ 30 h 17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0"/>
                <a:gd name="T37" fmla="*/ 0 h 1785"/>
                <a:gd name="T38" fmla="*/ 2280 w 2280"/>
                <a:gd name="T39" fmla="*/ 1785 h 178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0" h="1785">
                  <a:moveTo>
                    <a:pt x="748" y="30"/>
                  </a:moveTo>
                  <a:cubicBezTo>
                    <a:pt x="881" y="60"/>
                    <a:pt x="985" y="267"/>
                    <a:pt x="1224" y="305"/>
                  </a:cubicBezTo>
                  <a:cubicBezTo>
                    <a:pt x="1463" y="343"/>
                    <a:pt x="2088" y="121"/>
                    <a:pt x="2184" y="257"/>
                  </a:cubicBezTo>
                  <a:cubicBezTo>
                    <a:pt x="2280" y="393"/>
                    <a:pt x="1873" y="945"/>
                    <a:pt x="1800" y="1121"/>
                  </a:cubicBezTo>
                  <a:cubicBezTo>
                    <a:pt x="1727" y="1297"/>
                    <a:pt x="1757" y="1253"/>
                    <a:pt x="1743" y="1313"/>
                  </a:cubicBezTo>
                  <a:cubicBezTo>
                    <a:pt x="1729" y="1373"/>
                    <a:pt x="1747" y="1440"/>
                    <a:pt x="1717" y="1479"/>
                  </a:cubicBezTo>
                  <a:cubicBezTo>
                    <a:pt x="1687" y="1518"/>
                    <a:pt x="1634" y="1537"/>
                    <a:pt x="1560" y="1549"/>
                  </a:cubicBezTo>
                  <a:cubicBezTo>
                    <a:pt x="1486" y="1561"/>
                    <a:pt x="1504" y="1536"/>
                    <a:pt x="1272" y="1553"/>
                  </a:cubicBezTo>
                  <a:cubicBezTo>
                    <a:pt x="1040" y="1570"/>
                    <a:pt x="336" y="1785"/>
                    <a:pt x="168" y="1649"/>
                  </a:cubicBezTo>
                  <a:cubicBezTo>
                    <a:pt x="0" y="1513"/>
                    <a:pt x="221" y="991"/>
                    <a:pt x="264" y="737"/>
                  </a:cubicBezTo>
                  <a:cubicBezTo>
                    <a:pt x="307" y="483"/>
                    <a:pt x="344" y="244"/>
                    <a:pt x="425" y="126"/>
                  </a:cubicBezTo>
                  <a:cubicBezTo>
                    <a:pt x="506" y="8"/>
                    <a:pt x="615" y="0"/>
                    <a:pt x="748" y="30"/>
                  </a:cubicBez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0444" name="Group 53"/>
            <p:cNvGrpSpPr>
              <a:grpSpLocks noChangeAspect="1"/>
            </p:cNvGrpSpPr>
            <p:nvPr/>
          </p:nvGrpSpPr>
          <p:grpSpPr bwMode="auto">
            <a:xfrm>
              <a:off x="4703" y="2655"/>
              <a:ext cx="208" cy="170"/>
              <a:chOff x="1728" y="2064"/>
              <a:chExt cx="768" cy="672"/>
            </a:xfrm>
          </p:grpSpPr>
          <p:sp>
            <p:nvSpPr>
              <p:cNvPr id="10454" name="AutoShape 54"/>
              <p:cNvSpPr>
                <a:spLocks noChangeAspect="1" noChangeArrowheads="1"/>
              </p:cNvSpPr>
              <p:nvPr/>
            </p:nvSpPr>
            <p:spPr bwMode="auto">
              <a:xfrm>
                <a:off x="1728" y="2064"/>
                <a:ext cx="768" cy="576"/>
              </a:xfrm>
              <a:prstGeom prst="horizontalScroll">
                <a:avLst>
                  <a:gd name="adj" fmla="val 12500"/>
                </a:avLst>
              </a:prstGeom>
              <a:solidFill>
                <a:srgbClr val="FFFFFF"/>
              </a:solidFill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kumimoji="0" lang="en-US" altLang="en-US" sz="2400" baseline="-8000">
                    <a:solidFill>
                      <a:schemeClr val="bg2"/>
                    </a:solidFill>
                  </a:rPr>
                  <a:t>Exit</a:t>
                </a:r>
                <a:endParaRPr kumimoji="0" lang="en-CA" altLang="en-US" sz="2400" baseline="-8000">
                  <a:solidFill>
                    <a:schemeClr val="bg2"/>
                  </a:solidFill>
                </a:endParaRPr>
              </a:p>
            </p:txBody>
          </p:sp>
          <p:sp>
            <p:nvSpPr>
              <p:cNvPr id="10455" name="Line 55"/>
              <p:cNvSpPr>
                <a:spLocks noChangeAspect="1" noChangeShapeType="1"/>
              </p:cNvSpPr>
              <p:nvPr/>
            </p:nvSpPr>
            <p:spPr bwMode="auto">
              <a:xfrm>
                <a:off x="2112" y="2592"/>
                <a:ext cx="0" cy="14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45" name="Oval 56"/>
            <p:cNvSpPr>
              <a:spLocks noChangeAspect="1" noChangeArrowheads="1"/>
            </p:cNvSpPr>
            <p:nvPr/>
          </p:nvSpPr>
          <p:spPr bwMode="auto">
            <a:xfrm>
              <a:off x="4641" y="2384"/>
              <a:ext cx="735" cy="736"/>
            </a:xfrm>
            <a:prstGeom prst="ellipse">
              <a:avLst/>
            </a:prstGeom>
            <a:noFill/>
            <a:ln w="635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10446" name="Picture 5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2" y="2540"/>
              <a:ext cx="389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447" name="Group 58"/>
            <p:cNvGrpSpPr>
              <a:grpSpLocks noChangeAspect="1"/>
            </p:cNvGrpSpPr>
            <p:nvPr/>
          </p:nvGrpSpPr>
          <p:grpSpPr bwMode="auto">
            <a:xfrm rot="2360341">
              <a:off x="4794" y="2352"/>
              <a:ext cx="342" cy="428"/>
              <a:chOff x="2227" y="1194"/>
              <a:chExt cx="1944" cy="2413"/>
            </a:xfrm>
          </p:grpSpPr>
          <p:sp>
            <p:nvSpPr>
              <p:cNvPr id="10448" name="Freeform 59"/>
              <p:cNvSpPr>
                <a:spLocks noChangeAspect="1"/>
              </p:cNvSpPr>
              <p:nvPr/>
            </p:nvSpPr>
            <p:spPr bwMode="auto">
              <a:xfrm rot="-2705309">
                <a:off x="2708" y="1513"/>
                <a:ext cx="406" cy="340"/>
              </a:xfrm>
              <a:custGeom>
                <a:avLst/>
                <a:gdLst>
                  <a:gd name="T0" fmla="*/ 388 w 600"/>
                  <a:gd name="T1" fmla="*/ 289 h 608"/>
                  <a:gd name="T2" fmla="*/ 372 w 600"/>
                  <a:gd name="T3" fmla="*/ 177 h 608"/>
                  <a:gd name="T4" fmla="*/ 341 w 600"/>
                  <a:gd name="T5" fmla="*/ 78 h 608"/>
                  <a:gd name="T6" fmla="*/ 284 w 600"/>
                  <a:gd name="T7" fmla="*/ 24 h 608"/>
                  <a:gd name="T8" fmla="*/ 185 w 600"/>
                  <a:gd name="T9" fmla="*/ 0 h 608"/>
                  <a:gd name="T10" fmla="*/ 100 w 600"/>
                  <a:gd name="T11" fmla="*/ 24 h 608"/>
                  <a:gd name="T12" fmla="*/ 19 w 600"/>
                  <a:gd name="T13" fmla="*/ 123 h 608"/>
                  <a:gd name="T14" fmla="*/ 0 w 600"/>
                  <a:gd name="T15" fmla="*/ 243 h 608"/>
                  <a:gd name="T16" fmla="*/ 19 w 600"/>
                  <a:gd name="T17" fmla="*/ 370 h 608"/>
                  <a:gd name="T18" fmla="*/ 50 w 600"/>
                  <a:gd name="T19" fmla="*/ 447 h 608"/>
                  <a:gd name="T20" fmla="*/ 88 w 600"/>
                  <a:gd name="T21" fmla="*/ 528 h 608"/>
                  <a:gd name="T22" fmla="*/ 130 w 600"/>
                  <a:gd name="T23" fmla="*/ 582 h 608"/>
                  <a:gd name="T24" fmla="*/ 177 w 600"/>
                  <a:gd name="T25" fmla="*/ 608 h 608"/>
                  <a:gd name="T26" fmla="*/ 242 w 600"/>
                  <a:gd name="T27" fmla="*/ 585 h 608"/>
                  <a:gd name="T28" fmla="*/ 307 w 600"/>
                  <a:gd name="T29" fmla="*/ 531 h 608"/>
                  <a:gd name="T30" fmla="*/ 349 w 600"/>
                  <a:gd name="T31" fmla="*/ 455 h 608"/>
                  <a:gd name="T32" fmla="*/ 388 w 600"/>
                  <a:gd name="T33" fmla="*/ 390 h 608"/>
                  <a:gd name="T34" fmla="*/ 400 w 600"/>
                  <a:gd name="T35" fmla="*/ 351 h 608"/>
                  <a:gd name="T36" fmla="*/ 565 w 600"/>
                  <a:gd name="T37" fmla="*/ 293 h 608"/>
                  <a:gd name="T38" fmla="*/ 600 w 600"/>
                  <a:gd name="T39" fmla="*/ 270 h 608"/>
                  <a:gd name="T40" fmla="*/ 580 w 600"/>
                  <a:gd name="T41" fmla="*/ 235 h 608"/>
                  <a:gd name="T42" fmla="*/ 388 w 600"/>
                  <a:gd name="T43" fmla="*/ 289 h 60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00"/>
                  <a:gd name="T67" fmla="*/ 0 h 608"/>
                  <a:gd name="T68" fmla="*/ 600 w 600"/>
                  <a:gd name="T69" fmla="*/ 608 h 60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00" h="608">
                    <a:moveTo>
                      <a:pt x="388" y="289"/>
                    </a:moveTo>
                    <a:lnTo>
                      <a:pt x="372" y="177"/>
                    </a:lnTo>
                    <a:lnTo>
                      <a:pt x="341" y="78"/>
                    </a:lnTo>
                    <a:lnTo>
                      <a:pt x="284" y="24"/>
                    </a:lnTo>
                    <a:lnTo>
                      <a:pt x="185" y="0"/>
                    </a:lnTo>
                    <a:lnTo>
                      <a:pt x="100" y="24"/>
                    </a:lnTo>
                    <a:lnTo>
                      <a:pt x="19" y="123"/>
                    </a:lnTo>
                    <a:lnTo>
                      <a:pt x="0" y="243"/>
                    </a:lnTo>
                    <a:lnTo>
                      <a:pt x="19" y="370"/>
                    </a:lnTo>
                    <a:lnTo>
                      <a:pt x="50" y="447"/>
                    </a:lnTo>
                    <a:lnTo>
                      <a:pt x="88" y="528"/>
                    </a:lnTo>
                    <a:lnTo>
                      <a:pt x="130" y="582"/>
                    </a:lnTo>
                    <a:lnTo>
                      <a:pt x="177" y="608"/>
                    </a:lnTo>
                    <a:lnTo>
                      <a:pt x="242" y="585"/>
                    </a:lnTo>
                    <a:lnTo>
                      <a:pt x="307" y="531"/>
                    </a:lnTo>
                    <a:lnTo>
                      <a:pt x="349" y="455"/>
                    </a:lnTo>
                    <a:lnTo>
                      <a:pt x="388" y="390"/>
                    </a:lnTo>
                    <a:lnTo>
                      <a:pt x="400" y="351"/>
                    </a:lnTo>
                    <a:lnTo>
                      <a:pt x="565" y="293"/>
                    </a:lnTo>
                    <a:lnTo>
                      <a:pt x="600" y="270"/>
                    </a:lnTo>
                    <a:lnTo>
                      <a:pt x="580" y="235"/>
                    </a:lnTo>
                    <a:lnTo>
                      <a:pt x="388" y="289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449" name="Freeform 60"/>
              <p:cNvSpPr>
                <a:spLocks noChangeAspect="1"/>
              </p:cNvSpPr>
              <p:nvPr/>
            </p:nvSpPr>
            <p:spPr bwMode="auto">
              <a:xfrm rot="-2705309">
                <a:off x="2999" y="1873"/>
                <a:ext cx="418" cy="758"/>
              </a:xfrm>
              <a:custGeom>
                <a:avLst/>
                <a:gdLst>
                  <a:gd name="T0" fmla="*/ 208 w 619"/>
                  <a:gd name="T1" fmla="*/ 161 h 1085"/>
                  <a:gd name="T2" fmla="*/ 284 w 619"/>
                  <a:gd name="T3" fmla="*/ 80 h 1085"/>
                  <a:gd name="T4" fmla="*/ 411 w 619"/>
                  <a:gd name="T5" fmla="*/ 3 h 1085"/>
                  <a:gd name="T6" fmla="*/ 469 w 619"/>
                  <a:gd name="T7" fmla="*/ 0 h 1085"/>
                  <a:gd name="T8" fmla="*/ 573 w 619"/>
                  <a:gd name="T9" fmla="*/ 34 h 1085"/>
                  <a:gd name="T10" fmla="*/ 619 w 619"/>
                  <a:gd name="T11" fmla="*/ 85 h 1085"/>
                  <a:gd name="T12" fmla="*/ 619 w 619"/>
                  <a:gd name="T13" fmla="*/ 161 h 1085"/>
                  <a:gd name="T14" fmla="*/ 542 w 619"/>
                  <a:gd name="T15" fmla="*/ 304 h 1085"/>
                  <a:gd name="T16" fmla="*/ 458 w 619"/>
                  <a:gd name="T17" fmla="*/ 415 h 1085"/>
                  <a:gd name="T18" fmla="*/ 422 w 619"/>
                  <a:gd name="T19" fmla="*/ 508 h 1085"/>
                  <a:gd name="T20" fmla="*/ 399 w 619"/>
                  <a:gd name="T21" fmla="*/ 615 h 1085"/>
                  <a:gd name="T22" fmla="*/ 422 w 619"/>
                  <a:gd name="T23" fmla="*/ 719 h 1085"/>
                  <a:gd name="T24" fmla="*/ 445 w 619"/>
                  <a:gd name="T25" fmla="*/ 820 h 1085"/>
                  <a:gd name="T26" fmla="*/ 445 w 619"/>
                  <a:gd name="T27" fmla="*/ 935 h 1085"/>
                  <a:gd name="T28" fmla="*/ 411 w 619"/>
                  <a:gd name="T29" fmla="*/ 1005 h 1085"/>
                  <a:gd name="T30" fmla="*/ 334 w 619"/>
                  <a:gd name="T31" fmla="*/ 1043 h 1085"/>
                  <a:gd name="T32" fmla="*/ 242 w 619"/>
                  <a:gd name="T33" fmla="*/ 1085 h 1085"/>
                  <a:gd name="T34" fmla="*/ 157 w 619"/>
                  <a:gd name="T35" fmla="*/ 1085 h 1085"/>
                  <a:gd name="T36" fmla="*/ 100 w 619"/>
                  <a:gd name="T37" fmla="*/ 1054 h 1085"/>
                  <a:gd name="T38" fmla="*/ 23 w 619"/>
                  <a:gd name="T39" fmla="*/ 927 h 1085"/>
                  <a:gd name="T40" fmla="*/ 0 w 619"/>
                  <a:gd name="T41" fmla="*/ 797 h 1085"/>
                  <a:gd name="T42" fmla="*/ 8 w 619"/>
                  <a:gd name="T43" fmla="*/ 628 h 1085"/>
                  <a:gd name="T44" fmla="*/ 65 w 619"/>
                  <a:gd name="T45" fmla="*/ 415 h 1085"/>
                  <a:gd name="T46" fmla="*/ 123 w 619"/>
                  <a:gd name="T47" fmla="*/ 277 h 1085"/>
                  <a:gd name="T48" fmla="*/ 208 w 619"/>
                  <a:gd name="T49" fmla="*/ 161 h 10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19"/>
                  <a:gd name="T76" fmla="*/ 0 h 1085"/>
                  <a:gd name="T77" fmla="*/ 619 w 619"/>
                  <a:gd name="T78" fmla="*/ 1085 h 108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19" h="1085">
                    <a:moveTo>
                      <a:pt x="208" y="161"/>
                    </a:moveTo>
                    <a:lnTo>
                      <a:pt x="284" y="80"/>
                    </a:lnTo>
                    <a:lnTo>
                      <a:pt x="411" y="3"/>
                    </a:lnTo>
                    <a:lnTo>
                      <a:pt x="469" y="0"/>
                    </a:lnTo>
                    <a:lnTo>
                      <a:pt x="573" y="34"/>
                    </a:lnTo>
                    <a:lnTo>
                      <a:pt x="619" y="85"/>
                    </a:lnTo>
                    <a:lnTo>
                      <a:pt x="619" y="161"/>
                    </a:lnTo>
                    <a:lnTo>
                      <a:pt x="542" y="304"/>
                    </a:lnTo>
                    <a:lnTo>
                      <a:pt x="458" y="415"/>
                    </a:lnTo>
                    <a:lnTo>
                      <a:pt x="422" y="508"/>
                    </a:lnTo>
                    <a:lnTo>
                      <a:pt x="399" y="615"/>
                    </a:lnTo>
                    <a:lnTo>
                      <a:pt x="422" y="719"/>
                    </a:lnTo>
                    <a:lnTo>
                      <a:pt x="445" y="820"/>
                    </a:lnTo>
                    <a:lnTo>
                      <a:pt x="445" y="935"/>
                    </a:lnTo>
                    <a:lnTo>
                      <a:pt x="411" y="1005"/>
                    </a:lnTo>
                    <a:lnTo>
                      <a:pt x="334" y="1043"/>
                    </a:lnTo>
                    <a:lnTo>
                      <a:pt x="242" y="1085"/>
                    </a:lnTo>
                    <a:lnTo>
                      <a:pt x="157" y="1085"/>
                    </a:lnTo>
                    <a:lnTo>
                      <a:pt x="100" y="1054"/>
                    </a:lnTo>
                    <a:lnTo>
                      <a:pt x="23" y="927"/>
                    </a:lnTo>
                    <a:lnTo>
                      <a:pt x="0" y="797"/>
                    </a:lnTo>
                    <a:lnTo>
                      <a:pt x="8" y="628"/>
                    </a:lnTo>
                    <a:lnTo>
                      <a:pt x="65" y="415"/>
                    </a:lnTo>
                    <a:lnTo>
                      <a:pt x="123" y="277"/>
                    </a:lnTo>
                    <a:lnTo>
                      <a:pt x="208" y="16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450" name="Freeform 61"/>
              <p:cNvSpPr>
                <a:spLocks noChangeAspect="1"/>
              </p:cNvSpPr>
              <p:nvPr/>
            </p:nvSpPr>
            <p:spPr bwMode="auto">
              <a:xfrm rot="-2705309">
                <a:off x="3504" y="2064"/>
                <a:ext cx="812" cy="523"/>
              </a:xfrm>
              <a:custGeom>
                <a:avLst/>
                <a:gdLst>
                  <a:gd name="T0" fmla="*/ 0 w 782"/>
                  <a:gd name="T1" fmla="*/ 76 h 808"/>
                  <a:gd name="T2" fmla="*/ 66 w 782"/>
                  <a:gd name="T3" fmla="*/ 0 h 808"/>
                  <a:gd name="T4" fmla="*/ 163 w 782"/>
                  <a:gd name="T5" fmla="*/ 0 h 808"/>
                  <a:gd name="T6" fmla="*/ 343 w 782"/>
                  <a:gd name="T7" fmla="*/ 19 h 808"/>
                  <a:gd name="T8" fmla="*/ 555 w 782"/>
                  <a:gd name="T9" fmla="*/ 30 h 808"/>
                  <a:gd name="T10" fmla="*/ 636 w 782"/>
                  <a:gd name="T11" fmla="*/ 65 h 808"/>
                  <a:gd name="T12" fmla="*/ 670 w 782"/>
                  <a:gd name="T13" fmla="*/ 110 h 808"/>
                  <a:gd name="T14" fmla="*/ 678 w 782"/>
                  <a:gd name="T15" fmla="*/ 180 h 808"/>
                  <a:gd name="T16" fmla="*/ 654 w 782"/>
                  <a:gd name="T17" fmla="*/ 253 h 808"/>
                  <a:gd name="T18" fmla="*/ 589 w 782"/>
                  <a:gd name="T19" fmla="*/ 365 h 808"/>
                  <a:gd name="T20" fmla="*/ 504 w 782"/>
                  <a:gd name="T21" fmla="*/ 457 h 808"/>
                  <a:gd name="T22" fmla="*/ 439 w 782"/>
                  <a:gd name="T23" fmla="*/ 541 h 808"/>
                  <a:gd name="T24" fmla="*/ 412 w 782"/>
                  <a:gd name="T25" fmla="*/ 607 h 808"/>
                  <a:gd name="T26" fmla="*/ 393 w 782"/>
                  <a:gd name="T27" fmla="*/ 653 h 808"/>
                  <a:gd name="T28" fmla="*/ 400 w 782"/>
                  <a:gd name="T29" fmla="*/ 689 h 808"/>
                  <a:gd name="T30" fmla="*/ 405 w 782"/>
                  <a:gd name="T31" fmla="*/ 711 h 808"/>
                  <a:gd name="T32" fmla="*/ 482 w 782"/>
                  <a:gd name="T33" fmla="*/ 711 h 808"/>
                  <a:gd name="T34" fmla="*/ 601 w 782"/>
                  <a:gd name="T35" fmla="*/ 692 h 808"/>
                  <a:gd name="T36" fmla="*/ 678 w 782"/>
                  <a:gd name="T37" fmla="*/ 692 h 808"/>
                  <a:gd name="T38" fmla="*/ 758 w 782"/>
                  <a:gd name="T39" fmla="*/ 723 h 808"/>
                  <a:gd name="T40" fmla="*/ 782 w 782"/>
                  <a:gd name="T41" fmla="*/ 761 h 808"/>
                  <a:gd name="T42" fmla="*/ 758 w 782"/>
                  <a:gd name="T43" fmla="*/ 796 h 808"/>
                  <a:gd name="T44" fmla="*/ 724 w 782"/>
                  <a:gd name="T45" fmla="*/ 808 h 808"/>
                  <a:gd name="T46" fmla="*/ 670 w 782"/>
                  <a:gd name="T47" fmla="*/ 792 h 808"/>
                  <a:gd name="T48" fmla="*/ 597 w 782"/>
                  <a:gd name="T49" fmla="*/ 749 h 808"/>
                  <a:gd name="T50" fmla="*/ 520 w 782"/>
                  <a:gd name="T51" fmla="*/ 757 h 808"/>
                  <a:gd name="T52" fmla="*/ 393 w 782"/>
                  <a:gd name="T53" fmla="*/ 780 h 808"/>
                  <a:gd name="T54" fmla="*/ 355 w 782"/>
                  <a:gd name="T55" fmla="*/ 773 h 808"/>
                  <a:gd name="T56" fmla="*/ 335 w 782"/>
                  <a:gd name="T57" fmla="*/ 746 h 808"/>
                  <a:gd name="T58" fmla="*/ 335 w 782"/>
                  <a:gd name="T59" fmla="*/ 681 h 808"/>
                  <a:gd name="T60" fmla="*/ 335 w 782"/>
                  <a:gd name="T61" fmla="*/ 588 h 808"/>
                  <a:gd name="T62" fmla="*/ 389 w 782"/>
                  <a:gd name="T63" fmla="*/ 518 h 808"/>
                  <a:gd name="T64" fmla="*/ 470 w 782"/>
                  <a:gd name="T65" fmla="*/ 414 h 808"/>
                  <a:gd name="T66" fmla="*/ 540 w 782"/>
                  <a:gd name="T67" fmla="*/ 323 h 808"/>
                  <a:gd name="T68" fmla="*/ 586 w 782"/>
                  <a:gd name="T69" fmla="*/ 253 h 808"/>
                  <a:gd name="T70" fmla="*/ 609 w 782"/>
                  <a:gd name="T71" fmla="*/ 192 h 808"/>
                  <a:gd name="T72" fmla="*/ 597 w 782"/>
                  <a:gd name="T73" fmla="*/ 157 h 808"/>
                  <a:gd name="T74" fmla="*/ 566 w 782"/>
                  <a:gd name="T75" fmla="*/ 115 h 808"/>
                  <a:gd name="T76" fmla="*/ 520 w 782"/>
                  <a:gd name="T77" fmla="*/ 103 h 808"/>
                  <a:gd name="T78" fmla="*/ 470 w 782"/>
                  <a:gd name="T79" fmla="*/ 103 h 808"/>
                  <a:gd name="T80" fmla="*/ 358 w 782"/>
                  <a:gd name="T81" fmla="*/ 103 h 808"/>
                  <a:gd name="T82" fmla="*/ 193 w 782"/>
                  <a:gd name="T83" fmla="*/ 134 h 808"/>
                  <a:gd name="T84" fmla="*/ 70 w 782"/>
                  <a:gd name="T85" fmla="*/ 146 h 808"/>
                  <a:gd name="T86" fmla="*/ 20 w 782"/>
                  <a:gd name="T87" fmla="*/ 134 h 808"/>
                  <a:gd name="T88" fmla="*/ 0 w 782"/>
                  <a:gd name="T89" fmla="*/ 115 h 808"/>
                  <a:gd name="T90" fmla="*/ 0 w 782"/>
                  <a:gd name="T91" fmla="*/ 76 h 80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82"/>
                  <a:gd name="T139" fmla="*/ 0 h 808"/>
                  <a:gd name="T140" fmla="*/ 782 w 782"/>
                  <a:gd name="T141" fmla="*/ 808 h 80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82" h="808">
                    <a:moveTo>
                      <a:pt x="0" y="76"/>
                    </a:moveTo>
                    <a:lnTo>
                      <a:pt x="66" y="0"/>
                    </a:lnTo>
                    <a:lnTo>
                      <a:pt x="163" y="0"/>
                    </a:lnTo>
                    <a:lnTo>
                      <a:pt x="343" y="19"/>
                    </a:lnTo>
                    <a:lnTo>
                      <a:pt x="555" y="30"/>
                    </a:lnTo>
                    <a:lnTo>
                      <a:pt x="636" y="65"/>
                    </a:lnTo>
                    <a:lnTo>
                      <a:pt x="670" y="110"/>
                    </a:lnTo>
                    <a:lnTo>
                      <a:pt x="678" y="180"/>
                    </a:lnTo>
                    <a:lnTo>
                      <a:pt x="654" y="253"/>
                    </a:lnTo>
                    <a:lnTo>
                      <a:pt x="589" y="365"/>
                    </a:lnTo>
                    <a:lnTo>
                      <a:pt x="504" y="457"/>
                    </a:lnTo>
                    <a:lnTo>
                      <a:pt x="439" y="541"/>
                    </a:lnTo>
                    <a:lnTo>
                      <a:pt x="412" y="607"/>
                    </a:lnTo>
                    <a:lnTo>
                      <a:pt x="393" y="653"/>
                    </a:lnTo>
                    <a:lnTo>
                      <a:pt x="400" y="689"/>
                    </a:lnTo>
                    <a:lnTo>
                      <a:pt x="405" y="711"/>
                    </a:lnTo>
                    <a:lnTo>
                      <a:pt x="482" y="711"/>
                    </a:lnTo>
                    <a:lnTo>
                      <a:pt x="601" y="692"/>
                    </a:lnTo>
                    <a:lnTo>
                      <a:pt x="678" y="692"/>
                    </a:lnTo>
                    <a:lnTo>
                      <a:pt x="758" y="723"/>
                    </a:lnTo>
                    <a:lnTo>
                      <a:pt x="782" y="761"/>
                    </a:lnTo>
                    <a:lnTo>
                      <a:pt x="758" y="796"/>
                    </a:lnTo>
                    <a:lnTo>
                      <a:pt x="724" y="808"/>
                    </a:lnTo>
                    <a:lnTo>
                      <a:pt x="670" y="792"/>
                    </a:lnTo>
                    <a:lnTo>
                      <a:pt x="597" y="749"/>
                    </a:lnTo>
                    <a:lnTo>
                      <a:pt x="520" y="757"/>
                    </a:lnTo>
                    <a:lnTo>
                      <a:pt x="393" y="780"/>
                    </a:lnTo>
                    <a:lnTo>
                      <a:pt x="355" y="773"/>
                    </a:lnTo>
                    <a:lnTo>
                      <a:pt x="335" y="746"/>
                    </a:lnTo>
                    <a:lnTo>
                      <a:pt x="335" y="681"/>
                    </a:lnTo>
                    <a:lnTo>
                      <a:pt x="335" y="588"/>
                    </a:lnTo>
                    <a:lnTo>
                      <a:pt x="389" y="518"/>
                    </a:lnTo>
                    <a:lnTo>
                      <a:pt x="470" y="414"/>
                    </a:lnTo>
                    <a:lnTo>
                      <a:pt x="540" y="323"/>
                    </a:lnTo>
                    <a:lnTo>
                      <a:pt x="586" y="253"/>
                    </a:lnTo>
                    <a:lnTo>
                      <a:pt x="609" y="192"/>
                    </a:lnTo>
                    <a:lnTo>
                      <a:pt x="597" y="157"/>
                    </a:lnTo>
                    <a:lnTo>
                      <a:pt x="566" y="115"/>
                    </a:lnTo>
                    <a:lnTo>
                      <a:pt x="520" y="103"/>
                    </a:lnTo>
                    <a:lnTo>
                      <a:pt x="470" y="103"/>
                    </a:lnTo>
                    <a:lnTo>
                      <a:pt x="358" y="103"/>
                    </a:lnTo>
                    <a:lnTo>
                      <a:pt x="193" y="134"/>
                    </a:lnTo>
                    <a:lnTo>
                      <a:pt x="70" y="146"/>
                    </a:lnTo>
                    <a:lnTo>
                      <a:pt x="20" y="134"/>
                    </a:lnTo>
                    <a:lnTo>
                      <a:pt x="0" y="115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451" name="Freeform 62"/>
              <p:cNvSpPr>
                <a:spLocks noChangeAspect="1"/>
              </p:cNvSpPr>
              <p:nvPr/>
            </p:nvSpPr>
            <p:spPr bwMode="auto">
              <a:xfrm rot="-4121048">
                <a:off x="2675" y="2797"/>
                <a:ext cx="1159" cy="461"/>
              </a:xfrm>
              <a:custGeom>
                <a:avLst/>
                <a:gdLst>
                  <a:gd name="T0" fmla="*/ 808 w 992"/>
                  <a:gd name="T1" fmla="*/ 320 h 770"/>
                  <a:gd name="T2" fmla="*/ 823 w 992"/>
                  <a:gd name="T3" fmla="*/ 219 h 770"/>
                  <a:gd name="T4" fmla="*/ 881 w 992"/>
                  <a:gd name="T5" fmla="*/ 181 h 770"/>
                  <a:gd name="T6" fmla="*/ 950 w 992"/>
                  <a:gd name="T7" fmla="*/ 174 h 770"/>
                  <a:gd name="T8" fmla="*/ 992 w 992"/>
                  <a:gd name="T9" fmla="*/ 219 h 770"/>
                  <a:gd name="T10" fmla="*/ 973 w 992"/>
                  <a:gd name="T11" fmla="*/ 308 h 770"/>
                  <a:gd name="T12" fmla="*/ 935 w 992"/>
                  <a:gd name="T13" fmla="*/ 427 h 770"/>
                  <a:gd name="T14" fmla="*/ 857 w 992"/>
                  <a:gd name="T15" fmla="*/ 562 h 770"/>
                  <a:gd name="T16" fmla="*/ 761 w 992"/>
                  <a:gd name="T17" fmla="*/ 677 h 770"/>
                  <a:gd name="T18" fmla="*/ 681 w 992"/>
                  <a:gd name="T19" fmla="*/ 739 h 770"/>
                  <a:gd name="T20" fmla="*/ 592 w 992"/>
                  <a:gd name="T21" fmla="*/ 770 h 770"/>
                  <a:gd name="T22" fmla="*/ 507 w 992"/>
                  <a:gd name="T23" fmla="*/ 759 h 770"/>
                  <a:gd name="T24" fmla="*/ 442 w 992"/>
                  <a:gd name="T25" fmla="*/ 723 h 770"/>
                  <a:gd name="T26" fmla="*/ 419 w 992"/>
                  <a:gd name="T27" fmla="*/ 666 h 770"/>
                  <a:gd name="T28" fmla="*/ 392 w 992"/>
                  <a:gd name="T29" fmla="*/ 566 h 770"/>
                  <a:gd name="T30" fmla="*/ 361 w 992"/>
                  <a:gd name="T31" fmla="*/ 382 h 770"/>
                  <a:gd name="T32" fmla="*/ 338 w 992"/>
                  <a:gd name="T33" fmla="*/ 254 h 770"/>
                  <a:gd name="T34" fmla="*/ 338 w 992"/>
                  <a:gd name="T35" fmla="*/ 104 h 770"/>
                  <a:gd name="T36" fmla="*/ 323 w 992"/>
                  <a:gd name="T37" fmla="*/ 78 h 770"/>
                  <a:gd name="T38" fmla="*/ 277 w 992"/>
                  <a:gd name="T39" fmla="*/ 70 h 770"/>
                  <a:gd name="T40" fmla="*/ 223 w 992"/>
                  <a:gd name="T41" fmla="*/ 112 h 770"/>
                  <a:gd name="T42" fmla="*/ 173 w 992"/>
                  <a:gd name="T43" fmla="*/ 181 h 770"/>
                  <a:gd name="T44" fmla="*/ 115 w 992"/>
                  <a:gd name="T45" fmla="*/ 219 h 770"/>
                  <a:gd name="T46" fmla="*/ 27 w 992"/>
                  <a:gd name="T47" fmla="*/ 219 h 770"/>
                  <a:gd name="T48" fmla="*/ 0 w 992"/>
                  <a:gd name="T49" fmla="*/ 196 h 770"/>
                  <a:gd name="T50" fmla="*/ 0 w 992"/>
                  <a:gd name="T51" fmla="*/ 158 h 770"/>
                  <a:gd name="T52" fmla="*/ 39 w 992"/>
                  <a:gd name="T53" fmla="*/ 123 h 770"/>
                  <a:gd name="T54" fmla="*/ 81 w 992"/>
                  <a:gd name="T55" fmla="*/ 135 h 770"/>
                  <a:gd name="T56" fmla="*/ 119 w 992"/>
                  <a:gd name="T57" fmla="*/ 127 h 770"/>
                  <a:gd name="T58" fmla="*/ 189 w 992"/>
                  <a:gd name="T59" fmla="*/ 78 h 770"/>
                  <a:gd name="T60" fmla="*/ 257 w 992"/>
                  <a:gd name="T61" fmla="*/ 23 h 770"/>
                  <a:gd name="T62" fmla="*/ 323 w 992"/>
                  <a:gd name="T63" fmla="*/ 8 h 770"/>
                  <a:gd name="T64" fmla="*/ 415 w 992"/>
                  <a:gd name="T65" fmla="*/ 0 h 770"/>
                  <a:gd name="T66" fmla="*/ 419 w 992"/>
                  <a:gd name="T67" fmla="*/ 42 h 770"/>
                  <a:gd name="T68" fmla="*/ 397 w 992"/>
                  <a:gd name="T69" fmla="*/ 89 h 770"/>
                  <a:gd name="T70" fmla="*/ 392 w 992"/>
                  <a:gd name="T71" fmla="*/ 208 h 770"/>
                  <a:gd name="T72" fmla="*/ 419 w 992"/>
                  <a:gd name="T73" fmla="*/ 366 h 770"/>
                  <a:gd name="T74" fmla="*/ 462 w 992"/>
                  <a:gd name="T75" fmla="*/ 520 h 770"/>
                  <a:gd name="T76" fmla="*/ 499 w 992"/>
                  <a:gd name="T77" fmla="*/ 612 h 770"/>
                  <a:gd name="T78" fmla="*/ 558 w 992"/>
                  <a:gd name="T79" fmla="*/ 655 h 770"/>
                  <a:gd name="T80" fmla="*/ 615 w 992"/>
                  <a:gd name="T81" fmla="*/ 655 h 770"/>
                  <a:gd name="T82" fmla="*/ 673 w 992"/>
                  <a:gd name="T83" fmla="*/ 612 h 770"/>
                  <a:gd name="T84" fmla="*/ 750 w 992"/>
                  <a:gd name="T85" fmla="*/ 515 h 770"/>
                  <a:gd name="T86" fmla="*/ 800 w 992"/>
                  <a:gd name="T87" fmla="*/ 377 h 770"/>
                  <a:gd name="T88" fmla="*/ 808 w 992"/>
                  <a:gd name="T89" fmla="*/ 320 h 77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92"/>
                  <a:gd name="T136" fmla="*/ 0 h 770"/>
                  <a:gd name="T137" fmla="*/ 992 w 992"/>
                  <a:gd name="T138" fmla="*/ 770 h 77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92" h="770">
                    <a:moveTo>
                      <a:pt x="808" y="320"/>
                    </a:moveTo>
                    <a:lnTo>
                      <a:pt x="823" y="219"/>
                    </a:lnTo>
                    <a:lnTo>
                      <a:pt x="881" y="181"/>
                    </a:lnTo>
                    <a:lnTo>
                      <a:pt x="950" y="174"/>
                    </a:lnTo>
                    <a:lnTo>
                      <a:pt x="992" y="219"/>
                    </a:lnTo>
                    <a:lnTo>
                      <a:pt x="973" y="308"/>
                    </a:lnTo>
                    <a:lnTo>
                      <a:pt x="935" y="427"/>
                    </a:lnTo>
                    <a:lnTo>
                      <a:pt x="857" y="562"/>
                    </a:lnTo>
                    <a:lnTo>
                      <a:pt x="761" y="677"/>
                    </a:lnTo>
                    <a:lnTo>
                      <a:pt x="681" y="739"/>
                    </a:lnTo>
                    <a:lnTo>
                      <a:pt x="592" y="770"/>
                    </a:lnTo>
                    <a:lnTo>
                      <a:pt x="507" y="759"/>
                    </a:lnTo>
                    <a:lnTo>
                      <a:pt x="442" y="723"/>
                    </a:lnTo>
                    <a:lnTo>
                      <a:pt x="419" y="666"/>
                    </a:lnTo>
                    <a:lnTo>
                      <a:pt x="392" y="566"/>
                    </a:lnTo>
                    <a:lnTo>
                      <a:pt x="361" y="382"/>
                    </a:lnTo>
                    <a:lnTo>
                      <a:pt x="338" y="254"/>
                    </a:lnTo>
                    <a:lnTo>
                      <a:pt x="338" y="104"/>
                    </a:lnTo>
                    <a:lnTo>
                      <a:pt x="323" y="78"/>
                    </a:lnTo>
                    <a:lnTo>
                      <a:pt x="277" y="70"/>
                    </a:lnTo>
                    <a:lnTo>
                      <a:pt x="223" y="112"/>
                    </a:lnTo>
                    <a:lnTo>
                      <a:pt x="173" y="181"/>
                    </a:lnTo>
                    <a:lnTo>
                      <a:pt x="115" y="219"/>
                    </a:lnTo>
                    <a:lnTo>
                      <a:pt x="27" y="219"/>
                    </a:lnTo>
                    <a:lnTo>
                      <a:pt x="0" y="196"/>
                    </a:lnTo>
                    <a:lnTo>
                      <a:pt x="0" y="158"/>
                    </a:lnTo>
                    <a:lnTo>
                      <a:pt x="39" y="123"/>
                    </a:lnTo>
                    <a:lnTo>
                      <a:pt x="81" y="135"/>
                    </a:lnTo>
                    <a:lnTo>
                      <a:pt x="119" y="127"/>
                    </a:lnTo>
                    <a:lnTo>
                      <a:pt x="189" y="78"/>
                    </a:lnTo>
                    <a:lnTo>
                      <a:pt x="257" y="23"/>
                    </a:lnTo>
                    <a:lnTo>
                      <a:pt x="323" y="8"/>
                    </a:lnTo>
                    <a:lnTo>
                      <a:pt x="415" y="0"/>
                    </a:lnTo>
                    <a:lnTo>
                      <a:pt x="419" y="42"/>
                    </a:lnTo>
                    <a:lnTo>
                      <a:pt x="397" y="89"/>
                    </a:lnTo>
                    <a:lnTo>
                      <a:pt x="392" y="208"/>
                    </a:lnTo>
                    <a:lnTo>
                      <a:pt x="419" y="366"/>
                    </a:lnTo>
                    <a:lnTo>
                      <a:pt x="462" y="520"/>
                    </a:lnTo>
                    <a:lnTo>
                      <a:pt x="499" y="612"/>
                    </a:lnTo>
                    <a:lnTo>
                      <a:pt x="558" y="655"/>
                    </a:lnTo>
                    <a:lnTo>
                      <a:pt x="615" y="655"/>
                    </a:lnTo>
                    <a:lnTo>
                      <a:pt x="673" y="612"/>
                    </a:lnTo>
                    <a:lnTo>
                      <a:pt x="750" y="515"/>
                    </a:lnTo>
                    <a:lnTo>
                      <a:pt x="800" y="377"/>
                    </a:lnTo>
                    <a:lnTo>
                      <a:pt x="808" y="32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452" name="Freeform 63"/>
              <p:cNvSpPr>
                <a:spLocks noChangeAspect="1"/>
              </p:cNvSpPr>
              <p:nvPr/>
            </p:nvSpPr>
            <p:spPr bwMode="auto">
              <a:xfrm rot="-2705309">
                <a:off x="2414" y="1540"/>
                <a:ext cx="474" cy="848"/>
              </a:xfrm>
              <a:custGeom>
                <a:avLst/>
                <a:gdLst>
                  <a:gd name="T0" fmla="*/ 445 w 699"/>
                  <a:gd name="T1" fmla="*/ 923 h 1216"/>
                  <a:gd name="T2" fmla="*/ 560 w 699"/>
                  <a:gd name="T3" fmla="*/ 1039 h 1216"/>
                  <a:gd name="T4" fmla="*/ 606 w 699"/>
                  <a:gd name="T5" fmla="*/ 1039 h 1216"/>
                  <a:gd name="T6" fmla="*/ 684 w 699"/>
                  <a:gd name="T7" fmla="*/ 1086 h 1216"/>
                  <a:gd name="T8" fmla="*/ 699 w 699"/>
                  <a:gd name="T9" fmla="*/ 1139 h 1216"/>
                  <a:gd name="T10" fmla="*/ 676 w 699"/>
                  <a:gd name="T11" fmla="*/ 1208 h 1216"/>
                  <a:gd name="T12" fmla="*/ 614 w 699"/>
                  <a:gd name="T13" fmla="*/ 1216 h 1216"/>
                  <a:gd name="T14" fmla="*/ 537 w 699"/>
                  <a:gd name="T15" fmla="*/ 1162 h 1216"/>
                  <a:gd name="T16" fmla="*/ 383 w 699"/>
                  <a:gd name="T17" fmla="*/ 1016 h 1216"/>
                  <a:gd name="T18" fmla="*/ 284 w 699"/>
                  <a:gd name="T19" fmla="*/ 878 h 1216"/>
                  <a:gd name="T20" fmla="*/ 237 w 699"/>
                  <a:gd name="T21" fmla="*/ 769 h 1216"/>
                  <a:gd name="T22" fmla="*/ 206 w 699"/>
                  <a:gd name="T23" fmla="*/ 585 h 1216"/>
                  <a:gd name="T24" fmla="*/ 206 w 699"/>
                  <a:gd name="T25" fmla="*/ 346 h 1216"/>
                  <a:gd name="T26" fmla="*/ 198 w 699"/>
                  <a:gd name="T27" fmla="*/ 285 h 1216"/>
                  <a:gd name="T28" fmla="*/ 153 w 699"/>
                  <a:gd name="T29" fmla="*/ 239 h 1216"/>
                  <a:gd name="T30" fmla="*/ 22 w 699"/>
                  <a:gd name="T31" fmla="*/ 247 h 1216"/>
                  <a:gd name="T32" fmla="*/ 0 w 699"/>
                  <a:gd name="T33" fmla="*/ 223 h 1216"/>
                  <a:gd name="T34" fmla="*/ 29 w 699"/>
                  <a:gd name="T35" fmla="*/ 208 h 1216"/>
                  <a:gd name="T36" fmla="*/ 122 w 699"/>
                  <a:gd name="T37" fmla="*/ 200 h 1216"/>
                  <a:gd name="T38" fmla="*/ 138 w 699"/>
                  <a:gd name="T39" fmla="*/ 185 h 1216"/>
                  <a:gd name="T40" fmla="*/ 6 w 699"/>
                  <a:gd name="T41" fmla="*/ 107 h 1216"/>
                  <a:gd name="T42" fmla="*/ 6 w 699"/>
                  <a:gd name="T43" fmla="*/ 77 h 1216"/>
                  <a:gd name="T44" fmla="*/ 29 w 699"/>
                  <a:gd name="T45" fmla="*/ 70 h 1216"/>
                  <a:gd name="T46" fmla="*/ 138 w 699"/>
                  <a:gd name="T47" fmla="*/ 130 h 1216"/>
                  <a:gd name="T48" fmla="*/ 161 w 699"/>
                  <a:gd name="T49" fmla="*/ 123 h 1216"/>
                  <a:gd name="T50" fmla="*/ 138 w 699"/>
                  <a:gd name="T51" fmla="*/ 8 h 1216"/>
                  <a:gd name="T52" fmla="*/ 153 w 699"/>
                  <a:gd name="T53" fmla="*/ 0 h 1216"/>
                  <a:gd name="T54" fmla="*/ 169 w 699"/>
                  <a:gd name="T55" fmla="*/ 8 h 1216"/>
                  <a:gd name="T56" fmla="*/ 198 w 699"/>
                  <a:gd name="T57" fmla="*/ 123 h 1216"/>
                  <a:gd name="T58" fmla="*/ 222 w 699"/>
                  <a:gd name="T59" fmla="*/ 130 h 1216"/>
                  <a:gd name="T60" fmla="*/ 284 w 699"/>
                  <a:gd name="T61" fmla="*/ 8 h 1216"/>
                  <a:gd name="T62" fmla="*/ 299 w 699"/>
                  <a:gd name="T63" fmla="*/ 8 h 1216"/>
                  <a:gd name="T64" fmla="*/ 299 w 699"/>
                  <a:gd name="T65" fmla="*/ 46 h 1216"/>
                  <a:gd name="T66" fmla="*/ 260 w 699"/>
                  <a:gd name="T67" fmla="*/ 146 h 1216"/>
                  <a:gd name="T68" fmla="*/ 260 w 699"/>
                  <a:gd name="T69" fmla="*/ 200 h 1216"/>
                  <a:gd name="T70" fmla="*/ 276 w 699"/>
                  <a:gd name="T71" fmla="*/ 270 h 1216"/>
                  <a:gd name="T72" fmla="*/ 268 w 699"/>
                  <a:gd name="T73" fmla="*/ 361 h 1216"/>
                  <a:gd name="T74" fmla="*/ 276 w 699"/>
                  <a:gd name="T75" fmla="*/ 531 h 1216"/>
                  <a:gd name="T76" fmla="*/ 291 w 699"/>
                  <a:gd name="T77" fmla="*/ 639 h 1216"/>
                  <a:gd name="T78" fmla="*/ 330 w 699"/>
                  <a:gd name="T79" fmla="*/ 762 h 1216"/>
                  <a:gd name="T80" fmla="*/ 383 w 699"/>
                  <a:gd name="T81" fmla="*/ 855 h 1216"/>
                  <a:gd name="T82" fmla="*/ 445 w 699"/>
                  <a:gd name="T83" fmla="*/ 923 h 121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99"/>
                  <a:gd name="T127" fmla="*/ 0 h 1216"/>
                  <a:gd name="T128" fmla="*/ 699 w 699"/>
                  <a:gd name="T129" fmla="*/ 1216 h 121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99" h="1216">
                    <a:moveTo>
                      <a:pt x="445" y="923"/>
                    </a:moveTo>
                    <a:lnTo>
                      <a:pt x="560" y="1039"/>
                    </a:lnTo>
                    <a:lnTo>
                      <a:pt x="606" y="1039"/>
                    </a:lnTo>
                    <a:lnTo>
                      <a:pt x="684" y="1086"/>
                    </a:lnTo>
                    <a:lnTo>
                      <a:pt x="699" y="1139"/>
                    </a:lnTo>
                    <a:lnTo>
                      <a:pt x="676" y="1208"/>
                    </a:lnTo>
                    <a:lnTo>
                      <a:pt x="614" y="1216"/>
                    </a:lnTo>
                    <a:lnTo>
                      <a:pt x="537" y="1162"/>
                    </a:lnTo>
                    <a:lnTo>
                      <a:pt x="383" y="1016"/>
                    </a:lnTo>
                    <a:lnTo>
                      <a:pt x="284" y="878"/>
                    </a:lnTo>
                    <a:lnTo>
                      <a:pt x="237" y="769"/>
                    </a:lnTo>
                    <a:lnTo>
                      <a:pt x="206" y="585"/>
                    </a:lnTo>
                    <a:lnTo>
                      <a:pt x="206" y="346"/>
                    </a:lnTo>
                    <a:lnTo>
                      <a:pt x="198" y="285"/>
                    </a:lnTo>
                    <a:lnTo>
                      <a:pt x="153" y="239"/>
                    </a:lnTo>
                    <a:lnTo>
                      <a:pt x="22" y="247"/>
                    </a:lnTo>
                    <a:lnTo>
                      <a:pt x="0" y="223"/>
                    </a:lnTo>
                    <a:lnTo>
                      <a:pt x="29" y="208"/>
                    </a:lnTo>
                    <a:lnTo>
                      <a:pt x="122" y="200"/>
                    </a:lnTo>
                    <a:lnTo>
                      <a:pt x="138" y="185"/>
                    </a:lnTo>
                    <a:lnTo>
                      <a:pt x="6" y="107"/>
                    </a:lnTo>
                    <a:lnTo>
                      <a:pt x="6" y="77"/>
                    </a:lnTo>
                    <a:lnTo>
                      <a:pt x="29" y="70"/>
                    </a:lnTo>
                    <a:lnTo>
                      <a:pt x="138" y="130"/>
                    </a:lnTo>
                    <a:lnTo>
                      <a:pt x="161" y="123"/>
                    </a:lnTo>
                    <a:lnTo>
                      <a:pt x="138" y="8"/>
                    </a:lnTo>
                    <a:lnTo>
                      <a:pt x="153" y="0"/>
                    </a:lnTo>
                    <a:lnTo>
                      <a:pt x="169" y="8"/>
                    </a:lnTo>
                    <a:lnTo>
                      <a:pt x="198" y="123"/>
                    </a:lnTo>
                    <a:lnTo>
                      <a:pt x="222" y="130"/>
                    </a:lnTo>
                    <a:lnTo>
                      <a:pt x="284" y="8"/>
                    </a:lnTo>
                    <a:lnTo>
                      <a:pt x="299" y="8"/>
                    </a:lnTo>
                    <a:lnTo>
                      <a:pt x="299" y="46"/>
                    </a:lnTo>
                    <a:lnTo>
                      <a:pt x="260" y="146"/>
                    </a:lnTo>
                    <a:lnTo>
                      <a:pt x="260" y="200"/>
                    </a:lnTo>
                    <a:lnTo>
                      <a:pt x="276" y="270"/>
                    </a:lnTo>
                    <a:lnTo>
                      <a:pt x="268" y="361"/>
                    </a:lnTo>
                    <a:lnTo>
                      <a:pt x="276" y="531"/>
                    </a:lnTo>
                    <a:lnTo>
                      <a:pt x="291" y="639"/>
                    </a:lnTo>
                    <a:lnTo>
                      <a:pt x="330" y="762"/>
                    </a:lnTo>
                    <a:lnTo>
                      <a:pt x="383" y="855"/>
                    </a:lnTo>
                    <a:lnTo>
                      <a:pt x="445" y="92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453" name="Freeform 64"/>
              <p:cNvSpPr>
                <a:spLocks noChangeAspect="1"/>
              </p:cNvSpPr>
              <p:nvPr/>
            </p:nvSpPr>
            <p:spPr bwMode="auto">
              <a:xfrm rot="-2705309">
                <a:off x="2793" y="1150"/>
                <a:ext cx="620" cy="708"/>
              </a:xfrm>
              <a:custGeom>
                <a:avLst/>
                <a:gdLst>
                  <a:gd name="T0" fmla="*/ 15 w 915"/>
                  <a:gd name="T1" fmla="*/ 1008 h 1139"/>
                  <a:gd name="T2" fmla="*/ 0 w 915"/>
                  <a:gd name="T3" fmla="*/ 1061 h 1139"/>
                  <a:gd name="T4" fmla="*/ 15 w 915"/>
                  <a:gd name="T5" fmla="*/ 1139 h 1139"/>
                  <a:gd name="T6" fmla="*/ 70 w 915"/>
                  <a:gd name="T7" fmla="*/ 1139 h 1139"/>
                  <a:gd name="T8" fmla="*/ 231 w 915"/>
                  <a:gd name="T9" fmla="*/ 1108 h 1139"/>
                  <a:gd name="T10" fmla="*/ 408 w 915"/>
                  <a:gd name="T11" fmla="*/ 1046 h 1139"/>
                  <a:gd name="T12" fmla="*/ 554 w 915"/>
                  <a:gd name="T13" fmla="*/ 946 h 1139"/>
                  <a:gd name="T14" fmla="*/ 639 w 915"/>
                  <a:gd name="T15" fmla="*/ 816 h 1139"/>
                  <a:gd name="T16" fmla="*/ 715 w 915"/>
                  <a:gd name="T17" fmla="*/ 593 h 1139"/>
                  <a:gd name="T18" fmla="*/ 738 w 915"/>
                  <a:gd name="T19" fmla="*/ 385 h 1139"/>
                  <a:gd name="T20" fmla="*/ 738 w 915"/>
                  <a:gd name="T21" fmla="*/ 285 h 1139"/>
                  <a:gd name="T22" fmla="*/ 777 w 915"/>
                  <a:gd name="T23" fmla="*/ 224 h 1139"/>
                  <a:gd name="T24" fmla="*/ 845 w 915"/>
                  <a:gd name="T25" fmla="*/ 200 h 1139"/>
                  <a:gd name="T26" fmla="*/ 907 w 915"/>
                  <a:gd name="T27" fmla="*/ 200 h 1139"/>
                  <a:gd name="T28" fmla="*/ 915 w 915"/>
                  <a:gd name="T29" fmla="*/ 169 h 1139"/>
                  <a:gd name="T30" fmla="*/ 823 w 915"/>
                  <a:gd name="T31" fmla="*/ 177 h 1139"/>
                  <a:gd name="T32" fmla="*/ 808 w 915"/>
                  <a:gd name="T33" fmla="*/ 154 h 1139"/>
                  <a:gd name="T34" fmla="*/ 884 w 915"/>
                  <a:gd name="T35" fmla="*/ 70 h 1139"/>
                  <a:gd name="T36" fmla="*/ 868 w 915"/>
                  <a:gd name="T37" fmla="*/ 47 h 1139"/>
                  <a:gd name="T38" fmla="*/ 853 w 915"/>
                  <a:gd name="T39" fmla="*/ 62 h 1139"/>
                  <a:gd name="T40" fmla="*/ 792 w 915"/>
                  <a:gd name="T41" fmla="*/ 123 h 1139"/>
                  <a:gd name="T42" fmla="*/ 777 w 915"/>
                  <a:gd name="T43" fmla="*/ 123 h 1139"/>
                  <a:gd name="T44" fmla="*/ 777 w 915"/>
                  <a:gd name="T45" fmla="*/ 16 h 1139"/>
                  <a:gd name="T46" fmla="*/ 761 w 915"/>
                  <a:gd name="T47" fmla="*/ 0 h 1139"/>
                  <a:gd name="T48" fmla="*/ 738 w 915"/>
                  <a:gd name="T49" fmla="*/ 8 h 1139"/>
                  <a:gd name="T50" fmla="*/ 746 w 915"/>
                  <a:gd name="T51" fmla="*/ 123 h 1139"/>
                  <a:gd name="T52" fmla="*/ 730 w 915"/>
                  <a:gd name="T53" fmla="*/ 131 h 1139"/>
                  <a:gd name="T54" fmla="*/ 668 w 915"/>
                  <a:gd name="T55" fmla="*/ 70 h 1139"/>
                  <a:gd name="T56" fmla="*/ 623 w 915"/>
                  <a:gd name="T57" fmla="*/ 62 h 1139"/>
                  <a:gd name="T58" fmla="*/ 631 w 915"/>
                  <a:gd name="T59" fmla="*/ 93 h 1139"/>
                  <a:gd name="T60" fmla="*/ 699 w 915"/>
                  <a:gd name="T61" fmla="*/ 162 h 1139"/>
                  <a:gd name="T62" fmla="*/ 699 w 915"/>
                  <a:gd name="T63" fmla="*/ 200 h 1139"/>
                  <a:gd name="T64" fmla="*/ 676 w 915"/>
                  <a:gd name="T65" fmla="*/ 278 h 1139"/>
                  <a:gd name="T66" fmla="*/ 676 w 915"/>
                  <a:gd name="T67" fmla="*/ 346 h 1139"/>
                  <a:gd name="T68" fmla="*/ 676 w 915"/>
                  <a:gd name="T69" fmla="*/ 462 h 1139"/>
                  <a:gd name="T70" fmla="*/ 645 w 915"/>
                  <a:gd name="T71" fmla="*/ 608 h 1139"/>
                  <a:gd name="T72" fmla="*/ 615 w 915"/>
                  <a:gd name="T73" fmla="*/ 700 h 1139"/>
                  <a:gd name="T74" fmla="*/ 561 w 915"/>
                  <a:gd name="T75" fmla="*/ 816 h 1139"/>
                  <a:gd name="T76" fmla="*/ 499 w 915"/>
                  <a:gd name="T77" fmla="*/ 908 h 1139"/>
                  <a:gd name="T78" fmla="*/ 454 w 915"/>
                  <a:gd name="T79" fmla="*/ 954 h 1139"/>
                  <a:gd name="T80" fmla="*/ 330 w 915"/>
                  <a:gd name="T81" fmla="*/ 993 h 1139"/>
                  <a:gd name="T82" fmla="*/ 215 w 915"/>
                  <a:gd name="T83" fmla="*/ 1008 h 1139"/>
                  <a:gd name="T84" fmla="*/ 99 w 915"/>
                  <a:gd name="T85" fmla="*/ 1024 h 1139"/>
                  <a:gd name="T86" fmla="*/ 15 w 915"/>
                  <a:gd name="T87" fmla="*/ 1008 h 11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15"/>
                  <a:gd name="T133" fmla="*/ 0 h 1139"/>
                  <a:gd name="T134" fmla="*/ 915 w 915"/>
                  <a:gd name="T135" fmla="*/ 1139 h 113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15" h="1139">
                    <a:moveTo>
                      <a:pt x="15" y="1008"/>
                    </a:moveTo>
                    <a:lnTo>
                      <a:pt x="0" y="1061"/>
                    </a:lnTo>
                    <a:lnTo>
                      <a:pt x="15" y="1139"/>
                    </a:lnTo>
                    <a:lnTo>
                      <a:pt x="70" y="1139"/>
                    </a:lnTo>
                    <a:lnTo>
                      <a:pt x="231" y="1108"/>
                    </a:lnTo>
                    <a:lnTo>
                      <a:pt x="408" y="1046"/>
                    </a:lnTo>
                    <a:lnTo>
                      <a:pt x="554" y="946"/>
                    </a:lnTo>
                    <a:lnTo>
                      <a:pt x="639" y="816"/>
                    </a:lnTo>
                    <a:lnTo>
                      <a:pt x="715" y="593"/>
                    </a:lnTo>
                    <a:lnTo>
                      <a:pt x="738" y="385"/>
                    </a:lnTo>
                    <a:lnTo>
                      <a:pt x="738" y="285"/>
                    </a:lnTo>
                    <a:lnTo>
                      <a:pt x="777" y="224"/>
                    </a:lnTo>
                    <a:lnTo>
                      <a:pt x="845" y="200"/>
                    </a:lnTo>
                    <a:lnTo>
                      <a:pt x="907" y="200"/>
                    </a:lnTo>
                    <a:lnTo>
                      <a:pt x="915" y="169"/>
                    </a:lnTo>
                    <a:lnTo>
                      <a:pt x="823" y="177"/>
                    </a:lnTo>
                    <a:lnTo>
                      <a:pt x="808" y="154"/>
                    </a:lnTo>
                    <a:lnTo>
                      <a:pt x="884" y="70"/>
                    </a:lnTo>
                    <a:lnTo>
                      <a:pt x="868" y="47"/>
                    </a:lnTo>
                    <a:lnTo>
                      <a:pt x="853" y="62"/>
                    </a:lnTo>
                    <a:lnTo>
                      <a:pt x="792" y="123"/>
                    </a:lnTo>
                    <a:lnTo>
                      <a:pt x="777" y="123"/>
                    </a:lnTo>
                    <a:lnTo>
                      <a:pt x="777" y="16"/>
                    </a:lnTo>
                    <a:lnTo>
                      <a:pt x="761" y="0"/>
                    </a:lnTo>
                    <a:lnTo>
                      <a:pt x="738" y="8"/>
                    </a:lnTo>
                    <a:lnTo>
                      <a:pt x="746" y="123"/>
                    </a:lnTo>
                    <a:lnTo>
                      <a:pt x="730" y="131"/>
                    </a:lnTo>
                    <a:lnTo>
                      <a:pt x="668" y="70"/>
                    </a:lnTo>
                    <a:lnTo>
                      <a:pt x="623" y="62"/>
                    </a:lnTo>
                    <a:lnTo>
                      <a:pt x="631" y="93"/>
                    </a:lnTo>
                    <a:lnTo>
                      <a:pt x="699" y="162"/>
                    </a:lnTo>
                    <a:lnTo>
                      <a:pt x="699" y="200"/>
                    </a:lnTo>
                    <a:lnTo>
                      <a:pt x="676" y="278"/>
                    </a:lnTo>
                    <a:lnTo>
                      <a:pt x="676" y="346"/>
                    </a:lnTo>
                    <a:lnTo>
                      <a:pt x="676" y="462"/>
                    </a:lnTo>
                    <a:lnTo>
                      <a:pt x="645" y="608"/>
                    </a:lnTo>
                    <a:lnTo>
                      <a:pt x="615" y="700"/>
                    </a:lnTo>
                    <a:lnTo>
                      <a:pt x="561" y="816"/>
                    </a:lnTo>
                    <a:lnTo>
                      <a:pt x="499" y="908"/>
                    </a:lnTo>
                    <a:lnTo>
                      <a:pt x="454" y="954"/>
                    </a:lnTo>
                    <a:lnTo>
                      <a:pt x="330" y="993"/>
                    </a:lnTo>
                    <a:lnTo>
                      <a:pt x="215" y="1008"/>
                    </a:lnTo>
                    <a:lnTo>
                      <a:pt x="99" y="1024"/>
                    </a:lnTo>
                    <a:lnTo>
                      <a:pt x="15" y="1008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0271" name="Group 65"/>
          <p:cNvGrpSpPr>
            <a:grpSpLocks/>
          </p:cNvGrpSpPr>
          <p:nvPr/>
        </p:nvGrpSpPr>
        <p:grpSpPr bwMode="auto">
          <a:xfrm>
            <a:off x="846138" y="3200400"/>
            <a:ext cx="1439862" cy="1439863"/>
            <a:chOff x="1829" y="3170"/>
            <a:chExt cx="907" cy="907"/>
          </a:xfrm>
        </p:grpSpPr>
        <p:sp>
          <p:nvSpPr>
            <p:cNvPr id="10324" name="Oval 66" descr="Green marble"/>
            <p:cNvSpPr>
              <a:spLocks noChangeAspect="1" noChangeArrowheads="1"/>
            </p:cNvSpPr>
            <p:nvPr/>
          </p:nvSpPr>
          <p:spPr bwMode="auto">
            <a:xfrm>
              <a:off x="1829" y="3170"/>
              <a:ext cx="907" cy="907"/>
            </a:xfrm>
            <a:prstGeom prst="ellips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6350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0325" name="Group 67"/>
            <p:cNvGrpSpPr>
              <a:grpSpLocks noChangeAspect="1"/>
            </p:cNvGrpSpPr>
            <p:nvPr/>
          </p:nvGrpSpPr>
          <p:grpSpPr bwMode="auto">
            <a:xfrm rot="-4017361">
              <a:off x="2175" y="3875"/>
              <a:ext cx="138" cy="156"/>
              <a:chOff x="1584" y="3072"/>
              <a:chExt cx="816" cy="961"/>
            </a:xfrm>
          </p:grpSpPr>
          <p:grpSp>
            <p:nvGrpSpPr>
              <p:cNvPr id="10435" name="Group 68"/>
              <p:cNvGrpSpPr>
                <a:grpSpLocks noChangeAspect="1"/>
              </p:cNvGrpSpPr>
              <p:nvPr/>
            </p:nvGrpSpPr>
            <p:grpSpPr bwMode="auto">
              <a:xfrm rot="-1717408">
                <a:off x="1584" y="3072"/>
                <a:ext cx="744" cy="912"/>
                <a:chOff x="2448" y="2064"/>
                <a:chExt cx="744" cy="912"/>
              </a:xfrm>
            </p:grpSpPr>
            <p:sp>
              <p:nvSpPr>
                <p:cNvPr id="10437" name="Freeform 69"/>
                <p:cNvSpPr>
                  <a:spLocks noChangeAspect="1"/>
                </p:cNvSpPr>
                <p:nvPr/>
              </p:nvSpPr>
              <p:spPr bwMode="auto">
                <a:xfrm>
                  <a:off x="2810" y="2195"/>
                  <a:ext cx="200" cy="202"/>
                </a:xfrm>
                <a:custGeom>
                  <a:avLst/>
                  <a:gdLst>
                    <a:gd name="T0" fmla="*/ 388 w 600"/>
                    <a:gd name="T1" fmla="*/ 289 h 608"/>
                    <a:gd name="T2" fmla="*/ 372 w 600"/>
                    <a:gd name="T3" fmla="*/ 177 h 608"/>
                    <a:gd name="T4" fmla="*/ 341 w 600"/>
                    <a:gd name="T5" fmla="*/ 78 h 608"/>
                    <a:gd name="T6" fmla="*/ 284 w 600"/>
                    <a:gd name="T7" fmla="*/ 24 h 608"/>
                    <a:gd name="T8" fmla="*/ 185 w 600"/>
                    <a:gd name="T9" fmla="*/ 0 h 608"/>
                    <a:gd name="T10" fmla="*/ 100 w 600"/>
                    <a:gd name="T11" fmla="*/ 24 h 608"/>
                    <a:gd name="T12" fmla="*/ 19 w 600"/>
                    <a:gd name="T13" fmla="*/ 123 h 608"/>
                    <a:gd name="T14" fmla="*/ 0 w 600"/>
                    <a:gd name="T15" fmla="*/ 243 h 608"/>
                    <a:gd name="T16" fmla="*/ 19 w 600"/>
                    <a:gd name="T17" fmla="*/ 370 h 608"/>
                    <a:gd name="T18" fmla="*/ 50 w 600"/>
                    <a:gd name="T19" fmla="*/ 447 h 608"/>
                    <a:gd name="T20" fmla="*/ 88 w 600"/>
                    <a:gd name="T21" fmla="*/ 528 h 608"/>
                    <a:gd name="T22" fmla="*/ 130 w 600"/>
                    <a:gd name="T23" fmla="*/ 582 h 608"/>
                    <a:gd name="T24" fmla="*/ 177 w 600"/>
                    <a:gd name="T25" fmla="*/ 608 h 608"/>
                    <a:gd name="T26" fmla="*/ 242 w 600"/>
                    <a:gd name="T27" fmla="*/ 585 h 608"/>
                    <a:gd name="T28" fmla="*/ 307 w 600"/>
                    <a:gd name="T29" fmla="*/ 531 h 608"/>
                    <a:gd name="T30" fmla="*/ 349 w 600"/>
                    <a:gd name="T31" fmla="*/ 455 h 608"/>
                    <a:gd name="T32" fmla="*/ 388 w 600"/>
                    <a:gd name="T33" fmla="*/ 390 h 608"/>
                    <a:gd name="T34" fmla="*/ 400 w 600"/>
                    <a:gd name="T35" fmla="*/ 351 h 608"/>
                    <a:gd name="T36" fmla="*/ 565 w 600"/>
                    <a:gd name="T37" fmla="*/ 293 h 608"/>
                    <a:gd name="T38" fmla="*/ 600 w 600"/>
                    <a:gd name="T39" fmla="*/ 270 h 608"/>
                    <a:gd name="T40" fmla="*/ 580 w 600"/>
                    <a:gd name="T41" fmla="*/ 235 h 608"/>
                    <a:gd name="T42" fmla="*/ 388 w 600"/>
                    <a:gd name="T43" fmla="*/ 289 h 60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00"/>
                    <a:gd name="T67" fmla="*/ 0 h 608"/>
                    <a:gd name="T68" fmla="*/ 600 w 600"/>
                    <a:gd name="T69" fmla="*/ 608 h 60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00" h="608">
                      <a:moveTo>
                        <a:pt x="388" y="289"/>
                      </a:moveTo>
                      <a:lnTo>
                        <a:pt x="372" y="177"/>
                      </a:lnTo>
                      <a:lnTo>
                        <a:pt x="341" y="78"/>
                      </a:lnTo>
                      <a:lnTo>
                        <a:pt x="284" y="24"/>
                      </a:lnTo>
                      <a:lnTo>
                        <a:pt x="185" y="0"/>
                      </a:lnTo>
                      <a:lnTo>
                        <a:pt x="100" y="24"/>
                      </a:lnTo>
                      <a:lnTo>
                        <a:pt x="19" y="123"/>
                      </a:lnTo>
                      <a:lnTo>
                        <a:pt x="0" y="243"/>
                      </a:lnTo>
                      <a:lnTo>
                        <a:pt x="19" y="370"/>
                      </a:lnTo>
                      <a:lnTo>
                        <a:pt x="50" y="447"/>
                      </a:lnTo>
                      <a:lnTo>
                        <a:pt x="88" y="528"/>
                      </a:lnTo>
                      <a:lnTo>
                        <a:pt x="130" y="582"/>
                      </a:lnTo>
                      <a:lnTo>
                        <a:pt x="177" y="608"/>
                      </a:lnTo>
                      <a:lnTo>
                        <a:pt x="242" y="585"/>
                      </a:lnTo>
                      <a:lnTo>
                        <a:pt x="307" y="531"/>
                      </a:lnTo>
                      <a:lnTo>
                        <a:pt x="349" y="455"/>
                      </a:lnTo>
                      <a:lnTo>
                        <a:pt x="388" y="390"/>
                      </a:lnTo>
                      <a:lnTo>
                        <a:pt x="400" y="351"/>
                      </a:lnTo>
                      <a:lnTo>
                        <a:pt x="565" y="293"/>
                      </a:lnTo>
                      <a:lnTo>
                        <a:pt x="600" y="270"/>
                      </a:lnTo>
                      <a:lnTo>
                        <a:pt x="580" y="235"/>
                      </a:lnTo>
                      <a:lnTo>
                        <a:pt x="388" y="289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438" name="Freeform 70"/>
                <p:cNvSpPr>
                  <a:spLocks noChangeAspect="1"/>
                </p:cNvSpPr>
                <p:nvPr/>
              </p:nvSpPr>
              <p:spPr bwMode="auto">
                <a:xfrm>
                  <a:off x="2712" y="2413"/>
                  <a:ext cx="206" cy="361"/>
                </a:xfrm>
                <a:custGeom>
                  <a:avLst/>
                  <a:gdLst>
                    <a:gd name="T0" fmla="*/ 208 w 619"/>
                    <a:gd name="T1" fmla="*/ 161 h 1085"/>
                    <a:gd name="T2" fmla="*/ 284 w 619"/>
                    <a:gd name="T3" fmla="*/ 80 h 1085"/>
                    <a:gd name="T4" fmla="*/ 411 w 619"/>
                    <a:gd name="T5" fmla="*/ 3 h 1085"/>
                    <a:gd name="T6" fmla="*/ 469 w 619"/>
                    <a:gd name="T7" fmla="*/ 0 h 1085"/>
                    <a:gd name="T8" fmla="*/ 573 w 619"/>
                    <a:gd name="T9" fmla="*/ 34 h 1085"/>
                    <a:gd name="T10" fmla="*/ 619 w 619"/>
                    <a:gd name="T11" fmla="*/ 85 h 1085"/>
                    <a:gd name="T12" fmla="*/ 619 w 619"/>
                    <a:gd name="T13" fmla="*/ 161 h 1085"/>
                    <a:gd name="T14" fmla="*/ 542 w 619"/>
                    <a:gd name="T15" fmla="*/ 304 h 1085"/>
                    <a:gd name="T16" fmla="*/ 458 w 619"/>
                    <a:gd name="T17" fmla="*/ 415 h 1085"/>
                    <a:gd name="T18" fmla="*/ 422 w 619"/>
                    <a:gd name="T19" fmla="*/ 508 h 1085"/>
                    <a:gd name="T20" fmla="*/ 399 w 619"/>
                    <a:gd name="T21" fmla="*/ 615 h 1085"/>
                    <a:gd name="T22" fmla="*/ 422 w 619"/>
                    <a:gd name="T23" fmla="*/ 719 h 1085"/>
                    <a:gd name="T24" fmla="*/ 445 w 619"/>
                    <a:gd name="T25" fmla="*/ 820 h 1085"/>
                    <a:gd name="T26" fmla="*/ 445 w 619"/>
                    <a:gd name="T27" fmla="*/ 935 h 1085"/>
                    <a:gd name="T28" fmla="*/ 411 w 619"/>
                    <a:gd name="T29" fmla="*/ 1005 h 1085"/>
                    <a:gd name="T30" fmla="*/ 334 w 619"/>
                    <a:gd name="T31" fmla="*/ 1043 h 1085"/>
                    <a:gd name="T32" fmla="*/ 242 w 619"/>
                    <a:gd name="T33" fmla="*/ 1085 h 1085"/>
                    <a:gd name="T34" fmla="*/ 157 w 619"/>
                    <a:gd name="T35" fmla="*/ 1085 h 1085"/>
                    <a:gd name="T36" fmla="*/ 100 w 619"/>
                    <a:gd name="T37" fmla="*/ 1054 h 1085"/>
                    <a:gd name="T38" fmla="*/ 23 w 619"/>
                    <a:gd name="T39" fmla="*/ 927 h 1085"/>
                    <a:gd name="T40" fmla="*/ 0 w 619"/>
                    <a:gd name="T41" fmla="*/ 797 h 1085"/>
                    <a:gd name="T42" fmla="*/ 8 w 619"/>
                    <a:gd name="T43" fmla="*/ 628 h 1085"/>
                    <a:gd name="T44" fmla="*/ 65 w 619"/>
                    <a:gd name="T45" fmla="*/ 415 h 1085"/>
                    <a:gd name="T46" fmla="*/ 123 w 619"/>
                    <a:gd name="T47" fmla="*/ 277 h 1085"/>
                    <a:gd name="T48" fmla="*/ 208 w 619"/>
                    <a:gd name="T49" fmla="*/ 161 h 108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19"/>
                    <a:gd name="T76" fmla="*/ 0 h 1085"/>
                    <a:gd name="T77" fmla="*/ 619 w 619"/>
                    <a:gd name="T78" fmla="*/ 1085 h 108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19" h="1085">
                      <a:moveTo>
                        <a:pt x="208" y="161"/>
                      </a:moveTo>
                      <a:lnTo>
                        <a:pt x="284" y="80"/>
                      </a:lnTo>
                      <a:lnTo>
                        <a:pt x="411" y="3"/>
                      </a:lnTo>
                      <a:lnTo>
                        <a:pt x="469" y="0"/>
                      </a:lnTo>
                      <a:lnTo>
                        <a:pt x="573" y="34"/>
                      </a:lnTo>
                      <a:lnTo>
                        <a:pt x="619" y="85"/>
                      </a:lnTo>
                      <a:lnTo>
                        <a:pt x="619" y="161"/>
                      </a:lnTo>
                      <a:lnTo>
                        <a:pt x="542" y="304"/>
                      </a:lnTo>
                      <a:lnTo>
                        <a:pt x="458" y="415"/>
                      </a:lnTo>
                      <a:lnTo>
                        <a:pt x="422" y="508"/>
                      </a:lnTo>
                      <a:lnTo>
                        <a:pt x="399" y="615"/>
                      </a:lnTo>
                      <a:lnTo>
                        <a:pt x="422" y="719"/>
                      </a:lnTo>
                      <a:lnTo>
                        <a:pt x="445" y="820"/>
                      </a:lnTo>
                      <a:lnTo>
                        <a:pt x="445" y="935"/>
                      </a:lnTo>
                      <a:lnTo>
                        <a:pt x="411" y="1005"/>
                      </a:lnTo>
                      <a:lnTo>
                        <a:pt x="334" y="1043"/>
                      </a:lnTo>
                      <a:lnTo>
                        <a:pt x="242" y="1085"/>
                      </a:lnTo>
                      <a:lnTo>
                        <a:pt x="157" y="1085"/>
                      </a:lnTo>
                      <a:lnTo>
                        <a:pt x="100" y="1054"/>
                      </a:lnTo>
                      <a:lnTo>
                        <a:pt x="23" y="927"/>
                      </a:lnTo>
                      <a:lnTo>
                        <a:pt x="0" y="797"/>
                      </a:lnTo>
                      <a:lnTo>
                        <a:pt x="8" y="628"/>
                      </a:lnTo>
                      <a:lnTo>
                        <a:pt x="65" y="415"/>
                      </a:lnTo>
                      <a:lnTo>
                        <a:pt x="123" y="277"/>
                      </a:lnTo>
                      <a:lnTo>
                        <a:pt x="208" y="16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439" name="Freeform 71"/>
                <p:cNvSpPr>
                  <a:spLocks noChangeAspect="1"/>
                </p:cNvSpPr>
                <p:nvPr/>
              </p:nvSpPr>
              <p:spPr bwMode="auto">
                <a:xfrm>
                  <a:off x="2726" y="2706"/>
                  <a:ext cx="261" cy="270"/>
                </a:xfrm>
                <a:custGeom>
                  <a:avLst/>
                  <a:gdLst>
                    <a:gd name="T0" fmla="*/ 0 w 782"/>
                    <a:gd name="T1" fmla="*/ 76 h 808"/>
                    <a:gd name="T2" fmla="*/ 66 w 782"/>
                    <a:gd name="T3" fmla="*/ 0 h 808"/>
                    <a:gd name="T4" fmla="*/ 163 w 782"/>
                    <a:gd name="T5" fmla="*/ 0 h 808"/>
                    <a:gd name="T6" fmla="*/ 343 w 782"/>
                    <a:gd name="T7" fmla="*/ 19 h 808"/>
                    <a:gd name="T8" fmla="*/ 555 w 782"/>
                    <a:gd name="T9" fmla="*/ 30 h 808"/>
                    <a:gd name="T10" fmla="*/ 636 w 782"/>
                    <a:gd name="T11" fmla="*/ 65 h 808"/>
                    <a:gd name="T12" fmla="*/ 670 w 782"/>
                    <a:gd name="T13" fmla="*/ 110 h 808"/>
                    <a:gd name="T14" fmla="*/ 678 w 782"/>
                    <a:gd name="T15" fmla="*/ 180 h 808"/>
                    <a:gd name="T16" fmla="*/ 654 w 782"/>
                    <a:gd name="T17" fmla="*/ 253 h 808"/>
                    <a:gd name="T18" fmla="*/ 589 w 782"/>
                    <a:gd name="T19" fmla="*/ 365 h 808"/>
                    <a:gd name="T20" fmla="*/ 504 w 782"/>
                    <a:gd name="T21" fmla="*/ 457 h 808"/>
                    <a:gd name="T22" fmla="*/ 439 w 782"/>
                    <a:gd name="T23" fmla="*/ 541 h 808"/>
                    <a:gd name="T24" fmla="*/ 412 w 782"/>
                    <a:gd name="T25" fmla="*/ 607 h 808"/>
                    <a:gd name="T26" fmla="*/ 393 w 782"/>
                    <a:gd name="T27" fmla="*/ 653 h 808"/>
                    <a:gd name="T28" fmla="*/ 400 w 782"/>
                    <a:gd name="T29" fmla="*/ 689 h 808"/>
                    <a:gd name="T30" fmla="*/ 405 w 782"/>
                    <a:gd name="T31" fmla="*/ 711 h 808"/>
                    <a:gd name="T32" fmla="*/ 482 w 782"/>
                    <a:gd name="T33" fmla="*/ 711 h 808"/>
                    <a:gd name="T34" fmla="*/ 601 w 782"/>
                    <a:gd name="T35" fmla="*/ 692 h 808"/>
                    <a:gd name="T36" fmla="*/ 678 w 782"/>
                    <a:gd name="T37" fmla="*/ 692 h 808"/>
                    <a:gd name="T38" fmla="*/ 758 w 782"/>
                    <a:gd name="T39" fmla="*/ 723 h 808"/>
                    <a:gd name="T40" fmla="*/ 782 w 782"/>
                    <a:gd name="T41" fmla="*/ 761 h 808"/>
                    <a:gd name="T42" fmla="*/ 758 w 782"/>
                    <a:gd name="T43" fmla="*/ 796 h 808"/>
                    <a:gd name="T44" fmla="*/ 724 w 782"/>
                    <a:gd name="T45" fmla="*/ 808 h 808"/>
                    <a:gd name="T46" fmla="*/ 670 w 782"/>
                    <a:gd name="T47" fmla="*/ 792 h 808"/>
                    <a:gd name="T48" fmla="*/ 597 w 782"/>
                    <a:gd name="T49" fmla="*/ 749 h 808"/>
                    <a:gd name="T50" fmla="*/ 520 w 782"/>
                    <a:gd name="T51" fmla="*/ 757 h 808"/>
                    <a:gd name="T52" fmla="*/ 393 w 782"/>
                    <a:gd name="T53" fmla="*/ 780 h 808"/>
                    <a:gd name="T54" fmla="*/ 355 w 782"/>
                    <a:gd name="T55" fmla="*/ 773 h 808"/>
                    <a:gd name="T56" fmla="*/ 335 w 782"/>
                    <a:gd name="T57" fmla="*/ 746 h 808"/>
                    <a:gd name="T58" fmla="*/ 335 w 782"/>
                    <a:gd name="T59" fmla="*/ 681 h 808"/>
                    <a:gd name="T60" fmla="*/ 335 w 782"/>
                    <a:gd name="T61" fmla="*/ 588 h 808"/>
                    <a:gd name="T62" fmla="*/ 389 w 782"/>
                    <a:gd name="T63" fmla="*/ 518 h 808"/>
                    <a:gd name="T64" fmla="*/ 470 w 782"/>
                    <a:gd name="T65" fmla="*/ 414 h 808"/>
                    <a:gd name="T66" fmla="*/ 540 w 782"/>
                    <a:gd name="T67" fmla="*/ 323 h 808"/>
                    <a:gd name="T68" fmla="*/ 586 w 782"/>
                    <a:gd name="T69" fmla="*/ 253 h 808"/>
                    <a:gd name="T70" fmla="*/ 609 w 782"/>
                    <a:gd name="T71" fmla="*/ 192 h 808"/>
                    <a:gd name="T72" fmla="*/ 597 w 782"/>
                    <a:gd name="T73" fmla="*/ 157 h 808"/>
                    <a:gd name="T74" fmla="*/ 566 w 782"/>
                    <a:gd name="T75" fmla="*/ 115 h 808"/>
                    <a:gd name="T76" fmla="*/ 520 w 782"/>
                    <a:gd name="T77" fmla="*/ 103 h 808"/>
                    <a:gd name="T78" fmla="*/ 470 w 782"/>
                    <a:gd name="T79" fmla="*/ 103 h 808"/>
                    <a:gd name="T80" fmla="*/ 358 w 782"/>
                    <a:gd name="T81" fmla="*/ 103 h 808"/>
                    <a:gd name="T82" fmla="*/ 193 w 782"/>
                    <a:gd name="T83" fmla="*/ 134 h 808"/>
                    <a:gd name="T84" fmla="*/ 70 w 782"/>
                    <a:gd name="T85" fmla="*/ 146 h 808"/>
                    <a:gd name="T86" fmla="*/ 20 w 782"/>
                    <a:gd name="T87" fmla="*/ 134 h 808"/>
                    <a:gd name="T88" fmla="*/ 0 w 782"/>
                    <a:gd name="T89" fmla="*/ 115 h 808"/>
                    <a:gd name="T90" fmla="*/ 0 w 782"/>
                    <a:gd name="T91" fmla="*/ 76 h 80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782"/>
                    <a:gd name="T139" fmla="*/ 0 h 808"/>
                    <a:gd name="T140" fmla="*/ 782 w 782"/>
                    <a:gd name="T141" fmla="*/ 808 h 80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782" h="808">
                      <a:moveTo>
                        <a:pt x="0" y="76"/>
                      </a:moveTo>
                      <a:lnTo>
                        <a:pt x="66" y="0"/>
                      </a:lnTo>
                      <a:lnTo>
                        <a:pt x="163" y="0"/>
                      </a:lnTo>
                      <a:lnTo>
                        <a:pt x="343" y="19"/>
                      </a:lnTo>
                      <a:lnTo>
                        <a:pt x="555" y="30"/>
                      </a:lnTo>
                      <a:lnTo>
                        <a:pt x="636" y="65"/>
                      </a:lnTo>
                      <a:lnTo>
                        <a:pt x="670" y="110"/>
                      </a:lnTo>
                      <a:lnTo>
                        <a:pt x="678" y="180"/>
                      </a:lnTo>
                      <a:lnTo>
                        <a:pt x="654" y="253"/>
                      </a:lnTo>
                      <a:lnTo>
                        <a:pt x="589" y="365"/>
                      </a:lnTo>
                      <a:lnTo>
                        <a:pt x="504" y="457"/>
                      </a:lnTo>
                      <a:lnTo>
                        <a:pt x="439" y="541"/>
                      </a:lnTo>
                      <a:lnTo>
                        <a:pt x="412" y="607"/>
                      </a:lnTo>
                      <a:lnTo>
                        <a:pt x="393" y="653"/>
                      </a:lnTo>
                      <a:lnTo>
                        <a:pt x="400" y="689"/>
                      </a:lnTo>
                      <a:lnTo>
                        <a:pt x="405" y="711"/>
                      </a:lnTo>
                      <a:lnTo>
                        <a:pt x="482" y="711"/>
                      </a:lnTo>
                      <a:lnTo>
                        <a:pt x="601" y="692"/>
                      </a:lnTo>
                      <a:lnTo>
                        <a:pt x="678" y="692"/>
                      </a:lnTo>
                      <a:lnTo>
                        <a:pt x="758" y="723"/>
                      </a:lnTo>
                      <a:lnTo>
                        <a:pt x="782" y="761"/>
                      </a:lnTo>
                      <a:lnTo>
                        <a:pt x="758" y="796"/>
                      </a:lnTo>
                      <a:lnTo>
                        <a:pt x="724" y="808"/>
                      </a:lnTo>
                      <a:lnTo>
                        <a:pt x="670" y="792"/>
                      </a:lnTo>
                      <a:lnTo>
                        <a:pt x="597" y="749"/>
                      </a:lnTo>
                      <a:lnTo>
                        <a:pt x="520" y="757"/>
                      </a:lnTo>
                      <a:lnTo>
                        <a:pt x="393" y="780"/>
                      </a:lnTo>
                      <a:lnTo>
                        <a:pt x="355" y="773"/>
                      </a:lnTo>
                      <a:lnTo>
                        <a:pt x="335" y="746"/>
                      </a:lnTo>
                      <a:lnTo>
                        <a:pt x="335" y="681"/>
                      </a:lnTo>
                      <a:lnTo>
                        <a:pt x="335" y="588"/>
                      </a:lnTo>
                      <a:lnTo>
                        <a:pt x="389" y="518"/>
                      </a:lnTo>
                      <a:lnTo>
                        <a:pt x="470" y="414"/>
                      </a:lnTo>
                      <a:lnTo>
                        <a:pt x="540" y="323"/>
                      </a:lnTo>
                      <a:lnTo>
                        <a:pt x="586" y="253"/>
                      </a:lnTo>
                      <a:lnTo>
                        <a:pt x="609" y="192"/>
                      </a:lnTo>
                      <a:lnTo>
                        <a:pt x="597" y="157"/>
                      </a:lnTo>
                      <a:lnTo>
                        <a:pt x="566" y="115"/>
                      </a:lnTo>
                      <a:lnTo>
                        <a:pt x="520" y="103"/>
                      </a:lnTo>
                      <a:lnTo>
                        <a:pt x="470" y="103"/>
                      </a:lnTo>
                      <a:lnTo>
                        <a:pt x="358" y="103"/>
                      </a:lnTo>
                      <a:lnTo>
                        <a:pt x="193" y="134"/>
                      </a:lnTo>
                      <a:lnTo>
                        <a:pt x="70" y="146"/>
                      </a:lnTo>
                      <a:lnTo>
                        <a:pt x="20" y="134"/>
                      </a:lnTo>
                      <a:lnTo>
                        <a:pt x="0" y="115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440" name="Freeform 72"/>
                <p:cNvSpPr>
                  <a:spLocks noChangeAspect="1"/>
                </p:cNvSpPr>
                <p:nvPr/>
              </p:nvSpPr>
              <p:spPr bwMode="auto">
                <a:xfrm>
                  <a:off x="2448" y="2645"/>
                  <a:ext cx="331" cy="256"/>
                </a:xfrm>
                <a:custGeom>
                  <a:avLst/>
                  <a:gdLst>
                    <a:gd name="T0" fmla="*/ 808 w 992"/>
                    <a:gd name="T1" fmla="*/ 320 h 770"/>
                    <a:gd name="T2" fmla="*/ 823 w 992"/>
                    <a:gd name="T3" fmla="*/ 219 h 770"/>
                    <a:gd name="T4" fmla="*/ 881 w 992"/>
                    <a:gd name="T5" fmla="*/ 181 h 770"/>
                    <a:gd name="T6" fmla="*/ 950 w 992"/>
                    <a:gd name="T7" fmla="*/ 174 h 770"/>
                    <a:gd name="T8" fmla="*/ 992 w 992"/>
                    <a:gd name="T9" fmla="*/ 219 h 770"/>
                    <a:gd name="T10" fmla="*/ 973 w 992"/>
                    <a:gd name="T11" fmla="*/ 308 h 770"/>
                    <a:gd name="T12" fmla="*/ 935 w 992"/>
                    <a:gd name="T13" fmla="*/ 427 h 770"/>
                    <a:gd name="T14" fmla="*/ 857 w 992"/>
                    <a:gd name="T15" fmla="*/ 562 h 770"/>
                    <a:gd name="T16" fmla="*/ 761 w 992"/>
                    <a:gd name="T17" fmla="*/ 677 h 770"/>
                    <a:gd name="T18" fmla="*/ 681 w 992"/>
                    <a:gd name="T19" fmla="*/ 739 h 770"/>
                    <a:gd name="T20" fmla="*/ 592 w 992"/>
                    <a:gd name="T21" fmla="*/ 770 h 770"/>
                    <a:gd name="T22" fmla="*/ 507 w 992"/>
                    <a:gd name="T23" fmla="*/ 759 h 770"/>
                    <a:gd name="T24" fmla="*/ 442 w 992"/>
                    <a:gd name="T25" fmla="*/ 723 h 770"/>
                    <a:gd name="T26" fmla="*/ 419 w 992"/>
                    <a:gd name="T27" fmla="*/ 666 h 770"/>
                    <a:gd name="T28" fmla="*/ 392 w 992"/>
                    <a:gd name="T29" fmla="*/ 566 h 770"/>
                    <a:gd name="T30" fmla="*/ 361 w 992"/>
                    <a:gd name="T31" fmla="*/ 382 h 770"/>
                    <a:gd name="T32" fmla="*/ 338 w 992"/>
                    <a:gd name="T33" fmla="*/ 254 h 770"/>
                    <a:gd name="T34" fmla="*/ 338 w 992"/>
                    <a:gd name="T35" fmla="*/ 104 h 770"/>
                    <a:gd name="T36" fmla="*/ 323 w 992"/>
                    <a:gd name="T37" fmla="*/ 78 h 770"/>
                    <a:gd name="T38" fmla="*/ 277 w 992"/>
                    <a:gd name="T39" fmla="*/ 70 h 770"/>
                    <a:gd name="T40" fmla="*/ 223 w 992"/>
                    <a:gd name="T41" fmla="*/ 112 h 770"/>
                    <a:gd name="T42" fmla="*/ 173 w 992"/>
                    <a:gd name="T43" fmla="*/ 181 h 770"/>
                    <a:gd name="T44" fmla="*/ 115 w 992"/>
                    <a:gd name="T45" fmla="*/ 219 h 770"/>
                    <a:gd name="T46" fmla="*/ 27 w 992"/>
                    <a:gd name="T47" fmla="*/ 219 h 770"/>
                    <a:gd name="T48" fmla="*/ 0 w 992"/>
                    <a:gd name="T49" fmla="*/ 196 h 770"/>
                    <a:gd name="T50" fmla="*/ 0 w 992"/>
                    <a:gd name="T51" fmla="*/ 158 h 770"/>
                    <a:gd name="T52" fmla="*/ 39 w 992"/>
                    <a:gd name="T53" fmla="*/ 123 h 770"/>
                    <a:gd name="T54" fmla="*/ 81 w 992"/>
                    <a:gd name="T55" fmla="*/ 135 h 770"/>
                    <a:gd name="T56" fmla="*/ 119 w 992"/>
                    <a:gd name="T57" fmla="*/ 127 h 770"/>
                    <a:gd name="T58" fmla="*/ 189 w 992"/>
                    <a:gd name="T59" fmla="*/ 78 h 770"/>
                    <a:gd name="T60" fmla="*/ 257 w 992"/>
                    <a:gd name="T61" fmla="*/ 23 h 770"/>
                    <a:gd name="T62" fmla="*/ 323 w 992"/>
                    <a:gd name="T63" fmla="*/ 8 h 770"/>
                    <a:gd name="T64" fmla="*/ 415 w 992"/>
                    <a:gd name="T65" fmla="*/ 0 h 770"/>
                    <a:gd name="T66" fmla="*/ 419 w 992"/>
                    <a:gd name="T67" fmla="*/ 42 h 770"/>
                    <a:gd name="T68" fmla="*/ 397 w 992"/>
                    <a:gd name="T69" fmla="*/ 89 h 770"/>
                    <a:gd name="T70" fmla="*/ 392 w 992"/>
                    <a:gd name="T71" fmla="*/ 208 h 770"/>
                    <a:gd name="T72" fmla="*/ 419 w 992"/>
                    <a:gd name="T73" fmla="*/ 366 h 770"/>
                    <a:gd name="T74" fmla="*/ 462 w 992"/>
                    <a:gd name="T75" fmla="*/ 520 h 770"/>
                    <a:gd name="T76" fmla="*/ 499 w 992"/>
                    <a:gd name="T77" fmla="*/ 612 h 770"/>
                    <a:gd name="T78" fmla="*/ 558 w 992"/>
                    <a:gd name="T79" fmla="*/ 655 h 770"/>
                    <a:gd name="T80" fmla="*/ 615 w 992"/>
                    <a:gd name="T81" fmla="*/ 655 h 770"/>
                    <a:gd name="T82" fmla="*/ 673 w 992"/>
                    <a:gd name="T83" fmla="*/ 612 h 770"/>
                    <a:gd name="T84" fmla="*/ 750 w 992"/>
                    <a:gd name="T85" fmla="*/ 515 h 770"/>
                    <a:gd name="T86" fmla="*/ 800 w 992"/>
                    <a:gd name="T87" fmla="*/ 377 h 770"/>
                    <a:gd name="T88" fmla="*/ 808 w 992"/>
                    <a:gd name="T89" fmla="*/ 320 h 77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992"/>
                    <a:gd name="T136" fmla="*/ 0 h 770"/>
                    <a:gd name="T137" fmla="*/ 992 w 992"/>
                    <a:gd name="T138" fmla="*/ 770 h 77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992" h="770">
                      <a:moveTo>
                        <a:pt x="808" y="320"/>
                      </a:moveTo>
                      <a:lnTo>
                        <a:pt x="823" y="219"/>
                      </a:lnTo>
                      <a:lnTo>
                        <a:pt x="881" y="181"/>
                      </a:lnTo>
                      <a:lnTo>
                        <a:pt x="950" y="174"/>
                      </a:lnTo>
                      <a:lnTo>
                        <a:pt x="992" y="219"/>
                      </a:lnTo>
                      <a:lnTo>
                        <a:pt x="973" y="308"/>
                      </a:lnTo>
                      <a:lnTo>
                        <a:pt x="935" y="427"/>
                      </a:lnTo>
                      <a:lnTo>
                        <a:pt x="857" y="562"/>
                      </a:lnTo>
                      <a:lnTo>
                        <a:pt x="761" y="677"/>
                      </a:lnTo>
                      <a:lnTo>
                        <a:pt x="681" y="739"/>
                      </a:lnTo>
                      <a:lnTo>
                        <a:pt x="592" y="770"/>
                      </a:lnTo>
                      <a:lnTo>
                        <a:pt x="507" y="759"/>
                      </a:lnTo>
                      <a:lnTo>
                        <a:pt x="442" y="723"/>
                      </a:lnTo>
                      <a:lnTo>
                        <a:pt x="419" y="666"/>
                      </a:lnTo>
                      <a:lnTo>
                        <a:pt x="392" y="566"/>
                      </a:lnTo>
                      <a:lnTo>
                        <a:pt x="361" y="382"/>
                      </a:lnTo>
                      <a:lnTo>
                        <a:pt x="338" y="254"/>
                      </a:lnTo>
                      <a:lnTo>
                        <a:pt x="338" y="104"/>
                      </a:lnTo>
                      <a:lnTo>
                        <a:pt x="323" y="78"/>
                      </a:lnTo>
                      <a:lnTo>
                        <a:pt x="277" y="70"/>
                      </a:lnTo>
                      <a:lnTo>
                        <a:pt x="223" y="112"/>
                      </a:lnTo>
                      <a:lnTo>
                        <a:pt x="173" y="181"/>
                      </a:lnTo>
                      <a:lnTo>
                        <a:pt x="115" y="219"/>
                      </a:lnTo>
                      <a:lnTo>
                        <a:pt x="27" y="219"/>
                      </a:lnTo>
                      <a:lnTo>
                        <a:pt x="0" y="196"/>
                      </a:lnTo>
                      <a:lnTo>
                        <a:pt x="0" y="158"/>
                      </a:lnTo>
                      <a:lnTo>
                        <a:pt x="39" y="123"/>
                      </a:lnTo>
                      <a:lnTo>
                        <a:pt x="81" y="135"/>
                      </a:lnTo>
                      <a:lnTo>
                        <a:pt x="119" y="127"/>
                      </a:lnTo>
                      <a:lnTo>
                        <a:pt x="189" y="78"/>
                      </a:lnTo>
                      <a:lnTo>
                        <a:pt x="257" y="23"/>
                      </a:lnTo>
                      <a:lnTo>
                        <a:pt x="323" y="8"/>
                      </a:lnTo>
                      <a:lnTo>
                        <a:pt x="415" y="0"/>
                      </a:lnTo>
                      <a:lnTo>
                        <a:pt x="419" y="42"/>
                      </a:lnTo>
                      <a:lnTo>
                        <a:pt x="397" y="89"/>
                      </a:lnTo>
                      <a:lnTo>
                        <a:pt x="392" y="208"/>
                      </a:lnTo>
                      <a:lnTo>
                        <a:pt x="419" y="366"/>
                      </a:lnTo>
                      <a:lnTo>
                        <a:pt x="462" y="520"/>
                      </a:lnTo>
                      <a:lnTo>
                        <a:pt x="499" y="612"/>
                      </a:lnTo>
                      <a:lnTo>
                        <a:pt x="558" y="655"/>
                      </a:lnTo>
                      <a:lnTo>
                        <a:pt x="615" y="655"/>
                      </a:lnTo>
                      <a:lnTo>
                        <a:pt x="673" y="612"/>
                      </a:lnTo>
                      <a:lnTo>
                        <a:pt x="750" y="515"/>
                      </a:lnTo>
                      <a:lnTo>
                        <a:pt x="800" y="377"/>
                      </a:lnTo>
                      <a:lnTo>
                        <a:pt x="808" y="32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441" name="Freeform 73"/>
                <p:cNvSpPr>
                  <a:spLocks noChangeAspect="1"/>
                </p:cNvSpPr>
                <p:nvPr/>
              </p:nvSpPr>
              <p:spPr bwMode="auto">
                <a:xfrm>
                  <a:off x="2605" y="2064"/>
                  <a:ext cx="233" cy="405"/>
                </a:xfrm>
                <a:custGeom>
                  <a:avLst/>
                  <a:gdLst>
                    <a:gd name="T0" fmla="*/ 445 w 699"/>
                    <a:gd name="T1" fmla="*/ 923 h 1216"/>
                    <a:gd name="T2" fmla="*/ 560 w 699"/>
                    <a:gd name="T3" fmla="*/ 1039 h 1216"/>
                    <a:gd name="T4" fmla="*/ 606 w 699"/>
                    <a:gd name="T5" fmla="*/ 1039 h 1216"/>
                    <a:gd name="T6" fmla="*/ 684 w 699"/>
                    <a:gd name="T7" fmla="*/ 1086 h 1216"/>
                    <a:gd name="T8" fmla="*/ 699 w 699"/>
                    <a:gd name="T9" fmla="*/ 1139 h 1216"/>
                    <a:gd name="T10" fmla="*/ 676 w 699"/>
                    <a:gd name="T11" fmla="*/ 1208 h 1216"/>
                    <a:gd name="T12" fmla="*/ 614 w 699"/>
                    <a:gd name="T13" fmla="*/ 1216 h 1216"/>
                    <a:gd name="T14" fmla="*/ 537 w 699"/>
                    <a:gd name="T15" fmla="*/ 1162 h 1216"/>
                    <a:gd name="T16" fmla="*/ 383 w 699"/>
                    <a:gd name="T17" fmla="*/ 1016 h 1216"/>
                    <a:gd name="T18" fmla="*/ 284 w 699"/>
                    <a:gd name="T19" fmla="*/ 878 h 1216"/>
                    <a:gd name="T20" fmla="*/ 237 w 699"/>
                    <a:gd name="T21" fmla="*/ 769 h 1216"/>
                    <a:gd name="T22" fmla="*/ 206 w 699"/>
                    <a:gd name="T23" fmla="*/ 585 h 1216"/>
                    <a:gd name="T24" fmla="*/ 206 w 699"/>
                    <a:gd name="T25" fmla="*/ 346 h 1216"/>
                    <a:gd name="T26" fmla="*/ 198 w 699"/>
                    <a:gd name="T27" fmla="*/ 285 h 1216"/>
                    <a:gd name="T28" fmla="*/ 153 w 699"/>
                    <a:gd name="T29" fmla="*/ 239 h 1216"/>
                    <a:gd name="T30" fmla="*/ 22 w 699"/>
                    <a:gd name="T31" fmla="*/ 247 h 1216"/>
                    <a:gd name="T32" fmla="*/ 0 w 699"/>
                    <a:gd name="T33" fmla="*/ 223 h 1216"/>
                    <a:gd name="T34" fmla="*/ 29 w 699"/>
                    <a:gd name="T35" fmla="*/ 208 h 1216"/>
                    <a:gd name="T36" fmla="*/ 122 w 699"/>
                    <a:gd name="T37" fmla="*/ 200 h 1216"/>
                    <a:gd name="T38" fmla="*/ 138 w 699"/>
                    <a:gd name="T39" fmla="*/ 185 h 1216"/>
                    <a:gd name="T40" fmla="*/ 6 w 699"/>
                    <a:gd name="T41" fmla="*/ 107 h 1216"/>
                    <a:gd name="T42" fmla="*/ 6 w 699"/>
                    <a:gd name="T43" fmla="*/ 77 h 1216"/>
                    <a:gd name="T44" fmla="*/ 29 w 699"/>
                    <a:gd name="T45" fmla="*/ 70 h 1216"/>
                    <a:gd name="T46" fmla="*/ 138 w 699"/>
                    <a:gd name="T47" fmla="*/ 130 h 1216"/>
                    <a:gd name="T48" fmla="*/ 161 w 699"/>
                    <a:gd name="T49" fmla="*/ 123 h 1216"/>
                    <a:gd name="T50" fmla="*/ 138 w 699"/>
                    <a:gd name="T51" fmla="*/ 8 h 1216"/>
                    <a:gd name="T52" fmla="*/ 153 w 699"/>
                    <a:gd name="T53" fmla="*/ 0 h 1216"/>
                    <a:gd name="T54" fmla="*/ 169 w 699"/>
                    <a:gd name="T55" fmla="*/ 8 h 1216"/>
                    <a:gd name="T56" fmla="*/ 198 w 699"/>
                    <a:gd name="T57" fmla="*/ 123 h 1216"/>
                    <a:gd name="T58" fmla="*/ 222 w 699"/>
                    <a:gd name="T59" fmla="*/ 130 h 1216"/>
                    <a:gd name="T60" fmla="*/ 284 w 699"/>
                    <a:gd name="T61" fmla="*/ 8 h 1216"/>
                    <a:gd name="T62" fmla="*/ 299 w 699"/>
                    <a:gd name="T63" fmla="*/ 8 h 1216"/>
                    <a:gd name="T64" fmla="*/ 299 w 699"/>
                    <a:gd name="T65" fmla="*/ 46 h 1216"/>
                    <a:gd name="T66" fmla="*/ 260 w 699"/>
                    <a:gd name="T67" fmla="*/ 146 h 1216"/>
                    <a:gd name="T68" fmla="*/ 260 w 699"/>
                    <a:gd name="T69" fmla="*/ 200 h 1216"/>
                    <a:gd name="T70" fmla="*/ 276 w 699"/>
                    <a:gd name="T71" fmla="*/ 270 h 1216"/>
                    <a:gd name="T72" fmla="*/ 268 w 699"/>
                    <a:gd name="T73" fmla="*/ 361 h 1216"/>
                    <a:gd name="T74" fmla="*/ 276 w 699"/>
                    <a:gd name="T75" fmla="*/ 531 h 1216"/>
                    <a:gd name="T76" fmla="*/ 291 w 699"/>
                    <a:gd name="T77" fmla="*/ 639 h 1216"/>
                    <a:gd name="T78" fmla="*/ 330 w 699"/>
                    <a:gd name="T79" fmla="*/ 762 h 1216"/>
                    <a:gd name="T80" fmla="*/ 383 w 699"/>
                    <a:gd name="T81" fmla="*/ 855 h 1216"/>
                    <a:gd name="T82" fmla="*/ 445 w 699"/>
                    <a:gd name="T83" fmla="*/ 923 h 121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99"/>
                    <a:gd name="T127" fmla="*/ 0 h 1216"/>
                    <a:gd name="T128" fmla="*/ 699 w 699"/>
                    <a:gd name="T129" fmla="*/ 1216 h 121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99" h="1216">
                      <a:moveTo>
                        <a:pt x="445" y="923"/>
                      </a:moveTo>
                      <a:lnTo>
                        <a:pt x="560" y="1039"/>
                      </a:lnTo>
                      <a:lnTo>
                        <a:pt x="606" y="1039"/>
                      </a:lnTo>
                      <a:lnTo>
                        <a:pt x="684" y="1086"/>
                      </a:lnTo>
                      <a:lnTo>
                        <a:pt x="699" y="1139"/>
                      </a:lnTo>
                      <a:lnTo>
                        <a:pt x="676" y="1208"/>
                      </a:lnTo>
                      <a:lnTo>
                        <a:pt x="614" y="1216"/>
                      </a:lnTo>
                      <a:lnTo>
                        <a:pt x="537" y="1162"/>
                      </a:lnTo>
                      <a:lnTo>
                        <a:pt x="383" y="1016"/>
                      </a:lnTo>
                      <a:lnTo>
                        <a:pt x="284" y="878"/>
                      </a:lnTo>
                      <a:lnTo>
                        <a:pt x="237" y="769"/>
                      </a:lnTo>
                      <a:lnTo>
                        <a:pt x="206" y="585"/>
                      </a:lnTo>
                      <a:lnTo>
                        <a:pt x="206" y="346"/>
                      </a:lnTo>
                      <a:lnTo>
                        <a:pt x="198" y="285"/>
                      </a:lnTo>
                      <a:lnTo>
                        <a:pt x="153" y="239"/>
                      </a:lnTo>
                      <a:lnTo>
                        <a:pt x="22" y="247"/>
                      </a:lnTo>
                      <a:lnTo>
                        <a:pt x="0" y="223"/>
                      </a:lnTo>
                      <a:lnTo>
                        <a:pt x="29" y="208"/>
                      </a:lnTo>
                      <a:lnTo>
                        <a:pt x="122" y="200"/>
                      </a:lnTo>
                      <a:lnTo>
                        <a:pt x="138" y="185"/>
                      </a:lnTo>
                      <a:lnTo>
                        <a:pt x="6" y="107"/>
                      </a:lnTo>
                      <a:lnTo>
                        <a:pt x="6" y="77"/>
                      </a:lnTo>
                      <a:lnTo>
                        <a:pt x="29" y="70"/>
                      </a:lnTo>
                      <a:lnTo>
                        <a:pt x="138" y="130"/>
                      </a:lnTo>
                      <a:lnTo>
                        <a:pt x="161" y="123"/>
                      </a:lnTo>
                      <a:lnTo>
                        <a:pt x="138" y="8"/>
                      </a:lnTo>
                      <a:lnTo>
                        <a:pt x="153" y="0"/>
                      </a:lnTo>
                      <a:lnTo>
                        <a:pt x="169" y="8"/>
                      </a:lnTo>
                      <a:lnTo>
                        <a:pt x="198" y="123"/>
                      </a:lnTo>
                      <a:lnTo>
                        <a:pt x="222" y="130"/>
                      </a:lnTo>
                      <a:lnTo>
                        <a:pt x="284" y="8"/>
                      </a:lnTo>
                      <a:lnTo>
                        <a:pt x="299" y="8"/>
                      </a:lnTo>
                      <a:lnTo>
                        <a:pt x="299" y="46"/>
                      </a:lnTo>
                      <a:lnTo>
                        <a:pt x="260" y="146"/>
                      </a:lnTo>
                      <a:lnTo>
                        <a:pt x="260" y="200"/>
                      </a:lnTo>
                      <a:lnTo>
                        <a:pt x="276" y="270"/>
                      </a:lnTo>
                      <a:lnTo>
                        <a:pt x="268" y="361"/>
                      </a:lnTo>
                      <a:lnTo>
                        <a:pt x="276" y="531"/>
                      </a:lnTo>
                      <a:lnTo>
                        <a:pt x="291" y="639"/>
                      </a:lnTo>
                      <a:lnTo>
                        <a:pt x="330" y="762"/>
                      </a:lnTo>
                      <a:lnTo>
                        <a:pt x="383" y="855"/>
                      </a:lnTo>
                      <a:lnTo>
                        <a:pt x="445" y="92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442" name="Freeform 74"/>
                <p:cNvSpPr>
                  <a:spLocks noChangeAspect="1"/>
                </p:cNvSpPr>
                <p:nvPr/>
              </p:nvSpPr>
              <p:spPr bwMode="auto">
                <a:xfrm>
                  <a:off x="2887" y="2100"/>
                  <a:ext cx="305" cy="379"/>
                </a:xfrm>
                <a:custGeom>
                  <a:avLst/>
                  <a:gdLst>
                    <a:gd name="T0" fmla="*/ 15 w 915"/>
                    <a:gd name="T1" fmla="*/ 1008 h 1139"/>
                    <a:gd name="T2" fmla="*/ 0 w 915"/>
                    <a:gd name="T3" fmla="*/ 1061 h 1139"/>
                    <a:gd name="T4" fmla="*/ 15 w 915"/>
                    <a:gd name="T5" fmla="*/ 1139 h 1139"/>
                    <a:gd name="T6" fmla="*/ 70 w 915"/>
                    <a:gd name="T7" fmla="*/ 1139 h 1139"/>
                    <a:gd name="T8" fmla="*/ 231 w 915"/>
                    <a:gd name="T9" fmla="*/ 1108 h 1139"/>
                    <a:gd name="T10" fmla="*/ 408 w 915"/>
                    <a:gd name="T11" fmla="*/ 1046 h 1139"/>
                    <a:gd name="T12" fmla="*/ 554 w 915"/>
                    <a:gd name="T13" fmla="*/ 946 h 1139"/>
                    <a:gd name="T14" fmla="*/ 639 w 915"/>
                    <a:gd name="T15" fmla="*/ 816 h 1139"/>
                    <a:gd name="T16" fmla="*/ 715 w 915"/>
                    <a:gd name="T17" fmla="*/ 593 h 1139"/>
                    <a:gd name="T18" fmla="*/ 738 w 915"/>
                    <a:gd name="T19" fmla="*/ 385 h 1139"/>
                    <a:gd name="T20" fmla="*/ 738 w 915"/>
                    <a:gd name="T21" fmla="*/ 285 h 1139"/>
                    <a:gd name="T22" fmla="*/ 777 w 915"/>
                    <a:gd name="T23" fmla="*/ 224 h 1139"/>
                    <a:gd name="T24" fmla="*/ 845 w 915"/>
                    <a:gd name="T25" fmla="*/ 200 h 1139"/>
                    <a:gd name="T26" fmla="*/ 907 w 915"/>
                    <a:gd name="T27" fmla="*/ 200 h 1139"/>
                    <a:gd name="T28" fmla="*/ 915 w 915"/>
                    <a:gd name="T29" fmla="*/ 169 h 1139"/>
                    <a:gd name="T30" fmla="*/ 823 w 915"/>
                    <a:gd name="T31" fmla="*/ 177 h 1139"/>
                    <a:gd name="T32" fmla="*/ 808 w 915"/>
                    <a:gd name="T33" fmla="*/ 154 h 1139"/>
                    <a:gd name="T34" fmla="*/ 884 w 915"/>
                    <a:gd name="T35" fmla="*/ 70 h 1139"/>
                    <a:gd name="T36" fmla="*/ 868 w 915"/>
                    <a:gd name="T37" fmla="*/ 47 h 1139"/>
                    <a:gd name="T38" fmla="*/ 853 w 915"/>
                    <a:gd name="T39" fmla="*/ 62 h 1139"/>
                    <a:gd name="T40" fmla="*/ 792 w 915"/>
                    <a:gd name="T41" fmla="*/ 123 h 1139"/>
                    <a:gd name="T42" fmla="*/ 777 w 915"/>
                    <a:gd name="T43" fmla="*/ 123 h 1139"/>
                    <a:gd name="T44" fmla="*/ 777 w 915"/>
                    <a:gd name="T45" fmla="*/ 16 h 1139"/>
                    <a:gd name="T46" fmla="*/ 761 w 915"/>
                    <a:gd name="T47" fmla="*/ 0 h 1139"/>
                    <a:gd name="T48" fmla="*/ 738 w 915"/>
                    <a:gd name="T49" fmla="*/ 8 h 1139"/>
                    <a:gd name="T50" fmla="*/ 746 w 915"/>
                    <a:gd name="T51" fmla="*/ 123 h 1139"/>
                    <a:gd name="T52" fmla="*/ 730 w 915"/>
                    <a:gd name="T53" fmla="*/ 131 h 1139"/>
                    <a:gd name="T54" fmla="*/ 668 w 915"/>
                    <a:gd name="T55" fmla="*/ 70 h 1139"/>
                    <a:gd name="T56" fmla="*/ 623 w 915"/>
                    <a:gd name="T57" fmla="*/ 62 h 1139"/>
                    <a:gd name="T58" fmla="*/ 631 w 915"/>
                    <a:gd name="T59" fmla="*/ 93 h 1139"/>
                    <a:gd name="T60" fmla="*/ 699 w 915"/>
                    <a:gd name="T61" fmla="*/ 162 h 1139"/>
                    <a:gd name="T62" fmla="*/ 699 w 915"/>
                    <a:gd name="T63" fmla="*/ 200 h 1139"/>
                    <a:gd name="T64" fmla="*/ 676 w 915"/>
                    <a:gd name="T65" fmla="*/ 278 h 1139"/>
                    <a:gd name="T66" fmla="*/ 676 w 915"/>
                    <a:gd name="T67" fmla="*/ 346 h 1139"/>
                    <a:gd name="T68" fmla="*/ 676 w 915"/>
                    <a:gd name="T69" fmla="*/ 462 h 1139"/>
                    <a:gd name="T70" fmla="*/ 645 w 915"/>
                    <a:gd name="T71" fmla="*/ 608 h 1139"/>
                    <a:gd name="T72" fmla="*/ 615 w 915"/>
                    <a:gd name="T73" fmla="*/ 700 h 1139"/>
                    <a:gd name="T74" fmla="*/ 561 w 915"/>
                    <a:gd name="T75" fmla="*/ 816 h 1139"/>
                    <a:gd name="T76" fmla="*/ 499 w 915"/>
                    <a:gd name="T77" fmla="*/ 908 h 1139"/>
                    <a:gd name="T78" fmla="*/ 454 w 915"/>
                    <a:gd name="T79" fmla="*/ 954 h 1139"/>
                    <a:gd name="T80" fmla="*/ 330 w 915"/>
                    <a:gd name="T81" fmla="*/ 993 h 1139"/>
                    <a:gd name="T82" fmla="*/ 215 w 915"/>
                    <a:gd name="T83" fmla="*/ 1008 h 1139"/>
                    <a:gd name="T84" fmla="*/ 99 w 915"/>
                    <a:gd name="T85" fmla="*/ 1024 h 1139"/>
                    <a:gd name="T86" fmla="*/ 15 w 915"/>
                    <a:gd name="T87" fmla="*/ 1008 h 113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915"/>
                    <a:gd name="T133" fmla="*/ 0 h 1139"/>
                    <a:gd name="T134" fmla="*/ 915 w 915"/>
                    <a:gd name="T135" fmla="*/ 1139 h 113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915" h="1139">
                      <a:moveTo>
                        <a:pt x="15" y="1008"/>
                      </a:moveTo>
                      <a:lnTo>
                        <a:pt x="0" y="1061"/>
                      </a:lnTo>
                      <a:lnTo>
                        <a:pt x="15" y="1139"/>
                      </a:lnTo>
                      <a:lnTo>
                        <a:pt x="70" y="1139"/>
                      </a:lnTo>
                      <a:lnTo>
                        <a:pt x="231" y="1108"/>
                      </a:lnTo>
                      <a:lnTo>
                        <a:pt x="408" y="1046"/>
                      </a:lnTo>
                      <a:lnTo>
                        <a:pt x="554" y="946"/>
                      </a:lnTo>
                      <a:lnTo>
                        <a:pt x="639" y="816"/>
                      </a:lnTo>
                      <a:lnTo>
                        <a:pt x="715" y="593"/>
                      </a:lnTo>
                      <a:lnTo>
                        <a:pt x="738" y="385"/>
                      </a:lnTo>
                      <a:lnTo>
                        <a:pt x="738" y="285"/>
                      </a:lnTo>
                      <a:lnTo>
                        <a:pt x="777" y="224"/>
                      </a:lnTo>
                      <a:lnTo>
                        <a:pt x="845" y="200"/>
                      </a:lnTo>
                      <a:lnTo>
                        <a:pt x="907" y="200"/>
                      </a:lnTo>
                      <a:lnTo>
                        <a:pt x="915" y="169"/>
                      </a:lnTo>
                      <a:lnTo>
                        <a:pt x="823" y="177"/>
                      </a:lnTo>
                      <a:lnTo>
                        <a:pt x="808" y="154"/>
                      </a:lnTo>
                      <a:lnTo>
                        <a:pt x="884" y="70"/>
                      </a:lnTo>
                      <a:lnTo>
                        <a:pt x="868" y="47"/>
                      </a:lnTo>
                      <a:lnTo>
                        <a:pt x="853" y="62"/>
                      </a:lnTo>
                      <a:lnTo>
                        <a:pt x="792" y="123"/>
                      </a:lnTo>
                      <a:lnTo>
                        <a:pt x="777" y="123"/>
                      </a:lnTo>
                      <a:lnTo>
                        <a:pt x="777" y="16"/>
                      </a:lnTo>
                      <a:lnTo>
                        <a:pt x="761" y="0"/>
                      </a:lnTo>
                      <a:lnTo>
                        <a:pt x="738" y="8"/>
                      </a:lnTo>
                      <a:lnTo>
                        <a:pt x="746" y="123"/>
                      </a:lnTo>
                      <a:lnTo>
                        <a:pt x="730" y="131"/>
                      </a:lnTo>
                      <a:lnTo>
                        <a:pt x="668" y="70"/>
                      </a:lnTo>
                      <a:lnTo>
                        <a:pt x="623" y="62"/>
                      </a:lnTo>
                      <a:lnTo>
                        <a:pt x="631" y="93"/>
                      </a:lnTo>
                      <a:lnTo>
                        <a:pt x="699" y="162"/>
                      </a:lnTo>
                      <a:lnTo>
                        <a:pt x="699" y="200"/>
                      </a:lnTo>
                      <a:lnTo>
                        <a:pt x="676" y="278"/>
                      </a:lnTo>
                      <a:lnTo>
                        <a:pt x="676" y="346"/>
                      </a:lnTo>
                      <a:lnTo>
                        <a:pt x="676" y="462"/>
                      </a:lnTo>
                      <a:lnTo>
                        <a:pt x="645" y="608"/>
                      </a:lnTo>
                      <a:lnTo>
                        <a:pt x="615" y="700"/>
                      </a:lnTo>
                      <a:lnTo>
                        <a:pt x="561" y="816"/>
                      </a:lnTo>
                      <a:lnTo>
                        <a:pt x="499" y="908"/>
                      </a:lnTo>
                      <a:lnTo>
                        <a:pt x="454" y="954"/>
                      </a:lnTo>
                      <a:lnTo>
                        <a:pt x="330" y="993"/>
                      </a:lnTo>
                      <a:lnTo>
                        <a:pt x="215" y="1008"/>
                      </a:lnTo>
                      <a:lnTo>
                        <a:pt x="99" y="1024"/>
                      </a:lnTo>
                      <a:lnTo>
                        <a:pt x="15" y="100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0436" name="Line 75"/>
              <p:cNvSpPr>
                <a:spLocks noChangeAspect="1" noChangeShapeType="1"/>
              </p:cNvSpPr>
              <p:nvPr/>
            </p:nvSpPr>
            <p:spPr bwMode="auto">
              <a:xfrm flipV="1">
                <a:off x="1824" y="3840"/>
                <a:ext cx="576" cy="193"/>
              </a:xfrm>
              <a:prstGeom prst="line">
                <a:avLst/>
              </a:prstGeom>
              <a:noFill/>
              <a:ln w="6350">
                <a:solidFill>
                  <a:schemeClr val="hlink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26" name="Group 76"/>
            <p:cNvGrpSpPr>
              <a:grpSpLocks noChangeAspect="1"/>
            </p:cNvGrpSpPr>
            <p:nvPr/>
          </p:nvGrpSpPr>
          <p:grpSpPr bwMode="auto">
            <a:xfrm rot="325367" flipH="1">
              <a:off x="2580" y="3601"/>
              <a:ext cx="141" cy="153"/>
              <a:chOff x="1584" y="3072"/>
              <a:chExt cx="816" cy="961"/>
            </a:xfrm>
          </p:grpSpPr>
          <p:grpSp>
            <p:nvGrpSpPr>
              <p:cNvPr id="10427" name="Group 77"/>
              <p:cNvGrpSpPr>
                <a:grpSpLocks noChangeAspect="1"/>
              </p:cNvGrpSpPr>
              <p:nvPr/>
            </p:nvGrpSpPr>
            <p:grpSpPr bwMode="auto">
              <a:xfrm rot="-1717408">
                <a:off x="1584" y="3072"/>
                <a:ext cx="744" cy="912"/>
                <a:chOff x="2448" y="2064"/>
                <a:chExt cx="744" cy="912"/>
              </a:xfrm>
            </p:grpSpPr>
            <p:sp>
              <p:nvSpPr>
                <p:cNvPr id="10429" name="Freeform 78"/>
                <p:cNvSpPr>
                  <a:spLocks noChangeAspect="1"/>
                </p:cNvSpPr>
                <p:nvPr/>
              </p:nvSpPr>
              <p:spPr bwMode="auto">
                <a:xfrm>
                  <a:off x="2810" y="2195"/>
                  <a:ext cx="200" cy="202"/>
                </a:xfrm>
                <a:custGeom>
                  <a:avLst/>
                  <a:gdLst>
                    <a:gd name="T0" fmla="*/ 388 w 600"/>
                    <a:gd name="T1" fmla="*/ 289 h 608"/>
                    <a:gd name="T2" fmla="*/ 372 w 600"/>
                    <a:gd name="T3" fmla="*/ 177 h 608"/>
                    <a:gd name="T4" fmla="*/ 341 w 600"/>
                    <a:gd name="T5" fmla="*/ 78 h 608"/>
                    <a:gd name="T6" fmla="*/ 284 w 600"/>
                    <a:gd name="T7" fmla="*/ 24 h 608"/>
                    <a:gd name="T8" fmla="*/ 185 w 600"/>
                    <a:gd name="T9" fmla="*/ 0 h 608"/>
                    <a:gd name="T10" fmla="*/ 100 w 600"/>
                    <a:gd name="T11" fmla="*/ 24 h 608"/>
                    <a:gd name="T12" fmla="*/ 19 w 600"/>
                    <a:gd name="T13" fmla="*/ 123 h 608"/>
                    <a:gd name="T14" fmla="*/ 0 w 600"/>
                    <a:gd name="T15" fmla="*/ 243 h 608"/>
                    <a:gd name="T16" fmla="*/ 19 w 600"/>
                    <a:gd name="T17" fmla="*/ 370 h 608"/>
                    <a:gd name="T18" fmla="*/ 50 w 600"/>
                    <a:gd name="T19" fmla="*/ 447 h 608"/>
                    <a:gd name="T20" fmla="*/ 88 w 600"/>
                    <a:gd name="T21" fmla="*/ 528 h 608"/>
                    <a:gd name="T22" fmla="*/ 130 w 600"/>
                    <a:gd name="T23" fmla="*/ 582 h 608"/>
                    <a:gd name="T24" fmla="*/ 177 w 600"/>
                    <a:gd name="T25" fmla="*/ 608 h 608"/>
                    <a:gd name="T26" fmla="*/ 242 w 600"/>
                    <a:gd name="T27" fmla="*/ 585 h 608"/>
                    <a:gd name="T28" fmla="*/ 307 w 600"/>
                    <a:gd name="T29" fmla="*/ 531 h 608"/>
                    <a:gd name="T30" fmla="*/ 349 w 600"/>
                    <a:gd name="T31" fmla="*/ 455 h 608"/>
                    <a:gd name="T32" fmla="*/ 388 w 600"/>
                    <a:gd name="T33" fmla="*/ 390 h 608"/>
                    <a:gd name="T34" fmla="*/ 400 w 600"/>
                    <a:gd name="T35" fmla="*/ 351 h 608"/>
                    <a:gd name="T36" fmla="*/ 565 w 600"/>
                    <a:gd name="T37" fmla="*/ 293 h 608"/>
                    <a:gd name="T38" fmla="*/ 600 w 600"/>
                    <a:gd name="T39" fmla="*/ 270 h 608"/>
                    <a:gd name="T40" fmla="*/ 580 w 600"/>
                    <a:gd name="T41" fmla="*/ 235 h 608"/>
                    <a:gd name="T42" fmla="*/ 388 w 600"/>
                    <a:gd name="T43" fmla="*/ 289 h 60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00"/>
                    <a:gd name="T67" fmla="*/ 0 h 608"/>
                    <a:gd name="T68" fmla="*/ 600 w 600"/>
                    <a:gd name="T69" fmla="*/ 608 h 60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00" h="608">
                      <a:moveTo>
                        <a:pt x="388" y="289"/>
                      </a:moveTo>
                      <a:lnTo>
                        <a:pt x="372" y="177"/>
                      </a:lnTo>
                      <a:lnTo>
                        <a:pt x="341" y="78"/>
                      </a:lnTo>
                      <a:lnTo>
                        <a:pt x="284" y="24"/>
                      </a:lnTo>
                      <a:lnTo>
                        <a:pt x="185" y="0"/>
                      </a:lnTo>
                      <a:lnTo>
                        <a:pt x="100" y="24"/>
                      </a:lnTo>
                      <a:lnTo>
                        <a:pt x="19" y="123"/>
                      </a:lnTo>
                      <a:lnTo>
                        <a:pt x="0" y="243"/>
                      </a:lnTo>
                      <a:lnTo>
                        <a:pt x="19" y="370"/>
                      </a:lnTo>
                      <a:lnTo>
                        <a:pt x="50" y="447"/>
                      </a:lnTo>
                      <a:lnTo>
                        <a:pt x="88" y="528"/>
                      </a:lnTo>
                      <a:lnTo>
                        <a:pt x="130" y="582"/>
                      </a:lnTo>
                      <a:lnTo>
                        <a:pt x="177" y="608"/>
                      </a:lnTo>
                      <a:lnTo>
                        <a:pt x="242" y="585"/>
                      </a:lnTo>
                      <a:lnTo>
                        <a:pt x="307" y="531"/>
                      </a:lnTo>
                      <a:lnTo>
                        <a:pt x="349" y="455"/>
                      </a:lnTo>
                      <a:lnTo>
                        <a:pt x="388" y="390"/>
                      </a:lnTo>
                      <a:lnTo>
                        <a:pt x="400" y="351"/>
                      </a:lnTo>
                      <a:lnTo>
                        <a:pt x="565" y="293"/>
                      </a:lnTo>
                      <a:lnTo>
                        <a:pt x="600" y="270"/>
                      </a:lnTo>
                      <a:lnTo>
                        <a:pt x="580" y="235"/>
                      </a:lnTo>
                      <a:lnTo>
                        <a:pt x="388" y="289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430" name="Freeform 79"/>
                <p:cNvSpPr>
                  <a:spLocks noChangeAspect="1"/>
                </p:cNvSpPr>
                <p:nvPr/>
              </p:nvSpPr>
              <p:spPr bwMode="auto">
                <a:xfrm>
                  <a:off x="2712" y="2413"/>
                  <a:ext cx="206" cy="361"/>
                </a:xfrm>
                <a:custGeom>
                  <a:avLst/>
                  <a:gdLst>
                    <a:gd name="T0" fmla="*/ 208 w 619"/>
                    <a:gd name="T1" fmla="*/ 161 h 1085"/>
                    <a:gd name="T2" fmla="*/ 284 w 619"/>
                    <a:gd name="T3" fmla="*/ 80 h 1085"/>
                    <a:gd name="T4" fmla="*/ 411 w 619"/>
                    <a:gd name="T5" fmla="*/ 3 h 1085"/>
                    <a:gd name="T6" fmla="*/ 469 w 619"/>
                    <a:gd name="T7" fmla="*/ 0 h 1085"/>
                    <a:gd name="T8" fmla="*/ 573 w 619"/>
                    <a:gd name="T9" fmla="*/ 34 h 1085"/>
                    <a:gd name="T10" fmla="*/ 619 w 619"/>
                    <a:gd name="T11" fmla="*/ 85 h 1085"/>
                    <a:gd name="T12" fmla="*/ 619 w 619"/>
                    <a:gd name="T13" fmla="*/ 161 h 1085"/>
                    <a:gd name="T14" fmla="*/ 542 w 619"/>
                    <a:gd name="T15" fmla="*/ 304 h 1085"/>
                    <a:gd name="T16" fmla="*/ 458 w 619"/>
                    <a:gd name="T17" fmla="*/ 415 h 1085"/>
                    <a:gd name="T18" fmla="*/ 422 w 619"/>
                    <a:gd name="T19" fmla="*/ 508 h 1085"/>
                    <a:gd name="T20" fmla="*/ 399 w 619"/>
                    <a:gd name="T21" fmla="*/ 615 h 1085"/>
                    <a:gd name="T22" fmla="*/ 422 w 619"/>
                    <a:gd name="T23" fmla="*/ 719 h 1085"/>
                    <a:gd name="T24" fmla="*/ 445 w 619"/>
                    <a:gd name="T25" fmla="*/ 820 h 1085"/>
                    <a:gd name="T26" fmla="*/ 445 w 619"/>
                    <a:gd name="T27" fmla="*/ 935 h 1085"/>
                    <a:gd name="T28" fmla="*/ 411 w 619"/>
                    <a:gd name="T29" fmla="*/ 1005 h 1085"/>
                    <a:gd name="T30" fmla="*/ 334 w 619"/>
                    <a:gd name="T31" fmla="*/ 1043 h 1085"/>
                    <a:gd name="T32" fmla="*/ 242 w 619"/>
                    <a:gd name="T33" fmla="*/ 1085 h 1085"/>
                    <a:gd name="T34" fmla="*/ 157 w 619"/>
                    <a:gd name="T35" fmla="*/ 1085 h 1085"/>
                    <a:gd name="T36" fmla="*/ 100 w 619"/>
                    <a:gd name="T37" fmla="*/ 1054 h 1085"/>
                    <a:gd name="T38" fmla="*/ 23 w 619"/>
                    <a:gd name="T39" fmla="*/ 927 h 1085"/>
                    <a:gd name="T40" fmla="*/ 0 w 619"/>
                    <a:gd name="T41" fmla="*/ 797 h 1085"/>
                    <a:gd name="T42" fmla="*/ 8 w 619"/>
                    <a:gd name="T43" fmla="*/ 628 h 1085"/>
                    <a:gd name="T44" fmla="*/ 65 w 619"/>
                    <a:gd name="T45" fmla="*/ 415 h 1085"/>
                    <a:gd name="T46" fmla="*/ 123 w 619"/>
                    <a:gd name="T47" fmla="*/ 277 h 1085"/>
                    <a:gd name="T48" fmla="*/ 208 w 619"/>
                    <a:gd name="T49" fmla="*/ 161 h 108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19"/>
                    <a:gd name="T76" fmla="*/ 0 h 1085"/>
                    <a:gd name="T77" fmla="*/ 619 w 619"/>
                    <a:gd name="T78" fmla="*/ 1085 h 108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19" h="1085">
                      <a:moveTo>
                        <a:pt x="208" y="161"/>
                      </a:moveTo>
                      <a:lnTo>
                        <a:pt x="284" y="80"/>
                      </a:lnTo>
                      <a:lnTo>
                        <a:pt x="411" y="3"/>
                      </a:lnTo>
                      <a:lnTo>
                        <a:pt x="469" y="0"/>
                      </a:lnTo>
                      <a:lnTo>
                        <a:pt x="573" y="34"/>
                      </a:lnTo>
                      <a:lnTo>
                        <a:pt x="619" y="85"/>
                      </a:lnTo>
                      <a:lnTo>
                        <a:pt x="619" y="161"/>
                      </a:lnTo>
                      <a:lnTo>
                        <a:pt x="542" y="304"/>
                      </a:lnTo>
                      <a:lnTo>
                        <a:pt x="458" y="415"/>
                      </a:lnTo>
                      <a:lnTo>
                        <a:pt x="422" y="508"/>
                      </a:lnTo>
                      <a:lnTo>
                        <a:pt x="399" y="615"/>
                      </a:lnTo>
                      <a:lnTo>
                        <a:pt x="422" y="719"/>
                      </a:lnTo>
                      <a:lnTo>
                        <a:pt x="445" y="820"/>
                      </a:lnTo>
                      <a:lnTo>
                        <a:pt x="445" y="935"/>
                      </a:lnTo>
                      <a:lnTo>
                        <a:pt x="411" y="1005"/>
                      </a:lnTo>
                      <a:lnTo>
                        <a:pt x="334" y="1043"/>
                      </a:lnTo>
                      <a:lnTo>
                        <a:pt x="242" y="1085"/>
                      </a:lnTo>
                      <a:lnTo>
                        <a:pt x="157" y="1085"/>
                      </a:lnTo>
                      <a:lnTo>
                        <a:pt x="100" y="1054"/>
                      </a:lnTo>
                      <a:lnTo>
                        <a:pt x="23" y="927"/>
                      </a:lnTo>
                      <a:lnTo>
                        <a:pt x="0" y="797"/>
                      </a:lnTo>
                      <a:lnTo>
                        <a:pt x="8" y="628"/>
                      </a:lnTo>
                      <a:lnTo>
                        <a:pt x="65" y="415"/>
                      </a:lnTo>
                      <a:lnTo>
                        <a:pt x="123" y="277"/>
                      </a:lnTo>
                      <a:lnTo>
                        <a:pt x="208" y="16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431" name="Freeform 80"/>
                <p:cNvSpPr>
                  <a:spLocks noChangeAspect="1"/>
                </p:cNvSpPr>
                <p:nvPr/>
              </p:nvSpPr>
              <p:spPr bwMode="auto">
                <a:xfrm>
                  <a:off x="2726" y="2706"/>
                  <a:ext cx="261" cy="270"/>
                </a:xfrm>
                <a:custGeom>
                  <a:avLst/>
                  <a:gdLst>
                    <a:gd name="T0" fmla="*/ 0 w 782"/>
                    <a:gd name="T1" fmla="*/ 76 h 808"/>
                    <a:gd name="T2" fmla="*/ 66 w 782"/>
                    <a:gd name="T3" fmla="*/ 0 h 808"/>
                    <a:gd name="T4" fmla="*/ 163 w 782"/>
                    <a:gd name="T5" fmla="*/ 0 h 808"/>
                    <a:gd name="T6" fmla="*/ 343 w 782"/>
                    <a:gd name="T7" fmla="*/ 19 h 808"/>
                    <a:gd name="T8" fmla="*/ 555 w 782"/>
                    <a:gd name="T9" fmla="*/ 30 h 808"/>
                    <a:gd name="T10" fmla="*/ 636 w 782"/>
                    <a:gd name="T11" fmla="*/ 65 h 808"/>
                    <a:gd name="T12" fmla="*/ 670 w 782"/>
                    <a:gd name="T13" fmla="*/ 110 h 808"/>
                    <a:gd name="T14" fmla="*/ 678 w 782"/>
                    <a:gd name="T15" fmla="*/ 180 h 808"/>
                    <a:gd name="T16" fmla="*/ 654 w 782"/>
                    <a:gd name="T17" fmla="*/ 253 h 808"/>
                    <a:gd name="T18" fmla="*/ 589 w 782"/>
                    <a:gd name="T19" fmla="*/ 365 h 808"/>
                    <a:gd name="T20" fmla="*/ 504 w 782"/>
                    <a:gd name="T21" fmla="*/ 457 h 808"/>
                    <a:gd name="T22" fmla="*/ 439 w 782"/>
                    <a:gd name="T23" fmla="*/ 541 h 808"/>
                    <a:gd name="T24" fmla="*/ 412 w 782"/>
                    <a:gd name="T25" fmla="*/ 607 h 808"/>
                    <a:gd name="T26" fmla="*/ 393 w 782"/>
                    <a:gd name="T27" fmla="*/ 653 h 808"/>
                    <a:gd name="T28" fmla="*/ 400 w 782"/>
                    <a:gd name="T29" fmla="*/ 689 h 808"/>
                    <a:gd name="T30" fmla="*/ 405 w 782"/>
                    <a:gd name="T31" fmla="*/ 711 h 808"/>
                    <a:gd name="T32" fmla="*/ 482 w 782"/>
                    <a:gd name="T33" fmla="*/ 711 h 808"/>
                    <a:gd name="T34" fmla="*/ 601 w 782"/>
                    <a:gd name="T35" fmla="*/ 692 h 808"/>
                    <a:gd name="T36" fmla="*/ 678 w 782"/>
                    <a:gd name="T37" fmla="*/ 692 h 808"/>
                    <a:gd name="T38" fmla="*/ 758 w 782"/>
                    <a:gd name="T39" fmla="*/ 723 h 808"/>
                    <a:gd name="T40" fmla="*/ 782 w 782"/>
                    <a:gd name="T41" fmla="*/ 761 h 808"/>
                    <a:gd name="T42" fmla="*/ 758 w 782"/>
                    <a:gd name="T43" fmla="*/ 796 h 808"/>
                    <a:gd name="T44" fmla="*/ 724 w 782"/>
                    <a:gd name="T45" fmla="*/ 808 h 808"/>
                    <a:gd name="T46" fmla="*/ 670 w 782"/>
                    <a:gd name="T47" fmla="*/ 792 h 808"/>
                    <a:gd name="T48" fmla="*/ 597 w 782"/>
                    <a:gd name="T49" fmla="*/ 749 h 808"/>
                    <a:gd name="T50" fmla="*/ 520 w 782"/>
                    <a:gd name="T51" fmla="*/ 757 h 808"/>
                    <a:gd name="T52" fmla="*/ 393 w 782"/>
                    <a:gd name="T53" fmla="*/ 780 h 808"/>
                    <a:gd name="T54" fmla="*/ 355 w 782"/>
                    <a:gd name="T55" fmla="*/ 773 h 808"/>
                    <a:gd name="T56" fmla="*/ 335 w 782"/>
                    <a:gd name="T57" fmla="*/ 746 h 808"/>
                    <a:gd name="T58" fmla="*/ 335 w 782"/>
                    <a:gd name="T59" fmla="*/ 681 h 808"/>
                    <a:gd name="T60" fmla="*/ 335 w 782"/>
                    <a:gd name="T61" fmla="*/ 588 h 808"/>
                    <a:gd name="T62" fmla="*/ 389 w 782"/>
                    <a:gd name="T63" fmla="*/ 518 h 808"/>
                    <a:gd name="T64" fmla="*/ 470 w 782"/>
                    <a:gd name="T65" fmla="*/ 414 h 808"/>
                    <a:gd name="T66" fmla="*/ 540 w 782"/>
                    <a:gd name="T67" fmla="*/ 323 h 808"/>
                    <a:gd name="T68" fmla="*/ 586 w 782"/>
                    <a:gd name="T69" fmla="*/ 253 h 808"/>
                    <a:gd name="T70" fmla="*/ 609 w 782"/>
                    <a:gd name="T71" fmla="*/ 192 h 808"/>
                    <a:gd name="T72" fmla="*/ 597 w 782"/>
                    <a:gd name="T73" fmla="*/ 157 h 808"/>
                    <a:gd name="T74" fmla="*/ 566 w 782"/>
                    <a:gd name="T75" fmla="*/ 115 h 808"/>
                    <a:gd name="T76" fmla="*/ 520 w 782"/>
                    <a:gd name="T77" fmla="*/ 103 h 808"/>
                    <a:gd name="T78" fmla="*/ 470 w 782"/>
                    <a:gd name="T79" fmla="*/ 103 h 808"/>
                    <a:gd name="T80" fmla="*/ 358 w 782"/>
                    <a:gd name="T81" fmla="*/ 103 h 808"/>
                    <a:gd name="T82" fmla="*/ 193 w 782"/>
                    <a:gd name="T83" fmla="*/ 134 h 808"/>
                    <a:gd name="T84" fmla="*/ 70 w 782"/>
                    <a:gd name="T85" fmla="*/ 146 h 808"/>
                    <a:gd name="T86" fmla="*/ 20 w 782"/>
                    <a:gd name="T87" fmla="*/ 134 h 808"/>
                    <a:gd name="T88" fmla="*/ 0 w 782"/>
                    <a:gd name="T89" fmla="*/ 115 h 808"/>
                    <a:gd name="T90" fmla="*/ 0 w 782"/>
                    <a:gd name="T91" fmla="*/ 76 h 80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782"/>
                    <a:gd name="T139" fmla="*/ 0 h 808"/>
                    <a:gd name="T140" fmla="*/ 782 w 782"/>
                    <a:gd name="T141" fmla="*/ 808 h 80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782" h="808">
                      <a:moveTo>
                        <a:pt x="0" y="76"/>
                      </a:moveTo>
                      <a:lnTo>
                        <a:pt x="66" y="0"/>
                      </a:lnTo>
                      <a:lnTo>
                        <a:pt x="163" y="0"/>
                      </a:lnTo>
                      <a:lnTo>
                        <a:pt x="343" y="19"/>
                      </a:lnTo>
                      <a:lnTo>
                        <a:pt x="555" y="30"/>
                      </a:lnTo>
                      <a:lnTo>
                        <a:pt x="636" y="65"/>
                      </a:lnTo>
                      <a:lnTo>
                        <a:pt x="670" y="110"/>
                      </a:lnTo>
                      <a:lnTo>
                        <a:pt x="678" y="180"/>
                      </a:lnTo>
                      <a:lnTo>
                        <a:pt x="654" y="253"/>
                      </a:lnTo>
                      <a:lnTo>
                        <a:pt x="589" y="365"/>
                      </a:lnTo>
                      <a:lnTo>
                        <a:pt x="504" y="457"/>
                      </a:lnTo>
                      <a:lnTo>
                        <a:pt x="439" y="541"/>
                      </a:lnTo>
                      <a:lnTo>
                        <a:pt x="412" y="607"/>
                      </a:lnTo>
                      <a:lnTo>
                        <a:pt x="393" y="653"/>
                      </a:lnTo>
                      <a:lnTo>
                        <a:pt x="400" y="689"/>
                      </a:lnTo>
                      <a:lnTo>
                        <a:pt x="405" y="711"/>
                      </a:lnTo>
                      <a:lnTo>
                        <a:pt x="482" y="711"/>
                      </a:lnTo>
                      <a:lnTo>
                        <a:pt x="601" y="692"/>
                      </a:lnTo>
                      <a:lnTo>
                        <a:pt x="678" y="692"/>
                      </a:lnTo>
                      <a:lnTo>
                        <a:pt x="758" y="723"/>
                      </a:lnTo>
                      <a:lnTo>
                        <a:pt x="782" y="761"/>
                      </a:lnTo>
                      <a:lnTo>
                        <a:pt x="758" y="796"/>
                      </a:lnTo>
                      <a:lnTo>
                        <a:pt x="724" y="808"/>
                      </a:lnTo>
                      <a:lnTo>
                        <a:pt x="670" y="792"/>
                      </a:lnTo>
                      <a:lnTo>
                        <a:pt x="597" y="749"/>
                      </a:lnTo>
                      <a:lnTo>
                        <a:pt x="520" y="757"/>
                      </a:lnTo>
                      <a:lnTo>
                        <a:pt x="393" y="780"/>
                      </a:lnTo>
                      <a:lnTo>
                        <a:pt x="355" y="773"/>
                      </a:lnTo>
                      <a:lnTo>
                        <a:pt x="335" y="746"/>
                      </a:lnTo>
                      <a:lnTo>
                        <a:pt x="335" y="681"/>
                      </a:lnTo>
                      <a:lnTo>
                        <a:pt x="335" y="588"/>
                      </a:lnTo>
                      <a:lnTo>
                        <a:pt x="389" y="518"/>
                      </a:lnTo>
                      <a:lnTo>
                        <a:pt x="470" y="414"/>
                      </a:lnTo>
                      <a:lnTo>
                        <a:pt x="540" y="323"/>
                      </a:lnTo>
                      <a:lnTo>
                        <a:pt x="586" y="253"/>
                      </a:lnTo>
                      <a:lnTo>
                        <a:pt x="609" y="192"/>
                      </a:lnTo>
                      <a:lnTo>
                        <a:pt x="597" y="157"/>
                      </a:lnTo>
                      <a:lnTo>
                        <a:pt x="566" y="115"/>
                      </a:lnTo>
                      <a:lnTo>
                        <a:pt x="520" y="103"/>
                      </a:lnTo>
                      <a:lnTo>
                        <a:pt x="470" y="103"/>
                      </a:lnTo>
                      <a:lnTo>
                        <a:pt x="358" y="103"/>
                      </a:lnTo>
                      <a:lnTo>
                        <a:pt x="193" y="134"/>
                      </a:lnTo>
                      <a:lnTo>
                        <a:pt x="70" y="146"/>
                      </a:lnTo>
                      <a:lnTo>
                        <a:pt x="20" y="134"/>
                      </a:lnTo>
                      <a:lnTo>
                        <a:pt x="0" y="115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432" name="Freeform 81"/>
                <p:cNvSpPr>
                  <a:spLocks noChangeAspect="1"/>
                </p:cNvSpPr>
                <p:nvPr/>
              </p:nvSpPr>
              <p:spPr bwMode="auto">
                <a:xfrm>
                  <a:off x="2448" y="2645"/>
                  <a:ext cx="331" cy="256"/>
                </a:xfrm>
                <a:custGeom>
                  <a:avLst/>
                  <a:gdLst>
                    <a:gd name="T0" fmla="*/ 808 w 992"/>
                    <a:gd name="T1" fmla="*/ 320 h 770"/>
                    <a:gd name="T2" fmla="*/ 823 w 992"/>
                    <a:gd name="T3" fmla="*/ 219 h 770"/>
                    <a:gd name="T4" fmla="*/ 881 w 992"/>
                    <a:gd name="T5" fmla="*/ 181 h 770"/>
                    <a:gd name="T6" fmla="*/ 950 w 992"/>
                    <a:gd name="T7" fmla="*/ 174 h 770"/>
                    <a:gd name="T8" fmla="*/ 992 w 992"/>
                    <a:gd name="T9" fmla="*/ 219 h 770"/>
                    <a:gd name="T10" fmla="*/ 973 w 992"/>
                    <a:gd name="T11" fmla="*/ 308 h 770"/>
                    <a:gd name="T12" fmla="*/ 935 w 992"/>
                    <a:gd name="T13" fmla="*/ 427 h 770"/>
                    <a:gd name="T14" fmla="*/ 857 w 992"/>
                    <a:gd name="T15" fmla="*/ 562 h 770"/>
                    <a:gd name="T16" fmla="*/ 761 w 992"/>
                    <a:gd name="T17" fmla="*/ 677 h 770"/>
                    <a:gd name="T18" fmla="*/ 681 w 992"/>
                    <a:gd name="T19" fmla="*/ 739 h 770"/>
                    <a:gd name="T20" fmla="*/ 592 w 992"/>
                    <a:gd name="T21" fmla="*/ 770 h 770"/>
                    <a:gd name="T22" fmla="*/ 507 w 992"/>
                    <a:gd name="T23" fmla="*/ 759 h 770"/>
                    <a:gd name="T24" fmla="*/ 442 w 992"/>
                    <a:gd name="T25" fmla="*/ 723 h 770"/>
                    <a:gd name="T26" fmla="*/ 419 w 992"/>
                    <a:gd name="T27" fmla="*/ 666 h 770"/>
                    <a:gd name="T28" fmla="*/ 392 w 992"/>
                    <a:gd name="T29" fmla="*/ 566 h 770"/>
                    <a:gd name="T30" fmla="*/ 361 w 992"/>
                    <a:gd name="T31" fmla="*/ 382 h 770"/>
                    <a:gd name="T32" fmla="*/ 338 w 992"/>
                    <a:gd name="T33" fmla="*/ 254 h 770"/>
                    <a:gd name="T34" fmla="*/ 338 w 992"/>
                    <a:gd name="T35" fmla="*/ 104 h 770"/>
                    <a:gd name="T36" fmla="*/ 323 w 992"/>
                    <a:gd name="T37" fmla="*/ 78 h 770"/>
                    <a:gd name="T38" fmla="*/ 277 w 992"/>
                    <a:gd name="T39" fmla="*/ 70 h 770"/>
                    <a:gd name="T40" fmla="*/ 223 w 992"/>
                    <a:gd name="T41" fmla="*/ 112 h 770"/>
                    <a:gd name="T42" fmla="*/ 173 w 992"/>
                    <a:gd name="T43" fmla="*/ 181 h 770"/>
                    <a:gd name="T44" fmla="*/ 115 w 992"/>
                    <a:gd name="T45" fmla="*/ 219 h 770"/>
                    <a:gd name="T46" fmla="*/ 27 w 992"/>
                    <a:gd name="T47" fmla="*/ 219 h 770"/>
                    <a:gd name="T48" fmla="*/ 0 w 992"/>
                    <a:gd name="T49" fmla="*/ 196 h 770"/>
                    <a:gd name="T50" fmla="*/ 0 w 992"/>
                    <a:gd name="T51" fmla="*/ 158 h 770"/>
                    <a:gd name="T52" fmla="*/ 39 w 992"/>
                    <a:gd name="T53" fmla="*/ 123 h 770"/>
                    <a:gd name="T54" fmla="*/ 81 w 992"/>
                    <a:gd name="T55" fmla="*/ 135 h 770"/>
                    <a:gd name="T56" fmla="*/ 119 w 992"/>
                    <a:gd name="T57" fmla="*/ 127 h 770"/>
                    <a:gd name="T58" fmla="*/ 189 w 992"/>
                    <a:gd name="T59" fmla="*/ 78 h 770"/>
                    <a:gd name="T60" fmla="*/ 257 w 992"/>
                    <a:gd name="T61" fmla="*/ 23 h 770"/>
                    <a:gd name="T62" fmla="*/ 323 w 992"/>
                    <a:gd name="T63" fmla="*/ 8 h 770"/>
                    <a:gd name="T64" fmla="*/ 415 w 992"/>
                    <a:gd name="T65" fmla="*/ 0 h 770"/>
                    <a:gd name="T66" fmla="*/ 419 w 992"/>
                    <a:gd name="T67" fmla="*/ 42 h 770"/>
                    <a:gd name="T68" fmla="*/ 397 w 992"/>
                    <a:gd name="T69" fmla="*/ 89 h 770"/>
                    <a:gd name="T70" fmla="*/ 392 w 992"/>
                    <a:gd name="T71" fmla="*/ 208 h 770"/>
                    <a:gd name="T72" fmla="*/ 419 w 992"/>
                    <a:gd name="T73" fmla="*/ 366 h 770"/>
                    <a:gd name="T74" fmla="*/ 462 w 992"/>
                    <a:gd name="T75" fmla="*/ 520 h 770"/>
                    <a:gd name="T76" fmla="*/ 499 w 992"/>
                    <a:gd name="T77" fmla="*/ 612 h 770"/>
                    <a:gd name="T78" fmla="*/ 558 w 992"/>
                    <a:gd name="T79" fmla="*/ 655 h 770"/>
                    <a:gd name="T80" fmla="*/ 615 w 992"/>
                    <a:gd name="T81" fmla="*/ 655 h 770"/>
                    <a:gd name="T82" fmla="*/ 673 w 992"/>
                    <a:gd name="T83" fmla="*/ 612 h 770"/>
                    <a:gd name="T84" fmla="*/ 750 w 992"/>
                    <a:gd name="T85" fmla="*/ 515 h 770"/>
                    <a:gd name="T86" fmla="*/ 800 w 992"/>
                    <a:gd name="T87" fmla="*/ 377 h 770"/>
                    <a:gd name="T88" fmla="*/ 808 w 992"/>
                    <a:gd name="T89" fmla="*/ 320 h 77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992"/>
                    <a:gd name="T136" fmla="*/ 0 h 770"/>
                    <a:gd name="T137" fmla="*/ 992 w 992"/>
                    <a:gd name="T138" fmla="*/ 770 h 77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992" h="770">
                      <a:moveTo>
                        <a:pt x="808" y="320"/>
                      </a:moveTo>
                      <a:lnTo>
                        <a:pt x="823" y="219"/>
                      </a:lnTo>
                      <a:lnTo>
                        <a:pt x="881" y="181"/>
                      </a:lnTo>
                      <a:lnTo>
                        <a:pt x="950" y="174"/>
                      </a:lnTo>
                      <a:lnTo>
                        <a:pt x="992" y="219"/>
                      </a:lnTo>
                      <a:lnTo>
                        <a:pt x="973" y="308"/>
                      </a:lnTo>
                      <a:lnTo>
                        <a:pt x="935" y="427"/>
                      </a:lnTo>
                      <a:lnTo>
                        <a:pt x="857" y="562"/>
                      </a:lnTo>
                      <a:lnTo>
                        <a:pt x="761" y="677"/>
                      </a:lnTo>
                      <a:lnTo>
                        <a:pt x="681" y="739"/>
                      </a:lnTo>
                      <a:lnTo>
                        <a:pt x="592" y="770"/>
                      </a:lnTo>
                      <a:lnTo>
                        <a:pt x="507" y="759"/>
                      </a:lnTo>
                      <a:lnTo>
                        <a:pt x="442" y="723"/>
                      </a:lnTo>
                      <a:lnTo>
                        <a:pt x="419" y="666"/>
                      </a:lnTo>
                      <a:lnTo>
                        <a:pt x="392" y="566"/>
                      </a:lnTo>
                      <a:lnTo>
                        <a:pt x="361" y="382"/>
                      </a:lnTo>
                      <a:lnTo>
                        <a:pt x="338" y="254"/>
                      </a:lnTo>
                      <a:lnTo>
                        <a:pt x="338" y="104"/>
                      </a:lnTo>
                      <a:lnTo>
                        <a:pt x="323" y="78"/>
                      </a:lnTo>
                      <a:lnTo>
                        <a:pt x="277" y="70"/>
                      </a:lnTo>
                      <a:lnTo>
                        <a:pt x="223" y="112"/>
                      </a:lnTo>
                      <a:lnTo>
                        <a:pt x="173" y="181"/>
                      </a:lnTo>
                      <a:lnTo>
                        <a:pt x="115" y="219"/>
                      </a:lnTo>
                      <a:lnTo>
                        <a:pt x="27" y="219"/>
                      </a:lnTo>
                      <a:lnTo>
                        <a:pt x="0" y="196"/>
                      </a:lnTo>
                      <a:lnTo>
                        <a:pt x="0" y="158"/>
                      </a:lnTo>
                      <a:lnTo>
                        <a:pt x="39" y="123"/>
                      </a:lnTo>
                      <a:lnTo>
                        <a:pt x="81" y="135"/>
                      </a:lnTo>
                      <a:lnTo>
                        <a:pt x="119" y="127"/>
                      </a:lnTo>
                      <a:lnTo>
                        <a:pt x="189" y="78"/>
                      </a:lnTo>
                      <a:lnTo>
                        <a:pt x="257" y="23"/>
                      </a:lnTo>
                      <a:lnTo>
                        <a:pt x="323" y="8"/>
                      </a:lnTo>
                      <a:lnTo>
                        <a:pt x="415" y="0"/>
                      </a:lnTo>
                      <a:lnTo>
                        <a:pt x="419" y="42"/>
                      </a:lnTo>
                      <a:lnTo>
                        <a:pt x="397" y="89"/>
                      </a:lnTo>
                      <a:lnTo>
                        <a:pt x="392" y="208"/>
                      </a:lnTo>
                      <a:lnTo>
                        <a:pt x="419" y="366"/>
                      </a:lnTo>
                      <a:lnTo>
                        <a:pt x="462" y="520"/>
                      </a:lnTo>
                      <a:lnTo>
                        <a:pt x="499" y="612"/>
                      </a:lnTo>
                      <a:lnTo>
                        <a:pt x="558" y="655"/>
                      </a:lnTo>
                      <a:lnTo>
                        <a:pt x="615" y="655"/>
                      </a:lnTo>
                      <a:lnTo>
                        <a:pt x="673" y="612"/>
                      </a:lnTo>
                      <a:lnTo>
                        <a:pt x="750" y="515"/>
                      </a:lnTo>
                      <a:lnTo>
                        <a:pt x="800" y="377"/>
                      </a:lnTo>
                      <a:lnTo>
                        <a:pt x="808" y="32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433" name="Freeform 82"/>
                <p:cNvSpPr>
                  <a:spLocks noChangeAspect="1"/>
                </p:cNvSpPr>
                <p:nvPr/>
              </p:nvSpPr>
              <p:spPr bwMode="auto">
                <a:xfrm>
                  <a:off x="2605" y="2064"/>
                  <a:ext cx="233" cy="405"/>
                </a:xfrm>
                <a:custGeom>
                  <a:avLst/>
                  <a:gdLst>
                    <a:gd name="T0" fmla="*/ 445 w 699"/>
                    <a:gd name="T1" fmla="*/ 923 h 1216"/>
                    <a:gd name="T2" fmla="*/ 560 w 699"/>
                    <a:gd name="T3" fmla="*/ 1039 h 1216"/>
                    <a:gd name="T4" fmla="*/ 606 w 699"/>
                    <a:gd name="T5" fmla="*/ 1039 h 1216"/>
                    <a:gd name="T6" fmla="*/ 684 w 699"/>
                    <a:gd name="T7" fmla="*/ 1086 h 1216"/>
                    <a:gd name="T8" fmla="*/ 699 w 699"/>
                    <a:gd name="T9" fmla="*/ 1139 h 1216"/>
                    <a:gd name="T10" fmla="*/ 676 w 699"/>
                    <a:gd name="T11" fmla="*/ 1208 h 1216"/>
                    <a:gd name="T12" fmla="*/ 614 w 699"/>
                    <a:gd name="T13" fmla="*/ 1216 h 1216"/>
                    <a:gd name="T14" fmla="*/ 537 w 699"/>
                    <a:gd name="T15" fmla="*/ 1162 h 1216"/>
                    <a:gd name="T16" fmla="*/ 383 w 699"/>
                    <a:gd name="T17" fmla="*/ 1016 h 1216"/>
                    <a:gd name="T18" fmla="*/ 284 w 699"/>
                    <a:gd name="T19" fmla="*/ 878 h 1216"/>
                    <a:gd name="T20" fmla="*/ 237 w 699"/>
                    <a:gd name="T21" fmla="*/ 769 h 1216"/>
                    <a:gd name="T22" fmla="*/ 206 w 699"/>
                    <a:gd name="T23" fmla="*/ 585 h 1216"/>
                    <a:gd name="T24" fmla="*/ 206 w 699"/>
                    <a:gd name="T25" fmla="*/ 346 h 1216"/>
                    <a:gd name="T26" fmla="*/ 198 w 699"/>
                    <a:gd name="T27" fmla="*/ 285 h 1216"/>
                    <a:gd name="T28" fmla="*/ 153 w 699"/>
                    <a:gd name="T29" fmla="*/ 239 h 1216"/>
                    <a:gd name="T30" fmla="*/ 22 w 699"/>
                    <a:gd name="T31" fmla="*/ 247 h 1216"/>
                    <a:gd name="T32" fmla="*/ 0 w 699"/>
                    <a:gd name="T33" fmla="*/ 223 h 1216"/>
                    <a:gd name="T34" fmla="*/ 29 w 699"/>
                    <a:gd name="T35" fmla="*/ 208 h 1216"/>
                    <a:gd name="T36" fmla="*/ 122 w 699"/>
                    <a:gd name="T37" fmla="*/ 200 h 1216"/>
                    <a:gd name="T38" fmla="*/ 138 w 699"/>
                    <a:gd name="T39" fmla="*/ 185 h 1216"/>
                    <a:gd name="T40" fmla="*/ 6 w 699"/>
                    <a:gd name="T41" fmla="*/ 107 h 1216"/>
                    <a:gd name="T42" fmla="*/ 6 w 699"/>
                    <a:gd name="T43" fmla="*/ 77 h 1216"/>
                    <a:gd name="T44" fmla="*/ 29 w 699"/>
                    <a:gd name="T45" fmla="*/ 70 h 1216"/>
                    <a:gd name="T46" fmla="*/ 138 w 699"/>
                    <a:gd name="T47" fmla="*/ 130 h 1216"/>
                    <a:gd name="T48" fmla="*/ 161 w 699"/>
                    <a:gd name="T49" fmla="*/ 123 h 1216"/>
                    <a:gd name="T50" fmla="*/ 138 w 699"/>
                    <a:gd name="T51" fmla="*/ 8 h 1216"/>
                    <a:gd name="T52" fmla="*/ 153 w 699"/>
                    <a:gd name="T53" fmla="*/ 0 h 1216"/>
                    <a:gd name="T54" fmla="*/ 169 w 699"/>
                    <a:gd name="T55" fmla="*/ 8 h 1216"/>
                    <a:gd name="T56" fmla="*/ 198 w 699"/>
                    <a:gd name="T57" fmla="*/ 123 h 1216"/>
                    <a:gd name="T58" fmla="*/ 222 w 699"/>
                    <a:gd name="T59" fmla="*/ 130 h 1216"/>
                    <a:gd name="T60" fmla="*/ 284 w 699"/>
                    <a:gd name="T61" fmla="*/ 8 h 1216"/>
                    <a:gd name="T62" fmla="*/ 299 w 699"/>
                    <a:gd name="T63" fmla="*/ 8 h 1216"/>
                    <a:gd name="T64" fmla="*/ 299 w 699"/>
                    <a:gd name="T65" fmla="*/ 46 h 1216"/>
                    <a:gd name="T66" fmla="*/ 260 w 699"/>
                    <a:gd name="T67" fmla="*/ 146 h 1216"/>
                    <a:gd name="T68" fmla="*/ 260 w 699"/>
                    <a:gd name="T69" fmla="*/ 200 h 1216"/>
                    <a:gd name="T70" fmla="*/ 276 w 699"/>
                    <a:gd name="T71" fmla="*/ 270 h 1216"/>
                    <a:gd name="T72" fmla="*/ 268 w 699"/>
                    <a:gd name="T73" fmla="*/ 361 h 1216"/>
                    <a:gd name="T74" fmla="*/ 276 w 699"/>
                    <a:gd name="T75" fmla="*/ 531 h 1216"/>
                    <a:gd name="T76" fmla="*/ 291 w 699"/>
                    <a:gd name="T77" fmla="*/ 639 h 1216"/>
                    <a:gd name="T78" fmla="*/ 330 w 699"/>
                    <a:gd name="T79" fmla="*/ 762 h 1216"/>
                    <a:gd name="T80" fmla="*/ 383 w 699"/>
                    <a:gd name="T81" fmla="*/ 855 h 1216"/>
                    <a:gd name="T82" fmla="*/ 445 w 699"/>
                    <a:gd name="T83" fmla="*/ 923 h 121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99"/>
                    <a:gd name="T127" fmla="*/ 0 h 1216"/>
                    <a:gd name="T128" fmla="*/ 699 w 699"/>
                    <a:gd name="T129" fmla="*/ 1216 h 121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99" h="1216">
                      <a:moveTo>
                        <a:pt x="445" y="923"/>
                      </a:moveTo>
                      <a:lnTo>
                        <a:pt x="560" y="1039"/>
                      </a:lnTo>
                      <a:lnTo>
                        <a:pt x="606" y="1039"/>
                      </a:lnTo>
                      <a:lnTo>
                        <a:pt x="684" y="1086"/>
                      </a:lnTo>
                      <a:lnTo>
                        <a:pt x="699" y="1139"/>
                      </a:lnTo>
                      <a:lnTo>
                        <a:pt x="676" y="1208"/>
                      </a:lnTo>
                      <a:lnTo>
                        <a:pt x="614" y="1216"/>
                      </a:lnTo>
                      <a:lnTo>
                        <a:pt x="537" y="1162"/>
                      </a:lnTo>
                      <a:lnTo>
                        <a:pt x="383" y="1016"/>
                      </a:lnTo>
                      <a:lnTo>
                        <a:pt x="284" y="878"/>
                      </a:lnTo>
                      <a:lnTo>
                        <a:pt x="237" y="769"/>
                      </a:lnTo>
                      <a:lnTo>
                        <a:pt x="206" y="585"/>
                      </a:lnTo>
                      <a:lnTo>
                        <a:pt x="206" y="346"/>
                      </a:lnTo>
                      <a:lnTo>
                        <a:pt x="198" y="285"/>
                      </a:lnTo>
                      <a:lnTo>
                        <a:pt x="153" y="239"/>
                      </a:lnTo>
                      <a:lnTo>
                        <a:pt x="22" y="247"/>
                      </a:lnTo>
                      <a:lnTo>
                        <a:pt x="0" y="223"/>
                      </a:lnTo>
                      <a:lnTo>
                        <a:pt x="29" y="208"/>
                      </a:lnTo>
                      <a:lnTo>
                        <a:pt x="122" y="200"/>
                      </a:lnTo>
                      <a:lnTo>
                        <a:pt x="138" y="185"/>
                      </a:lnTo>
                      <a:lnTo>
                        <a:pt x="6" y="107"/>
                      </a:lnTo>
                      <a:lnTo>
                        <a:pt x="6" y="77"/>
                      </a:lnTo>
                      <a:lnTo>
                        <a:pt x="29" y="70"/>
                      </a:lnTo>
                      <a:lnTo>
                        <a:pt x="138" y="130"/>
                      </a:lnTo>
                      <a:lnTo>
                        <a:pt x="161" y="123"/>
                      </a:lnTo>
                      <a:lnTo>
                        <a:pt x="138" y="8"/>
                      </a:lnTo>
                      <a:lnTo>
                        <a:pt x="153" y="0"/>
                      </a:lnTo>
                      <a:lnTo>
                        <a:pt x="169" y="8"/>
                      </a:lnTo>
                      <a:lnTo>
                        <a:pt x="198" y="123"/>
                      </a:lnTo>
                      <a:lnTo>
                        <a:pt x="222" y="130"/>
                      </a:lnTo>
                      <a:lnTo>
                        <a:pt x="284" y="8"/>
                      </a:lnTo>
                      <a:lnTo>
                        <a:pt x="299" y="8"/>
                      </a:lnTo>
                      <a:lnTo>
                        <a:pt x="299" y="46"/>
                      </a:lnTo>
                      <a:lnTo>
                        <a:pt x="260" y="146"/>
                      </a:lnTo>
                      <a:lnTo>
                        <a:pt x="260" y="200"/>
                      </a:lnTo>
                      <a:lnTo>
                        <a:pt x="276" y="270"/>
                      </a:lnTo>
                      <a:lnTo>
                        <a:pt x="268" y="361"/>
                      </a:lnTo>
                      <a:lnTo>
                        <a:pt x="276" y="531"/>
                      </a:lnTo>
                      <a:lnTo>
                        <a:pt x="291" y="639"/>
                      </a:lnTo>
                      <a:lnTo>
                        <a:pt x="330" y="762"/>
                      </a:lnTo>
                      <a:lnTo>
                        <a:pt x="383" y="855"/>
                      </a:lnTo>
                      <a:lnTo>
                        <a:pt x="445" y="92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434" name="Freeform 83"/>
                <p:cNvSpPr>
                  <a:spLocks noChangeAspect="1"/>
                </p:cNvSpPr>
                <p:nvPr/>
              </p:nvSpPr>
              <p:spPr bwMode="auto">
                <a:xfrm>
                  <a:off x="2887" y="2100"/>
                  <a:ext cx="305" cy="379"/>
                </a:xfrm>
                <a:custGeom>
                  <a:avLst/>
                  <a:gdLst>
                    <a:gd name="T0" fmla="*/ 15 w 915"/>
                    <a:gd name="T1" fmla="*/ 1008 h 1139"/>
                    <a:gd name="T2" fmla="*/ 0 w 915"/>
                    <a:gd name="T3" fmla="*/ 1061 h 1139"/>
                    <a:gd name="T4" fmla="*/ 15 w 915"/>
                    <a:gd name="T5" fmla="*/ 1139 h 1139"/>
                    <a:gd name="T6" fmla="*/ 70 w 915"/>
                    <a:gd name="T7" fmla="*/ 1139 h 1139"/>
                    <a:gd name="T8" fmla="*/ 231 w 915"/>
                    <a:gd name="T9" fmla="*/ 1108 h 1139"/>
                    <a:gd name="T10" fmla="*/ 408 w 915"/>
                    <a:gd name="T11" fmla="*/ 1046 h 1139"/>
                    <a:gd name="T12" fmla="*/ 554 w 915"/>
                    <a:gd name="T13" fmla="*/ 946 h 1139"/>
                    <a:gd name="T14" fmla="*/ 639 w 915"/>
                    <a:gd name="T15" fmla="*/ 816 h 1139"/>
                    <a:gd name="T16" fmla="*/ 715 w 915"/>
                    <a:gd name="T17" fmla="*/ 593 h 1139"/>
                    <a:gd name="T18" fmla="*/ 738 w 915"/>
                    <a:gd name="T19" fmla="*/ 385 h 1139"/>
                    <a:gd name="T20" fmla="*/ 738 w 915"/>
                    <a:gd name="T21" fmla="*/ 285 h 1139"/>
                    <a:gd name="T22" fmla="*/ 777 w 915"/>
                    <a:gd name="T23" fmla="*/ 224 h 1139"/>
                    <a:gd name="T24" fmla="*/ 845 w 915"/>
                    <a:gd name="T25" fmla="*/ 200 h 1139"/>
                    <a:gd name="T26" fmla="*/ 907 w 915"/>
                    <a:gd name="T27" fmla="*/ 200 h 1139"/>
                    <a:gd name="T28" fmla="*/ 915 w 915"/>
                    <a:gd name="T29" fmla="*/ 169 h 1139"/>
                    <a:gd name="T30" fmla="*/ 823 w 915"/>
                    <a:gd name="T31" fmla="*/ 177 h 1139"/>
                    <a:gd name="T32" fmla="*/ 808 w 915"/>
                    <a:gd name="T33" fmla="*/ 154 h 1139"/>
                    <a:gd name="T34" fmla="*/ 884 w 915"/>
                    <a:gd name="T35" fmla="*/ 70 h 1139"/>
                    <a:gd name="T36" fmla="*/ 868 w 915"/>
                    <a:gd name="T37" fmla="*/ 47 h 1139"/>
                    <a:gd name="T38" fmla="*/ 853 w 915"/>
                    <a:gd name="T39" fmla="*/ 62 h 1139"/>
                    <a:gd name="T40" fmla="*/ 792 w 915"/>
                    <a:gd name="T41" fmla="*/ 123 h 1139"/>
                    <a:gd name="T42" fmla="*/ 777 w 915"/>
                    <a:gd name="T43" fmla="*/ 123 h 1139"/>
                    <a:gd name="T44" fmla="*/ 777 w 915"/>
                    <a:gd name="T45" fmla="*/ 16 h 1139"/>
                    <a:gd name="T46" fmla="*/ 761 w 915"/>
                    <a:gd name="T47" fmla="*/ 0 h 1139"/>
                    <a:gd name="T48" fmla="*/ 738 w 915"/>
                    <a:gd name="T49" fmla="*/ 8 h 1139"/>
                    <a:gd name="T50" fmla="*/ 746 w 915"/>
                    <a:gd name="T51" fmla="*/ 123 h 1139"/>
                    <a:gd name="T52" fmla="*/ 730 w 915"/>
                    <a:gd name="T53" fmla="*/ 131 h 1139"/>
                    <a:gd name="T54" fmla="*/ 668 w 915"/>
                    <a:gd name="T55" fmla="*/ 70 h 1139"/>
                    <a:gd name="T56" fmla="*/ 623 w 915"/>
                    <a:gd name="T57" fmla="*/ 62 h 1139"/>
                    <a:gd name="T58" fmla="*/ 631 w 915"/>
                    <a:gd name="T59" fmla="*/ 93 h 1139"/>
                    <a:gd name="T60" fmla="*/ 699 w 915"/>
                    <a:gd name="T61" fmla="*/ 162 h 1139"/>
                    <a:gd name="T62" fmla="*/ 699 w 915"/>
                    <a:gd name="T63" fmla="*/ 200 h 1139"/>
                    <a:gd name="T64" fmla="*/ 676 w 915"/>
                    <a:gd name="T65" fmla="*/ 278 h 1139"/>
                    <a:gd name="T66" fmla="*/ 676 w 915"/>
                    <a:gd name="T67" fmla="*/ 346 h 1139"/>
                    <a:gd name="T68" fmla="*/ 676 w 915"/>
                    <a:gd name="T69" fmla="*/ 462 h 1139"/>
                    <a:gd name="T70" fmla="*/ 645 w 915"/>
                    <a:gd name="T71" fmla="*/ 608 h 1139"/>
                    <a:gd name="T72" fmla="*/ 615 w 915"/>
                    <a:gd name="T73" fmla="*/ 700 h 1139"/>
                    <a:gd name="T74" fmla="*/ 561 w 915"/>
                    <a:gd name="T75" fmla="*/ 816 h 1139"/>
                    <a:gd name="T76" fmla="*/ 499 w 915"/>
                    <a:gd name="T77" fmla="*/ 908 h 1139"/>
                    <a:gd name="T78" fmla="*/ 454 w 915"/>
                    <a:gd name="T79" fmla="*/ 954 h 1139"/>
                    <a:gd name="T80" fmla="*/ 330 w 915"/>
                    <a:gd name="T81" fmla="*/ 993 h 1139"/>
                    <a:gd name="T82" fmla="*/ 215 w 915"/>
                    <a:gd name="T83" fmla="*/ 1008 h 1139"/>
                    <a:gd name="T84" fmla="*/ 99 w 915"/>
                    <a:gd name="T85" fmla="*/ 1024 h 1139"/>
                    <a:gd name="T86" fmla="*/ 15 w 915"/>
                    <a:gd name="T87" fmla="*/ 1008 h 113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915"/>
                    <a:gd name="T133" fmla="*/ 0 h 1139"/>
                    <a:gd name="T134" fmla="*/ 915 w 915"/>
                    <a:gd name="T135" fmla="*/ 1139 h 113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915" h="1139">
                      <a:moveTo>
                        <a:pt x="15" y="1008"/>
                      </a:moveTo>
                      <a:lnTo>
                        <a:pt x="0" y="1061"/>
                      </a:lnTo>
                      <a:lnTo>
                        <a:pt x="15" y="1139"/>
                      </a:lnTo>
                      <a:lnTo>
                        <a:pt x="70" y="1139"/>
                      </a:lnTo>
                      <a:lnTo>
                        <a:pt x="231" y="1108"/>
                      </a:lnTo>
                      <a:lnTo>
                        <a:pt x="408" y="1046"/>
                      </a:lnTo>
                      <a:lnTo>
                        <a:pt x="554" y="946"/>
                      </a:lnTo>
                      <a:lnTo>
                        <a:pt x="639" y="816"/>
                      </a:lnTo>
                      <a:lnTo>
                        <a:pt x="715" y="593"/>
                      </a:lnTo>
                      <a:lnTo>
                        <a:pt x="738" y="385"/>
                      </a:lnTo>
                      <a:lnTo>
                        <a:pt x="738" y="285"/>
                      </a:lnTo>
                      <a:lnTo>
                        <a:pt x="777" y="224"/>
                      </a:lnTo>
                      <a:lnTo>
                        <a:pt x="845" y="200"/>
                      </a:lnTo>
                      <a:lnTo>
                        <a:pt x="907" y="200"/>
                      </a:lnTo>
                      <a:lnTo>
                        <a:pt x="915" y="169"/>
                      </a:lnTo>
                      <a:lnTo>
                        <a:pt x="823" y="177"/>
                      </a:lnTo>
                      <a:lnTo>
                        <a:pt x="808" y="154"/>
                      </a:lnTo>
                      <a:lnTo>
                        <a:pt x="884" y="70"/>
                      </a:lnTo>
                      <a:lnTo>
                        <a:pt x="868" y="47"/>
                      </a:lnTo>
                      <a:lnTo>
                        <a:pt x="853" y="62"/>
                      </a:lnTo>
                      <a:lnTo>
                        <a:pt x="792" y="123"/>
                      </a:lnTo>
                      <a:lnTo>
                        <a:pt x="777" y="123"/>
                      </a:lnTo>
                      <a:lnTo>
                        <a:pt x="777" y="16"/>
                      </a:lnTo>
                      <a:lnTo>
                        <a:pt x="761" y="0"/>
                      </a:lnTo>
                      <a:lnTo>
                        <a:pt x="738" y="8"/>
                      </a:lnTo>
                      <a:lnTo>
                        <a:pt x="746" y="123"/>
                      </a:lnTo>
                      <a:lnTo>
                        <a:pt x="730" y="131"/>
                      </a:lnTo>
                      <a:lnTo>
                        <a:pt x="668" y="70"/>
                      </a:lnTo>
                      <a:lnTo>
                        <a:pt x="623" y="62"/>
                      </a:lnTo>
                      <a:lnTo>
                        <a:pt x="631" y="93"/>
                      </a:lnTo>
                      <a:lnTo>
                        <a:pt x="699" y="162"/>
                      </a:lnTo>
                      <a:lnTo>
                        <a:pt x="699" y="200"/>
                      </a:lnTo>
                      <a:lnTo>
                        <a:pt x="676" y="278"/>
                      </a:lnTo>
                      <a:lnTo>
                        <a:pt x="676" y="346"/>
                      </a:lnTo>
                      <a:lnTo>
                        <a:pt x="676" y="462"/>
                      </a:lnTo>
                      <a:lnTo>
                        <a:pt x="645" y="608"/>
                      </a:lnTo>
                      <a:lnTo>
                        <a:pt x="615" y="700"/>
                      </a:lnTo>
                      <a:lnTo>
                        <a:pt x="561" y="816"/>
                      </a:lnTo>
                      <a:lnTo>
                        <a:pt x="499" y="908"/>
                      </a:lnTo>
                      <a:lnTo>
                        <a:pt x="454" y="954"/>
                      </a:lnTo>
                      <a:lnTo>
                        <a:pt x="330" y="993"/>
                      </a:lnTo>
                      <a:lnTo>
                        <a:pt x="215" y="1008"/>
                      </a:lnTo>
                      <a:lnTo>
                        <a:pt x="99" y="1024"/>
                      </a:lnTo>
                      <a:lnTo>
                        <a:pt x="15" y="100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0428" name="Line 84"/>
              <p:cNvSpPr>
                <a:spLocks noChangeAspect="1" noChangeShapeType="1"/>
              </p:cNvSpPr>
              <p:nvPr/>
            </p:nvSpPr>
            <p:spPr bwMode="auto">
              <a:xfrm flipV="1">
                <a:off x="1824" y="3840"/>
                <a:ext cx="576" cy="193"/>
              </a:xfrm>
              <a:prstGeom prst="line">
                <a:avLst/>
              </a:prstGeom>
              <a:noFill/>
              <a:ln w="6350">
                <a:solidFill>
                  <a:schemeClr val="hlink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0327" name="Picture 8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" y="3416"/>
              <a:ext cx="289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328" name="Group 86"/>
            <p:cNvGrpSpPr>
              <a:grpSpLocks noChangeAspect="1"/>
            </p:cNvGrpSpPr>
            <p:nvPr/>
          </p:nvGrpSpPr>
          <p:grpSpPr bwMode="auto">
            <a:xfrm rot="1710829">
              <a:off x="1908" y="3431"/>
              <a:ext cx="141" cy="154"/>
              <a:chOff x="1584" y="3072"/>
              <a:chExt cx="816" cy="961"/>
            </a:xfrm>
          </p:grpSpPr>
          <p:grpSp>
            <p:nvGrpSpPr>
              <p:cNvPr id="10419" name="Group 87"/>
              <p:cNvGrpSpPr>
                <a:grpSpLocks noChangeAspect="1"/>
              </p:cNvGrpSpPr>
              <p:nvPr/>
            </p:nvGrpSpPr>
            <p:grpSpPr bwMode="auto">
              <a:xfrm rot="-1717408">
                <a:off x="1584" y="3072"/>
                <a:ext cx="744" cy="912"/>
                <a:chOff x="2448" y="2064"/>
                <a:chExt cx="744" cy="912"/>
              </a:xfrm>
            </p:grpSpPr>
            <p:sp>
              <p:nvSpPr>
                <p:cNvPr id="10421" name="Freeform 88"/>
                <p:cNvSpPr>
                  <a:spLocks noChangeAspect="1"/>
                </p:cNvSpPr>
                <p:nvPr/>
              </p:nvSpPr>
              <p:spPr bwMode="auto">
                <a:xfrm>
                  <a:off x="2810" y="2195"/>
                  <a:ext cx="200" cy="202"/>
                </a:xfrm>
                <a:custGeom>
                  <a:avLst/>
                  <a:gdLst>
                    <a:gd name="T0" fmla="*/ 388 w 600"/>
                    <a:gd name="T1" fmla="*/ 289 h 608"/>
                    <a:gd name="T2" fmla="*/ 372 w 600"/>
                    <a:gd name="T3" fmla="*/ 177 h 608"/>
                    <a:gd name="T4" fmla="*/ 341 w 600"/>
                    <a:gd name="T5" fmla="*/ 78 h 608"/>
                    <a:gd name="T6" fmla="*/ 284 w 600"/>
                    <a:gd name="T7" fmla="*/ 24 h 608"/>
                    <a:gd name="T8" fmla="*/ 185 w 600"/>
                    <a:gd name="T9" fmla="*/ 0 h 608"/>
                    <a:gd name="T10" fmla="*/ 100 w 600"/>
                    <a:gd name="T11" fmla="*/ 24 h 608"/>
                    <a:gd name="T12" fmla="*/ 19 w 600"/>
                    <a:gd name="T13" fmla="*/ 123 h 608"/>
                    <a:gd name="T14" fmla="*/ 0 w 600"/>
                    <a:gd name="T15" fmla="*/ 243 h 608"/>
                    <a:gd name="T16" fmla="*/ 19 w 600"/>
                    <a:gd name="T17" fmla="*/ 370 h 608"/>
                    <a:gd name="T18" fmla="*/ 50 w 600"/>
                    <a:gd name="T19" fmla="*/ 447 h 608"/>
                    <a:gd name="T20" fmla="*/ 88 w 600"/>
                    <a:gd name="T21" fmla="*/ 528 h 608"/>
                    <a:gd name="T22" fmla="*/ 130 w 600"/>
                    <a:gd name="T23" fmla="*/ 582 h 608"/>
                    <a:gd name="T24" fmla="*/ 177 w 600"/>
                    <a:gd name="T25" fmla="*/ 608 h 608"/>
                    <a:gd name="T26" fmla="*/ 242 w 600"/>
                    <a:gd name="T27" fmla="*/ 585 h 608"/>
                    <a:gd name="T28" fmla="*/ 307 w 600"/>
                    <a:gd name="T29" fmla="*/ 531 h 608"/>
                    <a:gd name="T30" fmla="*/ 349 w 600"/>
                    <a:gd name="T31" fmla="*/ 455 h 608"/>
                    <a:gd name="T32" fmla="*/ 388 w 600"/>
                    <a:gd name="T33" fmla="*/ 390 h 608"/>
                    <a:gd name="T34" fmla="*/ 400 w 600"/>
                    <a:gd name="T35" fmla="*/ 351 h 608"/>
                    <a:gd name="T36" fmla="*/ 565 w 600"/>
                    <a:gd name="T37" fmla="*/ 293 h 608"/>
                    <a:gd name="T38" fmla="*/ 600 w 600"/>
                    <a:gd name="T39" fmla="*/ 270 h 608"/>
                    <a:gd name="T40" fmla="*/ 580 w 600"/>
                    <a:gd name="T41" fmla="*/ 235 h 608"/>
                    <a:gd name="T42" fmla="*/ 388 w 600"/>
                    <a:gd name="T43" fmla="*/ 289 h 60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00"/>
                    <a:gd name="T67" fmla="*/ 0 h 608"/>
                    <a:gd name="T68" fmla="*/ 600 w 600"/>
                    <a:gd name="T69" fmla="*/ 608 h 60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00" h="608">
                      <a:moveTo>
                        <a:pt x="388" y="289"/>
                      </a:moveTo>
                      <a:lnTo>
                        <a:pt x="372" y="177"/>
                      </a:lnTo>
                      <a:lnTo>
                        <a:pt x="341" y="78"/>
                      </a:lnTo>
                      <a:lnTo>
                        <a:pt x="284" y="24"/>
                      </a:lnTo>
                      <a:lnTo>
                        <a:pt x="185" y="0"/>
                      </a:lnTo>
                      <a:lnTo>
                        <a:pt x="100" y="24"/>
                      </a:lnTo>
                      <a:lnTo>
                        <a:pt x="19" y="123"/>
                      </a:lnTo>
                      <a:lnTo>
                        <a:pt x="0" y="243"/>
                      </a:lnTo>
                      <a:lnTo>
                        <a:pt x="19" y="370"/>
                      </a:lnTo>
                      <a:lnTo>
                        <a:pt x="50" y="447"/>
                      </a:lnTo>
                      <a:lnTo>
                        <a:pt x="88" y="528"/>
                      </a:lnTo>
                      <a:lnTo>
                        <a:pt x="130" y="582"/>
                      </a:lnTo>
                      <a:lnTo>
                        <a:pt x="177" y="608"/>
                      </a:lnTo>
                      <a:lnTo>
                        <a:pt x="242" y="585"/>
                      </a:lnTo>
                      <a:lnTo>
                        <a:pt x="307" y="531"/>
                      </a:lnTo>
                      <a:lnTo>
                        <a:pt x="349" y="455"/>
                      </a:lnTo>
                      <a:lnTo>
                        <a:pt x="388" y="390"/>
                      </a:lnTo>
                      <a:lnTo>
                        <a:pt x="400" y="351"/>
                      </a:lnTo>
                      <a:lnTo>
                        <a:pt x="565" y="293"/>
                      </a:lnTo>
                      <a:lnTo>
                        <a:pt x="600" y="270"/>
                      </a:lnTo>
                      <a:lnTo>
                        <a:pt x="580" y="235"/>
                      </a:lnTo>
                      <a:lnTo>
                        <a:pt x="388" y="289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422" name="Freeform 89"/>
                <p:cNvSpPr>
                  <a:spLocks noChangeAspect="1"/>
                </p:cNvSpPr>
                <p:nvPr/>
              </p:nvSpPr>
              <p:spPr bwMode="auto">
                <a:xfrm>
                  <a:off x="2712" y="2413"/>
                  <a:ext cx="206" cy="361"/>
                </a:xfrm>
                <a:custGeom>
                  <a:avLst/>
                  <a:gdLst>
                    <a:gd name="T0" fmla="*/ 208 w 619"/>
                    <a:gd name="T1" fmla="*/ 161 h 1085"/>
                    <a:gd name="T2" fmla="*/ 284 w 619"/>
                    <a:gd name="T3" fmla="*/ 80 h 1085"/>
                    <a:gd name="T4" fmla="*/ 411 w 619"/>
                    <a:gd name="T5" fmla="*/ 3 h 1085"/>
                    <a:gd name="T6" fmla="*/ 469 w 619"/>
                    <a:gd name="T7" fmla="*/ 0 h 1085"/>
                    <a:gd name="T8" fmla="*/ 573 w 619"/>
                    <a:gd name="T9" fmla="*/ 34 h 1085"/>
                    <a:gd name="T10" fmla="*/ 619 w 619"/>
                    <a:gd name="T11" fmla="*/ 85 h 1085"/>
                    <a:gd name="T12" fmla="*/ 619 w 619"/>
                    <a:gd name="T13" fmla="*/ 161 h 1085"/>
                    <a:gd name="T14" fmla="*/ 542 w 619"/>
                    <a:gd name="T15" fmla="*/ 304 h 1085"/>
                    <a:gd name="T16" fmla="*/ 458 w 619"/>
                    <a:gd name="T17" fmla="*/ 415 h 1085"/>
                    <a:gd name="T18" fmla="*/ 422 w 619"/>
                    <a:gd name="T19" fmla="*/ 508 h 1085"/>
                    <a:gd name="T20" fmla="*/ 399 w 619"/>
                    <a:gd name="T21" fmla="*/ 615 h 1085"/>
                    <a:gd name="T22" fmla="*/ 422 w 619"/>
                    <a:gd name="T23" fmla="*/ 719 h 1085"/>
                    <a:gd name="T24" fmla="*/ 445 w 619"/>
                    <a:gd name="T25" fmla="*/ 820 h 1085"/>
                    <a:gd name="T26" fmla="*/ 445 w 619"/>
                    <a:gd name="T27" fmla="*/ 935 h 1085"/>
                    <a:gd name="T28" fmla="*/ 411 w 619"/>
                    <a:gd name="T29" fmla="*/ 1005 h 1085"/>
                    <a:gd name="T30" fmla="*/ 334 w 619"/>
                    <a:gd name="T31" fmla="*/ 1043 h 1085"/>
                    <a:gd name="T32" fmla="*/ 242 w 619"/>
                    <a:gd name="T33" fmla="*/ 1085 h 1085"/>
                    <a:gd name="T34" fmla="*/ 157 w 619"/>
                    <a:gd name="T35" fmla="*/ 1085 h 1085"/>
                    <a:gd name="T36" fmla="*/ 100 w 619"/>
                    <a:gd name="T37" fmla="*/ 1054 h 1085"/>
                    <a:gd name="T38" fmla="*/ 23 w 619"/>
                    <a:gd name="T39" fmla="*/ 927 h 1085"/>
                    <a:gd name="T40" fmla="*/ 0 w 619"/>
                    <a:gd name="T41" fmla="*/ 797 h 1085"/>
                    <a:gd name="T42" fmla="*/ 8 w 619"/>
                    <a:gd name="T43" fmla="*/ 628 h 1085"/>
                    <a:gd name="T44" fmla="*/ 65 w 619"/>
                    <a:gd name="T45" fmla="*/ 415 h 1085"/>
                    <a:gd name="T46" fmla="*/ 123 w 619"/>
                    <a:gd name="T47" fmla="*/ 277 h 1085"/>
                    <a:gd name="T48" fmla="*/ 208 w 619"/>
                    <a:gd name="T49" fmla="*/ 161 h 108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19"/>
                    <a:gd name="T76" fmla="*/ 0 h 1085"/>
                    <a:gd name="T77" fmla="*/ 619 w 619"/>
                    <a:gd name="T78" fmla="*/ 1085 h 108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19" h="1085">
                      <a:moveTo>
                        <a:pt x="208" y="161"/>
                      </a:moveTo>
                      <a:lnTo>
                        <a:pt x="284" y="80"/>
                      </a:lnTo>
                      <a:lnTo>
                        <a:pt x="411" y="3"/>
                      </a:lnTo>
                      <a:lnTo>
                        <a:pt x="469" y="0"/>
                      </a:lnTo>
                      <a:lnTo>
                        <a:pt x="573" y="34"/>
                      </a:lnTo>
                      <a:lnTo>
                        <a:pt x="619" y="85"/>
                      </a:lnTo>
                      <a:lnTo>
                        <a:pt x="619" y="161"/>
                      </a:lnTo>
                      <a:lnTo>
                        <a:pt x="542" y="304"/>
                      </a:lnTo>
                      <a:lnTo>
                        <a:pt x="458" y="415"/>
                      </a:lnTo>
                      <a:lnTo>
                        <a:pt x="422" y="508"/>
                      </a:lnTo>
                      <a:lnTo>
                        <a:pt x="399" y="615"/>
                      </a:lnTo>
                      <a:lnTo>
                        <a:pt x="422" y="719"/>
                      </a:lnTo>
                      <a:lnTo>
                        <a:pt x="445" y="820"/>
                      </a:lnTo>
                      <a:lnTo>
                        <a:pt x="445" y="935"/>
                      </a:lnTo>
                      <a:lnTo>
                        <a:pt x="411" y="1005"/>
                      </a:lnTo>
                      <a:lnTo>
                        <a:pt x="334" y="1043"/>
                      </a:lnTo>
                      <a:lnTo>
                        <a:pt x="242" y="1085"/>
                      </a:lnTo>
                      <a:lnTo>
                        <a:pt x="157" y="1085"/>
                      </a:lnTo>
                      <a:lnTo>
                        <a:pt x="100" y="1054"/>
                      </a:lnTo>
                      <a:lnTo>
                        <a:pt x="23" y="927"/>
                      </a:lnTo>
                      <a:lnTo>
                        <a:pt x="0" y="797"/>
                      </a:lnTo>
                      <a:lnTo>
                        <a:pt x="8" y="628"/>
                      </a:lnTo>
                      <a:lnTo>
                        <a:pt x="65" y="415"/>
                      </a:lnTo>
                      <a:lnTo>
                        <a:pt x="123" y="277"/>
                      </a:lnTo>
                      <a:lnTo>
                        <a:pt x="208" y="16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423" name="Freeform 90"/>
                <p:cNvSpPr>
                  <a:spLocks noChangeAspect="1"/>
                </p:cNvSpPr>
                <p:nvPr/>
              </p:nvSpPr>
              <p:spPr bwMode="auto">
                <a:xfrm>
                  <a:off x="2726" y="2706"/>
                  <a:ext cx="261" cy="270"/>
                </a:xfrm>
                <a:custGeom>
                  <a:avLst/>
                  <a:gdLst>
                    <a:gd name="T0" fmla="*/ 0 w 782"/>
                    <a:gd name="T1" fmla="*/ 76 h 808"/>
                    <a:gd name="T2" fmla="*/ 66 w 782"/>
                    <a:gd name="T3" fmla="*/ 0 h 808"/>
                    <a:gd name="T4" fmla="*/ 163 w 782"/>
                    <a:gd name="T5" fmla="*/ 0 h 808"/>
                    <a:gd name="T6" fmla="*/ 343 w 782"/>
                    <a:gd name="T7" fmla="*/ 19 h 808"/>
                    <a:gd name="T8" fmla="*/ 555 w 782"/>
                    <a:gd name="T9" fmla="*/ 30 h 808"/>
                    <a:gd name="T10" fmla="*/ 636 w 782"/>
                    <a:gd name="T11" fmla="*/ 65 h 808"/>
                    <a:gd name="T12" fmla="*/ 670 w 782"/>
                    <a:gd name="T13" fmla="*/ 110 h 808"/>
                    <a:gd name="T14" fmla="*/ 678 w 782"/>
                    <a:gd name="T15" fmla="*/ 180 h 808"/>
                    <a:gd name="T16" fmla="*/ 654 w 782"/>
                    <a:gd name="T17" fmla="*/ 253 h 808"/>
                    <a:gd name="T18" fmla="*/ 589 w 782"/>
                    <a:gd name="T19" fmla="*/ 365 h 808"/>
                    <a:gd name="T20" fmla="*/ 504 w 782"/>
                    <a:gd name="T21" fmla="*/ 457 h 808"/>
                    <a:gd name="T22" fmla="*/ 439 w 782"/>
                    <a:gd name="T23" fmla="*/ 541 h 808"/>
                    <a:gd name="T24" fmla="*/ 412 w 782"/>
                    <a:gd name="T25" fmla="*/ 607 h 808"/>
                    <a:gd name="T26" fmla="*/ 393 w 782"/>
                    <a:gd name="T27" fmla="*/ 653 h 808"/>
                    <a:gd name="T28" fmla="*/ 400 w 782"/>
                    <a:gd name="T29" fmla="*/ 689 h 808"/>
                    <a:gd name="T30" fmla="*/ 405 w 782"/>
                    <a:gd name="T31" fmla="*/ 711 h 808"/>
                    <a:gd name="T32" fmla="*/ 482 w 782"/>
                    <a:gd name="T33" fmla="*/ 711 h 808"/>
                    <a:gd name="T34" fmla="*/ 601 w 782"/>
                    <a:gd name="T35" fmla="*/ 692 h 808"/>
                    <a:gd name="T36" fmla="*/ 678 w 782"/>
                    <a:gd name="T37" fmla="*/ 692 h 808"/>
                    <a:gd name="T38" fmla="*/ 758 w 782"/>
                    <a:gd name="T39" fmla="*/ 723 h 808"/>
                    <a:gd name="T40" fmla="*/ 782 w 782"/>
                    <a:gd name="T41" fmla="*/ 761 h 808"/>
                    <a:gd name="T42" fmla="*/ 758 w 782"/>
                    <a:gd name="T43" fmla="*/ 796 h 808"/>
                    <a:gd name="T44" fmla="*/ 724 w 782"/>
                    <a:gd name="T45" fmla="*/ 808 h 808"/>
                    <a:gd name="T46" fmla="*/ 670 w 782"/>
                    <a:gd name="T47" fmla="*/ 792 h 808"/>
                    <a:gd name="T48" fmla="*/ 597 w 782"/>
                    <a:gd name="T49" fmla="*/ 749 h 808"/>
                    <a:gd name="T50" fmla="*/ 520 w 782"/>
                    <a:gd name="T51" fmla="*/ 757 h 808"/>
                    <a:gd name="T52" fmla="*/ 393 w 782"/>
                    <a:gd name="T53" fmla="*/ 780 h 808"/>
                    <a:gd name="T54" fmla="*/ 355 w 782"/>
                    <a:gd name="T55" fmla="*/ 773 h 808"/>
                    <a:gd name="T56" fmla="*/ 335 w 782"/>
                    <a:gd name="T57" fmla="*/ 746 h 808"/>
                    <a:gd name="T58" fmla="*/ 335 w 782"/>
                    <a:gd name="T59" fmla="*/ 681 h 808"/>
                    <a:gd name="T60" fmla="*/ 335 w 782"/>
                    <a:gd name="T61" fmla="*/ 588 h 808"/>
                    <a:gd name="T62" fmla="*/ 389 w 782"/>
                    <a:gd name="T63" fmla="*/ 518 h 808"/>
                    <a:gd name="T64" fmla="*/ 470 w 782"/>
                    <a:gd name="T65" fmla="*/ 414 h 808"/>
                    <a:gd name="T66" fmla="*/ 540 w 782"/>
                    <a:gd name="T67" fmla="*/ 323 h 808"/>
                    <a:gd name="T68" fmla="*/ 586 w 782"/>
                    <a:gd name="T69" fmla="*/ 253 h 808"/>
                    <a:gd name="T70" fmla="*/ 609 w 782"/>
                    <a:gd name="T71" fmla="*/ 192 h 808"/>
                    <a:gd name="T72" fmla="*/ 597 w 782"/>
                    <a:gd name="T73" fmla="*/ 157 h 808"/>
                    <a:gd name="T74" fmla="*/ 566 w 782"/>
                    <a:gd name="T75" fmla="*/ 115 h 808"/>
                    <a:gd name="T76" fmla="*/ 520 w 782"/>
                    <a:gd name="T77" fmla="*/ 103 h 808"/>
                    <a:gd name="T78" fmla="*/ 470 w 782"/>
                    <a:gd name="T79" fmla="*/ 103 h 808"/>
                    <a:gd name="T80" fmla="*/ 358 w 782"/>
                    <a:gd name="T81" fmla="*/ 103 h 808"/>
                    <a:gd name="T82" fmla="*/ 193 w 782"/>
                    <a:gd name="T83" fmla="*/ 134 h 808"/>
                    <a:gd name="T84" fmla="*/ 70 w 782"/>
                    <a:gd name="T85" fmla="*/ 146 h 808"/>
                    <a:gd name="T86" fmla="*/ 20 w 782"/>
                    <a:gd name="T87" fmla="*/ 134 h 808"/>
                    <a:gd name="T88" fmla="*/ 0 w 782"/>
                    <a:gd name="T89" fmla="*/ 115 h 808"/>
                    <a:gd name="T90" fmla="*/ 0 w 782"/>
                    <a:gd name="T91" fmla="*/ 76 h 80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782"/>
                    <a:gd name="T139" fmla="*/ 0 h 808"/>
                    <a:gd name="T140" fmla="*/ 782 w 782"/>
                    <a:gd name="T141" fmla="*/ 808 h 80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782" h="808">
                      <a:moveTo>
                        <a:pt x="0" y="76"/>
                      </a:moveTo>
                      <a:lnTo>
                        <a:pt x="66" y="0"/>
                      </a:lnTo>
                      <a:lnTo>
                        <a:pt x="163" y="0"/>
                      </a:lnTo>
                      <a:lnTo>
                        <a:pt x="343" y="19"/>
                      </a:lnTo>
                      <a:lnTo>
                        <a:pt x="555" y="30"/>
                      </a:lnTo>
                      <a:lnTo>
                        <a:pt x="636" y="65"/>
                      </a:lnTo>
                      <a:lnTo>
                        <a:pt x="670" y="110"/>
                      </a:lnTo>
                      <a:lnTo>
                        <a:pt x="678" y="180"/>
                      </a:lnTo>
                      <a:lnTo>
                        <a:pt x="654" y="253"/>
                      </a:lnTo>
                      <a:lnTo>
                        <a:pt x="589" y="365"/>
                      </a:lnTo>
                      <a:lnTo>
                        <a:pt x="504" y="457"/>
                      </a:lnTo>
                      <a:lnTo>
                        <a:pt x="439" y="541"/>
                      </a:lnTo>
                      <a:lnTo>
                        <a:pt x="412" y="607"/>
                      </a:lnTo>
                      <a:lnTo>
                        <a:pt x="393" y="653"/>
                      </a:lnTo>
                      <a:lnTo>
                        <a:pt x="400" y="689"/>
                      </a:lnTo>
                      <a:lnTo>
                        <a:pt x="405" y="711"/>
                      </a:lnTo>
                      <a:lnTo>
                        <a:pt x="482" y="711"/>
                      </a:lnTo>
                      <a:lnTo>
                        <a:pt x="601" y="692"/>
                      </a:lnTo>
                      <a:lnTo>
                        <a:pt x="678" y="692"/>
                      </a:lnTo>
                      <a:lnTo>
                        <a:pt x="758" y="723"/>
                      </a:lnTo>
                      <a:lnTo>
                        <a:pt x="782" y="761"/>
                      </a:lnTo>
                      <a:lnTo>
                        <a:pt x="758" y="796"/>
                      </a:lnTo>
                      <a:lnTo>
                        <a:pt x="724" y="808"/>
                      </a:lnTo>
                      <a:lnTo>
                        <a:pt x="670" y="792"/>
                      </a:lnTo>
                      <a:lnTo>
                        <a:pt x="597" y="749"/>
                      </a:lnTo>
                      <a:lnTo>
                        <a:pt x="520" y="757"/>
                      </a:lnTo>
                      <a:lnTo>
                        <a:pt x="393" y="780"/>
                      </a:lnTo>
                      <a:lnTo>
                        <a:pt x="355" y="773"/>
                      </a:lnTo>
                      <a:lnTo>
                        <a:pt x="335" y="746"/>
                      </a:lnTo>
                      <a:lnTo>
                        <a:pt x="335" y="681"/>
                      </a:lnTo>
                      <a:lnTo>
                        <a:pt x="335" y="588"/>
                      </a:lnTo>
                      <a:lnTo>
                        <a:pt x="389" y="518"/>
                      </a:lnTo>
                      <a:lnTo>
                        <a:pt x="470" y="414"/>
                      </a:lnTo>
                      <a:lnTo>
                        <a:pt x="540" y="323"/>
                      </a:lnTo>
                      <a:lnTo>
                        <a:pt x="586" y="253"/>
                      </a:lnTo>
                      <a:lnTo>
                        <a:pt x="609" y="192"/>
                      </a:lnTo>
                      <a:lnTo>
                        <a:pt x="597" y="157"/>
                      </a:lnTo>
                      <a:lnTo>
                        <a:pt x="566" y="115"/>
                      </a:lnTo>
                      <a:lnTo>
                        <a:pt x="520" y="103"/>
                      </a:lnTo>
                      <a:lnTo>
                        <a:pt x="470" y="103"/>
                      </a:lnTo>
                      <a:lnTo>
                        <a:pt x="358" y="103"/>
                      </a:lnTo>
                      <a:lnTo>
                        <a:pt x="193" y="134"/>
                      </a:lnTo>
                      <a:lnTo>
                        <a:pt x="70" y="146"/>
                      </a:lnTo>
                      <a:lnTo>
                        <a:pt x="20" y="134"/>
                      </a:lnTo>
                      <a:lnTo>
                        <a:pt x="0" y="115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424" name="Freeform 91"/>
                <p:cNvSpPr>
                  <a:spLocks noChangeAspect="1"/>
                </p:cNvSpPr>
                <p:nvPr/>
              </p:nvSpPr>
              <p:spPr bwMode="auto">
                <a:xfrm>
                  <a:off x="2448" y="2645"/>
                  <a:ext cx="331" cy="256"/>
                </a:xfrm>
                <a:custGeom>
                  <a:avLst/>
                  <a:gdLst>
                    <a:gd name="T0" fmla="*/ 808 w 992"/>
                    <a:gd name="T1" fmla="*/ 320 h 770"/>
                    <a:gd name="T2" fmla="*/ 823 w 992"/>
                    <a:gd name="T3" fmla="*/ 219 h 770"/>
                    <a:gd name="T4" fmla="*/ 881 w 992"/>
                    <a:gd name="T5" fmla="*/ 181 h 770"/>
                    <a:gd name="T6" fmla="*/ 950 w 992"/>
                    <a:gd name="T7" fmla="*/ 174 h 770"/>
                    <a:gd name="T8" fmla="*/ 992 w 992"/>
                    <a:gd name="T9" fmla="*/ 219 h 770"/>
                    <a:gd name="T10" fmla="*/ 973 w 992"/>
                    <a:gd name="T11" fmla="*/ 308 h 770"/>
                    <a:gd name="T12" fmla="*/ 935 w 992"/>
                    <a:gd name="T13" fmla="*/ 427 h 770"/>
                    <a:gd name="T14" fmla="*/ 857 w 992"/>
                    <a:gd name="T15" fmla="*/ 562 h 770"/>
                    <a:gd name="T16" fmla="*/ 761 w 992"/>
                    <a:gd name="T17" fmla="*/ 677 h 770"/>
                    <a:gd name="T18" fmla="*/ 681 w 992"/>
                    <a:gd name="T19" fmla="*/ 739 h 770"/>
                    <a:gd name="T20" fmla="*/ 592 w 992"/>
                    <a:gd name="T21" fmla="*/ 770 h 770"/>
                    <a:gd name="T22" fmla="*/ 507 w 992"/>
                    <a:gd name="T23" fmla="*/ 759 h 770"/>
                    <a:gd name="T24" fmla="*/ 442 w 992"/>
                    <a:gd name="T25" fmla="*/ 723 h 770"/>
                    <a:gd name="T26" fmla="*/ 419 w 992"/>
                    <a:gd name="T27" fmla="*/ 666 h 770"/>
                    <a:gd name="T28" fmla="*/ 392 w 992"/>
                    <a:gd name="T29" fmla="*/ 566 h 770"/>
                    <a:gd name="T30" fmla="*/ 361 w 992"/>
                    <a:gd name="T31" fmla="*/ 382 h 770"/>
                    <a:gd name="T32" fmla="*/ 338 w 992"/>
                    <a:gd name="T33" fmla="*/ 254 h 770"/>
                    <a:gd name="T34" fmla="*/ 338 w 992"/>
                    <a:gd name="T35" fmla="*/ 104 h 770"/>
                    <a:gd name="T36" fmla="*/ 323 w 992"/>
                    <a:gd name="T37" fmla="*/ 78 h 770"/>
                    <a:gd name="T38" fmla="*/ 277 w 992"/>
                    <a:gd name="T39" fmla="*/ 70 h 770"/>
                    <a:gd name="T40" fmla="*/ 223 w 992"/>
                    <a:gd name="T41" fmla="*/ 112 h 770"/>
                    <a:gd name="T42" fmla="*/ 173 w 992"/>
                    <a:gd name="T43" fmla="*/ 181 h 770"/>
                    <a:gd name="T44" fmla="*/ 115 w 992"/>
                    <a:gd name="T45" fmla="*/ 219 h 770"/>
                    <a:gd name="T46" fmla="*/ 27 w 992"/>
                    <a:gd name="T47" fmla="*/ 219 h 770"/>
                    <a:gd name="T48" fmla="*/ 0 w 992"/>
                    <a:gd name="T49" fmla="*/ 196 h 770"/>
                    <a:gd name="T50" fmla="*/ 0 w 992"/>
                    <a:gd name="T51" fmla="*/ 158 h 770"/>
                    <a:gd name="T52" fmla="*/ 39 w 992"/>
                    <a:gd name="T53" fmla="*/ 123 h 770"/>
                    <a:gd name="T54" fmla="*/ 81 w 992"/>
                    <a:gd name="T55" fmla="*/ 135 h 770"/>
                    <a:gd name="T56" fmla="*/ 119 w 992"/>
                    <a:gd name="T57" fmla="*/ 127 h 770"/>
                    <a:gd name="T58" fmla="*/ 189 w 992"/>
                    <a:gd name="T59" fmla="*/ 78 h 770"/>
                    <a:gd name="T60" fmla="*/ 257 w 992"/>
                    <a:gd name="T61" fmla="*/ 23 h 770"/>
                    <a:gd name="T62" fmla="*/ 323 w 992"/>
                    <a:gd name="T63" fmla="*/ 8 h 770"/>
                    <a:gd name="T64" fmla="*/ 415 w 992"/>
                    <a:gd name="T65" fmla="*/ 0 h 770"/>
                    <a:gd name="T66" fmla="*/ 419 w 992"/>
                    <a:gd name="T67" fmla="*/ 42 h 770"/>
                    <a:gd name="T68" fmla="*/ 397 w 992"/>
                    <a:gd name="T69" fmla="*/ 89 h 770"/>
                    <a:gd name="T70" fmla="*/ 392 w 992"/>
                    <a:gd name="T71" fmla="*/ 208 h 770"/>
                    <a:gd name="T72" fmla="*/ 419 w 992"/>
                    <a:gd name="T73" fmla="*/ 366 h 770"/>
                    <a:gd name="T74" fmla="*/ 462 w 992"/>
                    <a:gd name="T75" fmla="*/ 520 h 770"/>
                    <a:gd name="T76" fmla="*/ 499 w 992"/>
                    <a:gd name="T77" fmla="*/ 612 h 770"/>
                    <a:gd name="T78" fmla="*/ 558 w 992"/>
                    <a:gd name="T79" fmla="*/ 655 h 770"/>
                    <a:gd name="T80" fmla="*/ 615 w 992"/>
                    <a:gd name="T81" fmla="*/ 655 h 770"/>
                    <a:gd name="T82" fmla="*/ 673 w 992"/>
                    <a:gd name="T83" fmla="*/ 612 h 770"/>
                    <a:gd name="T84" fmla="*/ 750 w 992"/>
                    <a:gd name="T85" fmla="*/ 515 h 770"/>
                    <a:gd name="T86" fmla="*/ 800 w 992"/>
                    <a:gd name="T87" fmla="*/ 377 h 770"/>
                    <a:gd name="T88" fmla="*/ 808 w 992"/>
                    <a:gd name="T89" fmla="*/ 320 h 77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992"/>
                    <a:gd name="T136" fmla="*/ 0 h 770"/>
                    <a:gd name="T137" fmla="*/ 992 w 992"/>
                    <a:gd name="T138" fmla="*/ 770 h 77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992" h="770">
                      <a:moveTo>
                        <a:pt x="808" y="320"/>
                      </a:moveTo>
                      <a:lnTo>
                        <a:pt x="823" y="219"/>
                      </a:lnTo>
                      <a:lnTo>
                        <a:pt x="881" y="181"/>
                      </a:lnTo>
                      <a:lnTo>
                        <a:pt x="950" y="174"/>
                      </a:lnTo>
                      <a:lnTo>
                        <a:pt x="992" y="219"/>
                      </a:lnTo>
                      <a:lnTo>
                        <a:pt x="973" y="308"/>
                      </a:lnTo>
                      <a:lnTo>
                        <a:pt x="935" y="427"/>
                      </a:lnTo>
                      <a:lnTo>
                        <a:pt x="857" y="562"/>
                      </a:lnTo>
                      <a:lnTo>
                        <a:pt x="761" y="677"/>
                      </a:lnTo>
                      <a:lnTo>
                        <a:pt x="681" y="739"/>
                      </a:lnTo>
                      <a:lnTo>
                        <a:pt x="592" y="770"/>
                      </a:lnTo>
                      <a:lnTo>
                        <a:pt x="507" y="759"/>
                      </a:lnTo>
                      <a:lnTo>
                        <a:pt x="442" y="723"/>
                      </a:lnTo>
                      <a:lnTo>
                        <a:pt x="419" y="666"/>
                      </a:lnTo>
                      <a:lnTo>
                        <a:pt x="392" y="566"/>
                      </a:lnTo>
                      <a:lnTo>
                        <a:pt x="361" y="382"/>
                      </a:lnTo>
                      <a:lnTo>
                        <a:pt x="338" y="254"/>
                      </a:lnTo>
                      <a:lnTo>
                        <a:pt x="338" y="104"/>
                      </a:lnTo>
                      <a:lnTo>
                        <a:pt x="323" y="78"/>
                      </a:lnTo>
                      <a:lnTo>
                        <a:pt x="277" y="70"/>
                      </a:lnTo>
                      <a:lnTo>
                        <a:pt x="223" y="112"/>
                      </a:lnTo>
                      <a:lnTo>
                        <a:pt x="173" y="181"/>
                      </a:lnTo>
                      <a:lnTo>
                        <a:pt x="115" y="219"/>
                      </a:lnTo>
                      <a:lnTo>
                        <a:pt x="27" y="219"/>
                      </a:lnTo>
                      <a:lnTo>
                        <a:pt x="0" y="196"/>
                      </a:lnTo>
                      <a:lnTo>
                        <a:pt x="0" y="158"/>
                      </a:lnTo>
                      <a:lnTo>
                        <a:pt x="39" y="123"/>
                      </a:lnTo>
                      <a:lnTo>
                        <a:pt x="81" y="135"/>
                      </a:lnTo>
                      <a:lnTo>
                        <a:pt x="119" y="127"/>
                      </a:lnTo>
                      <a:lnTo>
                        <a:pt x="189" y="78"/>
                      </a:lnTo>
                      <a:lnTo>
                        <a:pt x="257" y="23"/>
                      </a:lnTo>
                      <a:lnTo>
                        <a:pt x="323" y="8"/>
                      </a:lnTo>
                      <a:lnTo>
                        <a:pt x="415" y="0"/>
                      </a:lnTo>
                      <a:lnTo>
                        <a:pt x="419" y="42"/>
                      </a:lnTo>
                      <a:lnTo>
                        <a:pt x="397" y="89"/>
                      </a:lnTo>
                      <a:lnTo>
                        <a:pt x="392" y="208"/>
                      </a:lnTo>
                      <a:lnTo>
                        <a:pt x="419" y="366"/>
                      </a:lnTo>
                      <a:lnTo>
                        <a:pt x="462" y="520"/>
                      </a:lnTo>
                      <a:lnTo>
                        <a:pt x="499" y="612"/>
                      </a:lnTo>
                      <a:lnTo>
                        <a:pt x="558" y="655"/>
                      </a:lnTo>
                      <a:lnTo>
                        <a:pt x="615" y="655"/>
                      </a:lnTo>
                      <a:lnTo>
                        <a:pt x="673" y="612"/>
                      </a:lnTo>
                      <a:lnTo>
                        <a:pt x="750" y="515"/>
                      </a:lnTo>
                      <a:lnTo>
                        <a:pt x="800" y="377"/>
                      </a:lnTo>
                      <a:lnTo>
                        <a:pt x="808" y="32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425" name="Freeform 92"/>
                <p:cNvSpPr>
                  <a:spLocks noChangeAspect="1"/>
                </p:cNvSpPr>
                <p:nvPr/>
              </p:nvSpPr>
              <p:spPr bwMode="auto">
                <a:xfrm>
                  <a:off x="2605" y="2064"/>
                  <a:ext cx="233" cy="405"/>
                </a:xfrm>
                <a:custGeom>
                  <a:avLst/>
                  <a:gdLst>
                    <a:gd name="T0" fmla="*/ 445 w 699"/>
                    <a:gd name="T1" fmla="*/ 923 h 1216"/>
                    <a:gd name="T2" fmla="*/ 560 w 699"/>
                    <a:gd name="T3" fmla="*/ 1039 h 1216"/>
                    <a:gd name="T4" fmla="*/ 606 w 699"/>
                    <a:gd name="T5" fmla="*/ 1039 h 1216"/>
                    <a:gd name="T6" fmla="*/ 684 w 699"/>
                    <a:gd name="T7" fmla="*/ 1086 h 1216"/>
                    <a:gd name="T8" fmla="*/ 699 w 699"/>
                    <a:gd name="T9" fmla="*/ 1139 h 1216"/>
                    <a:gd name="T10" fmla="*/ 676 w 699"/>
                    <a:gd name="T11" fmla="*/ 1208 h 1216"/>
                    <a:gd name="T12" fmla="*/ 614 w 699"/>
                    <a:gd name="T13" fmla="*/ 1216 h 1216"/>
                    <a:gd name="T14" fmla="*/ 537 w 699"/>
                    <a:gd name="T15" fmla="*/ 1162 h 1216"/>
                    <a:gd name="T16" fmla="*/ 383 w 699"/>
                    <a:gd name="T17" fmla="*/ 1016 h 1216"/>
                    <a:gd name="T18" fmla="*/ 284 w 699"/>
                    <a:gd name="T19" fmla="*/ 878 h 1216"/>
                    <a:gd name="T20" fmla="*/ 237 w 699"/>
                    <a:gd name="T21" fmla="*/ 769 h 1216"/>
                    <a:gd name="T22" fmla="*/ 206 w 699"/>
                    <a:gd name="T23" fmla="*/ 585 h 1216"/>
                    <a:gd name="T24" fmla="*/ 206 w 699"/>
                    <a:gd name="T25" fmla="*/ 346 h 1216"/>
                    <a:gd name="T26" fmla="*/ 198 w 699"/>
                    <a:gd name="T27" fmla="*/ 285 h 1216"/>
                    <a:gd name="T28" fmla="*/ 153 w 699"/>
                    <a:gd name="T29" fmla="*/ 239 h 1216"/>
                    <a:gd name="T30" fmla="*/ 22 w 699"/>
                    <a:gd name="T31" fmla="*/ 247 h 1216"/>
                    <a:gd name="T32" fmla="*/ 0 w 699"/>
                    <a:gd name="T33" fmla="*/ 223 h 1216"/>
                    <a:gd name="T34" fmla="*/ 29 w 699"/>
                    <a:gd name="T35" fmla="*/ 208 h 1216"/>
                    <a:gd name="T36" fmla="*/ 122 w 699"/>
                    <a:gd name="T37" fmla="*/ 200 h 1216"/>
                    <a:gd name="T38" fmla="*/ 138 w 699"/>
                    <a:gd name="T39" fmla="*/ 185 h 1216"/>
                    <a:gd name="T40" fmla="*/ 6 w 699"/>
                    <a:gd name="T41" fmla="*/ 107 h 1216"/>
                    <a:gd name="T42" fmla="*/ 6 w 699"/>
                    <a:gd name="T43" fmla="*/ 77 h 1216"/>
                    <a:gd name="T44" fmla="*/ 29 w 699"/>
                    <a:gd name="T45" fmla="*/ 70 h 1216"/>
                    <a:gd name="T46" fmla="*/ 138 w 699"/>
                    <a:gd name="T47" fmla="*/ 130 h 1216"/>
                    <a:gd name="T48" fmla="*/ 161 w 699"/>
                    <a:gd name="T49" fmla="*/ 123 h 1216"/>
                    <a:gd name="T50" fmla="*/ 138 w 699"/>
                    <a:gd name="T51" fmla="*/ 8 h 1216"/>
                    <a:gd name="T52" fmla="*/ 153 w 699"/>
                    <a:gd name="T53" fmla="*/ 0 h 1216"/>
                    <a:gd name="T54" fmla="*/ 169 w 699"/>
                    <a:gd name="T55" fmla="*/ 8 h 1216"/>
                    <a:gd name="T56" fmla="*/ 198 w 699"/>
                    <a:gd name="T57" fmla="*/ 123 h 1216"/>
                    <a:gd name="T58" fmla="*/ 222 w 699"/>
                    <a:gd name="T59" fmla="*/ 130 h 1216"/>
                    <a:gd name="T60" fmla="*/ 284 w 699"/>
                    <a:gd name="T61" fmla="*/ 8 h 1216"/>
                    <a:gd name="T62" fmla="*/ 299 w 699"/>
                    <a:gd name="T63" fmla="*/ 8 h 1216"/>
                    <a:gd name="T64" fmla="*/ 299 w 699"/>
                    <a:gd name="T65" fmla="*/ 46 h 1216"/>
                    <a:gd name="T66" fmla="*/ 260 w 699"/>
                    <a:gd name="T67" fmla="*/ 146 h 1216"/>
                    <a:gd name="T68" fmla="*/ 260 w 699"/>
                    <a:gd name="T69" fmla="*/ 200 h 1216"/>
                    <a:gd name="T70" fmla="*/ 276 w 699"/>
                    <a:gd name="T71" fmla="*/ 270 h 1216"/>
                    <a:gd name="T72" fmla="*/ 268 w 699"/>
                    <a:gd name="T73" fmla="*/ 361 h 1216"/>
                    <a:gd name="T74" fmla="*/ 276 w 699"/>
                    <a:gd name="T75" fmla="*/ 531 h 1216"/>
                    <a:gd name="T76" fmla="*/ 291 w 699"/>
                    <a:gd name="T77" fmla="*/ 639 h 1216"/>
                    <a:gd name="T78" fmla="*/ 330 w 699"/>
                    <a:gd name="T79" fmla="*/ 762 h 1216"/>
                    <a:gd name="T80" fmla="*/ 383 w 699"/>
                    <a:gd name="T81" fmla="*/ 855 h 1216"/>
                    <a:gd name="T82" fmla="*/ 445 w 699"/>
                    <a:gd name="T83" fmla="*/ 923 h 121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99"/>
                    <a:gd name="T127" fmla="*/ 0 h 1216"/>
                    <a:gd name="T128" fmla="*/ 699 w 699"/>
                    <a:gd name="T129" fmla="*/ 1216 h 121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99" h="1216">
                      <a:moveTo>
                        <a:pt x="445" y="923"/>
                      </a:moveTo>
                      <a:lnTo>
                        <a:pt x="560" y="1039"/>
                      </a:lnTo>
                      <a:lnTo>
                        <a:pt x="606" y="1039"/>
                      </a:lnTo>
                      <a:lnTo>
                        <a:pt x="684" y="1086"/>
                      </a:lnTo>
                      <a:lnTo>
                        <a:pt x="699" y="1139"/>
                      </a:lnTo>
                      <a:lnTo>
                        <a:pt x="676" y="1208"/>
                      </a:lnTo>
                      <a:lnTo>
                        <a:pt x="614" y="1216"/>
                      </a:lnTo>
                      <a:lnTo>
                        <a:pt x="537" y="1162"/>
                      </a:lnTo>
                      <a:lnTo>
                        <a:pt x="383" y="1016"/>
                      </a:lnTo>
                      <a:lnTo>
                        <a:pt x="284" y="878"/>
                      </a:lnTo>
                      <a:lnTo>
                        <a:pt x="237" y="769"/>
                      </a:lnTo>
                      <a:lnTo>
                        <a:pt x="206" y="585"/>
                      </a:lnTo>
                      <a:lnTo>
                        <a:pt x="206" y="346"/>
                      </a:lnTo>
                      <a:lnTo>
                        <a:pt x="198" y="285"/>
                      </a:lnTo>
                      <a:lnTo>
                        <a:pt x="153" y="239"/>
                      </a:lnTo>
                      <a:lnTo>
                        <a:pt x="22" y="247"/>
                      </a:lnTo>
                      <a:lnTo>
                        <a:pt x="0" y="223"/>
                      </a:lnTo>
                      <a:lnTo>
                        <a:pt x="29" y="208"/>
                      </a:lnTo>
                      <a:lnTo>
                        <a:pt x="122" y="200"/>
                      </a:lnTo>
                      <a:lnTo>
                        <a:pt x="138" y="185"/>
                      </a:lnTo>
                      <a:lnTo>
                        <a:pt x="6" y="107"/>
                      </a:lnTo>
                      <a:lnTo>
                        <a:pt x="6" y="77"/>
                      </a:lnTo>
                      <a:lnTo>
                        <a:pt x="29" y="70"/>
                      </a:lnTo>
                      <a:lnTo>
                        <a:pt x="138" y="130"/>
                      </a:lnTo>
                      <a:lnTo>
                        <a:pt x="161" y="123"/>
                      </a:lnTo>
                      <a:lnTo>
                        <a:pt x="138" y="8"/>
                      </a:lnTo>
                      <a:lnTo>
                        <a:pt x="153" y="0"/>
                      </a:lnTo>
                      <a:lnTo>
                        <a:pt x="169" y="8"/>
                      </a:lnTo>
                      <a:lnTo>
                        <a:pt x="198" y="123"/>
                      </a:lnTo>
                      <a:lnTo>
                        <a:pt x="222" y="130"/>
                      </a:lnTo>
                      <a:lnTo>
                        <a:pt x="284" y="8"/>
                      </a:lnTo>
                      <a:lnTo>
                        <a:pt x="299" y="8"/>
                      </a:lnTo>
                      <a:lnTo>
                        <a:pt x="299" y="46"/>
                      </a:lnTo>
                      <a:lnTo>
                        <a:pt x="260" y="146"/>
                      </a:lnTo>
                      <a:lnTo>
                        <a:pt x="260" y="200"/>
                      </a:lnTo>
                      <a:lnTo>
                        <a:pt x="276" y="270"/>
                      </a:lnTo>
                      <a:lnTo>
                        <a:pt x="268" y="361"/>
                      </a:lnTo>
                      <a:lnTo>
                        <a:pt x="276" y="531"/>
                      </a:lnTo>
                      <a:lnTo>
                        <a:pt x="291" y="639"/>
                      </a:lnTo>
                      <a:lnTo>
                        <a:pt x="330" y="762"/>
                      </a:lnTo>
                      <a:lnTo>
                        <a:pt x="383" y="855"/>
                      </a:lnTo>
                      <a:lnTo>
                        <a:pt x="445" y="92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426" name="Freeform 93"/>
                <p:cNvSpPr>
                  <a:spLocks noChangeAspect="1"/>
                </p:cNvSpPr>
                <p:nvPr/>
              </p:nvSpPr>
              <p:spPr bwMode="auto">
                <a:xfrm>
                  <a:off x="2887" y="2100"/>
                  <a:ext cx="305" cy="379"/>
                </a:xfrm>
                <a:custGeom>
                  <a:avLst/>
                  <a:gdLst>
                    <a:gd name="T0" fmla="*/ 15 w 915"/>
                    <a:gd name="T1" fmla="*/ 1008 h 1139"/>
                    <a:gd name="T2" fmla="*/ 0 w 915"/>
                    <a:gd name="T3" fmla="*/ 1061 h 1139"/>
                    <a:gd name="T4" fmla="*/ 15 w 915"/>
                    <a:gd name="T5" fmla="*/ 1139 h 1139"/>
                    <a:gd name="T6" fmla="*/ 70 w 915"/>
                    <a:gd name="T7" fmla="*/ 1139 h 1139"/>
                    <a:gd name="T8" fmla="*/ 231 w 915"/>
                    <a:gd name="T9" fmla="*/ 1108 h 1139"/>
                    <a:gd name="T10" fmla="*/ 408 w 915"/>
                    <a:gd name="T11" fmla="*/ 1046 h 1139"/>
                    <a:gd name="T12" fmla="*/ 554 w 915"/>
                    <a:gd name="T13" fmla="*/ 946 h 1139"/>
                    <a:gd name="T14" fmla="*/ 639 w 915"/>
                    <a:gd name="T15" fmla="*/ 816 h 1139"/>
                    <a:gd name="T16" fmla="*/ 715 w 915"/>
                    <a:gd name="T17" fmla="*/ 593 h 1139"/>
                    <a:gd name="T18" fmla="*/ 738 w 915"/>
                    <a:gd name="T19" fmla="*/ 385 h 1139"/>
                    <a:gd name="T20" fmla="*/ 738 w 915"/>
                    <a:gd name="T21" fmla="*/ 285 h 1139"/>
                    <a:gd name="T22" fmla="*/ 777 w 915"/>
                    <a:gd name="T23" fmla="*/ 224 h 1139"/>
                    <a:gd name="T24" fmla="*/ 845 w 915"/>
                    <a:gd name="T25" fmla="*/ 200 h 1139"/>
                    <a:gd name="T26" fmla="*/ 907 w 915"/>
                    <a:gd name="T27" fmla="*/ 200 h 1139"/>
                    <a:gd name="T28" fmla="*/ 915 w 915"/>
                    <a:gd name="T29" fmla="*/ 169 h 1139"/>
                    <a:gd name="T30" fmla="*/ 823 w 915"/>
                    <a:gd name="T31" fmla="*/ 177 h 1139"/>
                    <a:gd name="T32" fmla="*/ 808 w 915"/>
                    <a:gd name="T33" fmla="*/ 154 h 1139"/>
                    <a:gd name="T34" fmla="*/ 884 w 915"/>
                    <a:gd name="T35" fmla="*/ 70 h 1139"/>
                    <a:gd name="T36" fmla="*/ 868 w 915"/>
                    <a:gd name="T37" fmla="*/ 47 h 1139"/>
                    <a:gd name="T38" fmla="*/ 853 w 915"/>
                    <a:gd name="T39" fmla="*/ 62 h 1139"/>
                    <a:gd name="T40" fmla="*/ 792 w 915"/>
                    <a:gd name="T41" fmla="*/ 123 h 1139"/>
                    <a:gd name="T42" fmla="*/ 777 w 915"/>
                    <a:gd name="T43" fmla="*/ 123 h 1139"/>
                    <a:gd name="T44" fmla="*/ 777 w 915"/>
                    <a:gd name="T45" fmla="*/ 16 h 1139"/>
                    <a:gd name="T46" fmla="*/ 761 w 915"/>
                    <a:gd name="T47" fmla="*/ 0 h 1139"/>
                    <a:gd name="T48" fmla="*/ 738 w 915"/>
                    <a:gd name="T49" fmla="*/ 8 h 1139"/>
                    <a:gd name="T50" fmla="*/ 746 w 915"/>
                    <a:gd name="T51" fmla="*/ 123 h 1139"/>
                    <a:gd name="T52" fmla="*/ 730 w 915"/>
                    <a:gd name="T53" fmla="*/ 131 h 1139"/>
                    <a:gd name="T54" fmla="*/ 668 w 915"/>
                    <a:gd name="T55" fmla="*/ 70 h 1139"/>
                    <a:gd name="T56" fmla="*/ 623 w 915"/>
                    <a:gd name="T57" fmla="*/ 62 h 1139"/>
                    <a:gd name="T58" fmla="*/ 631 w 915"/>
                    <a:gd name="T59" fmla="*/ 93 h 1139"/>
                    <a:gd name="T60" fmla="*/ 699 w 915"/>
                    <a:gd name="T61" fmla="*/ 162 h 1139"/>
                    <a:gd name="T62" fmla="*/ 699 w 915"/>
                    <a:gd name="T63" fmla="*/ 200 h 1139"/>
                    <a:gd name="T64" fmla="*/ 676 w 915"/>
                    <a:gd name="T65" fmla="*/ 278 h 1139"/>
                    <a:gd name="T66" fmla="*/ 676 w 915"/>
                    <a:gd name="T67" fmla="*/ 346 h 1139"/>
                    <a:gd name="T68" fmla="*/ 676 w 915"/>
                    <a:gd name="T69" fmla="*/ 462 h 1139"/>
                    <a:gd name="T70" fmla="*/ 645 w 915"/>
                    <a:gd name="T71" fmla="*/ 608 h 1139"/>
                    <a:gd name="T72" fmla="*/ 615 w 915"/>
                    <a:gd name="T73" fmla="*/ 700 h 1139"/>
                    <a:gd name="T74" fmla="*/ 561 w 915"/>
                    <a:gd name="T75" fmla="*/ 816 h 1139"/>
                    <a:gd name="T76" fmla="*/ 499 w 915"/>
                    <a:gd name="T77" fmla="*/ 908 h 1139"/>
                    <a:gd name="T78" fmla="*/ 454 w 915"/>
                    <a:gd name="T79" fmla="*/ 954 h 1139"/>
                    <a:gd name="T80" fmla="*/ 330 w 915"/>
                    <a:gd name="T81" fmla="*/ 993 h 1139"/>
                    <a:gd name="T82" fmla="*/ 215 w 915"/>
                    <a:gd name="T83" fmla="*/ 1008 h 1139"/>
                    <a:gd name="T84" fmla="*/ 99 w 915"/>
                    <a:gd name="T85" fmla="*/ 1024 h 1139"/>
                    <a:gd name="T86" fmla="*/ 15 w 915"/>
                    <a:gd name="T87" fmla="*/ 1008 h 113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915"/>
                    <a:gd name="T133" fmla="*/ 0 h 1139"/>
                    <a:gd name="T134" fmla="*/ 915 w 915"/>
                    <a:gd name="T135" fmla="*/ 1139 h 113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915" h="1139">
                      <a:moveTo>
                        <a:pt x="15" y="1008"/>
                      </a:moveTo>
                      <a:lnTo>
                        <a:pt x="0" y="1061"/>
                      </a:lnTo>
                      <a:lnTo>
                        <a:pt x="15" y="1139"/>
                      </a:lnTo>
                      <a:lnTo>
                        <a:pt x="70" y="1139"/>
                      </a:lnTo>
                      <a:lnTo>
                        <a:pt x="231" y="1108"/>
                      </a:lnTo>
                      <a:lnTo>
                        <a:pt x="408" y="1046"/>
                      </a:lnTo>
                      <a:lnTo>
                        <a:pt x="554" y="946"/>
                      </a:lnTo>
                      <a:lnTo>
                        <a:pt x="639" y="816"/>
                      </a:lnTo>
                      <a:lnTo>
                        <a:pt x="715" y="593"/>
                      </a:lnTo>
                      <a:lnTo>
                        <a:pt x="738" y="385"/>
                      </a:lnTo>
                      <a:lnTo>
                        <a:pt x="738" y="285"/>
                      </a:lnTo>
                      <a:lnTo>
                        <a:pt x="777" y="224"/>
                      </a:lnTo>
                      <a:lnTo>
                        <a:pt x="845" y="200"/>
                      </a:lnTo>
                      <a:lnTo>
                        <a:pt x="907" y="200"/>
                      </a:lnTo>
                      <a:lnTo>
                        <a:pt x="915" y="169"/>
                      </a:lnTo>
                      <a:lnTo>
                        <a:pt x="823" y="177"/>
                      </a:lnTo>
                      <a:lnTo>
                        <a:pt x="808" y="154"/>
                      </a:lnTo>
                      <a:lnTo>
                        <a:pt x="884" y="70"/>
                      </a:lnTo>
                      <a:lnTo>
                        <a:pt x="868" y="47"/>
                      </a:lnTo>
                      <a:lnTo>
                        <a:pt x="853" y="62"/>
                      </a:lnTo>
                      <a:lnTo>
                        <a:pt x="792" y="123"/>
                      </a:lnTo>
                      <a:lnTo>
                        <a:pt x="777" y="123"/>
                      </a:lnTo>
                      <a:lnTo>
                        <a:pt x="777" y="16"/>
                      </a:lnTo>
                      <a:lnTo>
                        <a:pt x="761" y="0"/>
                      </a:lnTo>
                      <a:lnTo>
                        <a:pt x="738" y="8"/>
                      </a:lnTo>
                      <a:lnTo>
                        <a:pt x="746" y="123"/>
                      </a:lnTo>
                      <a:lnTo>
                        <a:pt x="730" y="131"/>
                      </a:lnTo>
                      <a:lnTo>
                        <a:pt x="668" y="70"/>
                      </a:lnTo>
                      <a:lnTo>
                        <a:pt x="623" y="62"/>
                      </a:lnTo>
                      <a:lnTo>
                        <a:pt x="631" y="93"/>
                      </a:lnTo>
                      <a:lnTo>
                        <a:pt x="699" y="162"/>
                      </a:lnTo>
                      <a:lnTo>
                        <a:pt x="699" y="200"/>
                      </a:lnTo>
                      <a:lnTo>
                        <a:pt x="676" y="278"/>
                      </a:lnTo>
                      <a:lnTo>
                        <a:pt x="676" y="346"/>
                      </a:lnTo>
                      <a:lnTo>
                        <a:pt x="676" y="462"/>
                      </a:lnTo>
                      <a:lnTo>
                        <a:pt x="645" y="608"/>
                      </a:lnTo>
                      <a:lnTo>
                        <a:pt x="615" y="700"/>
                      </a:lnTo>
                      <a:lnTo>
                        <a:pt x="561" y="816"/>
                      </a:lnTo>
                      <a:lnTo>
                        <a:pt x="499" y="908"/>
                      </a:lnTo>
                      <a:lnTo>
                        <a:pt x="454" y="954"/>
                      </a:lnTo>
                      <a:lnTo>
                        <a:pt x="330" y="993"/>
                      </a:lnTo>
                      <a:lnTo>
                        <a:pt x="215" y="1008"/>
                      </a:lnTo>
                      <a:lnTo>
                        <a:pt x="99" y="1024"/>
                      </a:lnTo>
                      <a:lnTo>
                        <a:pt x="15" y="100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0420" name="Line 94"/>
              <p:cNvSpPr>
                <a:spLocks noChangeAspect="1" noChangeShapeType="1"/>
              </p:cNvSpPr>
              <p:nvPr/>
            </p:nvSpPr>
            <p:spPr bwMode="auto">
              <a:xfrm flipV="1">
                <a:off x="1824" y="3840"/>
                <a:ext cx="576" cy="193"/>
              </a:xfrm>
              <a:prstGeom prst="line">
                <a:avLst/>
              </a:prstGeom>
              <a:noFill/>
              <a:ln w="6350">
                <a:solidFill>
                  <a:schemeClr val="hlink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29" name="Group 95"/>
            <p:cNvGrpSpPr>
              <a:grpSpLocks noChangeAspect="1"/>
            </p:cNvGrpSpPr>
            <p:nvPr/>
          </p:nvGrpSpPr>
          <p:grpSpPr bwMode="auto">
            <a:xfrm rot="4130845" flipH="1">
              <a:off x="2370" y="3699"/>
              <a:ext cx="138" cy="156"/>
              <a:chOff x="1584" y="3072"/>
              <a:chExt cx="816" cy="961"/>
            </a:xfrm>
          </p:grpSpPr>
          <p:grpSp>
            <p:nvGrpSpPr>
              <p:cNvPr id="10411" name="Group 96"/>
              <p:cNvGrpSpPr>
                <a:grpSpLocks noChangeAspect="1"/>
              </p:cNvGrpSpPr>
              <p:nvPr/>
            </p:nvGrpSpPr>
            <p:grpSpPr bwMode="auto">
              <a:xfrm rot="-1717408">
                <a:off x="1584" y="3072"/>
                <a:ext cx="744" cy="912"/>
                <a:chOff x="2448" y="2064"/>
                <a:chExt cx="744" cy="912"/>
              </a:xfrm>
            </p:grpSpPr>
            <p:sp>
              <p:nvSpPr>
                <p:cNvPr id="10413" name="Freeform 97"/>
                <p:cNvSpPr>
                  <a:spLocks noChangeAspect="1"/>
                </p:cNvSpPr>
                <p:nvPr/>
              </p:nvSpPr>
              <p:spPr bwMode="auto">
                <a:xfrm>
                  <a:off x="2810" y="2195"/>
                  <a:ext cx="200" cy="202"/>
                </a:xfrm>
                <a:custGeom>
                  <a:avLst/>
                  <a:gdLst>
                    <a:gd name="T0" fmla="*/ 388 w 600"/>
                    <a:gd name="T1" fmla="*/ 289 h 608"/>
                    <a:gd name="T2" fmla="*/ 372 w 600"/>
                    <a:gd name="T3" fmla="*/ 177 h 608"/>
                    <a:gd name="T4" fmla="*/ 341 w 600"/>
                    <a:gd name="T5" fmla="*/ 78 h 608"/>
                    <a:gd name="T6" fmla="*/ 284 w 600"/>
                    <a:gd name="T7" fmla="*/ 24 h 608"/>
                    <a:gd name="T8" fmla="*/ 185 w 600"/>
                    <a:gd name="T9" fmla="*/ 0 h 608"/>
                    <a:gd name="T10" fmla="*/ 100 w 600"/>
                    <a:gd name="T11" fmla="*/ 24 h 608"/>
                    <a:gd name="T12" fmla="*/ 19 w 600"/>
                    <a:gd name="T13" fmla="*/ 123 h 608"/>
                    <a:gd name="T14" fmla="*/ 0 w 600"/>
                    <a:gd name="T15" fmla="*/ 243 h 608"/>
                    <a:gd name="T16" fmla="*/ 19 w 600"/>
                    <a:gd name="T17" fmla="*/ 370 h 608"/>
                    <a:gd name="T18" fmla="*/ 50 w 600"/>
                    <a:gd name="T19" fmla="*/ 447 h 608"/>
                    <a:gd name="T20" fmla="*/ 88 w 600"/>
                    <a:gd name="T21" fmla="*/ 528 h 608"/>
                    <a:gd name="T22" fmla="*/ 130 w 600"/>
                    <a:gd name="T23" fmla="*/ 582 h 608"/>
                    <a:gd name="T24" fmla="*/ 177 w 600"/>
                    <a:gd name="T25" fmla="*/ 608 h 608"/>
                    <a:gd name="T26" fmla="*/ 242 w 600"/>
                    <a:gd name="T27" fmla="*/ 585 h 608"/>
                    <a:gd name="T28" fmla="*/ 307 w 600"/>
                    <a:gd name="T29" fmla="*/ 531 h 608"/>
                    <a:gd name="T30" fmla="*/ 349 w 600"/>
                    <a:gd name="T31" fmla="*/ 455 h 608"/>
                    <a:gd name="T32" fmla="*/ 388 w 600"/>
                    <a:gd name="T33" fmla="*/ 390 h 608"/>
                    <a:gd name="T34" fmla="*/ 400 w 600"/>
                    <a:gd name="T35" fmla="*/ 351 h 608"/>
                    <a:gd name="T36" fmla="*/ 565 w 600"/>
                    <a:gd name="T37" fmla="*/ 293 h 608"/>
                    <a:gd name="T38" fmla="*/ 600 w 600"/>
                    <a:gd name="T39" fmla="*/ 270 h 608"/>
                    <a:gd name="T40" fmla="*/ 580 w 600"/>
                    <a:gd name="T41" fmla="*/ 235 h 608"/>
                    <a:gd name="T42" fmla="*/ 388 w 600"/>
                    <a:gd name="T43" fmla="*/ 289 h 60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00"/>
                    <a:gd name="T67" fmla="*/ 0 h 608"/>
                    <a:gd name="T68" fmla="*/ 600 w 600"/>
                    <a:gd name="T69" fmla="*/ 608 h 60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00" h="608">
                      <a:moveTo>
                        <a:pt x="388" y="289"/>
                      </a:moveTo>
                      <a:lnTo>
                        <a:pt x="372" y="177"/>
                      </a:lnTo>
                      <a:lnTo>
                        <a:pt x="341" y="78"/>
                      </a:lnTo>
                      <a:lnTo>
                        <a:pt x="284" y="24"/>
                      </a:lnTo>
                      <a:lnTo>
                        <a:pt x="185" y="0"/>
                      </a:lnTo>
                      <a:lnTo>
                        <a:pt x="100" y="24"/>
                      </a:lnTo>
                      <a:lnTo>
                        <a:pt x="19" y="123"/>
                      </a:lnTo>
                      <a:lnTo>
                        <a:pt x="0" y="243"/>
                      </a:lnTo>
                      <a:lnTo>
                        <a:pt x="19" y="370"/>
                      </a:lnTo>
                      <a:lnTo>
                        <a:pt x="50" y="447"/>
                      </a:lnTo>
                      <a:lnTo>
                        <a:pt x="88" y="528"/>
                      </a:lnTo>
                      <a:lnTo>
                        <a:pt x="130" y="582"/>
                      </a:lnTo>
                      <a:lnTo>
                        <a:pt x="177" y="608"/>
                      </a:lnTo>
                      <a:lnTo>
                        <a:pt x="242" y="585"/>
                      </a:lnTo>
                      <a:lnTo>
                        <a:pt x="307" y="531"/>
                      </a:lnTo>
                      <a:lnTo>
                        <a:pt x="349" y="455"/>
                      </a:lnTo>
                      <a:lnTo>
                        <a:pt x="388" y="390"/>
                      </a:lnTo>
                      <a:lnTo>
                        <a:pt x="400" y="351"/>
                      </a:lnTo>
                      <a:lnTo>
                        <a:pt x="565" y="293"/>
                      </a:lnTo>
                      <a:lnTo>
                        <a:pt x="600" y="270"/>
                      </a:lnTo>
                      <a:lnTo>
                        <a:pt x="580" y="235"/>
                      </a:lnTo>
                      <a:lnTo>
                        <a:pt x="388" y="289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414" name="Freeform 98"/>
                <p:cNvSpPr>
                  <a:spLocks noChangeAspect="1"/>
                </p:cNvSpPr>
                <p:nvPr/>
              </p:nvSpPr>
              <p:spPr bwMode="auto">
                <a:xfrm>
                  <a:off x="2712" y="2413"/>
                  <a:ext cx="206" cy="361"/>
                </a:xfrm>
                <a:custGeom>
                  <a:avLst/>
                  <a:gdLst>
                    <a:gd name="T0" fmla="*/ 208 w 619"/>
                    <a:gd name="T1" fmla="*/ 161 h 1085"/>
                    <a:gd name="T2" fmla="*/ 284 w 619"/>
                    <a:gd name="T3" fmla="*/ 80 h 1085"/>
                    <a:gd name="T4" fmla="*/ 411 w 619"/>
                    <a:gd name="T5" fmla="*/ 3 h 1085"/>
                    <a:gd name="T6" fmla="*/ 469 w 619"/>
                    <a:gd name="T7" fmla="*/ 0 h 1085"/>
                    <a:gd name="T8" fmla="*/ 573 w 619"/>
                    <a:gd name="T9" fmla="*/ 34 h 1085"/>
                    <a:gd name="T10" fmla="*/ 619 w 619"/>
                    <a:gd name="T11" fmla="*/ 85 h 1085"/>
                    <a:gd name="T12" fmla="*/ 619 w 619"/>
                    <a:gd name="T13" fmla="*/ 161 h 1085"/>
                    <a:gd name="T14" fmla="*/ 542 w 619"/>
                    <a:gd name="T15" fmla="*/ 304 h 1085"/>
                    <a:gd name="T16" fmla="*/ 458 w 619"/>
                    <a:gd name="T17" fmla="*/ 415 h 1085"/>
                    <a:gd name="T18" fmla="*/ 422 w 619"/>
                    <a:gd name="T19" fmla="*/ 508 h 1085"/>
                    <a:gd name="T20" fmla="*/ 399 w 619"/>
                    <a:gd name="T21" fmla="*/ 615 h 1085"/>
                    <a:gd name="T22" fmla="*/ 422 w 619"/>
                    <a:gd name="T23" fmla="*/ 719 h 1085"/>
                    <a:gd name="T24" fmla="*/ 445 w 619"/>
                    <a:gd name="T25" fmla="*/ 820 h 1085"/>
                    <a:gd name="T26" fmla="*/ 445 w 619"/>
                    <a:gd name="T27" fmla="*/ 935 h 1085"/>
                    <a:gd name="T28" fmla="*/ 411 w 619"/>
                    <a:gd name="T29" fmla="*/ 1005 h 1085"/>
                    <a:gd name="T30" fmla="*/ 334 w 619"/>
                    <a:gd name="T31" fmla="*/ 1043 h 1085"/>
                    <a:gd name="T32" fmla="*/ 242 w 619"/>
                    <a:gd name="T33" fmla="*/ 1085 h 1085"/>
                    <a:gd name="T34" fmla="*/ 157 w 619"/>
                    <a:gd name="T35" fmla="*/ 1085 h 1085"/>
                    <a:gd name="T36" fmla="*/ 100 w 619"/>
                    <a:gd name="T37" fmla="*/ 1054 h 1085"/>
                    <a:gd name="T38" fmla="*/ 23 w 619"/>
                    <a:gd name="T39" fmla="*/ 927 h 1085"/>
                    <a:gd name="T40" fmla="*/ 0 w 619"/>
                    <a:gd name="T41" fmla="*/ 797 h 1085"/>
                    <a:gd name="T42" fmla="*/ 8 w 619"/>
                    <a:gd name="T43" fmla="*/ 628 h 1085"/>
                    <a:gd name="T44" fmla="*/ 65 w 619"/>
                    <a:gd name="T45" fmla="*/ 415 h 1085"/>
                    <a:gd name="T46" fmla="*/ 123 w 619"/>
                    <a:gd name="T47" fmla="*/ 277 h 1085"/>
                    <a:gd name="T48" fmla="*/ 208 w 619"/>
                    <a:gd name="T49" fmla="*/ 161 h 108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19"/>
                    <a:gd name="T76" fmla="*/ 0 h 1085"/>
                    <a:gd name="T77" fmla="*/ 619 w 619"/>
                    <a:gd name="T78" fmla="*/ 1085 h 108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19" h="1085">
                      <a:moveTo>
                        <a:pt x="208" y="161"/>
                      </a:moveTo>
                      <a:lnTo>
                        <a:pt x="284" y="80"/>
                      </a:lnTo>
                      <a:lnTo>
                        <a:pt x="411" y="3"/>
                      </a:lnTo>
                      <a:lnTo>
                        <a:pt x="469" y="0"/>
                      </a:lnTo>
                      <a:lnTo>
                        <a:pt x="573" y="34"/>
                      </a:lnTo>
                      <a:lnTo>
                        <a:pt x="619" y="85"/>
                      </a:lnTo>
                      <a:lnTo>
                        <a:pt x="619" y="161"/>
                      </a:lnTo>
                      <a:lnTo>
                        <a:pt x="542" y="304"/>
                      </a:lnTo>
                      <a:lnTo>
                        <a:pt x="458" y="415"/>
                      </a:lnTo>
                      <a:lnTo>
                        <a:pt x="422" y="508"/>
                      </a:lnTo>
                      <a:lnTo>
                        <a:pt x="399" y="615"/>
                      </a:lnTo>
                      <a:lnTo>
                        <a:pt x="422" y="719"/>
                      </a:lnTo>
                      <a:lnTo>
                        <a:pt x="445" y="820"/>
                      </a:lnTo>
                      <a:lnTo>
                        <a:pt x="445" y="935"/>
                      </a:lnTo>
                      <a:lnTo>
                        <a:pt x="411" y="1005"/>
                      </a:lnTo>
                      <a:lnTo>
                        <a:pt x="334" y="1043"/>
                      </a:lnTo>
                      <a:lnTo>
                        <a:pt x="242" y="1085"/>
                      </a:lnTo>
                      <a:lnTo>
                        <a:pt x="157" y="1085"/>
                      </a:lnTo>
                      <a:lnTo>
                        <a:pt x="100" y="1054"/>
                      </a:lnTo>
                      <a:lnTo>
                        <a:pt x="23" y="927"/>
                      </a:lnTo>
                      <a:lnTo>
                        <a:pt x="0" y="797"/>
                      </a:lnTo>
                      <a:lnTo>
                        <a:pt x="8" y="628"/>
                      </a:lnTo>
                      <a:lnTo>
                        <a:pt x="65" y="415"/>
                      </a:lnTo>
                      <a:lnTo>
                        <a:pt x="123" y="277"/>
                      </a:lnTo>
                      <a:lnTo>
                        <a:pt x="208" y="16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415" name="Freeform 99"/>
                <p:cNvSpPr>
                  <a:spLocks noChangeAspect="1"/>
                </p:cNvSpPr>
                <p:nvPr/>
              </p:nvSpPr>
              <p:spPr bwMode="auto">
                <a:xfrm>
                  <a:off x="2726" y="2706"/>
                  <a:ext cx="261" cy="270"/>
                </a:xfrm>
                <a:custGeom>
                  <a:avLst/>
                  <a:gdLst>
                    <a:gd name="T0" fmla="*/ 0 w 782"/>
                    <a:gd name="T1" fmla="*/ 76 h 808"/>
                    <a:gd name="T2" fmla="*/ 66 w 782"/>
                    <a:gd name="T3" fmla="*/ 0 h 808"/>
                    <a:gd name="T4" fmla="*/ 163 w 782"/>
                    <a:gd name="T5" fmla="*/ 0 h 808"/>
                    <a:gd name="T6" fmla="*/ 343 w 782"/>
                    <a:gd name="T7" fmla="*/ 19 h 808"/>
                    <a:gd name="T8" fmla="*/ 555 w 782"/>
                    <a:gd name="T9" fmla="*/ 30 h 808"/>
                    <a:gd name="T10" fmla="*/ 636 w 782"/>
                    <a:gd name="T11" fmla="*/ 65 h 808"/>
                    <a:gd name="T12" fmla="*/ 670 w 782"/>
                    <a:gd name="T13" fmla="*/ 110 h 808"/>
                    <a:gd name="T14" fmla="*/ 678 w 782"/>
                    <a:gd name="T15" fmla="*/ 180 h 808"/>
                    <a:gd name="T16" fmla="*/ 654 w 782"/>
                    <a:gd name="T17" fmla="*/ 253 h 808"/>
                    <a:gd name="T18" fmla="*/ 589 w 782"/>
                    <a:gd name="T19" fmla="*/ 365 h 808"/>
                    <a:gd name="T20" fmla="*/ 504 w 782"/>
                    <a:gd name="T21" fmla="*/ 457 h 808"/>
                    <a:gd name="T22" fmla="*/ 439 w 782"/>
                    <a:gd name="T23" fmla="*/ 541 h 808"/>
                    <a:gd name="T24" fmla="*/ 412 w 782"/>
                    <a:gd name="T25" fmla="*/ 607 h 808"/>
                    <a:gd name="T26" fmla="*/ 393 w 782"/>
                    <a:gd name="T27" fmla="*/ 653 h 808"/>
                    <a:gd name="T28" fmla="*/ 400 w 782"/>
                    <a:gd name="T29" fmla="*/ 689 h 808"/>
                    <a:gd name="T30" fmla="*/ 405 w 782"/>
                    <a:gd name="T31" fmla="*/ 711 h 808"/>
                    <a:gd name="T32" fmla="*/ 482 w 782"/>
                    <a:gd name="T33" fmla="*/ 711 h 808"/>
                    <a:gd name="T34" fmla="*/ 601 w 782"/>
                    <a:gd name="T35" fmla="*/ 692 h 808"/>
                    <a:gd name="T36" fmla="*/ 678 w 782"/>
                    <a:gd name="T37" fmla="*/ 692 h 808"/>
                    <a:gd name="T38" fmla="*/ 758 w 782"/>
                    <a:gd name="T39" fmla="*/ 723 h 808"/>
                    <a:gd name="T40" fmla="*/ 782 w 782"/>
                    <a:gd name="T41" fmla="*/ 761 h 808"/>
                    <a:gd name="T42" fmla="*/ 758 w 782"/>
                    <a:gd name="T43" fmla="*/ 796 h 808"/>
                    <a:gd name="T44" fmla="*/ 724 w 782"/>
                    <a:gd name="T45" fmla="*/ 808 h 808"/>
                    <a:gd name="T46" fmla="*/ 670 w 782"/>
                    <a:gd name="T47" fmla="*/ 792 h 808"/>
                    <a:gd name="T48" fmla="*/ 597 w 782"/>
                    <a:gd name="T49" fmla="*/ 749 h 808"/>
                    <a:gd name="T50" fmla="*/ 520 w 782"/>
                    <a:gd name="T51" fmla="*/ 757 h 808"/>
                    <a:gd name="T52" fmla="*/ 393 w 782"/>
                    <a:gd name="T53" fmla="*/ 780 h 808"/>
                    <a:gd name="T54" fmla="*/ 355 w 782"/>
                    <a:gd name="T55" fmla="*/ 773 h 808"/>
                    <a:gd name="T56" fmla="*/ 335 w 782"/>
                    <a:gd name="T57" fmla="*/ 746 h 808"/>
                    <a:gd name="T58" fmla="*/ 335 w 782"/>
                    <a:gd name="T59" fmla="*/ 681 h 808"/>
                    <a:gd name="T60" fmla="*/ 335 w 782"/>
                    <a:gd name="T61" fmla="*/ 588 h 808"/>
                    <a:gd name="T62" fmla="*/ 389 w 782"/>
                    <a:gd name="T63" fmla="*/ 518 h 808"/>
                    <a:gd name="T64" fmla="*/ 470 w 782"/>
                    <a:gd name="T65" fmla="*/ 414 h 808"/>
                    <a:gd name="T66" fmla="*/ 540 w 782"/>
                    <a:gd name="T67" fmla="*/ 323 h 808"/>
                    <a:gd name="T68" fmla="*/ 586 w 782"/>
                    <a:gd name="T69" fmla="*/ 253 h 808"/>
                    <a:gd name="T70" fmla="*/ 609 w 782"/>
                    <a:gd name="T71" fmla="*/ 192 h 808"/>
                    <a:gd name="T72" fmla="*/ 597 w 782"/>
                    <a:gd name="T73" fmla="*/ 157 h 808"/>
                    <a:gd name="T74" fmla="*/ 566 w 782"/>
                    <a:gd name="T75" fmla="*/ 115 h 808"/>
                    <a:gd name="T76" fmla="*/ 520 w 782"/>
                    <a:gd name="T77" fmla="*/ 103 h 808"/>
                    <a:gd name="T78" fmla="*/ 470 w 782"/>
                    <a:gd name="T79" fmla="*/ 103 h 808"/>
                    <a:gd name="T80" fmla="*/ 358 w 782"/>
                    <a:gd name="T81" fmla="*/ 103 h 808"/>
                    <a:gd name="T82" fmla="*/ 193 w 782"/>
                    <a:gd name="T83" fmla="*/ 134 h 808"/>
                    <a:gd name="T84" fmla="*/ 70 w 782"/>
                    <a:gd name="T85" fmla="*/ 146 h 808"/>
                    <a:gd name="T86" fmla="*/ 20 w 782"/>
                    <a:gd name="T87" fmla="*/ 134 h 808"/>
                    <a:gd name="T88" fmla="*/ 0 w 782"/>
                    <a:gd name="T89" fmla="*/ 115 h 808"/>
                    <a:gd name="T90" fmla="*/ 0 w 782"/>
                    <a:gd name="T91" fmla="*/ 76 h 80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782"/>
                    <a:gd name="T139" fmla="*/ 0 h 808"/>
                    <a:gd name="T140" fmla="*/ 782 w 782"/>
                    <a:gd name="T141" fmla="*/ 808 h 80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782" h="808">
                      <a:moveTo>
                        <a:pt x="0" y="76"/>
                      </a:moveTo>
                      <a:lnTo>
                        <a:pt x="66" y="0"/>
                      </a:lnTo>
                      <a:lnTo>
                        <a:pt x="163" y="0"/>
                      </a:lnTo>
                      <a:lnTo>
                        <a:pt x="343" y="19"/>
                      </a:lnTo>
                      <a:lnTo>
                        <a:pt x="555" y="30"/>
                      </a:lnTo>
                      <a:lnTo>
                        <a:pt x="636" y="65"/>
                      </a:lnTo>
                      <a:lnTo>
                        <a:pt x="670" y="110"/>
                      </a:lnTo>
                      <a:lnTo>
                        <a:pt x="678" y="180"/>
                      </a:lnTo>
                      <a:lnTo>
                        <a:pt x="654" y="253"/>
                      </a:lnTo>
                      <a:lnTo>
                        <a:pt x="589" y="365"/>
                      </a:lnTo>
                      <a:lnTo>
                        <a:pt x="504" y="457"/>
                      </a:lnTo>
                      <a:lnTo>
                        <a:pt x="439" y="541"/>
                      </a:lnTo>
                      <a:lnTo>
                        <a:pt x="412" y="607"/>
                      </a:lnTo>
                      <a:lnTo>
                        <a:pt x="393" y="653"/>
                      </a:lnTo>
                      <a:lnTo>
                        <a:pt x="400" y="689"/>
                      </a:lnTo>
                      <a:lnTo>
                        <a:pt x="405" y="711"/>
                      </a:lnTo>
                      <a:lnTo>
                        <a:pt x="482" y="711"/>
                      </a:lnTo>
                      <a:lnTo>
                        <a:pt x="601" y="692"/>
                      </a:lnTo>
                      <a:lnTo>
                        <a:pt x="678" y="692"/>
                      </a:lnTo>
                      <a:lnTo>
                        <a:pt x="758" y="723"/>
                      </a:lnTo>
                      <a:lnTo>
                        <a:pt x="782" y="761"/>
                      </a:lnTo>
                      <a:lnTo>
                        <a:pt x="758" y="796"/>
                      </a:lnTo>
                      <a:lnTo>
                        <a:pt x="724" y="808"/>
                      </a:lnTo>
                      <a:lnTo>
                        <a:pt x="670" y="792"/>
                      </a:lnTo>
                      <a:lnTo>
                        <a:pt x="597" y="749"/>
                      </a:lnTo>
                      <a:lnTo>
                        <a:pt x="520" y="757"/>
                      </a:lnTo>
                      <a:lnTo>
                        <a:pt x="393" y="780"/>
                      </a:lnTo>
                      <a:lnTo>
                        <a:pt x="355" y="773"/>
                      </a:lnTo>
                      <a:lnTo>
                        <a:pt x="335" y="746"/>
                      </a:lnTo>
                      <a:lnTo>
                        <a:pt x="335" y="681"/>
                      </a:lnTo>
                      <a:lnTo>
                        <a:pt x="335" y="588"/>
                      </a:lnTo>
                      <a:lnTo>
                        <a:pt x="389" y="518"/>
                      </a:lnTo>
                      <a:lnTo>
                        <a:pt x="470" y="414"/>
                      </a:lnTo>
                      <a:lnTo>
                        <a:pt x="540" y="323"/>
                      </a:lnTo>
                      <a:lnTo>
                        <a:pt x="586" y="253"/>
                      </a:lnTo>
                      <a:lnTo>
                        <a:pt x="609" y="192"/>
                      </a:lnTo>
                      <a:lnTo>
                        <a:pt x="597" y="157"/>
                      </a:lnTo>
                      <a:lnTo>
                        <a:pt x="566" y="115"/>
                      </a:lnTo>
                      <a:lnTo>
                        <a:pt x="520" y="103"/>
                      </a:lnTo>
                      <a:lnTo>
                        <a:pt x="470" y="103"/>
                      </a:lnTo>
                      <a:lnTo>
                        <a:pt x="358" y="103"/>
                      </a:lnTo>
                      <a:lnTo>
                        <a:pt x="193" y="134"/>
                      </a:lnTo>
                      <a:lnTo>
                        <a:pt x="70" y="146"/>
                      </a:lnTo>
                      <a:lnTo>
                        <a:pt x="20" y="134"/>
                      </a:lnTo>
                      <a:lnTo>
                        <a:pt x="0" y="115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416" name="Freeform 100"/>
                <p:cNvSpPr>
                  <a:spLocks noChangeAspect="1"/>
                </p:cNvSpPr>
                <p:nvPr/>
              </p:nvSpPr>
              <p:spPr bwMode="auto">
                <a:xfrm>
                  <a:off x="2448" y="2645"/>
                  <a:ext cx="331" cy="256"/>
                </a:xfrm>
                <a:custGeom>
                  <a:avLst/>
                  <a:gdLst>
                    <a:gd name="T0" fmla="*/ 808 w 992"/>
                    <a:gd name="T1" fmla="*/ 320 h 770"/>
                    <a:gd name="T2" fmla="*/ 823 w 992"/>
                    <a:gd name="T3" fmla="*/ 219 h 770"/>
                    <a:gd name="T4" fmla="*/ 881 w 992"/>
                    <a:gd name="T5" fmla="*/ 181 h 770"/>
                    <a:gd name="T6" fmla="*/ 950 w 992"/>
                    <a:gd name="T7" fmla="*/ 174 h 770"/>
                    <a:gd name="T8" fmla="*/ 992 w 992"/>
                    <a:gd name="T9" fmla="*/ 219 h 770"/>
                    <a:gd name="T10" fmla="*/ 973 w 992"/>
                    <a:gd name="T11" fmla="*/ 308 h 770"/>
                    <a:gd name="T12" fmla="*/ 935 w 992"/>
                    <a:gd name="T13" fmla="*/ 427 h 770"/>
                    <a:gd name="T14" fmla="*/ 857 w 992"/>
                    <a:gd name="T15" fmla="*/ 562 h 770"/>
                    <a:gd name="T16" fmla="*/ 761 w 992"/>
                    <a:gd name="T17" fmla="*/ 677 h 770"/>
                    <a:gd name="T18" fmla="*/ 681 w 992"/>
                    <a:gd name="T19" fmla="*/ 739 h 770"/>
                    <a:gd name="T20" fmla="*/ 592 w 992"/>
                    <a:gd name="T21" fmla="*/ 770 h 770"/>
                    <a:gd name="T22" fmla="*/ 507 w 992"/>
                    <a:gd name="T23" fmla="*/ 759 h 770"/>
                    <a:gd name="T24" fmla="*/ 442 w 992"/>
                    <a:gd name="T25" fmla="*/ 723 h 770"/>
                    <a:gd name="T26" fmla="*/ 419 w 992"/>
                    <a:gd name="T27" fmla="*/ 666 h 770"/>
                    <a:gd name="T28" fmla="*/ 392 w 992"/>
                    <a:gd name="T29" fmla="*/ 566 h 770"/>
                    <a:gd name="T30" fmla="*/ 361 w 992"/>
                    <a:gd name="T31" fmla="*/ 382 h 770"/>
                    <a:gd name="T32" fmla="*/ 338 w 992"/>
                    <a:gd name="T33" fmla="*/ 254 h 770"/>
                    <a:gd name="T34" fmla="*/ 338 w 992"/>
                    <a:gd name="T35" fmla="*/ 104 h 770"/>
                    <a:gd name="T36" fmla="*/ 323 w 992"/>
                    <a:gd name="T37" fmla="*/ 78 h 770"/>
                    <a:gd name="T38" fmla="*/ 277 w 992"/>
                    <a:gd name="T39" fmla="*/ 70 h 770"/>
                    <a:gd name="T40" fmla="*/ 223 w 992"/>
                    <a:gd name="T41" fmla="*/ 112 h 770"/>
                    <a:gd name="T42" fmla="*/ 173 w 992"/>
                    <a:gd name="T43" fmla="*/ 181 h 770"/>
                    <a:gd name="T44" fmla="*/ 115 w 992"/>
                    <a:gd name="T45" fmla="*/ 219 h 770"/>
                    <a:gd name="T46" fmla="*/ 27 w 992"/>
                    <a:gd name="T47" fmla="*/ 219 h 770"/>
                    <a:gd name="T48" fmla="*/ 0 w 992"/>
                    <a:gd name="T49" fmla="*/ 196 h 770"/>
                    <a:gd name="T50" fmla="*/ 0 w 992"/>
                    <a:gd name="T51" fmla="*/ 158 h 770"/>
                    <a:gd name="T52" fmla="*/ 39 w 992"/>
                    <a:gd name="T53" fmla="*/ 123 h 770"/>
                    <a:gd name="T54" fmla="*/ 81 w 992"/>
                    <a:gd name="T55" fmla="*/ 135 h 770"/>
                    <a:gd name="T56" fmla="*/ 119 w 992"/>
                    <a:gd name="T57" fmla="*/ 127 h 770"/>
                    <a:gd name="T58" fmla="*/ 189 w 992"/>
                    <a:gd name="T59" fmla="*/ 78 h 770"/>
                    <a:gd name="T60" fmla="*/ 257 w 992"/>
                    <a:gd name="T61" fmla="*/ 23 h 770"/>
                    <a:gd name="T62" fmla="*/ 323 w 992"/>
                    <a:gd name="T63" fmla="*/ 8 h 770"/>
                    <a:gd name="T64" fmla="*/ 415 w 992"/>
                    <a:gd name="T65" fmla="*/ 0 h 770"/>
                    <a:gd name="T66" fmla="*/ 419 w 992"/>
                    <a:gd name="T67" fmla="*/ 42 h 770"/>
                    <a:gd name="T68" fmla="*/ 397 w 992"/>
                    <a:gd name="T69" fmla="*/ 89 h 770"/>
                    <a:gd name="T70" fmla="*/ 392 w 992"/>
                    <a:gd name="T71" fmla="*/ 208 h 770"/>
                    <a:gd name="T72" fmla="*/ 419 w 992"/>
                    <a:gd name="T73" fmla="*/ 366 h 770"/>
                    <a:gd name="T74" fmla="*/ 462 w 992"/>
                    <a:gd name="T75" fmla="*/ 520 h 770"/>
                    <a:gd name="T76" fmla="*/ 499 w 992"/>
                    <a:gd name="T77" fmla="*/ 612 h 770"/>
                    <a:gd name="T78" fmla="*/ 558 w 992"/>
                    <a:gd name="T79" fmla="*/ 655 h 770"/>
                    <a:gd name="T80" fmla="*/ 615 w 992"/>
                    <a:gd name="T81" fmla="*/ 655 h 770"/>
                    <a:gd name="T82" fmla="*/ 673 w 992"/>
                    <a:gd name="T83" fmla="*/ 612 h 770"/>
                    <a:gd name="T84" fmla="*/ 750 w 992"/>
                    <a:gd name="T85" fmla="*/ 515 h 770"/>
                    <a:gd name="T86" fmla="*/ 800 w 992"/>
                    <a:gd name="T87" fmla="*/ 377 h 770"/>
                    <a:gd name="T88" fmla="*/ 808 w 992"/>
                    <a:gd name="T89" fmla="*/ 320 h 77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992"/>
                    <a:gd name="T136" fmla="*/ 0 h 770"/>
                    <a:gd name="T137" fmla="*/ 992 w 992"/>
                    <a:gd name="T138" fmla="*/ 770 h 77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992" h="770">
                      <a:moveTo>
                        <a:pt x="808" y="320"/>
                      </a:moveTo>
                      <a:lnTo>
                        <a:pt x="823" y="219"/>
                      </a:lnTo>
                      <a:lnTo>
                        <a:pt x="881" y="181"/>
                      </a:lnTo>
                      <a:lnTo>
                        <a:pt x="950" y="174"/>
                      </a:lnTo>
                      <a:lnTo>
                        <a:pt x="992" y="219"/>
                      </a:lnTo>
                      <a:lnTo>
                        <a:pt x="973" y="308"/>
                      </a:lnTo>
                      <a:lnTo>
                        <a:pt x="935" y="427"/>
                      </a:lnTo>
                      <a:lnTo>
                        <a:pt x="857" y="562"/>
                      </a:lnTo>
                      <a:lnTo>
                        <a:pt x="761" y="677"/>
                      </a:lnTo>
                      <a:lnTo>
                        <a:pt x="681" y="739"/>
                      </a:lnTo>
                      <a:lnTo>
                        <a:pt x="592" y="770"/>
                      </a:lnTo>
                      <a:lnTo>
                        <a:pt x="507" y="759"/>
                      </a:lnTo>
                      <a:lnTo>
                        <a:pt x="442" y="723"/>
                      </a:lnTo>
                      <a:lnTo>
                        <a:pt x="419" y="666"/>
                      </a:lnTo>
                      <a:lnTo>
                        <a:pt x="392" y="566"/>
                      </a:lnTo>
                      <a:lnTo>
                        <a:pt x="361" y="382"/>
                      </a:lnTo>
                      <a:lnTo>
                        <a:pt x="338" y="254"/>
                      </a:lnTo>
                      <a:lnTo>
                        <a:pt x="338" y="104"/>
                      </a:lnTo>
                      <a:lnTo>
                        <a:pt x="323" y="78"/>
                      </a:lnTo>
                      <a:lnTo>
                        <a:pt x="277" y="70"/>
                      </a:lnTo>
                      <a:lnTo>
                        <a:pt x="223" y="112"/>
                      </a:lnTo>
                      <a:lnTo>
                        <a:pt x="173" y="181"/>
                      </a:lnTo>
                      <a:lnTo>
                        <a:pt x="115" y="219"/>
                      </a:lnTo>
                      <a:lnTo>
                        <a:pt x="27" y="219"/>
                      </a:lnTo>
                      <a:lnTo>
                        <a:pt x="0" y="196"/>
                      </a:lnTo>
                      <a:lnTo>
                        <a:pt x="0" y="158"/>
                      </a:lnTo>
                      <a:lnTo>
                        <a:pt x="39" y="123"/>
                      </a:lnTo>
                      <a:lnTo>
                        <a:pt x="81" y="135"/>
                      </a:lnTo>
                      <a:lnTo>
                        <a:pt x="119" y="127"/>
                      </a:lnTo>
                      <a:lnTo>
                        <a:pt x="189" y="78"/>
                      </a:lnTo>
                      <a:lnTo>
                        <a:pt x="257" y="23"/>
                      </a:lnTo>
                      <a:lnTo>
                        <a:pt x="323" y="8"/>
                      </a:lnTo>
                      <a:lnTo>
                        <a:pt x="415" y="0"/>
                      </a:lnTo>
                      <a:lnTo>
                        <a:pt x="419" y="42"/>
                      </a:lnTo>
                      <a:lnTo>
                        <a:pt x="397" y="89"/>
                      </a:lnTo>
                      <a:lnTo>
                        <a:pt x="392" y="208"/>
                      </a:lnTo>
                      <a:lnTo>
                        <a:pt x="419" y="366"/>
                      </a:lnTo>
                      <a:lnTo>
                        <a:pt x="462" y="520"/>
                      </a:lnTo>
                      <a:lnTo>
                        <a:pt x="499" y="612"/>
                      </a:lnTo>
                      <a:lnTo>
                        <a:pt x="558" y="655"/>
                      </a:lnTo>
                      <a:lnTo>
                        <a:pt x="615" y="655"/>
                      </a:lnTo>
                      <a:lnTo>
                        <a:pt x="673" y="612"/>
                      </a:lnTo>
                      <a:lnTo>
                        <a:pt x="750" y="515"/>
                      </a:lnTo>
                      <a:lnTo>
                        <a:pt x="800" y="377"/>
                      </a:lnTo>
                      <a:lnTo>
                        <a:pt x="808" y="32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417" name="Freeform 101"/>
                <p:cNvSpPr>
                  <a:spLocks noChangeAspect="1"/>
                </p:cNvSpPr>
                <p:nvPr/>
              </p:nvSpPr>
              <p:spPr bwMode="auto">
                <a:xfrm>
                  <a:off x="2605" y="2064"/>
                  <a:ext cx="233" cy="405"/>
                </a:xfrm>
                <a:custGeom>
                  <a:avLst/>
                  <a:gdLst>
                    <a:gd name="T0" fmla="*/ 445 w 699"/>
                    <a:gd name="T1" fmla="*/ 923 h 1216"/>
                    <a:gd name="T2" fmla="*/ 560 w 699"/>
                    <a:gd name="T3" fmla="*/ 1039 h 1216"/>
                    <a:gd name="T4" fmla="*/ 606 w 699"/>
                    <a:gd name="T5" fmla="*/ 1039 h 1216"/>
                    <a:gd name="T6" fmla="*/ 684 w 699"/>
                    <a:gd name="T7" fmla="*/ 1086 h 1216"/>
                    <a:gd name="T8" fmla="*/ 699 w 699"/>
                    <a:gd name="T9" fmla="*/ 1139 h 1216"/>
                    <a:gd name="T10" fmla="*/ 676 w 699"/>
                    <a:gd name="T11" fmla="*/ 1208 h 1216"/>
                    <a:gd name="T12" fmla="*/ 614 w 699"/>
                    <a:gd name="T13" fmla="*/ 1216 h 1216"/>
                    <a:gd name="T14" fmla="*/ 537 w 699"/>
                    <a:gd name="T15" fmla="*/ 1162 h 1216"/>
                    <a:gd name="T16" fmla="*/ 383 w 699"/>
                    <a:gd name="T17" fmla="*/ 1016 h 1216"/>
                    <a:gd name="T18" fmla="*/ 284 w 699"/>
                    <a:gd name="T19" fmla="*/ 878 h 1216"/>
                    <a:gd name="T20" fmla="*/ 237 w 699"/>
                    <a:gd name="T21" fmla="*/ 769 h 1216"/>
                    <a:gd name="T22" fmla="*/ 206 w 699"/>
                    <a:gd name="T23" fmla="*/ 585 h 1216"/>
                    <a:gd name="T24" fmla="*/ 206 w 699"/>
                    <a:gd name="T25" fmla="*/ 346 h 1216"/>
                    <a:gd name="T26" fmla="*/ 198 w 699"/>
                    <a:gd name="T27" fmla="*/ 285 h 1216"/>
                    <a:gd name="T28" fmla="*/ 153 w 699"/>
                    <a:gd name="T29" fmla="*/ 239 h 1216"/>
                    <a:gd name="T30" fmla="*/ 22 w 699"/>
                    <a:gd name="T31" fmla="*/ 247 h 1216"/>
                    <a:gd name="T32" fmla="*/ 0 w 699"/>
                    <a:gd name="T33" fmla="*/ 223 h 1216"/>
                    <a:gd name="T34" fmla="*/ 29 w 699"/>
                    <a:gd name="T35" fmla="*/ 208 h 1216"/>
                    <a:gd name="T36" fmla="*/ 122 w 699"/>
                    <a:gd name="T37" fmla="*/ 200 h 1216"/>
                    <a:gd name="T38" fmla="*/ 138 w 699"/>
                    <a:gd name="T39" fmla="*/ 185 h 1216"/>
                    <a:gd name="T40" fmla="*/ 6 w 699"/>
                    <a:gd name="T41" fmla="*/ 107 h 1216"/>
                    <a:gd name="T42" fmla="*/ 6 w 699"/>
                    <a:gd name="T43" fmla="*/ 77 h 1216"/>
                    <a:gd name="T44" fmla="*/ 29 w 699"/>
                    <a:gd name="T45" fmla="*/ 70 h 1216"/>
                    <a:gd name="T46" fmla="*/ 138 w 699"/>
                    <a:gd name="T47" fmla="*/ 130 h 1216"/>
                    <a:gd name="T48" fmla="*/ 161 w 699"/>
                    <a:gd name="T49" fmla="*/ 123 h 1216"/>
                    <a:gd name="T50" fmla="*/ 138 w 699"/>
                    <a:gd name="T51" fmla="*/ 8 h 1216"/>
                    <a:gd name="T52" fmla="*/ 153 w 699"/>
                    <a:gd name="T53" fmla="*/ 0 h 1216"/>
                    <a:gd name="T54" fmla="*/ 169 w 699"/>
                    <a:gd name="T55" fmla="*/ 8 h 1216"/>
                    <a:gd name="T56" fmla="*/ 198 w 699"/>
                    <a:gd name="T57" fmla="*/ 123 h 1216"/>
                    <a:gd name="T58" fmla="*/ 222 w 699"/>
                    <a:gd name="T59" fmla="*/ 130 h 1216"/>
                    <a:gd name="T60" fmla="*/ 284 w 699"/>
                    <a:gd name="T61" fmla="*/ 8 h 1216"/>
                    <a:gd name="T62" fmla="*/ 299 w 699"/>
                    <a:gd name="T63" fmla="*/ 8 h 1216"/>
                    <a:gd name="T64" fmla="*/ 299 w 699"/>
                    <a:gd name="T65" fmla="*/ 46 h 1216"/>
                    <a:gd name="T66" fmla="*/ 260 w 699"/>
                    <a:gd name="T67" fmla="*/ 146 h 1216"/>
                    <a:gd name="T68" fmla="*/ 260 w 699"/>
                    <a:gd name="T69" fmla="*/ 200 h 1216"/>
                    <a:gd name="T70" fmla="*/ 276 w 699"/>
                    <a:gd name="T71" fmla="*/ 270 h 1216"/>
                    <a:gd name="T72" fmla="*/ 268 w 699"/>
                    <a:gd name="T73" fmla="*/ 361 h 1216"/>
                    <a:gd name="T74" fmla="*/ 276 w 699"/>
                    <a:gd name="T75" fmla="*/ 531 h 1216"/>
                    <a:gd name="T76" fmla="*/ 291 w 699"/>
                    <a:gd name="T77" fmla="*/ 639 h 1216"/>
                    <a:gd name="T78" fmla="*/ 330 w 699"/>
                    <a:gd name="T79" fmla="*/ 762 h 1216"/>
                    <a:gd name="T80" fmla="*/ 383 w 699"/>
                    <a:gd name="T81" fmla="*/ 855 h 1216"/>
                    <a:gd name="T82" fmla="*/ 445 w 699"/>
                    <a:gd name="T83" fmla="*/ 923 h 121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99"/>
                    <a:gd name="T127" fmla="*/ 0 h 1216"/>
                    <a:gd name="T128" fmla="*/ 699 w 699"/>
                    <a:gd name="T129" fmla="*/ 1216 h 121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99" h="1216">
                      <a:moveTo>
                        <a:pt x="445" y="923"/>
                      </a:moveTo>
                      <a:lnTo>
                        <a:pt x="560" y="1039"/>
                      </a:lnTo>
                      <a:lnTo>
                        <a:pt x="606" y="1039"/>
                      </a:lnTo>
                      <a:lnTo>
                        <a:pt x="684" y="1086"/>
                      </a:lnTo>
                      <a:lnTo>
                        <a:pt x="699" y="1139"/>
                      </a:lnTo>
                      <a:lnTo>
                        <a:pt x="676" y="1208"/>
                      </a:lnTo>
                      <a:lnTo>
                        <a:pt x="614" y="1216"/>
                      </a:lnTo>
                      <a:lnTo>
                        <a:pt x="537" y="1162"/>
                      </a:lnTo>
                      <a:lnTo>
                        <a:pt x="383" y="1016"/>
                      </a:lnTo>
                      <a:lnTo>
                        <a:pt x="284" y="878"/>
                      </a:lnTo>
                      <a:lnTo>
                        <a:pt x="237" y="769"/>
                      </a:lnTo>
                      <a:lnTo>
                        <a:pt x="206" y="585"/>
                      </a:lnTo>
                      <a:lnTo>
                        <a:pt x="206" y="346"/>
                      </a:lnTo>
                      <a:lnTo>
                        <a:pt x="198" y="285"/>
                      </a:lnTo>
                      <a:lnTo>
                        <a:pt x="153" y="239"/>
                      </a:lnTo>
                      <a:lnTo>
                        <a:pt x="22" y="247"/>
                      </a:lnTo>
                      <a:lnTo>
                        <a:pt x="0" y="223"/>
                      </a:lnTo>
                      <a:lnTo>
                        <a:pt x="29" y="208"/>
                      </a:lnTo>
                      <a:lnTo>
                        <a:pt x="122" y="200"/>
                      </a:lnTo>
                      <a:lnTo>
                        <a:pt x="138" y="185"/>
                      </a:lnTo>
                      <a:lnTo>
                        <a:pt x="6" y="107"/>
                      </a:lnTo>
                      <a:lnTo>
                        <a:pt x="6" y="77"/>
                      </a:lnTo>
                      <a:lnTo>
                        <a:pt x="29" y="70"/>
                      </a:lnTo>
                      <a:lnTo>
                        <a:pt x="138" y="130"/>
                      </a:lnTo>
                      <a:lnTo>
                        <a:pt x="161" y="123"/>
                      </a:lnTo>
                      <a:lnTo>
                        <a:pt x="138" y="8"/>
                      </a:lnTo>
                      <a:lnTo>
                        <a:pt x="153" y="0"/>
                      </a:lnTo>
                      <a:lnTo>
                        <a:pt x="169" y="8"/>
                      </a:lnTo>
                      <a:lnTo>
                        <a:pt x="198" y="123"/>
                      </a:lnTo>
                      <a:lnTo>
                        <a:pt x="222" y="130"/>
                      </a:lnTo>
                      <a:lnTo>
                        <a:pt x="284" y="8"/>
                      </a:lnTo>
                      <a:lnTo>
                        <a:pt x="299" y="8"/>
                      </a:lnTo>
                      <a:lnTo>
                        <a:pt x="299" y="46"/>
                      </a:lnTo>
                      <a:lnTo>
                        <a:pt x="260" y="146"/>
                      </a:lnTo>
                      <a:lnTo>
                        <a:pt x="260" y="200"/>
                      </a:lnTo>
                      <a:lnTo>
                        <a:pt x="276" y="270"/>
                      </a:lnTo>
                      <a:lnTo>
                        <a:pt x="268" y="361"/>
                      </a:lnTo>
                      <a:lnTo>
                        <a:pt x="276" y="531"/>
                      </a:lnTo>
                      <a:lnTo>
                        <a:pt x="291" y="639"/>
                      </a:lnTo>
                      <a:lnTo>
                        <a:pt x="330" y="762"/>
                      </a:lnTo>
                      <a:lnTo>
                        <a:pt x="383" y="855"/>
                      </a:lnTo>
                      <a:lnTo>
                        <a:pt x="445" y="92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418" name="Freeform 102"/>
                <p:cNvSpPr>
                  <a:spLocks noChangeAspect="1"/>
                </p:cNvSpPr>
                <p:nvPr/>
              </p:nvSpPr>
              <p:spPr bwMode="auto">
                <a:xfrm>
                  <a:off x="2887" y="2100"/>
                  <a:ext cx="305" cy="379"/>
                </a:xfrm>
                <a:custGeom>
                  <a:avLst/>
                  <a:gdLst>
                    <a:gd name="T0" fmla="*/ 15 w 915"/>
                    <a:gd name="T1" fmla="*/ 1008 h 1139"/>
                    <a:gd name="T2" fmla="*/ 0 w 915"/>
                    <a:gd name="T3" fmla="*/ 1061 h 1139"/>
                    <a:gd name="T4" fmla="*/ 15 w 915"/>
                    <a:gd name="T5" fmla="*/ 1139 h 1139"/>
                    <a:gd name="T6" fmla="*/ 70 w 915"/>
                    <a:gd name="T7" fmla="*/ 1139 h 1139"/>
                    <a:gd name="T8" fmla="*/ 231 w 915"/>
                    <a:gd name="T9" fmla="*/ 1108 h 1139"/>
                    <a:gd name="T10" fmla="*/ 408 w 915"/>
                    <a:gd name="T11" fmla="*/ 1046 h 1139"/>
                    <a:gd name="T12" fmla="*/ 554 w 915"/>
                    <a:gd name="T13" fmla="*/ 946 h 1139"/>
                    <a:gd name="T14" fmla="*/ 639 w 915"/>
                    <a:gd name="T15" fmla="*/ 816 h 1139"/>
                    <a:gd name="T16" fmla="*/ 715 w 915"/>
                    <a:gd name="T17" fmla="*/ 593 h 1139"/>
                    <a:gd name="T18" fmla="*/ 738 w 915"/>
                    <a:gd name="T19" fmla="*/ 385 h 1139"/>
                    <a:gd name="T20" fmla="*/ 738 w 915"/>
                    <a:gd name="T21" fmla="*/ 285 h 1139"/>
                    <a:gd name="T22" fmla="*/ 777 w 915"/>
                    <a:gd name="T23" fmla="*/ 224 h 1139"/>
                    <a:gd name="T24" fmla="*/ 845 w 915"/>
                    <a:gd name="T25" fmla="*/ 200 h 1139"/>
                    <a:gd name="T26" fmla="*/ 907 w 915"/>
                    <a:gd name="T27" fmla="*/ 200 h 1139"/>
                    <a:gd name="T28" fmla="*/ 915 w 915"/>
                    <a:gd name="T29" fmla="*/ 169 h 1139"/>
                    <a:gd name="T30" fmla="*/ 823 w 915"/>
                    <a:gd name="T31" fmla="*/ 177 h 1139"/>
                    <a:gd name="T32" fmla="*/ 808 w 915"/>
                    <a:gd name="T33" fmla="*/ 154 h 1139"/>
                    <a:gd name="T34" fmla="*/ 884 w 915"/>
                    <a:gd name="T35" fmla="*/ 70 h 1139"/>
                    <a:gd name="T36" fmla="*/ 868 w 915"/>
                    <a:gd name="T37" fmla="*/ 47 h 1139"/>
                    <a:gd name="T38" fmla="*/ 853 w 915"/>
                    <a:gd name="T39" fmla="*/ 62 h 1139"/>
                    <a:gd name="T40" fmla="*/ 792 w 915"/>
                    <a:gd name="T41" fmla="*/ 123 h 1139"/>
                    <a:gd name="T42" fmla="*/ 777 w 915"/>
                    <a:gd name="T43" fmla="*/ 123 h 1139"/>
                    <a:gd name="T44" fmla="*/ 777 w 915"/>
                    <a:gd name="T45" fmla="*/ 16 h 1139"/>
                    <a:gd name="T46" fmla="*/ 761 w 915"/>
                    <a:gd name="T47" fmla="*/ 0 h 1139"/>
                    <a:gd name="T48" fmla="*/ 738 w 915"/>
                    <a:gd name="T49" fmla="*/ 8 h 1139"/>
                    <a:gd name="T50" fmla="*/ 746 w 915"/>
                    <a:gd name="T51" fmla="*/ 123 h 1139"/>
                    <a:gd name="T52" fmla="*/ 730 w 915"/>
                    <a:gd name="T53" fmla="*/ 131 h 1139"/>
                    <a:gd name="T54" fmla="*/ 668 w 915"/>
                    <a:gd name="T55" fmla="*/ 70 h 1139"/>
                    <a:gd name="T56" fmla="*/ 623 w 915"/>
                    <a:gd name="T57" fmla="*/ 62 h 1139"/>
                    <a:gd name="T58" fmla="*/ 631 w 915"/>
                    <a:gd name="T59" fmla="*/ 93 h 1139"/>
                    <a:gd name="T60" fmla="*/ 699 w 915"/>
                    <a:gd name="T61" fmla="*/ 162 h 1139"/>
                    <a:gd name="T62" fmla="*/ 699 w 915"/>
                    <a:gd name="T63" fmla="*/ 200 h 1139"/>
                    <a:gd name="T64" fmla="*/ 676 w 915"/>
                    <a:gd name="T65" fmla="*/ 278 h 1139"/>
                    <a:gd name="T66" fmla="*/ 676 w 915"/>
                    <a:gd name="T67" fmla="*/ 346 h 1139"/>
                    <a:gd name="T68" fmla="*/ 676 w 915"/>
                    <a:gd name="T69" fmla="*/ 462 h 1139"/>
                    <a:gd name="T70" fmla="*/ 645 w 915"/>
                    <a:gd name="T71" fmla="*/ 608 h 1139"/>
                    <a:gd name="T72" fmla="*/ 615 w 915"/>
                    <a:gd name="T73" fmla="*/ 700 h 1139"/>
                    <a:gd name="T74" fmla="*/ 561 w 915"/>
                    <a:gd name="T75" fmla="*/ 816 h 1139"/>
                    <a:gd name="T76" fmla="*/ 499 w 915"/>
                    <a:gd name="T77" fmla="*/ 908 h 1139"/>
                    <a:gd name="T78" fmla="*/ 454 w 915"/>
                    <a:gd name="T79" fmla="*/ 954 h 1139"/>
                    <a:gd name="T80" fmla="*/ 330 w 915"/>
                    <a:gd name="T81" fmla="*/ 993 h 1139"/>
                    <a:gd name="T82" fmla="*/ 215 w 915"/>
                    <a:gd name="T83" fmla="*/ 1008 h 1139"/>
                    <a:gd name="T84" fmla="*/ 99 w 915"/>
                    <a:gd name="T85" fmla="*/ 1024 h 1139"/>
                    <a:gd name="T86" fmla="*/ 15 w 915"/>
                    <a:gd name="T87" fmla="*/ 1008 h 113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915"/>
                    <a:gd name="T133" fmla="*/ 0 h 1139"/>
                    <a:gd name="T134" fmla="*/ 915 w 915"/>
                    <a:gd name="T135" fmla="*/ 1139 h 113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915" h="1139">
                      <a:moveTo>
                        <a:pt x="15" y="1008"/>
                      </a:moveTo>
                      <a:lnTo>
                        <a:pt x="0" y="1061"/>
                      </a:lnTo>
                      <a:lnTo>
                        <a:pt x="15" y="1139"/>
                      </a:lnTo>
                      <a:lnTo>
                        <a:pt x="70" y="1139"/>
                      </a:lnTo>
                      <a:lnTo>
                        <a:pt x="231" y="1108"/>
                      </a:lnTo>
                      <a:lnTo>
                        <a:pt x="408" y="1046"/>
                      </a:lnTo>
                      <a:lnTo>
                        <a:pt x="554" y="946"/>
                      </a:lnTo>
                      <a:lnTo>
                        <a:pt x="639" y="816"/>
                      </a:lnTo>
                      <a:lnTo>
                        <a:pt x="715" y="593"/>
                      </a:lnTo>
                      <a:lnTo>
                        <a:pt x="738" y="385"/>
                      </a:lnTo>
                      <a:lnTo>
                        <a:pt x="738" y="285"/>
                      </a:lnTo>
                      <a:lnTo>
                        <a:pt x="777" y="224"/>
                      </a:lnTo>
                      <a:lnTo>
                        <a:pt x="845" y="200"/>
                      </a:lnTo>
                      <a:lnTo>
                        <a:pt x="907" y="200"/>
                      </a:lnTo>
                      <a:lnTo>
                        <a:pt x="915" y="169"/>
                      </a:lnTo>
                      <a:lnTo>
                        <a:pt x="823" y="177"/>
                      </a:lnTo>
                      <a:lnTo>
                        <a:pt x="808" y="154"/>
                      </a:lnTo>
                      <a:lnTo>
                        <a:pt x="884" y="70"/>
                      </a:lnTo>
                      <a:lnTo>
                        <a:pt x="868" y="47"/>
                      </a:lnTo>
                      <a:lnTo>
                        <a:pt x="853" y="62"/>
                      </a:lnTo>
                      <a:lnTo>
                        <a:pt x="792" y="123"/>
                      </a:lnTo>
                      <a:lnTo>
                        <a:pt x="777" y="123"/>
                      </a:lnTo>
                      <a:lnTo>
                        <a:pt x="777" y="16"/>
                      </a:lnTo>
                      <a:lnTo>
                        <a:pt x="761" y="0"/>
                      </a:lnTo>
                      <a:lnTo>
                        <a:pt x="738" y="8"/>
                      </a:lnTo>
                      <a:lnTo>
                        <a:pt x="746" y="123"/>
                      </a:lnTo>
                      <a:lnTo>
                        <a:pt x="730" y="131"/>
                      </a:lnTo>
                      <a:lnTo>
                        <a:pt x="668" y="70"/>
                      </a:lnTo>
                      <a:lnTo>
                        <a:pt x="623" y="62"/>
                      </a:lnTo>
                      <a:lnTo>
                        <a:pt x="631" y="93"/>
                      </a:lnTo>
                      <a:lnTo>
                        <a:pt x="699" y="162"/>
                      </a:lnTo>
                      <a:lnTo>
                        <a:pt x="699" y="200"/>
                      </a:lnTo>
                      <a:lnTo>
                        <a:pt x="676" y="278"/>
                      </a:lnTo>
                      <a:lnTo>
                        <a:pt x="676" y="346"/>
                      </a:lnTo>
                      <a:lnTo>
                        <a:pt x="676" y="462"/>
                      </a:lnTo>
                      <a:lnTo>
                        <a:pt x="645" y="608"/>
                      </a:lnTo>
                      <a:lnTo>
                        <a:pt x="615" y="700"/>
                      </a:lnTo>
                      <a:lnTo>
                        <a:pt x="561" y="816"/>
                      </a:lnTo>
                      <a:lnTo>
                        <a:pt x="499" y="908"/>
                      </a:lnTo>
                      <a:lnTo>
                        <a:pt x="454" y="954"/>
                      </a:lnTo>
                      <a:lnTo>
                        <a:pt x="330" y="993"/>
                      </a:lnTo>
                      <a:lnTo>
                        <a:pt x="215" y="1008"/>
                      </a:lnTo>
                      <a:lnTo>
                        <a:pt x="99" y="1024"/>
                      </a:lnTo>
                      <a:lnTo>
                        <a:pt x="15" y="100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0412" name="Line 103"/>
              <p:cNvSpPr>
                <a:spLocks noChangeAspect="1" noChangeShapeType="1"/>
              </p:cNvSpPr>
              <p:nvPr/>
            </p:nvSpPr>
            <p:spPr bwMode="auto">
              <a:xfrm flipV="1">
                <a:off x="1824" y="3840"/>
                <a:ext cx="576" cy="193"/>
              </a:xfrm>
              <a:prstGeom prst="line">
                <a:avLst/>
              </a:prstGeom>
              <a:noFill/>
              <a:ln w="6350">
                <a:solidFill>
                  <a:schemeClr val="hlink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30" name="Group 104"/>
            <p:cNvGrpSpPr>
              <a:grpSpLocks noChangeAspect="1"/>
            </p:cNvGrpSpPr>
            <p:nvPr/>
          </p:nvGrpSpPr>
          <p:grpSpPr bwMode="auto">
            <a:xfrm rot="-1335947">
              <a:off x="1986" y="3754"/>
              <a:ext cx="140" cy="154"/>
              <a:chOff x="1584" y="3072"/>
              <a:chExt cx="816" cy="961"/>
            </a:xfrm>
          </p:grpSpPr>
          <p:grpSp>
            <p:nvGrpSpPr>
              <p:cNvPr id="10403" name="Group 105"/>
              <p:cNvGrpSpPr>
                <a:grpSpLocks noChangeAspect="1"/>
              </p:cNvGrpSpPr>
              <p:nvPr/>
            </p:nvGrpSpPr>
            <p:grpSpPr bwMode="auto">
              <a:xfrm rot="-1717408">
                <a:off x="1584" y="3072"/>
                <a:ext cx="744" cy="912"/>
                <a:chOff x="2448" y="2064"/>
                <a:chExt cx="744" cy="912"/>
              </a:xfrm>
            </p:grpSpPr>
            <p:sp>
              <p:nvSpPr>
                <p:cNvPr id="10405" name="Freeform 106"/>
                <p:cNvSpPr>
                  <a:spLocks noChangeAspect="1"/>
                </p:cNvSpPr>
                <p:nvPr/>
              </p:nvSpPr>
              <p:spPr bwMode="auto">
                <a:xfrm>
                  <a:off x="2810" y="2195"/>
                  <a:ext cx="200" cy="202"/>
                </a:xfrm>
                <a:custGeom>
                  <a:avLst/>
                  <a:gdLst>
                    <a:gd name="T0" fmla="*/ 388 w 600"/>
                    <a:gd name="T1" fmla="*/ 289 h 608"/>
                    <a:gd name="T2" fmla="*/ 372 w 600"/>
                    <a:gd name="T3" fmla="*/ 177 h 608"/>
                    <a:gd name="T4" fmla="*/ 341 w 600"/>
                    <a:gd name="T5" fmla="*/ 78 h 608"/>
                    <a:gd name="T6" fmla="*/ 284 w 600"/>
                    <a:gd name="T7" fmla="*/ 24 h 608"/>
                    <a:gd name="T8" fmla="*/ 185 w 600"/>
                    <a:gd name="T9" fmla="*/ 0 h 608"/>
                    <a:gd name="T10" fmla="*/ 100 w 600"/>
                    <a:gd name="T11" fmla="*/ 24 h 608"/>
                    <a:gd name="T12" fmla="*/ 19 w 600"/>
                    <a:gd name="T13" fmla="*/ 123 h 608"/>
                    <a:gd name="T14" fmla="*/ 0 w 600"/>
                    <a:gd name="T15" fmla="*/ 243 h 608"/>
                    <a:gd name="T16" fmla="*/ 19 w 600"/>
                    <a:gd name="T17" fmla="*/ 370 h 608"/>
                    <a:gd name="T18" fmla="*/ 50 w 600"/>
                    <a:gd name="T19" fmla="*/ 447 h 608"/>
                    <a:gd name="T20" fmla="*/ 88 w 600"/>
                    <a:gd name="T21" fmla="*/ 528 h 608"/>
                    <a:gd name="T22" fmla="*/ 130 w 600"/>
                    <a:gd name="T23" fmla="*/ 582 h 608"/>
                    <a:gd name="T24" fmla="*/ 177 w 600"/>
                    <a:gd name="T25" fmla="*/ 608 h 608"/>
                    <a:gd name="T26" fmla="*/ 242 w 600"/>
                    <a:gd name="T27" fmla="*/ 585 h 608"/>
                    <a:gd name="T28" fmla="*/ 307 w 600"/>
                    <a:gd name="T29" fmla="*/ 531 h 608"/>
                    <a:gd name="T30" fmla="*/ 349 w 600"/>
                    <a:gd name="T31" fmla="*/ 455 h 608"/>
                    <a:gd name="T32" fmla="*/ 388 w 600"/>
                    <a:gd name="T33" fmla="*/ 390 h 608"/>
                    <a:gd name="T34" fmla="*/ 400 w 600"/>
                    <a:gd name="T35" fmla="*/ 351 h 608"/>
                    <a:gd name="T36" fmla="*/ 565 w 600"/>
                    <a:gd name="T37" fmla="*/ 293 h 608"/>
                    <a:gd name="T38" fmla="*/ 600 w 600"/>
                    <a:gd name="T39" fmla="*/ 270 h 608"/>
                    <a:gd name="T40" fmla="*/ 580 w 600"/>
                    <a:gd name="T41" fmla="*/ 235 h 608"/>
                    <a:gd name="T42" fmla="*/ 388 w 600"/>
                    <a:gd name="T43" fmla="*/ 289 h 60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00"/>
                    <a:gd name="T67" fmla="*/ 0 h 608"/>
                    <a:gd name="T68" fmla="*/ 600 w 600"/>
                    <a:gd name="T69" fmla="*/ 608 h 60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00" h="608">
                      <a:moveTo>
                        <a:pt x="388" y="289"/>
                      </a:moveTo>
                      <a:lnTo>
                        <a:pt x="372" y="177"/>
                      </a:lnTo>
                      <a:lnTo>
                        <a:pt x="341" y="78"/>
                      </a:lnTo>
                      <a:lnTo>
                        <a:pt x="284" y="24"/>
                      </a:lnTo>
                      <a:lnTo>
                        <a:pt x="185" y="0"/>
                      </a:lnTo>
                      <a:lnTo>
                        <a:pt x="100" y="24"/>
                      </a:lnTo>
                      <a:lnTo>
                        <a:pt x="19" y="123"/>
                      </a:lnTo>
                      <a:lnTo>
                        <a:pt x="0" y="243"/>
                      </a:lnTo>
                      <a:lnTo>
                        <a:pt x="19" y="370"/>
                      </a:lnTo>
                      <a:lnTo>
                        <a:pt x="50" y="447"/>
                      </a:lnTo>
                      <a:lnTo>
                        <a:pt x="88" y="528"/>
                      </a:lnTo>
                      <a:lnTo>
                        <a:pt x="130" y="582"/>
                      </a:lnTo>
                      <a:lnTo>
                        <a:pt x="177" y="608"/>
                      </a:lnTo>
                      <a:lnTo>
                        <a:pt x="242" y="585"/>
                      </a:lnTo>
                      <a:lnTo>
                        <a:pt x="307" y="531"/>
                      </a:lnTo>
                      <a:lnTo>
                        <a:pt x="349" y="455"/>
                      </a:lnTo>
                      <a:lnTo>
                        <a:pt x="388" y="390"/>
                      </a:lnTo>
                      <a:lnTo>
                        <a:pt x="400" y="351"/>
                      </a:lnTo>
                      <a:lnTo>
                        <a:pt x="565" y="293"/>
                      </a:lnTo>
                      <a:lnTo>
                        <a:pt x="600" y="270"/>
                      </a:lnTo>
                      <a:lnTo>
                        <a:pt x="580" y="235"/>
                      </a:lnTo>
                      <a:lnTo>
                        <a:pt x="388" y="289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406" name="Freeform 107"/>
                <p:cNvSpPr>
                  <a:spLocks noChangeAspect="1"/>
                </p:cNvSpPr>
                <p:nvPr/>
              </p:nvSpPr>
              <p:spPr bwMode="auto">
                <a:xfrm>
                  <a:off x="2712" y="2413"/>
                  <a:ext cx="206" cy="361"/>
                </a:xfrm>
                <a:custGeom>
                  <a:avLst/>
                  <a:gdLst>
                    <a:gd name="T0" fmla="*/ 208 w 619"/>
                    <a:gd name="T1" fmla="*/ 161 h 1085"/>
                    <a:gd name="T2" fmla="*/ 284 w 619"/>
                    <a:gd name="T3" fmla="*/ 80 h 1085"/>
                    <a:gd name="T4" fmla="*/ 411 w 619"/>
                    <a:gd name="T5" fmla="*/ 3 h 1085"/>
                    <a:gd name="T6" fmla="*/ 469 w 619"/>
                    <a:gd name="T7" fmla="*/ 0 h 1085"/>
                    <a:gd name="T8" fmla="*/ 573 w 619"/>
                    <a:gd name="T9" fmla="*/ 34 h 1085"/>
                    <a:gd name="T10" fmla="*/ 619 w 619"/>
                    <a:gd name="T11" fmla="*/ 85 h 1085"/>
                    <a:gd name="T12" fmla="*/ 619 w 619"/>
                    <a:gd name="T13" fmla="*/ 161 h 1085"/>
                    <a:gd name="T14" fmla="*/ 542 w 619"/>
                    <a:gd name="T15" fmla="*/ 304 h 1085"/>
                    <a:gd name="T16" fmla="*/ 458 w 619"/>
                    <a:gd name="T17" fmla="*/ 415 h 1085"/>
                    <a:gd name="T18" fmla="*/ 422 w 619"/>
                    <a:gd name="T19" fmla="*/ 508 h 1085"/>
                    <a:gd name="T20" fmla="*/ 399 w 619"/>
                    <a:gd name="T21" fmla="*/ 615 h 1085"/>
                    <a:gd name="T22" fmla="*/ 422 w 619"/>
                    <a:gd name="T23" fmla="*/ 719 h 1085"/>
                    <a:gd name="T24" fmla="*/ 445 w 619"/>
                    <a:gd name="T25" fmla="*/ 820 h 1085"/>
                    <a:gd name="T26" fmla="*/ 445 w 619"/>
                    <a:gd name="T27" fmla="*/ 935 h 1085"/>
                    <a:gd name="T28" fmla="*/ 411 w 619"/>
                    <a:gd name="T29" fmla="*/ 1005 h 1085"/>
                    <a:gd name="T30" fmla="*/ 334 w 619"/>
                    <a:gd name="T31" fmla="*/ 1043 h 1085"/>
                    <a:gd name="T32" fmla="*/ 242 w 619"/>
                    <a:gd name="T33" fmla="*/ 1085 h 1085"/>
                    <a:gd name="T34" fmla="*/ 157 w 619"/>
                    <a:gd name="T35" fmla="*/ 1085 h 1085"/>
                    <a:gd name="T36" fmla="*/ 100 w 619"/>
                    <a:gd name="T37" fmla="*/ 1054 h 1085"/>
                    <a:gd name="T38" fmla="*/ 23 w 619"/>
                    <a:gd name="T39" fmla="*/ 927 h 1085"/>
                    <a:gd name="T40" fmla="*/ 0 w 619"/>
                    <a:gd name="T41" fmla="*/ 797 h 1085"/>
                    <a:gd name="T42" fmla="*/ 8 w 619"/>
                    <a:gd name="T43" fmla="*/ 628 h 1085"/>
                    <a:gd name="T44" fmla="*/ 65 w 619"/>
                    <a:gd name="T45" fmla="*/ 415 h 1085"/>
                    <a:gd name="T46" fmla="*/ 123 w 619"/>
                    <a:gd name="T47" fmla="*/ 277 h 1085"/>
                    <a:gd name="T48" fmla="*/ 208 w 619"/>
                    <a:gd name="T49" fmla="*/ 161 h 108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19"/>
                    <a:gd name="T76" fmla="*/ 0 h 1085"/>
                    <a:gd name="T77" fmla="*/ 619 w 619"/>
                    <a:gd name="T78" fmla="*/ 1085 h 108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19" h="1085">
                      <a:moveTo>
                        <a:pt x="208" y="161"/>
                      </a:moveTo>
                      <a:lnTo>
                        <a:pt x="284" y="80"/>
                      </a:lnTo>
                      <a:lnTo>
                        <a:pt x="411" y="3"/>
                      </a:lnTo>
                      <a:lnTo>
                        <a:pt x="469" y="0"/>
                      </a:lnTo>
                      <a:lnTo>
                        <a:pt x="573" y="34"/>
                      </a:lnTo>
                      <a:lnTo>
                        <a:pt x="619" y="85"/>
                      </a:lnTo>
                      <a:lnTo>
                        <a:pt x="619" y="161"/>
                      </a:lnTo>
                      <a:lnTo>
                        <a:pt x="542" y="304"/>
                      </a:lnTo>
                      <a:lnTo>
                        <a:pt x="458" y="415"/>
                      </a:lnTo>
                      <a:lnTo>
                        <a:pt x="422" y="508"/>
                      </a:lnTo>
                      <a:lnTo>
                        <a:pt x="399" y="615"/>
                      </a:lnTo>
                      <a:lnTo>
                        <a:pt x="422" y="719"/>
                      </a:lnTo>
                      <a:lnTo>
                        <a:pt x="445" y="820"/>
                      </a:lnTo>
                      <a:lnTo>
                        <a:pt x="445" y="935"/>
                      </a:lnTo>
                      <a:lnTo>
                        <a:pt x="411" y="1005"/>
                      </a:lnTo>
                      <a:lnTo>
                        <a:pt x="334" y="1043"/>
                      </a:lnTo>
                      <a:lnTo>
                        <a:pt x="242" y="1085"/>
                      </a:lnTo>
                      <a:lnTo>
                        <a:pt x="157" y="1085"/>
                      </a:lnTo>
                      <a:lnTo>
                        <a:pt x="100" y="1054"/>
                      </a:lnTo>
                      <a:lnTo>
                        <a:pt x="23" y="927"/>
                      </a:lnTo>
                      <a:lnTo>
                        <a:pt x="0" y="797"/>
                      </a:lnTo>
                      <a:lnTo>
                        <a:pt x="8" y="628"/>
                      </a:lnTo>
                      <a:lnTo>
                        <a:pt x="65" y="415"/>
                      </a:lnTo>
                      <a:lnTo>
                        <a:pt x="123" y="277"/>
                      </a:lnTo>
                      <a:lnTo>
                        <a:pt x="208" y="16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407" name="Freeform 108"/>
                <p:cNvSpPr>
                  <a:spLocks noChangeAspect="1"/>
                </p:cNvSpPr>
                <p:nvPr/>
              </p:nvSpPr>
              <p:spPr bwMode="auto">
                <a:xfrm>
                  <a:off x="2726" y="2706"/>
                  <a:ext cx="261" cy="270"/>
                </a:xfrm>
                <a:custGeom>
                  <a:avLst/>
                  <a:gdLst>
                    <a:gd name="T0" fmla="*/ 0 w 782"/>
                    <a:gd name="T1" fmla="*/ 76 h 808"/>
                    <a:gd name="T2" fmla="*/ 66 w 782"/>
                    <a:gd name="T3" fmla="*/ 0 h 808"/>
                    <a:gd name="T4" fmla="*/ 163 w 782"/>
                    <a:gd name="T5" fmla="*/ 0 h 808"/>
                    <a:gd name="T6" fmla="*/ 343 w 782"/>
                    <a:gd name="T7" fmla="*/ 19 h 808"/>
                    <a:gd name="T8" fmla="*/ 555 w 782"/>
                    <a:gd name="T9" fmla="*/ 30 h 808"/>
                    <a:gd name="T10" fmla="*/ 636 w 782"/>
                    <a:gd name="T11" fmla="*/ 65 h 808"/>
                    <a:gd name="T12" fmla="*/ 670 w 782"/>
                    <a:gd name="T13" fmla="*/ 110 h 808"/>
                    <a:gd name="T14" fmla="*/ 678 w 782"/>
                    <a:gd name="T15" fmla="*/ 180 h 808"/>
                    <a:gd name="T16" fmla="*/ 654 w 782"/>
                    <a:gd name="T17" fmla="*/ 253 h 808"/>
                    <a:gd name="T18" fmla="*/ 589 w 782"/>
                    <a:gd name="T19" fmla="*/ 365 h 808"/>
                    <a:gd name="T20" fmla="*/ 504 w 782"/>
                    <a:gd name="T21" fmla="*/ 457 h 808"/>
                    <a:gd name="T22" fmla="*/ 439 w 782"/>
                    <a:gd name="T23" fmla="*/ 541 h 808"/>
                    <a:gd name="T24" fmla="*/ 412 w 782"/>
                    <a:gd name="T25" fmla="*/ 607 h 808"/>
                    <a:gd name="T26" fmla="*/ 393 w 782"/>
                    <a:gd name="T27" fmla="*/ 653 h 808"/>
                    <a:gd name="T28" fmla="*/ 400 w 782"/>
                    <a:gd name="T29" fmla="*/ 689 h 808"/>
                    <a:gd name="T30" fmla="*/ 405 w 782"/>
                    <a:gd name="T31" fmla="*/ 711 h 808"/>
                    <a:gd name="T32" fmla="*/ 482 w 782"/>
                    <a:gd name="T33" fmla="*/ 711 h 808"/>
                    <a:gd name="T34" fmla="*/ 601 w 782"/>
                    <a:gd name="T35" fmla="*/ 692 h 808"/>
                    <a:gd name="T36" fmla="*/ 678 w 782"/>
                    <a:gd name="T37" fmla="*/ 692 h 808"/>
                    <a:gd name="T38" fmla="*/ 758 w 782"/>
                    <a:gd name="T39" fmla="*/ 723 h 808"/>
                    <a:gd name="T40" fmla="*/ 782 w 782"/>
                    <a:gd name="T41" fmla="*/ 761 h 808"/>
                    <a:gd name="T42" fmla="*/ 758 w 782"/>
                    <a:gd name="T43" fmla="*/ 796 h 808"/>
                    <a:gd name="T44" fmla="*/ 724 w 782"/>
                    <a:gd name="T45" fmla="*/ 808 h 808"/>
                    <a:gd name="T46" fmla="*/ 670 w 782"/>
                    <a:gd name="T47" fmla="*/ 792 h 808"/>
                    <a:gd name="T48" fmla="*/ 597 w 782"/>
                    <a:gd name="T49" fmla="*/ 749 h 808"/>
                    <a:gd name="T50" fmla="*/ 520 w 782"/>
                    <a:gd name="T51" fmla="*/ 757 h 808"/>
                    <a:gd name="T52" fmla="*/ 393 w 782"/>
                    <a:gd name="T53" fmla="*/ 780 h 808"/>
                    <a:gd name="T54" fmla="*/ 355 w 782"/>
                    <a:gd name="T55" fmla="*/ 773 h 808"/>
                    <a:gd name="T56" fmla="*/ 335 w 782"/>
                    <a:gd name="T57" fmla="*/ 746 h 808"/>
                    <a:gd name="T58" fmla="*/ 335 w 782"/>
                    <a:gd name="T59" fmla="*/ 681 h 808"/>
                    <a:gd name="T60" fmla="*/ 335 w 782"/>
                    <a:gd name="T61" fmla="*/ 588 h 808"/>
                    <a:gd name="T62" fmla="*/ 389 w 782"/>
                    <a:gd name="T63" fmla="*/ 518 h 808"/>
                    <a:gd name="T64" fmla="*/ 470 w 782"/>
                    <a:gd name="T65" fmla="*/ 414 h 808"/>
                    <a:gd name="T66" fmla="*/ 540 w 782"/>
                    <a:gd name="T67" fmla="*/ 323 h 808"/>
                    <a:gd name="T68" fmla="*/ 586 w 782"/>
                    <a:gd name="T69" fmla="*/ 253 h 808"/>
                    <a:gd name="T70" fmla="*/ 609 w 782"/>
                    <a:gd name="T71" fmla="*/ 192 h 808"/>
                    <a:gd name="T72" fmla="*/ 597 w 782"/>
                    <a:gd name="T73" fmla="*/ 157 h 808"/>
                    <a:gd name="T74" fmla="*/ 566 w 782"/>
                    <a:gd name="T75" fmla="*/ 115 h 808"/>
                    <a:gd name="T76" fmla="*/ 520 w 782"/>
                    <a:gd name="T77" fmla="*/ 103 h 808"/>
                    <a:gd name="T78" fmla="*/ 470 w 782"/>
                    <a:gd name="T79" fmla="*/ 103 h 808"/>
                    <a:gd name="T80" fmla="*/ 358 w 782"/>
                    <a:gd name="T81" fmla="*/ 103 h 808"/>
                    <a:gd name="T82" fmla="*/ 193 w 782"/>
                    <a:gd name="T83" fmla="*/ 134 h 808"/>
                    <a:gd name="T84" fmla="*/ 70 w 782"/>
                    <a:gd name="T85" fmla="*/ 146 h 808"/>
                    <a:gd name="T86" fmla="*/ 20 w 782"/>
                    <a:gd name="T87" fmla="*/ 134 h 808"/>
                    <a:gd name="T88" fmla="*/ 0 w 782"/>
                    <a:gd name="T89" fmla="*/ 115 h 808"/>
                    <a:gd name="T90" fmla="*/ 0 w 782"/>
                    <a:gd name="T91" fmla="*/ 76 h 80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782"/>
                    <a:gd name="T139" fmla="*/ 0 h 808"/>
                    <a:gd name="T140" fmla="*/ 782 w 782"/>
                    <a:gd name="T141" fmla="*/ 808 h 80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782" h="808">
                      <a:moveTo>
                        <a:pt x="0" y="76"/>
                      </a:moveTo>
                      <a:lnTo>
                        <a:pt x="66" y="0"/>
                      </a:lnTo>
                      <a:lnTo>
                        <a:pt x="163" y="0"/>
                      </a:lnTo>
                      <a:lnTo>
                        <a:pt x="343" y="19"/>
                      </a:lnTo>
                      <a:lnTo>
                        <a:pt x="555" y="30"/>
                      </a:lnTo>
                      <a:lnTo>
                        <a:pt x="636" y="65"/>
                      </a:lnTo>
                      <a:lnTo>
                        <a:pt x="670" y="110"/>
                      </a:lnTo>
                      <a:lnTo>
                        <a:pt x="678" y="180"/>
                      </a:lnTo>
                      <a:lnTo>
                        <a:pt x="654" y="253"/>
                      </a:lnTo>
                      <a:lnTo>
                        <a:pt x="589" y="365"/>
                      </a:lnTo>
                      <a:lnTo>
                        <a:pt x="504" y="457"/>
                      </a:lnTo>
                      <a:lnTo>
                        <a:pt x="439" y="541"/>
                      </a:lnTo>
                      <a:lnTo>
                        <a:pt x="412" y="607"/>
                      </a:lnTo>
                      <a:lnTo>
                        <a:pt x="393" y="653"/>
                      </a:lnTo>
                      <a:lnTo>
                        <a:pt x="400" y="689"/>
                      </a:lnTo>
                      <a:lnTo>
                        <a:pt x="405" y="711"/>
                      </a:lnTo>
                      <a:lnTo>
                        <a:pt x="482" y="711"/>
                      </a:lnTo>
                      <a:lnTo>
                        <a:pt x="601" y="692"/>
                      </a:lnTo>
                      <a:lnTo>
                        <a:pt x="678" y="692"/>
                      </a:lnTo>
                      <a:lnTo>
                        <a:pt x="758" y="723"/>
                      </a:lnTo>
                      <a:lnTo>
                        <a:pt x="782" y="761"/>
                      </a:lnTo>
                      <a:lnTo>
                        <a:pt x="758" y="796"/>
                      </a:lnTo>
                      <a:lnTo>
                        <a:pt x="724" y="808"/>
                      </a:lnTo>
                      <a:lnTo>
                        <a:pt x="670" y="792"/>
                      </a:lnTo>
                      <a:lnTo>
                        <a:pt x="597" y="749"/>
                      </a:lnTo>
                      <a:lnTo>
                        <a:pt x="520" y="757"/>
                      </a:lnTo>
                      <a:lnTo>
                        <a:pt x="393" y="780"/>
                      </a:lnTo>
                      <a:lnTo>
                        <a:pt x="355" y="773"/>
                      </a:lnTo>
                      <a:lnTo>
                        <a:pt x="335" y="746"/>
                      </a:lnTo>
                      <a:lnTo>
                        <a:pt x="335" y="681"/>
                      </a:lnTo>
                      <a:lnTo>
                        <a:pt x="335" y="588"/>
                      </a:lnTo>
                      <a:lnTo>
                        <a:pt x="389" y="518"/>
                      </a:lnTo>
                      <a:lnTo>
                        <a:pt x="470" y="414"/>
                      </a:lnTo>
                      <a:lnTo>
                        <a:pt x="540" y="323"/>
                      </a:lnTo>
                      <a:lnTo>
                        <a:pt x="586" y="253"/>
                      </a:lnTo>
                      <a:lnTo>
                        <a:pt x="609" y="192"/>
                      </a:lnTo>
                      <a:lnTo>
                        <a:pt x="597" y="157"/>
                      </a:lnTo>
                      <a:lnTo>
                        <a:pt x="566" y="115"/>
                      </a:lnTo>
                      <a:lnTo>
                        <a:pt x="520" y="103"/>
                      </a:lnTo>
                      <a:lnTo>
                        <a:pt x="470" y="103"/>
                      </a:lnTo>
                      <a:lnTo>
                        <a:pt x="358" y="103"/>
                      </a:lnTo>
                      <a:lnTo>
                        <a:pt x="193" y="134"/>
                      </a:lnTo>
                      <a:lnTo>
                        <a:pt x="70" y="146"/>
                      </a:lnTo>
                      <a:lnTo>
                        <a:pt x="20" y="134"/>
                      </a:lnTo>
                      <a:lnTo>
                        <a:pt x="0" y="115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408" name="Freeform 109"/>
                <p:cNvSpPr>
                  <a:spLocks noChangeAspect="1"/>
                </p:cNvSpPr>
                <p:nvPr/>
              </p:nvSpPr>
              <p:spPr bwMode="auto">
                <a:xfrm>
                  <a:off x="2448" y="2645"/>
                  <a:ext cx="331" cy="256"/>
                </a:xfrm>
                <a:custGeom>
                  <a:avLst/>
                  <a:gdLst>
                    <a:gd name="T0" fmla="*/ 808 w 992"/>
                    <a:gd name="T1" fmla="*/ 320 h 770"/>
                    <a:gd name="T2" fmla="*/ 823 w 992"/>
                    <a:gd name="T3" fmla="*/ 219 h 770"/>
                    <a:gd name="T4" fmla="*/ 881 w 992"/>
                    <a:gd name="T5" fmla="*/ 181 h 770"/>
                    <a:gd name="T6" fmla="*/ 950 w 992"/>
                    <a:gd name="T7" fmla="*/ 174 h 770"/>
                    <a:gd name="T8" fmla="*/ 992 w 992"/>
                    <a:gd name="T9" fmla="*/ 219 h 770"/>
                    <a:gd name="T10" fmla="*/ 973 w 992"/>
                    <a:gd name="T11" fmla="*/ 308 h 770"/>
                    <a:gd name="T12" fmla="*/ 935 w 992"/>
                    <a:gd name="T13" fmla="*/ 427 h 770"/>
                    <a:gd name="T14" fmla="*/ 857 w 992"/>
                    <a:gd name="T15" fmla="*/ 562 h 770"/>
                    <a:gd name="T16" fmla="*/ 761 w 992"/>
                    <a:gd name="T17" fmla="*/ 677 h 770"/>
                    <a:gd name="T18" fmla="*/ 681 w 992"/>
                    <a:gd name="T19" fmla="*/ 739 h 770"/>
                    <a:gd name="T20" fmla="*/ 592 w 992"/>
                    <a:gd name="T21" fmla="*/ 770 h 770"/>
                    <a:gd name="T22" fmla="*/ 507 w 992"/>
                    <a:gd name="T23" fmla="*/ 759 h 770"/>
                    <a:gd name="T24" fmla="*/ 442 w 992"/>
                    <a:gd name="T25" fmla="*/ 723 h 770"/>
                    <a:gd name="T26" fmla="*/ 419 w 992"/>
                    <a:gd name="T27" fmla="*/ 666 h 770"/>
                    <a:gd name="T28" fmla="*/ 392 w 992"/>
                    <a:gd name="T29" fmla="*/ 566 h 770"/>
                    <a:gd name="T30" fmla="*/ 361 w 992"/>
                    <a:gd name="T31" fmla="*/ 382 h 770"/>
                    <a:gd name="T32" fmla="*/ 338 w 992"/>
                    <a:gd name="T33" fmla="*/ 254 h 770"/>
                    <a:gd name="T34" fmla="*/ 338 w 992"/>
                    <a:gd name="T35" fmla="*/ 104 h 770"/>
                    <a:gd name="T36" fmla="*/ 323 w 992"/>
                    <a:gd name="T37" fmla="*/ 78 h 770"/>
                    <a:gd name="T38" fmla="*/ 277 w 992"/>
                    <a:gd name="T39" fmla="*/ 70 h 770"/>
                    <a:gd name="T40" fmla="*/ 223 w 992"/>
                    <a:gd name="T41" fmla="*/ 112 h 770"/>
                    <a:gd name="T42" fmla="*/ 173 w 992"/>
                    <a:gd name="T43" fmla="*/ 181 h 770"/>
                    <a:gd name="T44" fmla="*/ 115 w 992"/>
                    <a:gd name="T45" fmla="*/ 219 h 770"/>
                    <a:gd name="T46" fmla="*/ 27 w 992"/>
                    <a:gd name="T47" fmla="*/ 219 h 770"/>
                    <a:gd name="T48" fmla="*/ 0 w 992"/>
                    <a:gd name="T49" fmla="*/ 196 h 770"/>
                    <a:gd name="T50" fmla="*/ 0 w 992"/>
                    <a:gd name="T51" fmla="*/ 158 h 770"/>
                    <a:gd name="T52" fmla="*/ 39 w 992"/>
                    <a:gd name="T53" fmla="*/ 123 h 770"/>
                    <a:gd name="T54" fmla="*/ 81 w 992"/>
                    <a:gd name="T55" fmla="*/ 135 h 770"/>
                    <a:gd name="T56" fmla="*/ 119 w 992"/>
                    <a:gd name="T57" fmla="*/ 127 h 770"/>
                    <a:gd name="T58" fmla="*/ 189 w 992"/>
                    <a:gd name="T59" fmla="*/ 78 h 770"/>
                    <a:gd name="T60" fmla="*/ 257 w 992"/>
                    <a:gd name="T61" fmla="*/ 23 h 770"/>
                    <a:gd name="T62" fmla="*/ 323 w 992"/>
                    <a:gd name="T63" fmla="*/ 8 h 770"/>
                    <a:gd name="T64" fmla="*/ 415 w 992"/>
                    <a:gd name="T65" fmla="*/ 0 h 770"/>
                    <a:gd name="T66" fmla="*/ 419 w 992"/>
                    <a:gd name="T67" fmla="*/ 42 h 770"/>
                    <a:gd name="T68" fmla="*/ 397 w 992"/>
                    <a:gd name="T69" fmla="*/ 89 h 770"/>
                    <a:gd name="T70" fmla="*/ 392 w 992"/>
                    <a:gd name="T71" fmla="*/ 208 h 770"/>
                    <a:gd name="T72" fmla="*/ 419 w 992"/>
                    <a:gd name="T73" fmla="*/ 366 h 770"/>
                    <a:gd name="T74" fmla="*/ 462 w 992"/>
                    <a:gd name="T75" fmla="*/ 520 h 770"/>
                    <a:gd name="T76" fmla="*/ 499 w 992"/>
                    <a:gd name="T77" fmla="*/ 612 h 770"/>
                    <a:gd name="T78" fmla="*/ 558 w 992"/>
                    <a:gd name="T79" fmla="*/ 655 h 770"/>
                    <a:gd name="T80" fmla="*/ 615 w 992"/>
                    <a:gd name="T81" fmla="*/ 655 h 770"/>
                    <a:gd name="T82" fmla="*/ 673 w 992"/>
                    <a:gd name="T83" fmla="*/ 612 h 770"/>
                    <a:gd name="T84" fmla="*/ 750 w 992"/>
                    <a:gd name="T85" fmla="*/ 515 h 770"/>
                    <a:gd name="T86" fmla="*/ 800 w 992"/>
                    <a:gd name="T87" fmla="*/ 377 h 770"/>
                    <a:gd name="T88" fmla="*/ 808 w 992"/>
                    <a:gd name="T89" fmla="*/ 320 h 77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992"/>
                    <a:gd name="T136" fmla="*/ 0 h 770"/>
                    <a:gd name="T137" fmla="*/ 992 w 992"/>
                    <a:gd name="T138" fmla="*/ 770 h 77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992" h="770">
                      <a:moveTo>
                        <a:pt x="808" y="320"/>
                      </a:moveTo>
                      <a:lnTo>
                        <a:pt x="823" y="219"/>
                      </a:lnTo>
                      <a:lnTo>
                        <a:pt x="881" y="181"/>
                      </a:lnTo>
                      <a:lnTo>
                        <a:pt x="950" y="174"/>
                      </a:lnTo>
                      <a:lnTo>
                        <a:pt x="992" y="219"/>
                      </a:lnTo>
                      <a:lnTo>
                        <a:pt x="973" y="308"/>
                      </a:lnTo>
                      <a:lnTo>
                        <a:pt x="935" y="427"/>
                      </a:lnTo>
                      <a:lnTo>
                        <a:pt x="857" y="562"/>
                      </a:lnTo>
                      <a:lnTo>
                        <a:pt x="761" y="677"/>
                      </a:lnTo>
                      <a:lnTo>
                        <a:pt x="681" y="739"/>
                      </a:lnTo>
                      <a:lnTo>
                        <a:pt x="592" y="770"/>
                      </a:lnTo>
                      <a:lnTo>
                        <a:pt x="507" y="759"/>
                      </a:lnTo>
                      <a:lnTo>
                        <a:pt x="442" y="723"/>
                      </a:lnTo>
                      <a:lnTo>
                        <a:pt x="419" y="666"/>
                      </a:lnTo>
                      <a:lnTo>
                        <a:pt x="392" y="566"/>
                      </a:lnTo>
                      <a:lnTo>
                        <a:pt x="361" y="382"/>
                      </a:lnTo>
                      <a:lnTo>
                        <a:pt x="338" y="254"/>
                      </a:lnTo>
                      <a:lnTo>
                        <a:pt x="338" y="104"/>
                      </a:lnTo>
                      <a:lnTo>
                        <a:pt x="323" y="78"/>
                      </a:lnTo>
                      <a:lnTo>
                        <a:pt x="277" y="70"/>
                      </a:lnTo>
                      <a:lnTo>
                        <a:pt x="223" y="112"/>
                      </a:lnTo>
                      <a:lnTo>
                        <a:pt x="173" y="181"/>
                      </a:lnTo>
                      <a:lnTo>
                        <a:pt x="115" y="219"/>
                      </a:lnTo>
                      <a:lnTo>
                        <a:pt x="27" y="219"/>
                      </a:lnTo>
                      <a:lnTo>
                        <a:pt x="0" y="196"/>
                      </a:lnTo>
                      <a:lnTo>
                        <a:pt x="0" y="158"/>
                      </a:lnTo>
                      <a:lnTo>
                        <a:pt x="39" y="123"/>
                      </a:lnTo>
                      <a:lnTo>
                        <a:pt x="81" y="135"/>
                      </a:lnTo>
                      <a:lnTo>
                        <a:pt x="119" y="127"/>
                      </a:lnTo>
                      <a:lnTo>
                        <a:pt x="189" y="78"/>
                      </a:lnTo>
                      <a:lnTo>
                        <a:pt x="257" y="23"/>
                      </a:lnTo>
                      <a:lnTo>
                        <a:pt x="323" y="8"/>
                      </a:lnTo>
                      <a:lnTo>
                        <a:pt x="415" y="0"/>
                      </a:lnTo>
                      <a:lnTo>
                        <a:pt x="419" y="42"/>
                      </a:lnTo>
                      <a:lnTo>
                        <a:pt x="397" y="89"/>
                      </a:lnTo>
                      <a:lnTo>
                        <a:pt x="392" y="208"/>
                      </a:lnTo>
                      <a:lnTo>
                        <a:pt x="419" y="366"/>
                      </a:lnTo>
                      <a:lnTo>
                        <a:pt x="462" y="520"/>
                      </a:lnTo>
                      <a:lnTo>
                        <a:pt x="499" y="612"/>
                      </a:lnTo>
                      <a:lnTo>
                        <a:pt x="558" y="655"/>
                      </a:lnTo>
                      <a:lnTo>
                        <a:pt x="615" y="655"/>
                      </a:lnTo>
                      <a:lnTo>
                        <a:pt x="673" y="612"/>
                      </a:lnTo>
                      <a:lnTo>
                        <a:pt x="750" y="515"/>
                      </a:lnTo>
                      <a:lnTo>
                        <a:pt x="800" y="377"/>
                      </a:lnTo>
                      <a:lnTo>
                        <a:pt x="808" y="32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409" name="Freeform 110"/>
                <p:cNvSpPr>
                  <a:spLocks noChangeAspect="1"/>
                </p:cNvSpPr>
                <p:nvPr/>
              </p:nvSpPr>
              <p:spPr bwMode="auto">
                <a:xfrm>
                  <a:off x="2605" y="2064"/>
                  <a:ext cx="233" cy="405"/>
                </a:xfrm>
                <a:custGeom>
                  <a:avLst/>
                  <a:gdLst>
                    <a:gd name="T0" fmla="*/ 445 w 699"/>
                    <a:gd name="T1" fmla="*/ 923 h 1216"/>
                    <a:gd name="T2" fmla="*/ 560 w 699"/>
                    <a:gd name="T3" fmla="*/ 1039 h 1216"/>
                    <a:gd name="T4" fmla="*/ 606 w 699"/>
                    <a:gd name="T5" fmla="*/ 1039 h 1216"/>
                    <a:gd name="T6" fmla="*/ 684 w 699"/>
                    <a:gd name="T7" fmla="*/ 1086 h 1216"/>
                    <a:gd name="T8" fmla="*/ 699 w 699"/>
                    <a:gd name="T9" fmla="*/ 1139 h 1216"/>
                    <a:gd name="T10" fmla="*/ 676 w 699"/>
                    <a:gd name="T11" fmla="*/ 1208 h 1216"/>
                    <a:gd name="T12" fmla="*/ 614 w 699"/>
                    <a:gd name="T13" fmla="*/ 1216 h 1216"/>
                    <a:gd name="T14" fmla="*/ 537 w 699"/>
                    <a:gd name="T15" fmla="*/ 1162 h 1216"/>
                    <a:gd name="T16" fmla="*/ 383 w 699"/>
                    <a:gd name="T17" fmla="*/ 1016 h 1216"/>
                    <a:gd name="T18" fmla="*/ 284 w 699"/>
                    <a:gd name="T19" fmla="*/ 878 h 1216"/>
                    <a:gd name="T20" fmla="*/ 237 w 699"/>
                    <a:gd name="T21" fmla="*/ 769 h 1216"/>
                    <a:gd name="T22" fmla="*/ 206 w 699"/>
                    <a:gd name="T23" fmla="*/ 585 h 1216"/>
                    <a:gd name="T24" fmla="*/ 206 w 699"/>
                    <a:gd name="T25" fmla="*/ 346 h 1216"/>
                    <a:gd name="T26" fmla="*/ 198 w 699"/>
                    <a:gd name="T27" fmla="*/ 285 h 1216"/>
                    <a:gd name="T28" fmla="*/ 153 w 699"/>
                    <a:gd name="T29" fmla="*/ 239 h 1216"/>
                    <a:gd name="T30" fmla="*/ 22 w 699"/>
                    <a:gd name="T31" fmla="*/ 247 h 1216"/>
                    <a:gd name="T32" fmla="*/ 0 w 699"/>
                    <a:gd name="T33" fmla="*/ 223 h 1216"/>
                    <a:gd name="T34" fmla="*/ 29 w 699"/>
                    <a:gd name="T35" fmla="*/ 208 h 1216"/>
                    <a:gd name="T36" fmla="*/ 122 w 699"/>
                    <a:gd name="T37" fmla="*/ 200 h 1216"/>
                    <a:gd name="T38" fmla="*/ 138 w 699"/>
                    <a:gd name="T39" fmla="*/ 185 h 1216"/>
                    <a:gd name="T40" fmla="*/ 6 w 699"/>
                    <a:gd name="T41" fmla="*/ 107 h 1216"/>
                    <a:gd name="T42" fmla="*/ 6 w 699"/>
                    <a:gd name="T43" fmla="*/ 77 h 1216"/>
                    <a:gd name="T44" fmla="*/ 29 w 699"/>
                    <a:gd name="T45" fmla="*/ 70 h 1216"/>
                    <a:gd name="T46" fmla="*/ 138 w 699"/>
                    <a:gd name="T47" fmla="*/ 130 h 1216"/>
                    <a:gd name="T48" fmla="*/ 161 w 699"/>
                    <a:gd name="T49" fmla="*/ 123 h 1216"/>
                    <a:gd name="T50" fmla="*/ 138 w 699"/>
                    <a:gd name="T51" fmla="*/ 8 h 1216"/>
                    <a:gd name="T52" fmla="*/ 153 w 699"/>
                    <a:gd name="T53" fmla="*/ 0 h 1216"/>
                    <a:gd name="T54" fmla="*/ 169 w 699"/>
                    <a:gd name="T55" fmla="*/ 8 h 1216"/>
                    <a:gd name="T56" fmla="*/ 198 w 699"/>
                    <a:gd name="T57" fmla="*/ 123 h 1216"/>
                    <a:gd name="T58" fmla="*/ 222 w 699"/>
                    <a:gd name="T59" fmla="*/ 130 h 1216"/>
                    <a:gd name="T60" fmla="*/ 284 w 699"/>
                    <a:gd name="T61" fmla="*/ 8 h 1216"/>
                    <a:gd name="T62" fmla="*/ 299 w 699"/>
                    <a:gd name="T63" fmla="*/ 8 h 1216"/>
                    <a:gd name="T64" fmla="*/ 299 w 699"/>
                    <a:gd name="T65" fmla="*/ 46 h 1216"/>
                    <a:gd name="T66" fmla="*/ 260 w 699"/>
                    <a:gd name="T67" fmla="*/ 146 h 1216"/>
                    <a:gd name="T68" fmla="*/ 260 w 699"/>
                    <a:gd name="T69" fmla="*/ 200 h 1216"/>
                    <a:gd name="T70" fmla="*/ 276 w 699"/>
                    <a:gd name="T71" fmla="*/ 270 h 1216"/>
                    <a:gd name="T72" fmla="*/ 268 w 699"/>
                    <a:gd name="T73" fmla="*/ 361 h 1216"/>
                    <a:gd name="T74" fmla="*/ 276 w 699"/>
                    <a:gd name="T75" fmla="*/ 531 h 1216"/>
                    <a:gd name="T76" fmla="*/ 291 w 699"/>
                    <a:gd name="T77" fmla="*/ 639 h 1216"/>
                    <a:gd name="T78" fmla="*/ 330 w 699"/>
                    <a:gd name="T79" fmla="*/ 762 h 1216"/>
                    <a:gd name="T80" fmla="*/ 383 w 699"/>
                    <a:gd name="T81" fmla="*/ 855 h 1216"/>
                    <a:gd name="T82" fmla="*/ 445 w 699"/>
                    <a:gd name="T83" fmla="*/ 923 h 121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99"/>
                    <a:gd name="T127" fmla="*/ 0 h 1216"/>
                    <a:gd name="T128" fmla="*/ 699 w 699"/>
                    <a:gd name="T129" fmla="*/ 1216 h 121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99" h="1216">
                      <a:moveTo>
                        <a:pt x="445" y="923"/>
                      </a:moveTo>
                      <a:lnTo>
                        <a:pt x="560" y="1039"/>
                      </a:lnTo>
                      <a:lnTo>
                        <a:pt x="606" y="1039"/>
                      </a:lnTo>
                      <a:lnTo>
                        <a:pt x="684" y="1086"/>
                      </a:lnTo>
                      <a:lnTo>
                        <a:pt x="699" y="1139"/>
                      </a:lnTo>
                      <a:lnTo>
                        <a:pt x="676" y="1208"/>
                      </a:lnTo>
                      <a:lnTo>
                        <a:pt x="614" y="1216"/>
                      </a:lnTo>
                      <a:lnTo>
                        <a:pt x="537" y="1162"/>
                      </a:lnTo>
                      <a:lnTo>
                        <a:pt x="383" y="1016"/>
                      </a:lnTo>
                      <a:lnTo>
                        <a:pt x="284" y="878"/>
                      </a:lnTo>
                      <a:lnTo>
                        <a:pt x="237" y="769"/>
                      </a:lnTo>
                      <a:lnTo>
                        <a:pt x="206" y="585"/>
                      </a:lnTo>
                      <a:lnTo>
                        <a:pt x="206" y="346"/>
                      </a:lnTo>
                      <a:lnTo>
                        <a:pt x="198" y="285"/>
                      </a:lnTo>
                      <a:lnTo>
                        <a:pt x="153" y="239"/>
                      </a:lnTo>
                      <a:lnTo>
                        <a:pt x="22" y="247"/>
                      </a:lnTo>
                      <a:lnTo>
                        <a:pt x="0" y="223"/>
                      </a:lnTo>
                      <a:lnTo>
                        <a:pt x="29" y="208"/>
                      </a:lnTo>
                      <a:lnTo>
                        <a:pt x="122" y="200"/>
                      </a:lnTo>
                      <a:lnTo>
                        <a:pt x="138" y="185"/>
                      </a:lnTo>
                      <a:lnTo>
                        <a:pt x="6" y="107"/>
                      </a:lnTo>
                      <a:lnTo>
                        <a:pt x="6" y="77"/>
                      </a:lnTo>
                      <a:lnTo>
                        <a:pt x="29" y="70"/>
                      </a:lnTo>
                      <a:lnTo>
                        <a:pt x="138" y="130"/>
                      </a:lnTo>
                      <a:lnTo>
                        <a:pt x="161" y="123"/>
                      </a:lnTo>
                      <a:lnTo>
                        <a:pt x="138" y="8"/>
                      </a:lnTo>
                      <a:lnTo>
                        <a:pt x="153" y="0"/>
                      </a:lnTo>
                      <a:lnTo>
                        <a:pt x="169" y="8"/>
                      </a:lnTo>
                      <a:lnTo>
                        <a:pt x="198" y="123"/>
                      </a:lnTo>
                      <a:lnTo>
                        <a:pt x="222" y="130"/>
                      </a:lnTo>
                      <a:lnTo>
                        <a:pt x="284" y="8"/>
                      </a:lnTo>
                      <a:lnTo>
                        <a:pt x="299" y="8"/>
                      </a:lnTo>
                      <a:lnTo>
                        <a:pt x="299" y="46"/>
                      </a:lnTo>
                      <a:lnTo>
                        <a:pt x="260" y="146"/>
                      </a:lnTo>
                      <a:lnTo>
                        <a:pt x="260" y="200"/>
                      </a:lnTo>
                      <a:lnTo>
                        <a:pt x="276" y="270"/>
                      </a:lnTo>
                      <a:lnTo>
                        <a:pt x="268" y="361"/>
                      </a:lnTo>
                      <a:lnTo>
                        <a:pt x="276" y="531"/>
                      </a:lnTo>
                      <a:lnTo>
                        <a:pt x="291" y="639"/>
                      </a:lnTo>
                      <a:lnTo>
                        <a:pt x="330" y="762"/>
                      </a:lnTo>
                      <a:lnTo>
                        <a:pt x="383" y="855"/>
                      </a:lnTo>
                      <a:lnTo>
                        <a:pt x="445" y="92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410" name="Freeform 111"/>
                <p:cNvSpPr>
                  <a:spLocks noChangeAspect="1"/>
                </p:cNvSpPr>
                <p:nvPr/>
              </p:nvSpPr>
              <p:spPr bwMode="auto">
                <a:xfrm>
                  <a:off x="2887" y="2100"/>
                  <a:ext cx="305" cy="379"/>
                </a:xfrm>
                <a:custGeom>
                  <a:avLst/>
                  <a:gdLst>
                    <a:gd name="T0" fmla="*/ 15 w 915"/>
                    <a:gd name="T1" fmla="*/ 1008 h 1139"/>
                    <a:gd name="T2" fmla="*/ 0 w 915"/>
                    <a:gd name="T3" fmla="*/ 1061 h 1139"/>
                    <a:gd name="T4" fmla="*/ 15 w 915"/>
                    <a:gd name="T5" fmla="*/ 1139 h 1139"/>
                    <a:gd name="T6" fmla="*/ 70 w 915"/>
                    <a:gd name="T7" fmla="*/ 1139 h 1139"/>
                    <a:gd name="T8" fmla="*/ 231 w 915"/>
                    <a:gd name="T9" fmla="*/ 1108 h 1139"/>
                    <a:gd name="T10" fmla="*/ 408 w 915"/>
                    <a:gd name="T11" fmla="*/ 1046 h 1139"/>
                    <a:gd name="T12" fmla="*/ 554 w 915"/>
                    <a:gd name="T13" fmla="*/ 946 h 1139"/>
                    <a:gd name="T14" fmla="*/ 639 w 915"/>
                    <a:gd name="T15" fmla="*/ 816 h 1139"/>
                    <a:gd name="T16" fmla="*/ 715 w 915"/>
                    <a:gd name="T17" fmla="*/ 593 h 1139"/>
                    <a:gd name="T18" fmla="*/ 738 w 915"/>
                    <a:gd name="T19" fmla="*/ 385 h 1139"/>
                    <a:gd name="T20" fmla="*/ 738 w 915"/>
                    <a:gd name="T21" fmla="*/ 285 h 1139"/>
                    <a:gd name="T22" fmla="*/ 777 w 915"/>
                    <a:gd name="T23" fmla="*/ 224 h 1139"/>
                    <a:gd name="T24" fmla="*/ 845 w 915"/>
                    <a:gd name="T25" fmla="*/ 200 h 1139"/>
                    <a:gd name="T26" fmla="*/ 907 w 915"/>
                    <a:gd name="T27" fmla="*/ 200 h 1139"/>
                    <a:gd name="T28" fmla="*/ 915 w 915"/>
                    <a:gd name="T29" fmla="*/ 169 h 1139"/>
                    <a:gd name="T30" fmla="*/ 823 w 915"/>
                    <a:gd name="T31" fmla="*/ 177 h 1139"/>
                    <a:gd name="T32" fmla="*/ 808 w 915"/>
                    <a:gd name="T33" fmla="*/ 154 h 1139"/>
                    <a:gd name="T34" fmla="*/ 884 w 915"/>
                    <a:gd name="T35" fmla="*/ 70 h 1139"/>
                    <a:gd name="T36" fmla="*/ 868 w 915"/>
                    <a:gd name="T37" fmla="*/ 47 h 1139"/>
                    <a:gd name="T38" fmla="*/ 853 w 915"/>
                    <a:gd name="T39" fmla="*/ 62 h 1139"/>
                    <a:gd name="T40" fmla="*/ 792 w 915"/>
                    <a:gd name="T41" fmla="*/ 123 h 1139"/>
                    <a:gd name="T42" fmla="*/ 777 w 915"/>
                    <a:gd name="T43" fmla="*/ 123 h 1139"/>
                    <a:gd name="T44" fmla="*/ 777 w 915"/>
                    <a:gd name="T45" fmla="*/ 16 h 1139"/>
                    <a:gd name="T46" fmla="*/ 761 w 915"/>
                    <a:gd name="T47" fmla="*/ 0 h 1139"/>
                    <a:gd name="T48" fmla="*/ 738 w 915"/>
                    <a:gd name="T49" fmla="*/ 8 h 1139"/>
                    <a:gd name="T50" fmla="*/ 746 w 915"/>
                    <a:gd name="T51" fmla="*/ 123 h 1139"/>
                    <a:gd name="T52" fmla="*/ 730 w 915"/>
                    <a:gd name="T53" fmla="*/ 131 h 1139"/>
                    <a:gd name="T54" fmla="*/ 668 w 915"/>
                    <a:gd name="T55" fmla="*/ 70 h 1139"/>
                    <a:gd name="T56" fmla="*/ 623 w 915"/>
                    <a:gd name="T57" fmla="*/ 62 h 1139"/>
                    <a:gd name="T58" fmla="*/ 631 w 915"/>
                    <a:gd name="T59" fmla="*/ 93 h 1139"/>
                    <a:gd name="T60" fmla="*/ 699 w 915"/>
                    <a:gd name="T61" fmla="*/ 162 h 1139"/>
                    <a:gd name="T62" fmla="*/ 699 w 915"/>
                    <a:gd name="T63" fmla="*/ 200 h 1139"/>
                    <a:gd name="T64" fmla="*/ 676 w 915"/>
                    <a:gd name="T65" fmla="*/ 278 h 1139"/>
                    <a:gd name="T66" fmla="*/ 676 w 915"/>
                    <a:gd name="T67" fmla="*/ 346 h 1139"/>
                    <a:gd name="T68" fmla="*/ 676 w 915"/>
                    <a:gd name="T69" fmla="*/ 462 h 1139"/>
                    <a:gd name="T70" fmla="*/ 645 w 915"/>
                    <a:gd name="T71" fmla="*/ 608 h 1139"/>
                    <a:gd name="T72" fmla="*/ 615 w 915"/>
                    <a:gd name="T73" fmla="*/ 700 h 1139"/>
                    <a:gd name="T74" fmla="*/ 561 w 915"/>
                    <a:gd name="T75" fmla="*/ 816 h 1139"/>
                    <a:gd name="T76" fmla="*/ 499 w 915"/>
                    <a:gd name="T77" fmla="*/ 908 h 1139"/>
                    <a:gd name="T78" fmla="*/ 454 w 915"/>
                    <a:gd name="T79" fmla="*/ 954 h 1139"/>
                    <a:gd name="T80" fmla="*/ 330 w 915"/>
                    <a:gd name="T81" fmla="*/ 993 h 1139"/>
                    <a:gd name="T82" fmla="*/ 215 w 915"/>
                    <a:gd name="T83" fmla="*/ 1008 h 1139"/>
                    <a:gd name="T84" fmla="*/ 99 w 915"/>
                    <a:gd name="T85" fmla="*/ 1024 h 1139"/>
                    <a:gd name="T86" fmla="*/ 15 w 915"/>
                    <a:gd name="T87" fmla="*/ 1008 h 113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915"/>
                    <a:gd name="T133" fmla="*/ 0 h 1139"/>
                    <a:gd name="T134" fmla="*/ 915 w 915"/>
                    <a:gd name="T135" fmla="*/ 1139 h 113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915" h="1139">
                      <a:moveTo>
                        <a:pt x="15" y="1008"/>
                      </a:moveTo>
                      <a:lnTo>
                        <a:pt x="0" y="1061"/>
                      </a:lnTo>
                      <a:lnTo>
                        <a:pt x="15" y="1139"/>
                      </a:lnTo>
                      <a:lnTo>
                        <a:pt x="70" y="1139"/>
                      </a:lnTo>
                      <a:lnTo>
                        <a:pt x="231" y="1108"/>
                      </a:lnTo>
                      <a:lnTo>
                        <a:pt x="408" y="1046"/>
                      </a:lnTo>
                      <a:lnTo>
                        <a:pt x="554" y="946"/>
                      </a:lnTo>
                      <a:lnTo>
                        <a:pt x="639" y="816"/>
                      </a:lnTo>
                      <a:lnTo>
                        <a:pt x="715" y="593"/>
                      </a:lnTo>
                      <a:lnTo>
                        <a:pt x="738" y="385"/>
                      </a:lnTo>
                      <a:lnTo>
                        <a:pt x="738" y="285"/>
                      </a:lnTo>
                      <a:lnTo>
                        <a:pt x="777" y="224"/>
                      </a:lnTo>
                      <a:lnTo>
                        <a:pt x="845" y="200"/>
                      </a:lnTo>
                      <a:lnTo>
                        <a:pt x="907" y="200"/>
                      </a:lnTo>
                      <a:lnTo>
                        <a:pt x="915" y="169"/>
                      </a:lnTo>
                      <a:lnTo>
                        <a:pt x="823" y="177"/>
                      </a:lnTo>
                      <a:lnTo>
                        <a:pt x="808" y="154"/>
                      </a:lnTo>
                      <a:lnTo>
                        <a:pt x="884" y="70"/>
                      </a:lnTo>
                      <a:lnTo>
                        <a:pt x="868" y="47"/>
                      </a:lnTo>
                      <a:lnTo>
                        <a:pt x="853" y="62"/>
                      </a:lnTo>
                      <a:lnTo>
                        <a:pt x="792" y="123"/>
                      </a:lnTo>
                      <a:lnTo>
                        <a:pt x="777" y="123"/>
                      </a:lnTo>
                      <a:lnTo>
                        <a:pt x="777" y="16"/>
                      </a:lnTo>
                      <a:lnTo>
                        <a:pt x="761" y="0"/>
                      </a:lnTo>
                      <a:lnTo>
                        <a:pt x="738" y="8"/>
                      </a:lnTo>
                      <a:lnTo>
                        <a:pt x="746" y="123"/>
                      </a:lnTo>
                      <a:lnTo>
                        <a:pt x="730" y="131"/>
                      </a:lnTo>
                      <a:lnTo>
                        <a:pt x="668" y="70"/>
                      </a:lnTo>
                      <a:lnTo>
                        <a:pt x="623" y="62"/>
                      </a:lnTo>
                      <a:lnTo>
                        <a:pt x="631" y="93"/>
                      </a:lnTo>
                      <a:lnTo>
                        <a:pt x="699" y="162"/>
                      </a:lnTo>
                      <a:lnTo>
                        <a:pt x="699" y="200"/>
                      </a:lnTo>
                      <a:lnTo>
                        <a:pt x="676" y="278"/>
                      </a:lnTo>
                      <a:lnTo>
                        <a:pt x="676" y="346"/>
                      </a:lnTo>
                      <a:lnTo>
                        <a:pt x="676" y="462"/>
                      </a:lnTo>
                      <a:lnTo>
                        <a:pt x="645" y="608"/>
                      </a:lnTo>
                      <a:lnTo>
                        <a:pt x="615" y="700"/>
                      </a:lnTo>
                      <a:lnTo>
                        <a:pt x="561" y="816"/>
                      </a:lnTo>
                      <a:lnTo>
                        <a:pt x="499" y="908"/>
                      </a:lnTo>
                      <a:lnTo>
                        <a:pt x="454" y="954"/>
                      </a:lnTo>
                      <a:lnTo>
                        <a:pt x="330" y="993"/>
                      </a:lnTo>
                      <a:lnTo>
                        <a:pt x="215" y="1008"/>
                      </a:lnTo>
                      <a:lnTo>
                        <a:pt x="99" y="1024"/>
                      </a:lnTo>
                      <a:lnTo>
                        <a:pt x="15" y="100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0404" name="Line 112"/>
              <p:cNvSpPr>
                <a:spLocks noChangeAspect="1" noChangeShapeType="1"/>
              </p:cNvSpPr>
              <p:nvPr/>
            </p:nvSpPr>
            <p:spPr bwMode="auto">
              <a:xfrm flipV="1">
                <a:off x="1824" y="3840"/>
                <a:ext cx="576" cy="193"/>
              </a:xfrm>
              <a:prstGeom prst="line">
                <a:avLst/>
              </a:prstGeom>
              <a:noFill/>
              <a:ln w="6350">
                <a:solidFill>
                  <a:schemeClr val="hlink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31" name="Group 113"/>
            <p:cNvGrpSpPr>
              <a:grpSpLocks noChangeAspect="1"/>
            </p:cNvGrpSpPr>
            <p:nvPr/>
          </p:nvGrpSpPr>
          <p:grpSpPr bwMode="auto">
            <a:xfrm rot="-1480534">
              <a:off x="2158" y="3677"/>
              <a:ext cx="141" cy="154"/>
              <a:chOff x="1584" y="3072"/>
              <a:chExt cx="816" cy="961"/>
            </a:xfrm>
          </p:grpSpPr>
          <p:grpSp>
            <p:nvGrpSpPr>
              <p:cNvPr id="10395" name="Group 114"/>
              <p:cNvGrpSpPr>
                <a:grpSpLocks noChangeAspect="1"/>
              </p:cNvGrpSpPr>
              <p:nvPr/>
            </p:nvGrpSpPr>
            <p:grpSpPr bwMode="auto">
              <a:xfrm rot="-1717408">
                <a:off x="1584" y="3072"/>
                <a:ext cx="744" cy="912"/>
                <a:chOff x="2448" y="2064"/>
                <a:chExt cx="744" cy="912"/>
              </a:xfrm>
            </p:grpSpPr>
            <p:sp>
              <p:nvSpPr>
                <p:cNvPr id="10397" name="Freeform 115"/>
                <p:cNvSpPr>
                  <a:spLocks noChangeAspect="1"/>
                </p:cNvSpPr>
                <p:nvPr/>
              </p:nvSpPr>
              <p:spPr bwMode="auto">
                <a:xfrm>
                  <a:off x="2810" y="2195"/>
                  <a:ext cx="200" cy="202"/>
                </a:xfrm>
                <a:custGeom>
                  <a:avLst/>
                  <a:gdLst>
                    <a:gd name="T0" fmla="*/ 388 w 600"/>
                    <a:gd name="T1" fmla="*/ 289 h 608"/>
                    <a:gd name="T2" fmla="*/ 372 w 600"/>
                    <a:gd name="T3" fmla="*/ 177 h 608"/>
                    <a:gd name="T4" fmla="*/ 341 w 600"/>
                    <a:gd name="T5" fmla="*/ 78 h 608"/>
                    <a:gd name="T6" fmla="*/ 284 w 600"/>
                    <a:gd name="T7" fmla="*/ 24 h 608"/>
                    <a:gd name="T8" fmla="*/ 185 w 600"/>
                    <a:gd name="T9" fmla="*/ 0 h 608"/>
                    <a:gd name="T10" fmla="*/ 100 w 600"/>
                    <a:gd name="T11" fmla="*/ 24 h 608"/>
                    <a:gd name="T12" fmla="*/ 19 w 600"/>
                    <a:gd name="T13" fmla="*/ 123 h 608"/>
                    <a:gd name="T14" fmla="*/ 0 w 600"/>
                    <a:gd name="T15" fmla="*/ 243 h 608"/>
                    <a:gd name="T16" fmla="*/ 19 w 600"/>
                    <a:gd name="T17" fmla="*/ 370 h 608"/>
                    <a:gd name="T18" fmla="*/ 50 w 600"/>
                    <a:gd name="T19" fmla="*/ 447 h 608"/>
                    <a:gd name="T20" fmla="*/ 88 w 600"/>
                    <a:gd name="T21" fmla="*/ 528 h 608"/>
                    <a:gd name="T22" fmla="*/ 130 w 600"/>
                    <a:gd name="T23" fmla="*/ 582 h 608"/>
                    <a:gd name="T24" fmla="*/ 177 w 600"/>
                    <a:gd name="T25" fmla="*/ 608 h 608"/>
                    <a:gd name="T26" fmla="*/ 242 w 600"/>
                    <a:gd name="T27" fmla="*/ 585 h 608"/>
                    <a:gd name="T28" fmla="*/ 307 w 600"/>
                    <a:gd name="T29" fmla="*/ 531 h 608"/>
                    <a:gd name="T30" fmla="*/ 349 w 600"/>
                    <a:gd name="T31" fmla="*/ 455 h 608"/>
                    <a:gd name="T32" fmla="*/ 388 w 600"/>
                    <a:gd name="T33" fmla="*/ 390 h 608"/>
                    <a:gd name="T34" fmla="*/ 400 w 600"/>
                    <a:gd name="T35" fmla="*/ 351 h 608"/>
                    <a:gd name="T36" fmla="*/ 565 w 600"/>
                    <a:gd name="T37" fmla="*/ 293 h 608"/>
                    <a:gd name="T38" fmla="*/ 600 w 600"/>
                    <a:gd name="T39" fmla="*/ 270 h 608"/>
                    <a:gd name="T40" fmla="*/ 580 w 600"/>
                    <a:gd name="T41" fmla="*/ 235 h 608"/>
                    <a:gd name="T42" fmla="*/ 388 w 600"/>
                    <a:gd name="T43" fmla="*/ 289 h 60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00"/>
                    <a:gd name="T67" fmla="*/ 0 h 608"/>
                    <a:gd name="T68" fmla="*/ 600 w 600"/>
                    <a:gd name="T69" fmla="*/ 608 h 60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00" h="608">
                      <a:moveTo>
                        <a:pt x="388" y="289"/>
                      </a:moveTo>
                      <a:lnTo>
                        <a:pt x="372" y="177"/>
                      </a:lnTo>
                      <a:lnTo>
                        <a:pt x="341" y="78"/>
                      </a:lnTo>
                      <a:lnTo>
                        <a:pt x="284" y="24"/>
                      </a:lnTo>
                      <a:lnTo>
                        <a:pt x="185" y="0"/>
                      </a:lnTo>
                      <a:lnTo>
                        <a:pt x="100" y="24"/>
                      </a:lnTo>
                      <a:lnTo>
                        <a:pt x="19" y="123"/>
                      </a:lnTo>
                      <a:lnTo>
                        <a:pt x="0" y="243"/>
                      </a:lnTo>
                      <a:lnTo>
                        <a:pt x="19" y="370"/>
                      </a:lnTo>
                      <a:lnTo>
                        <a:pt x="50" y="447"/>
                      </a:lnTo>
                      <a:lnTo>
                        <a:pt x="88" y="528"/>
                      </a:lnTo>
                      <a:lnTo>
                        <a:pt x="130" y="582"/>
                      </a:lnTo>
                      <a:lnTo>
                        <a:pt x="177" y="608"/>
                      </a:lnTo>
                      <a:lnTo>
                        <a:pt x="242" y="585"/>
                      </a:lnTo>
                      <a:lnTo>
                        <a:pt x="307" y="531"/>
                      </a:lnTo>
                      <a:lnTo>
                        <a:pt x="349" y="455"/>
                      </a:lnTo>
                      <a:lnTo>
                        <a:pt x="388" y="390"/>
                      </a:lnTo>
                      <a:lnTo>
                        <a:pt x="400" y="351"/>
                      </a:lnTo>
                      <a:lnTo>
                        <a:pt x="565" y="293"/>
                      </a:lnTo>
                      <a:lnTo>
                        <a:pt x="600" y="270"/>
                      </a:lnTo>
                      <a:lnTo>
                        <a:pt x="580" y="235"/>
                      </a:lnTo>
                      <a:lnTo>
                        <a:pt x="388" y="289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398" name="Freeform 116"/>
                <p:cNvSpPr>
                  <a:spLocks noChangeAspect="1"/>
                </p:cNvSpPr>
                <p:nvPr/>
              </p:nvSpPr>
              <p:spPr bwMode="auto">
                <a:xfrm>
                  <a:off x="2712" y="2413"/>
                  <a:ext cx="206" cy="361"/>
                </a:xfrm>
                <a:custGeom>
                  <a:avLst/>
                  <a:gdLst>
                    <a:gd name="T0" fmla="*/ 208 w 619"/>
                    <a:gd name="T1" fmla="*/ 161 h 1085"/>
                    <a:gd name="T2" fmla="*/ 284 w 619"/>
                    <a:gd name="T3" fmla="*/ 80 h 1085"/>
                    <a:gd name="T4" fmla="*/ 411 w 619"/>
                    <a:gd name="T5" fmla="*/ 3 h 1085"/>
                    <a:gd name="T6" fmla="*/ 469 w 619"/>
                    <a:gd name="T7" fmla="*/ 0 h 1085"/>
                    <a:gd name="T8" fmla="*/ 573 w 619"/>
                    <a:gd name="T9" fmla="*/ 34 h 1085"/>
                    <a:gd name="T10" fmla="*/ 619 w 619"/>
                    <a:gd name="T11" fmla="*/ 85 h 1085"/>
                    <a:gd name="T12" fmla="*/ 619 w 619"/>
                    <a:gd name="T13" fmla="*/ 161 h 1085"/>
                    <a:gd name="T14" fmla="*/ 542 w 619"/>
                    <a:gd name="T15" fmla="*/ 304 h 1085"/>
                    <a:gd name="T16" fmla="*/ 458 w 619"/>
                    <a:gd name="T17" fmla="*/ 415 h 1085"/>
                    <a:gd name="T18" fmla="*/ 422 w 619"/>
                    <a:gd name="T19" fmla="*/ 508 h 1085"/>
                    <a:gd name="T20" fmla="*/ 399 w 619"/>
                    <a:gd name="T21" fmla="*/ 615 h 1085"/>
                    <a:gd name="T22" fmla="*/ 422 w 619"/>
                    <a:gd name="T23" fmla="*/ 719 h 1085"/>
                    <a:gd name="T24" fmla="*/ 445 w 619"/>
                    <a:gd name="T25" fmla="*/ 820 h 1085"/>
                    <a:gd name="T26" fmla="*/ 445 w 619"/>
                    <a:gd name="T27" fmla="*/ 935 h 1085"/>
                    <a:gd name="T28" fmla="*/ 411 w 619"/>
                    <a:gd name="T29" fmla="*/ 1005 h 1085"/>
                    <a:gd name="T30" fmla="*/ 334 w 619"/>
                    <a:gd name="T31" fmla="*/ 1043 h 1085"/>
                    <a:gd name="T32" fmla="*/ 242 w 619"/>
                    <a:gd name="T33" fmla="*/ 1085 h 1085"/>
                    <a:gd name="T34" fmla="*/ 157 w 619"/>
                    <a:gd name="T35" fmla="*/ 1085 h 1085"/>
                    <a:gd name="T36" fmla="*/ 100 w 619"/>
                    <a:gd name="T37" fmla="*/ 1054 h 1085"/>
                    <a:gd name="T38" fmla="*/ 23 w 619"/>
                    <a:gd name="T39" fmla="*/ 927 h 1085"/>
                    <a:gd name="T40" fmla="*/ 0 w 619"/>
                    <a:gd name="T41" fmla="*/ 797 h 1085"/>
                    <a:gd name="T42" fmla="*/ 8 w 619"/>
                    <a:gd name="T43" fmla="*/ 628 h 1085"/>
                    <a:gd name="T44" fmla="*/ 65 w 619"/>
                    <a:gd name="T45" fmla="*/ 415 h 1085"/>
                    <a:gd name="T46" fmla="*/ 123 w 619"/>
                    <a:gd name="T47" fmla="*/ 277 h 1085"/>
                    <a:gd name="T48" fmla="*/ 208 w 619"/>
                    <a:gd name="T49" fmla="*/ 161 h 108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19"/>
                    <a:gd name="T76" fmla="*/ 0 h 1085"/>
                    <a:gd name="T77" fmla="*/ 619 w 619"/>
                    <a:gd name="T78" fmla="*/ 1085 h 108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19" h="1085">
                      <a:moveTo>
                        <a:pt x="208" y="161"/>
                      </a:moveTo>
                      <a:lnTo>
                        <a:pt x="284" y="80"/>
                      </a:lnTo>
                      <a:lnTo>
                        <a:pt x="411" y="3"/>
                      </a:lnTo>
                      <a:lnTo>
                        <a:pt x="469" y="0"/>
                      </a:lnTo>
                      <a:lnTo>
                        <a:pt x="573" y="34"/>
                      </a:lnTo>
                      <a:lnTo>
                        <a:pt x="619" y="85"/>
                      </a:lnTo>
                      <a:lnTo>
                        <a:pt x="619" y="161"/>
                      </a:lnTo>
                      <a:lnTo>
                        <a:pt x="542" y="304"/>
                      </a:lnTo>
                      <a:lnTo>
                        <a:pt x="458" y="415"/>
                      </a:lnTo>
                      <a:lnTo>
                        <a:pt x="422" y="508"/>
                      </a:lnTo>
                      <a:lnTo>
                        <a:pt x="399" y="615"/>
                      </a:lnTo>
                      <a:lnTo>
                        <a:pt x="422" y="719"/>
                      </a:lnTo>
                      <a:lnTo>
                        <a:pt x="445" y="820"/>
                      </a:lnTo>
                      <a:lnTo>
                        <a:pt x="445" y="935"/>
                      </a:lnTo>
                      <a:lnTo>
                        <a:pt x="411" y="1005"/>
                      </a:lnTo>
                      <a:lnTo>
                        <a:pt x="334" y="1043"/>
                      </a:lnTo>
                      <a:lnTo>
                        <a:pt x="242" y="1085"/>
                      </a:lnTo>
                      <a:lnTo>
                        <a:pt x="157" y="1085"/>
                      </a:lnTo>
                      <a:lnTo>
                        <a:pt x="100" y="1054"/>
                      </a:lnTo>
                      <a:lnTo>
                        <a:pt x="23" y="927"/>
                      </a:lnTo>
                      <a:lnTo>
                        <a:pt x="0" y="797"/>
                      </a:lnTo>
                      <a:lnTo>
                        <a:pt x="8" y="628"/>
                      </a:lnTo>
                      <a:lnTo>
                        <a:pt x="65" y="415"/>
                      </a:lnTo>
                      <a:lnTo>
                        <a:pt x="123" y="277"/>
                      </a:lnTo>
                      <a:lnTo>
                        <a:pt x="208" y="16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399" name="Freeform 117"/>
                <p:cNvSpPr>
                  <a:spLocks noChangeAspect="1"/>
                </p:cNvSpPr>
                <p:nvPr/>
              </p:nvSpPr>
              <p:spPr bwMode="auto">
                <a:xfrm>
                  <a:off x="2726" y="2706"/>
                  <a:ext cx="261" cy="270"/>
                </a:xfrm>
                <a:custGeom>
                  <a:avLst/>
                  <a:gdLst>
                    <a:gd name="T0" fmla="*/ 0 w 782"/>
                    <a:gd name="T1" fmla="*/ 76 h 808"/>
                    <a:gd name="T2" fmla="*/ 66 w 782"/>
                    <a:gd name="T3" fmla="*/ 0 h 808"/>
                    <a:gd name="T4" fmla="*/ 163 w 782"/>
                    <a:gd name="T5" fmla="*/ 0 h 808"/>
                    <a:gd name="T6" fmla="*/ 343 w 782"/>
                    <a:gd name="T7" fmla="*/ 19 h 808"/>
                    <a:gd name="T8" fmla="*/ 555 w 782"/>
                    <a:gd name="T9" fmla="*/ 30 h 808"/>
                    <a:gd name="T10" fmla="*/ 636 w 782"/>
                    <a:gd name="T11" fmla="*/ 65 h 808"/>
                    <a:gd name="T12" fmla="*/ 670 w 782"/>
                    <a:gd name="T13" fmla="*/ 110 h 808"/>
                    <a:gd name="T14" fmla="*/ 678 w 782"/>
                    <a:gd name="T15" fmla="*/ 180 h 808"/>
                    <a:gd name="T16" fmla="*/ 654 w 782"/>
                    <a:gd name="T17" fmla="*/ 253 h 808"/>
                    <a:gd name="T18" fmla="*/ 589 w 782"/>
                    <a:gd name="T19" fmla="*/ 365 h 808"/>
                    <a:gd name="T20" fmla="*/ 504 w 782"/>
                    <a:gd name="T21" fmla="*/ 457 h 808"/>
                    <a:gd name="T22" fmla="*/ 439 w 782"/>
                    <a:gd name="T23" fmla="*/ 541 h 808"/>
                    <a:gd name="T24" fmla="*/ 412 w 782"/>
                    <a:gd name="T25" fmla="*/ 607 h 808"/>
                    <a:gd name="T26" fmla="*/ 393 w 782"/>
                    <a:gd name="T27" fmla="*/ 653 h 808"/>
                    <a:gd name="T28" fmla="*/ 400 w 782"/>
                    <a:gd name="T29" fmla="*/ 689 h 808"/>
                    <a:gd name="T30" fmla="*/ 405 w 782"/>
                    <a:gd name="T31" fmla="*/ 711 h 808"/>
                    <a:gd name="T32" fmla="*/ 482 w 782"/>
                    <a:gd name="T33" fmla="*/ 711 h 808"/>
                    <a:gd name="T34" fmla="*/ 601 w 782"/>
                    <a:gd name="T35" fmla="*/ 692 h 808"/>
                    <a:gd name="T36" fmla="*/ 678 w 782"/>
                    <a:gd name="T37" fmla="*/ 692 h 808"/>
                    <a:gd name="T38" fmla="*/ 758 w 782"/>
                    <a:gd name="T39" fmla="*/ 723 h 808"/>
                    <a:gd name="T40" fmla="*/ 782 w 782"/>
                    <a:gd name="T41" fmla="*/ 761 h 808"/>
                    <a:gd name="T42" fmla="*/ 758 w 782"/>
                    <a:gd name="T43" fmla="*/ 796 h 808"/>
                    <a:gd name="T44" fmla="*/ 724 w 782"/>
                    <a:gd name="T45" fmla="*/ 808 h 808"/>
                    <a:gd name="T46" fmla="*/ 670 w 782"/>
                    <a:gd name="T47" fmla="*/ 792 h 808"/>
                    <a:gd name="T48" fmla="*/ 597 w 782"/>
                    <a:gd name="T49" fmla="*/ 749 h 808"/>
                    <a:gd name="T50" fmla="*/ 520 w 782"/>
                    <a:gd name="T51" fmla="*/ 757 h 808"/>
                    <a:gd name="T52" fmla="*/ 393 w 782"/>
                    <a:gd name="T53" fmla="*/ 780 h 808"/>
                    <a:gd name="T54" fmla="*/ 355 w 782"/>
                    <a:gd name="T55" fmla="*/ 773 h 808"/>
                    <a:gd name="T56" fmla="*/ 335 w 782"/>
                    <a:gd name="T57" fmla="*/ 746 h 808"/>
                    <a:gd name="T58" fmla="*/ 335 w 782"/>
                    <a:gd name="T59" fmla="*/ 681 h 808"/>
                    <a:gd name="T60" fmla="*/ 335 w 782"/>
                    <a:gd name="T61" fmla="*/ 588 h 808"/>
                    <a:gd name="T62" fmla="*/ 389 w 782"/>
                    <a:gd name="T63" fmla="*/ 518 h 808"/>
                    <a:gd name="T64" fmla="*/ 470 w 782"/>
                    <a:gd name="T65" fmla="*/ 414 h 808"/>
                    <a:gd name="T66" fmla="*/ 540 w 782"/>
                    <a:gd name="T67" fmla="*/ 323 h 808"/>
                    <a:gd name="T68" fmla="*/ 586 w 782"/>
                    <a:gd name="T69" fmla="*/ 253 h 808"/>
                    <a:gd name="T70" fmla="*/ 609 w 782"/>
                    <a:gd name="T71" fmla="*/ 192 h 808"/>
                    <a:gd name="T72" fmla="*/ 597 w 782"/>
                    <a:gd name="T73" fmla="*/ 157 h 808"/>
                    <a:gd name="T74" fmla="*/ 566 w 782"/>
                    <a:gd name="T75" fmla="*/ 115 h 808"/>
                    <a:gd name="T76" fmla="*/ 520 w 782"/>
                    <a:gd name="T77" fmla="*/ 103 h 808"/>
                    <a:gd name="T78" fmla="*/ 470 w 782"/>
                    <a:gd name="T79" fmla="*/ 103 h 808"/>
                    <a:gd name="T80" fmla="*/ 358 w 782"/>
                    <a:gd name="T81" fmla="*/ 103 h 808"/>
                    <a:gd name="T82" fmla="*/ 193 w 782"/>
                    <a:gd name="T83" fmla="*/ 134 h 808"/>
                    <a:gd name="T84" fmla="*/ 70 w 782"/>
                    <a:gd name="T85" fmla="*/ 146 h 808"/>
                    <a:gd name="T86" fmla="*/ 20 w 782"/>
                    <a:gd name="T87" fmla="*/ 134 h 808"/>
                    <a:gd name="T88" fmla="*/ 0 w 782"/>
                    <a:gd name="T89" fmla="*/ 115 h 808"/>
                    <a:gd name="T90" fmla="*/ 0 w 782"/>
                    <a:gd name="T91" fmla="*/ 76 h 80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782"/>
                    <a:gd name="T139" fmla="*/ 0 h 808"/>
                    <a:gd name="T140" fmla="*/ 782 w 782"/>
                    <a:gd name="T141" fmla="*/ 808 h 80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782" h="808">
                      <a:moveTo>
                        <a:pt x="0" y="76"/>
                      </a:moveTo>
                      <a:lnTo>
                        <a:pt x="66" y="0"/>
                      </a:lnTo>
                      <a:lnTo>
                        <a:pt x="163" y="0"/>
                      </a:lnTo>
                      <a:lnTo>
                        <a:pt x="343" y="19"/>
                      </a:lnTo>
                      <a:lnTo>
                        <a:pt x="555" y="30"/>
                      </a:lnTo>
                      <a:lnTo>
                        <a:pt x="636" y="65"/>
                      </a:lnTo>
                      <a:lnTo>
                        <a:pt x="670" y="110"/>
                      </a:lnTo>
                      <a:lnTo>
                        <a:pt x="678" y="180"/>
                      </a:lnTo>
                      <a:lnTo>
                        <a:pt x="654" y="253"/>
                      </a:lnTo>
                      <a:lnTo>
                        <a:pt x="589" y="365"/>
                      </a:lnTo>
                      <a:lnTo>
                        <a:pt x="504" y="457"/>
                      </a:lnTo>
                      <a:lnTo>
                        <a:pt x="439" y="541"/>
                      </a:lnTo>
                      <a:lnTo>
                        <a:pt x="412" y="607"/>
                      </a:lnTo>
                      <a:lnTo>
                        <a:pt x="393" y="653"/>
                      </a:lnTo>
                      <a:lnTo>
                        <a:pt x="400" y="689"/>
                      </a:lnTo>
                      <a:lnTo>
                        <a:pt x="405" y="711"/>
                      </a:lnTo>
                      <a:lnTo>
                        <a:pt x="482" y="711"/>
                      </a:lnTo>
                      <a:lnTo>
                        <a:pt x="601" y="692"/>
                      </a:lnTo>
                      <a:lnTo>
                        <a:pt x="678" y="692"/>
                      </a:lnTo>
                      <a:lnTo>
                        <a:pt x="758" y="723"/>
                      </a:lnTo>
                      <a:lnTo>
                        <a:pt x="782" y="761"/>
                      </a:lnTo>
                      <a:lnTo>
                        <a:pt x="758" y="796"/>
                      </a:lnTo>
                      <a:lnTo>
                        <a:pt x="724" y="808"/>
                      </a:lnTo>
                      <a:lnTo>
                        <a:pt x="670" y="792"/>
                      </a:lnTo>
                      <a:lnTo>
                        <a:pt x="597" y="749"/>
                      </a:lnTo>
                      <a:lnTo>
                        <a:pt x="520" y="757"/>
                      </a:lnTo>
                      <a:lnTo>
                        <a:pt x="393" y="780"/>
                      </a:lnTo>
                      <a:lnTo>
                        <a:pt x="355" y="773"/>
                      </a:lnTo>
                      <a:lnTo>
                        <a:pt x="335" y="746"/>
                      </a:lnTo>
                      <a:lnTo>
                        <a:pt x="335" y="681"/>
                      </a:lnTo>
                      <a:lnTo>
                        <a:pt x="335" y="588"/>
                      </a:lnTo>
                      <a:lnTo>
                        <a:pt x="389" y="518"/>
                      </a:lnTo>
                      <a:lnTo>
                        <a:pt x="470" y="414"/>
                      </a:lnTo>
                      <a:lnTo>
                        <a:pt x="540" y="323"/>
                      </a:lnTo>
                      <a:lnTo>
                        <a:pt x="586" y="253"/>
                      </a:lnTo>
                      <a:lnTo>
                        <a:pt x="609" y="192"/>
                      </a:lnTo>
                      <a:lnTo>
                        <a:pt x="597" y="157"/>
                      </a:lnTo>
                      <a:lnTo>
                        <a:pt x="566" y="115"/>
                      </a:lnTo>
                      <a:lnTo>
                        <a:pt x="520" y="103"/>
                      </a:lnTo>
                      <a:lnTo>
                        <a:pt x="470" y="103"/>
                      </a:lnTo>
                      <a:lnTo>
                        <a:pt x="358" y="103"/>
                      </a:lnTo>
                      <a:lnTo>
                        <a:pt x="193" y="134"/>
                      </a:lnTo>
                      <a:lnTo>
                        <a:pt x="70" y="146"/>
                      </a:lnTo>
                      <a:lnTo>
                        <a:pt x="20" y="134"/>
                      </a:lnTo>
                      <a:lnTo>
                        <a:pt x="0" y="115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400" name="Freeform 118"/>
                <p:cNvSpPr>
                  <a:spLocks noChangeAspect="1"/>
                </p:cNvSpPr>
                <p:nvPr/>
              </p:nvSpPr>
              <p:spPr bwMode="auto">
                <a:xfrm>
                  <a:off x="2448" y="2645"/>
                  <a:ext cx="331" cy="256"/>
                </a:xfrm>
                <a:custGeom>
                  <a:avLst/>
                  <a:gdLst>
                    <a:gd name="T0" fmla="*/ 808 w 992"/>
                    <a:gd name="T1" fmla="*/ 320 h 770"/>
                    <a:gd name="T2" fmla="*/ 823 w 992"/>
                    <a:gd name="T3" fmla="*/ 219 h 770"/>
                    <a:gd name="T4" fmla="*/ 881 w 992"/>
                    <a:gd name="T5" fmla="*/ 181 h 770"/>
                    <a:gd name="T6" fmla="*/ 950 w 992"/>
                    <a:gd name="T7" fmla="*/ 174 h 770"/>
                    <a:gd name="T8" fmla="*/ 992 w 992"/>
                    <a:gd name="T9" fmla="*/ 219 h 770"/>
                    <a:gd name="T10" fmla="*/ 973 w 992"/>
                    <a:gd name="T11" fmla="*/ 308 h 770"/>
                    <a:gd name="T12" fmla="*/ 935 w 992"/>
                    <a:gd name="T13" fmla="*/ 427 h 770"/>
                    <a:gd name="T14" fmla="*/ 857 w 992"/>
                    <a:gd name="T15" fmla="*/ 562 h 770"/>
                    <a:gd name="T16" fmla="*/ 761 w 992"/>
                    <a:gd name="T17" fmla="*/ 677 h 770"/>
                    <a:gd name="T18" fmla="*/ 681 w 992"/>
                    <a:gd name="T19" fmla="*/ 739 h 770"/>
                    <a:gd name="T20" fmla="*/ 592 w 992"/>
                    <a:gd name="T21" fmla="*/ 770 h 770"/>
                    <a:gd name="T22" fmla="*/ 507 w 992"/>
                    <a:gd name="T23" fmla="*/ 759 h 770"/>
                    <a:gd name="T24" fmla="*/ 442 w 992"/>
                    <a:gd name="T25" fmla="*/ 723 h 770"/>
                    <a:gd name="T26" fmla="*/ 419 w 992"/>
                    <a:gd name="T27" fmla="*/ 666 h 770"/>
                    <a:gd name="T28" fmla="*/ 392 w 992"/>
                    <a:gd name="T29" fmla="*/ 566 h 770"/>
                    <a:gd name="T30" fmla="*/ 361 w 992"/>
                    <a:gd name="T31" fmla="*/ 382 h 770"/>
                    <a:gd name="T32" fmla="*/ 338 w 992"/>
                    <a:gd name="T33" fmla="*/ 254 h 770"/>
                    <a:gd name="T34" fmla="*/ 338 w 992"/>
                    <a:gd name="T35" fmla="*/ 104 h 770"/>
                    <a:gd name="T36" fmla="*/ 323 w 992"/>
                    <a:gd name="T37" fmla="*/ 78 h 770"/>
                    <a:gd name="T38" fmla="*/ 277 w 992"/>
                    <a:gd name="T39" fmla="*/ 70 h 770"/>
                    <a:gd name="T40" fmla="*/ 223 w 992"/>
                    <a:gd name="T41" fmla="*/ 112 h 770"/>
                    <a:gd name="T42" fmla="*/ 173 w 992"/>
                    <a:gd name="T43" fmla="*/ 181 h 770"/>
                    <a:gd name="T44" fmla="*/ 115 w 992"/>
                    <a:gd name="T45" fmla="*/ 219 h 770"/>
                    <a:gd name="T46" fmla="*/ 27 w 992"/>
                    <a:gd name="T47" fmla="*/ 219 h 770"/>
                    <a:gd name="T48" fmla="*/ 0 w 992"/>
                    <a:gd name="T49" fmla="*/ 196 h 770"/>
                    <a:gd name="T50" fmla="*/ 0 w 992"/>
                    <a:gd name="T51" fmla="*/ 158 h 770"/>
                    <a:gd name="T52" fmla="*/ 39 w 992"/>
                    <a:gd name="T53" fmla="*/ 123 h 770"/>
                    <a:gd name="T54" fmla="*/ 81 w 992"/>
                    <a:gd name="T55" fmla="*/ 135 h 770"/>
                    <a:gd name="T56" fmla="*/ 119 w 992"/>
                    <a:gd name="T57" fmla="*/ 127 h 770"/>
                    <a:gd name="T58" fmla="*/ 189 w 992"/>
                    <a:gd name="T59" fmla="*/ 78 h 770"/>
                    <a:gd name="T60" fmla="*/ 257 w 992"/>
                    <a:gd name="T61" fmla="*/ 23 h 770"/>
                    <a:gd name="T62" fmla="*/ 323 w 992"/>
                    <a:gd name="T63" fmla="*/ 8 h 770"/>
                    <a:gd name="T64" fmla="*/ 415 w 992"/>
                    <a:gd name="T65" fmla="*/ 0 h 770"/>
                    <a:gd name="T66" fmla="*/ 419 w 992"/>
                    <a:gd name="T67" fmla="*/ 42 h 770"/>
                    <a:gd name="T68" fmla="*/ 397 w 992"/>
                    <a:gd name="T69" fmla="*/ 89 h 770"/>
                    <a:gd name="T70" fmla="*/ 392 w 992"/>
                    <a:gd name="T71" fmla="*/ 208 h 770"/>
                    <a:gd name="T72" fmla="*/ 419 w 992"/>
                    <a:gd name="T73" fmla="*/ 366 h 770"/>
                    <a:gd name="T74" fmla="*/ 462 w 992"/>
                    <a:gd name="T75" fmla="*/ 520 h 770"/>
                    <a:gd name="T76" fmla="*/ 499 w 992"/>
                    <a:gd name="T77" fmla="*/ 612 h 770"/>
                    <a:gd name="T78" fmla="*/ 558 w 992"/>
                    <a:gd name="T79" fmla="*/ 655 h 770"/>
                    <a:gd name="T80" fmla="*/ 615 w 992"/>
                    <a:gd name="T81" fmla="*/ 655 h 770"/>
                    <a:gd name="T82" fmla="*/ 673 w 992"/>
                    <a:gd name="T83" fmla="*/ 612 h 770"/>
                    <a:gd name="T84" fmla="*/ 750 w 992"/>
                    <a:gd name="T85" fmla="*/ 515 h 770"/>
                    <a:gd name="T86" fmla="*/ 800 w 992"/>
                    <a:gd name="T87" fmla="*/ 377 h 770"/>
                    <a:gd name="T88" fmla="*/ 808 w 992"/>
                    <a:gd name="T89" fmla="*/ 320 h 77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992"/>
                    <a:gd name="T136" fmla="*/ 0 h 770"/>
                    <a:gd name="T137" fmla="*/ 992 w 992"/>
                    <a:gd name="T138" fmla="*/ 770 h 77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992" h="770">
                      <a:moveTo>
                        <a:pt x="808" y="320"/>
                      </a:moveTo>
                      <a:lnTo>
                        <a:pt x="823" y="219"/>
                      </a:lnTo>
                      <a:lnTo>
                        <a:pt x="881" y="181"/>
                      </a:lnTo>
                      <a:lnTo>
                        <a:pt x="950" y="174"/>
                      </a:lnTo>
                      <a:lnTo>
                        <a:pt x="992" y="219"/>
                      </a:lnTo>
                      <a:lnTo>
                        <a:pt x="973" y="308"/>
                      </a:lnTo>
                      <a:lnTo>
                        <a:pt x="935" y="427"/>
                      </a:lnTo>
                      <a:lnTo>
                        <a:pt x="857" y="562"/>
                      </a:lnTo>
                      <a:lnTo>
                        <a:pt x="761" y="677"/>
                      </a:lnTo>
                      <a:lnTo>
                        <a:pt x="681" y="739"/>
                      </a:lnTo>
                      <a:lnTo>
                        <a:pt x="592" y="770"/>
                      </a:lnTo>
                      <a:lnTo>
                        <a:pt x="507" y="759"/>
                      </a:lnTo>
                      <a:lnTo>
                        <a:pt x="442" y="723"/>
                      </a:lnTo>
                      <a:lnTo>
                        <a:pt x="419" y="666"/>
                      </a:lnTo>
                      <a:lnTo>
                        <a:pt x="392" y="566"/>
                      </a:lnTo>
                      <a:lnTo>
                        <a:pt x="361" y="382"/>
                      </a:lnTo>
                      <a:lnTo>
                        <a:pt x="338" y="254"/>
                      </a:lnTo>
                      <a:lnTo>
                        <a:pt x="338" y="104"/>
                      </a:lnTo>
                      <a:lnTo>
                        <a:pt x="323" y="78"/>
                      </a:lnTo>
                      <a:lnTo>
                        <a:pt x="277" y="70"/>
                      </a:lnTo>
                      <a:lnTo>
                        <a:pt x="223" y="112"/>
                      </a:lnTo>
                      <a:lnTo>
                        <a:pt x="173" y="181"/>
                      </a:lnTo>
                      <a:lnTo>
                        <a:pt x="115" y="219"/>
                      </a:lnTo>
                      <a:lnTo>
                        <a:pt x="27" y="219"/>
                      </a:lnTo>
                      <a:lnTo>
                        <a:pt x="0" y="196"/>
                      </a:lnTo>
                      <a:lnTo>
                        <a:pt x="0" y="158"/>
                      </a:lnTo>
                      <a:lnTo>
                        <a:pt x="39" y="123"/>
                      </a:lnTo>
                      <a:lnTo>
                        <a:pt x="81" y="135"/>
                      </a:lnTo>
                      <a:lnTo>
                        <a:pt x="119" y="127"/>
                      </a:lnTo>
                      <a:lnTo>
                        <a:pt x="189" y="78"/>
                      </a:lnTo>
                      <a:lnTo>
                        <a:pt x="257" y="23"/>
                      </a:lnTo>
                      <a:lnTo>
                        <a:pt x="323" y="8"/>
                      </a:lnTo>
                      <a:lnTo>
                        <a:pt x="415" y="0"/>
                      </a:lnTo>
                      <a:lnTo>
                        <a:pt x="419" y="42"/>
                      </a:lnTo>
                      <a:lnTo>
                        <a:pt x="397" y="89"/>
                      </a:lnTo>
                      <a:lnTo>
                        <a:pt x="392" y="208"/>
                      </a:lnTo>
                      <a:lnTo>
                        <a:pt x="419" y="366"/>
                      </a:lnTo>
                      <a:lnTo>
                        <a:pt x="462" y="520"/>
                      </a:lnTo>
                      <a:lnTo>
                        <a:pt x="499" y="612"/>
                      </a:lnTo>
                      <a:lnTo>
                        <a:pt x="558" y="655"/>
                      </a:lnTo>
                      <a:lnTo>
                        <a:pt x="615" y="655"/>
                      </a:lnTo>
                      <a:lnTo>
                        <a:pt x="673" y="612"/>
                      </a:lnTo>
                      <a:lnTo>
                        <a:pt x="750" y="515"/>
                      </a:lnTo>
                      <a:lnTo>
                        <a:pt x="800" y="377"/>
                      </a:lnTo>
                      <a:lnTo>
                        <a:pt x="808" y="32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401" name="Freeform 119"/>
                <p:cNvSpPr>
                  <a:spLocks noChangeAspect="1"/>
                </p:cNvSpPr>
                <p:nvPr/>
              </p:nvSpPr>
              <p:spPr bwMode="auto">
                <a:xfrm>
                  <a:off x="2605" y="2064"/>
                  <a:ext cx="233" cy="405"/>
                </a:xfrm>
                <a:custGeom>
                  <a:avLst/>
                  <a:gdLst>
                    <a:gd name="T0" fmla="*/ 445 w 699"/>
                    <a:gd name="T1" fmla="*/ 923 h 1216"/>
                    <a:gd name="T2" fmla="*/ 560 w 699"/>
                    <a:gd name="T3" fmla="*/ 1039 h 1216"/>
                    <a:gd name="T4" fmla="*/ 606 w 699"/>
                    <a:gd name="T5" fmla="*/ 1039 h 1216"/>
                    <a:gd name="T6" fmla="*/ 684 w 699"/>
                    <a:gd name="T7" fmla="*/ 1086 h 1216"/>
                    <a:gd name="T8" fmla="*/ 699 w 699"/>
                    <a:gd name="T9" fmla="*/ 1139 h 1216"/>
                    <a:gd name="T10" fmla="*/ 676 w 699"/>
                    <a:gd name="T11" fmla="*/ 1208 h 1216"/>
                    <a:gd name="T12" fmla="*/ 614 w 699"/>
                    <a:gd name="T13" fmla="*/ 1216 h 1216"/>
                    <a:gd name="T14" fmla="*/ 537 w 699"/>
                    <a:gd name="T15" fmla="*/ 1162 h 1216"/>
                    <a:gd name="T16" fmla="*/ 383 w 699"/>
                    <a:gd name="T17" fmla="*/ 1016 h 1216"/>
                    <a:gd name="T18" fmla="*/ 284 w 699"/>
                    <a:gd name="T19" fmla="*/ 878 h 1216"/>
                    <a:gd name="T20" fmla="*/ 237 w 699"/>
                    <a:gd name="T21" fmla="*/ 769 h 1216"/>
                    <a:gd name="T22" fmla="*/ 206 w 699"/>
                    <a:gd name="T23" fmla="*/ 585 h 1216"/>
                    <a:gd name="T24" fmla="*/ 206 w 699"/>
                    <a:gd name="T25" fmla="*/ 346 h 1216"/>
                    <a:gd name="T26" fmla="*/ 198 w 699"/>
                    <a:gd name="T27" fmla="*/ 285 h 1216"/>
                    <a:gd name="T28" fmla="*/ 153 w 699"/>
                    <a:gd name="T29" fmla="*/ 239 h 1216"/>
                    <a:gd name="T30" fmla="*/ 22 w 699"/>
                    <a:gd name="T31" fmla="*/ 247 h 1216"/>
                    <a:gd name="T32" fmla="*/ 0 w 699"/>
                    <a:gd name="T33" fmla="*/ 223 h 1216"/>
                    <a:gd name="T34" fmla="*/ 29 w 699"/>
                    <a:gd name="T35" fmla="*/ 208 h 1216"/>
                    <a:gd name="T36" fmla="*/ 122 w 699"/>
                    <a:gd name="T37" fmla="*/ 200 h 1216"/>
                    <a:gd name="T38" fmla="*/ 138 w 699"/>
                    <a:gd name="T39" fmla="*/ 185 h 1216"/>
                    <a:gd name="T40" fmla="*/ 6 w 699"/>
                    <a:gd name="T41" fmla="*/ 107 h 1216"/>
                    <a:gd name="T42" fmla="*/ 6 w 699"/>
                    <a:gd name="T43" fmla="*/ 77 h 1216"/>
                    <a:gd name="T44" fmla="*/ 29 w 699"/>
                    <a:gd name="T45" fmla="*/ 70 h 1216"/>
                    <a:gd name="T46" fmla="*/ 138 w 699"/>
                    <a:gd name="T47" fmla="*/ 130 h 1216"/>
                    <a:gd name="T48" fmla="*/ 161 w 699"/>
                    <a:gd name="T49" fmla="*/ 123 h 1216"/>
                    <a:gd name="T50" fmla="*/ 138 w 699"/>
                    <a:gd name="T51" fmla="*/ 8 h 1216"/>
                    <a:gd name="T52" fmla="*/ 153 w 699"/>
                    <a:gd name="T53" fmla="*/ 0 h 1216"/>
                    <a:gd name="T54" fmla="*/ 169 w 699"/>
                    <a:gd name="T55" fmla="*/ 8 h 1216"/>
                    <a:gd name="T56" fmla="*/ 198 w 699"/>
                    <a:gd name="T57" fmla="*/ 123 h 1216"/>
                    <a:gd name="T58" fmla="*/ 222 w 699"/>
                    <a:gd name="T59" fmla="*/ 130 h 1216"/>
                    <a:gd name="T60" fmla="*/ 284 w 699"/>
                    <a:gd name="T61" fmla="*/ 8 h 1216"/>
                    <a:gd name="T62" fmla="*/ 299 w 699"/>
                    <a:gd name="T63" fmla="*/ 8 h 1216"/>
                    <a:gd name="T64" fmla="*/ 299 w 699"/>
                    <a:gd name="T65" fmla="*/ 46 h 1216"/>
                    <a:gd name="T66" fmla="*/ 260 w 699"/>
                    <a:gd name="T67" fmla="*/ 146 h 1216"/>
                    <a:gd name="T68" fmla="*/ 260 w 699"/>
                    <a:gd name="T69" fmla="*/ 200 h 1216"/>
                    <a:gd name="T70" fmla="*/ 276 w 699"/>
                    <a:gd name="T71" fmla="*/ 270 h 1216"/>
                    <a:gd name="T72" fmla="*/ 268 w 699"/>
                    <a:gd name="T73" fmla="*/ 361 h 1216"/>
                    <a:gd name="T74" fmla="*/ 276 w 699"/>
                    <a:gd name="T75" fmla="*/ 531 h 1216"/>
                    <a:gd name="T76" fmla="*/ 291 w 699"/>
                    <a:gd name="T77" fmla="*/ 639 h 1216"/>
                    <a:gd name="T78" fmla="*/ 330 w 699"/>
                    <a:gd name="T79" fmla="*/ 762 h 1216"/>
                    <a:gd name="T80" fmla="*/ 383 w 699"/>
                    <a:gd name="T81" fmla="*/ 855 h 1216"/>
                    <a:gd name="T82" fmla="*/ 445 w 699"/>
                    <a:gd name="T83" fmla="*/ 923 h 121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99"/>
                    <a:gd name="T127" fmla="*/ 0 h 1216"/>
                    <a:gd name="T128" fmla="*/ 699 w 699"/>
                    <a:gd name="T129" fmla="*/ 1216 h 121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99" h="1216">
                      <a:moveTo>
                        <a:pt x="445" y="923"/>
                      </a:moveTo>
                      <a:lnTo>
                        <a:pt x="560" y="1039"/>
                      </a:lnTo>
                      <a:lnTo>
                        <a:pt x="606" y="1039"/>
                      </a:lnTo>
                      <a:lnTo>
                        <a:pt x="684" y="1086"/>
                      </a:lnTo>
                      <a:lnTo>
                        <a:pt x="699" y="1139"/>
                      </a:lnTo>
                      <a:lnTo>
                        <a:pt x="676" y="1208"/>
                      </a:lnTo>
                      <a:lnTo>
                        <a:pt x="614" y="1216"/>
                      </a:lnTo>
                      <a:lnTo>
                        <a:pt x="537" y="1162"/>
                      </a:lnTo>
                      <a:lnTo>
                        <a:pt x="383" y="1016"/>
                      </a:lnTo>
                      <a:lnTo>
                        <a:pt x="284" y="878"/>
                      </a:lnTo>
                      <a:lnTo>
                        <a:pt x="237" y="769"/>
                      </a:lnTo>
                      <a:lnTo>
                        <a:pt x="206" y="585"/>
                      </a:lnTo>
                      <a:lnTo>
                        <a:pt x="206" y="346"/>
                      </a:lnTo>
                      <a:lnTo>
                        <a:pt x="198" y="285"/>
                      </a:lnTo>
                      <a:lnTo>
                        <a:pt x="153" y="239"/>
                      </a:lnTo>
                      <a:lnTo>
                        <a:pt x="22" y="247"/>
                      </a:lnTo>
                      <a:lnTo>
                        <a:pt x="0" y="223"/>
                      </a:lnTo>
                      <a:lnTo>
                        <a:pt x="29" y="208"/>
                      </a:lnTo>
                      <a:lnTo>
                        <a:pt x="122" y="200"/>
                      </a:lnTo>
                      <a:lnTo>
                        <a:pt x="138" y="185"/>
                      </a:lnTo>
                      <a:lnTo>
                        <a:pt x="6" y="107"/>
                      </a:lnTo>
                      <a:lnTo>
                        <a:pt x="6" y="77"/>
                      </a:lnTo>
                      <a:lnTo>
                        <a:pt x="29" y="70"/>
                      </a:lnTo>
                      <a:lnTo>
                        <a:pt x="138" y="130"/>
                      </a:lnTo>
                      <a:lnTo>
                        <a:pt x="161" y="123"/>
                      </a:lnTo>
                      <a:lnTo>
                        <a:pt x="138" y="8"/>
                      </a:lnTo>
                      <a:lnTo>
                        <a:pt x="153" y="0"/>
                      </a:lnTo>
                      <a:lnTo>
                        <a:pt x="169" y="8"/>
                      </a:lnTo>
                      <a:lnTo>
                        <a:pt x="198" y="123"/>
                      </a:lnTo>
                      <a:lnTo>
                        <a:pt x="222" y="130"/>
                      </a:lnTo>
                      <a:lnTo>
                        <a:pt x="284" y="8"/>
                      </a:lnTo>
                      <a:lnTo>
                        <a:pt x="299" y="8"/>
                      </a:lnTo>
                      <a:lnTo>
                        <a:pt x="299" y="46"/>
                      </a:lnTo>
                      <a:lnTo>
                        <a:pt x="260" y="146"/>
                      </a:lnTo>
                      <a:lnTo>
                        <a:pt x="260" y="200"/>
                      </a:lnTo>
                      <a:lnTo>
                        <a:pt x="276" y="270"/>
                      </a:lnTo>
                      <a:lnTo>
                        <a:pt x="268" y="361"/>
                      </a:lnTo>
                      <a:lnTo>
                        <a:pt x="276" y="531"/>
                      </a:lnTo>
                      <a:lnTo>
                        <a:pt x="291" y="639"/>
                      </a:lnTo>
                      <a:lnTo>
                        <a:pt x="330" y="762"/>
                      </a:lnTo>
                      <a:lnTo>
                        <a:pt x="383" y="855"/>
                      </a:lnTo>
                      <a:lnTo>
                        <a:pt x="445" y="92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402" name="Freeform 120"/>
                <p:cNvSpPr>
                  <a:spLocks noChangeAspect="1"/>
                </p:cNvSpPr>
                <p:nvPr/>
              </p:nvSpPr>
              <p:spPr bwMode="auto">
                <a:xfrm>
                  <a:off x="2887" y="2100"/>
                  <a:ext cx="305" cy="379"/>
                </a:xfrm>
                <a:custGeom>
                  <a:avLst/>
                  <a:gdLst>
                    <a:gd name="T0" fmla="*/ 15 w 915"/>
                    <a:gd name="T1" fmla="*/ 1008 h 1139"/>
                    <a:gd name="T2" fmla="*/ 0 w 915"/>
                    <a:gd name="T3" fmla="*/ 1061 h 1139"/>
                    <a:gd name="T4" fmla="*/ 15 w 915"/>
                    <a:gd name="T5" fmla="*/ 1139 h 1139"/>
                    <a:gd name="T6" fmla="*/ 70 w 915"/>
                    <a:gd name="T7" fmla="*/ 1139 h 1139"/>
                    <a:gd name="T8" fmla="*/ 231 w 915"/>
                    <a:gd name="T9" fmla="*/ 1108 h 1139"/>
                    <a:gd name="T10" fmla="*/ 408 w 915"/>
                    <a:gd name="T11" fmla="*/ 1046 h 1139"/>
                    <a:gd name="T12" fmla="*/ 554 w 915"/>
                    <a:gd name="T13" fmla="*/ 946 h 1139"/>
                    <a:gd name="T14" fmla="*/ 639 w 915"/>
                    <a:gd name="T15" fmla="*/ 816 h 1139"/>
                    <a:gd name="T16" fmla="*/ 715 w 915"/>
                    <a:gd name="T17" fmla="*/ 593 h 1139"/>
                    <a:gd name="T18" fmla="*/ 738 w 915"/>
                    <a:gd name="T19" fmla="*/ 385 h 1139"/>
                    <a:gd name="T20" fmla="*/ 738 w 915"/>
                    <a:gd name="T21" fmla="*/ 285 h 1139"/>
                    <a:gd name="T22" fmla="*/ 777 w 915"/>
                    <a:gd name="T23" fmla="*/ 224 h 1139"/>
                    <a:gd name="T24" fmla="*/ 845 w 915"/>
                    <a:gd name="T25" fmla="*/ 200 h 1139"/>
                    <a:gd name="T26" fmla="*/ 907 w 915"/>
                    <a:gd name="T27" fmla="*/ 200 h 1139"/>
                    <a:gd name="T28" fmla="*/ 915 w 915"/>
                    <a:gd name="T29" fmla="*/ 169 h 1139"/>
                    <a:gd name="T30" fmla="*/ 823 w 915"/>
                    <a:gd name="T31" fmla="*/ 177 h 1139"/>
                    <a:gd name="T32" fmla="*/ 808 w 915"/>
                    <a:gd name="T33" fmla="*/ 154 h 1139"/>
                    <a:gd name="T34" fmla="*/ 884 w 915"/>
                    <a:gd name="T35" fmla="*/ 70 h 1139"/>
                    <a:gd name="T36" fmla="*/ 868 w 915"/>
                    <a:gd name="T37" fmla="*/ 47 h 1139"/>
                    <a:gd name="T38" fmla="*/ 853 w 915"/>
                    <a:gd name="T39" fmla="*/ 62 h 1139"/>
                    <a:gd name="T40" fmla="*/ 792 w 915"/>
                    <a:gd name="T41" fmla="*/ 123 h 1139"/>
                    <a:gd name="T42" fmla="*/ 777 w 915"/>
                    <a:gd name="T43" fmla="*/ 123 h 1139"/>
                    <a:gd name="T44" fmla="*/ 777 w 915"/>
                    <a:gd name="T45" fmla="*/ 16 h 1139"/>
                    <a:gd name="T46" fmla="*/ 761 w 915"/>
                    <a:gd name="T47" fmla="*/ 0 h 1139"/>
                    <a:gd name="T48" fmla="*/ 738 w 915"/>
                    <a:gd name="T49" fmla="*/ 8 h 1139"/>
                    <a:gd name="T50" fmla="*/ 746 w 915"/>
                    <a:gd name="T51" fmla="*/ 123 h 1139"/>
                    <a:gd name="T52" fmla="*/ 730 w 915"/>
                    <a:gd name="T53" fmla="*/ 131 h 1139"/>
                    <a:gd name="T54" fmla="*/ 668 w 915"/>
                    <a:gd name="T55" fmla="*/ 70 h 1139"/>
                    <a:gd name="T56" fmla="*/ 623 w 915"/>
                    <a:gd name="T57" fmla="*/ 62 h 1139"/>
                    <a:gd name="T58" fmla="*/ 631 w 915"/>
                    <a:gd name="T59" fmla="*/ 93 h 1139"/>
                    <a:gd name="T60" fmla="*/ 699 w 915"/>
                    <a:gd name="T61" fmla="*/ 162 h 1139"/>
                    <a:gd name="T62" fmla="*/ 699 w 915"/>
                    <a:gd name="T63" fmla="*/ 200 h 1139"/>
                    <a:gd name="T64" fmla="*/ 676 w 915"/>
                    <a:gd name="T65" fmla="*/ 278 h 1139"/>
                    <a:gd name="T66" fmla="*/ 676 w 915"/>
                    <a:gd name="T67" fmla="*/ 346 h 1139"/>
                    <a:gd name="T68" fmla="*/ 676 w 915"/>
                    <a:gd name="T69" fmla="*/ 462 h 1139"/>
                    <a:gd name="T70" fmla="*/ 645 w 915"/>
                    <a:gd name="T71" fmla="*/ 608 h 1139"/>
                    <a:gd name="T72" fmla="*/ 615 w 915"/>
                    <a:gd name="T73" fmla="*/ 700 h 1139"/>
                    <a:gd name="T74" fmla="*/ 561 w 915"/>
                    <a:gd name="T75" fmla="*/ 816 h 1139"/>
                    <a:gd name="T76" fmla="*/ 499 w 915"/>
                    <a:gd name="T77" fmla="*/ 908 h 1139"/>
                    <a:gd name="T78" fmla="*/ 454 w 915"/>
                    <a:gd name="T79" fmla="*/ 954 h 1139"/>
                    <a:gd name="T80" fmla="*/ 330 w 915"/>
                    <a:gd name="T81" fmla="*/ 993 h 1139"/>
                    <a:gd name="T82" fmla="*/ 215 w 915"/>
                    <a:gd name="T83" fmla="*/ 1008 h 1139"/>
                    <a:gd name="T84" fmla="*/ 99 w 915"/>
                    <a:gd name="T85" fmla="*/ 1024 h 1139"/>
                    <a:gd name="T86" fmla="*/ 15 w 915"/>
                    <a:gd name="T87" fmla="*/ 1008 h 113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915"/>
                    <a:gd name="T133" fmla="*/ 0 h 1139"/>
                    <a:gd name="T134" fmla="*/ 915 w 915"/>
                    <a:gd name="T135" fmla="*/ 1139 h 113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915" h="1139">
                      <a:moveTo>
                        <a:pt x="15" y="1008"/>
                      </a:moveTo>
                      <a:lnTo>
                        <a:pt x="0" y="1061"/>
                      </a:lnTo>
                      <a:lnTo>
                        <a:pt x="15" y="1139"/>
                      </a:lnTo>
                      <a:lnTo>
                        <a:pt x="70" y="1139"/>
                      </a:lnTo>
                      <a:lnTo>
                        <a:pt x="231" y="1108"/>
                      </a:lnTo>
                      <a:lnTo>
                        <a:pt x="408" y="1046"/>
                      </a:lnTo>
                      <a:lnTo>
                        <a:pt x="554" y="946"/>
                      </a:lnTo>
                      <a:lnTo>
                        <a:pt x="639" y="816"/>
                      </a:lnTo>
                      <a:lnTo>
                        <a:pt x="715" y="593"/>
                      </a:lnTo>
                      <a:lnTo>
                        <a:pt x="738" y="385"/>
                      </a:lnTo>
                      <a:lnTo>
                        <a:pt x="738" y="285"/>
                      </a:lnTo>
                      <a:lnTo>
                        <a:pt x="777" y="224"/>
                      </a:lnTo>
                      <a:lnTo>
                        <a:pt x="845" y="200"/>
                      </a:lnTo>
                      <a:lnTo>
                        <a:pt x="907" y="200"/>
                      </a:lnTo>
                      <a:lnTo>
                        <a:pt x="915" y="169"/>
                      </a:lnTo>
                      <a:lnTo>
                        <a:pt x="823" y="177"/>
                      </a:lnTo>
                      <a:lnTo>
                        <a:pt x="808" y="154"/>
                      </a:lnTo>
                      <a:lnTo>
                        <a:pt x="884" y="70"/>
                      </a:lnTo>
                      <a:lnTo>
                        <a:pt x="868" y="47"/>
                      </a:lnTo>
                      <a:lnTo>
                        <a:pt x="853" y="62"/>
                      </a:lnTo>
                      <a:lnTo>
                        <a:pt x="792" y="123"/>
                      </a:lnTo>
                      <a:lnTo>
                        <a:pt x="777" y="123"/>
                      </a:lnTo>
                      <a:lnTo>
                        <a:pt x="777" y="16"/>
                      </a:lnTo>
                      <a:lnTo>
                        <a:pt x="761" y="0"/>
                      </a:lnTo>
                      <a:lnTo>
                        <a:pt x="738" y="8"/>
                      </a:lnTo>
                      <a:lnTo>
                        <a:pt x="746" y="123"/>
                      </a:lnTo>
                      <a:lnTo>
                        <a:pt x="730" y="131"/>
                      </a:lnTo>
                      <a:lnTo>
                        <a:pt x="668" y="70"/>
                      </a:lnTo>
                      <a:lnTo>
                        <a:pt x="623" y="62"/>
                      </a:lnTo>
                      <a:lnTo>
                        <a:pt x="631" y="93"/>
                      </a:lnTo>
                      <a:lnTo>
                        <a:pt x="699" y="162"/>
                      </a:lnTo>
                      <a:lnTo>
                        <a:pt x="699" y="200"/>
                      </a:lnTo>
                      <a:lnTo>
                        <a:pt x="676" y="278"/>
                      </a:lnTo>
                      <a:lnTo>
                        <a:pt x="676" y="346"/>
                      </a:lnTo>
                      <a:lnTo>
                        <a:pt x="676" y="462"/>
                      </a:lnTo>
                      <a:lnTo>
                        <a:pt x="645" y="608"/>
                      </a:lnTo>
                      <a:lnTo>
                        <a:pt x="615" y="700"/>
                      </a:lnTo>
                      <a:lnTo>
                        <a:pt x="561" y="816"/>
                      </a:lnTo>
                      <a:lnTo>
                        <a:pt x="499" y="908"/>
                      </a:lnTo>
                      <a:lnTo>
                        <a:pt x="454" y="954"/>
                      </a:lnTo>
                      <a:lnTo>
                        <a:pt x="330" y="993"/>
                      </a:lnTo>
                      <a:lnTo>
                        <a:pt x="215" y="1008"/>
                      </a:lnTo>
                      <a:lnTo>
                        <a:pt x="99" y="1024"/>
                      </a:lnTo>
                      <a:lnTo>
                        <a:pt x="15" y="100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0396" name="Line 121"/>
              <p:cNvSpPr>
                <a:spLocks noChangeAspect="1" noChangeShapeType="1"/>
              </p:cNvSpPr>
              <p:nvPr/>
            </p:nvSpPr>
            <p:spPr bwMode="auto">
              <a:xfrm flipV="1">
                <a:off x="1824" y="3840"/>
                <a:ext cx="576" cy="193"/>
              </a:xfrm>
              <a:prstGeom prst="line">
                <a:avLst/>
              </a:prstGeom>
              <a:noFill/>
              <a:ln w="6350">
                <a:solidFill>
                  <a:schemeClr val="hlink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32" name="Group 122"/>
            <p:cNvGrpSpPr>
              <a:grpSpLocks noChangeAspect="1"/>
            </p:cNvGrpSpPr>
            <p:nvPr/>
          </p:nvGrpSpPr>
          <p:grpSpPr bwMode="auto">
            <a:xfrm rot="19336688" flipH="1">
              <a:off x="2487" y="3339"/>
              <a:ext cx="140" cy="154"/>
              <a:chOff x="1584" y="3072"/>
              <a:chExt cx="816" cy="961"/>
            </a:xfrm>
          </p:grpSpPr>
          <p:grpSp>
            <p:nvGrpSpPr>
              <p:cNvPr id="10387" name="Group 123"/>
              <p:cNvGrpSpPr>
                <a:grpSpLocks noChangeAspect="1"/>
              </p:cNvGrpSpPr>
              <p:nvPr/>
            </p:nvGrpSpPr>
            <p:grpSpPr bwMode="auto">
              <a:xfrm rot="-1717408">
                <a:off x="1584" y="3072"/>
                <a:ext cx="744" cy="912"/>
                <a:chOff x="2448" y="2064"/>
                <a:chExt cx="744" cy="912"/>
              </a:xfrm>
            </p:grpSpPr>
            <p:sp>
              <p:nvSpPr>
                <p:cNvPr id="10389" name="Freeform 124"/>
                <p:cNvSpPr>
                  <a:spLocks noChangeAspect="1"/>
                </p:cNvSpPr>
                <p:nvPr/>
              </p:nvSpPr>
              <p:spPr bwMode="auto">
                <a:xfrm>
                  <a:off x="2810" y="2195"/>
                  <a:ext cx="200" cy="202"/>
                </a:xfrm>
                <a:custGeom>
                  <a:avLst/>
                  <a:gdLst>
                    <a:gd name="T0" fmla="*/ 388 w 600"/>
                    <a:gd name="T1" fmla="*/ 289 h 608"/>
                    <a:gd name="T2" fmla="*/ 372 w 600"/>
                    <a:gd name="T3" fmla="*/ 177 h 608"/>
                    <a:gd name="T4" fmla="*/ 341 w 600"/>
                    <a:gd name="T5" fmla="*/ 78 h 608"/>
                    <a:gd name="T6" fmla="*/ 284 w 600"/>
                    <a:gd name="T7" fmla="*/ 24 h 608"/>
                    <a:gd name="T8" fmla="*/ 185 w 600"/>
                    <a:gd name="T9" fmla="*/ 0 h 608"/>
                    <a:gd name="T10" fmla="*/ 100 w 600"/>
                    <a:gd name="T11" fmla="*/ 24 h 608"/>
                    <a:gd name="T12" fmla="*/ 19 w 600"/>
                    <a:gd name="T13" fmla="*/ 123 h 608"/>
                    <a:gd name="T14" fmla="*/ 0 w 600"/>
                    <a:gd name="T15" fmla="*/ 243 h 608"/>
                    <a:gd name="T16" fmla="*/ 19 w 600"/>
                    <a:gd name="T17" fmla="*/ 370 h 608"/>
                    <a:gd name="T18" fmla="*/ 50 w 600"/>
                    <a:gd name="T19" fmla="*/ 447 h 608"/>
                    <a:gd name="T20" fmla="*/ 88 w 600"/>
                    <a:gd name="T21" fmla="*/ 528 h 608"/>
                    <a:gd name="T22" fmla="*/ 130 w 600"/>
                    <a:gd name="T23" fmla="*/ 582 h 608"/>
                    <a:gd name="T24" fmla="*/ 177 w 600"/>
                    <a:gd name="T25" fmla="*/ 608 h 608"/>
                    <a:gd name="T26" fmla="*/ 242 w 600"/>
                    <a:gd name="T27" fmla="*/ 585 h 608"/>
                    <a:gd name="T28" fmla="*/ 307 w 600"/>
                    <a:gd name="T29" fmla="*/ 531 h 608"/>
                    <a:gd name="T30" fmla="*/ 349 w 600"/>
                    <a:gd name="T31" fmla="*/ 455 h 608"/>
                    <a:gd name="T32" fmla="*/ 388 w 600"/>
                    <a:gd name="T33" fmla="*/ 390 h 608"/>
                    <a:gd name="T34" fmla="*/ 400 w 600"/>
                    <a:gd name="T35" fmla="*/ 351 h 608"/>
                    <a:gd name="T36" fmla="*/ 565 w 600"/>
                    <a:gd name="T37" fmla="*/ 293 h 608"/>
                    <a:gd name="T38" fmla="*/ 600 w 600"/>
                    <a:gd name="T39" fmla="*/ 270 h 608"/>
                    <a:gd name="T40" fmla="*/ 580 w 600"/>
                    <a:gd name="T41" fmla="*/ 235 h 608"/>
                    <a:gd name="T42" fmla="*/ 388 w 600"/>
                    <a:gd name="T43" fmla="*/ 289 h 60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00"/>
                    <a:gd name="T67" fmla="*/ 0 h 608"/>
                    <a:gd name="T68" fmla="*/ 600 w 600"/>
                    <a:gd name="T69" fmla="*/ 608 h 60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00" h="608">
                      <a:moveTo>
                        <a:pt x="388" y="289"/>
                      </a:moveTo>
                      <a:lnTo>
                        <a:pt x="372" y="177"/>
                      </a:lnTo>
                      <a:lnTo>
                        <a:pt x="341" y="78"/>
                      </a:lnTo>
                      <a:lnTo>
                        <a:pt x="284" y="24"/>
                      </a:lnTo>
                      <a:lnTo>
                        <a:pt x="185" y="0"/>
                      </a:lnTo>
                      <a:lnTo>
                        <a:pt x="100" y="24"/>
                      </a:lnTo>
                      <a:lnTo>
                        <a:pt x="19" y="123"/>
                      </a:lnTo>
                      <a:lnTo>
                        <a:pt x="0" y="243"/>
                      </a:lnTo>
                      <a:lnTo>
                        <a:pt x="19" y="370"/>
                      </a:lnTo>
                      <a:lnTo>
                        <a:pt x="50" y="447"/>
                      </a:lnTo>
                      <a:lnTo>
                        <a:pt x="88" y="528"/>
                      </a:lnTo>
                      <a:lnTo>
                        <a:pt x="130" y="582"/>
                      </a:lnTo>
                      <a:lnTo>
                        <a:pt x="177" y="608"/>
                      </a:lnTo>
                      <a:lnTo>
                        <a:pt x="242" y="585"/>
                      </a:lnTo>
                      <a:lnTo>
                        <a:pt x="307" y="531"/>
                      </a:lnTo>
                      <a:lnTo>
                        <a:pt x="349" y="455"/>
                      </a:lnTo>
                      <a:lnTo>
                        <a:pt x="388" y="390"/>
                      </a:lnTo>
                      <a:lnTo>
                        <a:pt x="400" y="351"/>
                      </a:lnTo>
                      <a:lnTo>
                        <a:pt x="565" y="293"/>
                      </a:lnTo>
                      <a:lnTo>
                        <a:pt x="600" y="270"/>
                      </a:lnTo>
                      <a:lnTo>
                        <a:pt x="580" y="235"/>
                      </a:lnTo>
                      <a:lnTo>
                        <a:pt x="388" y="289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390" name="Freeform 125"/>
                <p:cNvSpPr>
                  <a:spLocks noChangeAspect="1"/>
                </p:cNvSpPr>
                <p:nvPr/>
              </p:nvSpPr>
              <p:spPr bwMode="auto">
                <a:xfrm>
                  <a:off x="2712" y="2413"/>
                  <a:ext cx="206" cy="361"/>
                </a:xfrm>
                <a:custGeom>
                  <a:avLst/>
                  <a:gdLst>
                    <a:gd name="T0" fmla="*/ 208 w 619"/>
                    <a:gd name="T1" fmla="*/ 161 h 1085"/>
                    <a:gd name="T2" fmla="*/ 284 w 619"/>
                    <a:gd name="T3" fmla="*/ 80 h 1085"/>
                    <a:gd name="T4" fmla="*/ 411 w 619"/>
                    <a:gd name="T5" fmla="*/ 3 h 1085"/>
                    <a:gd name="T6" fmla="*/ 469 w 619"/>
                    <a:gd name="T7" fmla="*/ 0 h 1085"/>
                    <a:gd name="T8" fmla="*/ 573 w 619"/>
                    <a:gd name="T9" fmla="*/ 34 h 1085"/>
                    <a:gd name="T10" fmla="*/ 619 w 619"/>
                    <a:gd name="T11" fmla="*/ 85 h 1085"/>
                    <a:gd name="T12" fmla="*/ 619 w 619"/>
                    <a:gd name="T13" fmla="*/ 161 h 1085"/>
                    <a:gd name="T14" fmla="*/ 542 w 619"/>
                    <a:gd name="T15" fmla="*/ 304 h 1085"/>
                    <a:gd name="T16" fmla="*/ 458 w 619"/>
                    <a:gd name="T17" fmla="*/ 415 h 1085"/>
                    <a:gd name="T18" fmla="*/ 422 w 619"/>
                    <a:gd name="T19" fmla="*/ 508 h 1085"/>
                    <a:gd name="T20" fmla="*/ 399 w 619"/>
                    <a:gd name="T21" fmla="*/ 615 h 1085"/>
                    <a:gd name="T22" fmla="*/ 422 w 619"/>
                    <a:gd name="T23" fmla="*/ 719 h 1085"/>
                    <a:gd name="T24" fmla="*/ 445 w 619"/>
                    <a:gd name="T25" fmla="*/ 820 h 1085"/>
                    <a:gd name="T26" fmla="*/ 445 w 619"/>
                    <a:gd name="T27" fmla="*/ 935 h 1085"/>
                    <a:gd name="T28" fmla="*/ 411 w 619"/>
                    <a:gd name="T29" fmla="*/ 1005 h 1085"/>
                    <a:gd name="T30" fmla="*/ 334 w 619"/>
                    <a:gd name="T31" fmla="*/ 1043 h 1085"/>
                    <a:gd name="T32" fmla="*/ 242 w 619"/>
                    <a:gd name="T33" fmla="*/ 1085 h 1085"/>
                    <a:gd name="T34" fmla="*/ 157 w 619"/>
                    <a:gd name="T35" fmla="*/ 1085 h 1085"/>
                    <a:gd name="T36" fmla="*/ 100 w 619"/>
                    <a:gd name="T37" fmla="*/ 1054 h 1085"/>
                    <a:gd name="T38" fmla="*/ 23 w 619"/>
                    <a:gd name="T39" fmla="*/ 927 h 1085"/>
                    <a:gd name="T40" fmla="*/ 0 w 619"/>
                    <a:gd name="T41" fmla="*/ 797 h 1085"/>
                    <a:gd name="T42" fmla="*/ 8 w 619"/>
                    <a:gd name="T43" fmla="*/ 628 h 1085"/>
                    <a:gd name="T44" fmla="*/ 65 w 619"/>
                    <a:gd name="T45" fmla="*/ 415 h 1085"/>
                    <a:gd name="T46" fmla="*/ 123 w 619"/>
                    <a:gd name="T47" fmla="*/ 277 h 1085"/>
                    <a:gd name="T48" fmla="*/ 208 w 619"/>
                    <a:gd name="T49" fmla="*/ 161 h 108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19"/>
                    <a:gd name="T76" fmla="*/ 0 h 1085"/>
                    <a:gd name="T77" fmla="*/ 619 w 619"/>
                    <a:gd name="T78" fmla="*/ 1085 h 108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19" h="1085">
                      <a:moveTo>
                        <a:pt x="208" y="161"/>
                      </a:moveTo>
                      <a:lnTo>
                        <a:pt x="284" y="80"/>
                      </a:lnTo>
                      <a:lnTo>
                        <a:pt x="411" y="3"/>
                      </a:lnTo>
                      <a:lnTo>
                        <a:pt x="469" y="0"/>
                      </a:lnTo>
                      <a:lnTo>
                        <a:pt x="573" y="34"/>
                      </a:lnTo>
                      <a:lnTo>
                        <a:pt x="619" y="85"/>
                      </a:lnTo>
                      <a:lnTo>
                        <a:pt x="619" y="161"/>
                      </a:lnTo>
                      <a:lnTo>
                        <a:pt x="542" y="304"/>
                      </a:lnTo>
                      <a:lnTo>
                        <a:pt x="458" y="415"/>
                      </a:lnTo>
                      <a:lnTo>
                        <a:pt x="422" y="508"/>
                      </a:lnTo>
                      <a:lnTo>
                        <a:pt x="399" y="615"/>
                      </a:lnTo>
                      <a:lnTo>
                        <a:pt x="422" y="719"/>
                      </a:lnTo>
                      <a:lnTo>
                        <a:pt x="445" y="820"/>
                      </a:lnTo>
                      <a:lnTo>
                        <a:pt x="445" y="935"/>
                      </a:lnTo>
                      <a:lnTo>
                        <a:pt x="411" y="1005"/>
                      </a:lnTo>
                      <a:lnTo>
                        <a:pt x="334" y="1043"/>
                      </a:lnTo>
                      <a:lnTo>
                        <a:pt x="242" y="1085"/>
                      </a:lnTo>
                      <a:lnTo>
                        <a:pt x="157" y="1085"/>
                      </a:lnTo>
                      <a:lnTo>
                        <a:pt x="100" y="1054"/>
                      </a:lnTo>
                      <a:lnTo>
                        <a:pt x="23" y="927"/>
                      </a:lnTo>
                      <a:lnTo>
                        <a:pt x="0" y="797"/>
                      </a:lnTo>
                      <a:lnTo>
                        <a:pt x="8" y="628"/>
                      </a:lnTo>
                      <a:lnTo>
                        <a:pt x="65" y="415"/>
                      </a:lnTo>
                      <a:lnTo>
                        <a:pt x="123" y="277"/>
                      </a:lnTo>
                      <a:lnTo>
                        <a:pt x="208" y="16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391" name="Freeform 126"/>
                <p:cNvSpPr>
                  <a:spLocks noChangeAspect="1"/>
                </p:cNvSpPr>
                <p:nvPr/>
              </p:nvSpPr>
              <p:spPr bwMode="auto">
                <a:xfrm>
                  <a:off x="2726" y="2706"/>
                  <a:ext cx="261" cy="270"/>
                </a:xfrm>
                <a:custGeom>
                  <a:avLst/>
                  <a:gdLst>
                    <a:gd name="T0" fmla="*/ 0 w 782"/>
                    <a:gd name="T1" fmla="*/ 76 h 808"/>
                    <a:gd name="T2" fmla="*/ 66 w 782"/>
                    <a:gd name="T3" fmla="*/ 0 h 808"/>
                    <a:gd name="T4" fmla="*/ 163 w 782"/>
                    <a:gd name="T5" fmla="*/ 0 h 808"/>
                    <a:gd name="T6" fmla="*/ 343 w 782"/>
                    <a:gd name="T7" fmla="*/ 19 h 808"/>
                    <a:gd name="T8" fmla="*/ 555 w 782"/>
                    <a:gd name="T9" fmla="*/ 30 h 808"/>
                    <a:gd name="T10" fmla="*/ 636 w 782"/>
                    <a:gd name="T11" fmla="*/ 65 h 808"/>
                    <a:gd name="T12" fmla="*/ 670 w 782"/>
                    <a:gd name="T13" fmla="*/ 110 h 808"/>
                    <a:gd name="T14" fmla="*/ 678 w 782"/>
                    <a:gd name="T15" fmla="*/ 180 h 808"/>
                    <a:gd name="T16" fmla="*/ 654 w 782"/>
                    <a:gd name="T17" fmla="*/ 253 h 808"/>
                    <a:gd name="T18" fmla="*/ 589 w 782"/>
                    <a:gd name="T19" fmla="*/ 365 h 808"/>
                    <a:gd name="T20" fmla="*/ 504 w 782"/>
                    <a:gd name="T21" fmla="*/ 457 h 808"/>
                    <a:gd name="T22" fmla="*/ 439 w 782"/>
                    <a:gd name="T23" fmla="*/ 541 h 808"/>
                    <a:gd name="T24" fmla="*/ 412 w 782"/>
                    <a:gd name="T25" fmla="*/ 607 h 808"/>
                    <a:gd name="T26" fmla="*/ 393 w 782"/>
                    <a:gd name="T27" fmla="*/ 653 h 808"/>
                    <a:gd name="T28" fmla="*/ 400 w 782"/>
                    <a:gd name="T29" fmla="*/ 689 h 808"/>
                    <a:gd name="T30" fmla="*/ 405 w 782"/>
                    <a:gd name="T31" fmla="*/ 711 h 808"/>
                    <a:gd name="T32" fmla="*/ 482 w 782"/>
                    <a:gd name="T33" fmla="*/ 711 h 808"/>
                    <a:gd name="T34" fmla="*/ 601 w 782"/>
                    <a:gd name="T35" fmla="*/ 692 h 808"/>
                    <a:gd name="T36" fmla="*/ 678 w 782"/>
                    <a:gd name="T37" fmla="*/ 692 h 808"/>
                    <a:gd name="T38" fmla="*/ 758 w 782"/>
                    <a:gd name="T39" fmla="*/ 723 h 808"/>
                    <a:gd name="T40" fmla="*/ 782 w 782"/>
                    <a:gd name="T41" fmla="*/ 761 h 808"/>
                    <a:gd name="T42" fmla="*/ 758 w 782"/>
                    <a:gd name="T43" fmla="*/ 796 h 808"/>
                    <a:gd name="T44" fmla="*/ 724 w 782"/>
                    <a:gd name="T45" fmla="*/ 808 h 808"/>
                    <a:gd name="T46" fmla="*/ 670 w 782"/>
                    <a:gd name="T47" fmla="*/ 792 h 808"/>
                    <a:gd name="T48" fmla="*/ 597 w 782"/>
                    <a:gd name="T49" fmla="*/ 749 h 808"/>
                    <a:gd name="T50" fmla="*/ 520 w 782"/>
                    <a:gd name="T51" fmla="*/ 757 h 808"/>
                    <a:gd name="T52" fmla="*/ 393 w 782"/>
                    <a:gd name="T53" fmla="*/ 780 h 808"/>
                    <a:gd name="T54" fmla="*/ 355 w 782"/>
                    <a:gd name="T55" fmla="*/ 773 h 808"/>
                    <a:gd name="T56" fmla="*/ 335 w 782"/>
                    <a:gd name="T57" fmla="*/ 746 h 808"/>
                    <a:gd name="T58" fmla="*/ 335 w 782"/>
                    <a:gd name="T59" fmla="*/ 681 h 808"/>
                    <a:gd name="T60" fmla="*/ 335 w 782"/>
                    <a:gd name="T61" fmla="*/ 588 h 808"/>
                    <a:gd name="T62" fmla="*/ 389 w 782"/>
                    <a:gd name="T63" fmla="*/ 518 h 808"/>
                    <a:gd name="T64" fmla="*/ 470 w 782"/>
                    <a:gd name="T65" fmla="*/ 414 h 808"/>
                    <a:gd name="T66" fmla="*/ 540 w 782"/>
                    <a:gd name="T67" fmla="*/ 323 h 808"/>
                    <a:gd name="T68" fmla="*/ 586 w 782"/>
                    <a:gd name="T69" fmla="*/ 253 h 808"/>
                    <a:gd name="T70" fmla="*/ 609 w 782"/>
                    <a:gd name="T71" fmla="*/ 192 h 808"/>
                    <a:gd name="T72" fmla="*/ 597 w 782"/>
                    <a:gd name="T73" fmla="*/ 157 h 808"/>
                    <a:gd name="T74" fmla="*/ 566 w 782"/>
                    <a:gd name="T75" fmla="*/ 115 h 808"/>
                    <a:gd name="T76" fmla="*/ 520 w 782"/>
                    <a:gd name="T77" fmla="*/ 103 h 808"/>
                    <a:gd name="T78" fmla="*/ 470 w 782"/>
                    <a:gd name="T79" fmla="*/ 103 h 808"/>
                    <a:gd name="T80" fmla="*/ 358 w 782"/>
                    <a:gd name="T81" fmla="*/ 103 h 808"/>
                    <a:gd name="T82" fmla="*/ 193 w 782"/>
                    <a:gd name="T83" fmla="*/ 134 h 808"/>
                    <a:gd name="T84" fmla="*/ 70 w 782"/>
                    <a:gd name="T85" fmla="*/ 146 h 808"/>
                    <a:gd name="T86" fmla="*/ 20 w 782"/>
                    <a:gd name="T87" fmla="*/ 134 h 808"/>
                    <a:gd name="T88" fmla="*/ 0 w 782"/>
                    <a:gd name="T89" fmla="*/ 115 h 808"/>
                    <a:gd name="T90" fmla="*/ 0 w 782"/>
                    <a:gd name="T91" fmla="*/ 76 h 80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782"/>
                    <a:gd name="T139" fmla="*/ 0 h 808"/>
                    <a:gd name="T140" fmla="*/ 782 w 782"/>
                    <a:gd name="T141" fmla="*/ 808 h 80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782" h="808">
                      <a:moveTo>
                        <a:pt x="0" y="76"/>
                      </a:moveTo>
                      <a:lnTo>
                        <a:pt x="66" y="0"/>
                      </a:lnTo>
                      <a:lnTo>
                        <a:pt x="163" y="0"/>
                      </a:lnTo>
                      <a:lnTo>
                        <a:pt x="343" y="19"/>
                      </a:lnTo>
                      <a:lnTo>
                        <a:pt x="555" y="30"/>
                      </a:lnTo>
                      <a:lnTo>
                        <a:pt x="636" y="65"/>
                      </a:lnTo>
                      <a:lnTo>
                        <a:pt x="670" y="110"/>
                      </a:lnTo>
                      <a:lnTo>
                        <a:pt x="678" y="180"/>
                      </a:lnTo>
                      <a:lnTo>
                        <a:pt x="654" y="253"/>
                      </a:lnTo>
                      <a:lnTo>
                        <a:pt x="589" y="365"/>
                      </a:lnTo>
                      <a:lnTo>
                        <a:pt x="504" y="457"/>
                      </a:lnTo>
                      <a:lnTo>
                        <a:pt x="439" y="541"/>
                      </a:lnTo>
                      <a:lnTo>
                        <a:pt x="412" y="607"/>
                      </a:lnTo>
                      <a:lnTo>
                        <a:pt x="393" y="653"/>
                      </a:lnTo>
                      <a:lnTo>
                        <a:pt x="400" y="689"/>
                      </a:lnTo>
                      <a:lnTo>
                        <a:pt x="405" y="711"/>
                      </a:lnTo>
                      <a:lnTo>
                        <a:pt x="482" y="711"/>
                      </a:lnTo>
                      <a:lnTo>
                        <a:pt x="601" y="692"/>
                      </a:lnTo>
                      <a:lnTo>
                        <a:pt x="678" y="692"/>
                      </a:lnTo>
                      <a:lnTo>
                        <a:pt x="758" y="723"/>
                      </a:lnTo>
                      <a:lnTo>
                        <a:pt x="782" y="761"/>
                      </a:lnTo>
                      <a:lnTo>
                        <a:pt x="758" y="796"/>
                      </a:lnTo>
                      <a:lnTo>
                        <a:pt x="724" y="808"/>
                      </a:lnTo>
                      <a:lnTo>
                        <a:pt x="670" y="792"/>
                      </a:lnTo>
                      <a:lnTo>
                        <a:pt x="597" y="749"/>
                      </a:lnTo>
                      <a:lnTo>
                        <a:pt x="520" y="757"/>
                      </a:lnTo>
                      <a:lnTo>
                        <a:pt x="393" y="780"/>
                      </a:lnTo>
                      <a:lnTo>
                        <a:pt x="355" y="773"/>
                      </a:lnTo>
                      <a:lnTo>
                        <a:pt x="335" y="746"/>
                      </a:lnTo>
                      <a:lnTo>
                        <a:pt x="335" y="681"/>
                      </a:lnTo>
                      <a:lnTo>
                        <a:pt x="335" y="588"/>
                      </a:lnTo>
                      <a:lnTo>
                        <a:pt x="389" y="518"/>
                      </a:lnTo>
                      <a:lnTo>
                        <a:pt x="470" y="414"/>
                      </a:lnTo>
                      <a:lnTo>
                        <a:pt x="540" y="323"/>
                      </a:lnTo>
                      <a:lnTo>
                        <a:pt x="586" y="253"/>
                      </a:lnTo>
                      <a:lnTo>
                        <a:pt x="609" y="192"/>
                      </a:lnTo>
                      <a:lnTo>
                        <a:pt x="597" y="157"/>
                      </a:lnTo>
                      <a:lnTo>
                        <a:pt x="566" y="115"/>
                      </a:lnTo>
                      <a:lnTo>
                        <a:pt x="520" y="103"/>
                      </a:lnTo>
                      <a:lnTo>
                        <a:pt x="470" y="103"/>
                      </a:lnTo>
                      <a:lnTo>
                        <a:pt x="358" y="103"/>
                      </a:lnTo>
                      <a:lnTo>
                        <a:pt x="193" y="134"/>
                      </a:lnTo>
                      <a:lnTo>
                        <a:pt x="70" y="146"/>
                      </a:lnTo>
                      <a:lnTo>
                        <a:pt x="20" y="134"/>
                      </a:lnTo>
                      <a:lnTo>
                        <a:pt x="0" y="115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392" name="Freeform 127"/>
                <p:cNvSpPr>
                  <a:spLocks noChangeAspect="1"/>
                </p:cNvSpPr>
                <p:nvPr/>
              </p:nvSpPr>
              <p:spPr bwMode="auto">
                <a:xfrm>
                  <a:off x="2448" y="2645"/>
                  <a:ext cx="331" cy="256"/>
                </a:xfrm>
                <a:custGeom>
                  <a:avLst/>
                  <a:gdLst>
                    <a:gd name="T0" fmla="*/ 808 w 992"/>
                    <a:gd name="T1" fmla="*/ 320 h 770"/>
                    <a:gd name="T2" fmla="*/ 823 w 992"/>
                    <a:gd name="T3" fmla="*/ 219 h 770"/>
                    <a:gd name="T4" fmla="*/ 881 w 992"/>
                    <a:gd name="T5" fmla="*/ 181 h 770"/>
                    <a:gd name="T6" fmla="*/ 950 w 992"/>
                    <a:gd name="T7" fmla="*/ 174 h 770"/>
                    <a:gd name="T8" fmla="*/ 992 w 992"/>
                    <a:gd name="T9" fmla="*/ 219 h 770"/>
                    <a:gd name="T10" fmla="*/ 973 w 992"/>
                    <a:gd name="T11" fmla="*/ 308 h 770"/>
                    <a:gd name="T12" fmla="*/ 935 w 992"/>
                    <a:gd name="T13" fmla="*/ 427 h 770"/>
                    <a:gd name="T14" fmla="*/ 857 w 992"/>
                    <a:gd name="T15" fmla="*/ 562 h 770"/>
                    <a:gd name="T16" fmla="*/ 761 w 992"/>
                    <a:gd name="T17" fmla="*/ 677 h 770"/>
                    <a:gd name="T18" fmla="*/ 681 w 992"/>
                    <a:gd name="T19" fmla="*/ 739 h 770"/>
                    <a:gd name="T20" fmla="*/ 592 w 992"/>
                    <a:gd name="T21" fmla="*/ 770 h 770"/>
                    <a:gd name="T22" fmla="*/ 507 w 992"/>
                    <a:gd name="T23" fmla="*/ 759 h 770"/>
                    <a:gd name="T24" fmla="*/ 442 w 992"/>
                    <a:gd name="T25" fmla="*/ 723 h 770"/>
                    <a:gd name="T26" fmla="*/ 419 w 992"/>
                    <a:gd name="T27" fmla="*/ 666 h 770"/>
                    <a:gd name="T28" fmla="*/ 392 w 992"/>
                    <a:gd name="T29" fmla="*/ 566 h 770"/>
                    <a:gd name="T30" fmla="*/ 361 w 992"/>
                    <a:gd name="T31" fmla="*/ 382 h 770"/>
                    <a:gd name="T32" fmla="*/ 338 w 992"/>
                    <a:gd name="T33" fmla="*/ 254 h 770"/>
                    <a:gd name="T34" fmla="*/ 338 w 992"/>
                    <a:gd name="T35" fmla="*/ 104 h 770"/>
                    <a:gd name="T36" fmla="*/ 323 w 992"/>
                    <a:gd name="T37" fmla="*/ 78 h 770"/>
                    <a:gd name="T38" fmla="*/ 277 w 992"/>
                    <a:gd name="T39" fmla="*/ 70 h 770"/>
                    <a:gd name="T40" fmla="*/ 223 w 992"/>
                    <a:gd name="T41" fmla="*/ 112 h 770"/>
                    <a:gd name="T42" fmla="*/ 173 w 992"/>
                    <a:gd name="T43" fmla="*/ 181 h 770"/>
                    <a:gd name="T44" fmla="*/ 115 w 992"/>
                    <a:gd name="T45" fmla="*/ 219 h 770"/>
                    <a:gd name="T46" fmla="*/ 27 w 992"/>
                    <a:gd name="T47" fmla="*/ 219 h 770"/>
                    <a:gd name="T48" fmla="*/ 0 w 992"/>
                    <a:gd name="T49" fmla="*/ 196 h 770"/>
                    <a:gd name="T50" fmla="*/ 0 w 992"/>
                    <a:gd name="T51" fmla="*/ 158 h 770"/>
                    <a:gd name="T52" fmla="*/ 39 w 992"/>
                    <a:gd name="T53" fmla="*/ 123 h 770"/>
                    <a:gd name="T54" fmla="*/ 81 w 992"/>
                    <a:gd name="T55" fmla="*/ 135 h 770"/>
                    <a:gd name="T56" fmla="*/ 119 w 992"/>
                    <a:gd name="T57" fmla="*/ 127 h 770"/>
                    <a:gd name="T58" fmla="*/ 189 w 992"/>
                    <a:gd name="T59" fmla="*/ 78 h 770"/>
                    <a:gd name="T60" fmla="*/ 257 w 992"/>
                    <a:gd name="T61" fmla="*/ 23 h 770"/>
                    <a:gd name="T62" fmla="*/ 323 w 992"/>
                    <a:gd name="T63" fmla="*/ 8 h 770"/>
                    <a:gd name="T64" fmla="*/ 415 w 992"/>
                    <a:gd name="T65" fmla="*/ 0 h 770"/>
                    <a:gd name="T66" fmla="*/ 419 w 992"/>
                    <a:gd name="T67" fmla="*/ 42 h 770"/>
                    <a:gd name="T68" fmla="*/ 397 w 992"/>
                    <a:gd name="T69" fmla="*/ 89 h 770"/>
                    <a:gd name="T70" fmla="*/ 392 w 992"/>
                    <a:gd name="T71" fmla="*/ 208 h 770"/>
                    <a:gd name="T72" fmla="*/ 419 w 992"/>
                    <a:gd name="T73" fmla="*/ 366 h 770"/>
                    <a:gd name="T74" fmla="*/ 462 w 992"/>
                    <a:gd name="T75" fmla="*/ 520 h 770"/>
                    <a:gd name="T76" fmla="*/ 499 w 992"/>
                    <a:gd name="T77" fmla="*/ 612 h 770"/>
                    <a:gd name="T78" fmla="*/ 558 w 992"/>
                    <a:gd name="T79" fmla="*/ 655 h 770"/>
                    <a:gd name="T80" fmla="*/ 615 w 992"/>
                    <a:gd name="T81" fmla="*/ 655 h 770"/>
                    <a:gd name="T82" fmla="*/ 673 w 992"/>
                    <a:gd name="T83" fmla="*/ 612 h 770"/>
                    <a:gd name="T84" fmla="*/ 750 w 992"/>
                    <a:gd name="T85" fmla="*/ 515 h 770"/>
                    <a:gd name="T86" fmla="*/ 800 w 992"/>
                    <a:gd name="T87" fmla="*/ 377 h 770"/>
                    <a:gd name="T88" fmla="*/ 808 w 992"/>
                    <a:gd name="T89" fmla="*/ 320 h 77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992"/>
                    <a:gd name="T136" fmla="*/ 0 h 770"/>
                    <a:gd name="T137" fmla="*/ 992 w 992"/>
                    <a:gd name="T138" fmla="*/ 770 h 77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992" h="770">
                      <a:moveTo>
                        <a:pt x="808" y="320"/>
                      </a:moveTo>
                      <a:lnTo>
                        <a:pt x="823" y="219"/>
                      </a:lnTo>
                      <a:lnTo>
                        <a:pt x="881" y="181"/>
                      </a:lnTo>
                      <a:lnTo>
                        <a:pt x="950" y="174"/>
                      </a:lnTo>
                      <a:lnTo>
                        <a:pt x="992" y="219"/>
                      </a:lnTo>
                      <a:lnTo>
                        <a:pt x="973" y="308"/>
                      </a:lnTo>
                      <a:lnTo>
                        <a:pt x="935" y="427"/>
                      </a:lnTo>
                      <a:lnTo>
                        <a:pt x="857" y="562"/>
                      </a:lnTo>
                      <a:lnTo>
                        <a:pt x="761" y="677"/>
                      </a:lnTo>
                      <a:lnTo>
                        <a:pt x="681" y="739"/>
                      </a:lnTo>
                      <a:lnTo>
                        <a:pt x="592" y="770"/>
                      </a:lnTo>
                      <a:lnTo>
                        <a:pt x="507" y="759"/>
                      </a:lnTo>
                      <a:lnTo>
                        <a:pt x="442" y="723"/>
                      </a:lnTo>
                      <a:lnTo>
                        <a:pt x="419" y="666"/>
                      </a:lnTo>
                      <a:lnTo>
                        <a:pt x="392" y="566"/>
                      </a:lnTo>
                      <a:lnTo>
                        <a:pt x="361" y="382"/>
                      </a:lnTo>
                      <a:lnTo>
                        <a:pt x="338" y="254"/>
                      </a:lnTo>
                      <a:lnTo>
                        <a:pt x="338" y="104"/>
                      </a:lnTo>
                      <a:lnTo>
                        <a:pt x="323" y="78"/>
                      </a:lnTo>
                      <a:lnTo>
                        <a:pt x="277" y="70"/>
                      </a:lnTo>
                      <a:lnTo>
                        <a:pt x="223" y="112"/>
                      </a:lnTo>
                      <a:lnTo>
                        <a:pt x="173" y="181"/>
                      </a:lnTo>
                      <a:lnTo>
                        <a:pt x="115" y="219"/>
                      </a:lnTo>
                      <a:lnTo>
                        <a:pt x="27" y="219"/>
                      </a:lnTo>
                      <a:lnTo>
                        <a:pt x="0" y="196"/>
                      </a:lnTo>
                      <a:lnTo>
                        <a:pt x="0" y="158"/>
                      </a:lnTo>
                      <a:lnTo>
                        <a:pt x="39" y="123"/>
                      </a:lnTo>
                      <a:lnTo>
                        <a:pt x="81" y="135"/>
                      </a:lnTo>
                      <a:lnTo>
                        <a:pt x="119" y="127"/>
                      </a:lnTo>
                      <a:lnTo>
                        <a:pt x="189" y="78"/>
                      </a:lnTo>
                      <a:lnTo>
                        <a:pt x="257" y="23"/>
                      </a:lnTo>
                      <a:lnTo>
                        <a:pt x="323" y="8"/>
                      </a:lnTo>
                      <a:lnTo>
                        <a:pt x="415" y="0"/>
                      </a:lnTo>
                      <a:lnTo>
                        <a:pt x="419" y="42"/>
                      </a:lnTo>
                      <a:lnTo>
                        <a:pt x="397" y="89"/>
                      </a:lnTo>
                      <a:lnTo>
                        <a:pt x="392" y="208"/>
                      </a:lnTo>
                      <a:lnTo>
                        <a:pt x="419" y="366"/>
                      </a:lnTo>
                      <a:lnTo>
                        <a:pt x="462" y="520"/>
                      </a:lnTo>
                      <a:lnTo>
                        <a:pt x="499" y="612"/>
                      </a:lnTo>
                      <a:lnTo>
                        <a:pt x="558" y="655"/>
                      </a:lnTo>
                      <a:lnTo>
                        <a:pt x="615" y="655"/>
                      </a:lnTo>
                      <a:lnTo>
                        <a:pt x="673" y="612"/>
                      </a:lnTo>
                      <a:lnTo>
                        <a:pt x="750" y="515"/>
                      </a:lnTo>
                      <a:lnTo>
                        <a:pt x="800" y="377"/>
                      </a:lnTo>
                      <a:lnTo>
                        <a:pt x="808" y="32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393" name="Freeform 128"/>
                <p:cNvSpPr>
                  <a:spLocks noChangeAspect="1"/>
                </p:cNvSpPr>
                <p:nvPr/>
              </p:nvSpPr>
              <p:spPr bwMode="auto">
                <a:xfrm>
                  <a:off x="2605" y="2064"/>
                  <a:ext cx="233" cy="405"/>
                </a:xfrm>
                <a:custGeom>
                  <a:avLst/>
                  <a:gdLst>
                    <a:gd name="T0" fmla="*/ 445 w 699"/>
                    <a:gd name="T1" fmla="*/ 923 h 1216"/>
                    <a:gd name="T2" fmla="*/ 560 w 699"/>
                    <a:gd name="T3" fmla="*/ 1039 h 1216"/>
                    <a:gd name="T4" fmla="*/ 606 w 699"/>
                    <a:gd name="T5" fmla="*/ 1039 h 1216"/>
                    <a:gd name="T6" fmla="*/ 684 w 699"/>
                    <a:gd name="T7" fmla="*/ 1086 h 1216"/>
                    <a:gd name="T8" fmla="*/ 699 w 699"/>
                    <a:gd name="T9" fmla="*/ 1139 h 1216"/>
                    <a:gd name="T10" fmla="*/ 676 w 699"/>
                    <a:gd name="T11" fmla="*/ 1208 h 1216"/>
                    <a:gd name="T12" fmla="*/ 614 w 699"/>
                    <a:gd name="T13" fmla="*/ 1216 h 1216"/>
                    <a:gd name="T14" fmla="*/ 537 w 699"/>
                    <a:gd name="T15" fmla="*/ 1162 h 1216"/>
                    <a:gd name="T16" fmla="*/ 383 w 699"/>
                    <a:gd name="T17" fmla="*/ 1016 h 1216"/>
                    <a:gd name="T18" fmla="*/ 284 w 699"/>
                    <a:gd name="T19" fmla="*/ 878 h 1216"/>
                    <a:gd name="T20" fmla="*/ 237 w 699"/>
                    <a:gd name="T21" fmla="*/ 769 h 1216"/>
                    <a:gd name="T22" fmla="*/ 206 w 699"/>
                    <a:gd name="T23" fmla="*/ 585 h 1216"/>
                    <a:gd name="T24" fmla="*/ 206 w 699"/>
                    <a:gd name="T25" fmla="*/ 346 h 1216"/>
                    <a:gd name="T26" fmla="*/ 198 w 699"/>
                    <a:gd name="T27" fmla="*/ 285 h 1216"/>
                    <a:gd name="T28" fmla="*/ 153 w 699"/>
                    <a:gd name="T29" fmla="*/ 239 h 1216"/>
                    <a:gd name="T30" fmla="*/ 22 w 699"/>
                    <a:gd name="T31" fmla="*/ 247 h 1216"/>
                    <a:gd name="T32" fmla="*/ 0 w 699"/>
                    <a:gd name="T33" fmla="*/ 223 h 1216"/>
                    <a:gd name="T34" fmla="*/ 29 w 699"/>
                    <a:gd name="T35" fmla="*/ 208 h 1216"/>
                    <a:gd name="T36" fmla="*/ 122 w 699"/>
                    <a:gd name="T37" fmla="*/ 200 h 1216"/>
                    <a:gd name="T38" fmla="*/ 138 w 699"/>
                    <a:gd name="T39" fmla="*/ 185 h 1216"/>
                    <a:gd name="T40" fmla="*/ 6 w 699"/>
                    <a:gd name="T41" fmla="*/ 107 h 1216"/>
                    <a:gd name="T42" fmla="*/ 6 w 699"/>
                    <a:gd name="T43" fmla="*/ 77 h 1216"/>
                    <a:gd name="T44" fmla="*/ 29 w 699"/>
                    <a:gd name="T45" fmla="*/ 70 h 1216"/>
                    <a:gd name="T46" fmla="*/ 138 w 699"/>
                    <a:gd name="T47" fmla="*/ 130 h 1216"/>
                    <a:gd name="T48" fmla="*/ 161 w 699"/>
                    <a:gd name="T49" fmla="*/ 123 h 1216"/>
                    <a:gd name="T50" fmla="*/ 138 w 699"/>
                    <a:gd name="T51" fmla="*/ 8 h 1216"/>
                    <a:gd name="T52" fmla="*/ 153 w 699"/>
                    <a:gd name="T53" fmla="*/ 0 h 1216"/>
                    <a:gd name="T54" fmla="*/ 169 w 699"/>
                    <a:gd name="T55" fmla="*/ 8 h 1216"/>
                    <a:gd name="T56" fmla="*/ 198 w 699"/>
                    <a:gd name="T57" fmla="*/ 123 h 1216"/>
                    <a:gd name="T58" fmla="*/ 222 w 699"/>
                    <a:gd name="T59" fmla="*/ 130 h 1216"/>
                    <a:gd name="T60" fmla="*/ 284 w 699"/>
                    <a:gd name="T61" fmla="*/ 8 h 1216"/>
                    <a:gd name="T62" fmla="*/ 299 w 699"/>
                    <a:gd name="T63" fmla="*/ 8 h 1216"/>
                    <a:gd name="T64" fmla="*/ 299 w 699"/>
                    <a:gd name="T65" fmla="*/ 46 h 1216"/>
                    <a:gd name="T66" fmla="*/ 260 w 699"/>
                    <a:gd name="T67" fmla="*/ 146 h 1216"/>
                    <a:gd name="T68" fmla="*/ 260 w 699"/>
                    <a:gd name="T69" fmla="*/ 200 h 1216"/>
                    <a:gd name="T70" fmla="*/ 276 w 699"/>
                    <a:gd name="T71" fmla="*/ 270 h 1216"/>
                    <a:gd name="T72" fmla="*/ 268 w 699"/>
                    <a:gd name="T73" fmla="*/ 361 h 1216"/>
                    <a:gd name="T74" fmla="*/ 276 w 699"/>
                    <a:gd name="T75" fmla="*/ 531 h 1216"/>
                    <a:gd name="T76" fmla="*/ 291 w 699"/>
                    <a:gd name="T77" fmla="*/ 639 h 1216"/>
                    <a:gd name="T78" fmla="*/ 330 w 699"/>
                    <a:gd name="T79" fmla="*/ 762 h 1216"/>
                    <a:gd name="T80" fmla="*/ 383 w 699"/>
                    <a:gd name="T81" fmla="*/ 855 h 1216"/>
                    <a:gd name="T82" fmla="*/ 445 w 699"/>
                    <a:gd name="T83" fmla="*/ 923 h 121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99"/>
                    <a:gd name="T127" fmla="*/ 0 h 1216"/>
                    <a:gd name="T128" fmla="*/ 699 w 699"/>
                    <a:gd name="T129" fmla="*/ 1216 h 121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99" h="1216">
                      <a:moveTo>
                        <a:pt x="445" y="923"/>
                      </a:moveTo>
                      <a:lnTo>
                        <a:pt x="560" y="1039"/>
                      </a:lnTo>
                      <a:lnTo>
                        <a:pt x="606" y="1039"/>
                      </a:lnTo>
                      <a:lnTo>
                        <a:pt x="684" y="1086"/>
                      </a:lnTo>
                      <a:lnTo>
                        <a:pt x="699" y="1139"/>
                      </a:lnTo>
                      <a:lnTo>
                        <a:pt x="676" y="1208"/>
                      </a:lnTo>
                      <a:lnTo>
                        <a:pt x="614" y="1216"/>
                      </a:lnTo>
                      <a:lnTo>
                        <a:pt x="537" y="1162"/>
                      </a:lnTo>
                      <a:lnTo>
                        <a:pt x="383" y="1016"/>
                      </a:lnTo>
                      <a:lnTo>
                        <a:pt x="284" y="878"/>
                      </a:lnTo>
                      <a:lnTo>
                        <a:pt x="237" y="769"/>
                      </a:lnTo>
                      <a:lnTo>
                        <a:pt x="206" y="585"/>
                      </a:lnTo>
                      <a:lnTo>
                        <a:pt x="206" y="346"/>
                      </a:lnTo>
                      <a:lnTo>
                        <a:pt x="198" y="285"/>
                      </a:lnTo>
                      <a:lnTo>
                        <a:pt x="153" y="239"/>
                      </a:lnTo>
                      <a:lnTo>
                        <a:pt x="22" y="247"/>
                      </a:lnTo>
                      <a:lnTo>
                        <a:pt x="0" y="223"/>
                      </a:lnTo>
                      <a:lnTo>
                        <a:pt x="29" y="208"/>
                      </a:lnTo>
                      <a:lnTo>
                        <a:pt x="122" y="200"/>
                      </a:lnTo>
                      <a:lnTo>
                        <a:pt x="138" y="185"/>
                      </a:lnTo>
                      <a:lnTo>
                        <a:pt x="6" y="107"/>
                      </a:lnTo>
                      <a:lnTo>
                        <a:pt x="6" y="77"/>
                      </a:lnTo>
                      <a:lnTo>
                        <a:pt x="29" y="70"/>
                      </a:lnTo>
                      <a:lnTo>
                        <a:pt x="138" y="130"/>
                      </a:lnTo>
                      <a:lnTo>
                        <a:pt x="161" y="123"/>
                      </a:lnTo>
                      <a:lnTo>
                        <a:pt x="138" y="8"/>
                      </a:lnTo>
                      <a:lnTo>
                        <a:pt x="153" y="0"/>
                      </a:lnTo>
                      <a:lnTo>
                        <a:pt x="169" y="8"/>
                      </a:lnTo>
                      <a:lnTo>
                        <a:pt x="198" y="123"/>
                      </a:lnTo>
                      <a:lnTo>
                        <a:pt x="222" y="130"/>
                      </a:lnTo>
                      <a:lnTo>
                        <a:pt x="284" y="8"/>
                      </a:lnTo>
                      <a:lnTo>
                        <a:pt x="299" y="8"/>
                      </a:lnTo>
                      <a:lnTo>
                        <a:pt x="299" y="46"/>
                      </a:lnTo>
                      <a:lnTo>
                        <a:pt x="260" y="146"/>
                      </a:lnTo>
                      <a:lnTo>
                        <a:pt x="260" y="200"/>
                      </a:lnTo>
                      <a:lnTo>
                        <a:pt x="276" y="270"/>
                      </a:lnTo>
                      <a:lnTo>
                        <a:pt x="268" y="361"/>
                      </a:lnTo>
                      <a:lnTo>
                        <a:pt x="276" y="531"/>
                      </a:lnTo>
                      <a:lnTo>
                        <a:pt x="291" y="639"/>
                      </a:lnTo>
                      <a:lnTo>
                        <a:pt x="330" y="762"/>
                      </a:lnTo>
                      <a:lnTo>
                        <a:pt x="383" y="855"/>
                      </a:lnTo>
                      <a:lnTo>
                        <a:pt x="445" y="92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394" name="Freeform 129"/>
                <p:cNvSpPr>
                  <a:spLocks noChangeAspect="1"/>
                </p:cNvSpPr>
                <p:nvPr/>
              </p:nvSpPr>
              <p:spPr bwMode="auto">
                <a:xfrm>
                  <a:off x="2887" y="2100"/>
                  <a:ext cx="305" cy="379"/>
                </a:xfrm>
                <a:custGeom>
                  <a:avLst/>
                  <a:gdLst>
                    <a:gd name="T0" fmla="*/ 15 w 915"/>
                    <a:gd name="T1" fmla="*/ 1008 h 1139"/>
                    <a:gd name="T2" fmla="*/ 0 w 915"/>
                    <a:gd name="T3" fmla="*/ 1061 h 1139"/>
                    <a:gd name="T4" fmla="*/ 15 w 915"/>
                    <a:gd name="T5" fmla="*/ 1139 h 1139"/>
                    <a:gd name="T6" fmla="*/ 70 w 915"/>
                    <a:gd name="T7" fmla="*/ 1139 h 1139"/>
                    <a:gd name="T8" fmla="*/ 231 w 915"/>
                    <a:gd name="T9" fmla="*/ 1108 h 1139"/>
                    <a:gd name="T10" fmla="*/ 408 w 915"/>
                    <a:gd name="T11" fmla="*/ 1046 h 1139"/>
                    <a:gd name="T12" fmla="*/ 554 w 915"/>
                    <a:gd name="T13" fmla="*/ 946 h 1139"/>
                    <a:gd name="T14" fmla="*/ 639 w 915"/>
                    <a:gd name="T15" fmla="*/ 816 h 1139"/>
                    <a:gd name="T16" fmla="*/ 715 w 915"/>
                    <a:gd name="T17" fmla="*/ 593 h 1139"/>
                    <a:gd name="T18" fmla="*/ 738 w 915"/>
                    <a:gd name="T19" fmla="*/ 385 h 1139"/>
                    <a:gd name="T20" fmla="*/ 738 w 915"/>
                    <a:gd name="T21" fmla="*/ 285 h 1139"/>
                    <a:gd name="T22" fmla="*/ 777 w 915"/>
                    <a:gd name="T23" fmla="*/ 224 h 1139"/>
                    <a:gd name="T24" fmla="*/ 845 w 915"/>
                    <a:gd name="T25" fmla="*/ 200 h 1139"/>
                    <a:gd name="T26" fmla="*/ 907 w 915"/>
                    <a:gd name="T27" fmla="*/ 200 h 1139"/>
                    <a:gd name="T28" fmla="*/ 915 w 915"/>
                    <a:gd name="T29" fmla="*/ 169 h 1139"/>
                    <a:gd name="T30" fmla="*/ 823 w 915"/>
                    <a:gd name="T31" fmla="*/ 177 h 1139"/>
                    <a:gd name="T32" fmla="*/ 808 w 915"/>
                    <a:gd name="T33" fmla="*/ 154 h 1139"/>
                    <a:gd name="T34" fmla="*/ 884 w 915"/>
                    <a:gd name="T35" fmla="*/ 70 h 1139"/>
                    <a:gd name="T36" fmla="*/ 868 w 915"/>
                    <a:gd name="T37" fmla="*/ 47 h 1139"/>
                    <a:gd name="T38" fmla="*/ 853 w 915"/>
                    <a:gd name="T39" fmla="*/ 62 h 1139"/>
                    <a:gd name="T40" fmla="*/ 792 w 915"/>
                    <a:gd name="T41" fmla="*/ 123 h 1139"/>
                    <a:gd name="T42" fmla="*/ 777 w 915"/>
                    <a:gd name="T43" fmla="*/ 123 h 1139"/>
                    <a:gd name="T44" fmla="*/ 777 w 915"/>
                    <a:gd name="T45" fmla="*/ 16 h 1139"/>
                    <a:gd name="T46" fmla="*/ 761 w 915"/>
                    <a:gd name="T47" fmla="*/ 0 h 1139"/>
                    <a:gd name="T48" fmla="*/ 738 w 915"/>
                    <a:gd name="T49" fmla="*/ 8 h 1139"/>
                    <a:gd name="T50" fmla="*/ 746 w 915"/>
                    <a:gd name="T51" fmla="*/ 123 h 1139"/>
                    <a:gd name="T52" fmla="*/ 730 w 915"/>
                    <a:gd name="T53" fmla="*/ 131 h 1139"/>
                    <a:gd name="T54" fmla="*/ 668 w 915"/>
                    <a:gd name="T55" fmla="*/ 70 h 1139"/>
                    <a:gd name="T56" fmla="*/ 623 w 915"/>
                    <a:gd name="T57" fmla="*/ 62 h 1139"/>
                    <a:gd name="T58" fmla="*/ 631 w 915"/>
                    <a:gd name="T59" fmla="*/ 93 h 1139"/>
                    <a:gd name="T60" fmla="*/ 699 w 915"/>
                    <a:gd name="T61" fmla="*/ 162 h 1139"/>
                    <a:gd name="T62" fmla="*/ 699 w 915"/>
                    <a:gd name="T63" fmla="*/ 200 h 1139"/>
                    <a:gd name="T64" fmla="*/ 676 w 915"/>
                    <a:gd name="T65" fmla="*/ 278 h 1139"/>
                    <a:gd name="T66" fmla="*/ 676 w 915"/>
                    <a:gd name="T67" fmla="*/ 346 h 1139"/>
                    <a:gd name="T68" fmla="*/ 676 w 915"/>
                    <a:gd name="T69" fmla="*/ 462 h 1139"/>
                    <a:gd name="T70" fmla="*/ 645 w 915"/>
                    <a:gd name="T71" fmla="*/ 608 h 1139"/>
                    <a:gd name="T72" fmla="*/ 615 w 915"/>
                    <a:gd name="T73" fmla="*/ 700 h 1139"/>
                    <a:gd name="T74" fmla="*/ 561 w 915"/>
                    <a:gd name="T75" fmla="*/ 816 h 1139"/>
                    <a:gd name="T76" fmla="*/ 499 w 915"/>
                    <a:gd name="T77" fmla="*/ 908 h 1139"/>
                    <a:gd name="T78" fmla="*/ 454 w 915"/>
                    <a:gd name="T79" fmla="*/ 954 h 1139"/>
                    <a:gd name="T80" fmla="*/ 330 w 915"/>
                    <a:gd name="T81" fmla="*/ 993 h 1139"/>
                    <a:gd name="T82" fmla="*/ 215 w 915"/>
                    <a:gd name="T83" fmla="*/ 1008 h 1139"/>
                    <a:gd name="T84" fmla="*/ 99 w 915"/>
                    <a:gd name="T85" fmla="*/ 1024 h 1139"/>
                    <a:gd name="T86" fmla="*/ 15 w 915"/>
                    <a:gd name="T87" fmla="*/ 1008 h 113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915"/>
                    <a:gd name="T133" fmla="*/ 0 h 1139"/>
                    <a:gd name="T134" fmla="*/ 915 w 915"/>
                    <a:gd name="T135" fmla="*/ 1139 h 113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915" h="1139">
                      <a:moveTo>
                        <a:pt x="15" y="1008"/>
                      </a:moveTo>
                      <a:lnTo>
                        <a:pt x="0" y="1061"/>
                      </a:lnTo>
                      <a:lnTo>
                        <a:pt x="15" y="1139"/>
                      </a:lnTo>
                      <a:lnTo>
                        <a:pt x="70" y="1139"/>
                      </a:lnTo>
                      <a:lnTo>
                        <a:pt x="231" y="1108"/>
                      </a:lnTo>
                      <a:lnTo>
                        <a:pt x="408" y="1046"/>
                      </a:lnTo>
                      <a:lnTo>
                        <a:pt x="554" y="946"/>
                      </a:lnTo>
                      <a:lnTo>
                        <a:pt x="639" y="816"/>
                      </a:lnTo>
                      <a:lnTo>
                        <a:pt x="715" y="593"/>
                      </a:lnTo>
                      <a:lnTo>
                        <a:pt x="738" y="385"/>
                      </a:lnTo>
                      <a:lnTo>
                        <a:pt x="738" y="285"/>
                      </a:lnTo>
                      <a:lnTo>
                        <a:pt x="777" y="224"/>
                      </a:lnTo>
                      <a:lnTo>
                        <a:pt x="845" y="200"/>
                      </a:lnTo>
                      <a:lnTo>
                        <a:pt x="907" y="200"/>
                      </a:lnTo>
                      <a:lnTo>
                        <a:pt x="915" y="169"/>
                      </a:lnTo>
                      <a:lnTo>
                        <a:pt x="823" y="177"/>
                      </a:lnTo>
                      <a:lnTo>
                        <a:pt x="808" y="154"/>
                      </a:lnTo>
                      <a:lnTo>
                        <a:pt x="884" y="70"/>
                      </a:lnTo>
                      <a:lnTo>
                        <a:pt x="868" y="47"/>
                      </a:lnTo>
                      <a:lnTo>
                        <a:pt x="853" y="62"/>
                      </a:lnTo>
                      <a:lnTo>
                        <a:pt x="792" y="123"/>
                      </a:lnTo>
                      <a:lnTo>
                        <a:pt x="777" y="123"/>
                      </a:lnTo>
                      <a:lnTo>
                        <a:pt x="777" y="16"/>
                      </a:lnTo>
                      <a:lnTo>
                        <a:pt x="761" y="0"/>
                      </a:lnTo>
                      <a:lnTo>
                        <a:pt x="738" y="8"/>
                      </a:lnTo>
                      <a:lnTo>
                        <a:pt x="746" y="123"/>
                      </a:lnTo>
                      <a:lnTo>
                        <a:pt x="730" y="131"/>
                      </a:lnTo>
                      <a:lnTo>
                        <a:pt x="668" y="70"/>
                      </a:lnTo>
                      <a:lnTo>
                        <a:pt x="623" y="62"/>
                      </a:lnTo>
                      <a:lnTo>
                        <a:pt x="631" y="93"/>
                      </a:lnTo>
                      <a:lnTo>
                        <a:pt x="699" y="162"/>
                      </a:lnTo>
                      <a:lnTo>
                        <a:pt x="699" y="200"/>
                      </a:lnTo>
                      <a:lnTo>
                        <a:pt x="676" y="278"/>
                      </a:lnTo>
                      <a:lnTo>
                        <a:pt x="676" y="346"/>
                      </a:lnTo>
                      <a:lnTo>
                        <a:pt x="676" y="462"/>
                      </a:lnTo>
                      <a:lnTo>
                        <a:pt x="645" y="608"/>
                      </a:lnTo>
                      <a:lnTo>
                        <a:pt x="615" y="700"/>
                      </a:lnTo>
                      <a:lnTo>
                        <a:pt x="561" y="816"/>
                      </a:lnTo>
                      <a:lnTo>
                        <a:pt x="499" y="908"/>
                      </a:lnTo>
                      <a:lnTo>
                        <a:pt x="454" y="954"/>
                      </a:lnTo>
                      <a:lnTo>
                        <a:pt x="330" y="993"/>
                      </a:lnTo>
                      <a:lnTo>
                        <a:pt x="215" y="1008"/>
                      </a:lnTo>
                      <a:lnTo>
                        <a:pt x="99" y="1024"/>
                      </a:lnTo>
                      <a:lnTo>
                        <a:pt x="15" y="100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0388" name="Line 130"/>
              <p:cNvSpPr>
                <a:spLocks noChangeAspect="1" noChangeShapeType="1"/>
              </p:cNvSpPr>
              <p:nvPr/>
            </p:nvSpPr>
            <p:spPr bwMode="auto">
              <a:xfrm flipV="1">
                <a:off x="1824" y="3840"/>
                <a:ext cx="576" cy="193"/>
              </a:xfrm>
              <a:prstGeom prst="line">
                <a:avLst/>
              </a:prstGeom>
              <a:noFill/>
              <a:ln w="6350">
                <a:solidFill>
                  <a:schemeClr val="hlink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33" name="Group 131"/>
            <p:cNvGrpSpPr>
              <a:grpSpLocks noChangeAspect="1"/>
            </p:cNvGrpSpPr>
            <p:nvPr/>
          </p:nvGrpSpPr>
          <p:grpSpPr bwMode="auto">
            <a:xfrm rot="2850186">
              <a:off x="2041" y="3223"/>
              <a:ext cx="139" cy="156"/>
              <a:chOff x="1584" y="3072"/>
              <a:chExt cx="816" cy="961"/>
            </a:xfrm>
          </p:grpSpPr>
          <p:grpSp>
            <p:nvGrpSpPr>
              <p:cNvPr id="10379" name="Group 132"/>
              <p:cNvGrpSpPr>
                <a:grpSpLocks noChangeAspect="1"/>
              </p:cNvGrpSpPr>
              <p:nvPr/>
            </p:nvGrpSpPr>
            <p:grpSpPr bwMode="auto">
              <a:xfrm rot="-1717408">
                <a:off x="1584" y="3072"/>
                <a:ext cx="744" cy="912"/>
                <a:chOff x="2448" y="2064"/>
                <a:chExt cx="744" cy="912"/>
              </a:xfrm>
            </p:grpSpPr>
            <p:sp>
              <p:nvSpPr>
                <p:cNvPr id="10381" name="Freeform 133"/>
                <p:cNvSpPr>
                  <a:spLocks noChangeAspect="1"/>
                </p:cNvSpPr>
                <p:nvPr/>
              </p:nvSpPr>
              <p:spPr bwMode="auto">
                <a:xfrm>
                  <a:off x="2810" y="2195"/>
                  <a:ext cx="200" cy="202"/>
                </a:xfrm>
                <a:custGeom>
                  <a:avLst/>
                  <a:gdLst>
                    <a:gd name="T0" fmla="*/ 388 w 600"/>
                    <a:gd name="T1" fmla="*/ 289 h 608"/>
                    <a:gd name="T2" fmla="*/ 372 w 600"/>
                    <a:gd name="T3" fmla="*/ 177 h 608"/>
                    <a:gd name="T4" fmla="*/ 341 w 600"/>
                    <a:gd name="T5" fmla="*/ 78 h 608"/>
                    <a:gd name="T6" fmla="*/ 284 w 600"/>
                    <a:gd name="T7" fmla="*/ 24 h 608"/>
                    <a:gd name="T8" fmla="*/ 185 w 600"/>
                    <a:gd name="T9" fmla="*/ 0 h 608"/>
                    <a:gd name="T10" fmla="*/ 100 w 600"/>
                    <a:gd name="T11" fmla="*/ 24 h 608"/>
                    <a:gd name="T12" fmla="*/ 19 w 600"/>
                    <a:gd name="T13" fmla="*/ 123 h 608"/>
                    <a:gd name="T14" fmla="*/ 0 w 600"/>
                    <a:gd name="T15" fmla="*/ 243 h 608"/>
                    <a:gd name="T16" fmla="*/ 19 w 600"/>
                    <a:gd name="T17" fmla="*/ 370 h 608"/>
                    <a:gd name="T18" fmla="*/ 50 w 600"/>
                    <a:gd name="T19" fmla="*/ 447 h 608"/>
                    <a:gd name="T20" fmla="*/ 88 w 600"/>
                    <a:gd name="T21" fmla="*/ 528 h 608"/>
                    <a:gd name="T22" fmla="*/ 130 w 600"/>
                    <a:gd name="T23" fmla="*/ 582 h 608"/>
                    <a:gd name="T24" fmla="*/ 177 w 600"/>
                    <a:gd name="T25" fmla="*/ 608 h 608"/>
                    <a:gd name="T26" fmla="*/ 242 w 600"/>
                    <a:gd name="T27" fmla="*/ 585 h 608"/>
                    <a:gd name="T28" fmla="*/ 307 w 600"/>
                    <a:gd name="T29" fmla="*/ 531 h 608"/>
                    <a:gd name="T30" fmla="*/ 349 w 600"/>
                    <a:gd name="T31" fmla="*/ 455 h 608"/>
                    <a:gd name="T32" fmla="*/ 388 w 600"/>
                    <a:gd name="T33" fmla="*/ 390 h 608"/>
                    <a:gd name="T34" fmla="*/ 400 w 600"/>
                    <a:gd name="T35" fmla="*/ 351 h 608"/>
                    <a:gd name="T36" fmla="*/ 565 w 600"/>
                    <a:gd name="T37" fmla="*/ 293 h 608"/>
                    <a:gd name="T38" fmla="*/ 600 w 600"/>
                    <a:gd name="T39" fmla="*/ 270 h 608"/>
                    <a:gd name="T40" fmla="*/ 580 w 600"/>
                    <a:gd name="T41" fmla="*/ 235 h 608"/>
                    <a:gd name="T42" fmla="*/ 388 w 600"/>
                    <a:gd name="T43" fmla="*/ 289 h 60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00"/>
                    <a:gd name="T67" fmla="*/ 0 h 608"/>
                    <a:gd name="T68" fmla="*/ 600 w 600"/>
                    <a:gd name="T69" fmla="*/ 608 h 60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00" h="608">
                      <a:moveTo>
                        <a:pt x="388" y="289"/>
                      </a:moveTo>
                      <a:lnTo>
                        <a:pt x="372" y="177"/>
                      </a:lnTo>
                      <a:lnTo>
                        <a:pt x="341" y="78"/>
                      </a:lnTo>
                      <a:lnTo>
                        <a:pt x="284" y="24"/>
                      </a:lnTo>
                      <a:lnTo>
                        <a:pt x="185" y="0"/>
                      </a:lnTo>
                      <a:lnTo>
                        <a:pt x="100" y="24"/>
                      </a:lnTo>
                      <a:lnTo>
                        <a:pt x="19" y="123"/>
                      </a:lnTo>
                      <a:lnTo>
                        <a:pt x="0" y="243"/>
                      </a:lnTo>
                      <a:lnTo>
                        <a:pt x="19" y="370"/>
                      </a:lnTo>
                      <a:lnTo>
                        <a:pt x="50" y="447"/>
                      </a:lnTo>
                      <a:lnTo>
                        <a:pt x="88" y="528"/>
                      </a:lnTo>
                      <a:lnTo>
                        <a:pt x="130" y="582"/>
                      </a:lnTo>
                      <a:lnTo>
                        <a:pt x="177" y="608"/>
                      </a:lnTo>
                      <a:lnTo>
                        <a:pt x="242" y="585"/>
                      </a:lnTo>
                      <a:lnTo>
                        <a:pt x="307" y="531"/>
                      </a:lnTo>
                      <a:lnTo>
                        <a:pt x="349" y="455"/>
                      </a:lnTo>
                      <a:lnTo>
                        <a:pt x="388" y="390"/>
                      </a:lnTo>
                      <a:lnTo>
                        <a:pt x="400" y="351"/>
                      </a:lnTo>
                      <a:lnTo>
                        <a:pt x="565" y="293"/>
                      </a:lnTo>
                      <a:lnTo>
                        <a:pt x="600" y="270"/>
                      </a:lnTo>
                      <a:lnTo>
                        <a:pt x="580" y="235"/>
                      </a:lnTo>
                      <a:lnTo>
                        <a:pt x="388" y="289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382" name="Freeform 134"/>
                <p:cNvSpPr>
                  <a:spLocks noChangeAspect="1"/>
                </p:cNvSpPr>
                <p:nvPr/>
              </p:nvSpPr>
              <p:spPr bwMode="auto">
                <a:xfrm>
                  <a:off x="2712" y="2413"/>
                  <a:ext cx="206" cy="361"/>
                </a:xfrm>
                <a:custGeom>
                  <a:avLst/>
                  <a:gdLst>
                    <a:gd name="T0" fmla="*/ 208 w 619"/>
                    <a:gd name="T1" fmla="*/ 161 h 1085"/>
                    <a:gd name="T2" fmla="*/ 284 w 619"/>
                    <a:gd name="T3" fmla="*/ 80 h 1085"/>
                    <a:gd name="T4" fmla="*/ 411 w 619"/>
                    <a:gd name="T5" fmla="*/ 3 h 1085"/>
                    <a:gd name="T6" fmla="*/ 469 w 619"/>
                    <a:gd name="T7" fmla="*/ 0 h 1085"/>
                    <a:gd name="T8" fmla="*/ 573 w 619"/>
                    <a:gd name="T9" fmla="*/ 34 h 1085"/>
                    <a:gd name="T10" fmla="*/ 619 w 619"/>
                    <a:gd name="T11" fmla="*/ 85 h 1085"/>
                    <a:gd name="T12" fmla="*/ 619 w 619"/>
                    <a:gd name="T13" fmla="*/ 161 h 1085"/>
                    <a:gd name="T14" fmla="*/ 542 w 619"/>
                    <a:gd name="T15" fmla="*/ 304 h 1085"/>
                    <a:gd name="T16" fmla="*/ 458 w 619"/>
                    <a:gd name="T17" fmla="*/ 415 h 1085"/>
                    <a:gd name="T18" fmla="*/ 422 w 619"/>
                    <a:gd name="T19" fmla="*/ 508 h 1085"/>
                    <a:gd name="T20" fmla="*/ 399 w 619"/>
                    <a:gd name="T21" fmla="*/ 615 h 1085"/>
                    <a:gd name="T22" fmla="*/ 422 w 619"/>
                    <a:gd name="T23" fmla="*/ 719 h 1085"/>
                    <a:gd name="T24" fmla="*/ 445 w 619"/>
                    <a:gd name="T25" fmla="*/ 820 h 1085"/>
                    <a:gd name="T26" fmla="*/ 445 w 619"/>
                    <a:gd name="T27" fmla="*/ 935 h 1085"/>
                    <a:gd name="T28" fmla="*/ 411 w 619"/>
                    <a:gd name="T29" fmla="*/ 1005 h 1085"/>
                    <a:gd name="T30" fmla="*/ 334 w 619"/>
                    <a:gd name="T31" fmla="*/ 1043 h 1085"/>
                    <a:gd name="T32" fmla="*/ 242 w 619"/>
                    <a:gd name="T33" fmla="*/ 1085 h 1085"/>
                    <a:gd name="T34" fmla="*/ 157 w 619"/>
                    <a:gd name="T35" fmla="*/ 1085 h 1085"/>
                    <a:gd name="T36" fmla="*/ 100 w 619"/>
                    <a:gd name="T37" fmla="*/ 1054 h 1085"/>
                    <a:gd name="T38" fmla="*/ 23 w 619"/>
                    <a:gd name="T39" fmla="*/ 927 h 1085"/>
                    <a:gd name="T40" fmla="*/ 0 w 619"/>
                    <a:gd name="T41" fmla="*/ 797 h 1085"/>
                    <a:gd name="T42" fmla="*/ 8 w 619"/>
                    <a:gd name="T43" fmla="*/ 628 h 1085"/>
                    <a:gd name="T44" fmla="*/ 65 w 619"/>
                    <a:gd name="T45" fmla="*/ 415 h 1085"/>
                    <a:gd name="T46" fmla="*/ 123 w 619"/>
                    <a:gd name="T47" fmla="*/ 277 h 1085"/>
                    <a:gd name="T48" fmla="*/ 208 w 619"/>
                    <a:gd name="T49" fmla="*/ 161 h 108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19"/>
                    <a:gd name="T76" fmla="*/ 0 h 1085"/>
                    <a:gd name="T77" fmla="*/ 619 w 619"/>
                    <a:gd name="T78" fmla="*/ 1085 h 108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19" h="1085">
                      <a:moveTo>
                        <a:pt x="208" y="161"/>
                      </a:moveTo>
                      <a:lnTo>
                        <a:pt x="284" y="80"/>
                      </a:lnTo>
                      <a:lnTo>
                        <a:pt x="411" y="3"/>
                      </a:lnTo>
                      <a:lnTo>
                        <a:pt x="469" y="0"/>
                      </a:lnTo>
                      <a:lnTo>
                        <a:pt x="573" y="34"/>
                      </a:lnTo>
                      <a:lnTo>
                        <a:pt x="619" y="85"/>
                      </a:lnTo>
                      <a:lnTo>
                        <a:pt x="619" y="161"/>
                      </a:lnTo>
                      <a:lnTo>
                        <a:pt x="542" y="304"/>
                      </a:lnTo>
                      <a:lnTo>
                        <a:pt x="458" y="415"/>
                      </a:lnTo>
                      <a:lnTo>
                        <a:pt x="422" y="508"/>
                      </a:lnTo>
                      <a:lnTo>
                        <a:pt x="399" y="615"/>
                      </a:lnTo>
                      <a:lnTo>
                        <a:pt x="422" y="719"/>
                      </a:lnTo>
                      <a:lnTo>
                        <a:pt x="445" y="820"/>
                      </a:lnTo>
                      <a:lnTo>
                        <a:pt x="445" y="935"/>
                      </a:lnTo>
                      <a:lnTo>
                        <a:pt x="411" y="1005"/>
                      </a:lnTo>
                      <a:lnTo>
                        <a:pt x="334" y="1043"/>
                      </a:lnTo>
                      <a:lnTo>
                        <a:pt x="242" y="1085"/>
                      </a:lnTo>
                      <a:lnTo>
                        <a:pt x="157" y="1085"/>
                      </a:lnTo>
                      <a:lnTo>
                        <a:pt x="100" y="1054"/>
                      </a:lnTo>
                      <a:lnTo>
                        <a:pt x="23" y="927"/>
                      </a:lnTo>
                      <a:lnTo>
                        <a:pt x="0" y="797"/>
                      </a:lnTo>
                      <a:lnTo>
                        <a:pt x="8" y="628"/>
                      </a:lnTo>
                      <a:lnTo>
                        <a:pt x="65" y="415"/>
                      </a:lnTo>
                      <a:lnTo>
                        <a:pt x="123" y="277"/>
                      </a:lnTo>
                      <a:lnTo>
                        <a:pt x="208" y="16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383" name="Freeform 135"/>
                <p:cNvSpPr>
                  <a:spLocks noChangeAspect="1"/>
                </p:cNvSpPr>
                <p:nvPr/>
              </p:nvSpPr>
              <p:spPr bwMode="auto">
                <a:xfrm>
                  <a:off x="2726" y="2706"/>
                  <a:ext cx="261" cy="270"/>
                </a:xfrm>
                <a:custGeom>
                  <a:avLst/>
                  <a:gdLst>
                    <a:gd name="T0" fmla="*/ 0 w 782"/>
                    <a:gd name="T1" fmla="*/ 76 h 808"/>
                    <a:gd name="T2" fmla="*/ 66 w 782"/>
                    <a:gd name="T3" fmla="*/ 0 h 808"/>
                    <a:gd name="T4" fmla="*/ 163 w 782"/>
                    <a:gd name="T5" fmla="*/ 0 h 808"/>
                    <a:gd name="T6" fmla="*/ 343 w 782"/>
                    <a:gd name="T7" fmla="*/ 19 h 808"/>
                    <a:gd name="T8" fmla="*/ 555 w 782"/>
                    <a:gd name="T9" fmla="*/ 30 h 808"/>
                    <a:gd name="T10" fmla="*/ 636 w 782"/>
                    <a:gd name="T11" fmla="*/ 65 h 808"/>
                    <a:gd name="T12" fmla="*/ 670 w 782"/>
                    <a:gd name="T13" fmla="*/ 110 h 808"/>
                    <a:gd name="T14" fmla="*/ 678 w 782"/>
                    <a:gd name="T15" fmla="*/ 180 h 808"/>
                    <a:gd name="T16" fmla="*/ 654 w 782"/>
                    <a:gd name="T17" fmla="*/ 253 h 808"/>
                    <a:gd name="T18" fmla="*/ 589 w 782"/>
                    <a:gd name="T19" fmla="*/ 365 h 808"/>
                    <a:gd name="T20" fmla="*/ 504 w 782"/>
                    <a:gd name="T21" fmla="*/ 457 h 808"/>
                    <a:gd name="T22" fmla="*/ 439 w 782"/>
                    <a:gd name="T23" fmla="*/ 541 h 808"/>
                    <a:gd name="T24" fmla="*/ 412 w 782"/>
                    <a:gd name="T25" fmla="*/ 607 h 808"/>
                    <a:gd name="T26" fmla="*/ 393 w 782"/>
                    <a:gd name="T27" fmla="*/ 653 h 808"/>
                    <a:gd name="T28" fmla="*/ 400 w 782"/>
                    <a:gd name="T29" fmla="*/ 689 h 808"/>
                    <a:gd name="T30" fmla="*/ 405 w 782"/>
                    <a:gd name="T31" fmla="*/ 711 h 808"/>
                    <a:gd name="T32" fmla="*/ 482 w 782"/>
                    <a:gd name="T33" fmla="*/ 711 h 808"/>
                    <a:gd name="T34" fmla="*/ 601 w 782"/>
                    <a:gd name="T35" fmla="*/ 692 h 808"/>
                    <a:gd name="T36" fmla="*/ 678 w 782"/>
                    <a:gd name="T37" fmla="*/ 692 h 808"/>
                    <a:gd name="T38" fmla="*/ 758 w 782"/>
                    <a:gd name="T39" fmla="*/ 723 h 808"/>
                    <a:gd name="T40" fmla="*/ 782 w 782"/>
                    <a:gd name="T41" fmla="*/ 761 h 808"/>
                    <a:gd name="T42" fmla="*/ 758 w 782"/>
                    <a:gd name="T43" fmla="*/ 796 h 808"/>
                    <a:gd name="T44" fmla="*/ 724 w 782"/>
                    <a:gd name="T45" fmla="*/ 808 h 808"/>
                    <a:gd name="T46" fmla="*/ 670 w 782"/>
                    <a:gd name="T47" fmla="*/ 792 h 808"/>
                    <a:gd name="T48" fmla="*/ 597 w 782"/>
                    <a:gd name="T49" fmla="*/ 749 h 808"/>
                    <a:gd name="T50" fmla="*/ 520 w 782"/>
                    <a:gd name="T51" fmla="*/ 757 h 808"/>
                    <a:gd name="T52" fmla="*/ 393 w 782"/>
                    <a:gd name="T53" fmla="*/ 780 h 808"/>
                    <a:gd name="T54" fmla="*/ 355 w 782"/>
                    <a:gd name="T55" fmla="*/ 773 h 808"/>
                    <a:gd name="T56" fmla="*/ 335 w 782"/>
                    <a:gd name="T57" fmla="*/ 746 h 808"/>
                    <a:gd name="T58" fmla="*/ 335 w 782"/>
                    <a:gd name="T59" fmla="*/ 681 h 808"/>
                    <a:gd name="T60" fmla="*/ 335 w 782"/>
                    <a:gd name="T61" fmla="*/ 588 h 808"/>
                    <a:gd name="T62" fmla="*/ 389 w 782"/>
                    <a:gd name="T63" fmla="*/ 518 h 808"/>
                    <a:gd name="T64" fmla="*/ 470 w 782"/>
                    <a:gd name="T65" fmla="*/ 414 h 808"/>
                    <a:gd name="T66" fmla="*/ 540 w 782"/>
                    <a:gd name="T67" fmla="*/ 323 h 808"/>
                    <a:gd name="T68" fmla="*/ 586 w 782"/>
                    <a:gd name="T69" fmla="*/ 253 h 808"/>
                    <a:gd name="T70" fmla="*/ 609 w 782"/>
                    <a:gd name="T71" fmla="*/ 192 h 808"/>
                    <a:gd name="T72" fmla="*/ 597 w 782"/>
                    <a:gd name="T73" fmla="*/ 157 h 808"/>
                    <a:gd name="T74" fmla="*/ 566 w 782"/>
                    <a:gd name="T75" fmla="*/ 115 h 808"/>
                    <a:gd name="T76" fmla="*/ 520 w 782"/>
                    <a:gd name="T77" fmla="*/ 103 h 808"/>
                    <a:gd name="T78" fmla="*/ 470 w 782"/>
                    <a:gd name="T79" fmla="*/ 103 h 808"/>
                    <a:gd name="T80" fmla="*/ 358 w 782"/>
                    <a:gd name="T81" fmla="*/ 103 h 808"/>
                    <a:gd name="T82" fmla="*/ 193 w 782"/>
                    <a:gd name="T83" fmla="*/ 134 h 808"/>
                    <a:gd name="T84" fmla="*/ 70 w 782"/>
                    <a:gd name="T85" fmla="*/ 146 h 808"/>
                    <a:gd name="T86" fmla="*/ 20 w 782"/>
                    <a:gd name="T87" fmla="*/ 134 h 808"/>
                    <a:gd name="T88" fmla="*/ 0 w 782"/>
                    <a:gd name="T89" fmla="*/ 115 h 808"/>
                    <a:gd name="T90" fmla="*/ 0 w 782"/>
                    <a:gd name="T91" fmla="*/ 76 h 80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782"/>
                    <a:gd name="T139" fmla="*/ 0 h 808"/>
                    <a:gd name="T140" fmla="*/ 782 w 782"/>
                    <a:gd name="T141" fmla="*/ 808 h 80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782" h="808">
                      <a:moveTo>
                        <a:pt x="0" y="76"/>
                      </a:moveTo>
                      <a:lnTo>
                        <a:pt x="66" y="0"/>
                      </a:lnTo>
                      <a:lnTo>
                        <a:pt x="163" y="0"/>
                      </a:lnTo>
                      <a:lnTo>
                        <a:pt x="343" y="19"/>
                      </a:lnTo>
                      <a:lnTo>
                        <a:pt x="555" y="30"/>
                      </a:lnTo>
                      <a:lnTo>
                        <a:pt x="636" y="65"/>
                      </a:lnTo>
                      <a:lnTo>
                        <a:pt x="670" y="110"/>
                      </a:lnTo>
                      <a:lnTo>
                        <a:pt x="678" y="180"/>
                      </a:lnTo>
                      <a:lnTo>
                        <a:pt x="654" y="253"/>
                      </a:lnTo>
                      <a:lnTo>
                        <a:pt x="589" y="365"/>
                      </a:lnTo>
                      <a:lnTo>
                        <a:pt x="504" y="457"/>
                      </a:lnTo>
                      <a:lnTo>
                        <a:pt x="439" y="541"/>
                      </a:lnTo>
                      <a:lnTo>
                        <a:pt x="412" y="607"/>
                      </a:lnTo>
                      <a:lnTo>
                        <a:pt x="393" y="653"/>
                      </a:lnTo>
                      <a:lnTo>
                        <a:pt x="400" y="689"/>
                      </a:lnTo>
                      <a:lnTo>
                        <a:pt x="405" y="711"/>
                      </a:lnTo>
                      <a:lnTo>
                        <a:pt x="482" y="711"/>
                      </a:lnTo>
                      <a:lnTo>
                        <a:pt x="601" y="692"/>
                      </a:lnTo>
                      <a:lnTo>
                        <a:pt x="678" y="692"/>
                      </a:lnTo>
                      <a:lnTo>
                        <a:pt x="758" y="723"/>
                      </a:lnTo>
                      <a:lnTo>
                        <a:pt x="782" y="761"/>
                      </a:lnTo>
                      <a:lnTo>
                        <a:pt x="758" y="796"/>
                      </a:lnTo>
                      <a:lnTo>
                        <a:pt x="724" y="808"/>
                      </a:lnTo>
                      <a:lnTo>
                        <a:pt x="670" y="792"/>
                      </a:lnTo>
                      <a:lnTo>
                        <a:pt x="597" y="749"/>
                      </a:lnTo>
                      <a:lnTo>
                        <a:pt x="520" y="757"/>
                      </a:lnTo>
                      <a:lnTo>
                        <a:pt x="393" y="780"/>
                      </a:lnTo>
                      <a:lnTo>
                        <a:pt x="355" y="773"/>
                      </a:lnTo>
                      <a:lnTo>
                        <a:pt x="335" y="746"/>
                      </a:lnTo>
                      <a:lnTo>
                        <a:pt x="335" y="681"/>
                      </a:lnTo>
                      <a:lnTo>
                        <a:pt x="335" y="588"/>
                      </a:lnTo>
                      <a:lnTo>
                        <a:pt x="389" y="518"/>
                      </a:lnTo>
                      <a:lnTo>
                        <a:pt x="470" y="414"/>
                      </a:lnTo>
                      <a:lnTo>
                        <a:pt x="540" y="323"/>
                      </a:lnTo>
                      <a:lnTo>
                        <a:pt x="586" y="253"/>
                      </a:lnTo>
                      <a:lnTo>
                        <a:pt x="609" y="192"/>
                      </a:lnTo>
                      <a:lnTo>
                        <a:pt x="597" y="157"/>
                      </a:lnTo>
                      <a:lnTo>
                        <a:pt x="566" y="115"/>
                      </a:lnTo>
                      <a:lnTo>
                        <a:pt x="520" y="103"/>
                      </a:lnTo>
                      <a:lnTo>
                        <a:pt x="470" y="103"/>
                      </a:lnTo>
                      <a:lnTo>
                        <a:pt x="358" y="103"/>
                      </a:lnTo>
                      <a:lnTo>
                        <a:pt x="193" y="134"/>
                      </a:lnTo>
                      <a:lnTo>
                        <a:pt x="70" y="146"/>
                      </a:lnTo>
                      <a:lnTo>
                        <a:pt x="20" y="134"/>
                      </a:lnTo>
                      <a:lnTo>
                        <a:pt x="0" y="115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384" name="Freeform 136"/>
                <p:cNvSpPr>
                  <a:spLocks noChangeAspect="1"/>
                </p:cNvSpPr>
                <p:nvPr/>
              </p:nvSpPr>
              <p:spPr bwMode="auto">
                <a:xfrm>
                  <a:off x="2448" y="2645"/>
                  <a:ext cx="331" cy="256"/>
                </a:xfrm>
                <a:custGeom>
                  <a:avLst/>
                  <a:gdLst>
                    <a:gd name="T0" fmla="*/ 808 w 992"/>
                    <a:gd name="T1" fmla="*/ 320 h 770"/>
                    <a:gd name="T2" fmla="*/ 823 w 992"/>
                    <a:gd name="T3" fmla="*/ 219 h 770"/>
                    <a:gd name="T4" fmla="*/ 881 w 992"/>
                    <a:gd name="T5" fmla="*/ 181 h 770"/>
                    <a:gd name="T6" fmla="*/ 950 w 992"/>
                    <a:gd name="T7" fmla="*/ 174 h 770"/>
                    <a:gd name="T8" fmla="*/ 992 w 992"/>
                    <a:gd name="T9" fmla="*/ 219 h 770"/>
                    <a:gd name="T10" fmla="*/ 973 w 992"/>
                    <a:gd name="T11" fmla="*/ 308 h 770"/>
                    <a:gd name="T12" fmla="*/ 935 w 992"/>
                    <a:gd name="T13" fmla="*/ 427 h 770"/>
                    <a:gd name="T14" fmla="*/ 857 w 992"/>
                    <a:gd name="T15" fmla="*/ 562 h 770"/>
                    <a:gd name="T16" fmla="*/ 761 w 992"/>
                    <a:gd name="T17" fmla="*/ 677 h 770"/>
                    <a:gd name="T18" fmla="*/ 681 w 992"/>
                    <a:gd name="T19" fmla="*/ 739 h 770"/>
                    <a:gd name="T20" fmla="*/ 592 w 992"/>
                    <a:gd name="T21" fmla="*/ 770 h 770"/>
                    <a:gd name="T22" fmla="*/ 507 w 992"/>
                    <a:gd name="T23" fmla="*/ 759 h 770"/>
                    <a:gd name="T24" fmla="*/ 442 w 992"/>
                    <a:gd name="T25" fmla="*/ 723 h 770"/>
                    <a:gd name="T26" fmla="*/ 419 w 992"/>
                    <a:gd name="T27" fmla="*/ 666 h 770"/>
                    <a:gd name="T28" fmla="*/ 392 w 992"/>
                    <a:gd name="T29" fmla="*/ 566 h 770"/>
                    <a:gd name="T30" fmla="*/ 361 w 992"/>
                    <a:gd name="T31" fmla="*/ 382 h 770"/>
                    <a:gd name="T32" fmla="*/ 338 w 992"/>
                    <a:gd name="T33" fmla="*/ 254 h 770"/>
                    <a:gd name="T34" fmla="*/ 338 w 992"/>
                    <a:gd name="T35" fmla="*/ 104 h 770"/>
                    <a:gd name="T36" fmla="*/ 323 w 992"/>
                    <a:gd name="T37" fmla="*/ 78 h 770"/>
                    <a:gd name="T38" fmla="*/ 277 w 992"/>
                    <a:gd name="T39" fmla="*/ 70 h 770"/>
                    <a:gd name="T40" fmla="*/ 223 w 992"/>
                    <a:gd name="T41" fmla="*/ 112 h 770"/>
                    <a:gd name="T42" fmla="*/ 173 w 992"/>
                    <a:gd name="T43" fmla="*/ 181 h 770"/>
                    <a:gd name="T44" fmla="*/ 115 w 992"/>
                    <a:gd name="T45" fmla="*/ 219 h 770"/>
                    <a:gd name="T46" fmla="*/ 27 w 992"/>
                    <a:gd name="T47" fmla="*/ 219 h 770"/>
                    <a:gd name="T48" fmla="*/ 0 w 992"/>
                    <a:gd name="T49" fmla="*/ 196 h 770"/>
                    <a:gd name="T50" fmla="*/ 0 w 992"/>
                    <a:gd name="T51" fmla="*/ 158 h 770"/>
                    <a:gd name="T52" fmla="*/ 39 w 992"/>
                    <a:gd name="T53" fmla="*/ 123 h 770"/>
                    <a:gd name="T54" fmla="*/ 81 w 992"/>
                    <a:gd name="T55" fmla="*/ 135 h 770"/>
                    <a:gd name="T56" fmla="*/ 119 w 992"/>
                    <a:gd name="T57" fmla="*/ 127 h 770"/>
                    <a:gd name="T58" fmla="*/ 189 w 992"/>
                    <a:gd name="T59" fmla="*/ 78 h 770"/>
                    <a:gd name="T60" fmla="*/ 257 w 992"/>
                    <a:gd name="T61" fmla="*/ 23 h 770"/>
                    <a:gd name="T62" fmla="*/ 323 w 992"/>
                    <a:gd name="T63" fmla="*/ 8 h 770"/>
                    <a:gd name="T64" fmla="*/ 415 w 992"/>
                    <a:gd name="T65" fmla="*/ 0 h 770"/>
                    <a:gd name="T66" fmla="*/ 419 w 992"/>
                    <a:gd name="T67" fmla="*/ 42 h 770"/>
                    <a:gd name="T68" fmla="*/ 397 w 992"/>
                    <a:gd name="T69" fmla="*/ 89 h 770"/>
                    <a:gd name="T70" fmla="*/ 392 w 992"/>
                    <a:gd name="T71" fmla="*/ 208 h 770"/>
                    <a:gd name="T72" fmla="*/ 419 w 992"/>
                    <a:gd name="T73" fmla="*/ 366 h 770"/>
                    <a:gd name="T74" fmla="*/ 462 w 992"/>
                    <a:gd name="T75" fmla="*/ 520 h 770"/>
                    <a:gd name="T76" fmla="*/ 499 w 992"/>
                    <a:gd name="T77" fmla="*/ 612 h 770"/>
                    <a:gd name="T78" fmla="*/ 558 w 992"/>
                    <a:gd name="T79" fmla="*/ 655 h 770"/>
                    <a:gd name="T80" fmla="*/ 615 w 992"/>
                    <a:gd name="T81" fmla="*/ 655 h 770"/>
                    <a:gd name="T82" fmla="*/ 673 w 992"/>
                    <a:gd name="T83" fmla="*/ 612 h 770"/>
                    <a:gd name="T84" fmla="*/ 750 w 992"/>
                    <a:gd name="T85" fmla="*/ 515 h 770"/>
                    <a:gd name="T86" fmla="*/ 800 w 992"/>
                    <a:gd name="T87" fmla="*/ 377 h 770"/>
                    <a:gd name="T88" fmla="*/ 808 w 992"/>
                    <a:gd name="T89" fmla="*/ 320 h 77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992"/>
                    <a:gd name="T136" fmla="*/ 0 h 770"/>
                    <a:gd name="T137" fmla="*/ 992 w 992"/>
                    <a:gd name="T138" fmla="*/ 770 h 77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992" h="770">
                      <a:moveTo>
                        <a:pt x="808" y="320"/>
                      </a:moveTo>
                      <a:lnTo>
                        <a:pt x="823" y="219"/>
                      </a:lnTo>
                      <a:lnTo>
                        <a:pt x="881" y="181"/>
                      </a:lnTo>
                      <a:lnTo>
                        <a:pt x="950" y="174"/>
                      </a:lnTo>
                      <a:lnTo>
                        <a:pt x="992" y="219"/>
                      </a:lnTo>
                      <a:lnTo>
                        <a:pt x="973" y="308"/>
                      </a:lnTo>
                      <a:lnTo>
                        <a:pt x="935" y="427"/>
                      </a:lnTo>
                      <a:lnTo>
                        <a:pt x="857" y="562"/>
                      </a:lnTo>
                      <a:lnTo>
                        <a:pt x="761" y="677"/>
                      </a:lnTo>
                      <a:lnTo>
                        <a:pt x="681" y="739"/>
                      </a:lnTo>
                      <a:lnTo>
                        <a:pt x="592" y="770"/>
                      </a:lnTo>
                      <a:lnTo>
                        <a:pt x="507" y="759"/>
                      </a:lnTo>
                      <a:lnTo>
                        <a:pt x="442" y="723"/>
                      </a:lnTo>
                      <a:lnTo>
                        <a:pt x="419" y="666"/>
                      </a:lnTo>
                      <a:lnTo>
                        <a:pt x="392" y="566"/>
                      </a:lnTo>
                      <a:lnTo>
                        <a:pt x="361" y="382"/>
                      </a:lnTo>
                      <a:lnTo>
                        <a:pt x="338" y="254"/>
                      </a:lnTo>
                      <a:lnTo>
                        <a:pt x="338" y="104"/>
                      </a:lnTo>
                      <a:lnTo>
                        <a:pt x="323" y="78"/>
                      </a:lnTo>
                      <a:lnTo>
                        <a:pt x="277" y="70"/>
                      </a:lnTo>
                      <a:lnTo>
                        <a:pt x="223" y="112"/>
                      </a:lnTo>
                      <a:lnTo>
                        <a:pt x="173" y="181"/>
                      </a:lnTo>
                      <a:lnTo>
                        <a:pt x="115" y="219"/>
                      </a:lnTo>
                      <a:lnTo>
                        <a:pt x="27" y="219"/>
                      </a:lnTo>
                      <a:lnTo>
                        <a:pt x="0" y="196"/>
                      </a:lnTo>
                      <a:lnTo>
                        <a:pt x="0" y="158"/>
                      </a:lnTo>
                      <a:lnTo>
                        <a:pt x="39" y="123"/>
                      </a:lnTo>
                      <a:lnTo>
                        <a:pt x="81" y="135"/>
                      </a:lnTo>
                      <a:lnTo>
                        <a:pt x="119" y="127"/>
                      </a:lnTo>
                      <a:lnTo>
                        <a:pt x="189" y="78"/>
                      </a:lnTo>
                      <a:lnTo>
                        <a:pt x="257" y="23"/>
                      </a:lnTo>
                      <a:lnTo>
                        <a:pt x="323" y="8"/>
                      </a:lnTo>
                      <a:lnTo>
                        <a:pt x="415" y="0"/>
                      </a:lnTo>
                      <a:lnTo>
                        <a:pt x="419" y="42"/>
                      </a:lnTo>
                      <a:lnTo>
                        <a:pt x="397" y="89"/>
                      </a:lnTo>
                      <a:lnTo>
                        <a:pt x="392" y="208"/>
                      </a:lnTo>
                      <a:lnTo>
                        <a:pt x="419" y="366"/>
                      </a:lnTo>
                      <a:lnTo>
                        <a:pt x="462" y="520"/>
                      </a:lnTo>
                      <a:lnTo>
                        <a:pt x="499" y="612"/>
                      </a:lnTo>
                      <a:lnTo>
                        <a:pt x="558" y="655"/>
                      </a:lnTo>
                      <a:lnTo>
                        <a:pt x="615" y="655"/>
                      </a:lnTo>
                      <a:lnTo>
                        <a:pt x="673" y="612"/>
                      </a:lnTo>
                      <a:lnTo>
                        <a:pt x="750" y="515"/>
                      </a:lnTo>
                      <a:lnTo>
                        <a:pt x="800" y="377"/>
                      </a:lnTo>
                      <a:lnTo>
                        <a:pt x="808" y="32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385" name="Freeform 137"/>
                <p:cNvSpPr>
                  <a:spLocks noChangeAspect="1"/>
                </p:cNvSpPr>
                <p:nvPr/>
              </p:nvSpPr>
              <p:spPr bwMode="auto">
                <a:xfrm>
                  <a:off x="2605" y="2064"/>
                  <a:ext cx="233" cy="405"/>
                </a:xfrm>
                <a:custGeom>
                  <a:avLst/>
                  <a:gdLst>
                    <a:gd name="T0" fmla="*/ 445 w 699"/>
                    <a:gd name="T1" fmla="*/ 923 h 1216"/>
                    <a:gd name="T2" fmla="*/ 560 w 699"/>
                    <a:gd name="T3" fmla="*/ 1039 h 1216"/>
                    <a:gd name="T4" fmla="*/ 606 w 699"/>
                    <a:gd name="T5" fmla="*/ 1039 h 1216"/>
                    <a:gd name="T6" fmla="*/ 684 w 699"/>
                    <a:gd name="T7" fmla="*/ 1086 h 1216"/>
                    <a:gd name="T8" fmla="*/ 699 w 699"/>
                    <a:gd name="T9" fmla="*/ 1139 h 1216"/>
                    <a:gd name="T10" fmla="*/ 676 w 699"/>
                    <a:gd name="T11" fmla="*/ 1208 h 1216"/>
                    <a:gd name="T12" fmla="*/ 614 w 699"/>
                    <a:gd name="T13" fmla="*/ 1216 h 1216"/>
                    <a:gd name="T14" fmla="*/ 537 w 699"/>
                    <a:gd name="T15" fmla="*/ 1162 h 1216"/>
                    <a:gd name="T16" fmla="*/ 383 w 699"/>
                    <a:gd name="T17" fmla="*/ 1016 h 1216"/>
                    <a:gd name="T18" fmla="*/ 284 w 699"/>
                    <a:gd name="T19" fmla="*/ 878 h 1216"/>
                    <a:gd name="T20" fmla="*/ 237 w 699"/>
                    <a:gd name="T21" fmla="*/ 769 h 1216"/>
                    <a:gd name="T22" fmla="*/ 206 w 699"/>
                    <a:gd name="T23" fmla="*/ 585 h 1216"/>
                    <a:gd name="T24" fmla="*/ 206 w 699"/>
                    <a:gd name="T25" fmla="*/ 346 h 1216"/>
                    <a:gd name="T26" fmla="*/ 198 w 699"/>
                    <a:gd name="T27" fmla="*/ 285 h 1216"/>
                    <a:gd name="T28" fmla="*/ 153 w 699"/>
                    <a:gd name="T29" fmla="*/ 239 h 1216"/>
                    <a:gd name="T30" fmla="*/ 22 w 699"/>
                    <a:gd name="T31" fmla="*/ 247 h 1216"/>
                    <a:gd name="T32" fmla="*/ 0 w 699"/>
                    <a:gd name="T33" fmla="*/ 223 h 1216"/>
                    <a:gd name="T34" fmla="*/ 29 w 699"/>
                    <a:gd name="T35" fmla="*/ 208 h 1216"/>
                    <a:gd name="T36" fmla="*/ 122 w 699"/>
                    <a:gd name="T37" fmla="*/ 200 h 1216"/>
                    <a:gd name="T38" fmla="*/ 138 w 699"/>
                    <a:gd name="T39" fmla="*/ 185 h 1216"/>
                    <a:gd name="T40" fmla="*/ 6 w 699"/>
                    <a:gd name="T41" fmla="*/ 107 h 1216"/>
                    <a:gd name="T42" fmla="*/ 6 w 699"/>
                    <a:gd name="T43" fmla="*/ 77 h 1216"/>
                    <a:gd name="T44" fmla="*/ 29 w 699"/>
                    <a:gd name="T45" fmla="*/ 70 h 1216"/>
                    <a:gd name="T46" fmla="*/ 138 w 699"/>
                    <a:gd name="T47" fmla="*/ 130 h 1216"/>
                    <a:gd name="T48" fmla="*/ 161 w 699"/>
                    <a:gd name="T49" fmla="*/ 123 h 1216"/>
                    <a:gd name="T50" fmla="*/ 138 w 699"/>
                    <a:gd name="T51" fmla="*/ 8 h 1216"/>
                    <a:gd name="T52" fmla="*/ 153 w 699"/>
                    <a:gd name="T53" fmla="*/ 0 h 1216"/>
                    <a:gd name="T54" fmla="*/ 169 w 699"/>
                    <a:gd name="T55" fmla="*/ 8 h 1216"/>
                    <a:gd name="T56" fmla="*/ 198 w 699"/>
                    <a:gd name="T57" fmla="*/ 123 h 1216"/>
                    <a:gd name="T58" fmla="*/ 222 w 699"/>
                    <a:gd name="T59" fmla="*/ 130 h 1216"/>
                    <a:gd name="T60" fmla="*/ 284 w 699"/>
                    <a:gd name="T61" fmla="*/ 8 h 1216"/>
                    <a:gd name="T62" fmla="*/ 299 w 699"/>
                    <a:gd name="T63" fmla="*/ 8 h 1216"/>
                    <a:gd name="T64" fmla="*/ 299 w 699"/>
                    <a:gd name="T65" fmla="*/ 46 h 1216"/>
                    <a:gd name="T66" fmla="*/ 260 w 699"/>
                    <a:gd name="T67" fmla="*/ 146 h 1216"/>
                    <a:gd name="T68" fmla="*/ 260 w 699"/>
                    <a:gd name="T69" fmla="*/ 200 h 1216"/>
                    <a:gd name="T70" fmla="*/ 276 w 699"/>
                    <a:gd name="T71" fmla="*/ 270 h 1216"/>
                    <a:gd name="T72" fmla="*/ 268 w 699"/>
                    <a:gd name="T73" fmla="*/ 361 h 1216"/>
                    <a:gd name="T74" fmla="*/ 276 w 699"/>
                    <a:gd name="T75" fmla="*/ 531 h 1216"/>
                    <a:gd name="T76" fmla="*/ 291 w 699"/>
                    <a:gd name="T77" fmla="*/ 639 h 1216"/>
                    <a:gd name="T78" fmla="*/ 330 w 699"/>
                    <a:gd name="T79" fmla="*/ 762 h 1216"/>
                    <a:gd name="T80" fmla="*/ 383 w 699"/>
                    <a:gd name="T81" fmla="*/ 855 h 1216"/>
                    <a:gd name="T82" fmla="*/ 445 w 699"/>
                    <a:gd name="T83" fmla="*/ 923 h 121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99"/>
                    <a:gd name="T127" fmla="*/ 0 h 1216"/>
                    <a:gd name="T128" fmla="*/ 699 w 699"/>
                    <a:gd name="T129" fmla="*/ 1216 h 121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99" h="1216">
                      <a:moveTo>
                        <a:pt x="445" y="923"/>
                      </a:moveTo>
                      <a:lnTo>
                        <a:pt x="560" y="1039"/>
                      </a:lnTo>
                      <a:lnTo>
                        <a:pt x="606" y="1039"/>
                      </a:lnTo>
                      <a:lnTo>
                        <a:pt x="684" y="1086"/>
                      </a:lnTo>
                      <a:lnTo>
                        <a:pt x="699" y="1139"/>
                      </a:lnTo>
                      <a:lnTo>
                        <a:pt x="676" y="1208"/>
                      </a:lnTo>
                      <a:lnTo>
                        <a:pt x="614" y="1216"/>
                      </a:lnTo>
                      <a:lnTo>
                        <a:pt x="537" y="1162"/>
                      </a:lnTo>
                      <a:lnTo>
                        <a:pt x="383" y="1016"/>
                      </a:lnTo>
                      <a:lnTo>
                        <a:pt x="284" y="878"/>
                      </a:lnTo>
                      <a:lnTo>
                        <a:pt x="237" y="769"/>
                      </a:lnTo>
                      <a:lnTo>
                        <a:pt x="206" y="585"/>
                      </a:lnTo>
                      <a:lnTo>
                        <a:pt x="206" y="346"/>
                      </a:lnTo>
                      <a:lnTo>
                        <a:pt x="198" y="285"/>
                      </a:lnTo>
                      <a:lnTo>
                        <a:pt x="153" y="239"/>
                      </a:lnTo>
                      <a:lnTo>
                        <a:pt x="22" y="247"/>
                      </a:lnTo>
                      <a:lnTo>
                        <a:pt x="0" y="223"/>
                      </a:lnTo>
                      <a:lnTo>
                        <a:pt x="29" y="208"/>
                      </a:lnTo>
                      <a:lnTo>
                        <a:pt x="122" y="200"/>
                      </a:lnTo>
                      <a:lnTo>
                        <a:pt x="138" y="185"/>
                      </a:lnTo>
                      <a:lnTo>
                        <a:pt x="6" y="107"/>
                      </a:lnTo>
                      <a:lnTo>
                        <a:pt x="6" y="77"/>
                      </a:lnTo>
                      <a:lnTo>
                        <a:pt x="29" y="70"/>
                      </a:lnTo>
                      <a:lnTo>
                        <a:pt x="138" y="130"/>
                      </a:lnTo>
                      <a:lnTo>
                        <a:pt x="161" y="123"/>
                      </a:lnTo>
                      <a:lnTo>
                        <a:pt x="138" y="8"/>
                      </a:lnTo>
                      <a:lnTo>
                        <a:pt x="153" y="0"/>
                      </a:lnTo>
                      <a:lnTo>
                        <a:pt x="169" y="8"/>
                      </a:lnTo>
                      <a:lnTo>
                        <a:pt x="198" y="123"/>
                      </a:lnTo>
                      <a:lnTo>
                        <a:pt x="222" y="130"/>
                      </a:lnTo>
                      <a:lnTo>
                        <a:pt x="284" y="8"/>
                      </a:lnTo>
                      <a:lnTo>
                        <a:pt x="299" y="8"/>
                      </a:lnTo>
                      <a:lnTo>
                        <a:pt x="299" y="46"/>
                      </a:lnTo>
                      <a:lnTo>
                        <a:pt x="260" y="146"/>
                      </a:lnTo>
                      <a:lnTo>
                        <a:pt x="260" y="200"/>
                      </a:lnTo>
                      <a:lnTo>
                        <a:pt x="276" y="270"/>
                      </a:lnTo>
                      <a:lnTo>
                        <a:pt x="268" y="361"/>
                      </a:lnTo>
                      <a:lnTo>
                        <a:pt x="276" y="531"/>
                      </a:lnTo>
                      <a:lnTo>
                        <a:pt x="291" y="639"/>
                      </a:lnTo>
                      <a:lnTo>
                        <a:pt x="330" y="762"/>
                      </a:lnTo>
                      <a:lnTo>
                        <a:pt x="383" y="855"/>
                      </a:lnTo>
                      <a:lnTo>
                        <a:pt x="445" y="92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386" name="Freeform 138"/>
                <p:cNvSpPr>
                  <a:spLocks noChangeAspect="1"/>
                </p:cNvSpPr>
                <p:nvPr/>
              </p:nvSpPr>
              <p:spPr bwMode="auto">
                <a:xfrm>
                  <a:off x="2887" y="2100"/>
                  <a:ext cx="305" cy="379"/>
                </a:xfrm>
                <a:custGeom>
                  <a:avLst/>
                  <a:gdLst>
                    <a:gd name="T0" fmla="*/ 15 w 915"/>
                    <a:gd name="T1" fmla="*/ 1008 h 1139"/>
                    <a:gd name="T2" fmla="*/ 0 w 915"/>
                    <a:gd name="T3" fmla="*/ 1061 h 1139"/>
                    <a:gd name="T4" fmla="*/ 15 w 915"/>
                    <a:gd name="T5" fmla="*/ 1139 h 1139"/>
                    <a:gd name="T6" fmla="*/ 70 w 915"/>
                    <a:gd name="T7" fmla="*/ 1139 h 1139"/>
                    <a:gd name="T8" fmla="*/ 231 w 915"/>
                    <a:gd name="T9" fmla="*/ 1108 h 1139"/>
                    <a:gd name="T10" fmla="*/ 408 w 915"/>
                    <a:gd name="T11" fmla="*/ 1046 h 1139"/>
                    <a:gd name="T12" fmla="*/ 554 w 915"/>
                    <a:gd name="T13" fmla="*/ 946 h 1139"/>
                    <a:gd name="T14" fmla="*/ 639 w 915"/>
                    <a:gd name="T15" fmla="*/ 816 h 1139"/>
                    <a:gd name="T16" fmla="*/ 715 w 915"/>
                    <a:gd name="T17" fmla="*/ 593 h 1139"/>
                    <a:gd name="T18" fmla="*/ 738 w 915"/>
                    <a:gd name="T19" fmla="*/ 385 h 1139"/>
                    <a:gd name="T20" fmla="*/ 738 w 915"/>
                    <a:gd name="T21" fmla="*/ 285 h 1139"/>
                    <a:gd name="T22" fmla="*/ 777 w 915"/>
                    <a:gd name="T23" fmla="*/ 224 h 1139"/>
                    <a:gd name="T24" fmla="*/ 845 w 915"/>
                    <a:gd name="T25" fmla="*/ 200 h 1139"/>
                    <a:gd name="T26" fmla="*/ 907 w 915"/>
                    <a:gd name="T27" fmla="*/ 200 h 1139"/>
                    <a:gd name="T28" fmla="*/ 915 w 915"/>
                    <a:gd name="T29" fmla="*/ 169 h 1139"/>
                    <a:gd name="T30" fmla="*/ 823 w 915"/>
                    <a:gd name="T31" fmla="*/ 177 h 1139"/>
                    <a:gd name="T32" fmla="*/ 808 w 915"/>
                    <a:gd name="T33" fmla="*/ 154 h 1139"/>
                    <a:gd name="T34" fmla="*/ 884 w 915"/>
                    <a:gd name="T35" fmla="*/ 70 h 1139"/>
                    <a:gd name="T36" fmla="*/ 868 w 915"/>
                    <a:gd name="T37" fmla="*/ 47 h 1139"/>
                    <a:gd name="T38" fmla="*/ 853 w 915"/>
                    <a:gd name="T39" fmla="*/ 62 h 1139"/>
                    <a:gd name="T40" fmla="*/ 792 w 915"/>
                    <a:gd name="T41" fmla="*/ 123 h 1139"/>
                    <a:gd name="T42" fmla="*/ 777 w 915"/>
                    <a:gd name="T43" fmla="*/ 123 h 1139"/>
                    <a:gd name="T44" fmla="*/ 777 w 915"/>
                    <a:gd name="T45" fmla="*/ 16 h 1139"/>
                    <a:gd name="T46" fmla="*/ 761 w 915"/>
                    <a:gd name="T47" fmla="*/ 0 h 1139"/>
                    <a:gd name="T48" fmla="*/ 738 w 915"/>
                    <a:gd name="T49" fmla="*/ 8 h 1139"/>
                    <a:gd name="T50" fmla="*/ 746 w 915"/>
                    <a:gd name="T51" fmla="*/ 123 h 1139"/>
                    <a:gd name="T52" fmla="*/ 730 w 915"/>
                    <a:gd name="T53" fmla="*/ 131 h 1139"/>
                    <a:gd name="T54" fmla="*/ 668 w 915"/>
                    <a:gd name="T55" fmla="*/ 70 h 1139"/>
                    <a:gd name="T56" fmla="*/ 623 w 915"/>
                    <a:gd name="T57" fmla="*/ 62 h 1139"/>
                    <a:gd name="T58" fmla="*/ 631 w 915"/>
                    <a:gd name="T59" fmla="*/ 93 h 1139"/>
                    <a:gd name="T60" fmla="*/ 699 w 915"/>
                    <a:gd name="T61" fmla="*/ 162 h 1139"/>
                    <a:gd name="T62" fmla="*/ 699 w 915"/>
                    <a:gd name="T63" fmla="*/ 200 h 1139"/>
                    <a:gd name="T64" fmla="*/ 676 w 915"/>
                    <a:gd name="T65" fmla="*/ 278 h 1139"/>
                    <a:gd name="T66" fmla="*/ 676 w 915"/>
                    <a:gd name="T67" fmla="*/ 346 h 1139"/>
                    <a:gd name="T68" fmla="*/ 676 w 915"/>
                    <a:gd name="T69" fmla="*/ 462 h 1139"/>
                    <a:gd name="T70" fmla="*/ 645 w 915"/>
                    <a:gd name="T71" fmla="*/ 608 h 1139"/>
                    <a:gd name="T72" fmla="*/ 615 w 915"/>
                    <a:gd name="T73" fmla="*/ 700 h 1139"/>
                    <a:gd name="T74" fmla="*/ 561 w 915"/>
                    <a:gd name="T75" fmla="*/ 816 h 1139"/>
                    <a:gd name="T76" fmla="*/ 499 w 915"/>
                    <a:gd name="T77" fmla="*/ 908 h 1139"/>
                    <a:gd name="T78" fmla="*/ 454 w 915"/>
                    <a:gd name="T79" fmla="*/ 954 h 1139"/>
                    <a:gd name="T80" fmla="*/ 330 w 915"/>
                    <a:gd name="T81" fmla="*/ 993 h 1139"/>
                    <a:gd name="T82" fmla="*/ 215 w 915"/>
                    <a:gd name="T83" fmla="*/ 1008 h 1139"/>
                    <a:gd name="T84" fmla="*/ 99 w 915"/>
                    <a:gd name="T85" fmla="*/ 1024 h 1139"/>
                    <a:gd name="T86" fmla="*/ 15 w 915"/>
                    <a:gd name="T87" fmla="*/ 1008 h 113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915"/>
                    <a:gd name="T133" fmla="*/ 0 h 1139"/>
                    <a:gd name="T134" fmla="*/ 915 w 915"/>
                    <a:gd name="T135" fmla="*/ 1139 h 113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915" h="1139">
                      <a:moveTo>
                        <a:pt x="15" y="1008"/>
                      </a:moveTo>
                      <a:lnTo>
                        <a:pt x="0" y="1061"/>
                      </a:lnTo>
                      <a:lnTo>
                        <a:pt x="15" y="1139"/>
                      </a:lnTo>
                      <a:lnTo>
                        <a:pt x="70" y="1139"/>
                      </a:lnTo>
                      <a:lnTo>
                        <a:pt x="231" y="1108"/>
                      </a:lnTo>
                      <a:lnTo>
                        <a:pt x="408" y="1046"/>
                      </a:lnTo>
                      <a:lnTo>
                        <a:pt x="554" y="946"/>
                      </a:lnTo>
                      <a:lnTo>
                        <a:pt x="639" y="816"/>
                      </a:lnTo>
                      <a:lnTo>
                        <a:pt x="715" y="593"/>
                      </a:lnTo>
                      <a:lnTo>
                        <a:pt x="738" y="385"/>
                      </a:lnTo>
                      <a:lnTo>
                        <a:pt x="738" y="285"/>
                      </a:lnTo>
                      <a:lnTo>
                        <a:pt x="777" y="224"/>
                      </a:lnTo>
                      <a:lnTo>
                        <a:pt x="845" y="200"/>
                      </a:lnTo>
                      <a:lnTo>
                        <a:pt x="907" y="200"/>
                      </a:lnTo>
                      <a:lnTo>
                        <a:pt x="915" y="169"/>
                      </a:lnTo>
                      <a:lnTo>
                        <a:pt x="823" y="177"/>
                      </a:lnTo>
                      <a:lnTo>
                        <a:pt x="808" y="154"/>
                      </a:lnTo>
                      <a:lnTo>
                        <a:pt x="884" y="70"/>
                      </a:lnTo>
                      <a:lnTo>
                        <a:pt x="868" y="47"/>
                      </a:lnTo>
                      <a:lnTo>
                        <a:pt x="853" y="62"/>
                      </a:lnTo>
                      <a:lnTo>
                        <a:pt x="792" y="123"/>
                      </a:lnTo>
                      <a:lnTo>
                        <a:pt x="777" y="123"/>
                      </a:lnTo>
                      <a:lnTo>
                        <a:pt x="777" y="16"/>
                      </a:lnTo>
                      <a:lnTo>
                        <a:pt x="761" y="0"/>
                      </a:lnTo>
                      <a:lnTo>
                        <a:pt x="738" y="8"/>
                      </a:lnTo>
                      <a:lnTo>
                        <a:pt x="746" y="123"/>
                      </a:lnTo>
                      <a:lnTo>
                        <a:pt x="730" y="131"/>
                      </a:lnTo>
                      <a:lnTo>
                        <a:pt x="668" y="70"/>
                      </a:lnTo>
                      <a:lnTo>
                        <a:pt x="623" y="62"/>
                      </a:lnTo>
                      <a:lnTo>
                        <a:pt x="631" y="93"/>
                      </a:lnTo>
                      <a:lnTo>
                        <a:pt x="699" y="162"/>
                      </a:lnTo>
                      <a:lnTo>
                        <a:pt x="699" y="200"/>
                      </a:lnTo>
                      <a:lnTo>
                        <a:pt x="676" y="278"/>
                      </a:lnTo>
                      <a:lnTo>
                        <a:pt x="676" y="346"/>
                      </a:lnTo>
                      <a:lnTo>
                        <a:pt x="676" y="462"/>
                      </a:lnTo>
                      <a:lnTo>
                        <a:pt x="645" y="608"/>
                      </a:lnTo>
                      <a:lnTo>
                        <a:pt x="615" y="700"/>
                      </a:lnTo>
                      <a:lnTo>
                        <a:pt x="561" y="816"/>
                      </a:lnTo>
                      <a:lnTo>
                        <a:pt x="499" y="908"/>
                      </a:lnTo>
                      <a:lnTo>
                        <a:pt x="454" y="954"/>
                      </a:lnTo>
                      <a:lnTo>
                        <a:pt x="330" y="993"/>
                      </a:lnTo>
                      <a:lnTo>
                        <a:pt x="215" y="1008"/>
                      </a:lnTo>
                      <a:lnTo>
                        <a:pt x="99" y="1024"/>
                      </a:lnTo>
                      <a:lnTo>
                        <a:pt x="15" y="100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0380" name="Line 139"/>
              <p:cNvSpPr>
                <a:spLocks noChangeAspect="1" noChangeShapeType="1"/>
              </p:cNvSpPr>
              <p:nvPr/>
            </p:nvSpPr>
            <p:spPr bwMode="auto">
              <a:xfrm flipV="1">
                <a:off x="1824" y="3840"/>
                <a:ext cx="576" cy="193"/>
              </a:xfrm>
              <a:prstGeom prst="line">
                <a:avLst/>
              </a:prstGeom>
              <a:noFill/>
              <a:ln w="6350">
                <a:solidFill>
                  <a:schemeClr val="hlink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34" name="Group 140"/>
            <p:cNvGrpSpPr>
              <a:grpSpLocks noChangeAspect="1"/>
            </p:cNvGrpSpPr>
            <p:nvPr/>
          </p:nvGrpSpPr>
          <p:grpSpPr bwMode="auto">
            <a:xfrm rot="5158859">
              <a:off x="2276" y="3253"/>
              <a:ext cx="139" cy="157"/>
              <a:chOff x="1584" y="3072"/>
              <a:chExt cx="816" cy="961"/>
            </a:xfrm>
          </p:grpSpPr>
          <p:grpSp>
            <p:nvGrpSpPr>
              <p:cNvPr id="10371" name="Group 141"/>
              <p:cNvGrpSpPr>
                <a:grpSpLocks noChangeAspect="1"/>
              </p:cNvGrpSpPr>
              <p:nvPr/>
            </p:nvGrpSpPr>
            <p:grpSpPr bwMode="auto">
              <a:xfrm rot="-1717408">
                <a:off x="1584" y="3072"/>
                <a:ext cx="744" cy="912"/>
                <a:chOff x="2448" y="2064"/>
                <a:chExt cx="744" cy="912"/>
              </a:xfrm>
            </p:grpSpPr>
            <p:sp>
              <p:nvSpPr>
                <p:cNvPr id="10373" name="Freeform 142"/>
                <p:cNvSpPr>
                  <a:spLocks noChangeAspect="1"/>
                </p:cNvSpPr>
                <p:nvPr/>
              </p:nvSpPr>
              <p:spPr bwMode="auto">
                <a:xfrm>
                  <a:off x="2810" y="2195"/>
                  <a:ext cx="200" cy="202"/>
                </a:xfrm>
                <a:custGeom>
                  <a:avLst/>
                  <a:gdLst>
                    <a:gd name="T0" fmla="*/ 388 w 600"/>
                    <a:gd name="T1" fmla="*/ 289 h 608"/>
                    <a:gd name="T2" fmla="*/ 372 w 600"/>
                    <a:gd name="T3" fmla="*/ 177 h 608"/>
                    <a:gd name="T4" fmla="*/ 341 w 600"/>
                    <a:gd name="T5" fmla="*/ 78 h 608"/>
                    <a:gd name="T6" fmla="*/ 284 w 600"/>
                    <a:gd name="T7" fmla="*/ 24 h 608"/>
                    <a:gd name="T8" fmla="*/ 185 w 600"/>
                    <a:gd name="T9" fmla="*/ 0 h 608"/>
                    <a:gd name="T10" fmla="*/ 100 w 600"/>
                    <a:gd name="T11" fmla="*/ 24 h 608"/>
                    <a:gd name="T12" fmla="*/ 19 w 600"/>
                    <a:gd name="T13" fmla="*/ 123 h 608"/>
                    <a:gd name="T14" fmla="*/ 0 w 600"/>
                    <a:gd name="T15" fmla="*/ 243 h 608"/>
                    <a:gd name="T16" fmla="*/ 19 w 600"/>
                    <a:gd name="T17" fmla="*/ 370 h 608"/>
                    <a:gd name="T18" fmla="*/ 50 w 600"/>
                    <a:gd name="T19" fmla="*/ 447 h 608"/>
                    <a:gd name="T20" fmla="*/ 88 w 600"/>
                    <a:gd name="T21" fmla="*/ 528 h 608"/>
                    <a:gd name="T22" fmla="*/ 130 w 600"/>
                    <a:gd name="T23" fmla="*/ 582 h 608"/>
                    <a:gd name="T24" fmla="*/ 177 w 600"/>
                    <a:gd name="T25" fmla="*/ 608 h 608"/>
                    <a:gd name="T26" fmla="*/ 242 w 600"/>
                    <a:gd name="T27" fmla="*/ 585 h 608"/>
                    <a:gd name="T28" fmla="*/ 307 w 600"/>
                    <a:gd name="T29" fmla="*/ 531 h 608"/>
                    <a:gd name="T30" fmla="*/ 349 w 600"/>
                    <a:gd name="T31" fmla="*/ 455 h 608"/>
                    <a:gd name="T32" fmla="*/ 388 w 600"/>
                    <a:gd name="T33" fmla="*/ 390 h 608"/>
                    <a:gd name="T34" fmla="*/ 400 w 600"/>
                    <a:gd name="T35" fmla="*/ 351 h 608"/>
                    <a:gd name="T36" fmla="*/ 565 w 600"/>
                    <a:gd name="T37" fmla="*/ 293 h 608"/>
                    <a:gd name="T38" fmla="*/ 600 w 600"/>
                    <a:gd name="T39" fmla="*/ 270 h 608"/>
                    <a:gd name="T40" fmla="*/ 580 w 600"/>
                    <a:gd name="T41" fmla="*/ 235 h 608"/>
                    <a:gd name="T42" fmla="*/ 388 w 600"/>
                    <a:gd name="T43" fmla="*/ 289 h 60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00"/>
                    <a:gd name="T67" fmla="*/ 0 h 608"/>
                    <a:gd name="T68" fmla="*/ 600 w 600"/>
                    <a:gd name="T69" fmla="*/ 608 h 60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00" h="608">
                      <a:moveTo>
                        <a:pt x="388" y="289"/>
                      </a:moveTo>
                      <a:lnTo>
                        <a:pt x="372" y="177"/>
                      </a:lnTo>
                      <a:lnTo>
                        <a:pt x="341" y="78"/>
                      </a:lnTo>
                      <a:lnTo>
                        <a:pt x="284" y="24"/>
                      </a:lnTo>
                      <a:lnTo>
                        <a:pt x="185" y="0"/>
                      </a:lnTo>
                      <a:lnTo>
                        <a:pt x="100" y="24"/>
                      </a:lnTo>
                      <a:lnTo>
                        <a:pt x="19" y="123"/>
                      </a:lnTo>
                      <a:lnTo>
                        <a:pt x="0" y="243"/>
                      </a:lnTo>
                      <a:lnTo>
                        <a:pt x="19" y="370"/>
                      </a:lnTo>
                      <a:lnTo>
                        <a:pt x="50" y="447"/>
                      </a:lnTo>
                      <a:lnTo>
                        <a:pt x="88" y="528"/>
                      </a:lnTo>
                      <a:lnTo>
                        <a:pt x="130" y="582"/>
                      </a:lnTo>
                      <a:lnTo>
                        <a:pt x="177" y="608"/>
                      </a:lnTo>
                      <a:lnTo>
                        <a:pt x="242" y="585"/>
                      </a:lnTo>
                      <a:lnTo>
                        <a:pt x="307" y="531"/>
                      </a:lnTo>
                      <a:lnTo>
                        <a:pt x="349" y="455"/>
                      </a:lnTo>
                      <a:lnTo>
                        <a:pt x="388" y="390"/>
                      </a:lnTo>
                      <a:lnTo>
                        <a:pt x="400" y="351"/>
                      </a:lnTo>
                      <a:lnTo>
                        <a:pt x="565" y="293"/>
                      </a:lnTo>
                      <a:lnTo>
                        <a:pt x="600" y="270"/>
                      </a:lnTo>
                      <a:lnTo>
                        <a:pt x="580" y="235"/>
                      </a:lnTo>
                      <a:lnTo>
                        <a:pt x="388" y="289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374" name="Freeform 143"/>
                <p:cNvSpPr>
                  <a:spLocks noChangeAspect="1"/>
                </p:cNvSpPr>
                <p:nvPr/>
              </p:nvSpPr>
              <p:spPr bwMode="auto">
                <a:xfrm>
                  <a:off x="2712" y="2413"/>
                  <a:ext cx="206" cy="361"/>
                </a:xfrm>
                <a:custGeom>
                  <a:avLst/>
                  <a:gdLst>
                    <a:gd name="T0" fmla="*/ 208 w 619"/>
                    <a:gd name="T1" fmla="*/ 161 h 1085"/>
                    <a:gd name="T2" fmla="*/ 284 w 619"/>
                    <a:gd name="T3" fmla="*/ 80 h 1085"/>
                    <a:gd name="T4" fmla="*/ 411 w 619"/>
                    <a:gd name="T5" fmla="*/ 3 h 1085"/>
                    <a:gd name="T6" fmla="*/ 469 w 619"/>
                    <a:gd name="T7" fmla="*/ 0 h 1085"/>
                    <a:gd name="T8" fmla="*/ 573 w 619"/>
                    <a:gd name="T9" fmla="*/ 34 h 1085"/>
                    <a:gd name="T10" fmla="*/ 619 w 619"/>
                    <a:gd name="T11" fmla="*/ 85 h 1085"/>
                    <a:gd name="T12" fmla="*/ 619 w 619"/>
                    <a:gd name="T13" fmla="*/ 161 h 1085"/>
                    <a:gd name="T14" fmla="*/ 542 w 619"/>
                    <a:gd name="T15" fmla="*/ 304 h 1085"/>
                    <a:gd name="T16" fmla="*/ 458 w 619"/>
                    <a:gd name="T17" fmla="*/ 415 h 1085"/>
                    <a:gd name="T18" fmla="*/ 422 w 619"/>
                    <a:gd name="T19" fmla="*/ 508 h 1085"/>
                    <a:gd name="T20" fmla="*/ 399 w 619"/>
                    <a:gd name="T21" fmla="*/ 615 h 1085"/>
                    <a:gd name="T22" fmla="*/ 422 w 619"/>
                    <a:gd name="T23" fmla="*/ 719 h 1085"/>
                    <a:gd name="T24" fmla="*/ 445 w 619"/>
                    <a:gd name="T25" fmla="*/ 820 h 1085"/>
                    <a:gd name="T26" fmla="*/ 445 w 619"/>
                    <a:gd name="T27" fmla="*/ 935 h 1085"/>
                    <a:gd name="T28" fmla="*/ 411 w 619"/>
                    <a:gd name="T29" fmla="*/ 1005 h 1085"/>
                    <a:gd name="T30" fmla="*/ 334 w 619"/>
                    <a:gd name="T31" fmla="*/ 1043 h 1085"/>
                    <a:gd name="T32" fmla="*/ 242 w 619"/>
                    <a:gd name="T33" fmla="*/ 1085 h 1085"/>
                    <a:gd name="T34" fmla="*/ 157 w 619"/>
                    <a:gd name="T35" fmla="*/ 1085 h 1085"/>
                    <a:gd name="T36" fmla="*/ 100 w 619"/>
                    <a:gd name="T37" fmla="*/ 1054 h 1085"/>
                    <a:gd name="T38" fmla="*/ 23 w 619"/>
                    <a:gd name="T39" fmla="*/ 927 h 1085"/>
                    <a:gd name="T40" fmla="*/ 0 w 619"/>
                    <a:gd name="T41" fmla="*/ 797 h 1085"/>
                    <a:gd name="T42" fmla="*/ 8 w 619"/>
                    <a:gd name="T43" fmla="*/ 628 h 1085"/>
                    <a:gd name="T44" fmla="*/ 65 w 619"/>
                    <a:gd name="T45" fmla="*/ 415 h 1085"/>
                    <a:gd name="T46" fmla="*/ 123 w 619"/>
                    <a:gd name="T47" fmla="*/ 277 h 1085"/>
                    <a:gd name="T48" fmla="*/ 208 w 619"/>
                    <a:gd name="T49" fmla="*/ 161 h 108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19"/>
                    <a:gd name="T76" fmla="*/ 0 h 1085"/>
                    <a:gd name="T77" fmla="*/ 619 w 619"/>
                    <a:gd name="T78" fmla="*/ 1085 h 108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19" h="1085">
                      <a:moveTo>
                        <a:pt x="208" y="161"/>
                      </a:moveTo>
                      <a:lnTo>
                        <a:pt x="284" y="80"/>
                      </a:lnTo>
                      <a:lnTo>
                        <a:pt x="411" y="3"/>
                      </a:lnTo>
                      <a:lnTo>
                        <a:pt x="469" y="0"/>
                      </a:lnTo>
                      <a:lnTo>
                        <a:pt x="573" y="34"/>
                      </a:lnTo>
                      <a:lnTo>
                        <a:pt x="619" y="85"/>
                      </a:lnTo>
                      <a:lnTo>
                        <a:pt x="619" y="161"/>
                      </a:lnTo>
                      <a:lnTo>
                        <a:pt x="542" y="304"/>
                      </a:lnTo>
                      <a:lnTo>
                        <a:pt x="458" y="415"/>
                      </a:lnTo>
                      <a:lnTo>
                        <a:pt x="422" y="508"/>
                      </a:lnTo>
                      <a:lnTo>
                        <a:pt x="399" y="615"/>
                      </a:lnTo>
                      <a:lnTo>
                        <a:pt x="422" y="719"/>
                      </a:lnTo>
                      <a:lnTo>
                        <a:pt x="445" y="820"/>
                      </a:lnTo>
                      <a:lnTo>
                        <a:pt x="445" y="935"/>
                      </a:lnTo>
                      <a:lnTo>
                        <a:pt x="411" y="1005"/>
                      </a:lnTo>
                      <a:lnTo>
                        <a:pt x="334" y="1043"/>
                      </a:lnTo>
                      <a:lnTo>
                        <a:pt x="242" y="1085"/>
                      </a:lnTo>
                      <a:lnTo>
                        <a:pt x="157" y="1085"/>
                      </a:lnTo>
                      <a:lnTo>
                        <a:pt x="100" y="1054"/>
                      </a:lnTo>
                      <a:lnTo>
                        <a:pt x="23" y="927"/>
                      </a:lnTo>
                      <a:lnTo>
                        <a:pt x="0" y="797"/>
                      </a:lnTo>
                      <a:lnTo>
                        <a:pt x="8" y="628"/>
                      </a:lnTo>
                      <a:lnTo>
                        <a:pt x="65" y="415"/>
                      </a:lnTo>
                      <a:lnTo>
                        <a:pt x="123" y="277"/>
                      </a:lnTo>
                      <a:lnTo>
                        <a:pt x="208" y="16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375" name="Freeform 144"/>
                <p:cNvSpPr>
                  <a:spLocks noChangeAspect="1"/>
                </p:cNvSpPr>
                <p:nvPr/>
              </p:nvSpPr>
              <p:spPr bwMode="auto">
                <a:xfrm>
                  <a:off x="2726" y="2706"/>
                  <a:ext cx="261" cy="270"/>
                </a:xfrm>
                <a:custGeom>
                  <a:avLst/>
                  <a:gdLst>
                    <a:gd name="T0" fmla="*/ 0 w 782"/>
                    <a:gd name="T1" fmla="*/ 76 h 808"/>
                    <a:gd name="T2" fmla="*/ 66 w 782"/>
                    <a:gd name="T3" fmla="*/ 0 h 808"/>
                    <a:gd name="T4" fmla="*/ 163 w 782"/>
                    <a:gd name="T5" fmla="*/ 0 h 808"/>
                    <a:gd name="T6" fmla="*/ 343 w 782"/>
                    <a:gd name="T7" fmla="*/ 19 h 808"/>
                    <a:gd name="T8" fmla="*/ 555 w 782"/>
                    <a:gd name="T9" fmla="*/ 30 h 808"/>
                    <a:gd name="T10" fmla="*/ 636 w 782"/>
                    <a:gd name="T11" fmla="*/ 65 h 808"/>
                    <a:gd name="T12" fmla="*/ 670 w 782"/>
                    <a:gd name="T13" fmla="*/ 110 h 808"/>
                    <a:gd name="T14" fmla="*/ 678 w 782"/>
                    <a:gd name="T15" fmla="*/ 180 h 808"/>
                    <a:gd name="T16" fmla="*/ 654 w 782"/>
                    <a:gd name="T17" fmla="*/ 253 h 808"/>
                    <a:gd name="T18" fmla="*/ 589 w 782"/>
                    <a:gd name="T19" fmla="*/ 365 h 808"/>
                    <a:gd name="T20" fmla="*/ 504 w 782"/>
                    <a:gd name="T21" fmla="*/ 457 h 808"/>
                    <a:gd name="T22" fmla="*/ 439 w 782"/>
                    <a:gd name="T23" fmla="*/ 541 h 808"/>
                    <a:gd name="T24" fmla="*/ 412 w 782"/>
                    <a:gd name="T25" fmla="*/ 607 h 808"/>
                    <a:gd name="T26" fmla="*/ 393 w 782"/>
                    <a:gd name="T27" fmla="*/ 653 h 808"/>
                    <a:gd name="T28" fmla="*/ 400 w 782"/>
                    <a:gd name="T29" fmla="*/ 689 h 808"/>
                    <a:gd name="T30" fmla="*/ 405 w 782"/>
                    <a:gd name="T31" fmla="*/ 711 h 808"/>
                    <a:gd name="T32" fmla="*/ 482 w 782"/>
                    <a:gd name="T33" fmla="*/ 711 h 808"/>
                    <a:gd name="T34" fmla="*/ 601 w 782"/>
                    <a:gd name="T35" fmla="*/ 692 h 808"/>
                    <a:gd name="T36" fmla="*/ 678 w 782"/>
                    <a:gd name="T37" fmla="*/ 692 h 808"/>
                    <a:gd name="T38" fmla="*/ 758 w 782"/>
                    <a:gd name="T39" fmla="*/ 723 h 808"/>
                    <a:gd name="T40" fmla="*/ 782 w 782"/>
                    <a:gd name="T41" fmla="*/ 761 h 808"/>
                    <a:gd name="T42" fmla="*/ 758 w 782"/>
                    <a:gd name="T43" fmla="*/ 796 h 808"/>
                    <a:gd name="T44" fmla="*/ 724 w 782"/>
                    <a:gd name="T45" fmla="*/ 808 h 808"/>
                    <a:gd name="T46" fmla="*/ 670 w 782"/>
                    <a:gd name="T47" fmla="*/ 792 h 808"/>
                    <a:gd name="T48" fmla="*/ 597 w 782"/>
                    <a:gd name="T49" fmla="*/ 749 h 808"/>
                    <a:gd name="T50" fmla="*/ 520 w 782"/>
                    <a:gd name="T51" fmla="*/ 757 h 808"/>
                    <a:gd name="T52" fmla="*/ 393 w 782"/>
                    <a:gd name="T53" fmla="*/ 780 h 808"/>
                    <a:gd name="T54" fmla="*/ 355 w 782"/>
                    <a:gd name="T55" fmla="*/ 773 h 808"/>
                    <a:gd name="T56" fmla="*/ 335 w 782"/>
                    <a:gd name="T57" fmla="*/ 746 h 808"/>
                    <a:gd name="T58" fmla="*/ 335 w 782"/>
                    <a:gd name="T59" fmla="*/ 681 h 808"/>
                    <a:gd name="T60" fmla="*/ 335 w 782"/>
                    <a:gd name="T61" fmla="*/ 588 h 808"/>
                    <a:gd name="T62" fmla="*/ 389 w 782"/>
                    <a:gd name="T63" fmla="*/ 518 h 808"/>
                    <a:gd name="T64" fmla="*/ 470 w 782"/>
                    <a:gd name="T65" fmla="*/ 414 h 808"/>
                    <a:gd name="T66" fmla="*/ 540 w 782"/>
                    <a:gd name="T67" fmla="*/ 323 h 808"/>
                    <a:gd name="T68" fmla="*/ 586 w 782"/>
                    <a:gd name="T69" fmla="*/ 253 h 808"/>
                    <a:gd name="T70" fmla="*/ 609 w 782"/>
                    <a:gd name="T71" fmla="*/ 192 h 808"/>
                    <a:gd name="T72" fmla="*/ 597 w 782"/>
                    <a:gd name="T73" fmla="*/ 157 h 808"/>
                    <a:gd name="T74" fmla="*/ 566 w 782"/>
                    <a:gd name="T75" fmla="*/ 115 h 808"/>
                    <a:gd name="T76" fmla="*/ 520 w 782"/>
                    <a:gd name="T77" fmla="*/ 103 h 808"/>
                    <a:gd name="T78" fmla="*/ 470 w 782"/>
                    <a:gd name="T79" fmla="*/ 103 h 808"/>
                    <a:gd name="T80" fmla="*/ 358 w 782"/>
                    <a:gd name="T81" fmla="*/ 103 h 808"/>
                    <a:gd name="T82" fmla="*/ 193 w 782"/>
                    <a:gd name="T83" fmla="*/ 134 h 808"/>
                    <a:gd name="T84" fmla="*/ 70 w 782"/>
                    <a:gd name="T85" fmla="*/ 146 h 808"/>
                    <a:gd name="T86" fmla="*/ 20 w 782"/>
                    <a:gd name="T87" fmla="*/ 134 h 808"/>
                    <a:gd name="T88" fmla="*/ 0 w 782"/>
                    <a:gd name="T89" fmla="*/ 115 h 808"/>
                    <a:gd name="T90" fmla="*/ 0 w 782"/>
                    <a:gd name="T91" fmla="*/ 76 h 80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782"/>
                    <a:gd name="T139" fmla="*/ 0 h 808"/>
                    <a:gd name="T140" fmla="*/ 782 w 782"/>
                    <a:gd name="T141" fmla="*/ 808 h 80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782" h="808">
                      <a:moveTo>
                        <a:pt x="0" y="76"/>
                      </a:moveTo>
                      <a:lnTo>
                        <a:pt x="66" y="0"/>
                      </a:lnTo>
                      <a:lnTo>
                        <a:pt x="163" y="0"/>
                      </a:lnTo>
                      <a:lnTo>
                        <a:pt x="343" y="19"/>
                      </a:lnTo>
                      <a:lnTo>
                        <a:pt x="555" y="30"/>
                      </a:lnTo>
                      <a:lnTo>
                        <a:pt x="636" y="65"/>
                      </a:lnTo>
                      <a:lnTo>
                        <a:pt x="670" y="110"/>
                      </a:lnTo>
                      <a:lnTo>
                        <a:pt x="678" y="180"/>
                      </a:lnTo>
                      <a:lnTo>
                        <a:pt x="654" y="253"/>
                      </a:lnTo>
                      <a:lnTo>
                        <a:pt x="589" y="365"/>
                      </a:lnTo>
                      <a:lnTo>
                        <a:pt x="504" y="457"/>
                      </a:lnTo>
                      <a:lnTo>
                        <a:pt x="439" y="541"/>
                      </a:lnTo>
                      <a:lnTo>
                        <a:pt x="412" y="607"/>
                      </a:lnTo>
                      <a:lnTo>
                        <a:pt x="393" y="653"/>
                      </a:lnTo>
                      <a:lnTo>
                        <a:pt x="400" y="689"/>
                      </a:lnTo>
                      <a:lnTo>
                        <a:pt x="405" y="711"/>
                      </a:lnTo>
                      <a:lnTo>
                        <a:pt x="482" y="711"/>
                      </a:lnTo>
                      <a:lnTo>
                        <a:pt x="601" y="692"/>
                      </a:lnTo>
                      <a:lnTo>
                        <a:pt x="678" y="692"/>
                      </a:lnTo>
                      <a:lnTo>
                        <a:pt x="758" y="723"/>
                      </a:lnTo>
                      <a:lnTo>
                        <a:pt x="782" y="761"/>
                      </a:lnTo>
                      <a:lnTo>
                        <a:pt x="758" y="796"/>
                      </a:lnTo>
                      <a:lnTo>
                        <a:pt x="724" y="808"/>
                      </a:lnTo>
                      <a:lnTo>
                        <a:pt x="670" y="792"/>
                      </a:lnTo>
                      <a:lnTo>
                        <a:pt x="597" y="749"/>
                      </a:lnTo>
                      <a:lnTo>
                        <a:pt x="520" y="757"/>
                      </a:lnTo>
                      <a:lnTo>
                        <a:pt x="393" y="780"/>
                      </a:lnTo>
                      <a:lnTo>
                        <a:pt x="355" y="773"/>
                      </a:lnTo>
                      <a:lnTo>
                        <a:pt x="335" y="746"/>
                      </a:lnTo>
                      <a:lnTo>
                        <a:pt x="335" y="681"/>
                      </a:lnTo>
                      <a:lnTo>
                        <a:pt x="335" y="588"/>
                      </a:lnTo>
                      <a:lnTo>
                        <a:pt x="389" y="518"/>
                      </a:lnTo>
                      <a:lnTo>
                        <a:pt x="470" y="414"/>
                      </a:lnTo>
                      <a:lnTo>
                        <a:pt x="540" y="323"/>
                      </a:lnTo>
                      <a:lnTo>
                        <a:pt x="586" y="253"/>
                      </a:lnTo>
                      <a:lnTo>
                        <a:pt x="609" y="192"/>
                      </a:lnTo>
                      <a:lnTo>
                        <a:pt x="597" y="157"/>
                      </a:lnTo>
                      <a:lnTo>
                        <a:pt x="566" y="115"/>
                      </a:lnTo>
                      <a:lnTo>
                        <a:pt x="520" y="103"/>
                      </a:lnTo>
                      <a:lnTo>
                        <a:pt x="470" y="103"/>
                      </a:lnTo>
                      <a:lnTo>
                        <a:pt x="358" y="103"/>
                      </a:lnTo>
                      <a:lnTo>
                        <a:pt x="193" y="134"/>
                      </a:lnTo>
                      <a:lnTo>
                        <a:pt x="70" y="146"/>
                      </a:lnTo>
                      <a:lnTo>
                        <a:pt x="20" y="134"/>
                      </a:lnTo>
                      <a:lnTo>
                        <a:pt x="0" y="115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376" name="Freeform 145"/>
                <p:cNvSpPr>
                  <a:spLocks noChangeAspect="1"/>
                </p:cNvSpPr>
                <p:nvPr/>
              </p:nvSpPr>
              <p:spPr bwMode="auto">
                <a:xfrm>
                  <a:off x="2448" y="2645"/>
                  <a:ext cx="331" cy="256"/>
                </a:xfrm>
                <a:custGeom>
                  <a:avLst/>
                  <a:gdLst>
                    <a:gd name="T0" fmla="*/ 808 w 992"/>
                    <a:gd name="T1" fmla="*/ 320 h 770"/>
                    <a:gd name="T2" fmla="*/ 823 w 992"/>
                    <a:gd name="T3" fmla="*/ 219 h 770"/>
                    <a:gd name="T4" fmla="*/ 881 w 992"/>
                    <a:gd name="T5" fmla="*/ 181 h 770"/>
                    <a:gd name="T6" fmla="*/ 950 w 992"/>
                    <a:gd name="T7" fmla="*/ 174 h 770"/>
                    <a:gd name="T8" fmla="*/ 992 w 992"/>
                    <a:gd name="T9" fmla="*/ 219 h 770"/>
                    <a:gd name="T10" fmla="*/ 973 w 992"/>
                    <a:gd name="T11" fmla="*/ 308 h 770"/>
                    <a:gd name="T12" fmla="*/ 935 w 992"/>
                    <a:gd name="T13" fmla="*/ 427 h 770"/>
                    <a:gd name="T14" fmla="*/ 857 w 992"/>
                    <a:gd name="T15" fmla="*/ 562 h 770"/>
                    <a:gd name="T16" fmla="*/ 761 w 992"/>
                    <a:gd name="T17" fmla="*/ 677 h 770"/>
                    <a:gd name="T18" fmla="*/ 681 w 992"/>
                    <a:gd name="T19" fmla="*/ 739 h 770"/>
                    <a:gd name="T20" fmla="*/ 592 w 992"/>
                    <a:gd name="T21" fmla="*/ 770 h 770"/>
                    <a:gd name="T22" fmla="*/ 507 w 992"/>
                    <a:gd name="T23" fmla="*/ 759 h 770"/>
                    <a:gd name="T24" fmla="*/ 442 w 992"/>
                    <a:gd name="T25" fmla="*/ 723 h 770"/>
                    <a:gd name="T26" fmla="*/ 419 w 992"/>
                    <a:gd name="T27" fmla="*/ 666 h 770"/>
                    <a:gd name="T28" fmla="*/ 392 w 992"/>
                    <a:gd name="T29" fmla="*/ 566 h 770"/>
                    <a:gd name="T30" fmla="*/ 361 w 992"/>
                    <a:gd name="T31" fmla="*/ 382 h 770"/>
                    <a:gd name="T32" fmla="*/ 338 w 992"/>
                    <a:gd name="T33" fmla="*/ 254 h 770"/>
                    <a:gd name="T34" fmla="*/ 338 w 992"/>
                    <a:gd name="T35" fmla="*/ 104 h 770"/>
                    <a:gd name="T36" fmla="*/ 323 w 992"/>
                    <a:gd name="T37" fmla="*/ 78 h 770"/>
                    <a:gd name="T38" fmla="*/ 277 w 992"/>
                    <a:gd name="T39" fmla="*/ 70 h 770"/>
                    <a:gd name="T40" fmla="*/ 223 w 992"/>
                    <a:gd name="T41" fmla="*/ 112 h 770"/>
                    <a:gd name="T42" fmla="*/ 173 w 992"/>
                    <a:gd name="T43" fmla="*/ 181 h 770"/>
                    <a:gd name="T44" fmla="*/ 115 w 992"/>
                    <a:gd name="T45" fmla="*/ 219 h 770"/>
                    <a:gd name="T46" fmla="*/ 27 w 992"/>
                    <a:gd name="T47" fmla="*/ 219 h 770"/>
                    <a:gd name="T48" fmla="*/ 0 w 992"/>
                    <a:gd name="T49" fmla="*/ 196 h 770"/>
                    <a:gd name="T50" fmla="*/ 0 w 992"/>
                    <a:gd name="T51" fmla="*/ 158 h 770"/>
                    <a:gd name="T52" fmla="*/ 39 w 992"/>
                    <a:gd name="T53" fmla="*/ 123 h 770"/>
                    <a:gd name="T54" fmla="*/ 81 w 992"/>
                    <a:gd name="T55" fmla="*/ 135 h 770"/>
                    <a:gd name="T56" fmla="*/ 119 w 992"/>
                    <a:gd name="T57" fmla="*/ 127 h 770"/>
                    <a:gd name="T58" fmla="*/ 189 w 992"/>
                    <a:gd name="T59" fmla="*/ 78 h 770"/>
                    <a:gd name="T60" fmla="*/ 257 w 992"/>
                    <a:gd name="T61" fmla="*/ 23 h 770"/>
                    <a:gd name="T62" fmla="*/ 323 w 992"/>
                    <a:gd name="T63" fmla="*/ 8 h 770"/>
                    <a:gd name="T64" fmla="*/ 415 w 992"/>
                    <a:gd name="T65" fmla="*/ 0 h 770"/>
                    <a:gd name="T66" fmla="*/ 419 w 992"/>
                    <a:gd name="T67" fmla="*/ 42 h 770"/>
                    <a:gd name="T68" fmla="*/ 397 w 992"/>
                    <a:gd name="T69" fmla="*/ 89 h 770"/>
                    <a:gd name="T70" fmla="*/ 392 w 992"/>
                    <a:gd name="T71" fmla="*/ 208 h 770"/>
                    <a:gd name="T72" fmla="*/ 419 w 992"/>
                    <a:gd name="T73" fmla="*/ 366 h 770"/>
                    <a:gd name="T74" fmla="*/ 462 w 992"/>
                    <a:gd name="T75" fmla="*/ 520 h 770"/>
                    <a:gd name="T76" fmla="*/ 499 w 992"/>
                    <a:gd name="T77" fmla="*/ 612 h 770"/>
                    <a:gd name="T78" fmla="*/ 558 w 992"/>
                    <a:gd name="T79" fmla="*/ 655 h 770"/>
                    <a:gd name="T80" fmla="*/ 615 w 992"/>
                    <a:gd name="T81" fmla="*/ 655 h 770"/>
                    <a:gd name="T82" fmla="*/ 673 w 992"/>
                    <a:gd name="T83" fmla="*/ 612 h 770"/>
                    <a:gd name="T84" fmla="*/ 750 w 992"/>
                    <a:gd name="T85" fmla="*/ 515 h 770"/>
                    <a:gd name="T86" fmla="*/ 800 w 992"/>
                    <a:gd name="T87" fmla="*/ 377 h 770"/>
                    <a:gd name="T88" fmla="*/ 808 w 992"/>
                    <a:gd name="T89" fmla="*/ 320 h 77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992"/>
                    <a:gd name="T136" fmla="*/ 0 h 770"/>
                    <a:gd name="T137" fmla="*/ 992 w 992"/>
                    <a:gd name="T138" fmla="*/ 770 h 77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992" h="770">
                      <a:moveTo>
                        <a:pt x="808" y="320"/>
                      </a:moveTo>
                      <a:lnTo>
                        <a:pt x="823" y="219"/>
                      </a:lnTo>
                      <a:lnTo>
                        <a:pt x="881" y="181"/>
                      </a:lnTo>
                      <a:lnTo>
                        <a:pt x="950" y="174"/>
                      </a:lnTo>
                      <a:lnTo>
                        <a:pt x="992" y="219"/>
                      </a:lnTo>
                      <a:lnTo>
                        <a:pt x="973" y="308"/>
                      </a:lnTo>
                      <a:lnTo>
                        <a:pt x="935" y="427"/>
                      </a:lnTo>
                      <a:lnTo>
                        <a:pt x="857" y="562"/>
                      </a:lnTo>
                      <a:lnTo>
                        <a:pt x="761" y="677"/>
                      </a:lnTo>
                      <a:lnTo>
                        <a:pt x="681" y="739"/>
                      </a:lnTo>
                      <a:lnTo>
                        <a:pt x="592" y="770"/>
                      </a:lnTo>
                      <a:lnTo>
                        <a:pt x="507" y="759"/>
                      </a:lnTo>
                      <a:lnTo>
                        <a:pt x="442" y="723"/>
                      </a:lnTo>
                      <a:lnTo>
                        <a:pt x="419" y="666"/>
                      </a:lnTo>
                      <a:lnTo>
                        <a:pt x="392" y="566"/>
                      </a:lnTo>
                      <a:lnTo>
                        <a:pt x="361" y="382"/>
                      </a:lnTo>
                      <a:lnTo>
                        <a:pt x="338" y="254"/>
                      </a:lnTo>
                      <a:lnTo>
                        <a:pt x="338" y="104"/>
                      </a:lnTo>
                      <a:lnTo>
                        <a:pt x="323" y="78"/>
                      </a:lnTo>
                      <a:lnTo>
                        <a:pt x="277" y="70"/>
                      </a:lnTo>
                      <a:lnTo>
                        <a:pt x="223" y="112"/>
                      </a:lnTo>
                      <a:lnTo>
                        <a:pt x="173" y="181"/>
                      </a:lnTo>
                      <a:lnTo>
                        <a:pt x="115" y="219"/>
                      </a:lnTo>
                      <a:lnTo>
                        <a:pt x="27" y="219"/>
                      </a:lnTo>
                      <a:lnTo>
                        <a:pt x="0" y="196"/>
                      </a:lnTo>
                      <a:lnTo>
                        <a:pt x="0" y="158"/>
                      </a:lnTo>
                      <a:lnTo>
                        <a:pt x="39" y="123"/>
                      </a:lnTo>
                      <a:lnTo>
                        <a:pt x="81" y="135"/>
                      </a:lnTo>
                      <a:lnTo>
                        <a:pt x="119" y="127"/>
                      </a:lnTo>
                      <a:lnTo>
                        <a:pt x="189" y="78"/>
                      </a:lnTo>
                      <a:lnTo>
                        <a:pt x="257" y="23"/>
                      </a:lnTo>
                      <a:lnTo>
                        <a:pt x="323" y="8"/>
                      </a:lnTo>
                      <a:lnTo>
                        <a:pt x="415" y="0"/>
                      </a:lnTo>
                      <a:lnTo>
                        <a:pt x="419" y="42"/>
                      </a:lnTo>
                      <a:lnTo>
                        <a:pt x="397" y="89"/>
                      </a:lnTo>
                      <a:lnTo>
                        <a:pt x="392" y="208"/>
                      </a:lnTo>
                      <a:lnTo>
                        <a:pt x="419" y="366"/>
                      </a:lnTo>
                      <a:lnTo>
                        <a:pt x="462" y="520"/>
                      </a:lnTo>
                      <a:lnTo>
                        <a:pt x="499" y="612"/>
                      </a:lnTo>
                      <a:lnTo>
                        <a:pt x="558" y="655"/>
                      </a:lnTo>
                      <a:lnTo>
                        <a:pt x="615" y="655"/>
                      </a:lnTo>
                      <a:lnTo>
                        <a:pt x="673" y="612"/>
                      </a:lnTo>
                      <a:lnTo>
                        <a:pt x="750" y="515"/>
                      </a:lnTo>
                      <a:lnTo>
                        <a:pt x="800" y="377"/>
                      </a:lnTo>
                      <a:lnTo>
                        <a:pt x="808" y="32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377" name="Freeform 146"/>
                <p:cNvSpPr>
                  <a:spLocks noChangeAspect="1"/>
                </p:cNvSpPr>
                <p:nvPr/>
              </p:nvSpPr>
              <p:spPr bwMode="auto">
                <a:xfrm>
                  <a:off x="2605" y="2064"/>
                  <a:ext cx="233" cy="405"/>
                </a:xfrm>
                <a:custGeom>
                  <a:avLst/>
                  <a:gdLst>
                    <a:gd name="T0" fmla="*/ 445 w 699"/>
                    <a:gd name="T1" fmla="*/ 923 h 1216"/>
                    <a:gd name="T2" fmla="*/ 560 w 699"/>
                    <a:gd name="T3" fmla="*/ 1039 h 1216"/>
                    <a:gd name="T4" fmla="*/ 606 w 699"/>
                    <a:gd name="T5" fmla="*/ 1039 h 1216"/>
                    <a:gd name="T6" fmla="*/ 684 w 699"/>
                    <a:gd name="T7" fmla="*/ 1086 h 1216"/>
                    <a:gd name="T8" fmla="*/ 699 w 699"/>
                    <a:gd name="T9" fmla="*/ 1139 h 1216"/>
                    <a:gd name="T10" fmla="*/ 676 w 699"/>
                    <a:gd name="T11" fmla="*/ 1208 h 1216"/>
                    <a:gd name="T12" fmla="*/ 614 w 699"/>
                    <a:gd name="T13" fmla="*/ 1216 h 1216"/>
                    <a:gd name="T14" fmla="*/ 537 w 699"/>
                    <a:gd name="T15" fmla="*/ 1162 h 1216"/>
                    <a:gd name="T16" fmla="*/ 383 w 699"/>
                    <a:gd name="T17" fmla="*/ 1016 h 1216"/>
                    <a:gd name="T18" fmla="*/ 284 w 699"/>
                    <a:gd name="T19" fmla="*/ 878 h 1216"/>
                    <a:gd name="T20" fmla="*/ 237 w 699"/>
                    <a:gd name="T21" fmla="*/ 769 h 1216"/>
                    <a:gd name="T22" fmla="*/ 206 w 699"/>
                    <a:gd name="T23" fmla="*/ 585 h 1216"/>
                    <a:gd name="T24" fmla="*/ 206 w 699"/>
                    <a:gd name="T25" fmla="*/ 346 h 1216"/>
                    <a:gd name="T26" fmla="*/ 198 w 699"/>
                    <a:gd name="T27" fmla="*/ 285 h 1216"/>
                    <a:gd name="T28" fmla="*/ 153 w 699"/>
                    <a:gd name="T29" fmla="*/ 239 h 1216"/>
                    <a:gd name="T30" fmla="*/ 22 w 699"/>
                    <a:gd name="T31" fmla="*/ 247 h 1216"/>
                    <a:gd name="T32" fmla="*/ 0 w 699"/>
                    <a:gd name="T33" fmla="*/ 223 h 1216"/>
                    <a:gd name="T34" fmla="*/ 29 w 699"/>
                    <a:gd name="T35" fmla="*/ 208 h 1216"/>
                    <a:gd name="T36" fmla="*/ 122 w 699"/>
                    <a:gd name="T37" fmla="*/ 200 h 1216"/>
                    <a:gd name="T38" fmla="*/ 138 w 699"/>
                    <a:gd name="T39" fmla="*/ 185 h 1216"/>
                    <a:gd name="T40" fmla="*/ 6 w 699"/>
                    <a:gd name="T41" fmla="*/ 107 h 1216"/>
                    <a:gd name="T42" fmla="*/ 6 w 699"/>
                    <a:gd name="T43" fmla="*/ 77 h 1216"/>
                    <a:gd name="T44" fmla="*/ 29 w 699"/>
                    <a:gd name="T45" fmla="*/ 70 h 1216"/>
                    <a:gd name="T46" fmla="*/ 138 w 699"/>
                    <a:gd name="T47" fmla="*/ 130 h 1216"/>
                    <a:gd name="T48" fmla="*/ 161 w 699"/>
                    <a:gd name="T49" fmla="*/ 123 h 1216"/>
                    <a:gd name="T50" fmla="*/ 138 w 699"/>
                    <a:gd name="T51" fmla="*/ 8 h 1216"/>
                    <a:gd name="T52" fmla="*/ 153 w 699"/>
                    <a:gd name="T53" fmla="*/ 0 h 1216"/>
                    <a:gd name="T54" fmla="*/ 169 w 699"/>
                    <a:gd name="T55" fmla="*/ 8 h 1216"/>
                    <a:gd name="T56" fmla="*/ 198 w 699"/>
                    <a:gd name="T57" fmla="*/ 123 h 1216"/>
                    <a:gd name="T58" fmla="*/ 222 w 699"/>
                    <a:gd name="T59" fmla="*/ 130 h 1216"/>
                    <a:gd name="T60" fmla="*/ 284 w 699"/>
                    <a:gd name="T61" fmla="*/ 8 h 1216"/>
                    <a:gd name="T62" fmla="*/ 299 w 699"/>
                    <a:gd name="T63" fmla="*/ 8 h 1216"/>
                    <a:gd name="T64" fmla="*/ 299 w 699"/>
                    <a:gd name="T65" fmla="*/ 46 h 1216"/>
                    <a:gd name="T66" fmla="*/ 260 w 699"/>
                    <a:gd name="T67" fmla="*/ 146 h 1216"/>
                    <a:gd name="T68" fmla="*/ 260 w 699"/>
                    <a:gd name="T69" fmla="*/ 200 h 1216"/>
                    <a:gd name="T70" fmla="*/ 276 w 699"/>
                    <a:gd name="T71" fmla="*/ 270 h 1216"/>
                    <a:gd name="T72" fmla="*/ 268 w 699"/>
                    <a:gd name="T73" fmla="*/ 361 h 1216"/>
                    <a:gd name="T74" fmla="*/ 276 w 699"/>
                    <a:gd name="T75" fmla="*/ 531 h 1216"/>
                    <a:gd name="T76" fmla="*/ 291 w 699"/>
                    <a:gd name="T77" fmla="*/ 639 h 1216"/>
                    <a:gd name="T78" fmla="*/ 330 w 699"/>
                    <a:gd name="T79" fmla="*/ 762 h 1216"/>
                    <a:gd name="T80" fmla="*/ 383 w 699"/>
                    <a:gd name="T81" fmla="*/ 855 h 1216"/>
                    <a:gd name="T82" fmla="*/ 445 w 699"/>
                    <a:gd name="T83" fmla="*/ 923 h 121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99"/>
                    <a:gd name="T127" fmla="*/ 0 h 1216"/>
                    <a:gd name="T128" fmla="*/ 699 w 699"/>
                    <a:gd name="T129" fmla="*/ 1216 h 121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99" h="1216">
                      <a:moveTo>
                        <a:pt x="445" y="923"/>
                      </a:moveTo>
                      <a:lnTo>
                        <a:pt x="560" y="1039"/>
                      </a:lnTo>
                      <a:lnTo>
                        <a:pt x="606" y="1039"/>
                      </a:lnTo>
                      <a:lnTo>
                        <a:pt x="684" y="1086"/>
                      </a:lnTo>
                      <a:lnTo>
                        <a:pt x="699" y="1139"/>
                      </a:lnTo>
                      <a:lnTo>
                        <a:pt x="676" y="1208"/>
                      </a:lnTo>
                      <a:lnTo>
                        <a:pt x="614" y="1216"/>
                      </a:lnTo>
                      <a:lnTo>
                        <a:pt x="537" y="1162"/>
                      </a:lnTo>
                      <a:lnTo>
                        <a:pt x="383" y="1016"/>
                      </a:lnTo>
                      <a:lnTo>
                        <a:pt x="284" y="878"/>
                      </a:lnTo>
                      <a:lnTo>
                        <a:pt x="237" y="769"/>
                      </a:lnTo>
                      <a:lnTo>
                        <a:pt x="206" y="585"/>
                      </a:lnTo>
                      <a:lnTo>
                        <a:pt x="206" y="346"/>
                      </a:lnTo>
                      <a:lnTo>
                        <a:pt x="198" y="285"/>
                      </a:lnTo>
                      <a:lnTo>
                        <a:pt x="153" y="239"/>
                      </a:lnTo>
                      <a:lnTo>
                        <a:pt x="22" y="247"/>
                      </a:lnTo>
                      <a:lnTo>
                        <a:pt x="0" y="223"/>
                      </a:lnTo>
                      <a:lnTo>
                        <a:pt x="29" y="208"/>
                      </a:lnTo>
                      <a:lnTo>
                        <a:pt x="122" y="200"/>
                      </a:lnTo>
                      <a:lnTo>
                        <a:pt x="138" y="185"/>
                      </a:lnTo>
                      <a:lnTo>
                        <a:pt x="6" y="107"/>
                      </a:lnTo>
                      <a:lnTo>
                        <a:pt x="6" y="77"/>
                      </a:lnTo>
                      <a:lnTo>
                        <a:pt x="29" y="70"/>
                      </a:lnTo>
                      <a:lnTo>
                        <a:pt x="138" y="130"/>
                      </a:lnTo>
                      <a:lnTo>
                        <a:pt x="161" y="123"/>
                      </a:lnTo>
                      <a:lnTo>
                        <a:pt x="138" y="8"/>
                      </a:lnTo>
                      <a:lnTo>
                        <a:pt x="153" y="0"/>
                      </a:lnTo>
                      <a:lnTo>
                        <a:pt x="169" y="8"/>
                      </a:lnTo>
                      <a:lnTo>
                        <a:pt x="198" y="123"/>
                      </a:lnTo>
                      <a:lnTo>
                        <a:pt x="222" y="130"/>
                      </a:lnTo>
                      <a:lnTo>
                        <a:pt x="284" y="8"/>
                      </a:lnTo>
                      <a:lnTo>
                        <a:pt x="299" y="8"/>
                      </a:lnTo>
                      <a:lnTo>
                        <a:pt x="299" y="46"/>
                      </a:lnTo>
                      <a:lnTo>
                        <a:pt x="260" y="146"/>
                      </a:lnTo>
                      <a:lnTo>
                        <a:pt x="260" y="200"/>
                      </a:lnTo>
                      <a:lnTo>
                        <a:pt x="276" y="270"/>
                      </a:lnTo>
                      <a:lnTo>
                        <a:pt x="268" y="361"/>
                      </a:lnTo>
                      <a:lnTo>
                        <a:pt x="276" y="531"/>
                      </a:lnTo>
                      <a:lnTo>
                        <a:pt x="291" y="639"/>
                      </a:lnTo>
                      <a:lnTo>
                        <a:pt x="330" y="762"/>
                      </a:lnTo>
                      <a:lnTo>
                        <a:pt x="383" y="855"/>
                      </a:lnTo>
                      <a:lnTo>
                        <a:pt x="445" y="92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378" name="Freeform 147"/>
                <p:cNvSpPr>
                  <a:spLocks noChangeAspect="1"/>
                </p:cNvSpPr>
                <p:nvPr/>
              </p:nvSpPr>
              <p:spPr bwMode="auto">
                <a:xfrm>
                  <a:off x="2887" y="2100"/>
                  <a:ext cx="305" cy="379"/>
                </a:xfrm>
                <a:custGeom>
                  <a:avLst/>
                  <a:gdLst>
                    <a:gd name="T0" fmla="*/ 15 w 915"/>
                    <a:gd name="T1" fmla="*/ 1008 h 1139"/>
                    <a:gd name="T2" fmla="*/ 0 w 915"/>
                    <a:gd name="T3" fmla="*/ 1061 h 1139"/>
                    <a:gd name="T4" fmla="*/ 15 w 915"/>
                    <a:gd name="T5" fmla="*/ 1139 h 1139"/>
                    <a:gd name="T6" fmla="*/ 70 w 915"/>
                    <a:gd name="T7" fmla="*/ 1139 h 1139"/>
                    <a:gd name="T8" fmla="*/ 231 w 915"/>
                    <a:gd name="T9" fmla="*/ 1108 h 1139"/>
                    <a:gd name="T10" fmla="*/ 408 w 915"/>
                    <a:gd name="T11" fmla="*/ 1046 h 1139"/>
                    <a:gd name="T12" fmla="*/ 554 w 915"/>
                    <a:gd name="T13" fmla="*/ 946 h 1139"/>
                    <a:gd name="T14" fmla="*/ 639 w 915"/>
                    <a:gd name="T15" fmla="*/ 816 h 1139"/>
                    <a:gd name="T16" fmla="*/ 715 w 915"/>
                    <a:gd name="T17" fmla="*/ 593 h 1139"/>
                    <a:gd name="T18" fmla="*/ 738 w 915"/>
                    <a:gd name="T19" fmla="*/ 385 h 1139"/>
                    <a:gd name="T20" fmla="*/ 738 w 915"/>
                    <a:gd name="T21" fmla="*/ 285 h 1139"/>
                    <a:gd name="T22" fmla="*/ 777 w 915"/>
                    <a:gd name="T23" fmla="*/ 224 h 1139"/>
                    <a:gd name="T24" fmla="*/ 845 w 915"/>
                    <a:gd name="T25" fmla="*/ 200 h 1139"/>
                    <a:gd name="T26" fmla="*/ 907 w 915"/>
                    <a:gd name="T27" fmla="*/ 200 h 1139"/>
                    <a:gd name="T28" fmla="*/ 915 w 915"/>
                    <a:gd name="T29" fmla="*/ 169 h 1139"/>
                    <a:gd name="T30" fmla="*/ 823 w 915"/>
                    <a:gd name="T31" fmla="*/ 177 h 1139"/>
                    <a:gd name="T32" fmla="*/ 808 w 915"/>
                    <a:gd name="T33" fmla="*/ 154 h 1139"/>
                    <a:gd name="T34" fmla="*/ 884 w 915"/>
                    <a:gd name="T35" fmla="*/ 70 h 1139"/>
                    <a:gd name="T36" fmla="*/ 868 w 915"/>
                    <a:gd name="T37" fmla="*/ 47 h 1139"/>
                    <a:gd name="T38" fmla="*/ 853 w 915"/>
                    <a:gd name="T39" fmla="*/ 62 h 1139"/>
                    <a:gd name="T40" fmla="*/ 792 w 915"/>
                    <a:gd name="T41" fmla="*/ 123 h 1139"/>
                    <a:gd name="T42" fmla="*/ 777 w 915"/>
                    <a:gd name="T43" fmla="*/ 123 h 1139"/>
                    <a:gd name="T44" fmla="*/ 777 w 915"/>
                    <a:gd name="T45" fmla="*/ 16 h 1139"/>
                    <a:gd name="T46" fmla="*/ 761 w 915"/>
                    <a:gd name="T47" fmla="*/ 0 h 1139"/>
                    <a:gd name="T48" fmla="*/ 738 w 915"/>
                    <a:gd name="T49" fmla="*/ 8 h 1139"/>
                    <a:gd name="T50" fmla="*/ 746 w 915"/>
                    <a:gd name="T51" fmla="*/ 123 h 1139"/>
                    <a:gd name="T52" fmla="*/ 730 w 915"/>
                    <a:gd name="T53" fmla="*/ 131 h 1139"/>
                    <a:gd name="T54" fmla="*/ 668 w 915"/>
                    <a:gd name="T55" fmla="*/ 70 h 1139"/>
                    <a:gd name="T56" fmla="*/ 623 w 915"/>
                    <a:gd name="T57" fmla="*/ 62 h 1139"/>
                    <a:gd name="T58" fmla="*/ 631 w 915"/>
                    <a:gd name="T59" fmla="*/ 93 h 1139"/>
                    <a:gd name="T60" fmla="*/ 699 w 915"/>
                    <a:gd name="T61" fmla="*/ 162 h 1139"/>
                    <a:gd name="T62" fmla="*/ 699 w 915"/>
                    <a:gd name="T63" fmla="*/ 200 h 1139"/>
                    <a:gd name="T64" fmla="*/ 676 w 915"/>
                    <a:gd name="T65" fmla="*/ 278 h 1139"/>
                    <a:gd name="T66" fmla="*/ 676 w 915"/>
                    <a:gd name="T67" fmla="*/ 346 h 1139"/>
                    <a:gd name="T68" fmla="*/ 676 w 915"/>
                    <a:gd name="T69" fmla="*/ 462 h 1139"/>
                    <a:gd name="T70" fmla="*/ 645 w 915"/>
                    <a:gd name="T71" fmla="*/ 608 h 1139"/>
                    <a:gd name="T72" fmla="*/ 615 w 915"/>
                    <a:gd name="T73" fmla="*/ 700 h 1139"/>
                    <a:gd name="T74" fmla="*/ 561 w 915"/>
                    <a:gd name="T75" fmla="*/ 816 h 1139"/>
                    <a:gd name="T76" fmla="*/ 499 w 915"/>
                    <a:gd name="T77" fmla="*/ 908 h 1139"/>
                    <a:gd name="T78" fmla="*/ 454 w 915"/>
                    <a:gd name="T79" fmla="*/ 954 h 1139"/>
                    <a:gd name="T80" fmla="*/ 330 w 915"/>
                    <a:gd name="T81" fmla="*/ 993 h 1139"/>
                    <a:gd name="T82" fmla="*/ 215 w 915"/>
                    <a:gd name="T83" fmla="*/ 1008 h 1139"/>
                    <a:gd name="T84" fmla="*/ 99 w 915"/>
                    <a:gd name="T85" fmla="*/ 1024 h 1139"/>
                    <a:gd name="T86" fmla="*/ 15 w 915"/>
                    <a:gd name="T87" fmla="*/ 1008 h 113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915"/>
                    <a:gd name="T133" fmla="*/ 0 h 1139"/>
                    <a:gd name="T134" fmla="*/ 915 w 915"/>
                    <a:gd name="T135" fmla="*/ 1139 h 113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915" h="1139">
                      <a:moveTo>
                        <a:pt x="15" y="1008"/>
                      </a:moveTo>
                      <a:lnTo>
                        <a:pt x="0" y="1061"/>
                      </a:lnTo>
                      <a:lnTo>
                        <a:pt x="15" y="1139"/>
                      </a:lnTo>
                      <a:lnTo>
                        <a:pt x="70" y="1139"/>
                      </a:lnTo>
                      <a:lnTo>
                        <a:pt x="231" y="1108"/>
                      </a:lnTo>
                      <a:lnTo>
                        <a:pt x="408" y="1046"/>
                      </a:lnTo>
                      <a:lnTo>
                        <a:pt x="554" y="946"/>
                      </a:lnTo>
                      <a:lnTo>
                        <a:pt x="639" y="816"/>
                      </a:lnTo>
                      <a:lnTo>
                        <a:pt x="715" y="593"/>
                      </a:lnTo>
                      <a:lnTo>
                        <a:pt x="738" y="385"/>
                      </a:lnTo>
                      <a:lnTo>
                        <a:pt x="738" y="285"/>
                      </a:lnTo>
                      <a:lnTo>
                        <a:pt x="777" y="224"/>
                      </a:lnTo>
                      <a:lnTo>
                        <a:pt x="845" y="200"/>
                      </a:lnTo>
                      <a:lnTo>
                        <a:pt x="907" y="200"/>
                      </a:lnTo>
                      <a:lnTo>
                        <a:pt x="915" y="169"/>
                      </a:lnTo>
                      <a:lnTo>
                        <a:pt x="823" y="177"/>
                      </a:lnTo>
                      <a:lnTo>
                        <a:pt x="808" y="154"/>
                      </a:lnTo>
                      <a:lnTo>
                        <a:pt x="884" y="70"/>
                      </a:lnTo>
                      <a:lnTo>
                        <a:pt x="868" y="47"/>
                      </a:lnTo>
                      <a:lnTo>
                        <a:pt x="853" y="62"/>
                      </a:lnTo>
                      <a:lnTo>
                        <a:pt x="792" y="123"/>
                      </a:lnTo>
                      <a:lnTo>
                        <a:pt x="777" y="123"/>
                      </a:lnTo>
                      <a:lnTo>
                        <a:pt x="777" y="16"/>
                      </a:lnTo>
                      <a:lnTo>
                        <a:pt x="761" y="0"/>
                      </a:lnTo>
                      <a:lnTo>
                        <a:pt x="738" y="8"/>
                      </a:lnTo>
                      <a:lnTo>
                        <a:pt x="746" y="123"/>
                      </a:lnTo>
                      <a:lnTo>
                        <a:pt x="730" y="131"/>
                      </a:lnTo>
                      <a:lnTo>
                        <a:pt x="668" y="70"/>
                      </a:lnTo>
                      <a:lnTo>
                        <a:pt x="623" y="62"/>
                      </a:lnTo>
                      <a:lnTo>
                        <a:pt x="631" y="93"/>
                      </a:lnTo>
                      <a:lnTo>
                        <a:pt x="699" y="162"/>
                      </a:lnTo>
                      <a:lnTo>
                        <a:pt x="699" y="200"/>
                      </a:lnTo>
                      <a:lnTo>
                        <a:pt x="676" y="278"/>
                      </a:lnTo>
                      <a:lnTo>
                        <a:pt x="676" y="346"/>
                      </a:lnTo>
                      <a:lnTo>
                        <a:pt x="676" y="462"/>
                      </a:lnTo>
                      <a:lnTo>
                        <a:pt x="645" y="608"/>
                      </a:lnTo>
                      <a:lnTo>
                        <a:pt x="615" y="700"/>
                      </a:lnTo>
                      <a:lnTo>
                        <a:pt x="561" y="816"/>
                      </a:lnTo>
                      <a:lnTo>
                        <a:pt x="499" y="908"/>
                      </a:lnTo>
                      <a:lnTo>
                        <a:pt x="454" y="954"/>
                      </a:lnTo>
                      <a:lnTo>
                        <a:pt x="330" y="993"/>
                      </a:lnTo>
                      <a:lnTo>
                        <a:pt x="215" y="1008"/>
                      </a:lnTo>
                      <a:lnTo>
                        <a:pt x="99" y="1024"/>
                      </a:lnTo>
                      <a:lnTo>
                        <a:pt x="15" y="100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0372" name="Line 148"/>
              <p:cNvSpPr>
                <a:spLocks noChangeAspect="1" noChangeShapeType="1"/>
              </p:cNvSpPr>
              <p:nvPr/>
            </p:nvSpPr>
            <p:spPr bwMode="auto">
              <a:xfrm flipV="1">
                <a:off x="1824" y="3840"/>
                <a:ext cx="576" cy="193"/>
              </a:xfrm>
              <a:prstGeom prst="line">
                <a:avLst/>
              </a:prstGeom>
              <a:noFill/>
              <a:ln w="6350">
                <a:solidFill>
                  <a:schemeClr val="hlink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35" name="Group 149"/>
            <p:cNvGrpSpPr>
              <a:grpSpLocks noChangeAspect="1"/>
            </p:cNvGrpSpPr>
            <p:nvPr/>
          </p:nvGrpSpPr>
          <p:grpSpPr bwMode="auto">
            <a:xfrm rot="1981365">
              <a:off x="2095" y="3385"/>
              <a:ext cx="141" cy="153"/>
              <a:chOff x="1584" y="3072"/>
              <a:chExt cx="816" cy="961"/>
            </a:xfrm>
          </p:grpSpPr>
          <p:grpSp>
            <p:nvGrpSpPr>
              <p:cNvPr id="10363" name="Group 150"/>
              <p:cNvGrpSpPr>
                <a:grpSpLocks noChangeAspect="1"/>
              </p:cNvGrpSpPr>
              <p:nvPr/>
            </p:nvGrpSpPr>
            <p:grpSpPr bwMode="auto">
              <a:xfrm rot="-1717408">
                <a:off x="1584" y="3072"/>
                <a:ext cx="744" cy="912"/>
                <a:chOff x="2448" y="2064"/>
                <a:chExt cx="744" cy="912"/>
              </a:xfrm>
            </p:grpSpPr>
            <p:sp>
              <p:nvSpPr>
                <p:cNvPr id="10365" name="Freeform 151"/>
                <p:cNvSpPr>
                  <a:spLocks noChangeAspect="1"/>
                </p:cNvSpPr>
                <p:nvPr/>
              </p:nvSpPr>
              <p:spPr bwMode="auto">
                <a:xfrm>
                  <a:off x="2810" y="2195"/>
                  <a:ext cx="200" cy="202"/>
                </a:xfrm>
                <a:custGeom>
                  <a:avLst/>
                  <a:gdLst>
                    <a:gd name="T0" fmla="*/ 388 w 600"/>
                    <a:gd name="T1" fmla="*/ 289 h 608"/>
                    <a:gd name="T2" fmla="*/ 372 w 600"/>
                    <a:gd name="T3" fmla="*/ 177 h 608"/>
                    <a:gd name="T4" fmla="*/ 341 w 600"/>
                    <a:gd name="T5" fmla="*/ 78 h 608"/>
                    <a:gd name="T6" fmla="*/ 284 w 600"/>
                    <a:gd name="T7" fmla="*/ 24 h 608"/>
                    <a:gd name="T8" fmla="*/ 185 w 600"/>
                    <a:gd name="T9" fmla="*/ 0 h 608"/>
                    <a:gd name="T10" fmla="*/ 100 w 600"/>
                    <a:gd name="T11" fmla="*/ 24 h 608"/>
                    <a:gd name="T12" fmla="*/ 19 w 600"/>
                    <a:gd name="T13" fmla="*/ 123 h 608"/>
                    <a:gd name="T14" fmla="*/ 0 w 600"/>
                    <a:gd name="T15" fmla="*/ 243 h 608"/>
                    <a:gd name="T16" fmla="*/ 19 w 600"/>
                    <a:gd name="T17" fmla="*/ 370 h 608"/>
                    <a:gd name="T18" fmla="*/ 50 w 600"/>
                    <a:gd name="T19" fmla="*/ 447 h 608"/>
                    <a:gd name="T20" fmla="*/ 88 w 600"/>
                    <a:gd name="T21" fmla="*/ 528 h 608"/>
                    <a:gd name="T22" fmla="*/ 130 w 600"/>
                    <a:gd name="T23" fmla="*/ 582 h 608"/>
                    <a:gd name="T24" fmla="*/ 177 w 600"/>
                    <a:gd name="T25" fmla="*/ 608 h 608"/>
                    <a:gd name="T26" fmla="*/ 242 w 600"/>
                    <a:gd name="T27" fmla="*/ 585 h 608"/>
                    <a:gd name="T28" fmla="*/ 307 w 600"/>
                    <a:gd name="T29" fmla="*/ 531 h 608"/>
                    <a:gd name="T30" fmla="*/ 349 w 600"/>
                    <a:gd name="T31" fmla="*/ 455 h 608"/>
                    <a:gd name="T32" fmla="*/ 388 w 600"/>
                    <a:gd name="T33" fmla="*/ 390 h 608"/>
                    <a:gd name="T34" fmla="*/ 400 w 600"/>
                    <a:gd name="T35" fmla="*/ 351 h 608"/>
                    <a:gd name="T36" fmla="*/ 565 w 600"/>
                    <a:gd name="T37" fmla="*/ 293 h 608"/>
                    <a:gd name="T38" fmla="*/ 600 w 600"/>
                    <a:gd name="T39" fmla="*/ 270 h 608"/>
                    <a:gd name="T40" fmla="*/ 580 w 600"/>
                    <a:gd name="T41" fmla="*/ 235 h 608"/>
                    <a:gd name="T42" fmla="*/ 388 w 600"/>
                    <a:gd name="T43" fmla="*/ 289 h 60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00"/>
                    <a:gd name="T67" fmla="*/ 0 h 608"/>
                    <a:gd name="T68" fmla="*/ 600 w 600"/>
                    <a:gd name="T69" fmla="*/ 608 h 60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00" h="608">
                      <a:moveTo>
                        <a:pt x="388" y="289"/>
                      </a:moveTo>
                      <a:lnTo>
                        <a:pt x="372" y="177"/>
                      </a:lnTo>
                      <a:lnTo>
                        <a:pt x="341" y="78"/>
                      </a:lnTo>
                      <a:lnTo>
                        <a:pt x="284" y="24"/>
                      </a:lnTo>
                      <a:lnTo>
                        <a:pt x="185" y="0"/>
                      </a:lnTo>
                      <a:lnTo>
                        <a:pt x="100" y="24"/>
                      </a:lnTo>
                      <a:lnTo>
                        <a:pt x="19" y="123"/>
                      </a:lnTo>
                      <a:lnTo>
                        <a:pt x="0" y="243"/>
                      </a:lnTo>
                      <a:lnTo>
                        <a:pt x="19" y="370"/>
                      </a:lnTo>
                      <a:lnTo>
                        <a:pt x="50" y="447"/>
                      </a:lnTo>
                      <a:lnTo>
                        <a:pt x="88" y="528"/>
                      </a:lnTo>
                      <a:lnTo>
                        <a:pt x="130" y="582"/>
                      </a:lnTo>
                      <a:lnTo>
                        <a:pt x="177" y="608"/>
                      </a:lnTo>
                      <a:lnTo>
                        <a:pt x="242" y="585"/>
                      </a:lnTo>
                      <a:lnTo>
                        <a:pt x="307" y="531"/>
                      </a:lnTo>
                      <a:lnTo>
                        <a:pt x="349" y="455"/>
                      </a:lnTo>
                      <a:lnTo>
                        <a:pt x="388" y="390"/>
                      </a:lnTo>
                      <a:lnTo>
                        <a:pt x="400" y="351"/>
                      </a:lnTo>
                      <a:lnTo>
                        <a:pt x="565" y="293"/>
                      </a:lnTo>
                      <a:lnTo>
                        <a:pt x="600" y="270"/>
                      </a:lnTo>
                      <a:lnTo>
                        <a:pt x="580" y="235"/>
                      </a:lnTo>
                      <a:lnTo>
                        <a:pt x="388" y="289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366" name="Freeform 152"/>
                <p:cNvSpPr>
                  <a:spLocks noChangeAspect="1"/>
                </p:cNvSpPr>
                <p:nvPr/>
              </p:nvSpPr>
              <p:spPr bwMode="auto">
                <a:xfrm>
                  <a:off x="2712" y="2413"/>
                  <a:ext cx="206" cy="361"/>
                </a:xfrm>
                <a:custGeom>
                  <a:avLst/>
                  <a:gdLst>
                    <a:gd name="T0" fmla="*/ 208 w 619"/>
                    <a:gd name="T1" fmla="*/ 161 h 1085"/>
                    <a:gd name="T2" fmla="*/ 284 w 619"/>
                    <a:gd name="T3" fmla="*/ 80 h 1085"/>
                    <a:gd name="T4" fmla="*/ 411 w 619"/>
                    <a:gd name="T5" fmla="*/ 3 h 1085"/>
                    <a:gd name="T6" fmla="*/ 469 w 619"/>
                    <a:gd name="T7" fmla="*/ 0 h 1085"/>
                    <a:gd name="T8" fmla="*/ 573 w 619"/>
                    <a:gd name="T9" fmla="*/ 34 h 1085"/>
                    <a:gd name="T10" fmla="*/ 619 w 619"/>
                    <a:gd name="T11" fmla="*/ 85 h 1085"/>
                    <a:gd name="T12" fmla="*/ 619 w 619"/>
                    <a:gd name="T13" fmla="*/ 161 h 1085"/>
                    <a:gd name="T14" fmla="*/ 542 w 619"/>
                    <a:gd name="T15" fmla="*/ 304 h 1085"/>
                    <a:gd name="T16" fmla="*/ 458 w 619"/>
                    <a:gd name="T17" fmla="*/ 415 h 1085"/>
                    <a:gd name="T18" fmla="*/ 422 w 619"/>
                    <a:gd name="T19" fmla="*/ 508 h 1085"/>
                    <a:gd name="T20" fmla="*/ 399 w 619"/>
                    <a:gd name="T21" fmla="*/ 615 h 1085"/>
                    <a:gd name="T22" fmla="*/ 422 w 619"/>
                    <a:gd name="T23" fmla="*/ 719 h 1085"/>
                    <a:gd name="T24" fmla="*/ 445 w 619"/>
                    <a:gd name="T25" fmla="*/ 820 h 1085"/>
                    <a:gd name="T26" fmla="*/ 445 w 619"/>
                    <a:gd name="T27" fmla="*/ 935 h 1085"/>
                    <a:gd name="T28" fmla="*/ 411 w 619"/>
                    <a:gd name="T29" fmla="*/ 1005 h 1085"/>
                    <a:gd name="T30" fmla="*/ 334 w 619"/>
                    <a:gd name="T31" fmla="*/ 1043 h 1085"/>
                    <a:gd name="T32" fmla="*/ 242 w 619"/>
                    <a:gd name="T33" fmla="*/ 1085 h 1085"/>
                    <a:gd name="T34" fmla="*/ 157 w 619"/>
                    <a:gd name="T35" fmla="*/ 1085 h 1085"/>
                    <a:gd name="T36" fmla="*/ 100 w 619"/>
                    <a:gd name="T37" fmla="*/ 1054 h 1085"/>
                    <a:gd name="T38" fmla="*/ 23 w 619"/>
                    <a:gd name="T39" fmla="*/ 927 h 1085"/>
                    <a:gd name="T40" fmla="*/ 0 w 619"/>
                    <a:gd name="T41" fmla="*/ 797 h 1085"/>
                    <a:gd name="T42" fmla="*/ 8 w 619"/>
                    <a:gd name="T43" fmla="*/ 628 h 1085"/>
                    <a:gd name="T44" fmla="*/ 65 w 619"/>
                    <a:gd name="T45" fmla="*/ 415 h 1085"/>
                    <a:gd name="T46" fmla="*/ 123 w 619"/>
                    <a:gd name="T47" fmla="*/ 277 h 1085"/>
                    <a:gd name="T48" fmla="*/ 208 w 619"/>
                    <a:gd name="T49" fmla="*/ 161 h 108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19"/>
                    <a:gd name="T76" fmla="*/ 0 h 1085"/>
                    <a:gd name="T77" fmla="*/ 619 w 619"/>
                    <a:gd name="T78" fmla="*/ 1085 h 108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19" h="1085">
                      <a:moveTo>
                        <a:pt x="208" y="161"/>
                      </a:moveTo>
                      <a:lnTo>
                        <a:pt x="284" y="80"/>
                      </a:lnTo>
                      <a:lnTo>
                        <a:pt x="411" y="3"/>
                      </a:lnTo>
                      <a:lnTo>
                        <a:pt x="469" y="0"/>
                      </a:lnTo>
                      <a:lnTo>
                        <a:pt x="573" y="34"/>
                      </a:lnTo>
                      <a:lnTo>
                        <a:pt x="619" y="85"/>
                      </a:lnTo>
                      <a:lnTo>
                        <a:pt x="619" y="161"/>
                      </a:lnTo>
                      <a:lnTo>
                        <a:pt x="542" y="304"/>
                      </a:lnTo>
                      <a:lnTo>
                        <a:pt x="458" y="415"/>
                      </a:lnTo>
                      <a:lnTo>
                        <a:pt x="422" y="508"/>
                      </a:lnTo>
                      <a:lnTo>
                        <a:pt x="399" y="615"/>
                      </a:lnTo>
                      <a:lnTo>
                        <a:pt x="422" y="719"/>
                      </a:lnTo>
                      <a:lnTo>
                        <a:pt x="445" y="820"/>
                      </a:lnTo>
                      <a:lnTo>
                        <a:pt x="445" y="935"/>
                      </a:lnTo>
                      <a:lnTo>
                        <a:pt x="411" y="1005"/>
                      </a:lnTo>
                      <a:lnTo>
                        <a:pt x="334" y="1043"/>
                      </a:lnTo>
                      <a:lnTo>
                        <a:pt x="242" y="1085"/>
                      </a:lnTo>
                      <a:lnTo>
                        <a:pt x="157" y="1085"/>
                      </a:lnTo>
                      <a:lnTo>
                        <a:pt x="100" y="1054"/>
                      </a:lnTo>
                      <a:lnTo>
                        <a:pt x="23" y="927"/>
                      </a:lnTo>
                      <a:lnTo>
                        <a:pt x="0" y="797"/>
                      </a:lnTo>
                      <a:lnTo>
                        <a:pt x="8" y="628"/>
                      </a:lnTo>
                      <a:lnTo>
                        <a:pt x="65" y="415"/>
                      </a:lnTo>
                      <a:lnTo>
                        <a:pt x="123" y="277"/>
                      </a:lnTo>
                      <a:lnTo>
                        <a:pt x="208" y="16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367" name="Freeform 153"/>
                <p:cNvSpPr>
                  <a:spLocks noChangeAspect="1"/>
                </p:cNvSpPr>
                <p:nvPr/>
              </p:nvSpPr>
              <p:spPr bwMode="auto">
                <a:xfrm>
                  <a:off x="2726" y="2706"/>
                  <a:ext cx="261" cy="270"/>
                </a:xfrm>
                <a:custGeom>
                  <a:avLst/>
                  <a:gdLst>
                    <a:gd name="T0" fmla="*/ 0 w 782"/>
                    <a:gd name="T1" fmla="*/ 76 h 808"/>
                    <a:gd name="T2" fmla="*/ 66 w 782"/>
                    <a:gd name="T3" fmla="*/ 0 h 808"/>
                    <a:gd name="T4" fmla="*/ 163 w 782"/>
                    <a:gd name="T5" fmla="*/ 0 h 808"/>
                    <a:gd name="T6" fmla="*/ 343 w 782"/>
                    <a:gd name="T7" fmla="*/ 19 h 808"/>
                    <a:gd name="T8" fmla="*/ 555 w 782"/>
                    <a:gd name="T9" fmla="*/ 30 h 808"/>
                    <a:gd name="T10" fmla="*/ 636 w 782"/>
                    <a:gd name="T11" fmla="*/ 65 h 808"/>
                    <a:gd name="T12" fmla="*/ 670 w 782"/>
                    <a:gd name="T13" fmla="*/ 110 h 808"/>
                    <a:gd name="T14" fmla="*/ 678 w 782"/>
                    <a:gd name="T15" fmla="*/ 180 h 808"/>
                    <a:gd name="T16" fmla="*/ 654 w 782"/>
                    <a:gd name="T17" fmla="*/ 253 h 808"/>
                    <a:gd name="T18" fmla="*/ 589 w 782"/>
                    <a:gd name="T19" fmla="*/ 365 h 808"/>
                    <a:gd name="T20" fmla="*/ 504 w 782"/>
                    <a:gd name="T21" fmla="*/ 457 h 808"/>
                    <a:gd name="T22" fmla="*/ 439 w 782"/>
                    <a:gd name="T23" fmla="*/ 541 h 808"/>
                    <a:gd name="T24" fmla="*/ 412 w 782"/>
                    <a:gd name="T25" fmla="*/ 607 h 808"/>
                    <a:gd name="T26" fmla="*/ 393 w 782"/>
                    <a:gd name="T27" fmla="*/ 653 h 808"/>
                    <a:gd name="T28" fmla="*/ 400 w 782"/>
                    <a:gd name="T29" fmla="*/ 689 h 808"/>
                    <a:gd name="T30" fmla="*/ 405 w 782"/>
                    <a:gd name="T31" fmla="*/ 711 h 808"/>
                    <a:gd name="T32" fmla="*/ 482 w 782"/>
                    <a:gd name="T33" fmla="*/ 711 h 808"/>
                    <a:gd name="T34" fmla="*/ 601 w 782"/>
                    <a:gd name="T35" fmla="*/ 692 h 808"/>
                    <a:gd name="T36" fmla="*/ 678 w 782"/>
                    <a:gd name="T37" fmla="*/ 692 h 808"/>
                    <a:gd name="T38" fmla="*/ 758 w 782"/>
                    <a:gd name="T39" fmla="*/ 723 h 808"/>
                    <a:gd name="T40" fmla="*/ 782 w 782"/>
                    <a:gd name="T41" fmla="*/ 761 h 808"/>
                    <a:gd name="T42" fmla="*/ 758 w 782"/>
                    <a:gd name="T43" fmla="*/ 796 h 808"/>
                    <a:gd name="T44" fmla="*/ 724 w 782"/>
                    <a:gd name="T45" fmla="*/ 808 h 808"/>
                    <a:gd name="T46" fmla="*/ 670 w 782"/>
                    <a:gd name="T47" fmla="*/ 792 h 808"/>
                    <a:gd name="T48" fmla="*/ 597 w 782"/>
                    <a:gd name="T49" fmla="*/ 749 h 808"/>
                    <a:gd name="T50" fmla="*/ 520 w 782"/>
                    <a:gd name="T51" fmla="*/ 757 h 808"/>
                    <a:gd name="T52" fmla="*/ 393 w 782"/>
                    <a:gd name="T53" fmla="*/ 780 h 808"/>
                    <a:gd name="T54" fmla="*/ 355 w 782"/>
                    <a:gd name="T55" fmla="*/ 773 h 808"/>
                    <a:gd name="T56" fmla="*/ 335 w 782"/>
                    <a:gd name="T57" fmla="*/ 746 h 808"/>
                    <a:gd name="T58" fmla="*/ 335 w 782"/>
                    <a:gd name="T59" fmla="*/ 681 h 808"/>
                    <a:gd name="T60" fmla="*/ 335 w 782"/>
                    <a:gd name="T61" fmla="*/ 588 h 808"/>
                    <a:gd name="T62" fmla="*/ 389 w 782"/>
                    <a:gd name="T63" fmla="*/ 518 h 808"/>
                    <a:gd name="T64" fmla="*/ 470 w 782"/>
                    <a:gd name="T65" fmla="*/ 414 h 808"/>
                    <a:gd name="T66" fmla="*/ 540 w 782"/>
                    <a:gd name="T67" fmla="*/ 323 h 808"/>
                    <a:gd name="T68" fmla="*/ 586 w 782"/>
                    <a:gd name="T69" fmla="*/ 253 h 808"/>
                    <a:gd name="T70" fmla="*/ 609 w 782"/>
                    <a:gd name="T71" fmla="*/ 192 h 808"/>
                    <a:gd name="T72" fmla="*/ 597 w 782"/>
                    <a:gd name="T73" fmla="*/ 157 h 808"/>
                    <a:gd name="T74" fmla="*/ 566 w 782"/>
                    <a:gd name="T75" fmla="*/ 115 h 808"/>
                    <a:gd name="T76" fmla="*/ 520 w 782"/>
                    <a:gd name="T77" fmla="*/ 103 h 808"/>
                    <a:gd name="T78" fmla="*/ 470 w 782"/>
                    <a:gd name="T79" fmla="*/ 103 h 808"/>
                    <a:gd name="T80" fmla="*/ 358 w 782"/>
                    <a:gd name="T81" fmla="*/ 103 h 808"/>
                    <a:gd name="T82" fmla="*/ 193 w 782"/>
                    <a:gd name="T83" fmla="*/ 134 h 808"/>
                    <a:gd name="T84" fmla="*/ 70 w 782"/>
                    <a:gd name="T85" fmla="*/ 146 h 808"/>
                    <a:gd name="T86" fmla="*/ 20 w 782"/>
                    <a:gd name="T87" fmla="*/ 134 h 808"/>
                    <a:gd name="T88" fmla="*/ 0 w 782"/>
                    <a:gd name="T89" fmla="*/ 115 h 808"/>
                    <a:gd name="T90" fmla="*/ 0 w 782"/>
                    <a:gd name="T91" fmla="*/ 76 h 80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782"/>
                    <a:gd name="T139" fmla="*/ 0 h 808"/>
                    <a:gd name="T140" fmla="*/ 782 w 782"/>
                    <a:gd name="T141" fmla="*/ 808 h 80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782" h="808">
                      <a:moveTo>
                        <a:pt x="0" y="76"/>
                      </a:moveTo>
                      <a:lnTo>
                        <a:pt x="66" y="0"/>
                      </a:lnTo>
                      <a:lnTo>
                        <a:pt x="163" y="0"/>
                      </a:lnTo>
                      <a:lnTo>
                        <a:pt x="343" y="19"/>
                      </a:lnTo>
                      <a:lnTo>
                        <a:pt x="555" y="30"/>
                      </a:lnTo>
                      <a:lnTo>
                        <a:pt x="636" y="65"/>
                      </a:lnTo>
                      <a:lnTo>
                        <a:pt x="670" y="110"/>
                      </a:lnTo>
                      <a:lnTo>
                        <a:pt x="678" y="180"/>
                      </a:lnTo>
                      <a:lnTo>
                        <a:pt x="654" y="253"/>
                      </a:lnTo>
                      <a:lnTo>
                        <a:pt x="589" y="365"/>
                      </a:lnTo>
                      <a:lnTo>
                        <a:pt x="504" y="457"/>
                      </a:lnTo>
                      <a:lnTo>
                        <a:pt x="439" y="541"/>
                      </a:lnTo>
                      <a:lnTo>
                        <a:pt x="412" y="607"/>
                      </a:lnTo>
                      <a:lnTo>
                        <a:pt x="393" y="653"/>
                      </a:lnTo>
                      <a:lnTo>
                        <a:pt x="400" y="689"/>
                      </a:lnTo>
                      <a:lnTo>
                        <a:pt x="405" y="711"/>
                      </a:lnTo>
                      <a:lnTo>
                        <a:pt x="482" y="711"/>
                      </a:lnTo>
                      <a:lnTo>
                        <a:pt x="601" y="692"/>
                      </a:lnTo>
                      <a:lnTo>
                        <a:pt x="678" y="692"/>
                      </a:lnTo>
                      <a:lnTo>
                        <a:pt x="758" y="723"/>
                      </a:lnTo>
                      <a:lnTo>
                        <a:pt x="782" y="761"/>
                      </a:lnTo>
                      <a:lnTo>
                        <a:pt x="758" y="796"/>
                      </a:lnTo>
                      <a:lnTo>
                        <a:pt x="724" y="808"/>
                      </a:lnTo>
                      <a:lnTo>
                        <a:pt x="670" y="792"/>
                      </a:lnTo>
                      <a:lnTo>
                        <a:pt x="597" y="749"/>
                      </a:lnTo>
                      <a:lnTo>
                        <a:pt x="520" y="757"/>
                      </a:lnTo>
                      <a:lnTo>
                        <a:pt x="393" y="780"/>
                      </a:lnTo>
                      <a:lnTo>
                        <a:pt x="355" y="773"/>
                      </a:lnTo>
                      <a:lnTo>
                        <a:pt x="335" y="746"/>
                      </a:lnTo>
                      <a:lnTo>
                        <a:pt x="335" y="681"/>
                      </a:lnTo>
                      <a:lnTo>
                        <a:pt x="335" y="588"/>
                      </a:lnTo>
                      <a:lnTo>
                        <a:pt x="389" y="518"/>
                      </a:lnTo>
                      <a:lnTo>
                        <a:pt x="470" y="414"/>
                      </a:lnTo>
                      <a:lnTo>
                        <a:pt x="540" y="323"/>
                      </a:lnTo>
                      <a:lnTo>
                        <a:pt x="586" y="253"/>
                      </a:lnTo>
                      <a:lnTo>
                        <a:pt x="609" y="192"/>
                      </a:lnTo>
                      <a:lnTo>
                        <a:pt x="597" y="157"/>
                      </a:lnTo>
                      <a:lnTo>
                        <a:pt x="566" y="115"/>
                      </a:lnTo>
                      <a:lnTo>
                        <a:pt x="520" y="103"/>
                      </a:lnTo>
                      <a:lnTo>
                        <a:pt x="470" y="103"/>
                      </a:lnTo>
                      <a:lnTo>
                        <a:pt x="358" y="103"/>
                      </a:lnTo>
                      <a:lnTo>
                        <a:pt x="193" y="134"/>
                      </a:lnTo>
                      <a:lnTo>
                        <a:pt x="70" y="146"/>
                      </a:lnTo>
                      <a:lnTo>
                        <a:pt x="20" y="134"/>
                      </a:lnTo>
                      <a:lnTo>
                        <a:pt x="0" y="115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368" name="Freeform 154"/>
                <p:cNvSpPr>
                  <a:spLocks noChangeAspect="1"/>
                </p:cNvSpPr>
                <p:nvPr/>
              </p:nvSpPr>
              <p:spPr bwMode="auto">
                <a:xfrm>
                  <a:off x="2448" y="2645"/>
                  <a:ext cx="331" cy="256"/>
                </a:xfrm>
                <a:custGeom>
                  <a:avLst/>
                  <a:gdLst>
                    <a:gd name="T0" fmla="*/ 808 w 992"/>
                    <a:gd name="T1" fmla="*/ 320 h 770"/>
                    <a:gd name="T2" fmla="*/ 823 w 992"/>
                    <a:gd name="T3" fmla="*/ 219 h 770"/>
                    <a:gd name="T4" fmla="*/ 881 w 992"/>
                    <a:gd name="T5" fmla="*/ 181 h 770"/>
                    <a:gd name="T6" fmla="*/ 950 w 992"/>
                    <a:gd name="T7" fmla="*/ 174 h 770"/>
                    <a:gd name="T8" fmla="*/ 992 w 992"/>
                    <a:gd name="T9" fmla="*/ 219 h 770"/>
                    <a:gd name="T10" fmla="*/ 973 w 992"/>
                    <a:gd name="T11" fmla="*/ 308 h 770"/>
                    <a:gd name="T12" fmla="*/ 935 w 992"/>
                    <a:gd name="T13" fmla="*/ 427 h 770"/>
                    <a:gd name="T14" fmla="*/ 857 w 992"/>
                    <a:gd name="T15" fmla="*/ 562 h 770"/>
                    <a:gd name="T16" fmla="*/ 761 w 992"/>
                    <a:gd name="T17" fmla="*/ 677 h 770"/>
                    <a:gd name="T18" fmla="*/ 681 w 992"/>
                    <a:gd name="T19" fmla="*/ 739 h 770"/>
                    <a:gd name="T20" fmla="*/ 592 w 992"/>
                    <a:gd name="T21" fmla="*/ 770 h 770"/>
                    <a:gd name="T22" fmla="*/ 507 w 992"/>
                    <a:gd name="T23" fmla="*/ 759 h 770"/>
                    <a:gd name="T24" fmla="*/ 442 w 992"/>
                    <a:gd name="T25" fmla="*/ 723 h 770"/>
                    <a:gd name="T26" fmla="*/ 419 w 992"/>
                    <a:gd name="T27" fmla="*/ 666 h 770"/>
                    <a:gd name="T28" fmla="*/ 392 w 992"/>
                    <a:gd name="T29" fmla="*/ 566 h 770"/>
                    <a:gd name="T30" fmla="*/ 361 w 992"/>
                    <a:gd name="T31" fmla="*/ 382 h 770"/>
                    <a:gd name="T32" fmla="*/ 338 w 992"/>
                    <a:gd name="T33" fmla="*/ 254 h 770"/>
                    <a:gd name="T34" fmla="*/ 338 w 992"/>
                    <a:gd name="T35" fmla="*/ 104 h 770"/>
                    <a:gd name="T36" fmla="*/ 323 w 992"/>
                    <a:gd name="T37" fmla="*/ 78 h 770"/>
                    <a:gd name="T38" fmla="*/ 277 w 992"/>
                    <a:gd name="T39" fmla="*/ 70 h 770"/>
                    <a:gd name="T40" fmla="*/ 223 w 992"/>
                    <a:gd name="T41" fmla="*/ 112 h 770"/>
                    <a:gd name="T42" fmla="*/ 173 w 992"/>
                    <a:gd name="T43" fmla="*/ 181 h 770"/>
                    <a:gd name="T44" fmla="*/ 115 w 992"/>
                    <a:gd name="T45" fmla="*/ 219 h 770"/>
                    <a:gd name="T46" fmla="*/ 27 w 992"/>
                    <a:gd name="T47" fmla="*/ 219 h 770"/>
                    <a:gd name="T48" fmla="*/ 0 w 992"/>
                    <a:gd name="T49" fmla="*/ 196 h 770"/>
                    <a:gd name="T50" fmla="*/ 0 w 992"/>
                    <a:gd name="T51" fmla="*/ 158 h 770"/>
                    <a:gd name="T52" fmla="*/ 39 w 992"/>
                    <a:gd name="T53" fmla="*/ 123 h 770"/>
                    <a:gd name="T54" fmla="*/ 81 w 992"/>
                    <a:gd name="T55" fmla="*/ 135 h 770"/>
                    <a:gd name="T56" fmla="*/ 119 w 992"/>
                    <a:gd name="T57" fmla="*/ 127 h 770"/>
                    <a:gd name="T58" fmla="*/ 189 w 992"/>
                    <a:gd name="T59" fmla="*/ 78 h 770"/>
                    <a:gd name="T60" fmla="*/ 257 w 992"/>
                    <a:gd name="T61" fmla="*/ 23 h 770"/>
                    <a:gd name="T62" fmla="*/ 323 w 992"/>
                    <a:gd name="T63" fmla="*/ 8 h 770"/>
                    <a:gd name="T64" fmla="*/ 415 w 992"/>
                    <a:gd name="T65" fmla="*/ 0 h 770"/>
                    <a:gd name="T66" fmla="*/ 419 w 992"/>
                    <a:gd name="T67" fmla="*/ 42 h 770"/>
                    <a:gd name="T68" fmla="*/ 397 w 992"/>
                    <a:gd name="T69" fmla="*/ 89 h 770"/>
                    <a:gd name="T70" fmla="*/ 392 w 992"/>
                    <a:gd name="T71" fmla="*/ 208 h 770"/>
                    <a:gd name="T72" fmla="*/ 419 w 992"/>
                    <a:gd name="T73" fmla="*/ 366 h 770"/>
                    <a:gd name="T74" fmla="*/ 462 w 992"/>
                    <a:gd name="T75" fmla="*/ 520 h 770"/>
                    <a:gd name="T76" fmla="*/ 499 w 992"/>
                    <a:gd name="T77" fmla="*/ 612 h 770"/>
                    <a:gd name="T78" fmla="*/ 558 w 992"/>
                    <a:gd name="T79" fmla="*/ 655 h 770"/>
                    <a:gd name="T80" fmla="*/ 615 w 992"/>
                    <a:gd name="T81" fmla="*/ 655 h 770"/>
                    <a:gd name="T82" fmla="*/ 673 w 992"/>
                    <a:gd name="T83" fmla="*/ 612 h 770"/>
                    <a:gd name="T84" fmla="*/ 750 w 992"/>
                    <a:gd name="T85" fmla="*/ 515 h 770"/>
                    <a:gd name="T86" fmla="*/ 800 w 992"/>
                    <a:gd name="T87" fmla="*/ 377 h 770"/>
                    <a:gd name="T88" fmla="*/ 808 w 992"/>
                    <a:gd name="T89" fmla="*/ 320 h 77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992"/>
                    <a:gd name="T136" fmla="*/ 0 h 770"/>
                    <a:gd name="T137" fmla="*/ 992 w 992"/>
                    <a:gd name="T138" fmla="*/ 770 h 77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992" h="770">
                      <a:moveTo>
                        <a:pt x="808" y="320"/>
                      </a:moveTo>
                      <a:lnTo>
                        <a:pt x="823" y="219"/>
                      </a:lnTo>
                      <a:lnTo>
                        <a:pt x="881" y="181"/>
                      </a:lnTo>
                      <a:lnTo>
                        <a:pt x="950" y="174"/>
                      </a:lnTo>
                      <a:lnTo>
                        <a:pt x="992" y="219"/>
                      </a:lnTo>
                      <a:lnTo>
                        <a:pt x="973" y="308"/>
                      </a:lnTo>
                      <a:lnTo>
                        <a:pt x="935" y="427"/>
                      </a:lnTo>
                      <a:lnTo>
                        <a:pt x="857" y="562"/>
                      </a:lnTo>
                      <a:lnTo>
                        <a:pt x="761" y="677"/>
                      </a:lnTo>
                      <a:lnTo>
                        <a:pt x="681" y="739"/>
                      </a:lnTo>
                      <a:lnTo>
                        <a:pt x="592" y="770"/>
                      </a:lnTo>
                      <a:lnTo>
                        <a:pt x="507" y="759"/>
                      </a:lnTo>
                      <a:lnTo>
                        <a:pt x="442" y="723"/>
                      </a:lnTo>
                      <a:lnTo>
                        <a:pt x="419" y="666"/>
                      </a:lnTo>
                      <a:lnTo>
                        <a:pt x="392" y="566"/>
                      </a:lnTo>
                      <a:lnTo>
                        <a:pt x="361" y="382"/>
                      </a:lnTo>
                      <a:lnTo>
                        <a:pt x="338" y="254"/>
                      </a:lnTo>
                      <a:lnTo>
                        <a:pt x="338" y="104"/>
                      </a:lnTo>
                      <a:lnTo>
                        <a:pt x="323" y="78"/>
                      </a:lnTo>
                      <a:lnTo>
                        <a:pt x="277" y="70"/>
                      </a:lnTo>
                      <a:lnTo>
                        <a:pt x="223" y="112"/>
                      </a:lnTo>
                      <a:lnTo>
                        <a:pt x="173" y="181"/>
                      </a:lnTo>
                      <a:lnTo>
                        <a:pt x="115" y="219"/>
                      </a:lnTo>
                      <a:lnTo>
                        <a:pt x="27" y="219"/>
                      </a:lnTo>
                      <a:lnTo>
                        <a:pt x="0" y="196"/>
                      </a:lnTo>
                      <a:lnTo>
                        <a:pt x="0" y="158"/>
                      </a:lnTo>
                      <a:lnTo>
                        <a:pt x="39" y="123"/>
                      </a:lnTo>
                      <a:lnTo>
                        <a:pt x="81" y="135"/>
                      </a:lnTo>
                      <a:lnTo>
                        <a:pt x="119" y="127"/>
                      </a:lnTo>
                      <a:lnTo>
                        <a:pt x="189" y="78"/>
                      </a:lnTo>
                      <a:lnTo>
                        <a:pt x="257" y="23"/>
                      </a:lnTo>
                      <a:lnTo>
                        <a:pt x="323" y="8"/>
                      </a:lnTo>
                      <a:lnTo>
                        <a:pt x="415" y="0"/>
                      </a:lnTo>
                      <a:lnTo>
                        <a:pt x="419" y="42"/>
                      </a:lnTo>
                      <a:lnTo>
                        <a:pt x="397" y="89"/>
                      </a:lnTo>
                      <a:lnTo>
                        <a:pt x="392" y="208"/>
                      </a:lnTo>
                      <a:lnTo>
                        <a:pt x="419" y="366"/>
                      </a:lnTo>
                      <a:lnTo>
                        <a:pt x="462" y="520"/>
                      </a:lnTo>
                      <a:lnTo>
                        <a:pt x="499" y="612"/>
                      </a:lnTo>
                      <a:lnTo>
                        <a:pt x="558" y="655"/>
                      </a:lnTo>
                      <a:lnTo>
                        <a:pt x="615" y="655"/>
                      </a:lnTo>
                      <a:lnTo>
                        <a:pt x="673" y="612"/>
                      </a:lnTo>
                      <a:lnTo>
                        <a:pt x="750" y="515"/>
                      </a:lnTo>
                      <a:lnTo>
                        <a:pt x="800" y="377"/>
                      </a:lnTo>
                      <a:lnTo>
                        <a:pt x="808" y="32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369" name="Freeform 155"/>
                <p:cNvSpPr>
                  <a:spLocks noChangeAspect="1"/>
                </p:cNvSpPr>
                <p:nvPr/>
              </p:nvSpPr>
              <p:spPr bwMode="auto">
                <a:xfrm>
                  <a:off x="2605" y="2064"/>
                  <a:ext cx="233" cy="405"/>
                </a:xfrm>
                <a:custGeom>
                  <a:avLst/>
                  <a:gdLst>
                    <a:gd name="T0" fmla="*/ 445 w 699"/>
                    <a:gd name="T1" fmla="*/ 923 h 1216"/>
                    <a:gd name="T2" fmla="*/ 560 w 699"/>
                    <a:gd name="T3" fmla="*/ 1039 h 1216"/>
                    <a:gd name="T4" fmla="*/ 606 w 699"/>
                    <a:gd name="T5" fmla="*/ 1039 h 1216"/>
                    <a:gd name="T6" fmla="*/ 684 w 699"/>
                    <a:gd name="T7" fmla="*/ 1086 h 1216"/>
                    <a:gd name="T8" fmla="*/ 699 w 699"/>
                    <a:gd name="T9" fmla="*/ 1139 h 1216"/>
                    <a:gd name="T10" fmla="*/ 676 w 699"/>
                    <a:gd name="T11" fmla="*/ 1208 h 1216"/>
                    <a:gd name="T12" fmla="*/ 614 w 699"/>
                    <a:gd name="T13" fmla="*/ 1216 h 1216"/>
                    <a:gd name="T14" fmla="*/ 537 w 699"/>
                    <a:gd name="T15" fmla="*/ 1162 h 1216"/>
                    <a:gd name="T16" fmla="*/ 383 w 699"/>
                    <a:gd name="T17" fmla="*/ 1016 h 1216"/>
                    <a:gd name="T18" fmla="*/ 284 w 699"/>
                    <a:gd name="T19" fmla="*/ 878 h 1216"/>
                    <a:gd name="T20" fmla="*/ 237 w 699"/>
                    <a:gd name="T21" fmla="*/ 769 h 1216"/>
                    <a:gd name="T22" fmla="*/ 206 w 699"/>
                    <a:gd name="T23" fmla="*/ 585 h 1216"/>
                    <a:gd name="T24" fmla="*/ 206 w 699"/>
                    <a:gd name="T25" fmla="*/ 346 h 1216"/>
                    <a:gd name="T26" fmla="*/ 198 w 699"/>
                    <a:gd name="T27" fmla="*/ 285 h 1216"/>
                    <a:gd name="T28" fmla="*/ 153 w 699"/>
                    <a:gd name="T29" fmla="*/ 239 h 1216"/>
                    <a:gd name="T30" fmla="*/ 22 w 699"/>
                    <a:gd name="T31" fmla="*/ 247 h 1216"/>
                    <a:gd name="T32" fmla="*/ 0 w 699"/>
                    <a:gd name="T33" fmla="*/ 223 h 1216"/>
                    <a:gd name="T34" fmla="*/ 29 w 699"/>
                    <a:gd name="T35" fmla="*/ 208 h 1216"/>
                    <a:gd name="T36" fmla="*/ 122 w 699"/>
                    <a:gd name="T37" fmla="*/ 200 h 1216"/>
                    <a:gd name="T38" fmla="*/ 138 w 699"/>
                    <a:gd name="T39" fmla="*/ 185 h 1216"/>
                    <a:gd name="T40" fmla="*/ 6 w 699"/>
                    <a:gd name="T41" fmla="*/ 107 h 1216"/>
                    <a:gd name="T42" fmla="*/ 6 w 699"/>
                    <a:gd name="T43" fmla="*/ 77 h 1216"/>
                    <a:gd name="T44" fmla="*/ 29 w 699"/>
                    <a:gd name="T45" fmla="*/ 70 h 1216"/>
                    <a:gd name="T46" fmla="*/ 138 w 699"/>
                    <a:gd name="T47" fmla="*/ 130 h 1216"/>
                    <a:gd name="T48" fmla="*/ 161 w 699"/>
                    <a:gd name="T49" fmla="*/ 123 h 1216"/>
                    <a:gd name="T50" fmla="*/ 138 w 699"/>
                    <a:gd name="T51" fmla="*/ 8 h 1216"/>
                    <a:gd name="T52" fmla="*/ 153 w 699"/>
                    <a:gd name="T53" fmla="*/ 0 h 1216"/>
                    <a:gd name="T54" fmla="*/ 169 w 699"/>
                    <a:gd name="T55" fmla="*/ 8 h 1216"/>
                    <a:gd name="T56" fmla="*/ 198 w 699"/>
                    <a:gd name="T57" fmla="*/ 123 h 1216"/>
                    <a:gd name="T58" fmla="*/ 222 w 699"/>
                    <a:gd name="T59" fmla="*/ 130 h 1216"/>
                    <a:gd name="T60" fmla="*/ 284 w 699"/>
                    <a:gd name="T61" fmla="*/ 8 h 1216"/>
                    <a:gd name="T62" fmla="*/ 299 w 699"/>
                    <a:gd name="T63" fmla="*/ 8 h 1216"/>
                    <a:gd name="T64" fmla="*/ 299 w 699"/>
                    <a:gd name="T65" fmla="*/ 46 h 1216"/>
                    <a:gd name="T66" fmla="*/ 260 w 699"/>
                    <a:gd name="T67" fmla="*/ 146 h 1216"/>
                    <a:gd name="T68" fmla="*/ 260 w 699"/>
                    <a:gd name="T69" fmla="*/ 200 h 1216"/>
                    <a:gd name="T70" fmla="*/ 276 w 699"/>
                    <a:gd name="T71" fmla="*/ 270 h 1216"/>
                    <a:gd name="T72" fmla="*/ 268 w 699"/>
                    <a:gd name="T73" fmla="*/ 361 h 1216"/>
                    <a:gd name="T74" fmla="*/ 276 w 699"/>
                    <a:gd name="T75" fmla="*/ 531 h 1216"/>
                    <a:gd name="T76" fmla="*/ 291 w 699"/>
                    <a:gd name="T77" fmla="*/ 639 h 1216"/>
                    <a:gd name="T78" fmla="*/ 330 w 699"/>
                    <a:gd name="T79" fmla="*/ 762 h 1216"/>
                    <a:gd name="T80" fmla="*/ 383 w 699"/>
                    <a:gd name="T81" fmla="*/ 855 h 1216"/>
                    <a:gd name="T82" fmla="*/ 445 w 699"/>
                    <a:gd name="T83" fmla="*/ 923 h 121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99"/>
                    <a:gd name="T127" fmla="*/ 0 h 1216"/>
                    <a:gd name="T128" fmla="*/ 699 w 699"/>
                    <a:gd name="T129" fmla="*/ 1216 h 121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99" h="1216">
                      <a:moveTo>
                        <a:pt x="445" y="923"/>
                      </a:moveTo>
                      <a:lnTo>
                        <a:pt x="560" y="1039"/>
                      </a:lnTo>
                      <a:lnTo>
                        <a:pt x="606" y="1039"/>
                      </a:lnTo>
                      <a:lnTo>
                        <a:pt x="684" y="1086"/>
                      </a:lnTo>
                      <a:lnTo>
                        <a:pt x="699" y="1139"/>
                      </a:lnTo>
                      <a:lnTo>
                        <a:pt x="676" y="1208"/>
                      </a:lnTo>
                      <a:lnTo>
                        <a:pt x="614" y="1216"/>
                      </a:lnTo>
                      <a:lnTo>
                        <a:pt x="537" y="1162"/>
                      </a:lnTo>
                      <a:lnTo>
                        <a:pt x="383" y="1016"/>
                      </a:lnTo>
                      <a:lnTo>
                        <a:pt x="284" y="878"/>
                      </a:lnTo>
                      <a:lnTo>
                        <a:pt x="237" y="769"/>
                      </a:lnTo>
                      <a:lnTo>
                        <a:pt x="206" y="585"/>
                      </a:lnTo>
                      <a:lnTo>
                        <a:pt x="206" y="346"/>
                      </a:lnTo>
                      <a:lnTo>
                        <a:pt x="198" y="285"/>
                      </a:lnTo>
                      <a:lnTo>
                        <a:pt x="153" y="239"/>
                      </a:lnTo>
                      <a:lnTo>
                        <a:pt x="22" y="247"/>
                      </a:lnTo>
                      <a:lnTo>
                        <a:pt x="0" y="223"/>
                      </a:lnTo>
                      <a:lnTo>
                        <a:pt x="29" y="208"/>
                      </a:lnTo>
                      <a:lnTo>
                        <a:pt x="122" y="200"/>
                      </a:lnTo>
                      <a:lnTo>
                        <a:pt x="138" y="185"/>
                      </a:lnTo>
                      <a:lnTo>
                        <a:pt x="6" y="107"/>
                      </a:lnTo>
                      <a:lnTo>
                        <a:pt x="6" y="77"/>
                      </a:lnTo>
                      <a:lnTo>
                        <a:pt x="29" y="70"/>
                      </a:lnTo>
                      <a:lnTo>
                        <a:pt x="138" y="130"/>
                      </a:lnTo>
                      <a:lnTo>
                        <a:pt x="161" y="123"/>
                      </a:lnTo>
                      <a:lnTo>
                        <a:pt x="138" y="8"/>
                      </a:lnTo>
                      <a:lnTo>
                        <a:pt x="153" y="0"/>
                      </a:lnTo>
                      <a:lnTo>
                        <a:pt x="169" y="8"/>
                      </a:lnTo>
                      <a:lnTo>
                        <a:pt x="198" y="123"/>
                      </a:lnTo>
                      <a:lnTo>
                        <a:pt x="222" y="130"/>
                      </a:lnTo>
                      <a:lnTo>
                        <a:pt x="284" y="8"/>
                      </a:lnTo>
                      <a:lnTo>
                        <a:pt x="299" y="8"/>
                      </a:lnTo>
                      <a:lnTo>
                        <a:pt x="299" y="46"/>
                      </a:lnTo>
                      <a:lnTo>
                        <a:pt x="260" y="146"/>
                      </a:lnTo>
                      <a:lnTo>
                        <a:pt x="260" y="200"/>
                      </a:lnTo>
                      <a:lnTo>
                        <a:pt x="276" y="270"/>
                      </a:lnTo>
                      <a:lnTo>
                        <a:pt x="268" y="361"/>
                      </a:lnTo>
                      <a:lnTo>
                        <a:pt x="276" y="531"/>
                      </a:lnTo>
                      <a:lnTo>
                        <a:pt x="291" y="639"/>
                      </a:lnTo>
                      <a:lnTo>
                        <a:pt x="330" y="762"/>
                      </a:lnTo>
                      <a:lnTo>
                        <a:pt x="383" y="855"/>
                      </a:lnTo>
                      <a:lnTo>
                        <a:pt x="445" y="92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370" name="Freeform 156"/>
                <p:cNvSpPr>
                  <a:spLocks noChangeAspect="1"/>
                </p:cNvSpPr>
                <p:nvPr/>
              </p:nvSpPr>
              <p:spPr bwMode="auto">
                <a:xfrm>
                  <a:off x="2887" y="2100"/>
                  <a:ext cx="305" cy="379"/>
                </a:xfrm>
                <a:custGeom>
                  <a:avLst/>
                  <a:gdLst>
                    <a:gd name="T0" fmla="*/ 15 w 915"/>
                    <a:gd name="T1" fmla="*/ 1008 h 1139"/>
                    <a:gd name="T2" fmla="*/ 0 w 915"/>
                    <a:gd name="T3" fmla="*/ 1061 h 1139"/>
                    <a:gd name="T4" fmla="*/ 15 w 915"/>
                    <a:gd name="T5" fmla="*/ 1139 h 1139"/>
                    <a:gd name="T6" fmla="*/ 70 w 915"/>
                    <a:gd name="T7" fmla="*/ 1139 h 1139"/>
                    <a:gd name="T8" fmla="*/ 231 w 915"/>
                    <a:gd name="T9" fmla="*/ 1108 h 1139"/>
                    <a:gd name="T10" fmla="*/ 408 w 915"/>
                    <a:gd name="T11" fmla="*/ 1046 h 1139"/>
                    <a:gd name="T12" fmla="*/ 554 w 915"/>
                    <a:gd name="T13" fmla="*/ 946 h 1139"/>
                    <a:gd name="T14" fmla="*/ 639 w 915"/>
                    <a:gd name="T15" fmla="*/ 816 h 1139"/>
                    <a:gd name="T16" fmla="*/ 715 w 915"/>
                    <a:gd name="T17" fmla="*/ 593 h 1139"/>
                    <a:gd name="T18" fmla="*/ 738 w 915"/>
                    <a:gd name="T19" fmla="*/ 385 h 1139"/>
                    <a:gd name="T20" fmla="*/ 738 w 915"/>
                    <a:gd name="T21" fmla="*/ 285 h 1139"/>
                    <a:gd name="T22" fmla="*/ 777 w 915"/>
                    <a:gd name="T23" fmla="*/ 224 h 1139"/>
                    <a:gd name="T24" fmla="*/ 845 w 915"/>
                    <a:gd name="T25" fmla="*/ 200 h 1139"/>
                    <a:gd name="T26" fmla="*/ 907 w 915"/>
                    <a:gd name="T27" fmla="*/ 200 h 1139"/>
                    <a:gd name="T28" fmla="*/ 915 w 915"/>
                    <a:gd name="T29" fmla="*/ 169 h 1139"/>
                    <a:gd name="T30" fmla="*/ 823 w 915"/>
                    <a:gd name="T31" fmla="*/ 177 h 1139"/>
                    <a:gd name="T32" fmla="*/ 808 w 915"/>
                    <a:gd name="T33" fmla="*/ 154 h 1139"/>
                    <a:gd name="T34" fmla="*/ 884 w 915"/>
                    <a:gd name="T35" fmla="*/ 70 h 1139"/>
                    <a:gd name="T36" fmla="*/ 868 w 915"/>
                    <a:gd name="T37" fmla="*/ 47 h 1139"/>
                    <a:gd name="T38" fmla="*/ 853 w 915"/>
                    <a:gd name="T39" fmla="*/ 62 h 1139"/>
                    <a:gd name="T40" fmla="*/ 792 w 915"/>
                    <a:gd name="T41" fmla="*/ 123 h 1139"/>
                    <a:gd name="T42" fmla="*/ 777 w 915"/>
                    <a:gd name="T43" fmla="*/ 123 h 1139"/>
                    <a:gd name="T44" fmla="*/ 777 w 915"/>
                    <a:gd name="T45" fmla="*/ 16 h 1139"/>
                    <a:gd name="T46" fmla="*/ 761 w 915"/>
                    <a:gd name="T47" fmla="*/ 0 h 1139"/>
                    <a:gd name="T48" fmla="*/ 738 w 915"/>
                    <a:gd name="T49" fmla="*/ 8 h 1139"/>
                    <a:gd name="T50" fmla="*/ 746 w 915"/>
                    <a:gd name="T51" fmla="*/ 123 h 1139"/>
                    <a:gd name="T52" fmla="*/ 730 w 915"/>
                    <a:gd name="T53" fmla="*/ 131 h 1139"/>
                    <a:gd name="T54" fmla="*/ 668 w 915"/>
                    <a:gd name="T55" fmla="*/ 70 h 1139"/>
                    <a:gd name="T56" fmla="*/ 623 w 915"/>
                    <a:gd name="T57" fmla="*/ 62 h 1139"/>
                    <a:gd name="T58" fmla="*/ 631 w 915"/>
                    <a:gd name="T59" fmla="*/ 93 h 1139"/>
                    <a:gd name="T60" fmla="*/ 699 w 915"/>
                    <a:gd name="T61" fmla="*/ 162 h 1139"/>
                    <a:gd name="T62" fmla="*/ 699 w 915"/>
                    <a:gd name="T63" fmla="*/ 200 h 1139"/>
                    <a:gd name="T64" fmla="*/ 676 w 915"/>
                    <a:gd name="T65" fmla="*/ 278 h 1139"/>
                    <a:gd name="T66" fmla="*/ 676 w 915"/>
                    <a:gd name="T67" fmla="*/ 346 h 1139"/>
                    <a:gd name="T68" fmla="*/ 676 w 915"/>
                    <a:gd name="T69" fmla="*/ 462 h 1139"/>
                    <a:gd name="T70" fmla="*/ 645 w 915"/>
                    <a:gd name="T71" fmla="*/ 608 h 1139"/>
                    <a:gd name="T72" fmla="*/ 615 w 915"/>
                    <a:gd name="T73" fmla="*/ 700 h 1139"/>
                    <a:gd name="T74" fmla="*/ 561 w 915"/>
                    <a:gd name="T75" fmla="*/ 816 h 1139"/>
                    <a:gd name="T76" fmla="*/ 499 w 915"/>
                    <a:gd name="T77" fmla="*/ 908 h 1139"/>
                    <a:gd name="T78" fmla="*/ 454 w 915"/>
                    <a:gd name="T79" fmla="*/ 954 h 1139"/>
                    <a:gd name="T80" fmla="*/ 330 w 915"/>
                    <a:gd name="T81" fmla="*/ 993 h 1139"/>
                    <a:gd name="T82" fmla="*/ 215 w 915"/>
                    <a:gd name="T83" fmla="*/ 1008 h 1139"/>
                    <a:gd name="T84" fmla="*/ 99 w 915"/>
                    <a:gd name="T85" fmla="*/ 1024 h 1139"/>
                    <a:gd name="T86" fmla="*/ 15 w 915"/>
                    <a:gd name="T87" fmla="*/ 1008 h 113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915"/>
                    <a:gd name="T133" fmla="*/ 0 h 1139"/>
                    <a:gd name="T134" fmla="*/ 915 w 915"/>
                    <a:gd name="T135" fmla="*/ 1139 h 113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915" h="1139">
                      <a:moveTo>
                        <a:pt x="15" y="1008"/>
                      </a:moveTo>
                      <a:lnTo>
                        <a:pt x="0" y="1061"/>
                      </a:lnTo>
                      <a:lnTo>
                        <a:pt x="15" y="1139"/>
                      </a:lnTo>
                      <a:lnTo>
                        <a:pt x="70" y="1139"/>
                      </a:lnTo>
                      <a:lnTo>
                        <a:pt x="231" y="1108"/>
                      </a:lnTo>
                      <a:lnTo>
                        <a:pt x="408" y="1046"/>
                      </a:lnTo>
                      <a:lnTo>
                        <a:pt x="554" y="946"/>
                      </a:lnTo>
                      <a:lnTo>
                        <a:pt x="639" y="816"/>
                      </a:lnTo>
                      <a:lnTo>
                        <a:pt x="715" y="593"/>
                      </a:lnTo>
                      <a:lnTo>
                        <a:pt x="738" y="385"/>
                      </a:lnTo>
                      <a:lnTo>
                        <a:pt x="738" y="285"/>
                      </a:lnTo>
                      <a:lnTo>
                        <a:pt x="777" y="224"/>
                      </a:lnTo>
                      <a:lnTo>
                        <a:pt x="845" y="200"/>
                      </a:lnTo>
                      <a:lnTo>
                        <a:pt x="907" y="200"/>
                      </a:lnTo>
                      <a:lnTo>
                        <a:pt x="915" y="169"/>
                      </a:lnTo>
                      <a:lnTo>
                        <a:pt x="823" y="177"/>
                      </a:lnTo>
                      <a:lnTo>
                        <a:pt x="808" y="154"/>
                      </a:lnTo>
                      <a:lnTo>
                        <a:pt x="884" y="70"/>
                      </a:lnTo>
                      <a:lnTo>
                        <a:pt x="868" y="47"/>
                      </a:lnTo>
                      <a:lnTo>
                        <a:pt x="853" y="62"/>
                      </a:lnTo>
                      <a:lnTo>
                        <a:pt x="792" y="123"/>
                      </a:lnTo>
                      <a:lnTo>
                        <a:pt x="777" y="123"/>
                      </a:lnTo>
                      <a:lnTo>
                        <a:pt x="777" y="16"/>
                      </a:lnTo>
                      <a:lnTo>
                        <a:pt x="761" y="0"/>
                      </a:lnTo>
                      <a:lnTo>
                        <a:pt x="738" y="8"/>
                      </a:lnTo>
                      <a:lnTo>
                        <a:pt x="746" y="123"/>
                      </a:lnTo>
                      <a:lnTo>
                        <a:pt x="730" y="131"/>
                      </a:lnTo>
                      <a:lnTo>
                        <a:pt x="668" y="70"/>
                      </a:lnTo>
                      <a:lnTo>
                        <a:pt x="623" y="62"/>
                      </a:lnTo>
                      <a:lnTo>
                        <a:pt x="631" y="93"/>
                      </a:lnTo>
                      <a:lnTo>
                        <a:pt x="699" y="162"/>
                      </a:lnTo>
                      <a:lnTo>
                        <a:pt x="699" y="200"/>
                      </a:lnTo>
                      <a:lnTo>
                        <a:pt x="676" y="278"/>
                      </a:lnTo>
                      <a:lnTo>
                        <a:pt x="676" y="346"/>
                      </a:lnTo>
                      <a:lnTo>
                        <a:pt x="676" y="462"/>
                      </a:lnTo>
                      <a:lnTo>
                        <a:pt x="645" y="608"/>
                      </a:lnTo>
                      <a:lnTo>
                        <a:pt x="615" y="700"/>
                      </a:lnTo>
                      <a:lnTo>
                        <a:pt x="561" y="816"/>
                      </a:lnTo>
                      <a:lnTo>
                        <a:pt x="499" y="908"/>
                      </a:lnTo>
                      <a:lnTo>
                        <a:pt x="454" y="954"/>
                      </a:lnTo>
                      <a:lnTo>
                        <a:pt x="330" y="993"/>
                      </a:lnTo>
                      <a:lnTo>
                        <a:pt x="215" y="1008"/>
                      </a:lnTo>
                      <a:lnTo>
                        <a:pt x="99" y="1024"/>
                      </a:lnTo>
                      <a:lnTo>
                        <a:pt x="15" y="100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0364" name="Line 157"/>
              <p:cNvSpPr>
                <a:spLocks noChangeAspect="1" noChangeShapeType="1"/>
              </p:cNvSpPr>
              <p:nvPr/>
            </p:nvSpPr>
            <p:spPr bwMode="auto">
              <a:xfrm flipV="1">
                <a:off x="1824" y="3840"/>
                <a:ext cx="576" cy="193"/>
              </a:xfrm>
              <a:prstGeom prst="line">
                <a:avLst/>
              </a:prstGeom>
              <a:noFill/>
              <a:ln w="6350">
                <a:solidFill>
                  <a:schemeClr val="hlink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36" name="Group 158"/>
            <p:cNvGrpSpPr>
              <a:grpSpLocks noChangeAspect="1"/>
            </p:cNvGrpSpPr>
            <p:nvPr/>
          </p:nvGrpSpPr>
          <p:grpSpPr bwMode="auto">
            <a:xfrm>
              <a:off x="1861" y="3616"/>
              <a:ext cx="141" cy="153"/>
              <a:chOff x="1584" y="3072"/>
              <a:chExt cx="816" cy="961"/>
            </a:xfrm>
          </p:grpSpPr>
          <p:grpSp>
            <p:nvGrpSpPr>
              <p:cNvPr id="10355" name="Group 159"/>
              <p:cNvGrpSpPr>
                <a:grpSpLocks noChangeAspect="1"/>
              </p:cNvGrpSpPr>
              <p:nvPr/>
            </p:nvGrpSpPr>
            <p:grpSpPr bwMode="auto">
              <a:xfrm rot="-1717408">
                <a:off x="1584" y="3072"/>
                <a:ext cx="744" cy="912"/>
                <a:chOff x="2448" y="2064"/>
                <a:chExt cx="744" cy="912"/>
              </a:xfrm>
            </p:grpSpPr>
            <p:sp>
              <p:nvSpPr>
                <p:cNvPr id="10357" name="Freeform 160"/>
                <p:cNvSpPr>
                  <a:spLocks noChangeAspect="1"/>
                </p:cNvSpPr>
                <p:nvPr/>
              </p:nvSpPr>
              <p:spPr bwMode="auto">
                <a:xfrm>
                  <a:off x="2810" y="2195"/>
                  <a:ext cx="200" cy="202"/>
                </a:xfrm>
                <a:custGeom>
                  <a:avLst/>
                  <a:gdLst>
                    <a:gd name="T0" fmla="*/ 388 w 600"/>
                    <a:gd name="T1" fmla="*/ 289 h 608"/>
                    <a:gd name="T2" fmla="*/ 372 w 600"/>
                    <a:gd name="T3" fmla="*/ 177 h 608"/>
                    <a:gd name="T4" fmla="*/ 341 w 600"/>
                    <a:gd name="T5" fmla="*/ 78 h 608"/>
                    <a:gd name="T6" fmla="*/ 284 w 600"/>
                    <a:gd name="T7" fmla="*/ 24 h 608"/>
                    <a:gd name="T8" fmla="*/ 185 w 600"/>
                    <a:gd name="T9" fmla="*/ 0 h 608"/>
                    <a:gd name="T10" fmla="*/ 100 w 600"/>
                    <a:gd name="T11" fmla="*/ 24 h 608"/>
                    <a:gd name="T12" fmla="*/ 19 w 600"/>
                    <a:gd name="T13" fmla="*/ 123 h 608"/>
                    <a:gd name="T14" fmla="*/ 0 w 600"/>
                    <a:gd name="T15" fmla="*/ 243 h 608"/>
                    <a:gd name="T16" fmla="*/ 19 w 600"/>
                    <a:gd name="T17" fmla="*/ 370 h 608"/>
                    <a:gd name="T18" fmla="*/ 50 w 600"/>
                    <a:gd name="T19" fmla="*/ 447 h 608"/>
                    <a:gd name="T20" fmla="*/ 88 w 600"/>
                    <a:gd name="T21" fmla="*/ 528 h 608"/>
                    <a:gd name="T22" fmla="*/ 130 w 600"/>
                    <a:gd name="T23" fmla="*/ 582 h 608"/>
                    <a:gd name="T24" fmla="*/ 177 w 600"/>
                    <a:gd name="T25" fmla="*/ 608 h 608"/>
                    <a:gd name="T26" fmla="*/ 242 w 600"/>
                    <a:gd name="T27" fmla="*/ 585 h 608"/>
                    <a:gd name="T28" fmla="*/ 307 w 600"/>
                    <a:gd name="T29" fmla="*/ 531 h 608"/>
                    <a:gd name="T30" fmla="*/ 349 w 600"/>
                    <a:gd name="T31" fmla="*/ 455 h 608"/>
                    <a:gd name="T32" fmla="*/ 388 w 600"/>
                    <a:gd name="T33" fmla="*/ 390 h 608"/>
                    <a:gd name="T34" fmla="*/ 400 w 600"/>
                    <a:gd name="T35" fmla="*/ 351 h 608"/>
                    <a:gd name="T36" fmla="*/ 565 w 600"/>
                    <a:gd name="T37" fmla="*/ 293 h 608"/>
                    <a:gd name="T38" fmla="*/ 600 w 600"/>
                    <a:gd name="T39" fmla="*/ 270 h 608"/>
                    <a:gd name="T40" fmla="*/ 580 w 600"/>
                    <a:gd name="T41" fmla="*/ 235 h 608"/>
                    <a:gd name="T42" fmla="*/ 388 w 600"/>
                    <a:gd name="T43" fmla="*/ 289 h 60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00"/>
                    <a:gd name="T67" fmla="*/ 0 h 608"/>
                    <a:gd name="T68" fmla="*/ 600 w 600"/>
                    <a:gd name="T69" fmla="*/ 608 h 60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00" h="608">
                      <a:moveTo>
                        <a:pt x="388" y="289"/>
                      </a:moveTo>
                      <a:lnTo>
                        <a:pt x="372" y="177"/>
                      </a:lnTo>
                      <a:lnTo>
                        <a:pt x="341" y="78"/>
                      </a:lnTo>
                      <a:lnTo>
                        <a:pt x="284" y="24"/>
                      </a:lnTo>
                      <a:lnTo>
                        <a:pt x="185" y="0"/>
                      </a:lnTo>
                      <a:lnTo>
                        <a:pt x="100" y="24"/>
                      </a:lnTo>
                      <a:lnTo>
                        <a:pt x="19" y="123"/>
                      </a:lnTo>
                      <a:lnTo>
                        <a:pt x="0" y="243"/>
                      </a:lnTo>
                      <a:lnTo>
                        <a:pt x="19" y="370"/>
                      </a:lnTo>
                      <a:lnTo>
                        <a:pt x="50" y="447"/>
                      </a:lnTo>
                      <a:lnTo>
                        <a:pt x="88" y="528"/>
                      </a:lnTo>
                      <a:lnTo>
                        <a:pt x="130" y="582"/>
                      </a:lnTo>
                      <a:lnTo>
                        <a:pt x="177" y="608"/>
                      </a:lnTo>
                      <a:lnTo>
                        <a:pt x="242" y="585"/>
                      </a:lnTo>
                      <a:lnTo>
                        <a:pt x="307" y="531"/>
                      </a:lnTo>
                      <a:lnTo>
                        <a:pt x="349" y="455"/>
                      </a:lnTo>
                      <a:lnTo>
                        <a:pt x="388" y="390"/>
                      </a:lnTo>
                      <a:lnTo>
                        <a:pt x="400" y="351"/>
                      </a:lnTo>
                      <a:lnTo>
                        <a:pt x="565" y="293"/>
                      </a:lnTo>
                      <a:lnTo>
                        <a:pt x="600" y="270"/>
                      </a:lnTo>
                      <a:lnTo>
                        <a:pt x="580" y="235"/>
                      </a:lnTo>
                      <a:lnTo>
                        <a:pt x="388" y="289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358" name="Freeform 161"/>
                <p:cNvSpPr>
                  <a:spLocks noChangeAspect="1"/>
                </p:cNvSpPr>
                <p:nvPr/>
              </p:nvSpPr>
              <p:spPr bwMode="auto">
                <a:xfrm>
                  <a:off x="2712" y="2413"/>
                  <a:ext cx="206" cy="361"/>
                </a:xfrm>
                <a:custGeom>
                  <a:avLst/>
                  <a:gdLst>
                    <a:gd name="T0" fmla="*/ 208 w 619"/>
                    <a:gd name="T1" fmla="*/ 161 h 1085"/>
                    <a:gd name="T2" fmla="*/ 284 w 619"/>
                    <a:gd name="T3" fmla="*/ 80 h 1085"/>
                    <a:gd name="T4" fmla="*/ 411 w 619"/>
                    <a:gd name="T5" fmla="*/ 3 h 1085"/>
                    <a:gd name="T6" fmla="*/ 469 w 619"/>
                    <a:gd name="T7" fmla="*/ 0 h 1085"/>
                    <a:gd name="T8" fmla="*/ 573 w 619"/>
                    <a:gd name="T9" fmla="*/ 34 h 1085"/>
                    <a:gd name="T10" fmla="*/ 619 w 619"/>
                    <a:gd name="T11" fmla="*/ 85 h 1085"/>
                    <a:gd name="T12" fmla="*/ 619 w 619"/>
                    <a:gd name="T13" fmla="*/ 161 h 1085"/>
                    <a:gd name="T14" fmla="*/ 542 w 619"/>
                    <a:gd name="T15" fmla="*/ 304 h 1085"/>
                    <a:gd name="T16" fmla="*/ 458 w 619"/>
                    <a:gd name="T17" fmla="*/ 415 h 1085"/>
                    <a:gd name="T18" fmla="*/ 422 w 619"/>
                    <a:gd name="T19" fmla="*/ 508 h 1085"/>
                    <a:gd name="T20" fmla="*/ 399 w 619"/>
                    <a:gd name="T21" fmla="*/ 615 h 1085"/>
                    <a:gd name="T22" fmla="*/ 422 w 619"/>
                    <a:gd name="T23" fmla="*/ 719 h 1085"/>
                    <a:gd name="T24" fmla="*/ 445 w 619"/>
                    <a:gd name="T25" fmla="*/ 820 h 1085"/>
                    <a:gd name="T26" fmla="*/ 445 w 619"/>
                    <a:gd name="T27" fmla="*/ 935 h 1085"/>
                    <a:gd name="T28" fmla="*/ 411 w 619"/>
                    <a:gd name="T29" fmla="*/ 1005 h 1085"/>
                    <a:gd name="T30" fmla="*/ 334 w 619"/>
                    <a:gd name="T31" fmla="*/ 1043 h 1085"/>
                    <a:gd name="T32" fmla="*/ 242 w 619"/>
                    <a:gd name="T33" fmla="*/ 1085 h 1085"/>
                    <a:gd name="T34" fmla="*/ 157 w 619"/>
                    <a:gd name="T35" fmla="*/ 1085 h 1085"/>
                    <a:gd name="T36" fmla="*/ 100 w 619"/>
                    <a:gd name="T37" fmla="*/ 1054 h 1085"/>
                    <a:gd name="T38" fmla="*/ 23 w 619"/>
                    <a:gd name="T39" fmla="*/ 927 h 1085"/>
                    <a:gd name="T40" fmla="*/ 0 w 619"/>
                    <a:gd name="T41" fmla="*/ 797 h 1085"/>
                    <a:gd name="T42" fmla="*/ 8 w 619"/>
                    <a:gd name="T43" fmla="*/ 628 h 1085"/>
                    <a:gd name="T44" fmla="*/ 65 w 619"/>
                    <a:gd name="T45" fmla="*/ 415 h 1085"/>
                    <a:gd name="T46" fmla="*/ 123 w 619"/>
                    <a:gd name="T47" fmla="*/ 277 h 1085"/>
                    <a:gd name="T48" fmla="*/ 208 w 619"/>
                    <a:gd name="T49" fmla="*/ 161 h 108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19"/>
                    <a:gd name="T76" fmla="*/ 0 h 1085"/>
                    <a:gd name="T77" fmla="*/ 619 w 619"/>
                    <a:gd name="T78" fmla="*/ 1085 h 108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19" h="1085">
                      <a:moveTo>
                        <a:pt x="208" y="161"/>
                      </a:moveTo>
                      <a:lnTo>
                        <a:pt x="284" y="80"/>
                      </a:lnTo>
                      <a:lnTo>
                        <a:pt x="411" y="3"/>
                      </a:lnTo>
                      <a:lnTo>
                        <a:pt x="469" y="0"/>
                      </a:lnTo>
                      <a:lnTo>
                        <a:pt x="573" y="34"/>
                      </a:lnTo>
                      <a:lnTo>
                        <a:pt x="619" y="85"/>
                      </a:lnTo>
                      <a:lnTo>
                        <a:pt x="619" y="161"/>
                      </a:lnTo>
                      <a:lnTo>
                        <a:pt x="542" y="304"/>
                      </a:lnTo>
                      <a:lnTo>
                        <a:pt x="458" y="415"/>
                      </a:lnTo>
                      <a:lnTo>
                        <a:pt x="422" y="508"/>
                      </a:lnTo>
                      <a:lnTo>
                        <a:pt x="399" y="615"/>
                      </a:lnTo>
                      <a:lnTo>
                        <a:pt x="422" y="719"/>
                      </a:lnTo>
                      <a:lnTo>
                        <a:pt x="445" y="820"/>
                      </a:lnTo>
                      <a:lnTo>
                        <a:pt x="445" y="935"/>
                      </a:lnTo>
                      <a:lnTo>
                        <a:pt x="411" y="1005"/>
                      </a:lnTo>
                      <a:lnTo>
                        <a:pt x="334" y="1043"/>
                      </a:lnTo>
                      <a:lnTo>
                        <a:pt x="242" y="1085"/>
                      </a:lnTo>
                      <a:lnTo>
                        <a:pt x="157" y="1085"/>
                      </a:lnTo>
                      <a:lnTo>
                        <a:pt x="100" y="1054"/>
                      </a:lnTo>
                      <a:lnTo>
                        <a:pt x="23" y="927"/>
                      </a:lnTo>
                      <a:lnTo>
                        <a:pt x="0" y="797"/>
                      </a:lnTo>
                      <a:lnTo>
                        <a:pt x="8" y="628"/>
                      </a:lnTo>
                      <a:lnTo>
                        <a:pt x="65" y="415"/>
                      </a:lnTo>
                      <a:lnTo>
                        <a:pt x="123" y="277"/>
                      </a:lnTo>
                      <a:lnTo>
                        <a:pt x="208" y="16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359" name="Freeform 162"/>
                <p:cNvSpPr>
                  <a:spLocks noChangeAspect="1"/>
                </p:cNvSpPr>
                <p:nvPr/>
              </p:nvSpPr>
              <p:spPr bwMode="auto">
                <a:xfrm>
                  <a:off x="2726" y="2706"/>
                  <a:ext cx="261" cy="270"/>
                </a:xfrm>
                <a:custGeom>
                  <a:avLst/>
                  <a:gdLst>
                    <a:gd name="T0" fmla="*/ 0 w 782"/>
                    <a:gd name="T1" fmla="*/ 76 h 808"/>
                    <a:gd name="T2" fmla="*/ 66 w 782"/>
                    <a:gd name="T3" fmla="*/ 0 h 808"/>
                    <a:gd name="T4" fmla="*/ 163 w 782"/>
                    <a:gd name="T5" fmla="*/ 0 h 808"/>
                    <a:gd name="T6" fmla="*/ 343 w 782"/>
                    <a:gd name="T7" fmla="*/ 19 h 808"/>
                    <a:gd name="T8" fmla="*/ 555 w 782"/>
                    <a:gd name="T9" fmla="*/ 30 h 808"/>
                    <a:gd name="T10" fmla="*/ 636 w 782"/>
                    <a:gd name="T11" fmla="*/ 65 h 808"/>
                    <a:gd name="T12" fmla="*/ 670 w 782"/>
                    <a:gd name="T13" fmla="*/ 110 h 808"/>
                    <a:gd name="T14" fmla="*/ 678 w 782"/>
                    <a:gd name="T15" fmla="*/ 180 h 808"/>
                    <a:gd name="T16" fmla="*/ 654 w 782"/>
                    <a:gd name="T17" fmla="*/ 253 h 808"/>
                    <a:gd name="T18" fmla="*/ 589 w 782"/>
                    <a:gd name="T19" fmla="*/ 365 h 808"/>
                    <a:gd name="T20" fmla="*/ 504 w 782"/>
                    <a:gd name="T21" fmla="*/ 457 h 808"/>
                    <a:gd name="T22" fmla="*/ 439 w 782"/>
                    <a:gd name="T23" fmla="*/ 541 h 808"/>
                    <a:gd name="T24" fmla="*/ 412 w 782"/>
                    <a:gd name="T25" fmla="*/ 607 h 808"/>
                    <a:gd name="T26" fmla="*/ 393 w 782"/>
                    <a:gd name="T27" fmla="*/ 653 h 808"/>
                    <a:gd name="T28" fmla="*/ 400 w 782"/>
                    <a:gd name="T29" fmla="*/ 689 h 808"/>
                    <a:gd name="T30" fmla="*/ 405 w 782"/>
                    <a:gd name="T31" fmla="*/ 711 h 808"/>
                    <a:gd name="T32" fmla="*/ 482 w 782"/>
                    <a:gd name="T33" fmla="*/ 711 h 808"/>
                    <a:gd name="T34" fmla="*/ 601 w 782"/>
                    <a:gd name="T35" fmla="*/ 692 h 808"/>
                    <a:gd name="T36" fmla="*/ 678 w 782"/>
                    <a:gd name="T37" fmla="*/ 692 h 808"/>
                    <a:gd name="T38" fmla="*/ 758 w 782"/>
                    <a:gd name="T39" fmla="*/ 723 h 808"/>
                    <a:gd name="T40" fmla="*/ 782 w 782"/>
                    <a:gd name="T41" fmla="*/ 761 h 808"/>
                    <a:gd name="T42" fmla="*/ 758 w 782"/>
                    <a:gd name="T43" fmla="*/ 796 h 808"/>
                    <a:gd name="T44" fmla="*/ 724 w 782"/>
                    <a:gd name="T45" fmla="*/ 808 h 808"/>
                    <a:gd name="T46" fmla="*/ 670 w 782"/>
                    <a:gd name="T47" fmla="*/ 792 h 808"/>
                    <a:gd name="T48" fmla="*/ 597 w 782"/>
                    <a:gd name="T49" fmla="*/ 749 h 808"/>
                    <a:gd name="T50" fmla="*/ 520 w 782"/>
                    <a:gd name="T51" fmla="*/ 757 h 808"/>
                    <a:gd name="T52" fmla="*/ 393 w 782"/>
                    <a:gd name="T53" fmla="*/ 780 h 808"/>
                    <a:gd name="T54" fmla="*/ 355 w 782"/>
                    <a:gd name="T55" fmla="*/ 773 h 808"/>
                    <a:gd name="T56" fmla="*/ 335 w 782"/>
                    <a:gd name="T57" fmla="*/ 746 h 808"/>
                    <a:gd name="T58" fmla="*/ 335 w 782"/>
                    <a:gd name="T59" fmla="*/ 681 h 808"/>
                    <a:gd name="T60" fmla="*/ 335 w 782"/>
                    <a:gd name="T61" fmla="*/ 588 h 808"/>
                    <a:gd name="T62" fmla="*/ 389 w 782"/>
                    <a:gd name="T63" fmla="*/ 518 h 808"/>
                    <a:gd name="T64" fmla="*/ 470 w 782"/>
                    <a:gd name="T65" fmla="*/ 414 h 808"/>
                    <a:gd name="T66" fmla="*/ 540 w 782"/>
                    <a:gd name="T67" fmla="*/ 323 h 808"/>
                    <a:gd name="T68" fmla="*/ 586 w 782"/>
                    <a:gd name="T69" fmla="*/ 253 h 808"/>
                    <a:gd name="T70" fmla="*/ 609 w 782"/>
                    <a:gd name="T71" fmla="*/ 192 h 808"/>
                    <a:gd name="T72" fmla="*/ 597 w 782"/>
                    <a:gd name="T73" fmla="*/ 157 h 808"/>
                    <a:gd name="T74" fmla="*/ 566 w 782"/>
                    <a:gd name="T75" fmla="*/ 115 h 808"/>
                    <a:gd name="T76" fmla="*/ 520 w 782"/>
                    <a:gd name="T77" fmla="*/ 103 h 808"/>
                    <a:gd name="T78" fmla="*/ 470 w 782"/>
                    <a:gd name="T79" fmla="*/ 103 h 808"/>
                    <a:gd name="T80" fmla="*/ 358 w 782"/>
                    <a:gd name="T81" fmla="*/ 103 h 808"/>
                    <a:gd name="T82" fmla="*/ 193 w 782"/>
                    <a:gd name="T83" fmla="*/ 134 h 808"/>
                    <a:gd name="T84" fmla="*/ 70 w 782"/>
                    <a:gd name="T85" fmla="*/ 146 h 808"/>
                    <a:gd name="T86" fmla="*/ 20 w 782"/>
                    <a:gd name="T87" fmla="*/ 134 h 808"/>
                    <a:gd name="T88" fmla="*/ 0 w 782"/>
                    <a:gd name="T89" fmla="*/ 115 h 808"/>
                    <a:gd name="T90" fmla="*/ 0 w 782"/>
                    <a:gd name="T91" fmla="*/ 76 h 80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782"/>
                    <a:gd name="T139" fmla="*/ 0 h 808"/>
                    <a:gd name="T140" fmla="*/ 782 w 782"/>
                    <a:gd name="T141" fmla="*/ 808 h 80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782" h="808">
                      <a:moveTo>
                        <a:pt x="0" y="76"/>
                      </a:moveTo>
                      <a:lnTo>
                        <a:pt x="66" y="0"/>
                      </a:lnTo>
                      <a:lnTo>
                        <a:pt x="163" y="0"/>
                      </a:lnTo>
                      <a:lnTo>
                        <a:pt x="343" y="19"/>
                      </a:lnTo>
                      <a:lnTo>
                        <a:pt x="555" y="30"/>
                      </a:lnTo>
                      <a:lnTo>
                        <a:pt x="636" y="65"/>
                      </a:lnTo>
                      <a:lnTo>
                        <a:pt x="670" y="110"/>
                      </a:lnTo>
                      <a:lnTo>
                        <a:pt x="678" y="180"/>
                      </a:lnTo>
                      <a:lnTo>
                        <a:pt x="654" y="253"/>
                      </a:lnTo>
                      <a:lnTo>
                        <a:pt x="589" y="365"/>
                      </a:lnTo>
                      <a:lnTo>
                        <a:pt x="504" y="457"/>
                      </a:lnTo>
                      <a:lnTo>
                        <a:pt x="439" y="541"/>
                      </a:lnTo>
                      <a:lnTo>
                        <a:pt x="412" y="607"/>
                      </a:lnTo>
                      <a:lnTo>
                        <a:pt x="393" y="653"/>
                      </a:lnTo>
                      <a:lnTo>
                        <a:pt x="400" y="689"/>
                      </a:lnTo>
                      <a:lnTo>
                        <a:pt x="405" y="711"/>
                      </a:lnTo>
                      <a:lnTo>
                        <a:pt x="482" y="711"/>
                      </a:lnTo>
                      <a:lnTo>
                        <a:pt x="601" y="692"/>
                      </a:lnTo>
                      <a:lnTo>
                        <a:pt x="678" y="692"/>
                      </a:lnTo>
                      <a:lnTo>
                        <a:pt x="758" y="723"/>
                      </a:lnTo>
                      <a:lnTo>
                        <a:pt x="782" y="761"/>
                      </a:lnTo>
                      <a:lnTo>
                        <a:pt x="758" y="796"/>
                      </a:lnTo>
                      <a:lnTo>
                        <a:pt x="724" y="808"/>
                      </a:lnTo>
                      <a:lnTo>
                        <a:pt x="670" y="792"/>
                      </a:lnTo>
                      <a:lnTo>
                        <a:pt x="597" y="749"/>
                      </a:lnTo>
                      <a:lnTo>
                        <a:pt x="520" y="757"/>
                      </a:lnTo>
                      <a:lnTo>
                        <a:pt x="393" y="780"/>
                      </a:lnTo>
                      <a:lnTo>
                        <a:pt x="355" y="773"/>
                      </a:lnTo>
                      <a:lnTo>
                        <a:pt x="335" y="746"/>
                      </a:lnTo>
                      <a:lnTo>
                        <a:pt x="335" y="681"/>
                      </a:lnTo>
                      <a:lnTo>
                        <a:pt x="335" y="588"/>
                      </a:lnTo>
                      <a:lnTo>
                        <a:pt x="389" y="518"/>
                      </a:lnTo>
                      <a:lnTo>
                        <a:pt x="470" y="414"/>
                      </a:lnTo>
                      <a:lnTo>
                        <a:pt x="540" y="323"/>
                      </a:lnTo>
                      <a:lnTo>
                        <a:pt x="586" y="253"/>
                      </a:lnTo>
                      <a:lnTo>
                        <a:pt x="609" y="192"/>
                      </a:lnTo>
                      <a:lnTo>
                        <a:pt x="597" y="157"/>
                      </a:lnTo>
                      <a:lnTo>
                        <a:pt x="566" y="115"/>
                      </a:lnTo>
                      <a:lnTo>
                        <a:pt x="520" y="103"/>
                      </a:lnTo>
                      <a:lnTo>
                        <a:pt x="470" y="103"/>
                      </a:lnTo>
                      <a:lnTo>
                        <a:pt x="358" y="103"/>
                      </a:lnTo>
                      <a:lnTo>
                        <a:pt x="193" y="134"/>
                      </a:lnTo>
                      <a:lnTo>
                        <a:pt x="70" y="146"/>
                      </a:lnTo>
                      <a:lnTo>
                        <a:pt x="20" y="134"/>
                      </a:lnTo>
                      <a:lnTo>
                        <a:pt x="0" y="115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360" name="Freeform 163"/>
                <p:cNvSpPr>
                  <a:spLocks noChangeAspect="1"/>
                </p:cNvSpPr>
                <p:nvPr/>
              </p:nvSpPr>
              <p:spPr bwMode="auto">
                <a:xfrm>
                  <a:off x="2448" y="2645"/>
                  <a:ext cx="331" cy="256"/>
                </a:xfrm>
                <a:custGeom>
                  <a:avLst/>
                  <a:gdLst>
                    <a:gd name="T0" fmla="*/ 808 w 992"/>
                    <a:gd name="T1" fmla="*/ 320 h 770"/>
                    <a:gd name="T2" fmla="*/ 823 w 992"/>
                    <a:gd name="T3" fmla="*/ 219 h 770"/>
                    <a:gd name="T4" fmla="*/ 881 w 992"/>
                    <a:gd name="T5" fmla="*/ 181 h 770"/>
                    <a:gd name="T6" fmla="*/ 950 w 992"/>
                    <a:gd name="T7" fmla="*/ 174 h 770"/>
                    <a:gd name="T8" fmla="*/ 992 w 992"/>
                    <a:gd name="T9" fmla="*/ 219 h 770"/>
                    <a:gd name="T10" fmla="*/ 973 w 992"/>
                    <a:gd name="T11" fmla="*/ 308 h 770"/>
                    <a:gd name="T12" fmla="*/ 935 w 992"/>
                    <a:gd name="T13" fmla="*/ 427 h 770"/>
                    <a:gd name="T14" fmla="*/ 857 w 992"/>
                    <a:gd name="T15" fmla="*/ 562 h 770"/>
                    <a:gd name="T16" fmla="*/ 761 w 992"/>
                    <a:gd name="T17" fmla="*/ 677 h 770"/>
                    <a:gd name="T18" fmla="*/ 681 w 992"/>
                    <a:gd name="T19" fmla="*/ 739 h 770"/>
                    <a:gd name="T20" fmla="*/ 592 w 992"/>
                    <a:gd name="T21" fmla="*/ 770 h 770"/>
                    <a:gd name="T22" fmla="*/ 507 w 992"/>
                    <a:gd name="T23" fmla="*/ 759 h 770"/>
                    <a:gd name="T24" fmla="*/ 442 w 992"/>
                    <a:gd name="T25" fmla="*/ 723 h 770"/>
                    <a:gd name="T26" fmla="*/ 419 w 992"/>
                    <a:gd name="T27" fmla="*/ 666 h 770"/>
                    <a:gd name="T28" fmla="*/ 392 w 992"/>
                    <a:gd name="T29" fmla="*/ 566 h 770"/>
                    <a:gd name="T30" fmla="*/ 361 w 992"/>
                    <a:gd name="T31" fmla="*/ 382 h 770"/>
                    <a:gd name="T32" fmla="*/ 338 w 992"/>
                    <a:gd name="T33" fmla="*/ 254 h 770"/>
                    <a:gd name="T34" fmla="*/ 338 w 992"/>
                    <a:gd name="T35" fmla="*/ 104 h 770"/>
                    <a:gd name="T36" fmla="*/ 323 w 992"/>
                    <a:gd name="T37" fmla="*/ 78 h 770"/>
                    <a:gd name="T38" fmla="*/ 277 w 992"/>
                    <a:gd name="T39" fmla="*/ 70 h 770"/>
                    <a:gd name="T40" fmla="*/ 223 w 992"/>
                    <a:gd name="T41" fmla="*/ 112 h 770"/>
                    <a:gd name="T42" fmla="*/ 173 w 992"/>
                    <a:gd name="T43" fmla="*/ 181 h 770"/>
                    <a:gd name="T44" fmla="*/ 115 w 992"/>
                    <a:gd name="T45" fmla="*/ 219 h 770"/>
                    <a:gd name="T46" fmla="*/ 27 w 992"/>
                    <a:gd name="T47" fmla="*/ 219 h 770"/>
                    <a:gd name="T48" fmla="*/ 0 w 992"/>
                    <a:gd name="T49" fmla="*/ 196 h 770"/>
                    <a:gd name="T50" fmla="*/ 0 w 992"/>
                    <a:gd name="T51" fmla="*/ 158 h 770"/>
                    <a:gd name="T52" fmla="*/ 39 w 992"/>
                    <a:gd name="T53" fmla="*/ 123 h 770"/>
                    <a:gd name="T54" fmla="*/ 81 w 992"/>
                    <a:gd name="T55" fmla="*/ 135 h 770"/>
                    <a:gd name="T56" fmla="*/ 119 w 992"/>
                    <a:gd name="T57" fmla="*/ 127 h 770"/>
                    <a:gd name="T58" fmla="*/ 189 w 992"/>
                    <a:gd name="T59" fmla="*/ 78 h 770"/>
                    <a:gd name="T60" fmla="*/ 257 w 992"/>
                    <a:gd name="T61" fmla="*/ 23 h 770"/>
                    <a:gd name="T62" fmla="*/ 323 w 992"/>
                    <a:gd name="T63" fmla="*/ 8 h 770"/>
                    <a:gd name="T64" fmla="*/ 415 w 992"/>
                    <a:gd name="T65" fmla="*/ 0 h 770"/>
                    <a:gd name="T66" fmla="*/ 419 w 992"/>
                    <a:gd name="T67" fmla="*/ 42 h 770"/>
                    <a:gd name="T68" fmla="*/ 397 w 992"/>
                    <a:gd name="T69" fmla="*/ 89 h 770"/>
                    <a:gd name="T70" fmla="*/ 392 w 992"/>
                    <a:gd name="T71" fmla="*/ 208 h 770"/>
                    <a:gd name="T72" fmla="*/ 419 w 992"/>
                    <a:gd name="T73" fmla="*/ 366 h 770"/>
                    <a:gd name="T74" fmla="*/ 462 w 992"/>
                    <a:gd name="T75" fmla="*/ 520 h 770"/>
                    <a:gd name="T76" fmla="*/ 499 w 992"/>
                    <a:gd name="T77" fmla="*/ 612 h 770"/>
                    <a:gd name="T78" fmla="*/ 558 w 992"/>
                    <a:gd name="T79" fmla="*/ 655 h 770"/>
                    <a:gd name="T80" fmla="*/ 615 w 992"/>
                    <a:gd name="T81" fmla="*/ 655 h 770"/>
                    <a:gd name="T82" fmla="*/ 673 w 992"/>
                    <a:gd name="T83" fmla="*/ 612 h 770"/>
                    <a:gd name="T84" fmla="*/ 750 w 992"/>
                    <a:gd name="T85" fmla="*/ 515 h 770"/>
                    <a:gd name="T86" fmla="*/ 800 w 992"/>
                    <a:gd name="T87" fmla="*/ 377 h 770"/>
                    <a:gd name="T88" fmla="*/ 808 w 992"/>
                    <a:gd name="T89" fmla="*/ 320 h 77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992"/>
                    <a:gd name="T136" fmla="*/ 0 h 770"/>
                    <a:gd name="T137" fmla="*/ 992 w 992"/>
                    <a:gd name="T138" fmla="*/ 770 h 77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992" h="770">
                      <a:moveTo>
                        <a:pt x="808" y="320"/>
                      </a:moveTo>
                      <a:lnTo>
                        <a:pt x="823" y="219"/>
                      </a:lnTo>
                      <a:lnTo>
                        <a:pt x="881" y="181"/>
                      </a:lnTo>
                      <a:lnTo>
                        <a:pt x="950" y="174"/>
                      </a:lnTo>
                      <a:lnTo>
                        <a:pt x="992" y="219"/>
                      </a:lnTo>
                      <a:lnTo>
                        <a:pt x="973" y="308"/>
                      </a:lnTo>
                      <a:lnTo>
                        <a:pt x="935" y="427"/>
                      </a:lnTo>
                      <a:lnTo>
                        <a:pt x="857" y="562"/>
                      </a:lnTo>
                      <a:lnTo>
                        <a:pt x="761" y="677"/>
                      </a:lnTo>
                      <a:lnTo>
                        <a:pt x="681" y="739"/>
                      </a:lnTo>
                      <a:lnTo>
                        <a:pt x="592" y="770"/>
                      </a:lnTo>
                      <a:lnTo>
                        <a:pt x="507" y="759"/>
                      </a:lnTo>
                      <a:lnTo>
                        <a:pt x="442" y="723"/>
                      </a:lnTo>
                      <a:lnTo>
                        <a:pt x="419" y="666"/>
                      </a:lnTo>
                      <a:lnTo>
                        <a:pt x="392" y="566"/>
                      </a:lnTo>
                      <a:lnTo>
                        <a:pt x="361" y="382"/>
                      </a:lnTo>
                      <a:lnTo>
                        <a:pt x="338" y="254"/>
                      </a:lnTo>
                      <a:lnTo>
                        <a:pt x="338" y="104"/>
                      </a:lnTo>
                      <a:lnTo>
                        <a:pt x="323" y="78"/>
                      </a:lnTo>
                      <a:lnTo>
                        <a:pt x="277" y="70"/>
                      </a:lnTo>
                      <a:lnTo>
                        <a:pt x="223" y="112"/>
                      </a:lnTo>
                      <a:lnTo>
                        <a:pt x="173" y="181"/>
                      </a:lnTo>
                      <a:lnTo>
                        <a:pt x="115" y="219"/>
                      </a:lnTo>
                      <a:lnTo>
                        <a:pt x="27" y="219"/>
                      </a:lnTo>
                      <a:lnTo>
                        <a:pt x="0" y="196"/>
                      </a:lnTo>
                      <a:lnTo>
                        <a:pt x="0" y="158"/>
                      </a:lnTo>
                      <a:lnTo>
                        <a:pt x="39" y="123"/>
                      </a:lnTo>
                      <a:lnTo>
                        <a:pt x="81" y="135"/>
                      </a:lnTo>
                      <a:lnTo>
                        <a:pt x="119" y="127"/>
                      </a:lnTo>
                      <a:lnTo>
                        <a:pt x="189" y="78"/>
                      </a:lnTo>
                      <a:lnTo>
                        <a:pt x="257" y="23"/>
                      </a:lnTo>
                      <a:lnTo>
                        <a:pt x="323" y="8"/>
                      </a:lnTo>
                      <a:lnTo>
                        <a:pt x="415" y="0"/>
                      </a:lnTo>
                      <a:lnTo>
                        <a:pt x="419" y="42"/>
                      </a:lnTo>
                      <a:lnTo>
                        <a:pt x="397" y="89"/>
                      </a:lnTo>
                      <a:lnTo>
                        <a:pt x="392" y="208"/>
                      </a:lnTo>
                      <a:lnTo>
                        <a:pt x="419" y="366"/>
                      </a:lnTo>
                      <a:lnTo>
                        <a:pt x="462" y="520"/>
                      </a:lnTo>
                      <a:lnTo>
                        <a:pt x="499" y="612"/>
                      </a:lnTo>
                      <a:lnTo>
                        <a:pt x="558" y="655"/>
                      </a:lnTo>
                      <a:lnTo>
                        <a:pt x="615" y="655"/>
                      </a:lnTo>
                      <a:lnTo>
                        <a:pt x="673" y="612"/>
                      </a:lnTo>
                      <a:lnTo>
                        <a:pt x="750" y="515"/>
                      </a:lnTo>
                      <a:lnTo>
                        <a:pt x="800" y="377"/>
                      </a:lnTo>
                      <a:lnTo>
                        <a:pt x="808" y="32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361" name="Freeform 164"/>
                <p:cNvSpPr>
                  <a:spLocks noChangeAspect="1"/>
                </p:cNvSpPr>
                <p:nvPr/>
              </p:nvSpPr>
              <p:spPr bwMode="auto">
                <a:xfrm>
                  <a:off x="2605" y="2064"/>
                  <a:ext cx="233" cy="405"/>
                </a:xfrm>
                <a:custGeom>
                  <a:avLst/>
                  <a:gdLst>
                    <a:gd name="T0" fmla="*/ 445 w 699"/>
                    <a:gd name="T1" fmla="*/ 923 h 1216"/>
                    <a:gd name="T2" fmla="*/ 560 w 699"/>
                    <a:gd name="T3" fmla="*/ 1039 h 1216"/>
                    <a:gd name="T4" fmla="*/ 606 w 699"/>
                    <a:gd name="T5" fmla="*/ 1039 h 1216"/>
                    <a:gd name="T6" fmla="*/ 684 w 699"/>
                    <a:gd name="T7" fmla="*/ 1086 h 1216"/>
                    <a:gd name="T8" fmla="*/ 699 w 699"/>
                    <a:gd name="T9" fmla="*/ 1139 h 1216"/>
                    <a:gd name="T10" fmla="*/ 676 w 699"/>
                    <a:gd name="T11" fmla="*/ 1208 h 1216"/>
                    <a:gd name="T12" fmla="*/ 614 w 699"/>
                    <a:gd name="T13" fmla="*/ 1216 h 1216"/>
                    <a:gd name="T14" fmla="*/ 537 w 699"/>
                    <a:gd name="T15" fmla="*/ 1162 h 1216"/>
                    <a:gd name="T16" fmla="*/ 383 w 699"/>
                    <a:gd name="T17" fmla="*/ 1016 h 1216"/>
                    <a:gd name="T18" fmla="*/ 284 w 699"/>
                    <a:gd name="T19" fmla="*/ 878 h 1216"/>
                    <a:gd name="T20" fmla="*/ 237 w 699"/>
                    <a:gd name="T21" fmla="*/ 769 h 1216"/>
                    <a:gd name="T22" fmla="*/ 206 w 699"/>
                    <a:gd name="T23" fmla="*/ 585 h 1216"/>
                    <a:gd name="T24" fmla="*/ 206 w 699"/>
                    <a:gd name="T25" fmla="*/ 346 h 1216"/>
                    <a:gd name="T26" fmla="*/ 198 w 699"/>
                    <a:gd name="T27" fmla="*/ 285 h 1216"/>
                    <a:gd name="T28" fmla="*/ 153 w 699"/>
                    <a:gd name="T29" fmla="*/ 239 h 1216"/>
                    <a:gd name="T30" fmla="*/ 22 w 699"/>
                    <a:gd name="T31" fmla="*/ 247 h 1216"/>
                    <a:gd name="T32" fmla="*/ 0 w 699"/>
                    <a:gd name="T33" fmla="*/ 223 h 1216"/>
                    <a:gd name="T34" fmla="*/ 29 w 699"/>
                    <a:gd name="T35" fmla="*/ 208 h 1216"/>
                    <a:gd name="T36" fmla="*/ 122 w 699"/>
                    <a:gd name="T37" fmla="*/ 200 h 1216"/>
                    <a:gd name="T38" fmla="*/ 138 w 699"/>
                    <a:gd name="T39" fmla="*/ 185 h 1216"/>
                    <a:gd name="T40" fmla="*/ 6 w 699"/>
                    <a:gd name="T41" fmla="*/ 107 h 1216"/>
                    <a:gd name="T42" fmla="*/ 6 w 699"/>
                    <a:gd name="T43" fmla="*/ 77 h 1216"/>
                    <a:gd name="T44" fmla="*/ 29 w 699"/>
                    <a:gd name="T45" fmla="*/ 70 h 1216"/>
                    <a:gd name="T46" fmla="*/ 138 w 699"/>
                    <a:gd name="T47" fmla="*/ 130 h 1216"/>
                    <a:gd name="T48" fmla="*/ 161 w 699"/>
                    <a:gd name="T49" fmla="*/ 123 h 1216"/>
                    <a:gd name="T50" fmla="*/ 138 w 699"/>
                    <a:gd name="T51" fmla="*/ 8 h 1216"/>
                    <a:gd name="T52" fmla="*/ 153 w 699"/>
                    <a:gd name="T53" fmla="*/ 0 h 1216"/>
                    <a:gd name="T54" fmla="*/ 169 w 699"/>
                    <a:gd name="T55" fmla="*/ 8 h 1216"/>
                    <a:gd name="T56" fmla="*/ 198 w 699"/>
                    <a:gd name="T57" fmla="*/ 123 h 1216"/>
                    <a:gd name="T58" fmla="*/ 222 w 699"/>
                    <a:gd name="T59" fmla="*/ 130 h 1216"/>
                    <a:gd name="T60" fmla="*/ 284 w 699"/>
                    <a:gd name="T61" fmla="*/ 8 h 1216"/>
                    <a:gd name="T62" fmla="*/ 299 w 699"/>
                    <a:gd name="T63" fmla="*/ 8 h 1216"/>
                    <a:gd name="T64" fmla="*/ 299 w 699"/>
                    <a:gd name="T65" fmla="*/ 46 h 1216"/>
                    <a:gd name="T66" fmla="*/ 260 w 699"/>
                    <a:gd name="T67" fmla="*/ 146 h 1216"/>
                    <a:gd name="T68" fmla="*/ 260 w 699"/>
                    <a:gd name="T69" fmla="*/ 200 h 1216"/>
                    <a:gd name="T70" fmla="*/ 276 w 699"/>
                    <a:gd name="T71" fmla="*/ 270 h 1216"/>
                    <a:gd name="T72" fmla="*/ 268 w 699"/>
                    <a:gd name="T73" fmla="*/ 361 h 1216"/>
                    <a:gd name="T74" fmla="*/ 276 w 699"/>
                    <a:gd name="T75" fmla="*/ 531 h 1216"/>
                    <a:gd name="T76" fmla="*/ 291 w 699"/>
                    <a:gd name="T77" fmla="*/ 639 h 1216"/>
                    <a:gd name="T78" fmla="*/ 330 w 699"/>
                    <a:gd name="T79" fmla="*/ 762 h 1216"/>
                    <a:gd name="T80" fmla="*/ 383 w 699"/>
                    <a:gd name="T81" fmla="*/ 855 h 1216"/>
                    <a:gd name="T82" fmla="*/ 445 w 699"/>
                    <a:gd name="T83" fmla="*/ 923 h 121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99"/>
                    <a:gd name="T127" fmla="*/ 0 h 1216"/>
                    <a:gd name="T128" fmla="*/ 699 w 699"/>
                    <a:gd name="T129" fmla="*/ 1216 h 121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99" h="1216">
                      <a:moveTo>
                        <a:pt x="445" y="923"/>
                      </a:moveTo>
                      <a:lnTo>
                        <a:pt x="560" y="1039"/>
                      </a:lnTo>
                      <a:lnTo>
                        <a:pt x="606" y="1039"/>
                      </a:lnTo>
                      <a:lnTo>
                        <a:pt x="684" y="1086"/>
                      </a:lnTo>
                      <a:lnTo>
                        <a:pt x="699" y="1139"/>
                      </a:lnTo>
                      <a:lnTo>
                        <a:pt x="676" y="1208"/>
                      </a:lnTo>
                      <a:lnTo>
                        <a:pt x="614" y="1216"/>
                      </a:lnTo>
                      <a:lnTo>
                        <a:pt x="537" y="1162"/>
                      </a:lnTo>
                      <a:lnTo>
                        <a:pt x="383" y="1016"/>
                      </a:lnTo>
                      <a:lnTo>
                        <a:pt x="284" y="878"/>
                      </a:lnTo>
                      <a:lnTo>
                        <a:pt x="237" y="769"/>
                      </a:lnTo>
                      <a:lnTo>
                        <a:pt x="206" y="585"/>
                      </a:lnTo>
                      <a:lnTo>
                        <a:pt x="206" y="346"/>
                      </a:lnTo>
                      <a:lnTo>
                        <a:pt x="198" y="285"/>
                      </a:lnTo>
                      <a:lnTo>
                        <a:pt x="153" y="239"/>
                      </a:lnTo>
                      <a:lnTo>
                        <a:pt x="22" y="247"/>
                      </a:lnTo>
                      <a:lnTo>
                        <a:pt x="0" y="223"/>
                      </a:lnTo>
                      <a:lnTo>
                        <a:pt x="29" y="208"/>
                      </a:lnTo>
                      <a:lnTo>
                        <a:pt x="122" y="200"/>
                      </a:lnTo>
                      <a:lnTo>
                        <a:pt x="138" y="185"/>
                      </a:lnTo>
                      <a:lnTo>
                        <a:pt x="6" y="107"/>
                      </a:lnTo>
                      <a:lnTo>
                        <a:pt x="6" y="77"/>
                      </a:lnTo>
                      <a:lnTo>
                        <a:pt x="29" y="70"/>
                      </a:lnTo>
                      <a:lnTo>
                        <a:pt x="138" y="130"/>
                      </a:lnTo>
                      <a:lnTo>
                        <a:pt x="161" y="123"/>
                      </a:lnTo>
                      <a:lnTo>
                        <a:pt x="138" y="8"/>
                      </a:lnTo>
                      <a:lnTo>
                        <a:pt x="153" y="0"/>
                      </a:lnTo>
                      <a:lnTo>
                        <a:pt x="169" y="8"/>
                      </a:lnTo>
                      <a:lnTo>
                        <a:pt x="198" y="123"/>
                      </a:lnTo>
                      <a:lnTo>
                        <a:pt x="222" y="130"/>
                      </a:lnTo>
                      <a:lnTo>
                        <a:pt x="284" y="8"/>
                      </a:lnTo>
                      <a:lnTo>
                        <a:pt x="299" y="8"/>
                      </a:lnTo>
                      <a:lnTo>
                        <a:pt x="299" y="46"/>
                      </a:lnTo>
                      <a:lnTo>
                        <a:pt x="260" y="146"/>
                      </a:lnTo>
                      <a:lnTo>
                        <a:pt x="260" y="200"/>
                      </a:lnTo>
                      <a:lnTo>
                        <a:pt x="276" y="270"/>
                      </a:lnTo>
                      <a:lnTo>
                        <a:pt x="268" y="361"/>
                      </a:lnTo>
                      <a:lnTo>
                        <a:pt x="276" y="531"/>
                      </a:lnTo>
                      <a:lnTo>
                        <a:pt x="291" y="639"/>
                      </a:lnTo>
                      <a:lnTo>
                        <a:pt x="330" y="762"/>
                      </a:lnTo>
                      <a:lnTo>
                        <a:pt x="383" y="855"/>
                      </a:lnTo>
                      <a:lnTo>
                        <a:pt x="445" y="92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362" name="Freeform 165"/>
                <p:cNvSpPr>
                  <a:spLocks noChangeAspect="1"/>
                </p:cNvSpPr>
                <p:nvPr/>
              </p:nvSpPr>
              <p:spPr bwMode="auto">
                <a:xfrm>
                  <a:off x="2887" y="2100"/>
                  <a:ext cx="305" cy="379"/>
                </a:xfrm>
                <a:custGeom>
                  <a:avLst/>
                  <a:gdLst>
                    <a:gd name="T0" fmla="*/ 15 w 915"/>
                    <a:gd name="T1" fmla="*/ 1008 h 1139"/>
                    <a:gd name="T2" fmla="*/ 0 w 915"/>
                    <a:gd name="T3" fmla="*/ 1061 h 1139"/>
                    <a:gd name="T4" fmla="*/ 15 w 915"/>
                    <a:gd name="T5" fmla="*/ 1139 h 1139"/>
                    <a:gd name="T6" fmla="*/ 70 w 915"/>
                    <a:gd name="T7" fmla="*/ 1139 h 1139"/>
                    <a:gd name="T8" fmla="*/ 231 w 915"/>
                    <a:gd name="T9" fmla="*/ 1108 h 1139"/>
                    <a:gd name="T10" fmla="*/ 408 w 915"/>
                    <a:gd name="T11" fmla="*/ 1046 h 1139"/>
                    <a:gd name="T12" fmla="*/ 554 w 915"/>
                    <a:gd name="T13" fmla="*/ 946 h 1139"/>
                    <a:gd name="T14" fmla="*/ 639 w 915"/>
                    <a:gd name="T15" fmla="*/ 816 h 1139"/>
                    <a:gd name="T16" fmla="*/ 715 w 915"/>
                    <a:gd name="T17" fmla="*/ 593 h 1139"/>
                    <a:gd name="T18" fmla="*/ 738 w 915"/>
                    <a:gd name="T19" fmla="*/ 385 h 1139"/>
                    <a:gd name="T20" fmla="*/ 738 w 915"/>
                    <a:gd name="T21" fmla="*/ 285 h 1139"/>
                    <a:gd name="T22" fmla="*/ 777 w 915"/>
                    <a:gd name="T23" fmla="*/ 224 h 1139"/>
                    <a:gd name="T24" fmla="*/ 845 w 915"/>
                    <a:gd name="T25" fmla="*/ 200 h 1139"/>
                    <a:gd name="T26" fmla="*/ 907 w 915"/>
                    <a:gd name="T27" fmla="*/ 200 h 1139"/>
                    <a:gd name="T28" fmla="*/ 915 w 915"/>
                    <a:gd name="T29" fmla="*/ 169 h 1139"/>
                    <a:gd name="T30" fmla="*/ 823 w 915"/>
                    <a:gd name="T31" fmla="*/ 177 h 1139"/>
                    <a:gd name="T32" fmla="*/ 808 w 915"/>
                    <a:gd name="T33" fmla="*/ 154 h 1139"/>
                    <a:gd name="T34" fmla="*/ 884 w 915"/>
                    <a:gd name="T35" fmla="*/ 70 h 1139"/>
                    <a:gd name="T36" fmla="*/ 868 w 915"/>
                    <a:gd name="T37" fmla="*/ 47 h 1139"/>
                    <a:gd name="T38" fmla="*/ 853 w 915"/>
                    <a:gd name="T39" fmla="*/ 62 h 1139"/>
                    <a:gd name="T40" fmla="*/ 792 w 915"/>
                    <a:gd name="T41" fmla="*/ 123 h 1139"/>
                    <a:gd name="T42" fmla="*/ 777 w 915"/>
                    <a:gd name="T43" fmla="*/ 123 h 1139"/>
                    <a:gd name="T44" fmla="*/ 777 w 915"/>
                    <a:gd name="T45" fmla="*/ 16 h 1139"/>
                    <a:gd name="T46" fmla="*/ 761 w 915"/>
                    <a:gd name="T47" fmla="*/ 0 h 1139"/>
                    <a:gd name="T48" fmla="*/ 738 w 915"/>
                    <a:gd name="T49" fmla="*/ 8 h 1139"/>
                    <a:gd name="T50" fmla="*/ 746 w 915"/>
                    <a:gd name="T51" fmla="*/ 123 h 1139"/>
                    <a:gd name="T52" fmla="*/ 730 w 915"/>
                    <a:gd name="T53" fmla="*/ 131 h 1139"/>
                    <a:gd name="T54" fmla="*/ 668 w 915"/>
                    <a:gd name="T55" fmla="*/ 70 h 1139"/>
                    <a:gd name="T56" fmla="*/ 623 w 915"/>
                    <a:gd name="T57" fmla="*/ 62 h 1139"/>
                    <a:gd name="T58" fmla="*/ 631 w 915"/>
                    <a:gd name="T59" fmla="*/ 93 h 1139"/>
                    <a:gd name="T60" fmla="*/ 699 w 915"/>
                    <a:gd name="T61" fmla="*/ 162 h 1139"/>
                    <a:gd name="T62" fmla="*/ 699 w 915"/>
                    <a:gd name="T63" fmla="*/ 200 h 1139"/>
                    <a:gd name="T64" fmla="*/ 676 w 915"/>
                    <a:gd name="T65" fmla="*/ 278 h 1139"/>
                    <a:gd name="T66" fmla="*/ 676 w 915"/>
                    <a:gd name="T67" fmla="*/ 346 h 1139"/>
                    <a:gd name="T68" fmla="*/ 676 w 915"/>
                    <a:gd name="T69" fmla="*/ 462 h 1139"/>
                    <a:gd name="T70" fmla="*/ 645 w 915"/>
                    <a:gd name="T71" fmla="*/ 608 h 1139"/>
                    <a:gd name="T72" fmla="*/ 615 w 915"/>
                    <a:gd name="T73" fmla="*/ 700 h 1139"/>
                    <a:gd name="T74" fmla="*/ 561 w 915"/>
                    <a:gd name="T75" fmla="*/ 816 h 1139"/>
                    <a:gd name="T76" fmla="*/ 499 w 915"/>
                    <a:gd name="T77" fmla="*/ 908 h 1139"/>
                    <a:gd name="T78" fmla="*/ 454 w 915"/>
                    <a:gd name="T79" fmla="*/ 954 h 1139"/>
                    <a:gd name="T80" fmla="*/ 330 w 915"/>
                    <a:gd name="T81" fmla="*/ 993 h 1139"/>
                    <a:gd name="T82" fmla="*/ 215 w 915"/>
                    <a:gd name="T83" fmla="*/ 1008 h 1139"/>
                    <a:gd name="T84" fmla="*/ 99 w 915"/>
                    <a:gd name="T85" fmla="*/ 1024 h 1139"/>
                    <a:gd name="T86" fmla="*/ 15 w 915"/>
                    <a:gd name="T87" fmla="*/ 1008 h 113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915"/>
                    <a:gd name="T133" fmla="*/ 0 h 1139"/>
                    <a:gd name="T134" fmla="*/ 915 w 915"/>
                    <a:gd name="T135" fmla="*/ 1139 h 113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915" h="1139">
                      <a:moveTo>
                        <a:pt x="15" y="1008"/>
                      </a:moveTo>
                      <a:lnTo>
                        <a:pt x="0" y="1061"/>
                      </a:lnTo>
                      <a:lnTo>
                        <a:pt x="15" y="1139"/>
                      </a:lnTo>
                      <a:lnTo>
                        <a:pt x="70" y="1139"/>
                      </a:lnTo>
                      <a:lnTo>
                        <a:pt x="231" y="1108"/>
                      </a:lnTo>
                      <a:lnTo>
                        <a:pt x="408" y="1046"/>
                      </a:lnTo>
                      <a:lnTo>
                        <a:pt x="554" y="946"/>
                      </a:lnTo>
                      <a:lnTo>
                        <a:pt x="639" y="816"/>
                      </a:lnTo>
                      <a:lnTo>
                        <a:pt x="715" y="593"/>
                      </a:lnTo>
                      <a:lnTo>
                        <a:pt x="738" y="385"/>
                      </a:lnTo>
                      <a:lnTo>
                        <a:pt x="738" y="285"/>
                      </a:lnTo>
                      <a:lnTo>
                        <a:pt x="777" y="224"/>
                      </a:lnTo>
                      <a:lnTo>
                        <a:pt x="845" y="200"/>
                      </a:lnTo>
                      <a:lnTo>
                        <a:pt x="907" y="200"/>
                      </a:lnTo>
                      <a:lnTo>
                        <a:pt x="915" y="169"/>
                      </a:lnTo>
                      <a:lnTo>
                        <a:pt x="823" y="177"/>
                      </a:lnTo>
                      <a:lnTo>
                        <a:pt x="808" y="154"/>
                      </a:lnTo>
                      <a:lnTo>
                        <a:pt x="884" y="70"/>
                      </a:lnTo>
                      <a:lnTo>
                        <a:pt x="868" y="47"/>
                      </a:lnTo>
                      <a:lnTo>
                        <a:pt x="853" y="62"/>
                      </a:lnTo>
                      <a:lnTo>
                        <a:pt x="792" y="123"/>
                      </a:lnTo>
                      <a:lnTo>
                        <a:pt x="777" y="123"/>
                      </a:lnTo>
                      <a:lnTo>
                        <a:pt x="777" y="16"/>
                      </a:lnTo>
                      <a:lnTo>
                        <a:pt x="761" y="0"/>
                      </a:lnTo>
                      <a:lnTo>
                        <a:pt x="738" y="8"/>
                      </a:lnTo>
                      <a:lnTo>
                        <a:pt x="746" y="123"/>
                      </a:lnTo>
                      <a:lnTo>
                        <a:pt x="730" y="131"/>
                      </a:lnTo>
                      <a:lnTo>
                        <a:pt x="668" y="70"/>
                      </a:lnTo>
                      <a:lnTo>
                        <a:pt x="623" y="62"/>
                      </a:lnTo>
                      <a:lnTo>
                        <a:pt x="631" y="93"/>
                      </a:lnTo>
                      <a:lnTo>
                        <a:pt x="699" y="162"/>
                      </a:lnTo>
                      <a:lnTo>
                        <a:pt x="699" y="200"/>
                      </a:lnTo>
                      <a:lnTo>
                        <a:pt x="676" y="278"/>
                      </a:lnTo>
                      <a:lnTo>
                        <a:pt x="676" y="346"/>
                      </a:lnTo>
                      <a:lnTo>
                        <a:pt x="676" y="462"/>
                      </a:lnTo>
                      <a:lnTo>
                        <a:pt x="645" y="608"/>
                      </a:lnTo>
                      <a:lnTo>
                        <a:pt x="615" y="700"/>
                      </a:lnTo>
                      <a:lnTo>
                        <a:pt x="561" y="816"/>
                      </a:lnTo>
                      <a:lnTo>
                        <a:pt x="499" y="908"/>
                      </a:lnTo>
                      <a:lnTo>
                        <a:pt x="454" y="954"/>
                      </a:lnTo>
                      <a:lnTo>
                        <a:pt x="330" y="993"/>
                      </a:lnTo>
                      <a:lnTo>
                        <a:pt x="215" y="1008"/>
                      </a:lnTo>
                      <a:lnTo>
                        <a:pt x="99" y="1024"/>
                      </a:lnTo>
                      <a:lnTo>
                        <a:pt x="15" y="100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0356" name="Line 166"/>
              <p:cNvSpPr>
                <a:spLocks noChangeAspect="1" noChangeShapeType="1"/>
              </p:cNvSpPr>
              <p:nvPr/>
            </p:nvSpPr>
            <p:spPr bwMode="auto">
              <a:xfrm flipV="1">
                <a:off x="1824" y="3840"/>
                <a:ext cx="576" cy="193"/>
              </a:xfrm>
              <a:prstGeom prst="line">
                <a:avLst/>
              </a:prstGeom>
              <a:noFill/>
              <a:ln w="6350">
                <a:solidFill>
                  <a:schemeClr val="hlink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37" name="Group 167"/>
            <p:cNvGrpSpPr>
              <a:grpSpLocks noChangeAspect="1"/>
            </p:cNvGrpSpPr>
            <p:nvPr/>
          </p:nvGrpSpPr>
          <p:grpSpPr bwMode="auto">
            <a:xfrm>
              <a:off x="2033" y="3538"/>
              <a:ext cx="141" cy="154"/>
              <a:chOff x="1584" y="3072"/>
              <a:chExt cx="816" cy="961"/>
            </a:xfrm>
          </p:grpSpPr>
          <p:grpSp>
            <p:nvGrpSpPr>
              <p:cNvPr id="10347" name="Group 168"/>
              <p:cNvGrpSpPr>
                <a:grpSpLocks noChangeAspect="1"/>
              </p:cNvGrpSpPr>
              <p:nvPr/>
            </p:nvGrpSpPr>
            <p:grpSpPr bwMode="auto">
              <a:xfrm rot="-1717408">
                <a:off x="1584" y="3072"/>
                <a:ext cx="744" cy="912"/>
                <a:chOff x="2448" y="2064"/>
                <a:chExt cx="744" cy="912"/>
              </a:xfrm>
            </p:grpSpPr>
            <p:sp>
              <p:nvSpPr>
                <p:cNvPr id="10349" name="Freeform 169"/>
                <p:cNvSpPr>
                  <a:spLocks noChangeAspect="1"/>
                </p:cNvSpPr>
                <p:nvPr/>
              </p:nvSpPr>
              <p:spPr bwMode="auto">
                <a:xfrm>
                  <a:off x="2810" y="2195"/>
                  <a:ext cx="200" cy="202"/>
                </a:xfrm>
                <a:custGeom>
                  <a:avLst/>
                  <a:gdLst>
                    <a:gd name="T0" fmla="*/ 388 w 600"/>
                    <a:gd name="T1" fmla="*/ 289 h 608"/>
                    <a:gd name="T2" fmla="*/ 372 w 600"/>
                    <a:gd name="T3" fmla="*/ 177 h 608"/>
                    <a:gd name="T4" fmla="*/ 341 w 600"/>
                    <a:gd name="T5" fmla="*/ 78 h 608"/>
                    <a:gd name="T6" fmla="*/ 284 w 600"/>
                    <a:gd name="T7" fmla="*/ 24 h 608"/>
                    <a:gd name="T8" fmla="*/ 185 w 600"/>
                    <a:gd name="T9" fmla="*/ 0 h 608"/>
                    <a:gd name="T10" fmla="*/ 100 w 600"/>
                    <a:gd name="T11" fmla="*/ 24 h 608"/>
                    <a:gd name="T12" fmla="*/ 19 w 600"/>
                    <a:gd name="T13" fmla="*/ 123 h 608"/>
                    <a:gd name="T14" fmla="*/ 0 w 600"/>
                    <a:gd name="T15" fmla="*/ 243 h 608"/>
                    <a:gd name="T16" fmla="*/ 19 w 600"/>
                    <a:gd name="T17" fmla="*/ 370 h 608"/>
                    <a:gd name="T18" fmla="*/ 50 w 600"/>
                    <a:gd name="T19" fmla="*/ 447 h 608"/>
                    <a:gd name="T20" fmla="*/ 88 w 600"/>
                    <a:gd name="T21" fmla="*/ 528 h 608"/>
                    <a:gd name="T22" fmla="*/ 130 w 600"/>
                    <a:gd name="T23" fmla="*/ 582 h 608"/>
                    <a:gd name="T24" fmla="*/ 177 w 600"/>
                    <a:gd name="T25" fmla="*/ 608 h 608"/>
                    <a:gd name="T26" fmla="*/ 242 w 600"/>
                    <a:gd name="T27" fmla="*/ 585 h 608"/>
                    <a:gd name="T28" fmla="*/ 307 w 600"/>
                    <a:gd name="T29" fmla="*/ 531 h 608"/>
                    <a:gd name="T30" fmla="*/ 349 w 600"/>
                    <a:gd name="T31" fmla="*/ 455 h 608"/>
                    <a:gd name="T32" fmla="*/ 388 w 600"/>
                    <a:gd name="T33" fmla="*/ 390 h 608"/>
                    <a:gd name="T34" fmla="*/ 400 w 600"/>
                    <a:gd name="T35" fmla="*/ 351 h 608"/>
                    <a:gd name="T36" fmla="*/ 565 w 600"/>
                    <a:gd name="T37" fmla="*/ 293 h 608"/>
                    <a:gd name="T38" fmla="*/ 600 w 600"/>
                    <a:gd name="T39" fmla="*/ 270 h 608"/>
                    <a:gd name="T40" fmla="*/ 580 w 600"/>
                    <a:gd name="T41" fmla="*/ 235 h 608"/>
                    <a:gd name="T42" fmla="*/ 388 w 600"/>
                    <a:gd name="T43" fmla="*/ 289 h 60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00"/>
                    <a:gd name="T67" fmla="*/ 0 h 608"/>
                    <a:gd name="T68" fmla="*/ 600 w 600"/>
                    <a:gd name="T69" fmla="*/ 608 h 60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00" h="608">
                      <a:moveTo>
                        <a:pt x="388" y="289"/>
                      </a:moveTo>
                      <a:lnTo>
                        <a:pt x="372" y="177"/>
                      </a:lnTo>
                      <a:lnTo>
                        <a:pt x="341" y="78"/>
                      </a:lnTo>
                      <a:lnTo>
                        <a:pt x="284" y="24"/>
                      </a:lnTo>
                      <a:lnTo>
                        <a:pt x="185" y="0"/>
                      </a:lnTo>
                      <a:lnTo>
                        <a:pt x="100" y="24"/>
                      </a:lnTo>
                      <a:lnTo>
                        <a:pt x="19" y="123"/>
                      </a:lnTo>
                      <a:lnTo>
                        <a:pt x="0" y="243"/>
                      </a:lnTo>
                      <a:lnTo>
                        <a:pt x="19" y="370"/>
                      </a:lnTo>
                      <a:lnTo>
                        <a:pt x="50" y="447"/>
                      </a:lnTo>
                      <a:lnTo>
                        <a:pt x="88" y="528"/>
                      </a:lnTo>
                      <a:lnTo>
                        <a:pt x="130" y="582"/>
                      </a:lnTo>
                      <a:lnTo>
                        <a:pt x="177" y="608"/>
                      </a:lnTo>
                      <a:lnTo>
                        <a:pt x="242" y="585"/>
                      </a:lnTo>
                      <a:lnTo>
                        <a:pt x="307" y="531"/>
                      </a:lnTo>
                      <a:lnTo>
                        <a:pt x="349" y="455"/>
                      </a:lnTo>
                      <a:lnTo>
                        <a:pt x="388" y="390"/>
                      </a:lnTo>
                      <a:lnTo>
                        <a:pt x="400" y="351"/>
                      </a:lnTo>
                      <a:lnTo>
                        <a:pt x="565" y="293"/>
                      </a:lnTo>
                      <a:lnTo>
                        <a:pt x="600" y="270"/>
                      </a:lnTo>
                      <a:lnTo>
                        <a:pt x="580" y="235"/>
                      </a:lnTo>
                      <a:lnTo>
                        <a:pt x="388" y="289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350" name="Freeform 170"/>
                <p:cNvSpPr>
                  <a:spLocks noChangeAspect="1"/>
                </p:cNvSpPr>
                <p:nvPr/>
              </p:nvSpPr>
              <p:spPr bwMode="auto">
                <a:xfrm>
                  <a:off x="2712" y="2413"/>
                  <a:ext cx="206" cy="361"/>
                </a:xfrm>
                <a:custGeom>
                  <a:avLst/>
                  <a:gdLst>
                    <a:gd name="T0" fmla="*/ 208 w 619"/>
                    <a:gd name="T1" fmla="*/ 161 h 1085"/>
                    <a:gd name="T2" fmla="*/ 284 w 619"/>
                    <a:gd name="T3" fmla="*/ 80 h 1085"/>
                    <a:gd name="T4" fmla="*/ 411 w 619"/>
                    <a:gd name="T5" fmla="*/ 3 h 1085"/>
                    <a:gd name="T6" fmla="*/ 469 w 619"/>
                    <a:gd name="T7" fmla="*/ 0 h 1085"/>
                    <a:gd name="T8" fmla="*/ 573 w 619"/>
                    <a:gd name="T9" fmla="*/ 34 h 1085"/>
                    <a:gd name="T10" fmla="*/ 619 w 619"/>
                    <a:gd name="T11" fmla="*/ 85 h 1085"/>
                    <a:gd name="T12" fmla="*/ 619 w 619"/>
                    <a:gd name="T13" fmla="*/ 161 h 1085"/>
                    <a:gd name="T14" fmla="*/ 542 w 619"/>
                    <a:gd name="T15" fmla="*/ 304 h 1085"/>
                    <a:gd name="T16" fmla="*/ 458 w 619"/>
                    <a:gd name="T17" fmla="*/ 415 h 1085"/>
                    <a:gd name="T18" fmla="*/ 422 w 619"/>
                    <a:gd name="T19" fmla="*/ 508 h 1085"/>
                    <a:gd name="T20" fmla="*/ 399 w 619"/>
                    <a:gd name="T21" fmla="*/ 615 h 1085"/>
                    <a:gd name="T22" fmla="*/ 422 w 619"/>
                    <a:gd name="T23" fmla="*/ 719 h 1085"/>
                    <a:gd name="T24" fmla="*/ 445 w 619"/>
                    <a:gd name="T25" fmla="*/ 820 h 1085"/>
                    <a:gd name="T26" fmla="*/ 445 w 619"/>
                    <a:gd name="T27" fmla="*/ 935 h 1085"/>
                    <a:gd name="T28" fmla="*/ 411 w 619"/>
                    <a:gd name="T29" fmla="*/ 1005 h 1085"/>
                    <a:gd name="T30" fmla="*/ 334 w 619"/>
                    <a:gd name="T31" fmla="*/ 1043 h 1085"/>
                    <a:gd name="T32" fmla="*/ 242 w 619"/>
                    <a:gd name="T33" fmla="*/ 1085 h 1085"/>
                    <a:gd name="T34" fmla="*/ 157 w 619"/>
                    <a:gd name="T35" fmla="*/ 1085 h 1085"/>
                    <a:gd name="T36" fmla="*/ 100 w 619"/>
                    <a:gd name="T37" fmla="*/ 1054 h 1085"/>
                    <a:gd name="T38" fmla="*/ 23 w 619"/>
                    <a:gd name="T39" fmla="*/ 927 h 1085"/>
                    <a:gd name="T40" fmla="*/ 0 w 619"/>
                    <a:gd name="T41" fmla="*/ 797 h 1085"/>
                    <a:gd name="T42" fmla="*/ 8 w 619"/>
                    <a:gd name="T43" fmla="*/ 628 h 1085"/>
                    <a:gd name="T44" fmla="*/ 65 w 619"/>
                    <a:gd name="T45" fmla="*/ 415 h 1085"/>
                    <a:gd name="T46" fmla="*/ 123 w 619"/>
                    <a:gd name="T47" fmla="*/ 277 h 1085"/>
                    <a:gd name="T48" fmla="*/ 208 w 619"/>
                    <a:gd name="T49" fmla="*/ 161 h 108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19"/>
                    <a:gd name="T76" fmla="*/ 0 h 1085"/>
                    <a:gd name="T77" fmla="*/ 619 w 619"/>
                    <a:gd name="T78" fmla="*/ 1085 h 108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19" h="1085">
                      <a:moveTo>
                        <a:pt x="208" y="161"/>
                      </a:moveTo>
                      <a:lnTo>
                        <a:pt x="284" y="80"/>
                      </a:lnTo>
                      <a:lnTo>
                        <a:pt x="411" y="3"/>
                      </a:lnTo>
                      <a:lnTo>
                        <a:pt x="469" y="0"/>
                      </a:lnTo>
                      <a:lnTo>
                        <a:pt x="573" y="34"/>
                      </a:lnTo>
                      <a:lnTo>
                        <a:pt x="619" y="85"/>
                      </a:lnTo>
                      <a:lnTo>
                        <a:pt x="619" y="161"/>
                      </a:lnTo>
                      <a:lnTo>
                        <a:pt x="542" y="304"/>
                      </a:lnTo>
                      <a:lnTo>
                        <a:pt x="458" y="415"/>
                      </a:lnTo>
                      <a:lnTo>
                        <a:pt x="422" y="508"/>
                      </a:lnTo>
                      <a:lnTo>
                        <a:pt x="399" y="615"/>
                      </a:lnTo>
                      <a:lnTo>
                        <a:pt x="422" y="719"/>
                      </a:lnTo>
                      <a:lnTo>
                        <a:pt x="445" y="820"/>
                      </a:lnTo>
                      <a:lnTo>
                        <a:pt x="445" y="935"/>
                      </a:lnTo>
                      <a:lnTo>
                        <a:pt x="411" y="1005"/>
                      </a:lnTo>
                      <a:lnTo>
                        <a:pt x="334" y="1043"/>
                      </a:lnTo>
                      <a:lnTo>
                        <a:pt x="242" y="1085"/>
                      </a:lnTo>
                      <a:lnTo>
                        <a:pt x="157" y="1085"/>
                      </a:lnTo>
                      <a:lnTo>
                        <a:pt x="100" y="1054"/>
                      </a:lnTo>
                      <a:lnTo>
                        <a:pt x="23" y="927"/>
                      </a:lnTo>
                      <a:lnTo>
                        <a:pt x="0" y="797"/>
                      </a:lnTo>
                      <a:lnTo>
                        <a:pt x="8" y="628"/>
                      </a:lnTo>
                      <a:lnTo>
                        <a:pt x="65" y="415"/>
                      </a:lnTo>
                      <a:lnTo>
                        <a:pt x="123" y="277"/>
                      </a:lnTo>
                      <a:lnTo>
                        <a:pt x="208" y="16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351" name="Freeform 171"/>
                <p:cNvSpPr>
                  <a:spLocks noChangeAspect="1"/>
                </p:cNvSpPr>
                <p:nvPr/>
              </p:nvSpPr>
              <p:spPr bwMode="auto">
                <a:xfrm>
                  <a:off x="2726" y="2706"/>
                  <a:ext cx="261" cy="270"/>
                </a:xfrm>
                <a:custGeom>
                  <a:avLst/>
                  <a:gdLst>
                    <a:gd name="T0" fmla="*/ 0 w 782"/>
                    <a:gd name="T1" fmla="*/ 76 h 808"/>
                    <a:gd name="T2" fmla="*/ 66 w 782"/>
                    <a:gd name="T3" fmla="*/ 0 h 808"/>
                    <a:gd name="T4" fmla="*/ 163 w 782"/>
                    <a:gd name="T5" fmla="*/ 0 h 808"/>
                    <a:gd name="T6" fmla="*/ 343 w 782"/>
                    <a:gd name="T7" fmla="*/ 19 h 808"/>
                    <a:gd name="T8" fmla="*/ 555 w 782"/>
                    <a:gd name="T9" fmla="*/ 30 h 808"/>
                    <a:gd name="T10" fmla="*/ 636 w 782"/>
                    <a:gd name="T11" fmla="*/ 65 h 808"/>
                    <a:gd name="T12" fmla="*/ 670 w 782"/>
                    <a:gd name="T13" fmla="*/ 110 h 808"/>
                    <a:gd name="T14" fmla="*/ 678 w 782"/>
                    <a:gd name="T15" fmla="*/ 180 h 808"/>
                    <a:gd name="T16" fmla="*/ 654 w 782"/>
                    <a:gd name="T17" fmla="*/ 253 h 808"/>
                    <a:gd name="T18" fmla="*/ 589 w 782"/>
                    <a:gd name="T19" fmla="*/ 365 h 808"/>
                    <a:gd name="T20" fmla="*/ 504 w 782"/>
                    <a:gd name="T21" fmla="*/ 457 h 808"/>
                    <a:gd name="T22" fmla="*/ 439 w 782"/>
                    <a:gd name="T23" fmla="*/ 541 h 808"/>
                    <a:gd name="T24" fmla="*/ 412 w 782"/>
                    <a:gd name="T25" fmla="*/ 607 h 808"/>
                    <a:gd name="T26" fmla="*/ 393 w 782"/>
                    <a:gd name="T27" fmla="*/ 653 h 808"/>
                    <a:gd name="T28" fmla="*/ 400 w 782"/>
                    <a:gd name="T29" fmla="*/ 689 h 808"/>
                    <a:gd name="T30" fmla="*/ 405 w 782"/>
                    <a:gd name="T31" fmla="*/ 711 h 808"/>
                    <a:gd name="T32" fmla="*/ 482 w 782"/>
                    <a:gd name="T33" fmla="*/ 711 h 808"/>
                    <a:gd name="T34" fmla="*/ 601 w 782"/>
                    <a:gd name="T35" fmla="*/ 692 h 808"/>
                    <a:gd name="T36" fmla="*/ 678 w 782"/>
                    <a:gd name="T37" fmla="*/ 692 h 808"/>
                    <a:gd name="T38" fmla="*/ 758 w 782"/>
                    <a:gd name="T39" fmla="*/ 723 h 808"/>
                    <a:gd name="T40" fmla="*/ 782 w 782"/>
                    <a:gd name="T41" fmla="*/ 761 h 808"/>
                    <a:gd name="T42" fmla="*/ 758 w 782"/>
                    <a:gd name="T43" fmla="*/ 796 h 808"/>
                    <a:gd name="T44" fmla="*/ 724 w 782"/>
                    <a:gd name="T45" fmla="*/ 808 h 808"/>
                    <a:gd name="T46" fmla="*/ 670 w 782"/>
                    <a:gd name="T47" fmla="*/ 792 h 808"/>
                    <a:gd name="T48" fmla="*/ 597 w 782"/>
                    <a:gd name="T49" fmla="*/ 749 h 808"/>
                    <a:gd name="T50" fmla="*/ 520 w 782"/>
                    <a:gd name="T51" fmla="*/ 757 h 808"/>
                    <a:gd name="T52" fmla="*/ 393 w 782"/>
                    <a:gd name="T53" fmla="*/ 780 h 808"/>
                    <a:gd name="T54" fmla="*/ 355 w 782"/>
                    <a:gd name="T55" fmla="*/ 773 h 808"/>
                    <a:gd name="T56" fmla="*/ 335 w 782"/>
                    <a:gd name="T57" fmla="*/ 746 h 808"/>
                    <a:gd name="T58" fmla="*/ 335 w 782"/>
                    <a:gd name="T59" fmla="*/ 681 h 808"/>
                    <a:gd name="T60" fmla="*/ 335 w 782"/>
                    <a:gd name="T61" fmla="*/ 588 h 808"/>
                    <a:gd name="T62" fmla="*/ 389 w 782"/>
                    <a:gd name="T63" fmla="*/ 518 h 808"/>
                    <a:gd name="T64" fmla="*/ 470 w 782"/>
                    <a:gd name="T65" fmla="*/ 414 h 808"/>
                    <a:gd name="T66" fmla="*/ 540 w 782"/>
                    <a:gd name="T67" fmla="*/ 323 h 808"/>
                    <a:gd name="T68" fmla="*/ 586 w 782"/>
                    <a:gd name="T69" fmla="*/ 253 h 808"/>
                    <a:gd name="T70" fmla="*/ 609 w 782"/>
                    <a:gd name="T71" fmla="*/ 192 h 808"/>
                    <a:gd name="T72" fmla="*/ 597 w 782"/>
                    <a:gd name="T73" fmla="*/ 157 h 808"/>
                    <a:gd name="T74" fmla="*/ 566 w 782"/>
                    <a:gd name="T75" fmla="*/ 115 h 808"/>
                    <a:gd name="T76" fmla="*/ 520 w 782"/>
                    <a:gd name="T77" fmla="*/ 103 h 808"/>
                    <a:gd name="T78" fmla="*/ 470 w 782"/>
                    <a:gd name="T79" fmla="*/ 103 h 808"/>
                    <a:gd name="T80" fmla="*/ 358 w 782"/>
                    <a:gd name="T81" fmla="*/ 103 h 808"/>
                    <a:gd name="T82" fmla="*/ 193 w 782"/>
                    <a:gd name="T83" fmla="*/ 134 h 808"/>
                    <a:gd name="T84" fmla="*/ 70 w 782"/>
                    <a:gd name="T85" fmla="*/ 146 h 808"/>
                    <a:gd name="T86" fmla="*/ 20 w 782"/>
                    <a:gd name="T87" fmla="*/ 134 h 808"/>
                    <a:gd name="T88" fmla="*/ 0 w 782"/>
                    <a:gd name="T89" fmla="*/ 115 h 808"/>
                    <a:gd name="T90" fmla="*/ 0 w 782"/>
                    <a:gd name="T91" fmla="*/ 76 h 80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782"/>
                    <a:gd name="T139" fmla="*/ 0 h 808"/>
                    <a:gd name="T140" fmla="*/ 782 w 782"/>
                    <a:gd name="T141" fmla="*/ 808 h 80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782" h="808">
                      <a:moveTo>
                        <a:pt x="0" y="76"/>
                      </a:moveTo>
                      <a:lnTo>
                        <a:pt x="66" y="0"/>
                      </a:lnTo>
                      <a:lnTo>
                        <a:pt x="163" y="0"/>
                      </a:lnTo>
                      <a:lnTo>
                        <a:pt x="343" y="19"/>
                      </a:lnTo>
                      <a:lnTo>
                        <a:pt x="555" y="30"/>
                      </a:lnTo>
                      <a:lnTo>
                        <a:pt x="636" y="65"/>
                      </a:lnTo>
                      <a:lnTo>
                        <a:pt x="670" y="110"/>
                      </a:lnTo>
                      <a:lnTo>
                        <a:pt x="678" y="180"/>
                      </a:lnTo>
                      <a:lnTo>
                        <a:pt x="654" y="253"/>
                      </a:lnTo>
                      <a:lnTo>
                        <a:pt x="589" y="365"/>
                      </a:lnTo>
                      <a:lnTo>
                        <a:pt x="504" y="457"/>
                      </a:lnTo>
                      <a:lnTo>
                        <a:pt x="439" y="541"/>
                      </a:lnTo>
                      <a:lnTo>
                        <a:pt x="412" y="607"/>
                      </a:lnTo>
                      <a:lnTo>
                        <a:pt x="393" y="653"/>
                      </a:lnTo>
                      <a:lnTo>
                        <a:pt x="400" y="689"/>
                      </a:lnTo>
                      <a:lnTo>
                        <a:pt x="405" y="711"/>
                      </a:lnTo>
                      <a:lnTo>
                        <a:pt x="482" y="711"/>
                      </a:lnTo>
                      <a:lnTo>
                        <a:pt x="601" y="692"/>
                      </a:lnTo>
                      <a:lnTo>
                        <a:pt x="678" y="692"/>
                      </a:lnTo>
                      <a:lnTo>
                        <a:pt x="758" y="723"/>
                      </a:lnTo>
                      <a:lnTo>
                        <a:pt x="782" y="761"/>
                      </a:lnTo>
                      <a:lnTo>
                        <a:pt x="758" y="796"/>
                      </a:lnTo>
                      <a:lnTo>
                        <a:pt x="724" y="808"/>
                      </a:lnTo>
                      <a:lnTo>
                        <a:pt x="670" y="792"/>
                      </a:lnTo>
                      <a:lnTo>
                        <a:pt x="597" y="749"/>
                      </a:lnTo>
                      <a:lnTo>
                        <a:pt x="520" y="757"/>
                      </a:lnTo>
                      <a:lnTo>
                        <a:pt x="393" y="780"/>
                      </a:lnTo>
                      <a:lnTo>
                        <a:pt x="355" y="773"/>
                      </a:lnTo>
                      <a:lnTo>
                        <a:pt x="335" y="746"/>
                      </a:lnTo>
                      <a:lnTo>
                        <a:pt x="335" y="681"/>
                      </a:lnTo>
                      <a:lnTo>
                        <a:pt x="335" y="588"/>
                      </a:lnTo>
                      <a:lnTo>
                        <a:pt x="389" y="518"/>
                      </a:lnTo>
                      <a:lnTo>
                        <a:pt x="470" y="414"/>
                      </a:lnTo>
                      <a:lnTo>
                        <a:pt x="540" y="323"/>
                      </a:lnTo>
                      <a:lnTo>
                        <a:pt x="586" y="253"/>
                      </a:lnTo>
                      <a:lnTo>
                        <a:pt x="609" y="192"/>
                      </a:lnTo>
                      <a:lnTo>
                        <a:pt x="597" y="157"/>
                      </a:lnTo>
                      <a:lnTo>
                        <a:pt x="566" y="115"/>
                      </a:lnTo>
                      <a:lnTo>
                        <a:pt x="520" y="103"/>
                      </a:lnTo>
                      <a:lnTo>
                        <a:pt x="470" y="103"/>
                      </a:lnTo>
                      <a:lnTo>
                        <a:pt x="358" y="103"/>
                      </a:lnTo>
                      <a:lnTo>
                        <a:pt x="193" y="134"/>
                      </a:lnTo>
                      <a:lnTo>
                        <a:pt x="70" y="146"/>
                      </a:lnTo>
                      <a:lnTo>
                        <a:pt x="20" y="134"/>
                      </a:lnTo>
                      <a:lnTo>
                        <a:pt x="0" y="115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352" name="Freeform 172"/>
                <p:cNvSpPr>
                  <a:spLocks noChangeAspect="1"/>
                </p:cNvSpPr>
                <p:nvPr/>
              </p:nvSpPr>
              <p:spPr bwMode="auto">
                <a:xfrm>
                  <a:off x="2448" y="2645"/>
                  <a:ext cx="331" cy="256"/>
                </a:xfrm>
                <a:custGeom>
                  <a:avLst/>
                  <a:gdLst>
                    <a:gd name="T0" fmla="*/ 808 w 992"/>
                    <a:gd name="T1" fmla="*/ 320 h 770"/>
                    <a:gd name="T2" fmla="*/ 823 w 992"/>
                    <a:gd name="T3" fmla="*/ 219 h 770"/>
                    <a:gd name="T4" fmla="*/ 881 w 992"/>
                    <a:gd name="T5" fmla="*/ 181 h 770"/>
                    <a:gd name="T6" fmla="*/ 950 w 992"/>
                    <a:gd name="T7" fmla="*/ 174 h 770"/>
                    <a:gd name="T8" fmla="*/ 992 w 992"/>
                    <a:gd name="T9" fmla="*/ 219 h 770"/>
                    <a:gd name="T10" fmla="*/ 973 w 992"/>
                    <a:gd name="T11" fmla="*/ 308 h 770"/>
                    <a:gd name="T12" fmla="*/ 935 w 992"/>
                    <a:gd name="T13" fmla="*/ 427 h 770"/>
                    <a:gd name="T14" fmla="*/ 857 w 992"/>
                    <a:gd name="T15" fmla="*/ 562 h 770"/>
                    <a:gd name="T16" fmla="*/ 761 w 992"/>
                    <a:gd name="T17" fmla="*/ 677 h 770"/>
                    <a:gd name="T18" fmla="*/ 681 w 992"/>
                    <a:gd name="T19" fmla="*/ 739 h 770"/>
                    <a:gd name="T20" fmla="*/ 592 w 992"/>
                    <a:gd name="T21" fmla="*/ 770 h 770"/>
                    <a:gd name="T22" fmla="*/ 507 w 992"/>
                    <a:gd name="T23" fmla="*/ 759 h 770"/>
                    <a:gd name="T24" fmla="*/ 442 w 992"/>
                    <a:gd name="T25" fmla="*/ 723 h 770"/>
                    <a:gd name="T26" fmla="*/ 419 w 992"/>
                    <a:gd name="T27" fmla="*/ 666 h 770"/>
                    <a:gd name="T28" fmla="*/ 392 w 992"/>
                    <a:gd name="T29" fmla="*/ 566 h 770"/>
                    <a:gd name="T30" fmla="*/ 361 w 992"/>
                    <a:gd name="T31" fmla="*/ 382 h 770"/>
                    <a:gd name="T32" fmla="*/ 338 w 992"/>
                    <a:gd name="T33" fmla="*/ 254 h 770"/>
                    <a:gd name="T34" fmla="*/ 338 w 992"/>
                    <a:gd name="T35" fmla="*/ 104 h 770"/>
                    <a:gd name="T36" fmla="*/ 323 w 992"/>
                    <a:gd name="T37" fmla="*/ 78 h 770"/>
                    <a:gd name="T38" fmla="*/ 277 w 992"/>
                    <a:gd name="T39" fmla="*/ 70 h 770"/>
                    <a:gd name="T40" fmla="*/ 223 w 992"/>
                    <a:gd name="T41" fmla="*/ 112 h 770"/>
                    <a:gd name="T42" fmla="*/ 173 w 992"/>
                    <a:gd name="T43" fmla="*/ 181 h 770"/>
                    <a:gd name="T44" fmla="*/ 115 w 992"/>
                    <a:gd name="T45" fmla="*/ 219 h 770"/>
                    <a:gd name="T46" fmla="*/ 27 w 992"/>
                    <a:gd name="T47" fmla="*/ 219 h 770"/>
                    <a:gd name="T48" fmla="*/ 0 w 992"/>
                    <a:gd name="T49" fmla="*/ 196 h 770"/>
                    <a:gd name="T50" fmla="*/ 0 w 992"/>
                    <a:gd name="T51" fmla="*/ 158 h 770"/>
                    <a:gd name="T52" fmla="*/ 39 w 992"/>
                    <a:gd name="T53" fmla="*/ 123 h 770"/>
                    <a:gd name="T54" fmla="*/ 81 w 992"/>
                    <a:gd name="T55" fmla="*/ 135 h 770"/>
                    <a:gd name="T56" fmla="*/ 119 w 992"/>
                    <a:gd name="T57" fmla="*/ 127 h 770"/>
                    <a:gd name="T58" fmla="*/ 189 w 992"/>
                    <a:gd name="T59" fmla="*/ 78 h 770"/>
                    <a:gd name="T60" fmla="*/ 257 w 992"/>
                    <a:gd name="T61" fmla="*/ 23 h 770"/>
                    <a:gd name="T62" fmla="*/ 323 w 992"/>
                    <a:gd name="T63" fmla="*/ 8 h 770"/>
                    <a:gd name="T64" fmla="*/ 415 w 992"/>
                    <a:gd name="T65" fmla="*/ 0 h 770"/>
                    <a:gd name="T66" fmla="*/ 419 w 992"/>
                    <a:gd name="T67" fmla="*/ 42 h 770"/>
                    <a:gd name="T68" fmla="*/ 397 w 992"/>
                    <a:gd name="T69" fmla="*/ 89 h 770"/>
                    <a:gd name="T70" fmla="*/ 392 w 992"/>
                    <a:gd name="T71" fmla="*/ 208 h 770"/>
                    <a:gd name="T72" fmla="*/ 419 w 992"/>
                    <a:gd name="T73" fmla="*/ 366 h 770"/>
                    <a:gd name="T74" fmla="*/ 462 w 992"/>
                    <a:gd name="T75" fmla="*/ 520 h 770"/>
                    <a:gd name="T76" fmla="*/ 499 w 992"/>
                    <a:gd name="T77" fmla="*/ 612 h 770"/>
                    <a:gd name="T78" fmla="*/ 558 w 992"/>
                    <a:gd name="T79" fmla="*/ 655 h 770"/>
                    <a:gd name="T80" fmla="*/ 615 w 992"/>
                    <a:gd name="T81" fmla="*/ 655 h 770"/>
                    <a:gd name="T82" fmla="*/ 673 w 992"/>
                    <a:gd name="T83" fmla="*/ 612 h 770"/>
                    <a:gd name="T84" fmla="*/ 750 w 992"/>
                    <a:gd name="T85" fmla="*/ 515 h 770"/>
                    <a:gd name="T86" fmla="*/ 800 w 992"/>
                    <a:gd name="T87" fmla="*/ 377 h 770"/>
                    <a:gd name="T88" fmla="*/ 808 w 992"/>
                    <a:gd name="T89" fmla="*/ 320 h 77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992"/>
                    <a:gd name="T136" fmla="*/ 0 h 770"/>
                    <a:gd name="T137" fmla="*/ 992 w 992"/>
                    <a:gd name="T138" fmla="*/ 770 h 77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992" h="770">
                      <a:moveTo>
                        <a:pt x="808" y="320"/>
                      </a:moveTo>
                      <a:lnTo>
                        <a:pt x="823" y="219"/>
                      </a:lnTo>
                      <a:lnTo>
                        <a:pt x="881" y="181"/>
                      </a:lnTo>
                      <a:lnTo>
                        <a:pt x="950" y="174"/>
                      </a:lnTo>
                      <a:lnTo>
                        <a:pt x="992" y="219"/>
                      </a:lnTo>
                      <a:lnTo>
                        <a:pt x="973" y="308"/>
                      </a:lnTo>
                      <a:lnTo>
                        <a:pt x="935" y="427"/>
                      </a:lnTo>
                      <a:lnTo>
                        <a:pt x="857" y="562"/>
                      </a:lnTo>
                      <a:lnTo>
                        <a:pt x="761" y="677"/>
                      </a:lnTo>
                      <a:lnTo>
                        <a:pt x="681" y="739"/>
                      </a:lnTo>
                      <a:lnTo>
                        <a:pt x="592" y="770"/>
                      </a:lnTo>
                      <a:lnTo>
                        <a:pt x="507" y="759"/>
                      </a:lnTo>
                      <a:lnTo>
                        <a:pt x="442" y="723"/>
                      </a:lnTo>
                      <a:lnTo>
                        <a:pt x="419" y="666"/>
                      </a:lnTo>
                      <a:lnTo>
                        <a:pt x="392" y="566"/>
                      </a:lnTo>
                      <a:lnTo>
                        <a:pt x="361" y="382"/>
                      </a:lnTo>
                      <a:lnTo>
                        <a:pt x="338" y="254"/>
                      </a:lnTo>
                      <a:lnTo>
                        <a:pt x="338" y="104"/>
                      </a:lnTo>
                      <a:lnTo>
                        <a:pt x="323" y="78"/>
                      </a:lnTo>
                      <a:lnTo>
                        <a:pt x="277" y="70"/>
                      </a:lnTo>
                      <a:lnTo>
                        <a:pt x="223" y="112"/>
                      </a:lnTo>
                      <a:lnTo>
                        <a:pt x="173" y="181"/>
                      </a:lnTo>
                      <a:lnTo>
                        <a:pt x="115" y="219"/>
                      </a:lnTo>
                      <a:lnTo>
                        <a:pt x="27" y="219"/>
                      </a:lnTo>
                      <a:lnTo>
                        <a:pt x="0" y="196"/>
                      </a:lnTo>
                      <a:lnTo>
                        <a:pt x="0" y="158"/>
                      </a:lnTo>
                      <a:lnTo>
                        <a:pt x="39" y="123"/>
                      </a:lnTo>
                      <a:lnTo>
                        <a:pt x="81" y="135"/>
                      </a:lnTo>
                      <a:lnTo>
                        <a:pt x="119" y="127"/>
                      </a:lnTo>
                      <a:lnTo>
                        <a:pt x="189" y="78"/>
                      </a:lnTo>
                      <a:lnTo>
                        <a:pt x="257" y="23"/>
                      </a:lnTo>
                      <a:lnTo>
                        <a:pt x="323" y="8"/>
                      </a:lnTo>
                      <a:lnTo>
                        <a:pt x="415" y="0"/>
                      </a:lnTo>
                      <a:lnTo>
                        <a:pt x="419" y="42"/>
                      </a:lnTo>
                      <a:lnTo>
                        <a:pt x="397" y="89"/>
                      </a:lnTo>
                      <a:lnTo>
                        <a:pt x="392" y="208"/>
                      </a:lnTo>
                      <a:lnTo>
                        <a:pt x="419" y="366"/>
                      </a:lnTo>
                      <a:lnTo>
                        <a:pt x="462" y="520"/>
                      </a:lnTo>
                      <a:lnTo>
                        <a:pt x="499" y="612"/>
                      </a:lnTo>
                      <a:lnTo>
                        <a:pt x="558" y="655"/>
                      </a:lnTo>
                      <a:lnTo>
                        <a:pt x="615" y="655"/>
                      </a:lnTo>
                      <a:lnTo>
                        <a:pt x="673" y="612"/>
                      </a:lnTo>
                      <a:lnTo>
                        <a:pt x="750" y="515"/>
                      </a:lnTo>
                      <a:lnTo>
                        <a:pt x="800" y="377"/>
                      </a:lnTo>
                      <a:lnTo>
                        <a:pt x="808" y="32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353" name="Freeform 173"/>
                <p:cNvSpPr>
                  <a:spLocks noChangeAspect="1"/>
                </p:cNvSpPr>
                <p:nvPr/>
              </p:nvSpPr>
              <p:spPr bwMode="auto">
                <a:xfrm>
                  <a:off x="2605" y="2064"/>
                  <a:ext cx="233" cy="405"/>
                </a:xfrm>
                <a:custGeom>
                  <a:avLst/>
                  <a:gdLst>
                    <a:gd name="T0" fmla="*/ 445 w 699"/>
                    <a:gd name="T1" fmla="*/ 923 h 1216"/>
                    <a:gd name="T2" fmla="*/ 560 w 699"/>
                    <a:gd name="T3" fmla="*/ 1039 h 1216"/>
                    <a:gd name="T4" fmla="*/ 606 w 699"/>
                    <a:gd name="T5" fmla="*/ 1039 h 1216"/>
                    <a:gd name="T6" fmla="*/ 684 w 699"/>
                    <a:gd name="T7" fmla="*/ 1086 h 1216"/>
                    <a:gd name="T8" fmla="*/ 699 w 699"/>
                    <a:gd name="T9" fmla="*/ 1139 h 1216"/>
                    <a:gd name="T10" fmla="*/ 676 w 699"/>
                    <a:gd name="T11" fmla="*/ 1208 h 1216"/>
                    <a:gd name="T12" fmla="*/ 614 w 699"/>
                    <a:gd name="T13" fmla="*/ 1216 h 1216"/>
                    <a:gd name="T14" fmla="*/ 537 w 699"/>
                    <a:gd name="T15" fmla="*/ 1162 h 1216"/>
                    <a:gd name="T16" fmla="*/ 383 w 699"/>
                    <a:gd name="T17" fmla="*/ 1016 h 1216"/>
                    <a:gd name="T18" fmla="*/ 284 w 699"/>
                    <a:gd name="T19" fmla="*/ 878 h 1216"/>
                    <a:gd name="T20" fmla="*/ 237 w 699"/>
                    <a:gd name="T21" fmla="*/ 769 h 1216"/>
                    <a:gd name="T22" fmla="*/ 206 w 699"/>
                    <a:gd name="T23" fmla="*/ 585 h 1216"/>
                    <a:gd name="T24" fmla="*/ 206 w 699"/>
                    <a:gd name="T25" fmla="*/ 346 h 1216"/>
                    <a:gd name="T26" fmla="*/ 198 w 699"/>
                    <a:gd name="T27" fmla="*/ 285 h 1216"/>
                    <a:gd name="T28" fmla="*/ 153 w 699"/>
                    <a:gd name="T29" fmla="*/ 239 h 1216"/>
                    <a:gd name="T30" fmla="*/ 22 w 699"/>
                    <a:gd name="T31" fmla="*/ 247 h 1216"/>
                    <a:gd name="T32" fmla="*/ 0 w 699"/>
                    <a:gd name="T33" fmla="*/ 223 h 1216"/>
                    <a:gd name="T34" fmla="*/ 29 w 699"/>
                    <a:gd name="T35" fmla="*/ 208 h 1216"/>
                    <a:gd name="T36" fmla="*/ 122 w 699"/>
                    <a:gd name="T37" fmla="*/ 200 h 1216"/>
                    <a:gd name="T38" fmla="*/ 138 w 699"/>
                    <a:gd name="T39" fmla="*/ 185 h 1216"/>
                    <a:gd name="T40" fmla="*/ 6 w 699"/>
                    <a:gd name="T41" fmla="*/ 107 h 1216"/>
                    <a:gd name="T42" fmla="*/ 6 w 699"/>
                    <a:gd name="T43" fmla="*/ 77 h 1216"/>
                    <a:gd name="T44" fmla="*/ 29 w 699"/>
                    <a:gd name="T45" fmla="*/ 70 h 1216"/>
                    <a:gd name="T46" fmla="*/ 138 w 699"/>
                    <a:gd name="T47" fmla="*/ 130 h 1216"/>
                    <a:gd name="T48" fmla="*/ 161 w 699"/>
                    <a:gd name="T49" fmla="*/ 123 h 1216"/>
                    <a:gd name="T50" fmla="*/ 138 w 699"/>
                    <a:gd name="T51" fmla="*/ 8 h 1216"/>
                    <a:gd name="T52" fmla="*/ 153 w 699"/>
                    <a:gd name="T53" fmla="*/ 0 h 1216"/>
                    <a:gd name="T54" fmla="*/ 169 w 699"/>
                    <a:gd name="T55" fmla="*/ 8 h 1216"/>
                    <a:gd name="T56" fmla="*/ 198 w 699"/>
                    <a:gd name="T57" fmla="*/ 123 h 1216"/>
                    <a:gd name="T58" fmla="*/ 222 w 699"/>
                    <a:gd name="T59" fmla="*/ 130 h 1216"/>
                    <a:gd name="T60" fmla="*/ 284 w 699"/>
                    <a:gd name="T61" fmla="*/ 8 h 1216"/>
                    <a:gd name="T62" fmla="*/ 299 w 699"/>
                    <a:gd name="T63" fmla="*/ 8 h 1216"/>
                    <a:gd name="T64" fmla="*/ 299 w 699"/>
                    <a:gd name="T65" fmla="*/ 46 h 1216"/>
                    <a:gd name="T66" fmla="*/ 260 w 699"/>
                    <a:gd name="T67" fmla="*/ 146 h 1216"/>
                    <a:gd name="T68" fmla="*/ 260 w 699"/>
                    <a:gd name="T69" fmla="*/ 200 h 1216"/>
                    <a:gd name="T70" fmla="*/ 276 w 699"/>
                    <a:gd name="T71" fmla="*/ 270 h 1216"/>
                    <a:gd name="T72" fmla="*/ 268 w 699"/>
                    <a:gd name="T73" fmla="*/ 361 h 1216"/>
                    <a:gd name="T74" fmla="*/ 276 w 699"/>
                    <a:gd name="T75" fmla="*/ 531 h 1216"/>
                    <a:gd name="T76" fmla="*/ 291 w 699"/>
                    <a:gd name="T77" fmla="*/ 639 h 1216"/>
                    <a:gd name="T78" fmla="*/ 330 w 699"/>
                    <a:gd name="T79" fmla="*/ 762 h 1216"/>
                    <a:gd name="T80" fmla="*/ 383 w 699"/>
                    <a:gd name="T81" fmla="*/ 855 h 1216"/>
                    <a:gd name="T82" fmla="*/ 445 w 699"/>
                    <a:gd name="T83" fmla="*/ 923 h 121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99"/>
                    <a:gd name="T127" fmla="*/ 0 h 1216"/>
                    <a:gd name="T128" fmla="*/ 699 w 699"/>
                    <a:gd name="T129" fmla="*/ 1216 h 121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99" h="1216">
                      <a:moveTo>
                        <a:pt x="445" y="923"/>
                      </a:moveTo>
                      <a:lnTo>
                        <a:pt x="560" y="1039"/>
                      </a:lnTo>
                      <a:lnTo>
                        <a:pt x="606" y="1039"/>
                      </a:lnTo>
                      <a:lnTo>
                        <a:pt x="684" y="1086"/>
                      </a:lnTo>
                      <a:lnTo>
                        <a:pt x="699" y="1139"/>
                      </a:lnTo>
                      <a:lnTo>
                        <a:pt x="676" y="1208"/>
                      </a:lnTo>
                      <a:lnTo>
                        <a:pt x="614" y="1216"/>
                      </a:lnTo>
                      <a:lnTo>
                        <a:pt x="537" y="1162"/>
                      </a:lnTo>
                      <a:lnTo>
                        <a:pt x="383" y="1016"/>
                      </a:lnTo>
                      <a:lnTo>
                        <a:pt x="284" y="878"/>
                      </a:lnTo>
                      <a:lnTo>
                        <a:pt x="237" y="769"/>
                      </a:lnTo>
                      <a:lnTo>
                        <a:pt x="206" y="585"/>
                      </a:lnTo>
                      <a:lnTo>
                        <a:pt x="206" y="346"/>
                      </a:lnTo>
                      <a:lnTo>
                        <a:pt x="198" y="285"/>
                      </a:lnTo>
                      <a:lnTo>
                        <a:pt x="153" y="239"/>
                      </a:lnTo>
                      <a:lnTo>
                        <a:pt x="22" y="247"/>
                      </a:lnTo>
                      <a:lnTo>
                        <a:pt x="0" y="223"/>
                      </a:lnTo>
                      <a:lnTo>
                        <a:pt x="29" y="208"/>
                      </a:lnTo>
                      <a:lnTo>
                        <a:pt x="122" y="200"/>
                      </a:lnTo>
                      <a:lnTo>
                        <a:pt x="138" y="185"/>
                      </a:lnTo>
                      <a:lnTo>
                        <a:pt x="6" y="107"/>
                      </a:lnTo>
                      <a:lnTo>
                        <a:pt x="6" y="77"/>
                      </a:lnTo>
                      <a:lnTo>
                        <a:pt x="29" y="70"/>
                      </a:lnTo>
                      <a:lnTo>
                        <a:pt x="138" y="130"/>
                      </a:lnTo>
                      <a:lnTo>
                        <a:pt x="161" y="123"/>
                      </a:lnTo>
                      <a:lnTo>
                        <a:pt x="138" y="8"/>
                      </a:lnTo>
                      <a:lnTo>
                        <a:pt x="153" y="0"/>
                      </a:lnTo>
                      <a:lnTo>
                        <a:pt x="169" y="8"/>
                      </a:lnTo>
                      <a:lnTo>
                        <a:pt x="198" y="123"/>
                      </a:lnTo>
                      <a:lnTo>
                        <a:pt x="222" y="130"/>
                      </a:lnTo>
                      <a:lnTo>
                        <a:pt x="284" y="8"/>
                      </a:lnTo>
                      <a:lnTo>
                        <a:pt x="299" y="8"/>
                      </a:lnTo>
                      <a:lnTo>
                        <a:pt x="299" y="46"/>
                      </a:lnTo>
                      <a:lnTo>
                        <a:pt x="260" y="146"/>
                      </a:lnTo>
                      <a:lnTo>
                        <a:pt x="260" y="200"/>
                      </a:lnTo>
                      <a:lnTo>
                        <a:pt x="276" y="270"/>
                      </a:lnTo>
                      <a:lnTo>
                        <a:pt x="268" y="361"/>
                      </a:lnTo>
                      <a:lnTo>
                        <a:pt x="276" y="531"/>
                      </a:lnTo>
                      <a:lnTo>
                        <a:pt x="291" y="639"/>
                      </a:lnTo>
                      <a:lnTo>
                        <a:pt x="330" y="762"/>
                      </a:lnTo>
                      <a:lnTo>
                        <a:pt x="383" y="855"/>
                      </a:lnTo>
                      <a:lnTo>
                        <a:pt x="445" y="92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354" name="Freeform 174"/>
                <p:cNvSpPr>
                  <a:spLocks noChangeAspect="1"/>
                </p:cNvSpPr>
                <p:nvPr/>
              </p:nvSpPr>
              <p:spPr bwMode="auto">
                <a:xfrm>
                  <a:off x="2887" y="2100"/>
                  <a:ext cx="305" cy="379"/>
                </a:xfrm>
                <a:custGeom>
                  <a:avLst/>
                  <a:gdLst>
                    <a:gd name="T0" fmla="*/ 15 w 915"/>
                    <a:gd name="T1" fmla="*/ 1008 h 1139"/>
                    <a:gd name="T2" fmla="*/ 0 w 915"/>
                    <a:gd name="T3" fmla="*/ 1061 h 1139"/>
                    <a:gd name="T4" fmla="*/ 15 w 915"/>
                    <a:gd name="T5" fmla="*/ 1139 h 1139"/>
                    <a:gd name="T6" fmla="*/ 70 w 915"/>
                    <a:gd name="T7" fmla="*/ 1139 h 1139"/>
                    <a:gd name="T8" fmla="*/ 231 w 915"/>
                    <a:gd name="T9" fmla="*/ 1108 h 1139"/>
                    <a:gd name="T10" fmla="*/ 408 w 915"/>
                    <a:gd name="T11" fmla="*/ 1046 h 1139"/>
                    <a:gd name="T12" fmla="*/ 554 w 915"/>
                    <a:gd name="T13" fmla="*/ 946 h 1139"/>
                    <a:gd name="T14" fmla="*/ 639 w 915"/>
                    <a:gd name="T15" fmla="*/ 816 h 1139"/>
                    <a:gd name="T16" fmla="*/ 715 w 915"/>
                    <a:gd name="T17" fmla="*/ 593 h 1139"/>
                    <a:gd name="T18" fmla="*/ 738 w 915"/>
                    <a:gd name="T19" fmla="*/ 385 h 1139"/>
                    <a:gd name="T20" fmla="*/ 738 w 915"/>
                    <a:gd name="T21" fmla="*/ 285 h 1139"/>
                    <a:gd name="T22" fmla="*/ 777 w 915"/>
                    <a:gd name="T23" fmla="*/ 224 h 1139"/>
                    <a:gd name="T24" fmla="*/ 845 w 915"/>
                    <a:gd name="T25" fmla="*/ 200 h 1139"/>
                    <a:gd name="T26" fmla="*/ 907 w 915"/>
                    <a:gd name="T27" fmla="*/ 200 h 1139"/>
                    <a:gd name="T28" fmla="*/ 915 w 915"/>
                    <a:gd name="T29" fmla="*/ 169 h 1139"/>
                    <a:gd name="T30" fmla="*/ 823 w 915"/>
                    <a:gd name="T31" fmla="*/ 177 h 1139"/>
                    <a:gd name="T32" fmla="*/ 808 w 915"/>
                    <a:gd name="T33" fmla="*/ 154 h 1139"/>
                    <a:gd name="T34" fmla="*/ 884 w 915"/>
                    <a:gd name="T35" fmla="*/ 70 h 1139"/>
                    <a:gd name="T36" fmla="*/ 868 w 915"/>
                    <a:gd name="T37" fmla="*/ 47 h 1139"/>
                    <a:gd name="T38" fmla="*/ 853 w 915"/>
                    <a:gd name="T39" fmla="*/ 62 h 1139"/>
                    <a:gd name="T40" fmla="*/ 792 w 915"/>
                    <a:gd name="T41" fmla="*/ 123 h 1139"/>
                    <a:gd name="T42" fmla="*/ 777 w 915"/>
                    <a:gd name="T43" fmla="*/ 123 h 1139"/>
                    <a:gd name="T44" fmla="*/ 777 w 915"/>
                    <a:gd name="T45" fmla="*/ 16 h 1139"/>
                    <a:gd name="T46" fmla="*/ 761 w 915"/>
                    <a:gd name="T47" fmla="*/ 0 h 1139"/>
                    <a:gd name="T48" fmla="*/ 738 w 915"/>
                    <a:gd name="T49" fmla="*/ 8 h 1139"/>
                    <a:gd name="T50" fmla="*/ 746 w 915"/>
                    <a:gd name="T51" fmla="*/ 123 h 1139"/>
                    <a:gd name="T52" fmla="*/ 730 w 915"/>
                    <a:gd name="T53" fmla="*/ 131 h 1139"/>
                    <a:gd name="T54" fmla="*/ 668 w 915"/>
                    <a:gd name="T55" fmla="*/ 70 h 1139"/>
                    <a:gd name="T56" fmla="*/ 623 w 915"/>
                    <a:gd name="T57" fmla="*/ 62 h 1139"/>
                    <a:gd name="T58" fmla="*/ 631 w 915"/>
                    <a:gd name="T59" fmla="*/ 93 h 1139"/>
                    <a:gd name="T60" fmla="*/ 699 w 915"/>
                    <a:gd name="T61" fmla="*/ 162 h 1139"/>
                    <a:gd name="T62" fmla="*/ 699 w 915"/>
                    <a:gd name="T63" fmla="*/ 200 h 1139"/>
                    <a:gd name="T64" fmla="*/ 676 w 915"/>
                    <a:gd name="T65" fmla="*/ 278 h 1139"/>
                    <a:gd name="T66" fmla="*/ 676 w 915"/>
                    <a:gd name="T67" fmla="*/ 346 h 1139"/>
                    <a:gd name="T68" fmla="*/ 676 w 915"/>
                    <a:gd name="T69" fmla="*/ 462 h 1139"/>
                    <a:gd name="T70" fmla="*/ 645 w 915"/>
                    <a:gd name="T71" fmla="*/ 608 h 1139"/>
                    <a:gd name="T72" fmla="*/ 615 w 915"/>
                    <a:gd name="T73" fmla="*/ 700 h 1139"/>
                    <a:gd name="T74" fmla="*/ 561 w 915"/>
                    <a:gd name="T75" fmla="*/ 816 h 1139"/>
                    <a:gd name="T76" fmla="*/ 499 w 915"/>
                    <a:gd name="T77" fmla="*/ 908 h 1139"/>
                    <a:gd name="T78" fmla="*/ 454 w 915"/>
                    <a:gd name="T79" fmla="*/ 954 h 1139"/>
                    <a:gd name="T80" fmla="*/ 330 w 915"/>
                    <a:gd name="T81" fmla="*/ 993 h 1139"/>
                    <a:gd name="T82" fmla="*/ 215 w 915"/>
                    <a:gd name="T83" fmla="*/ 1008 h 1139"/>
                    <a:gd name="T84" fmla="*/ 99 w 915"/>
                    <a:gd name="T85" fmla="*/ 1024 h 1139"/>
                    <a:gd name="T86" fmla="*/ 15 w 915"/>
                    <a:gd name="T87" fmla="*/ 1008 h 113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915"/>
                    <a:gd name="T133" fmla="*/ 0 h 1139"/>
                    <a:gd name="T134" fmla="*/ 915 w 915"/>
                    <a:gd name="T135" fmla="*/ 1139 h 113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915" h="1139">
                      <a:moveTo>
                        <a:pt x="15" y="1008"/>
                      </a:moveTo>
                      <a:lnTo>
                        <a:pt x="0" y="1061"/>
                      </a:lnTo>
                      <a:lnTo>
                        <a:pt x="15" y="1139"/>
                      </a:lnTo>
                      <a:lnTo>
                        <a:pt x="70" y="1139"/>
                      </a:lnTo>
                      <a:lnTo>
                        <a:pt x="231" y="1108"/>
                      </a:lnTo>
                      <a:lnTo>
                        <a:pt x="408" y="1046"/>
                      </a:lnTo>
                      <a:lnTo>
                        <a:pt x="554" y="946"/>
                      </a:lnTo>
                      <a:lnTo>
                        <a:pt x="639" y="816"/>
                      </a:lnTo>
                      <a:lnTo>
                        <a:pt x="715" y="593"/>
                      </a:lnTo>
                      <a:lnTo>
                        <a:pt x="738" y="385"/>
                      </a:lnTo>
                      <a:lnTo>
                        <a:pt x="738" y="285"/>
                      </a:lnTo>
                      <a:lnTo>
                        <a:pt x="777" y="224"/>
                      </a:lnTo>
                      <a:lnTo>
                        <a:pt x="845" y="200"/>
                      </a:lnTo>
                      <a:lnTo>
                        <a:pt x="907" y="200"/>
                      </a:lnTo>
                      <a:lnTo>
                        <a:pt x="915" y="169"/>
                      </a:lnTo>
                      <a:lnTo>
                        <a:pt x="823" y="177"/>
                      </a:lnTo>
                      <a:lnTo>
                        <a:pt x="808" y="154"/>
                      </a:lnTo>
                      <a:lnTo>
                        <a:pt x="884" y="70"/>
                      </a:lnTo>
                      <a:lnTo>
                        <a:pt x="868" y="47"/>
                      </a:lnTo>
                      <a:lnTo>
                        <a:pt x="853" y="62"/>
                      </a:lnTo>
                      <a:lnTo>
                        <a:pt x="792" y="123"/>
                      </a:lnTo>
                      <a:lnTo>
                        <a:pt x="777" y="123"/>
                      </a:lnTo>
                      <a:lnTo>
                        <a:pt x="777" y="16"/>
                      </a:lnTo>
                      <a:lnTo>
                        <a:pt x="761" y="0"/>
                      </a:lnTo>
                      <a:lnTo>
                        <a:pt x="738" y="8"/>
                      </a:lnTo>
                      <a:lnTo>
                        <a:pt x="746" y="123"/>
                      </a:lnTo>
                      <a:lnTo>
                        <a:pt x="730" y="131"/>
                      </a:lnTo>
                      <a:lnTo>
                        <a:pt x="668" y="70"/>
                      </a:lnTo>
                      <a:lnTo>
                        <a:pt x="623" y="62"/>
                      </a:lnTo>
                      <a:lnTo>
                        <a:pt x="631" y="93"/>
                      </a:lnTo>
                      <a:lnTo>
                        <a:pt x="699" y="162"/>
                      </a:lnTo>
                      <a:lnTo>
                        <a:pt x="699" y="200"/>
                      </a:lnTo>
                      <a:lnTo>
                        <a:pt x="676" y="278"/>
                      </a:lnTo>
                      <a:lnTo>
                        <a:pt x="676" y="346"/>
                      </a:lnTo>
                      <a:lnTo>
                        <a:pt x="676" y="462"/>
                      </a:lnTo>
                      <a:lnTo>
                        <a:pt x="645" y="608"/>
                      </a:lnTo>
                      <a:lnTo>
                        <a:pt x="615" y="700"/>
                      </a:lnTo>
                      <a:lnTo>
                        <a:pt x="561" y="816"/>
                      </a:lnTo>
                      <a:lnTo>
                        <a:pt x="499" y="908"/>
                      </a:lnTo>
                      <a:lnTo>
                        <a:pt x="454" y="954"/>
                      </a:lnTo>
                      <a:lnTo>
                        <a:pt x="330" y="993"/>
                      </a:lnTo>
                      <a:lnTo>
                        <a:pt x="215" y="1008"/>
                      </a:lnTo>
                      <a:lnTo>
                        <a:pt x="99" y="1024"/>
                      </a:lnTo>
                      <a:lnTo>
                        <a:pt x="15" y="100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0348" name="Line 175"/>
              <p:cNvSpPr>
                <a:spLocks noChangeAspect="1" noChangeShapeType="1"/>
              </p:cNvSpPr>
              <p:nvPr/>
            </p:nvSpPr>
            <p:spPr bwMode="auto">
              <a:xfrm flipV="1">
                <a:off x="1824" y="3840"/>
                <a:ext cx="576" cy="193"/>
              </a:xfrm>
              <a:prstGeom prst="line">
                <a:avLst/>
              </a:prstGeom>
              <a:noFill/>
              <a:ln w="6350">
                <a:solidFill>
                  <a:schemeClr val="hlink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38" name="Group 176"/>
            <p:cNvGrpSpPr>
              <a:grpSpLocks noChangeAspect="1"/>
            </p:cNvGrpSpPr>
            <p:nvPr/>
          </p:nvGrpSpPr>
          <p:grpSpPr bwMode="auto">
            <a:xfrm rot="2694288" flipH="1">
              <a:off x="2455" y="3800"/>
              <a:ext cx="141" cy="154"/>
              <a:chOff x="1584" y="3072"/>
              <a:chExt cx="816" cy="961"/>
            </a:xfrm>
          </p:grpSpPr>
          <p:grpSp>
            <p:nvGrpSpPr>
              <p:cNvPr id="10339" name="Group 177"/>
              <p:cNvGrpSpPr>
                <a:grpSpLocks noChangeAspect="1"/>
              </p:cNvGrpSpPr>
              <p:nvPr/>
            </p:nvGrpSpPr>
            <p:grpSpPr bwMode="auto">
              <a:xfrm rot="-1717408">
                <a:off x="1584" y="3072"/>
                <a:ext cx="744" cy="912"/>
                <a:chOff x="2448" y="2064"/>
                <a:chExt cx="744" cy="912"/>
              </a:xfrm>
            </p:grpSpPr>
            <p:sp>
              <p:nvSpPr>
                <p:cNvPr id="10341" name="Freeform 178"/>
                <p:cNvSpPr>
                  <a:spLocks noChangeAspect="1"/>
                </p:cNvSpPr>
                <p:nvPr/>
              </p:nvSpPr>
              <p:spPr bwMode="auto">
                <a:xfrm>
                  <a:off x="2810" y="2195"/>
                  <a:ext cx="200" cy="202"/>
                </a:xfrm>
                <a:custGeom>
                  <a:avLst/>
                  <a:gdLst>
                    <a:gd name="T0" fmla="*/ 388 w 600"/>
                    <a:gd name="T1" fmla="*/ 289 h 608"/>
                    <a:gd name="T2" fmla="*/ 372 w 600"/>
                    <a:gd name="T3" fmla="*/ 177 h 608"/>
                    <a:gd name="T4" fmla="*/ 341 w 600"/>
                    <a:gd name="T5" fmla="*/ 78 h 608"/>
                    <a:gd name="T6" fmla="*/ 284 w 600"/>
                    <a:gd name="T7" fmla="*/ 24 h 608"/>
                    <a:gd name="T8" fmla="*/ 185 w 600"/>
                    <a:gd name="T9" fmla="*/ 0 h 608"/>
                    <a:gd name="T10" fmla="*/ 100 w 600"/>
                    <a:gd name="T11" fmla="*/ 24 h 608"/>
                    <a:gd name="T12" fmla="*/ 19 w 600"/>
                    <a:gd name="T13" fmla="*/ 123 h 608"/>
                    <a:gd name="T14" fmla="*/ 0 w 600"/>
                    <a:gd name="T15" fmla="*/ 243 h 608"/>
                    <a:gd name="T16" fmla="*/ 19 w 600"/>
                    <a:gd name="T17" fmla="*/ 370 h 608"/>
                    <a:gd name="T18" fmla="*/ 50 w 600"/>
                    <a:gd name="T19" fmla="*/ 447 h 608"/>
                    <a:gd name="T20" fmla="*/ 88 w 600"/>
                    <a:gd name="T21" fmla="*/ 528 h 608"/>
                    <a:gd name="T22" fmla="*/ 130 w 600"/>
                    <a:gd name="T23" fmla="*/ 582 h 608"/>
                    <a:gd name="T24" fmla="*/ 177 w 600"/>
                    <a:gd name="T25" fmla="*/ 608 h 608"/>
                    <a:gd name="T26" fmla="*/ 242 w 600"/>
                    <a:gd name="T27" fmla="*/ 585 h 608"/>
                    <a:gd name="T28" fmla="*/ 307 w 600"/>
                    <a:gd name="T29" fmla="*/ 531 h 608"/>
                    <a:gd name="T30" fmla="*/ 349 w 600"/>
                    <a:gd name="T31" fmla="*/ 455 h 608"/>
                    <a:gd name="T32" fmla="*/ 388 w 600"/>
                    <a:gd name="T33" fmla="*/ 390 h 608"/>
                    <a:gd name="T34" fmla="*/ 400 w 600"/>
                    <a:gd name="T35" fmla="*/ 351 h 608"/>
                    <a:gd name="T36" fmla="*/ 565 w 600"/>
                    <a:gd name="T37" fmla="*/ 293 h 608"/>
                    <a:gd name="T38" fmla="*/ 600 w 600"/>
                    <a:gd name="T39" fmla="*/ 270 h 608"/>
                    <a:gd name="T40" fmla="*/ 580 w 600"/>
                    <a:gd name="T41" fmla="*/ 235 h 608"/>
                    <a:gd name="T42" fmla="*/ 388 w 600"/>
                    <a:gd name="T43" fmla="*/ 289 h 60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00"/>
                    <a:gd name="T67" fmla="*/ 0 h 608"/>
                    <a:gd name="T68" fmla="*/ 600 w 600"/>
                    <a:gd name="T69" fmla="*/ 608 h 60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00" h="608">
                      <a:moveTo>
                        <a:pt x="388" y="289"/>
                      </a:moveTo>
                      <a:lnTo>
                        <a:pt x="372" y="177"/>
                      </a:lnTo>
                      <a:lnTo>
                        <a:pt x="341" y="78"/>
                      </a:lnTo>
                      <a:lnTo>
                        <a:pt x="284" y="24"/>
                      </a:lnTo>
                      <a:lnTo>
                        <a:pt x="185" y="0"/>
                      </a:lnTo>
                      <a:lnTo>
                        <a:pt x="100" y="24"/>
                      </a:lnTo>
                      <a:lnTo>
                        <a:pt x="19" y="123"/>
                      </a:lnTo>
                      <a:lnTo>
                        <a:pt x="0" y="243"/>
                      </a:lnTo>
                      <a:lnTo>
                        <a:pt x="19" y="370"/>
                      </a:lnTo>
                      <a:lnTo>
                        <a:pt x="50" y="447"/>
                      </a:lnTo>
                      <a:lnTo>
                        <a:pt x="88" y="528"/>
                      </a:lnTo>
                      <a:lnTo>
                        <a:pt x="130" y="582"/>
                      </a:lnTo>
                      <a:lnTo>
                        <a:pt x="177" y="608"/>
                      </a:lnTo>
                      <a:lnTo>
                        <a:pt x="242" y="585"/>
                      </a:lnTo>
                      <a:lnTo>
                        <a:pt x="307" y="531"/>
                      </a:lnTo>
                      <a:lnTo>
                        <a:pt x="349" y="455"/>
                      </a:lnTo>
                      <a:lnTo>
                        <a:pt x="388" y="390"/>
                      </a:lnTo>
                      <a:lnTo>
                        <a:pt x="400" y="351"/>
                      </a:lnTo>
                      <a:lnTo>
                        <a:pt x="565" y="293"/>
                      </a:lnTo>
                      <a:lnTo>
                        <a:pt x="600" y="270"/>
                      </a:lnTo>
                      <a:lnTo>
                        <a:pt x="580" y="235"/>
                      </a:lnTo>
                      <a:lnTo>
                        <a:pt x="388" y="289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342" name="Freeform 179"/>
                <p:cNvSpPr>
                  <a:spLocks noChangeAspect="1"/>
                </p:cNvSpPr>
                <p:nvPr/>
              </p:nvSpPr>
              <p:spPr bwMode="auto">
                <a:xfrm>
                  <a:off x="2712" y="2413"/>
                  <a:ext cx="206" cy="361"/>
                </a:xfrm>
                <a:custGeom>
                  <a:avLst/>
                  <a:gdLst>
                    <a:gd name="T0" fmla="*/ 208 w 619"/>
                    <a:gd name="T1" fmla="*/ 161 h 1085"/>
                    <a:gd name="T2" fmla="*/ 284 w 619"/>
                    <a:gd name="T3" fmla="*/ 80 h 1085"/>
                    <a:gd name="T4" fmla="*/ 411 w 619"/>
                    <a:gd name="T5" fmla="*/ 3 h 1085"/>
                    <a:gd name="T6" fmla="*/ 469 w 619"/>
                    <a:gd name="T7" fmla="*/ 0 h 1085"/>
                    <a:gd name="T8" fmla="*/ 573 w 619"/>
                    <a:gd name="T9" fmla="*/ 34 h 1085"/>
                    <a:gd name="T10" fmla="*/ 619 w 619"/>
                    <a:gd name="T11" fmla="*/ 85 h 1085"/>
                    <a:gd name="T12" fmla="*/ 619 w 619"/>
                    <a:gd name="T13" fmla="*/ 161 h 1085"/>
                    <a:gd name="T14" fmla="*/ 542 w 619"/>
                    <a:gd name="T15" fmla="*/ 304 h 1085"/>
                    <a:gd name="T16" fmla="*/ 458 w 619"/>
                    <a:gd name="T17" fmla="*/ 415 h 1085"/>
                    <a:gd name="T18" fmla="*/ 422 w 619"/>
                    <a:gd name="T19" fmla="*/ 508 h 1085"/>
                    <a:gd name="T20" fmla="*/ 399 w 619"/>
                    <a:gd name="T21" fmla="*/ 615 h 1085"/>
                    <a:gd name="T22" fmla="*/ 422 w 619"/>
                    <a:gd name="T23" fmla="*/ 719 h 1085"/>
                    <a:gd name="T24" fmla="*/ 445 w 619"/>
                    <a:gd name="T25" fmla="*/ 820 h 1085"/>
                    <a:gd name="T26" fmla="*/ 445 w 619"/>
                    <a:gd name="T27" fmla="*/ 935 h 1085"/>
                    <a:gd name="T28" fmla="*/ 411 w 619"/>
                    <a:gd name="T29" fmla="*/ 1005 h 1085"/>
                    <a:gd name="T30" fmla="*/ 334 w 619"/>
                    <a:gd name="T31" fmla="*/ 1043 h 1085"/>
                    <a:gd name="T32" fmla="*/ 242 w 619"/>
                    <a:gd name="T33" fmla="*/ 1085 h 1085"/>
                    <a:gd name="T34" fmla="*/ 157 w 619"/>
                    <a:gd name="T35" fmla="*/ 1085 h 1085"/>
                    <a:gd name="T36" fmla="*/ 100 w 619"/>
                    <a:gd name="T37" fmla="*/ 1054 h 1085"/>
                    <a:gd name="T38" fmla="*/ 23 w 619"/>
                    <a:gd name="T39" fmla="*/ 927 h 1085"/>
                    <a:gd name="T40" fmla="*/ 0 w 619"/>
                    <a:gd name="T41" fmla="*/ 797 h 1085"/>
                    <a:gd name="T42" fmla="*/ 8 w 619"/>
                    <a:gd name="T43" fmla="*/ 628 h 1085"/>
                    <a:gd name="T44" fmla="*/ 65 w 619"/>
                    <a:gd name="T45" fmla="*/ 415 h 1085"/>
                    <a:gd name="T46" fmla="*/ 123 w 619"/>
                    <a:gd name="T47" fmla="*/ 277 h 1085"/>
                    <a:gd name="T48" fmla="*/ 208 w 619"/>
                    <a:gd name="T49" fmla="*/ 161 h 108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19"/>
                    <a:gd name="T76" fmla="*/ 0 h 1085"/>
                    <a:gd name="T77" fmla="*/ 619 w 619"/>
                    <a:gd name="T78" fmla="*/ 1085 h 108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19" h="1085">
                      <a:moveTo>
                        <a:pt x="208" y="161"/>
                      </a:moveTo>
                      <a:lnTo>
                        <a:pt x="284" y="80"/>
                      </a:lnTo>
                      <a:lnTo>
                        <a:pt x="411" y="3"/>
                      </a:lnTo>
                      <a:lnTo>
                        <a:pt x="469" y="0"/>
                      </a:lnTo>
                      <a:lnTo>
                        <a:pt x="573" y="34"/>
                      </a:lnTo>
                      <a:lnTo>
                        <a:pt x="619" y="85"/>
                      </a:lnTo>
                      <a:lnTo>
                        <a:pt x="619" y="161"/>
                      </a:lnTo>
                      <a:lnTo>
                        <a:pt x="542" y="304"/>
                      </a:lnTo>
                      <a:lnTo>
                        <a:pt x="458" y="415"/>
                      </a:lnTo>
                      <a:lnTo>
                        <a:pt x="422" y="508"/>
                      </a:lnTo>
                      <a:lnTo>
                        <a:pt x="399" y="615"/>
                      </a:lnTo>
                      <a:lnTo>
                        <a:pt x="422" y="719"/>
                      </a:lnTo>
                      <a:lnTo>
                        <a:pt x="445" y="820"/>
                      </a:lnTo>
                      <a:lnTo>
                        <a:pt x="445" y="935"/>
                      </a:lnTo>
                      <a:lnTo>
                        <a:pt x="411" y="1005"/>
                      </a:lnTo>
                      <a:lnTo>
                        <a:pt x="334" y="1043"/>
                      </a:lnTo>
                      <a:lnTo>
                        <a:pt x="242" y="1085"/>
                      </a:lnTo>
                      <a:lnTo>
                        <a:pt x="157" y="1085"/>
                      </a:lnTo>
                      <a:lnTo>
                        <a:pt x="100" y="1054"/>
                      </a:lnTo>
                      <a:lnTo>
                        <a:pt x="23" y="927"/>
                      </a:lnTo>
                      <a:lnTo>
                        <a:pt x="0" y="797"/>
                      </a:lnTo>
                      <a:lnTo>
                        <a:pt x="8" y="628"/>
                      </a:lnTo>
                      <a:lnTo>
                        <a:pt x="65" y="415"/>
                      </a:lnTo>
                      <a:lnTo>
                        <a:pt x="123" y="277"/>
                      </a:lnTo>
                      <a:lnTo>
                        <a:pt x="208" y="16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343" name="Freeform 180"/>
                <p:cNvSpPr>
                  <a:spLocks noChangeAspect="1"/>
                </p:cNvSpPr>
                <p:nvPr/>
              </p:nvSpPr>
              <p:spPr bwMode="auto">
                <a:xfrm>
                  <a:off x="2726" y="2706"/>
                  <a:ext cx="261" cy="270"/>
                </a:xfrm>
                <a:custGeom>
                  <a:avLst/>
                  <a:gdLst>
                    <a:gd name="T0" fmla="*/ 0 w 782"/>
                    <a:gd name="T1" fmla="*/ 76 h 808"/>
                    <a:gd name="T2" fmla="*/ 66 w 782"/>
                    <a:gd name="T3" fmla="*/ 0 h 808"/>
                    <a:gd name="T4" fmla="*/ 163 w 782"/>
                    <a:gd name="T5" fmla="*/ 0 h 808"/>
                    <a:gd name="T6" fmla="*/ 343 w 782"/>
                    <a:gd name="T7" fmla="*/ 19 h 808"/>
                    <a:gd name="T8" fmla="*/ 555 w 782"/>
                    <a:gd name="T9" fmla="*/ 30 h 808"/>
                    <a:gd name="T10" fmla="*/ 636 w 782"/>
                    <a:gd name="T11" fmla="*/ 65 h 808"/>
                    <a:gd name="T12" fmla="*/ 670 w 782"/>
                    <a:gd name="T13" fmla="*/ 110 h 808"/>
                    <a:gd name="T14" fmla="*/ 678 w 782"/>
                    <a:gd name="T15" fmla="*/ 180 h 808"/>
                    <a:gd name="T16" fmla="*/ 654 w 782"/>
                    <a:gd name="T17" fmla="*/ 253 h 808"/>
                    <a:gd name="T18" fmla="*/ 589 w 782"/>
                    <a:gd name="T19" fmla="*/ 365 h 808"/>
                    <a:gd name="T20" fmla="*/ 504 w 782"/>
                    <a:gd name="T21" fmla="*/ 457 h 808"/>
                    <a:gd name="T22" fmla="*/ 439 w 782"/>
                    <a:gd name="T23" fmla="*/ 541 h 808"/>
                    <a:gd name="T24" fmla="*/ 412 w 782"/>
                    <a:gd name="T25" fmla="*/ 607 h 808"/>
                    <a:gd name="T26" fmla="*/ 393 w 782"/>
                    <a:gd name="T27" fmla="*/ 653 h 808"/>
                    <a:gd name="T28" fmla="*/ 400 w 782"/>
                    <a:gd name="T29" fmla="*/ 689 h 808"/>
                    <a:gd name="T30" fmla="*/ 405 w 782"/>
                    <a:gd name="T31" fmla="*/ 711 h 808"/>
                    <a:gd name="T32" fmla="*/ 482 w 782"/>
                    <a:gd name="T33" fmla="*/ 711 h 808"/>
                    <a:gd name="T34" fmla="*/ 601 w 782"/>
                    <a:gd name="T35" fmla="*/ 692 h 808"/>
                    <a:gd name="T36" fmla="*/ 678 w 782"/>
                    <a:gd name="T37" fmla="*/ 692 h 808"/>
                    <a:gd name="T38" fmla="*/ 758 w 782"/>
                    <a:gd name="T39" fmla="*/ 723 h 808"/>
                    <a:gd name="T40" fmla="*/ 782 w 782"/>
                    <a:gd name="T41" fmla="*/ 761 h 808"/>
                    <a:gd name="T42" fmla="*/ 758 w 782"/>
                    <a:gd name="T43" fmla="*/ 796 h 808"/>
                    <a:gd name="T44" fmla="*/ 724 w 782"/>
                    <a:gd name="T45" fmla="*/ 808 h 808"/>
                    <a:gd name="T46" fmla="*/ 670 w 782"/>
                    <a:gd name="T47" fmla="*/ 792 h 808"/>
                    <a:gd name="T48" fmla="*/ 597 w 782"/>
                    <a:gd name="T49" fmla="*/ 749 h 808"/>
                    <a:gd name="T50" fmla="*/ 520 w 782"/>
                    <a:gd name="T51" fmla="*/ 757 h 808"/>
                    <a:gd name="T52" fmla="*/ 393 w 782"/>
                    <a:gd name="T53" fmla="*/ 780 h 808"/>
                    <a:gd name="T54" fmla="*/ 355 w 782"/>
                    <a:gd name="T55" fmla="*/ 773 h 808"/>
                    <a:gd name="T56" fmla="*/ 335 w 782"/>
                    <a:gd name="T57" fmla="*/ 746 h 808"/>
                    <a:gd name="T58" fmla="*/ 335 w 782"/>
                    <a:gd name="T59" fmla="*/ 681 h 808"/>
                    <a:gd name="T60" fmla="*/ 335 w 782"/>
                    <a:gd name="T61" fmla="*/ 588 h 808"/>
                    <a:gd name="T62" fmla="*/ 389 w 782"/>
                    <a:gd name="T63" fmla="*/ 518 h 808"/>
                    <a:gd name="T64" fmla="*/ 470 w 782"/>
                    <a:gd name="T65" fmla="*/ 414 h 808"/>
                    <a:gd name="T66" fmla="*/ 540 w 782"/>
                    <a:gd name="T67" fmla="*/ 323 h 808"/>
                    <a:gd name="T68" fmla="*/ 586 w 782"/>
                    <a:gd name="T69" fmla="*/ 253 h 808"/>
                    <a:gd name="T70" fmla="*/ 609 w 782"/>
                    <a:gd name="T71" fmla="*/ 192 h 808"/>
                    <a:gd name="T72" fmla="*/ 597 w 782"/>
                    <a:gd name="T73" fmla="*/ 157 h 808"/>
                    <a:gd name="T74" fmla="*/ 566 w 782"/>
                    <a:gd name="T75" fmla="*/ 115 h 808"/>
                    <a:gd name="T76" fmla="*/ 520 w 782"/>
                    <a:gd name="T77" fmla="*/ 103 h 808"/>
                    <a:gd name="T78" fmla="*/ 470 w 782"/>
                    <a:gd name="T79" fmla="*/ 103 h 808"/>
                    <a:gd name="T80" fmla="*/ 358 w 782"/>
                    <a:gd name="T81" fmla="*/ 103 h 808"/>
                    <a:gd name="T82" fmla="*/ 193 w 782"/>
                    <a:gd name="T83" fmla="*/ 134 h 808"/>
                    <a:gd name="T84" fmla="*/ 70 w 782"/>
                    <a:gd name="T85" fmla="*/ 146 h 808"/>
                    <a:gd name="T86" fmla="*/ 20 w 782"/>
                    <a:gd name="T87" fmla="*/ 134 h 808"/>
                    <a:gd name="T88" fmla="*/ 0 w 782"/>
                    <a:gd name="T89" fmla="*/ 115 h 808"/>
                    <a:gd name="T90" fmla="*/ 0 w 782"/>
                    <a:gd name="T91" fmla="*/ 76 h 80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782"/>
                    <a:gd name="T139" fmla="*/ 0 h 808"/>
                    <a:gd name="T140" fmla="*/ 782 w 782"/>
                    <a:gd name="T141" fmla="*/ 808 h 80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782" h="808">
                      <a:moveTo>
                        <a:pt x="0" y="76"/>
                      </a:moveTo>
                      <a:lnTo>
                        <a:pt x="66" y="0"/>
                      </a:lnTo>
                      <a:lnTo>
                        <a:pt x="163" y="0"/>
                      </a:lnTo>
                      <a:lnTo>
                        <a:pt x="343" y="19"/>
                      </a:lnTo>
                      <a:lnTo>
                        <a:pt x="555" y="30"/>
                      </a:lnTo>
                      <a:lnTo>
                        <a:pt x="636" y="65"/>
                      </a:lnTo>
                      <a:lnTo>
                        <a:pt x="670" y="110"/>
                      </a:lnTo>
                      <a:lnTo>
                        <a:pt x="678" y="180"/>
                      </a:lnTo>
                      <a:lnTo>
                        <a:pt x="654" y="253"/>
                      </a:lnTo>
                      <a:lnTo>
                        <a:pt x="589" y="365"/>
                      </a:lnTo>
                      <a:lnTo>
                        <a:pt x="504" y="457"/>
                      </a:lnTo>
                      <a:lnTo>
                        <a:pt x="439" y="541"/>
                      </a:lnTo>
                      <a:lnTo>
                        <a:pt x="412" y="607"/>
                      </a:lnTo>
                      <a:lnTo>
                        <a:pt x="393" y="653"/>
                      </a:lnTo>
                      <a:lnTo>
                        <a:pt x="400" y="689"/>
                      </a:lnTo>
                      <a:lnTo>
                        <a:pt x="405" y="711"/>
                      </a:lnTo>
                      <a:lnTo>
                        <a:pt x="482" y="711"/>
                      </a:lnTo>
                      <a:lnTo>
                        <a:pt x="601" y="692"/>
                      </a:lnTo>
                      <a:lnTo>
                        <a:pt x="678" y="692"/>
                      </a:lnTo>
                      <a:lnTo>
                        <a:pt x="758" y="723"/>
                      </a:lnTo>
                      <a:lnTo>
                        <a:pt x="782" y="761"/>
                      </a:lnTo>
                      <a:lnTo>
                        <a:pt x="758" y="796"/>
                      </a:lnTo>
                      <a:lnTo>
                        <a:pt x="724" y="808"/>
                      </a:lnTo>
                      <a:lnTo>
                        <a:pt x="670" y="792"/>
                      </a:lnTo>
                      <a:lnTo>
                        <a:pt x="597" y="749"/>
                      </a:lnTo>
                      <a:lnTo>
                        <a:pt x="520" y="757"/>
                      </a:lnTo>
                      <a:lnTo>
                        <a:pt x="393" y="780"/>
                      </a:lnTo>
                      <a:lnTo>
                        <a:pt x="355" y="773"/>
                      </a:lnTo>
                      <a:lnTo>
                        <a:pt x="335" y="746"/>
                      </a:lnTo>
                      <a:lnTo>
                        <a:pt x="335" y="681"/>
                      </a:lnTo>
                      <a:lnTo>
                        <a:pt x="335" y="588"/>
                      </a:lnTo>
                      <a:lnTo>
                        <a:pt x="389" y="518"/>
                      </a:lnTo>
                      <a:lnTo>
                        <a:pt x="470" y="414"/>
                      </a:lnTo>
                      <a:lnTo>
                        <a:pt x="540" y="323"/>
                      </a:lnTo>
                      <a:lnTo>
                        <a:pt x="586" y="253"/>
                      </a:lnTo>
                      <a:lnTo>
                        <a:pt x="609" y="192"/>
                      </a:lnTo>
                      <a:lnTo>
                        <a:pt x="597" y="157"/>
                      </a:lnTo>
                      <a:lnTo>
                        <a:pt x="566" y="115"/>
                      </a:lnTo>
                      <a:lnTo>
                        <a:pt x="520" y="103"/>
                      </a:lnTo>
                      <a:lnTo>
                        <a:pt x="470" y="103"/>
                      </a:lnTo>
                      <a:lnTo>
                        <a:pt x="358" y="103"/>
                      </a:lnTo>
                      <a:lnTo>
                        <a:pt x="193" y="134"/>
                      </a:lnTo>
                      <a:lnTo>
                        <a:pt x="70" y="146"/>
                      </a:lnTo>
                      <a:lnTo>
                        <a:pt x="20" y="134"/>
                      </a:lnTo>
                      <a:lnTo>
                        <a:pt x="0" y="115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344" name="Freeform 181"/>
                <p:cNvSpPr>
                  <a:spLocks noChangeAspect="1"/>
                </p:cNvSpPr>
                <p:nvPr/>
              </p:nvSpPr>
              <p:spPr bwMode="auto">
                <a:xfrm>
                  <a:off x="2448" y="2645"/>
                  <a:ext cx="331" cy="256"/>
                </a:xfrm>
                <a:custGeom>
                  <a:avLst/>
                  <a:gdLst>
                    <a:gd name="T0" fmla="*/ 808 w 992"/>
                    <a:gd name="T1" fmla="*/ 320 h 770"/>
                    <a:gd name="T2" fmla="*/ 823 w 992"/>
                    <a:gd name="T3" fmla="*/ 219 h 770"/>
                    <a:gd name="T4" fmla="*/ 881 w 992"/>
                    <a:gd name="T5" fmla="*/ 181 h 770"/>
                    <a:gd name="T6" fmla="*/ 950 w 992"/>
                    <a:gd name="T7" fmla="*/ 174 h 770"/>
                    <a:gd name="T8" fmla="*/ 992 w 992"/>
                    <a:gd name="T9" fmla="*/ 219 h 770"/>
                    <a:gd name="T10" fmla="*/ 973 w 992"/>
                    <a:gd name="T11" fmla="*/ 308 h 770"/>
                    <a:gd name="T12" fmla="*/ 935 w 992"/>
                    <a:gd name="T13" fmla="*/ 427 h 770"/>
                    <a:gd name="T14" fmla="*/ 857 w 992"/>
                    <a:gd name="T15" fmla="*/ 562 h 770"/>
                    <a:gd name="T16" fmla="*/ 761 w 992"/>
                    <a:gd name="T17" fmla="*/ 677 h 770"/>
                    <a:gd name="T18" fmla="*/ 681 w 992"/>
                    <a:gd name="T19" fmla="*/ 739 h 770"/>
                    <a:gd name="T20" fmla="*/ 592 w 992"/>
                    <a:gd name="T21" fmla="*/ 770 h 770"/>
                    <a:gd name="T22" fmla="*/ 507 w 992"/>
                    <a:gd name="T23" fmla="*/ 759 h 770"/>
                    <a:gd name="T24" fmla="*/ 442 w 992"/>
                    <a:gd name="T25" fmla="*/ 723 h 770"/>
                    <a:gd name="T26" fmla="*/ 419 w 992"/>
                    <a:gd name="T27" fmla="*/ 666 h 770"/>
                    <a:gd name="T28" fmla="*/ 392 w 992"/>
                    <a:gd name="T29" fmla="*/ 566 h 770"/>
                    <a:gd name="T30" fmla="*/ 361 w 992"/>
                    <a:gd name="T31" fmla="*/ 382 h 770"/>
                    <a:gd name="T32" fmla="*/ 338 w 992"/>
                    <a:gd name="T33" fmla="*/ 254 h 770"/>
                    <a:gd name="T34" fmla="*/ 338 w 992"/>
                    <a:gd name="T35" fmla="*/ 104 h 770"/>
                    <a:gd name="T36" fmla="*/ 323 w 992"/>
                    <a:gd name="T37" fmla="*/ 78 h 770"/>
                    <a:gd name="T38" fmla="*/ 277 w 992"/>
                    <a:gd name="T39" fmla="*/ 70 h 770"/>
                    <a:gd name="T40" fmla="*/ 223 w 992"/>
                    <a:gd name="T41" fmla="*/ 112 h 770"/>
                    <a:gd name="T42" fmla="*/ 173 w 992"/>
                    <a:gd name="T43" fmla="*/ 181 h 770"/>
                    <a:gd name="T44" fmla="*/ 115 w 992"/>
                    <a:gd name="T45" fmla="*/ 219 h 770"/>
                    <a:gd name="T46" fmla="*/ 27 w 992"/>
                    <a:gd name="T47" fmla="*/ 219 h 770"/>
                    <a:gd name="T48" fmla="*/ 0 w 992"/>
                    <a:gd name="T49" fmla="*/ 196 h 770"/>
                    <a:gd name="T50" fmla="*/ 0 w 992"/>
                    <a:gd name="T51" fmla="*/ 158 h 770"/>
                    <a:gd name="T52" fmla="*/ 39 w 992"/>
                    <a:gd name="T53" fmla="*/ 123 h 770"/>
                    <a:gd name="T54" fmla="*/ 81 w 992"/>
                    <a:gd name="T55" fmla="*/ 135 h 770"/>
                    <a:gd name="T56" fmla="*/ 119 w 992"/>
                    <a:gd name="T57" fmla="*/ 127 h 770"/>
                    <a:gd name="T58" fmla="*/ 189 w 992"/>
                    <a:gd name="T59" fmla="*/ 78 h 770"/>
                    <a:gd name="T60" fmla="*/ 257 w 992"/>
                    <a:gd name="T61" fmla="*/ 23 h 770"/>
                    <a:gd name="T62" fmla="*/ 323 w 992"/>
                    <a:gd name="T63" fmla="*/ 8 h 770"/>
                    <a:gd name="T64" fmla="*/ 415 w 992"/>
                    <a:gd name="T65" fmla="*/ 0 h 770"/>
                    <a:gd name="T66" fmla="*/ 419 w 992"/>
                    <a:gd name="T67" fmla="*/ 42 h 770"/>
                    <a:gd name="T68" fmla="*/ 397 w 992"/>
                    <a:gd name="T69" fmla="*/ 89 h 770"/>
                    <a:gd name="T70" fmla="*/ 392 w 992"/>
                    <a:gd name="T71" fmla="*/ 208 h 770"/>
                    <a:gd name="T72" fmla="*/ 419 w 992"/>
                    <a:gd name="T73" fmla="*/ 366 h 770"/>
                    <a:gd name="T74" fmla="*/ 462 w 992"/>
                    <a:gd name="T75" fmla="*/ 520 h 770"/>
                    <a:gd name="T76" fmla="*/ 499 w 992"/>
                    <a:gd name="T77" fmla="*/ 612 h 770"/>
                    <a:gd name="T78" fmla="*/ 558 w 992"/>
                    <a:gd name="T79" fmla="*/ 655 h 770"/>
                    <a:gd name="T80" fmla="*/ 615 w 992"/>
                    <a:gd name="T81" fmla="*/ 655 h 770"/>
                    <a:gd name="T82" fmla="*/ 673 w 992"/>
                    <a:gd name="T83" fmla="*/ 612 h 770"/>
                    <a:gd name="T84" fmla="*/ 750 w 992"/>
                    <a:gd name="T85" fmla="*/ 515 h 770"/>
                    <a:gd name="T86" fmla="*/ 800 w 992"/>
                    <a:gd name="T87" fmla="*/ 377 h 770"/>
                    <a:gd name="T88" fmla="*/ 808 w 992"/>
                    <a:gd name="T89" fmla="*/ 320 h 77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992"/>
                    <a:gd name="T136" fmla="*/ 0 h 770"/>
                    <a:gd name="T137" fmla="*/ 992 w 992"/>
                    <a:gd name="T138" fmla="*/ 770 h 77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992" h="770">
                      <a:moveTo>
                        <a:pt x="808" y="320"/>
                      </a:moveTo>
                      <a:lnTo>
                        <a:pt x="823" y="219"/>
                      </a:lnTo>
                      <a:lnTo>
                        <a:pt x="881" y="181"/>
                      </a:lnTo>
                      <a:lnTo>
                        <a:pt x="950" y="174"/>
                      </a:lnTo>
                      <a:lnTo>
                        <a:pt x="992" y="219"/>
                      </a:lnTo>
                      <a:lnTo>
                        <a:pt x="973" y="308"/>
                      </a:lnTo>
                      <a:lnTo>
                        <a:pt x="935" y="427"/>
                      </a:lnTo>
                      <a:lnTo>
                        <a:pt x="857" y="562"/>
                      </a:lnTo>
                      <a:lnTo>
                        <a:pt x="761" y="677"/>
                      </a:lnTo>
                      <a:lnTo>
                        <a:pt x="681" y="739"/>
                      </a:lnTo>
                      <a:lnTo>
                        <a:pt x="592" y="770"/>
                      </a:lnTo>
                      <a:lnTo>
                        <a:pt x="507" y="759"/>
                      </a:lnTo>
                      <a:lnTo>
                        <a:pt x="442" y="723"/>
                      </a:lnTo>
                      <a:lnTo>
                        <a:pt x="419" y="666"/>
                      </a:lnTo>
                      <a:lnTo>
                        <a:pt x="392" y="566"/>
                      </a:lnTo>
                      <a:lnTo>
                        <a:pt x="361" y="382"/>
                      </a:lnTo>
                      <a:lnTo>
                        <a:pt x="338" y="254"/>
                      </a:lnTo>
                      <a:lnTo>
                        <a:pt x="338" y="104"/>
                      </a:lnTo>
                      <a:lnTo>
                        <a:pt x="323" y="78"/>
                      </a:lnTo>
                      <a:lnTo>
                        <a:pt x="277" y="70"/>
                      </a:lnTo>
                      <a:lnTo>
                        <a:pt x="223" y="112"/>
                      </a:lnTo>
                      <a:lnTo>
                        <a:pt x="173" y="181"/>
                      </a:lnTo>
                      <a:lnTo>
                        <a:pt x="115" y="219"/>
                      </a:lnTo>
                      <a:lnTo>
                        <a:pt x="27" y="219"/>
                      </a:lnTo>
                      <a:lnTo>
                        <a:pt x="0" y="196"/>
                      </a:lnTo>
                      <a:lnTo>
                        <a:pt x="0" y="158"/>
                      </a:lnTo>
                      <a:lnTo>
                        <a:pt x="39" y="123"/>
                      </a:lnTo>
                      <a:lnTo>
                        <a:pt x="81" y="135"/>
                      </a:lnTo>
                      <a:lnTo>
                        <a:pt x="119" y="127"/>
                      </a:lnTo>
                      <a:lnTo>
                        <a:pt x="189" y="78"/>
                      </a:lnTo>
                      <a:lnTo>
                        <a:pt x="257" y="23"/>
                      </a:lnTo>
                      <a:lnTo>
                        <a:pt x="323" y="8"/>
                      </a:lnTo>
                      <a:lnTo>
                        <a:pt x="415" y="0"/>
                      </a:lnTo>
                      <a:lnTo>
                        <a:pt x="419" y="42"/>
                      </a:lnTo>
                      <a:lnTo>
                        <a:pt x="397" y="89"/>
                      </a:lnTo>
                      <a:lnTo>
                        <a:pt x="392" y="208"/>
                      </a:lnTo>
                      <a:lnTo>
                        <a:pt x="419" y="366"/>
                      </a:lnTo>
                      <a:lnTo>
                        <a:pt x="462" y="520"/>
                      </a:lnTo>
                      <a:lnTo>
                        <a:pt x="499" y="612"/>
                      </a:lnTo>
                      <a:lnTo>
                        <a:pt x="558" y="655"/>
                      </a:lnTo>
                      <a:lnTo>
                        <a:pt x="615" y="655"/>
                      </a:lnTo>
                      <a:lnTo>
                        <a:pt x="673" y="612"/>
                      </a:lnTo>
                      <a:lnTo>
                        <a:pt x="750" y="515"/>
                      </a:lnTo>
                      <a:lnTo>
                        <a:pt x="800" y="377"/>
                      </a:lnTo>
                      <a:lnTo>
                        <a:pt x="808" y="32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345" name="Freeform 182"/>
                <p:cNvSpPr>
                  <a:spLocks noChangeAspect="1"/>
                </p:cNvSpPr>
                <p:nvPr/>
              </p:nvSpPr>
              <p:spPr bwMode="auto">
                <a:xfrm>
                  <a:off x="2605" y="2064"/>
                  <a:ext cx="233" cy="405"/>
                </a:xfrm>
                <a:custGeom>
                  <a:avLst/>
                  <a:gdLst>
                    <a:gd name="T0" fmla="*/ 445 w 699"/>
                    <a:gd name="T1" fmla="*/ 923 h 1216"/>
                    <a:gd name="T2" fmla="*/ 560 w 699"/>
                    <a:gd name="T3" fmla="*/ 1039 h 1216"/>
                    <a:gd name="T4" fmla="*/ 606 w 699"/>
                    <a:gd name="T5" fmla="*/ 1039 h 1216"/>
                    <a:gd name="T6" fmla="*/ 684 w 699"/>
                    <a:gd name="T7" fmla="*/ 1086 h 1216"/>
                    <a:gd name="T8" fmla="*/ 699 w 699"/>
                    <a:gd name="T9" fmla="*/ 1139 h 1216"/>
                    <a:gd name="T10" fmla="*/ 676 w 699"/>
                    <a:gd name="T11" fmla="*/ 1208 h 1216"/>
                    <a:gd name="T12" fmla="*/ 614 w 699"/>
                    <a:gd name="T13" fmla="*/ 1216 h 1216"/>
                    <a:gd name="T14" fmla="*/ 537 w 699"/>
                    <a:gd name="T15" fmla="*/ 1162 h 1216"/>
                    <a:gd name="T16" fmla="*/ 383 w 699"/>
                    <a:gd name="T17" fmla="*/ 1016 h 1216"/>
                    <a:gd name="T18" fmla="*/ 284 w 699"/>
                    <a:gd name="T19" fmla="*/ 878 h 1216"/>
                    <a:gd name="T20" fmla="*/ 237 w 699"/>
                    <a:gd name="T21" fmla="*/ 769 h 1216"/>
                    <a:gd name="T22" fmla="*/ 206 w 699"/>
                    <a:gd name="T23" fmla="*/ 585 h 1216"/>
                    <a:gd name="T24" fmla="*/ 206 w 699"/>
                    <a:gd name="T25" fmla="*/ 346 h 1216"/>
                    <a:gd name="T26" fmla="*/ 198 w 699"/>
                    <a:gd name="T27" fmla="*/ 285 h 1216"/>
                    <a:gd name="T28" fmla="*/ 153 w 699"/>
                    <a:gd name="T29" fmla="*/ 239 h 1216"/>
                    <a:gd name="T30" fmla="*/ 22 w 699"/>
                    <a:gd name="T31" fmla="*/ 247 h 1216"/>
                    <a:gd name="T32" fmla="*/ 0 w 699"/>
                    <a:gd name="T33" fmla="*/ 223 h 1216"/>
                    <a:gd name="T34" fmla="*/ 29 w 699"/>
                    <a:gd name="T35" fmla="*/ 208 h 1216"/>
                    <a:gd name="T36" fmla="*/ 122 w 699"/>
                    <a:gd name="T37" fmla="*/ 200 h 1216"/>
                    <a:gd name="T38" fmla="*/ 138 w 699"/>
                    <a:gd name="T39" fmla="*/ 185 h 1216"/>
                    <a:gd name="T40" fmla="*/ 6 w 699"/>
                    <a:gd name="T41" fmla="*/ 107 h 1216"/>
                    <a:gd name="T42" fmla="*/ 6 w 699"/>
                    <a:gd name="T43" fmla="*/ 77 h 1216"/>
                    <a:gd name="T44" fmla="*/ 29 w 699"/>
                    <a:gd name="T45" fmla="*/ 70 h 1216"/>
                    <a:gd name="T46" fmla="*/ 138 w 699"/>
                    <a:gd name="T47" fmla="*/ 130 h 1216"/>
                    <a:gd name="T48" fmla="*/ 161 w 699"/>
                    <a:gd name="T49" fmla="*/ 123 h 1216"/>
                    <a:gd name="T50" fmla="*/ 138 w 699"/>
                    <a:gd name="T51" fmla="*/ 8 h 1216"/>
                    <a:gd name="T52" fmla="*/ 153 w 699"/>
                    <a:gd name="T53" fmla="*/ 0 h 1216"/>
                    <a:gd name="T54" fmla="*/ 169 w 699"/>
                    <a:gd name="T55" fmla="*/ 8 h 1216"/>
                    <a:gd name="T56" fmla="*/ 198 w 699"/>
                    <a:gd name="T57" fmla="*/ 123 h 1216"/>
                    <a:gd name="T58" fmla="*/ 222 w 699"/>
                    <a:gd name="T59" fmla="*/ 130 h 1216"/>
                    <a:gd name="T60" fmla="*/ 284 w 699"/>
                    <a:gd name="T61" fmla="*/ 8 h 1216"/>
                    <a:gd name="T62" fmla="*/ 299 w 699"/>
                    <a:gd name="T63" fmla="*/ 8 h 1216"/>
                    <a:gd name="T64" fmla="*/ 299 w 699"/>
                    <a:gd name="T65" fmla="*/ 46 h 1216"/>
                    <a:gd name="T66" fmla="*/ 260 w 699"/>
                    <a:gd name="T67" fmla="*/ 146 h 1216"/>
                    <a:gd name="T68" fmla="*/ 260 w 699"/>
                    <a:gd name="T69" fmla="*/ 200 h 1216"/>
                    <a:gd name="T70" fmla="*/ 276 w 699"/>
                    <a:gd name="T71" fmla="*/ 270 h 1216"/>
                    <a:gd name="T72" fmla="*/ 268 w 699"/>
                    <a:gd name="T73" fmla="*/ 361 h 1216"/>
                    <a:gd name="T74" fmla="*/ 276 w 699"/>
                    <a:gd name="T75" fmla="*/ 531 h 1216"/>
                    <a:gd name="T76" fmla="*/ 291 w 699"/>
                    <a:gd name="T77" fmla="*/ 639 h 1216"/>
                    <a:gd name="T78" fmla="*/ 330 w 699"/>
                    <a:gd name="T79" fmla="*/ 762 h 1216"/>
                    <a:gd name="T80" fmla="*/ 383 w 699"/>
                    <a:gd name="T81" fmla="*/ 855 h 1216"/>
                    <a:gd name="T82" fmla="*/ 445 w 699"/>
                    <a:gd name="T83" fmla="*/ 923 h 121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99"/>
                    <a:gd name="T127" fmla="*/ 0 h 1216"/>
                    <a:gd name="T128" fmla="*/ 699 w 699"/>
                    <a:gd name="T129" fmla="*/ 1216 h 121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99" h="1216">
                      <a:moveTo>
                        <a:pt x="445" y="923"/>
                      </a:moveTo>
                      <a:lnTo>
                        <a:pt x="560" y="1039"/>
                      </a:lnTo>
                      <a:lnTo>
                        <a:pt x="606" y="1039"/>
                      </a:lnTo>
                      <a:lnTo>
                        <a:pt x="684" y="1086"/>
                      </a:lnTo>
                      <a:lnTo>
                        <a:pt x="699" y="1139"/>
                      </a:lnTo>
                      <a:lnTo>
                        <a:pt x="676" y="1208"/>
                      </a:lnTo>
                      <a:lnTo>
                        <a:pt x="614" y="1216"/>
                      </a:lnTo>
                      <a:lnTo>
                        <a:pt x="537" y="1162"/>
                      </a:lnTo>
                      <a:lnTo>
                        <a:pt x="383" y="1016"/>
                      </a:lnTo>
                      <a:lnTo>
                        <a:pt x="284" y="878"/>
                      </a:lnTo>
                      <a:lnTo>
                        <a:pt x="237" y="769"/>
                      </a:lnTo>
                      <a:lnTo>
                        <a:pt x="206" y="585"/>
                      </a:lnTo>
                      <a:lnTo>
                        <a:pt x="206" y="346"/>
                      </a:lnTo>
                      <a:lnTo>
                        <a:pt x="198" y="285"/>
                      </a:lnTo>
                      <a:lnTo>
                        <a:pt x="153" y="239"/>
                      </a:lnTo>
                      <a:lnTo>
                        <a:pt x="22" y="247"/>
                      </a:lnTo>
                      <a:lnTo>
                        <a:pt x="0" y="223"/>
                      </a:lnTo>
                      <a:lnTo>
                        <a:pt x="29" y="208"/>
                      </a:lnTo>
                      <a:lnTo>
                        <a:pt x="122" y="200"/>
                      </a:lnTo>
                      <a:lnTo>
                        <a:pt x="138" y="185"/>
                      </a:lnTo>
                      <a:lnTo>
                        <a:pt x="6" y="107"/>
                      </a:lnTo>
                      <a:lnTo>
                        <a:pt x="6" y="77"/>
                      </a:lnTo>
                      <a:lnTo>
                        <a:pt x="29" y="70"/>
                      </a:lnTo>
                      <a:lnTo>
                        <a:pt x="138" y="130"/>
                      </a:lnTo>
                      <a:lnTo>
                        <a:pt x="161" y="123"/>
                      </a:lnTo>
                      <a:lnTo>
                        <a:pt x="138" y="8"/>
                      </a:lnTo>
                      <a:lnTo>
                        <a:pt x="153" y="0"/>
                      </a:lnTo>
                      <a:lnTo>
                        <a:pt x="169" y="8"/>
                      </a:lnTo>
                      <a:lnTo>
                        <a:pt x="198" y="123"/>
                      </a:lnTo>
                      <a:lnTo>
                        <a:pt x="222" y="130"/>
                      </a:lnTo>
                      <a:lnTo>
                        <a:pt x="284" y="8"/>
                      </a:lnTo>
                      <a:lnTo>
                        <a:pt x="299" y="8"/>
                      </a:lnTo>
                      <a:lnTo>
                        <a:pt x="299" y="46"/>
                      </a:lnTo>
                      <a:lnTo>
                        <a:pt x="260" y="146"/>
                      </a:lnTo>
                      <a:lnTo>
                        <a:pt x="260" y="200"/>
                      </a:lnTo>
                      <a:lnTo>
                        <a:pt x="276" y="270"/>
                      </a:lnTo>
                      <a:lnTo>
                        <a:pt x="268" y="361"/>
                      </a:lnTo>
                      <a:lnTo>
                        <a:pt x="276" y="531"/>
                      </a:lnTo>
                      <a:lnTo>
                        <a:pt x="291" y="639"/>
                      </a:lnTo>
                      <a:lnTo>
                        <a:pt x="330" y="762"/>
                      </a:lnTo>
                      <a:lnTo>
                        <a:pt x="383" y="855"/>
                      </a:lnTo>
                      <a:lnTo>
                        <a:pt x="445" y="92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346" name="Freeform 183"/>
                <p:cNvSpPr>
                  <a:spLocks noChangeAspect="1"/>
                </p:cNvSpPr>
                <p:nvPr/>
              </p:nvSpPr>
              <p:spPr bwMode="auto">
                <a:xfrm>
                  <a:off x="2887" y="2100"/>
                  <a:ext cx="305" cy="379"/>
                </a:xfrm>
                <a:custGeom>
                  <a:avLst/>
                  <a:gdLst>
                    <a:gd name="T0" fmla="*/ 15 w 915"/>
                    <a:gd name="T1" fmla="*/ 1008 h 1139"/>
                    <a:gd name="T2" fmla="*/ 0 w 915"/>
                    <a:gd name="T3" fmla="*/ 1061 h 1139"/>
                    <a:gd name="T4" fmla="*/ 15 w 915"/>
                    <a:gd name="T5" fmla="*/ 1139 h 1139"/>
                    <a:gd name="T6" fmla="*/ 70 w 915"/>
                    <a:gd name="T7" fmla="*/ 1139 h 1139"/>
                    <a:gd name="T8" fmla="*/ 231 w 915"/>
                    <a:gd name="T9" fmla="*/ 1108 h 1139"/>
                    <a:gd name="T10" fmla="*/ 408 w 915"/>
                    <a:gd name="T11" fmla="*/ 1046 h 1139"/>
                    <a:gd name="T12" fmla="*/ 554 w 915"/>
                    <a:gd name="T13" fmla="*/ 946 h 1139"/>
                    <a:gd name="T14" fmla="*/ 639 w 915"/>
                    <a:gd name="T15" fmla="*/ 816 h 1139"/>
                    <a:gd name="T16" fmla="*/ 715 w 915"/>
                    <a:gd name="T17" fmla="*/ 593 h 1139"/>
                    <a:gd name="T18" fmla="*/ 738 w 915"/>
                    <a:gd name="T19" fmla="*/ 385 h 1139"/>
                    <a:gd name="T20" fmla="*/ 738 w 915"/>
                    <a:gd name="T21" fmla="*/ 285 h 1139"/>
                    <a:gd name="T22" fmla="*/ 777 w 915"/>
                    <a:gd name="T23" fmla="*/ 224 h 1139"/>
                    <a:gd name="T24" fmla="*/ 845 w 915"/>
                    <a:gd name="T25" fmla="*/ 200 h 1139"/>
                    <a:gd name="T26" fmla="*/ 907 w 915"/>
                    <a:gd name="T27" fmla="*/ 200 h 1139"/>
                    <a:gd name="T28" fmla="*/ 915 w 915"/>
                    <a:gd name="T29" fmla="*/ 169 h 1139"/>
                    <a:gd name="T30" fmla="*/ 823 w 915"/>
                    <a:gd name="T31" fmla="*/ 177 h 1139"/>
                    <a:gd name="T32" fmla="*/ 808 w 915"/>
                    <a:gd name="T33" fmla="*/ 154 h 1139"/>
                    <a:gd name="T34" fmla="*/ 884 w 915"/>
                    <a:gd name="T35" fmla="*/ 70 h 1139"/>
                    <a:gd name="T36" fmla="*/ 868 w 915"/>
                    <a:gd name="T37" fmla="*/ 47 h 1139"/>
                    <a:gd name="T38" fmla="*/ 853 w 915"/>
                    <a:gd name="T39" fmla="*/ 62 h 1139"/>
                    <a:gd name="T40" fmla="*/ 792 w 915"/>
                    <a:gd name="T41" fmla="*/ 123 h 1139"/>
                    <a:gd name="T42" fmla="*/ 777 w 915"/>
                    <a:gd name="T43" fmla="*/ 123 h 1139"/>
                    <a:gd name="T44" fmla="*/ 777 w 915"/>
                    <a:gd name="T45" fmla="*/ 16 h 1139"/>
                    <a:gd name="T46" fmla="*/ 761 w 915"/>
                    <a:gd name="T47" fmla="*/ 0 h 1139"/>
                    <a:gd name="T48" fmla="*/ 738 w 915"/>
                    <a:gd name="T49" fmla="*/ 8 h 1139"/>
                    <a:gd name="T50" fmla="*/ 746 w 915"/>
                    <a:gd name="T51" fmla="*/ 123 h 1139"/>
                    <a:gd name="T52" fmla="*/ 730 w 915"/>
                    <a:gd name="T53" fmla="*/ 131 h 1139"/>
                    <a:gd name="T54" fmla="*/ 668 w 915"/>
                    <a:gd name="T55" fmla="*/ 70 h 1139"/>
                    <a:gd name="T56" fmla="*/ 623 w 915"/>
                    <a:gd name="T57" fmla="*/ 62 h 1139"/>
                    <a:gd name="T58" fmla="*/ 631 w 915"/>
                    <a:gd name="T59" fmla="*/ 93 h 1139"/>
                    <a:gd name="T60" fmla="*/ 699 w 915"/>
                    <a:gd name="T61" fmla="*/ 162 h 1139"/>
                    <a:gd name="T62" fmla="*/ 699 w 915"/>
                    <a:gd name="T63" fmla="*/ 200 h 1139"/>
                    <a:gd name="T64" fmla="*/ 676 w 915"/>
                    <a:gd name="T65" fmla="*/ 278 h 1139"/>
                    <a:gd name="T66" fmla="*/ 676 w 915"/>
                    <a:gd name="T67" fmla="*/ 346 h 1139"/>
                    <a:gd name="T68" fmla="*/ 676 w 915"/>
                    <a:gd name="T69" fmla="*/ 462 h 1139"/>
                    <a:gd name="T70" fmla="*/ 645 w 915"/>
                    <a:gd name="T71" fmla="*/ 608 h 1139"/>
                    <a:gd name="T72" fmla="*/ 615 w 915"/>
                    <a:gd name="T73" fmla="*/ 700 h 1139"/>
                    <a:gd name="T74" fmla="*/ 561 w 915"/>
                    <a:gd name="T75" fmla="*/ 816 h 1139"/>
                    <a:gd name="T76" fmla="*/ 499 w 915"/>
                    <a:gd name="T77" fmla="*/ 908 h 1139"/>
                    <a:gd name="T78" fmla="*/ 454 w 915"/>
                    <a:gd name="T79" fmla="*/ 954 h 1139"/>
                    <a:gd name="T80" fmla="*/ 330 w 915"/>
                    <a:gd name="T81" fmla="*/ 993 h 1139"/>
                    <a:gd name="T82" fmla="*/ 215 w 915"/>
                    <a:gd name="T83" fmla="*/ 1008 h 1139"/>
                    <a:gd name="T84" fmla="*/ 99 w 915"/>
                    <a:gd name="T85" fmla="*/ 1024 h 1139"/>
                    <a:gd name="T86" fmla="*/ 15 w 915"/>
                    <a:gd name="T87" fmla="*/ 1008 h 113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915"/>
                    <a:gd name="T133" fmla="*/ 0 h 1139"/>
                    <a:gd name="T134" fmla="*/ 915 w 915"/>
                    <a:gd name="T135" fmla="*/ 1139 h 113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915" h="1139">
                      <a:moveTo>
                        <a:pt x="15" y="1008"/>
                      </a:moveTo>
                      <a:lnTo>
                        <a:pt x="0" y="1061"/>
                      </a:lnTo>
                      <a:lnTo>
                        <a:pt x="15" y="1139"/>
                      </a:lnTo>
                      <a:lnTo>
                        <a:pt x="70" y="1139"/>
                      </a:lnTo>
                      <a:lnTo>
                        <a:pt x="231" y="1108"/>
                      </a:lnTo>
                      <a:lnTo>
                        <a:pt x="408" y="1046"/>
                      </a:lnTo>
                      <a:lnTo>
                        <a:pt x="554" y="946"/>
                      </a:lnTo>
                      <a:lnTo>
                        <a:pt x="639" y="816"/>
                      </a:lnTo>
                      <a:lnTo>
                        <a:pt x="715" y="593"/>
                      </a:lnTo>
                      <a:lnTo>
                        <a:pt x="738" y="385"/>
                      </a:lnTo>
                      <a:lnTo>
                        <a:pt x="738" y="285"/>
                      </a:lnTo>
                      <a:lnTo>
                        <a:pt x="777" y="224"/>
                      </a:lnTo>
                      <a:lnTo>
                        <a:pt x="845" y="200"/>
                      </a:lnTo>
                      <a:lnTo>
                        <a:pt x="907" y="200"/>
                      </a:lnTo>
                      <a:lnTo>
                        <a:pt x="915" y="169"/>
                      </a:lnTo>
                      <a:lnTo>
                        <a:pt x="823" y="177"/>
                      </a:lnTo>
                      <a:lnTo>
                        <a:pt x="808" y="154"/>
                      </a:lnTo>
                      <a:lnTo>
                        <a:pt x="884" y="70"/>
                      </a:lnTo>
                      <a:lnTo>
                        <a:pt x="868" y="47"/>
                      </a:lnTo>
                      <a:lnTo>
                        <a:pt x="853" y="62"/>
                      </a:lnTo>
                      <a:lnTo>
                        <a:pt x="792" y="123"/>
                      </a:lnTo>
                      <a:lnTo>
                        <a:pt x="777" y="123"/>
                      </a:lnTo>
                      <a:lnTo>
                        <a:pt x="777" y="16"/>
                      </a:lnTo>
                      <a:lnTo>
                        <a:pt x="761" y="0"/>
                      </a:lnTo>
                      <a:lnTo>
                        <a:pt x="738" y="8"/>
                      </a:lnTo>
                      <a:lnTo>
                        <a:pt x="746" y="123"/>
                      </a:lnTo>
                      <a:lnTo>
                        <a:pt x="730" y="131"/>
                      </a:lnTo>
                      <a:lnTo>
                        <a:pt x="668" y="70"/>
                      </a:lnTo>
                      <a:lnTo>
                        <a:pt x="623" y="62"/>
                      </a:lnTo>
                      <a:lnTo>
                        <a:pt x="631" y="93"/>
                      </a:lnTo>
                      <a:lnTo>
                        <a:pt x="699" y="162"/>
                      </a:lnTo>
                      <a:lnTo>
                        <a:pt x="699" y="200"/>
                      </a:lnTo>
                      <a:lnTo>
                        <a:pt x="676" y="278"/>
                      </a:lnTo>
                      <a:lnTo>
                        <a:pt x="676" y="346"/>
                      </a:lnTo>
                      <a:lnTo>
                        <a:pt x="676" y="462"/>
                      </a:lnTo>
                      <a:lnTo>
                        <a:pt x="645" y="608"/>
                      </a:lnTo>
                      <a:lnTo>
                        <a:pt x="615" y="700"/>
                      </a:lnTo>
                      <a:lnTo>
                        <a:pt x="561" y="816"/>
                      </a:lnTo>
                      <a:lnTo>
                        <a:pt x="499" y="908"/>
                      </a:lnTo>
                      <a:lnTo>
                        <a:pt x="454" y="954"/>
                      </a:lnTo>
                      <a:lnTo>
                        <a:pt x="330" y="993"/>
                      </a:lnTo>
                      <a:lnTo>
                        <a:pt x="215" y="1008"/>
                      </a:lnTo>
                      <a:lnTo>
                        <a:pt x="99" y="1024"/>
                      </a:lnTo>
                      <a:lnTo>
                        <a:pt x="15" y="100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0340" name="Line 184"/>
              <p:cNvSpPr>
                <a:spLocks noChangeAspect="1" noChangeShapeType="1"/>
              </p:cNvSpPr>
              <p:nvPr/>
            </p:nvSpPr>
            <p:spPr bwMode="auto">
              <a:xfrm flipV="1">
                <a:off x="1824" y="3840"/>
                <a:ext cx="576" cy="193"/>
              </a:xfrm>
              <a:prstGeom prst="line">
                <a:avLst/>
              </a:prstGeom>
              <a:noFill/>
              <a:ln w="6350">
                <a:solidFill>
                  <a:schemeClr val="hlink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272" name="Group 185"/>
          <p:cNvGrpSpPr>
            <a:grpSpLocks/>
          </p:cNvGrpSpPr>
          <p:nvPr/>
        </p:nvGrpSpPr>
        <p:grpSpPr bwMode="auto">
          <a:xfrm>
            <a:off x="6858000" y="3200400"/>
            <a:ext cx="1447800" cy="1447800"/>
            <a:chOff x="4320" y="2016"/>
            <a:chExt cx="912" cy="912"/>
          </a:xfrm>
        </p:grpSpPr>
        <p:grpSp>
          <p:nvGrpSpPr>
            <p:cNvPr id="10306" name="Group 186"/>
            <p:cNvGrpSpPr>
              <a:grpSpLocks/>
            </p:cNvGrpSpPr>
            <p:nvPr/>
          </p:nvGrpSpPr>
          <p:grpSpPr bwMode="auto">
            <a:xfrm>
              <a:off x="4320" y="2016"/>
              <a:ext cx="912" cy="912"/>
              <a:chOff x="2496" y="1104"/>
              <a:chExt cx="912" cy="912"/>
            </a:xfrm>
          </p:grpSpPr>
          <p:grpSp>
            <p:nvGrpSpPr>
              <p:cNvPr id="10313" name="Group 187"/>
              <p:cNvGrpSpPr>
                <a:grpSpLocks noChangeAspect="1"/>
              </p:cNvGrpSpPr>
              <p:nvPr/>
            </p:nvGrpSpPr>
            <p:grpSpPr bwMode="auto">
              <a:xfrm rot="2360341">
                <a:off x="2592" y="1248"/>
                <a:ext cx="680" cy="680"/>
                <a:chOff x="1224" y="1212"/>
                <a:chExt cx="3144" cy="3112"/>
              </a:xfrm>
            </p:grpSpPr>
            <p:sp>
              <p:nvSpPr>
                <p:cNvPr id="10315" name="Freeform 188" descr="Green marble"/>
                <p:cNvSpPr>
                  <a:spLocks noChangeAspect="1"/>
                </p:cNvSpPr>
                <p:nvPr/>
              </p:nvSpPr>
              <p:spPr bwMode="auto">
                <a:xfrm>
                  <a:off x="1224" y="2539"/>
                  <a:ext cx="2280" cy="1785"/>
                </a:xfrm>
                <a:custGeom>
                  <a:avLst/>
                  <a:gdLst>
                    <a:gd name="T0" fmla="*/ 748 w 2280"/>
                    <a:gd name="T1" fmla="*/ 30 h 1785"/>
                    <a:gd name="T2" fmla="*/ 1224 w 2280"/>
                    <a:gd name="T3" fmla="*/ 305 h 1785"/>
                    <a:gd name="T4" fmla="*/ 2184 w 2280"/>
                    <a:gd name="T5" fmla="*/ 257 h 1785"/>
                    <a:gd name="T6" fmla="*/ 1800 w 2280"/>
                    <a:gd name="T7" fmla="*/ 1121 h 1785"/>
                    <a:gd name="T8" fmla="*/ 1743 w 2280"/>
                    <a:gd name="T9" fmla="*/ 1313 h 1785"/>
                    <a:gd name="T10" fmla="*/ 1717 w 2280"/>
                    <a:gd name="T11" fmla="*/ 1479 h 1785"/>
                    <a:gd name="T12" fmla="*/ 1560 w 2280"/>
                    <a:gd name="T13" fmla="*/ 1549 h 1785"/>
                    <a:gd name="T14" fmla="*/ 1272 w 2280"/>
                    <a:gd name="T15" fmla="*/ 1553 h 1785"/>
                    <a:gd name="T16" fmla="*/ 168 w 2280"/>
                    <a:gd name="T17" fmla="*/ 1649 h 1785"/>
                    <a:gd name="T18" fmla="*/ 264 w 2280"/>
                    <a:gd name="T19" fmla="*/ 737 h 1785"/>
                    <a:gd name="T20" fmla="*/ 425 w 2280"/>
                    <a:gd name="T21" fmla="*/ 126 h 1785"/>
                    <a:gd name="T22" fmla="*/ 748 w 2280"/>
                    <a:gd name="T23" fmla="*/ 30 h 178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280"/>
                    <a:gd name="T37" fmla="*/ 0 h 1785"/>
                    <a:gd name="T38" fmla="*/ 2280 w 2280"/>
                    <a:gd name="T39" fmla="*/ 1785 h 178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280" h="1785">
                      <a:moveTo>
                        <a:pt x="748" y="30"/>
                      </a:moveTo>
                      <a:cubicBezTo>
                        <a:pt x="881" y="60"/>
                        <a:pt x="985" y="267"/>
                        <a:pt x="1224" y="305"/>
                      </a:cubicBezTo>
                      <a:cubicBezTo>
                        <a:pt x="1463" y="343"/>
                        <a:pt x="2088" y="121"/>
                        <a:pt x="2184" y="257"/>
                      </a:cubicBezTo>
                      <a:cubicBezTo>
                        <a:pt x="2280" y="393"/>
                        <a:pt x="1873" y="945"/>
                        <a:pt x="1800" y="1121"/>
                      </a:cubicBezTo>
                      <a:cubicBezTo>
                        <a:pt x="1727" y="1297"/>
                        <a:pt x="1757" y="1253"/>
                        <a:pt x="1743" y="1313"/>
                      </a:cubicBezTo>
                      <a:cubicBezTo>
                        <a:pt x="1729" y="1373"/>
                        <a:pt x="1747" y="1440"/>
                        <a:pt x="1717" y="1479"/>
                      </a:cubicBezTo>
                      <a:cubicBezTo>
                        <a:pt x="1687" y="1518"/>
                        <a:pt x="1634" y="1537"/>
                        <a:pt x="1560" y="1549"/>
                      </a:cubicBezTo>
                      <a:cubicBezTo>
                        <a:pt x="1486" y="1561"/>
                        <a:pt x="1504" y="1536"/>
                        <a:pt x="1272" y="1553"/>
                      </a:cubicBezTo>
                      <a:cubicBezTo>
                        <a:pt x="1040" y="1570"/>
                        <a:pt x="336" y="1785"/>
                        <a:pt x="168" y="1649"/>
                      </a:cubicBezTo>
                      <a:cubicBezTo>
                        <a:pt x="0" y="1513"/>
                        <a:pt x="221" y="991"/>
                        <a:pt x="264" y="737"/>
                      </a:cubicBezTo>
                      <a:cubicBezTo>
                        <a:pt x="307" y="483"/>
                        <a:pt x="344" y="244"/>
                        <a:pt x="425" y="126"/>
                      </a:cubicBezTo>
                      <a:cubicBezTo>
                        <a:pt x="506" y="8"/>
                        <a:pt x="615" y="0"/>
                        <a:pt x="748" y="30"/>
                      </a:cubicBezTo>
                      <a:close/>
                    </a:path>
                  </a:pathLst>
                </a:custGeom>
                <a:blipFill dpi="0" rotWithShape="0">
                  <a:blip r:embed="rId6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316" name="Freeform 189" descr="Green marble"/>
                <p:cNvSpPr>
                  <a:spLocks noChangeAspect="1"/>
                </p:cNvSpPr>
                <p:nvPr/>
              </p:nvSpPr>
              <p:spPr bwMode="auto">
                <a:xfrm>
                  <a:off x="3056" y="1628"/>
                  <a:ext cx="1312" cy="1296"/>
                </a:xfrm>
                <a:custGeom>
                  <a:avLst/>
                  <a:gdLst>
                    <a:gd name="T0" fmla="*/ 592 w 1312"/>
                    <a:gd name="T1" fmla="*/ 160 h 1296"/>
                    <a:gd name="T2" fmla="*/ 16 w 1312"/>
                    <a:gd name="T3" fmla="*/ 640 h 1296"/>
                    <a:gd name="T4" fmla="*/ 496 w 1312"/>
                    <a:gd name="T5" fmla="*/ 1024 h 1296"/>
                    <a:gd name="T6" fmla="*/ 1216 w 1312"/>
                    <a:gd name="T7" fmla="*/ 1216 h 1296"/>
                    <a:gd name="T8" fmla="*/ 1072 w 1312"/>
                    <a:gd name="T9" fmla="*/ 544 h 1296"/>
                    <a:gd name="T10" fmla="*/ 1120 w 1312"/>
                    <a:gd name="T11" fmla="*/ 64 h 1296"/>
                    <a:gd name="T12" fmla="*/ 592 w 1312"/>
                    <a:gd name="T13" fmla="*/ 160 h 129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12"/>
                    <a:gd name="T22" fmla="*/ 0 h 1296"/>
                    <a:gd name="T23" fmla="*/ 1312 w 1312"/>
                    <a:gd name="T24" fmla="*/ 1296 h 129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12" h="1296">
                      <a:moveTo>
                        <a:pt x="592" y="160"/>
                      </a:moveTo>
                      <a:cubicBezTo>
                        <a:pt x="408" y="256"/>
                        <a:pt x="32" y="496"/>
                        <a:pt x="16" y="640"/>
                      </a:cubicBezTo>
                      <a:cubicBezTo>
                        <a:pt x="0" y="784"/>
                        <a:pt x="296" y="928"/>
                        <a:pt x="496" y="1024"/>
                      </a:cubicBezTo>
                      <a:cubicBezTo>
                        <a:pt x="696" y="1120"/>
                        <a:pt x="1120" y="1296"/>
                        <a:pt x="1216" y="1216"/>
                      </a:cubicBezTo>
                      <a:cubicBezTo>
                        <a:pt x="1312" y="1136"/>
                        <a:pt x="1088" y="736"/>
                        <a:pt x="1072" y="544"/>
                      </a:cubicBezTo>
                      <a:cubicBezTo>
                        <a:pt x="1056" y="352"/>
                        <a:pt x="1208" y="128"/>
                        <a:pt x="1120" y="64"/>
                      </a:cubicBezTo>
                      <a:cubicBezTo>
                        <a:pt x="1032" y="0"/>
                        <a:pt x="776" y="64"/>
                        <a:pt x="592" y="160"/>
                      </a:cubicBezTo>
                      <a:close/>
                    </a:path>
                  </a:pathLst>
                </a:custGeom>
                <a:blipFill dpi="0" rotWithShape="0">
                  <a:blip r:embed="rId6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0317" name="Group 190"/>
                <p:cNvGrpSpPr>
                  <a:grpSpLocks noChangeAspect="1"/>
                </p:cNvGrpSpPr>
                <p:nvPr/>
              </p:nvGrpSpPr>
              <p:grpSpPr bwMode="auto">
                <a:xfrm>
                  <a:off x="1776" y="1212"/>
                  <a:ext cx="1944" cy="2413"/>
                  <a:chOff x="2227" y="1194"/>
                  <a:chExt cx="1944" cy="2413"/>
                </a:xfrm>
              </p:grpSpPr>
              <p:sp>
                <p:nvSpPr>
                  <p:cNvPr id="10318" name="Freeform 191"/>
                  <p:cNvSpPr>
                    <a:spLocks noChangeAspect="1"/>
                  </p:cNvSpPr>
                  <p:nvPr/>
                </p:nvSpPr>
                <p:spPr bwMode="auto">
                  <a:xfrm rot="-2705309">
                    <a:off x="2708" y="1513"/>
                    <a:ext cx="406" cy="340"/>
                  </a:xfrm>
                  <a:custGeom>
                    <a:avLst/>
                    <a:gdLst>
                      <a:gd name="T0" fmla="*/ 388 w 600"/>
                      <a:gd name="T1" fmla="*/ 289 h 608"/>
                      <a:gd name="T2" fmla="*/ 372 w 600"/>
                      <a:gd name="T3" fmla="*/ 177 h 608"/>
                      <a:gd name="T4" fmla="*/ 341 w 600"/>
                      <a:gd name="T5" fmla="*/ 78 h 608"/>
                      <a:gd name="T6" fmla="*/ 284 w 600"/>
                      <a:gd name="T7" fmla="*/ 24 h 608"/>
                      <a:gd name="T8" fmla="*/ 185 w 600"/>
                      <a:gd name="T9" fmla="*/ 0 h 608"/>
                      <a:gd name="T10" fmla="*/ 100 w 600"/>
                      <a:gd name="T11" fmla="*/ 24 h 608"/>
                      <a:gd name="T12" fmla="*/ 19 w 600"/>
                      <a:gd name="T13" fmla="*/ 123 h 608"/>
                      <a:gd name="T14" fmla="*/ 0 w 600"/>
                      <a:gd name="T15" fmla="*/ 243 h 608"/>
                      <a:gd name="T16" fmla="*/ 19 w 600"/>
                      <a:gd name="T17" fmla="*/ 370 h 608"/>
                      <a:gd name="T18" fmla="*/ 50 w 600"/>
                      <a:gd name="T19" fmla="*/ 447 h 608"/>
                      <a:gd name="T20" fmla="*/ 88 w 600"/>
                      <a:gd name="T21" fmla="*/ 528 h 608"/>
                      <a:gd name="T22" fmla="*/ 130 w 600"/>
                      <a:gd name="T23" fmla="*/ 582 h 608"/>
                      <a:gd name="T24" fmla="*/ 177 w 600"/>
                      <a:gd name="T25" fmla="*/ 608 h 608"/>
                      <a:gd name="T26" fmla="*/ 242 w 600"/>
                      <a:gd name="T27" fmla="*/ 585 h 608"/>
                      <a:gd name="T28" fmla="*/ 307 w 600"/>
                      <a:gd name="T29" fmla="*/ 531 h 608"/>
                      <a:gd name="T30" fmla="*/ 349 w 600"/>
                      <a:gd name="T31" fmla="*/ 455 h 608"/>
                      <a:gd name="T32" fmla="*/ 388 w 600"/>
                      <a:gd name="T33" fmla="*/ 390 h 608"/>
                      <a:gd name="T34" fmla="*/ 400 w 600"/>
                      <a:gd name="T35" fmla="*/ 351 h 608"/>
                      <a:gd name="T36" fmla="*/ 565 w 600"/>
                      <a:gd name="T37" fmla="*/ 293 h 608"/>
                      <a:gd name="T38" fmla="*/ 600 w 600"/>
                      <a:gd name="T39" fmla="*/ 270 h 608"/>
                      <a:gd name="T40" fmla="*/ 580 w 600"/>
                      <a:gd name="T41" fmla="*/ 235 h 608"/>
                      <a:gd name="T42" fmla="*/ 388 w 600"/>
                      <a:gd name="T43" fmla="*/ 289 h 608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600"/>
                      <a:gd name="T67" fmla="*/ 0 h 608"/>
                      <a:gd name="T68" fmla="*/ 600 w 600"/>
                      <a:gd name="T69" fmla="*/ 608 h 608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600" h="608">
                        <a:moveTo>
                          <a:pt x="388" y="289"/>
                        </a:moveTo>
                        <a:lnTo>
                          <a:pt x="372" y="177"/>
                        </a:lnTo>
                        <a:lnTo>
                          <a:pt x="341" y="78"/>
                        </a:lnTo>
                        <a:lnTo>
                          <a:pt x="284" y="24"/>
                        </a:lnTo>
                        <a:lnTo>
                          <a:pt x="185" y="0"/>
                        </a:lnTo>
                        <a:lnTo>
                          <a:pt x="100" y="24"/>
                        </a:lnTo>
                        <a:lnTo>
                          <a:pt x="19" y="123"/>
                        </a:lnTo>
                        <a:lnTo>
                          <a:pt x="0" y="243"/>
                        </a:lnTo>
                        <a:lnTo>
                          <a:pt x="19" y="370"/>
                        </a:lnTo>
                        <a:lnTo>
                          <a:pt x="50" y="447"/>
                        </a:lnTo>
                        <a:lnTo>
                          <a:pt x="88" y="528"/>
                        </a:lnTo>
                        <a:lnTo>
                          <a:pt x="130" y="582"/>
                        </a:lnTo>
                        <a:lnTo>
                          <a:pt x="177" y="608"/>
                        </a:lnTo>
                        <a:lnTo>
                          <a:pt x="242" y="585"/>
                        </a:lnTo>
                        <a:lnTo>
                          <a:pt x="307" y="531"/>
                        </a:lnTo>
                        <a:lnTo>
                          <a:pt x="349" y="455"/>
                        </a:lnTo>
                        <a:lnTo>
                          <a:pt x="388" y="390"/>
                        </a:lnTo>
                        <a:lnTo>
                          <a:pt x="400" y="351"/>
                        </a:lnTo>
                        <a:lnTo>
                          <a:pt x="565" y="293"/>
                        </a:lnTo>
                        <a:lnTo>
                          <a:pt x="600" y="270"/>
                        </a:lnTo>
                        <a:lnTo>
                          <a:pt x="580" y="235"/>
                        </a:lnTo>
                        <a:lnTo>
                          <a:pt x="388" y="289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319" name="Freeform 192"/>
                  <p:cNvSpPr>
                    <a:spLocks noChangeAspect="1"/>
                  </p:cNvSpPr>
                  <p:nvPr/>
                </p:nvSpPr>
                <p:spPr bwMode="auto">
                  <a:xfrm rot="-2705309">
                    <a:off x="2999" y="1873"/>
                    <a:ext cx="418" cy="758"/>
                  </a:xfrm>
                  <a:custGeom>
                    <a:avLst/>
                    <a:gdLst>
                      <a:gd name="T0" fmla="*/ 208 w 619"/>
                      <a:gd name="T1" fmla="*/ 161 h 1085"/>
                      <a:gd name="T2" fmla="*/ 284 w 619"/>
                      <a:gd name="T3" fmla="*/ 80 h 1085"/>
                      <a:gd name="T4" fmla="*/ 411 w 619"/>
                      <a:gd name="T5" fmla="*/ 3 h 1085"/>
                      <a:gd name="T6" fmla="*/ 469 w 619"/>
                      <a:gd name="T7" fmla="*/ 0 h 1085"/>
                      <a:gd name="T8" fmla="*/ 573 w 619"/>
                      <a:gd name="T9" fmla="*/ 34 h 1085"/>
                      <a:gd name="T10" fmla="*/ 619 w 619"/>
                      <a:gd name="T11" fmla="*/ 85 h 1085"/>
                      <a:gd name="T12" fmla="*/ 619 w 619"/>
                      <a:gd name="T13" fmla="*/ 161 h 1085"/>
                      <a:gd name="T14" fmla="*/ 542 w 619"/>
                      <a:gd name="T15" fmla="*/ 304 h 1085"/>
                      <a:gd name="T16" fmla="*/ 458 w 619"/>
                      <a:gd name="T17" fmla="*/ 415 h 1085"/>
                      <a:gd name="T18" fmla="*/ 422 w 619"/>
                      <a:gd name="T19" fmla="*/ 508 h 1085"/>
                      <a:gd name="T20" fmla="*/ 399 w 619"/>
                      <a:gd name="T21" fmla="*/ 615 h 1085"/>
                      <a:gd name="T22" fmla="*/ 422 w 619"/>
                      <a:gd name="T23" fmla="*/ 719 h 1085"/>
                      <a:gd name="T24" fmla="*/ 445 w 619"/>
                      <a:gd name="T25" fmla="*/ 820 h 1085"/>
                      <a:gd name="T26" fmla="*/ 445 w 619"/>
                      <a:gd name="T27" fmla="*/ 935 h 1085"/>
                      <a:gd name="T28" fmla="*/ 411 w 619"/>
                      <a:gd name="T29" fmla="*/ 1005 h 1085"/>
                      <a:gd name="T30" fmla="*/ 334 w 619"/>
                      <a:gd name="T31" fmla="*/ 1043 h 1085"/>
                      <a:gd name="T32" fmla="*/ 242 w 619"/>
                      <a:gd name="T33" fmla="*/ 1085 h 1085"/>
                      <a:gd name="T34" fmla="*/ 157 w 619"/>
                      <a:gd name="T35" fmla="*/ 1085 h 1085"/>
                      <a:gd name="T36" fmla="*/ 100 w 619"/>
                      <a:gd name="T37" fmla="*/ 1054 h 1085"/>
                      <a:gd name="T38" fmla="*/ 23 w 619"/>
                      <a:gd name="T39" fmla="*/ 927 h 1085"/>
                      <a:gd name="T40" fmla="*/ 0 w 619"/>
                      <a:gd name="T41" fmla="*/ 797 h 1085"/>
                      <a:gd name="T42" fmla="*/ 8 w 619"/>
                      <a:gd name="T43" fmla="*/ 628 h 1085"/>
                      <a:gd name="T44" fmla="*/ 65 w 619"/>
                      <a:gd name="T45" fmla="*/ 415 h 1085"/>
                      <a:gd name="T46" fmla="*/ 123 w 619"/>
                      <a:gd name="T47" fmla="*/ 277 h 1085"/>
                      <a:gd name="T48" fmla="*/ 208 w 619"/>
                      <a:gd name="T49" fmla="*/ 161 h 1085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619"/>
                      <a:gd name="T76" fmla="*/ 0 h 1085"/>
                      <a:gd name="T77" fmla="*/ 619 w 619"/>
                      <a:gd name="T78" fmla="*/ 1085 h 1085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619" h="1085">
                        <a:moveTo>
                          <a:pt x="208" y="161"/>
                        </a:moveTo>
                        <a:lnTo>
                          <a:pt x="284" y="80"/>
                        </a:lnTo>
                        <a:lnTo>
                          <a:pt x="411" y="3"/>
                        </a:lnTo>
                        <a:lnTo>
                          <a:pt x="469" y="0"/>
                        </a:lnTo>
                        <a:lnTo>
                          <a:pt x="573" y="34"/>
                        </a:lnTo>
                        <a:lnTo>
                          <a:pt x="619" y="85"/>
                        </a:lnTo>
                        <a:lnTo>
                          <a:pt x="619" y="161"/>
                        </a:lnTo>
                        <a:lnTo>
                          <a:pt x="542" y="304"/>
                        </a:lnTo>
                        <a:lnTo>
                          <a:pt x="458" y="415"/>
                        </a:lnTo>
                        <a:lnTo>
                          <a:pt x="422" y="508"/>
                        </a:lnTo>
                        <a:lnTo>
                          <a:pt x="399" y="615"/>
                        </a:lnTo>
                        <a:lnTo>
                          <a:pt x="422" y="719"/>
                        </a:lnTo>
                        <a:lnTo>
                          <a:pt x="445" y="820"/>
                        </a:lnTo>
                        <a:lnTo>
                          <a:pt x="445" y="935"/>
                        </a:lnTo>
                        <a:lnTo>
                          <a:pt x="411" y="1005"/>
                        </a:lnTo>
                        <a:lnTo>
                          <a:pt x="334" y="1043"/>
                        </a:lnTo>
                        <a:lnTo>
                          <a:pt x="242" y="1085"/>
                        </a:lnTo>
                        <a:lnTo>
                          <a:pt x="157" y="1085"/>
                        </a:lnTo>
                        <a:lnTo>
                          <a:pt x="100" y="1054"/>
                        </a:lnTo>
                        <a:lnTo>
                          <a:pt x="23" y="927"/>
                        </a:lnTo>
                        <a:lnTo>
                          <a:pt x="0" y="797"/>
                        </a:lnTo>
                        <a:lnTo>
                          <a:pt x="8" y="628"/>
                        </a:lnTo>
                        <a:lnTo>
                          <a:pt x="65" y="415"/>
                        </a:lnTo>
                        <a:lnTo>
                          <a:pt x="123" y="277"/>
                        </a:lnTo>
                        <a:lnTo>
                          <a:pt x="208" y="161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320" name="Freeform 193"/>
                  <p:cNvSpPr>
                    <a:spLocks noChangeAspect="1"/>
                  </p:cNvSpPr>
                  <p:nvPr/>
                </p:nvSpPr>
                <p:spPr bwMode="auto">
                  <a:xfrm rot="-2705309">
                    <a:off x="3504" y="2064"/>
                    <a:ext cx="812" cy="523"/>
                  </a:xfrm>
                  <a:custGeom>
                    <a:avLst/>
                    <a:gdLst>
                      <a:gd name="T0" fmla="*/ 0 w 782"/>
                      <a:gd name="T1" fmla="*/ 76 h 808"/>
                      <a:gd name="T2" fmla="*/ 66 w 782"/>
                      <a:gd name="T3" fmla="*/ 0 h 808"/>
                      <a:gd name="T4" fmla="*/ 163 w 782"/>
                      <a:gd name="T5" fmla="*/ 0 h 808"/>
                      <a:gd name="T6" fmla="*/ 343 w 782"/>
                      <a:gd name="T7" fmla="*/ 19 h 808"/>
                      <a:gd name="T8" fmla="*/ 555 w 782"/>
                      <a:gd name="T9" fmla="*/ 30 h 808"/>
                      <a:gd name="T10" fmla="*/ 636 w 782"/>
                      <a:gd name="T11" fmla="*/ 65 h 808"/>
                      <a:gd name="T12" fmla="*/ 670 w 782"/>
                      <a:gd name="T13" fmla="*/ 110 h 808"/>
                      <a:gd name="T14" fmla="*/ 678 w 782"/>
                      <a:gd name="T15" fmla="*/ 180 h 808"/>
                      <a:gd name="T16" fmla="*/ 654 w 782"/>
                      <a:gd name="T17" fmla="*/ 253 h 808"/>
                      <a:gd name="T18" fmla="*/ 589 w 782"/>
                      <a:gd name="T19" fmla="*/ 365 h 808"/>
                      <a:gd name="T20" fmla="*/ 504 w 782"/>
                      <a:gd name="T21" fmla="*/ 457 h 808"/>
                      <a:gd name="T22" fmla="*/ 439 w 782"/>
                      <a:gd name="T23" fmla="*/ 541 h 808"/>
                      <a:gd name="T24" fmla="*/ 412 w 782"/>
                      <a:gd name="T25" fmla="*/ 607 h 808"/>
                      <a:gd name="T26" fmla="*/ 393 w 782"/>
                      <a:gd name="T27" fmla="*/ 653 h 808"/>
                      <a:gd name="T28" fmla="*/ 400 w 782"/>
                      <a:gd name="T29" fmla="*/ 689 h 808"/>
                      <a:gd name="T30" fmla="*/ 405 w 782"/>
                      <a:gd name="T31" fmla="*/ 711 h 808"/>
                      <a:gd name="T32" fmla="*/ 482 w 782"/>
                      <a:gd name="T33" fmla="*/ 711 h 808"/>
                      <a:gd name="T34" fmla="*/ 601 w 782"/>
                      <a:gd name="T35" fmla="*/ 692 h 808"/>
                      <a:gd name="T36" fmla="*/ 678 w 782"/>
                      <a:gd name="T37" fmla="*/ 692 h 808"/>
                      <a:gd name="T38" fmla="*/ 758 w 782"/>
                      <a:gd name="T39" fmla="*/ 723 h 808"/>
                      <a:gd name="T40" fmla="*/ 782 w 782"/>
                      <a:gd name="T41" fmla="*/ 761 h 808"/>
                      <a:gd name="T42" fmla="*/ 758 w 782"/>
                      <a:gd name="T43" fmla="*/ 796 h 808"/>
                      <a:gd name="T44" fmla="*/ 724 w 782"/>
                      <a:gd name="T45" fmla="*/ 808 h 808"/>
                      <a:gd name="T46" fmla="*/ 670 w 782"/>
                      <a:gd name="T47" fmla="*/ 792 h 808"/>
                      <a:gd name="T48" fmla="*/ 597 w 782"/>
                      <a:gd name="T49" fmla="*/ 749 h 808"/>
                      <a:gd name="T50" fmla="*/ 520 w 782"/>
                      <a:gd name="T51" fmla="*/ 757 h 808"/>
                      <a:gd name="T52" fmla="*/ 393 w 782"/>
                      <a:gd name="T53" fmla="*/ 780 h 808"/>
                      <a:gd name="T54" fmla="*/ 355 w 782"/>
                      <a:gd name="T55" fmla="*/ 773 h 808"/>
                      <a:gd name="T56" fmla="*/ 335 w 782"/>
                      <a:gd name="T57" fmla="*/ 746 h 808"/>
                      <a:gd name="T58" fmla="*/ 335 w 782"/>
                      <a:gd name="T59" fmla="*/ 681 h 808"/>
                      <a:gd name="T60" fmla="*/ 335 w 782"/>
                      <a:gd name="T61" fmla="*/ 588 h 808"/>
                      <a:gd name="T62" fmla="*/ 389 w 782"/>
                      <a:gd name="T63" fmla="*/ 518 h 808"/>
                      <a:gd name="T64" fmla="*/ 470 w 782"/>
                      <a:gd name="T65" fmla="*/ 414 h 808"/>
                      <a:gd name="T66" fmla="*/ 540 w 782"/>
                      <a:gd name="T67" fmla="*/ 323 h 808"/>
                      <a:gd name="T68" fmla="*/ 586 w 782"/>
                      <a:gd name="T69" fmla="*/ 253 h 808"/>
                      <a:gd name="T70" fmla="*/ 609 w 782"/>
                      <a:gd name="T71" fmla="*/ 192 h 808"/>
                      <a:gd name="T72" fmla="*/ 597 w 782"/>
                      <a:gd name="T73" fmla="*/ 157 h 808"/>
                      <a:gd name="T74" fmla="*/ 566 w 782"/>
                      <a:gd name="T75" fmla="*/ 115 h 808"/>
                      <a:gd name="T76" fmla="*/ 520 w 782"/>
                      <a:gd name="T77" fmla="*/ 103 h 808"/>
                      <a:gd name="T78" fmla="*/ 470 w 782"/>
                      <a:gd name="T79" fmla="*/ 103 h 808"/>
                      <a:gd name="T80" fmla="*/ 358 w 782"/>
                      <a:gd name="T81" fmla="*/ 103 h 808"/>
                      <a:gd name="T82" fmla="*/ 193 w 782"/>
                      <a:gd name="T83" fmla="*/ 134 h 808"/>
                      <a:gd name="T84" fmla="*/ 70 w 782"/>
                      <a:gd name="T85" fmla="*/ 146 h 808"/>
                      <a:gd name="T86" fmla="*/ 20 w 782"/>
                      <a:gd name="T87" fmla="*/ 134 h 808"/>
                      <a:gd name="T88" fmla="*/ 0 w 782"/>
                      <a:gd name="T89" fmla="*/ 115 h 808"/>
                      <a:gd name="T90" fmla="*/ 0 w 782"/>
                      <a:gd name="T91" fmla="*/ 76 h 808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782"/>
                      <a:gd name="T139" fmla="*/ 0 h 808"/>
                      <a:gd name="T140" fmla="*/ 782 w 782"/>
                      <a:gd name="T141" fmla="*/ 808 h 808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782" h="808">
                        <a:moveTo>
                          <a:pt x="0" y="76"/>
                        </a:moveTo>
                        <a:lnTo>
                          <a:pt x="66" y="0"/>
                        </a:lnTo>
                        <a:lnTo>
                          <a:pt x="163" y="0"/>
                        </a:lnTo>
                        <a:lnTo>
                          <a:pt x="343" y="19"/>
                        </a:lnTo>
                        <a:lnTo>
                          <a:pt x="555" y="30"/>
                        </a:lnTo>
                        <a:lnTo>
                          <a:pt x="636" y="65"/>
                        </a:lnTo>
                        <a:lnTo>
                          <a:pt x="670" y="110"/>
                        </a:lnTo>
                        <a:lnTo>
                          <a:pt x="678" y="180"/>
                        </a:lnTo>
                        <a:lnTo>
                          <a:pt x="654" y="253"/>
                        </a:lnTo>
                        <a:lnTo>
                          <a:pt x="589" y="365"/>
                        </a:lnTo>
                        <a:lnTo>
                          <a:pt x="504" y="457"/>
                        </a:lnTo>
                        <a:lnTo>
                          <a:pt x="439" y="541"/>
                        </a:lnTo>
                        <a:lnTo>
                          <a:pt x="412" y="607"/>
                        </a:lnTo>
                        <a:lnTo>
                          <a:pt x="393" y="653"/>
                        </a:lnTo>
                        <a:lnTo>
                          <a:pt x="400" y="689"/>
                        </a:lnTo>
                        <a:lnTo>
                          <a:pt x="405" y="711"/>
                        </a:lnTo>
                        <a:lnTo>
                          <a:pt x="482" y="711"/>
                        </a:lnTo>
                        <a:lnTo>
                          <a:pt x="601" y="692"/>
                        </a:lnTo>
                        <a:lnTo>
                          <a:pt x="678" y="692"/>
                        </a:lnTo>
                        <a:lnTo>
                          <a:pt x="758" y="723"/>
                        </a:lnTo>
                        <a:lnTo>
                          <a:pt x="782" y="761"/>
                        </a:lnTo>
                        <a:lnTo>
                          <a:pt x="758" y="796"/>
                        </a:lnTo>
                        <a:lnTo>
                          <a:pt x="724" y="808"/>
                        </a:lnTo>
                        <a:lnTo>
                          <a:pt x="670" y="792"/>
                        </a:lnTo>
                        <a:lnTo>
                          <a:pt x="597" y="749"/>
                        </a:lnTo>
                        <a:lnTo>
                          <a:pt x="520" y="757"/>
                        </a:lnTo>
                        <a:lnTo>
                          <a:pt x="393" y="780"/>
                        </a:lnTo>
                        <a:lnTo>
                          <a:pt x="355" y="773"/>
                        </a:lnTo>
                        <a:lnTo>
                          <a:pt x="335" y="746"/>
                        </a:lnTo>
                        <a:lnTo>
                          <a:pt x="335" y="681"/>
                        </a:lnTo>
                        <a:lnTo>
                          <a:pt x="335" y="588"/>
                        </a:lnTo>
                        <a:lnTo>
                          <a:pt x="389" y="518"/>
                        </a:lnTo>
                        <a:lnTo>
                          <a:pt x="470" y="414"/>
                        </a:lnTo>
                        <a:lnTo>
                          <a:pt x="540" y="323"/>
                        </a:lnTo>
                        <a:lnTo>
                          <a:pt x="586" y="253"/>
                        </a:lnTo>
                        <a:lnTo>
                          <a:pt x="609" y="192"/>
                        </a:lnTo>
                        <a:lnTo>
                          <a:pt x="597" y="157"/>
                        </a:lnTo>
                        <a:lnTo>
                          <a:pt x="566" y="115"/>
                        </a:lnTo>
                        <a:lnTo>
                          <a:pt x="520" y="103"/>
                        </a:lnTo>
                        <a:lnTo>
                          <a:pt x="470" y="103"/>
                        </a:lnTo>
                        <a:lnTo>
                          <a:pt x="358" y="103"/>
                        </a:lnTo>
                        <a:lnTo>
                          <a:pt x="193" y="134"/>
                        </a:lnTo>
                        <a:lnTo>
                          <a:pt x="70" y="146"/>
                        </a:lnTo>
                        <a:lnTo>
                          <a:pt x="20" y="134"/>
                        </a:lnTo>
                        <a:lnTo>
                          <a:pt x="0" y="115"/>
                        </a:lnTo>
                        <a:lnTo>
                          <a:pt x="0" y="76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321" name="Freeform 194"/>
                  <p:cNvSpPr>
                    <a:spLocks noChangeAspect="1"/>
                  </p:cNvSpPr>
                  <p:nvPr/>
                </p:nvSpPr>
                <p:spPr bwMode="auto">
                  <a:xfrm rot="-4121048">
                    <a:off x="2675" y="2797"/>
                    <a:ext cx="1159" cy="461"/>
                  </a:xfrm>
                  <a:custGeom>
                    <a:avLst/>
                    <a:gdLst>
                      <a:gd name="T0" fmla="*/ 808 w 992"/>
                      <a:gd name="T1" fmla="*/ 320 h 770"/>
                      <a:gd name="T2" fmla="*/ 823 w 992"/>
                      <a:gd name="T3" fmla="*/ 219 h 770"/>
                      <a:gd name="T4" fmla="*/ 881 w 992"/>
                      <a:gd name="T5" fmla="*/ 181 h 770"/>
                      <a:gd name="T6" fmla="*/ 950 w 992"/>
                      <a:gd name="T7" fmla="*/ 174 h 770"/>
                      <a:gd name="T8" fmla="*/ 992 w 992"/>
                      <a:gd name="T9" fmla="*/ 219 h 770"/>
                      <a:gd name="T10" fmla="*/ 973 w 992"/>
                      <a:gd name="T11" fmla="*/ 308 h 770"/>
                      <a:gd name="T12" fmla="*/ 935 w 992"/>
                      <a:gd name="T13" fmla="*/ 427 h 770"/>
                      <a:gd name="T14" fmla="*/ 857 w 992"/>
                      <a:gd name="T15" fmla="*/ 562 h 770"/>
                      <a:gd name="T16" fmla="*/ 761 w 992"/>
                      <a:gd name="T17" fmla="*/ 677 h 770"/>
                      <a:gd name="T18" fmla="*/ 681 w 992"/>
                      <a:gd name="T19" fmla="*/ 739 h 770"/>
                      <a:gd name="T20" fmla="*/ 592 w 992"/>
                      <a:gd name="T21" fmla="*/ 770 h 770"/>
                      <a:gd name="T22" fmla="*/ 507 w 992"/>
                      <a:gd name="T23" fmla="*/ 759 h 770"/>
                      <a:gd name="T24" fmla="*/ 442 w 992"/>
                      <a:gd name="T25" fmla="*/ 723 h 770"/>
                      <a:gd name="T26" fmla="*/ 419 w 992"/>
                      <a:gd name="T27" fmla="*/ 666 h 770"/>
                      <a:gd name="T28" fmla="*/ 392 w 992"/>
                      <a:gd name="T29" fmla="*/ 566 h 770"/>
                      <a:gd name="T30" fmla="*/ 361 w 992"/>
                      <a:gd name="T31" fmla="*/ 382 h 770"/>
                      <a:gd name="T32" fmla="*/ 338 w 992"/>
                      <a:gd name="T33" fmla="*/ 254 h 770"/>
                      <a:gd name="T34" fmla="*/ 338 w 992"/>
                      <a:gd name="T35" fmla="*/ 104 h 770"/>
                      <a:gd name="T36" fmla="*/ 323 w 992"/>
                      <a:gd name="T37" fmla="*/ 78 h 770"/>
                      <a:gd name="T38" fmla="*/ 277 w 992"/>
                      <a:gd name="T39" fmla="*/ 70 h 770"/>
                      <a:gd name="T40" fmla="*/ 223 w 992"/>
                      <a:gd name="T41" fmla="*/ 112 h 770"/>
                      <a:gd name="T42" fmla="*/ 173 w 992"/>
                      <a:gd name="T43" fmla="*/ 181 h 770"/>
                      <a:gd name="T44" fmla="*/ 115 w 992"/>
                      <a:gd name="T45" fmla="*/ 219 h 770"/>
                      <a:gd name="T46" fmla="*/ 27 w 992"/>
                      <a:gd name="T47" fmla="*/ 219 h 770"/>
                      <a:gd name="T48" fmla="*/ 0 w 992"/>
                      <a:gd name="T49" fmla="*/ 196 h 770"/>
                      <a:gd name="T50" fmla="*/ 0 w 992"/>
                      <a:gd name="T51" fmla="*/ 158 h 770"/>
                      <a:gd name="T52" fmla="*/ 39 w 992"/>
                      <a:gd name="T53" fmla="*/ 123 h 770"/>
                      <a:gd name="T54" fmla="*/ 81 w 992"/>
                      <a:gd name="T55" fmla="*/ 135 h 770"/>
                      <a:gd name="T56" fmla="*/ 119 w 992"/>
                      <a:gd name="T57" fmla="*/ 127 h 770"/>
                      <a:gd name="T58" fmla="*/ 189 w 992"/>
                      <a:gd name="T59" fmla="*/ 78 h 770"/>
                      <a:gd name="T60" fmla="*/ 257 w 992"/>
                      <a:gd name="T61" fmla="*/ 23 h 770"/>
                      <a:gd name="T62" fmla="*/ 323 w 992"/>
                      <a:gd name="T63" fmla="*/ 8 h 770"/>
                      <a:gd name="T64" fmla="*/ 415 w 992"/>
                      <a:gd name="T65" fmla="*/ 0 h 770"/>
                      <a:gd name="T66" fmla="*/ 419 w 992"/>
                      <a:gd name="T67" fmla="*/ 42 h 770"/>
                      <a:gd name="T68" fmla="*/ 397 w 992"/>
                      <a:gd name="T69" fmla="*/ 89 h 770"/>
                      <a:gd name="T70" fmla="*/ 392 w 992"/>
                      <a:gd name="T71" fmla="*/ 208 h 770"/>
                      <a:gd name="T72" fmla="*/ 419 w 992"/>
                      <a:gd name="T73" fmla="*/ 366 h 770"/>
                      <a:gd name="T74" fmla="*/ 462 w 992"/>
                      <a:gd name="T75" fmla="*/ 520 h 770"/>
                      <a:gd name="T76" fmla="*/ 499 w 992"/>
                      <a:gd name="T77" fmla="*/ 612 h 770"/>
                      <a:gd name="T78" fmla="*/ 558 w 992"/>
                      <a:gd name="T79" fmla="*/ 655 h 770"/>
                      <a:gd name="T80" fmla="*/ 615 w 992"/>
                      <a:gd name="T81" fmla="*/ 655 h 770"/>
                      <a:gd name="T82" fmla="*/ 673 w 992"/>
                      <a:gd name="T83" fmla="*/ 612 h 770"/>
                      <a:gd name="T84" fmla="*/ 750 w 992"/>
                      <a:gd name="T85" fmla="*/ 515 h 770"/>
                      <a:gd name="T86" fmla="*/ 800 w 992"/>
                      <a:gd name="T87" fmla="*/ 377 h 770"/>
                      <a:gd name="T88" fmla="*/ 808 w 992"/>
                      <a:gd name="T89" fmla="*/ 320 h 770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992"/>
                      <a:gd name="T136" fmla="*/ 0 h 770"/>
                      <a:gd name="T137" fmla="*/ 992 w 992"/>
                      <a:gd name="T138" fmla="*/ 770 h 770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992" h="770">
                        <a:moveTo>
                          <a:pt x="808" y="320"/>
                        </a:moveTo>
                        <a:lnTo>
                          <a:pt x="823" y="219"/>
                        </a:lnTo>
                        <a:lnTo>
                          <a:pt x="881" y="181"/>
                        </a:lnTo>
                        <a:lnTo>
                          <a:pt x="950" y="174"/>
                        </a:lnTo>
                        <a:lnTo>
                          <a:pt x="992" y="219"/>
                        </a:lnTo>
                        <a:lnTo>
                          <a:pt x="973" y="308"/>
                        </a:lnTo>
                        <a:lnTo>
                          <a:pt x="935" y="427"/>
                        </a:lnTo>
                        <a:lnTo>
                          <a:pt x="857" y="562"/>
                        </a:lnTo>
                        <a:lnTo>
                          <a:pt x="761" y="677"/>
                        </a:lnTo>
                        <a:lnTo>
                          <a:pt x="681" y="739"/>
                        </a:lnTo>
                        <a:lnTo>
                          <a:pt x="592" y="770"/>
                        </a:lnTo>
                        <a:lnTo>
                          <a:pt x="507" y="759"/>
                        </a:lnTo>
                        <a:lnTo>
                          <a:pt x="442" y="723"/>
                        </a:lnTo>
                        <a:lnTo>
                          <a:pt x="419" y="666"/>
                        </a:lnTo>
                        <a:lnTo>
                          <a:pt x="392" y="566"/>
                        </a:lnTo>
                        <a:lnTo>
                          <a:pt x="361" y="382"/>
                        </a:lnTo>
                        <a:lnTo>
                          <a:pt x="338" y="254"/>
                        </a:lnTo>
                        <a:lnTo>
                          <a:pt x="338" y="104"/>
                        </a:lnTo>
                        <a:lnTo>
                          <a:pt x="323" y="78"/>
                        </a:lnTo>
                        <a:lnTo>
                          <a:pt x="277" y="70"/>
                        </a:lnTo>
                        <a:lnTo>
                          <a:pt x="223" y="112"/>
                        </a:lnTo>
                        <a:lnTo>
                          <a:pt x="173" y="181"/>
                        </a:lnTo>
                        <a:lnTo>
                          <a:pt x="115" y="219"/>
                        </a:lnTo>
                        <a:lnTo>
                          <a:pt x="27" y="219"/>
                        </a:lnTo>
                        <a:lnTo>
                          <a:pt x="0" y="196"/>
                        </a:lnTo>
                        <a:lnTo>
                          <a:pt x="0" y="158"/>
                        </a:lnTo>
                        <a:lnTo>
                          <a:pt x="39" y="123"/>
                        </a:lnTo>
                        <a:lnTo>
                          <a:pt x="81" y="135"/>
                        </a:lnTo>
                        <a:lnTo>
                          <a:pt x="119" y="127"/>
                        </a:lnTo>
                        <a:lnTo>
                          <a:pt x="189" y="78"/>
                        </a:lnTo>
                        <a:lnTo>
                          <a:pt x="257" y="23"/>
                        </a:lnTo>
                        <a:lnTo>
                          <a:pt x="323" y="8"/>
                        </a:lnTo>
                        <a:lnTo>
                          <a:pt x="415" y="0"/>
                        </a:lnTo>
                        <a:lnTo>
                          <a:pt x="419" y="42"/>
                        </a:lnTo>
                        <a:lnTo>
                          <a:pt x="397" y="89"/>
                        </a:lnTo>
                        <a:lnTo>
                          <a:pt x="392" y="208"/>
                        </a:lnTo>
                        <a:lnTo>
                          <a:pt x="419" y="366"/>
                        </a:lnTo>
                        <a:lnTo>
                          <a:pt x="462" y="520"/>
                        </a:lnTo>
                        <a:lnTo>
                          <a:pt x="499" y="612"/>
                        </a:lnTo>
                        <a:lnTo>
                          <a:pt x="558" y="655"/>
                        </a:lnTo>
                        <a:lnTo>
                          <a:pt x="615" y="655"/>
                        </a:lnTo>
                        <a:lnTo>
                          <a:pt x="673" y="612"/>
                        </a:lnTo>
                        <a:lnTo>
                          <a:pt x="750" y="515"/>
                        </a:lnTo>
                        <a:lnTo>
                          <a:pt x="800" y="377"/>
                        </a:lnTo>
                        <a:lnTo>
                          <a:pt x="808" y="32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322" name="Freeform 195"/>
                  <p:cNvSpPr>
                    <a:spLocks noChangeAspect="1"/>
                  </p:cNvSpPr>
                  <p:nvPr/>
                </p:nvSpPr>
                <p:spPr bwMode="auto">
                  <a:xfrm rot="-2705309">
                    <a:off x="2414" y="1540"/>
                    <a:ext cx="474" cy="848"/>
                  </a:xfrm>
                  <a:custGeom>
                    <a:avLst/>
                    <a:gdLst>
                      <a:gd name="T0" fmla="*/ 445 w 699"/>
                      <a:gd name="T1" fmla="*/ 923 h 1216"/>
                      <a:gd name="T2" fmla="*/ 560 w 699"/>
                      <a:gd name="T3" fmla="*/ 1039 h 1216"/>
                      <a:gd name="T4" fmla="*/ 606 w 699"/>
                      <a:gd name="T5" fmla="*/ 1039 h 1216"/>
                      <a:gd name="T6" fmla="*/ 684 w 699"/>
                      <a:gd name="T7" fmla="*/ 1086 h 1216"/>
                      <a:gd name="T8" fmla="*/ 699 w 699"/>
                      <a:gd name="T9" fmla="*/ 1139 h 1216"/>
                      <a:gd name="T10" fmla="*/ 676 w 699"/>
                      <a:gd name="T11" fmla="*/ 1208 h 1216"/>
                      <a:gd name="T12" fmla="*/ 614 w 699"/>
                      <a:gd name="T13" fmla="*/ 1216 h 1216"/>
                      <a:gd name="T14" fmla="*/ 537 w 699"/>
                      <a:gd name="T15" fmla="*/ 1162 h 1216"/>
                      <a:gd name="T16" fmla="*/ 383 w 699"/>
                      <a:gd name="T17" fmla="*/ 1016 h 1216"/>
                      <a:gd name="T18" fmla="*/ 284 w 699"/>
                      <a:gd name="T19" fmla="*/ 878 h 1216"/>
                      <a:gd name="T20" fmla="*/ 237 w 699"/>
                      <a:gd name="T21" fmla="*/ 769 h 1216"/>
                      <a:gd name="T22" fmla="*/ 206 w 699"/>
                      <a:gd name="T23" fmla="*/ 585 h 1216"/>
                      <a:gd name="T24" fmla="*/ 206 w 699"/>
                      <a:gd name="T25" fmla="*/ 346 h 1216"/>
                      <a:gd name="T26" fmla="*/ 198 w 699"/>
                      <a:gd name="T27" fmla="*/ 285 h 1216"/>
                      <a:gd name="T28" fmla="*/ 153 w 699"/>
                      <a:gd name="T29" fmla="*/ 239 h 1216"/>
                      <a:gd name="T30" fmla="*/ 22 w 699"/>
                      <a:gd name="T31" fmla="*/ 247 h 1216"/>
                      <a:gd name="T32" fmla="*/ 0 w 699"/>
                      <a:gd name="T33" fmla="*/ 223 h 1216"/>
                      <a:gd name="T34" fmla="*/ 29 w 699"/>
                      <a:gd name="T35" fmla="*/ 208 h 1216"/>
                      <a:gd name="T36" fmla="*/ 122 w 699"/>
                      <a:gd name="T37" fmla="*/ 200 h 1216"/>
                      <a:gd name="T38" fmla="*/ 138 w 699"/>
                      <a:gd name="T39" fmla="*/ 185 h 1216"/>
                      <a:gd name="T40" fmla="*/ 6 w 699"/>
                      <a:gd name="T41" fmla="*/ 107 h 1216"/>
                      <a:gd name="T42" fmla="*/ 6 w 699"/>
                      <a:gd name="T43" fmla="*/ 77 h 1216"/>
                      <a:gd name="T44" fmla="*/ 29 w 699"/>
                      <a:gd name="T45" fmla="*/ 70 h 1216"/>
                      <a:gd name="T46" fmla="*/ 138 w 699"/>
                      <a:gd name="T47" fmla="*/ 130 h 1216"/>
                      <a:gd name="T48" fmla="*/ 161 w 699"/>
                      <a:gd name="T49" fmla="*/ 123 h 1216"/>
                      <a:gd name="T50" fmla="*/ 138 w 699"/>
                      <a:gd name="T51" fmla="*/ 8 h 1216"/>
                      <a:gd name="T52" fmla="*/ 153 w 699"/>
                      <a:gd name="T53" fmla="*/ 0 h 1216"/>
                      <a:gd name="T54" fmla="*/ 169 w 699"/>
                      <a:gd name="T55" fmla="*/ 8 h 1216"/>
                      <a:gd name="T56" fmla="*/ 198 w 699"/>
                      <a:gd name="T57" fmla="*/ 123 h 1216"/>
                      <a:gd name="T58" fmla="*/ 222 w 699"/>
                      <a:gd name="T59" fmla="*/ 130 h 1216"/>
                      <a:gd name="T60" fmla="*/ 284 w 699"/>
                      <a:gd name="T61" fmla="*/ 8 h 1216"/>
                      <a:gd name="T62" fmla="*/ 299 w 699"/>
                      <a:gd name="T63" fmla="*/ 8 h 1216"/>
                      <a:gd name="T64" fmla="*/ 299 w 699"/>
                      <a:gd name="T65" fmla="*/ 46 h 1216"/>
                      <a:gd name="T66" fmla="*/ 260 w 699"/>
                      <a:gd name="T67" fmla="*/ 146 h 1216"/>
                      <a:gd name="T68" fmla="*/ 260 w 699"/>
                      <a:gd name="T69" fmla="*/ 200 h 1216"/>
                      <a:gd name="T70" fmla="*/ 276 w 699"/>
                      <a:gd name="T71" fmla="*/ 270 h 1216"/>
                      <a:gd name="T72" fmla="*/ 268 w 699"/>
                      <a:gd name="T73" fmla="*/ 361 h 1216"/>
                      <a:gd name="T74" fmla="*/ 276 w 699"/>
                      <a:gd name="T75" fmla="*/ 531 h 1216"/>
                      <a:gd name="T76" fmla="*/ 291 w 699"/>
                      <a:gd name="T77" fmla="*/ 639 h 1216"/>
                      <a:gd name="T78" fmla="*/ 330 w 699"/>
                      <a:gd name="T79" fmla="*/ 762 h 1216"/>
                      <a:gd name="T80" fmla="*/ 383 w 699"/>
                      <a:gd name="T81" fmla="*/ 855 h 1216"/>
                      <a:gd name="T82" fmla="*/ 445 w 699"/>
                      <a:gd name="T83" fmla="*/ 923 h 121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699"/>
                      <a:gd name="T127" fmla="*/ 0 h 1216"/>
                      <a:gd name="T128" fmla="*/ 699 w 699"/>
                      <a:gd name="T129" fmla="*/ 1216 h 121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699" h="1216">
                        <a:moveTo>
                          <a:pt x="445" y="923"/>
                        </a:moveTo>
                        <a:lnTo>
                          <a:pt x="560" y="1039"/>
                        </a:lnTo>
                        <a:lnTo>
                          <a:pt x="606" y="1039"/>
                        </a:lnTo>
                        <a:lnTo>
                          <a:pt x="684" y="1086"/>
                        </a:lnTo>
                        <a:lnTo>
                          <a:pt x="699" y="1139"/>
                        </a:lnTo>
                        <a:lnTo>
                          <a:pt x="676" y="1208"/>
                        </a:lnTo>
                        <a:lnTo>
                          <a:pt x="614" y="1216"/>
                        </a:lnTo>
                        <a:lnTo>
                          <a:pt x="537" y="1162"/>
                        </a:lnTo>
                        <a:lnTo>
                          <a:pt x="383" y="1016"/>
                        </a:lnTo>
                        <a:lnTo>
                          <a:pt x="284" y="878"/>
                        </a:lnTo>
                        <a:lnTo>
                          <a:pt x="237" y="769"/>
                        </a:lnTo>
                        <a:lnTo>
                          <a:pt x="206" y="585"/>
                        </a:lnTo>
                        <a:lnTo>
                          <a:pt x="206" y="346"/>
                        </a:lnTo>
                        <a:lnTo>
                          <a:pt x="198" y="285"/>
                        </a:lnTo>
                        <a:lnTo>
                          <a:pt x="153" y="239"/>
                        </a:lnTo>
                        <a:lnTo>
                          <a:pt x="22" y="247"/>
                        </a:lnTo>
                        <a:lnTo>
                          <a:pt x="0" y="223"/>
                        </a:lnTo>
                        <a:lnTo>
                          <a:pt x="29" y="208"/>
                        </a:lnTo>
                        <a:lnTo>
                          <a:pt x="122" y="200"/>
                        </a:lnTo>
                        <a:lnTo>
                          <a:pt x="138" y="185"/>
                        </a:lnTo>
                        <a:lnTo>
                          <a:pt x="6" y="107"/>
                        </a:lnTo>
                        <a:lnTo>
                          <a:pt x="6" y="77"/>
                        </a:lnTo>
                        <a:lnTo>
                          <a:pt x="29" y="70"/>
                        </a:lnTo>
                        <a:lnTo>
                          <a:pt x="138" y="130"/>
                        </a:lnTo>
                        <a:lnTo>
                          <a:pt x="161" y="123"/>
                        </a:lnTo>
                        <a:lnTo>
                          <a:pt x="138" y="8"/>
                        </a:lnTo>
                        <a:lnTo>
                          <a:pt x="153" y="0"/>
                        </a:lnTo>
                        <a:lnTo>
                          <a:pt x="169" y="8"/>
                        </a:lnTo>
                        <a:lnTo>
                          <a:pt x="198" y="123"/>
                        </a:lnTo>
                        <a:lnTo>
                          <a:pt x="222" y="130"/>
                        </a:lnTo>
                        <a:lnTo>
                          <a:pt x="284" y="8"/>
                        </a:lnTo>
                        <a:lnTo>
                          <a:pt x="299" y="8"/>
                        </a:lnTo>
                        <a:lnTo>
                          <a:pt x="299" y="46"/>
                        </a:lnTo>
                        <a:lnTo>
                          <a:pt x="260" y="146"/>
                        </a:lnTo>
                        <a:lnTo>
                          <a:pt x="260" y="200"/>
                        </a:lnTo>
                        <a:lnTo>
                          <a:pt x="276" y="270"/>
                        </a:lnTo>
                        <a:lnTo>
                          <a:pt x="268" y="361"/>
                        </a:lnTo>
                        <a:lnTo>
                          <a:pt x="276" y="531"/>
                        </a:lnTo>
                        <a:lnTo>
                          <a:pt x="291" y="639"/>
                        </a:lnTo>
                        <a:lnTo>
                          <a:pt x="330" y="762"/>
                        </a:lnTo>
                        <a:lnTo>
                          <a:pt x="383" y="855"/>
                        </a:lnTo>
                        <a:lnTo>
                          <a:pt x="445" y="923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323" name="Freeform 196"/>
                  <p:cNvSpPr>
                    <a:spLocks noChangeAspect="1"/>
                  </p:cNvSpPr>
                  <p:nvPr/>
                </p:nvSpPr>
                <p:spPr bwMode="auto">
                  <a:xfrm rot="-2705309">
                    <a:off x="2793" y="1150"/>
                    <a:ext cx="620" cy="708"/>
                  </a:xfrm>
                  <a:custGeom>
                    <a:avLst/>
                    <a:gdLst>
                      <a:gd name="T0" fmla="*/ 15 w 915"/>
                      <a:gd name="T1" fmla="*/ 1008 h 1139"/>
                      <a:gd name="T2" fmla="*/ 0 w 915"/>
                      <a:gd name="T3" fmla="*/ 1061 h 1139"/>
                      <a:gd name="T4" fmla="*/ 15 w 915"/>
                      <a:gd name="T5" fmla="*/ 1139 h 1139"/>
                      <a:gd name="T6" fmla="*/ 70 w 915"/>
                      <a:gd name="T7" fmla="*/ 1139 h 1139"/>
                      <a:gd name="T8" fmla="*/ 231 w 915"/>
                      <a:gd name="T9" fmla="*/ 1108 h 1139"/>
                      <a:gd name="T10" fmla="*/ 408 w 915"/>
                      <a:gd name="T11" fmla="*/ 1046 h 1139"/>
                      <a:gd name="T12" fmla="*/ 554 w 915"/>
                      <a:gd name="T13" fmla="*/ 946 h 1139"/>
                      <a:gd name="T14" fmla="*/ 639 w 915"/>
                      <a:gd name="T15" fmla="*/ 816 h 1139"/>
                      <a:gd name="T16" fmla="*/ 715 w 915"/>
                      <a:gd name="T17" fmla="*/ 593 h 1139"/>
                      <a:gd name="T18" fmla="*/ 738 w 915"/>
                      <a:gd name="T19" fmla="*/ 385 h 1139"/>
                      <a:gd name="T20" fmla="*/ 738 w 915"/>
                      <a:gd name="T21" fmla="*/ 285 h 1139"/>
                      <a:gd name="T22" fmla="*/ 777 w 915"/>
                      <a:gd name="T23" fmla="*/ 224 h 1139"/>
                      <a:gd name="T24" fmla="*/ 845 w 915"/>
                      <a:gd name="T25" fmla="*/ 200 h 1139"/>
                      <a:gd name="T26" fmla="*/ 907 w 915"/>
                      <a:gd name="T27" fmla="*/ 200 h 1139"/>
                      <a:gd name="T28" fmla="*/ 915 w 915"/>
                      <a:gd name="T29" fmla="*/ 169 h 1139"/>
                      <a:gd name="T30" fmla="*/ 823 w 915"/>
                      <a:gd name="T31" fmla="*/ 177 h 1139"/>
                      <a:gd name="T32" fmla="*/ 808 w 915"/>
                      <a:gd name="T33" fmla="*/ 154 h 1139"/>
                      <a:gd name="T34" fmla="*/ 884 w 915"/>
                      <a:gd name="T35" fmla="*/ 70 h 1139"/>
                      <a:gd name="T36" fmla="*/ 868 w 915"/>
                      <a:gd name="T37" fmla="*/ 47 h 1139"/>
                      <a:gd name="T38" fmla="*/ 853 w 915"/>
                      <a:gd name="T39" fmla="*/ 62 h 1139"/>
                      <a:gd name="T40" fmla="*/ 792 w 915"/>
                      <a:gd name="T41" fmla="*/ 123 h 1139"/>
                      <a:gd name="T42" fmla="*/ 777 w 915"/>
                      <a:gd name="T43" fmla="*/ 123 h 1139"/>
                      <a:gd name="T44" fmla="*/ 777 w 915"/>
                      <a:gd name="T45" fmla="*/ 16 h 1139"/>
                      <a:gd name="T46" fmla="*/ 761 w 915"/>
                      <a:gd name="T47" fmla="*/ 0 h 1139"/>
                      <a:gd name="T48" fmla="*/ 738 w 915"/>
                      <a:gd name="T49" fmla="*/ 8 h 1139"/>
                      <a:gd name="T50" fmla="*/ 746 w 915"/>
                      <a:gd name="T51" fmla="*/ 123 h 1139"/>
                      <a:gd name="T52" fmla="*/ 730 w 915"/>
                      <a:gd name="T53" fmla="*/ 131 h 1139"/>
                      <a:gd name="T54" fmla="*/ 668 w 915"/>
                      <a:gd name="T55" fmla="*/ 70 h 1139"/>
                      <a:gd name="T56" fmla="*/ 623 w 915"/>
                      <a:gd name="T57" fmla="*/ 62 h 1139"/>
                      <a:gd name="T58" fmla="*/ 631 w 915"/>
                      <a:gd name="T59" fmla="*/ 93 h 1139"/>
                      <a:gd name="T60" fmla="*/ 699 w 915"/>
                      <a:gd name="T61" fmla="*/ 162 h 1139"/>
                      <a:gd name="T62" fmla="*/ 699 w 915"/>
                      <a:gd name="T63" fmla="*/ 200 h 1139"/>
                      <a:gd name="T64" fmla="*/ 676 w 915"/>
                      <a:gd name="T65" fmla="*/ 278 h 1139"/>
                      <a:gd name="T66" fmla="*/ 676 w 915"/>
                      <a:gd name="T67" fmla="*/ 346 h 1139"/>
                      <a:gd name="T68" fmla="*/ 676 w 915"/>
                      <a:gd name="T69" fmla="*/ 462 h 1139"/>
                      <a:gd name="T70" fmla="*/ 645 w 915"/>
                      <a:gd name="T71" fmla="*/ 608 h 1139"/>
                      <a:gd name="T72" fmla="*/ 615 w 915"/>
                      <a:gd name="T73" fmla="*/ 700 h 1139"/>
                      <a:gd name="T74" fmla="*/ 561 w 915"/>
                      <a:gd name="T75" fmla="*/ 816 h 1139"/>
                      <a:gd name="T76" fmla="*/ 499 w 915"/>
                      <a:gd name="T77" fmla="*/ 908 h 1139"/>
                      <a:gd name="T78" fmla="*/ 454 w 915"/>
                      <a:gd name="T79" fmla="*/ 954 h 1139"/>
                      <a:gd name="T80" fmla="*/ 330 w 915"/>
                      <a:gd name="T81" fmla="*/ 993 h 1139"/>
                      <a:gd name="T82" fmla="*/ 215 w 915"/>
                      <a:gd name="T83" fmla="*/ 1008 h 1139"/>
                      <a:gd name="T84" fmla="*/ 99 w 915"/>
                      <a:gd name="T85" fmla="*/ 1024 h 1139"/>
                      <a:gd name="T86" fmla="*/ 15 w 915"/>
                      <a:gd name="T87" fmla="*/ 1008 h 1139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915"/>
                      <a:gd name="T133" fmla="*/ 0 h 1139"/>
                      <a:gd name="T134" fmla="*/ 915 w 915"/>
                      <a:gd name="T135" fmla="*/ 1139 h 1139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915" h="1139">
                        <a:moveTo>
                          <a:pt x="15" y="1008"/>
                        </a:moveTo>
                        <a:lnTo>
                          <a:pt x="0" y="1061"/>
                        </a:lnTo>
                        <a:lnTo>
                          <a:pt x="15" y="1139"/>
                        </a:lnTo>
                        <a:lnTo>
                          <a:pt x="70" y="1139"/>
                        </a:lnTo>
                        <a:lnTo>
                          <a:pt x="231" y="1108"/>
                        </a:lnTo>
                        <a:lnTo>
                          <a:pt x="408" y="1046"/>
                        </a:lnTo>
                        <a:lnTo>
                          <a:pt x="554" y="946"/>
                        </a:lnTo>
                        <a:lnTo>
                          <a:pt x="639" y="816"/>
                        </a:lnTo>
                        <a:lnTo>
                          <a:pt x="715" y="593"/>
                        </a:lnTo>
                        <a:lnTo>
                          <a:pt x="738" y="385"/>
                        </a:lnTo>
                        <a:lnTo>
                          <a:pt x="738" y="285"/>
                        </a:lnTo>
                        <a:lnTo>
                          <a:pt x="777" y="224"/>
                        </a:lnTo>
                        <a:lnTo>
                          <a:pt x="845" y="200"/>
                        </a:lnTo>
                        <a:lnTo>
                          <a:pt x="907" y="200"/>
                        </a:lnTo>
                        <a:lnTo>
                          <a:pt x="915" y="169"/>
                        </a:lnTo>
                        <a:lnTo>
                          <a:pt x="823" y="177"/>
                        </a:lnTo>
                        <a:lnTo>
                          <a:pt x="808" y="154"/>
                        </a:lnTo>
                        <a:lnTo>
                          <a:pt x="884" y="70"/>
                        </a:lnTo>
                        <a:lnTo>
                          <a:pt x="868" y="47"/>
                        </a:lnTo>
                        <a:lnTo>
                          <a:pt x="853" y="62"/>
                        </a:lnTo>
                        <a:lnTo>
                          <a:pt x="792" y="123"/>
                        </a:lnTo>
                        <a:lnTo>
                          <a:pt x="777" y="123"/>
                        </a:lnTo>
                        <a:lnTo>
                          <a:pt x="777" y="16"/>
                        </a:lnTo>
                        <a:lnTo>
                          <a:pt x="761" y="0"/>
                        </a:lnTo>
                        <a:lnTo>
                          <a:pt x="738" y="8"/>
                        </a:lnTo>
                        <a:lnTo>
                          <a:pt x="746" y="123"/>
                        </a:lnTo>
                        <a:lnTo>
                          <a:pt x="730" y="131"/>
                        </a:lnTo>
                        <a:lnTo>
                          <a:pt x="668" y="70"/>
                        </a:lnTo>
                        <a:lnTo>
                          <a:pt x="623" y="62"/>
                        </a:lnTo>
                        <a:lnTo>
                          <a:pt x="631" y="93"/>
                        </a:lnTo>
                        <a:lnTo>
                          <a:pt x="699" y="162"/>
                        </a:lnTo>
                        <a:lnTo>
                          <a:pt x="699" y="200"/>
                        </a:lnTo>
                        <a:lnTo>
                          <a:pt x="676" y="278"/>
                        </a:lnTo>
                        <a:lnTo>
                          <a:pt x="676" y="346"/>
                        </a:lnTo>
                        <a:lnTo>
                          <a:pt x="676" y="462"/>
                        </a:lnTo>
                        <a:lnTo>
                          <a:pt x="645" y="608"/>
                        </a:lnTo>
                        <a:lnTo>
                          <a:pt x="615" y="700"/>
                        </a:lnTo>
                        <a:lnTo>
                          <a:pt x="561" y="816"/>
                        </a:lnTo>
                        <a:lnTo>
                          <a:pt x="499" y="908"/>
                        </a:lnTo>
                        <a:lnTo>
                          <a:pt x="454" y="954"/>
                        </a:lnTo>
                        <a:lnTo>
                          <a:pt x="330" y="993"/>
                        </a:lnTo>
                        <a:lnTo>
                          <a:pt x="215" y="1008"/>
                        </a:lnTo>
                        <a:lnTo>
                          <a:pt x="99" y="1024"/>
                        </a:lnTo>
                        <a:lnTo>
                          <a:pt x="15" y="1008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  <p:sp>
            <p:nvSpPr>
              <p:cNvPr id="10314" name="Oval 197"/>
              <p:cNvSpPr>
                <a:spLocks noChangeAspect="1" noChangeArrowheads="1"/>
              </p:cNvSpPr>
              <p:nvPr/>
            </p:nvSpPr>
            <p:spPr bwMode="auto">
              <a:xfrm>
                <a:off x="2496" y="1104"/>
                <a:ext cx="912" cy="912"/>
              </a:xfrm>
              <a:prstGeom prst="ellipse">
                <a:avLst/>
              </a:prstGeom>
              <a:noFill/>
              <a:ln w="63500">
                <a:solidFill>
                  <a:srgbClr val="3399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0307" name="Group 198"/>
            <p:cNvGrpSpPr>
              <a:grpSpLocks/>
            </p:cNvGrpSpPr>
            <p:nvPr/>
          </p:nvGrpSpPr>
          <p:grpSpPr bwMode="auto">
            <a:xfrm>
              <a:off x="4368" y="2112"/>
              <a:ext cx="432" cy="240"/>
              <a:chOff x="-1152" y="3504"/>
              <a:chExt cx="432" cy="240"/>
            </a:xfrm>
          </p:grpSpPr>
          <p:grpSp>
            <p:nvGrpSpPr>
              <p:cNvPr id="10308" name="Group 199"/>
              <p:cNvGrpSpPr>
                <a:grpSpLocks noChangeAspect="1"/>
              </p:cNvGrpSpPr>
              <p:nvPr/>
            </p:nvGrpSpPr>
            <p:grpSpPr bwMode="auto">
              <a:xfrm>
                <a:off x="-1075" y="3504"/>
                <a:ext cx="256" cy="210"/>
                <a:chOff x="1728" y="2064"/>
                <a:chExt cx="768" cy="672"/>
              </a:xfrm>
            </p:grpSpPr>
            <p:sp>
              <p:nvSpPr>
                <p:cNvPr id="10311" name="AutoShape 200"/>
                <p:cNvSpPr>
                  <a:spLocks noChangeAspect="1" noChangeArrowheads="1"/>
                </p:cNvSpPr>
                <p:nvPr/>
              </p:nvSpPr>
              <p:spPr bwMode="auto">
                <a:xfrm>
                  <a:off x="1728" y="2064"/>
                  <a:ext cx="768" cy="576"/>
                </a:xfrm>
                <a:prstGeom prst="horizontalScroll">
                  <a:avLst>
                    <a:gd name="adj" fmla="val 12500"/>
                  </a:avLst>
                </a:prstGeom>
                <a:solidFill>
                  <a:srgbClr val="FFFFFF"/>
                </a:solidFill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kumimoji="0" lang="en-US" altLang="en-US" sz="2400" baseline="-8000">
                      <a:solidFill>
                        <a:schemeClr val="bg2"/>
                      </a:solidFill>
                    </a:rPr>
                    <a:t>Exit</a:t>
                  </a:r>
                  <a:endParaRPr kumimoji="0" lang="en-CA" altLang="en-US" sz="2400" baseline="-80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10312" name="Line 201"/>
                <p:cNvSpPr>
                  <a:spLocks noChangeAspect="1" noChangeShapeType="1"/>
                </p:cNvSpPr>
                <p:nvPr/>
              </p:nvSpPr>
              <p:spPr bwMode="auto">
                <a:xfrm>
                  <a:off x="2112" y="2592"/>
                  <a:ext cx="0" cy="144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309" name="Line 202"/>
              <p:cNvSpPr>
                <a:spLocks noChangeShapeType="1"/>
              </p:cNvSpPr>
              <p:nvPr/>
            </p:nvSpPr>
            <p:spPr bwMode="auto">
              <a:xfrm flipH="1" flipV="1">
                <a:off x="-1152" y="3504"/>
                <a:ext cx="432" cy="240"/>
              </a:xfrm>
              <a:prstGeom prst="line">
                <a:avLst/>
              </a:prstGeom>
              <a:noFill/>
              <a:ln w="222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0" name="Line 203"/>
              <p:cNvSpPr>
                <a:spLocks noChangeShapeType="1"/>
              </p:cNvSpPr>
              <p:nvPr/>
            </p:nvSpPr>
            <p:spPr bwMode="auto">
              <a:xfrm flipV="1">
                <a:off x="-1152" y="3504"/>
                <a:ext cx="432" cy="240"/>
              </a:xfrm>
              <a:prstGeom prst="line">
                <a:avLst/>
              </a:prstGeom>
              <a:noFill/>
              <a:ln w="222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273" name="Group 204"/>
          <p:cNvGrpSpPr>
            <a:grpSpLocks/>
          </p:cNvGrpSpPr>
          <p:nvPr/>
        </p:nvGrpSpPr>
        <p:grpSpPr bwMode="auto">
          <a:xfrm>
            <a:off x="838200" y="5181600"/>
            <a:ext cx="1439863" cy="1439863"/>
            <a:chOff x="528" y="3264"/>
            <a:chExt cx="907" cy="907"/>
          </a:xfrm>
        </p:grpSpPr>
        <p:grpSp>
          <p:nvGrpSpPr>
            <p:cNvPr id="10286" name="Group 205"/>
            <p:cNvGrpSpPr>
              <a:grpSpLocks/>
            </p:cNvGrpSpPr>
            <p:nvPr/>
          </p:nvGrpSpPr>
          <p:grpSpPr bwMode="auto">
            <a:xfrm>
              <a:off x="528" y="3264"/>
              <a:ext cx="907" cy="907"/>
              <a:chOff x="3120" y="1872"/>
              <a:chExt cx="907" cy="907"/>
            </a:xfrm>
          </p:grpSpPr>
          <p:sp>
            <p:nvSpPr>
              <p:cNvPr id="10293" name="Freeform 206"/>
              <p:cNvSpPr>
                <a:spLocks noChangeAspect="1"/>
              </p:cNvSpPr>
              <p:nvPr/>
            </p:nvSpPr>
            <p:spPr bwMode="auto">
              <a:xfrm>
                <a:off x="3453" y="2386"/>
                <a:ext cx="225" cy="63"/>
              </a:xfrm>
              <a:custGeom>
                <a:avLst/>
                <a:gdLst>
                  <a:gd name="T0" fmla="*/ 0 w 672"/>
                  <a:gd name="T1" fmla="*/ 192 h 200"/>
                  <a:gd name="T2" fmla="*/ 432 w 672"/>
                  <a:gd name="T3" fmla="*/ 0 h 200"/>
                  <a:gd name="T4" fmla="*/ 384 w 672"/>
                  <a:gd name="T5" fmla="*/ 192 h 200"/>
                  <a:gd name="T6" fmla="*/ 672 w 672"/>
                  <a:gd name="T7" fmla="*/ 48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2"/>
                  <a:gd name="T13" fmla="*/ 0 h 200"/>
                  <a:gd name="T14" fmla="*/ 672 w 672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2" h="200">
                    <a:moveTo>
                      <a:pt x="0" y="192"/>
                    </a:moveTo>
                    <a:cubicBezTo>
                      <a:pt x="184" y="96"/>
                      <a:pt x="368" y="0"/>
                      <a:pt x="432" y="0"/>
                    </a:cubicBezTo>
                    <a:cubicBezTo>
                      <a:pt x="496" y="0"/>
                      <a:pt x="344" y="184"/>
                      <a:pt x="384" y="192"/>
                    </a:cubicBezTo>
                    <a:cubicBezTo>
                      <a:pt x="424" y="200"/>
                      <a:pt x="548" y="124"/>
                      <a:pt x="672" y="48"/>
                    </a:cubicBezTo>
                  </a:path>
                </a:pathLst>
              </a:custGeom>
              <a:noFill/>
              <a:ln w="254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10294" name="Group 207"/>
              <p:cNvGrpSpPr>
                <a:grpSpLocks/>
              </p:cNvGrpSpPr>
              <p:nvPr/>
            </p:nvGrpSpPr>
            <p:grpSpPr bwMode="auto">
              <a:xfrm>
                <a:off x="3469" y="2146"/>
                <a:ext cx="249" cy="285"/>
                <a:chOff x="3469" y="2146"/>
                <a:chExt cx="249" cy="285"/>
              </a:xfrm>
            </p:grpSpPr>
            <p:sp>
              <p:nvSpPr>
                <p:cNvPr id="10300" name="Freeform 208"/>
                <p:cNvSpPr>
                  <a:spLocks/>
                </p:cNvSpPr>
                <p:nvPr/>
              </p:nvSpPr>
              <p:spPr bwMode="auto">
                <a:xfrm>
                  <a:off x="3590" y="2187"/>
                  <a:ext cx="67" cy="63"/>
                </a:xfrm>
                <a:custGeom>
                  <a:avLst/>
                  <a:gdLst>
                    <a:gd name="T0" fmla="*/ 390 w 603"/>
                    <a:gd name="T1" fmla="*/ 270 h 570"/>
                    <a:gd name="T2" fmla="*/ 374 w 603"/>
                    <a:gd name="T3" fmla="*/ 166 h 570"/>
                    <a:gd name="T4" fmla="*/ 343 w 603"/>
                    <a:gd name="T5" fmla="*/ 72 h 570"/>
                    <a:gd name="T6" fmla="*/ 286 w 603"/>
                    <a:gd name="T7" fmla="*/ 22 h 570"/>
                    <a:gd name="T8" fmla="*/ 186 w 603"/>
                    <a:gd name="T9" fmla="*/ 0 h 570"/>
                    <a:gd name="T10" fmla="*/ 100 w 603"/>
                    <a:gd name="T11" fmla="*/ 22 h 570"/>
                    <a:gd name="T12" fmla="*/ 19 w 603"/>
                    <a:gd name="T13" fmla="*/ 115 h 570"/>
                    <a:gd name="T14" fmla="*/ 0 w 603"/>
                    <a:gd name="T15" fmla="*/ 227 h 570"/>
                    <a:gd name="T16" fmla="*/ 19 w 603"/>
                    <a:gd name="T17" fmla="*/ 346 h 570"/>
                    <a:gd name="T18" fmla="*/ 50 w 603"/>
                    <a:gd name="T19" fmla="*/ 419 h 570"/>
                    <a:gd name="T20" fmla="*/ 89 w 603"/>
                    <a:gd name="T21" fmla="*/ 494 h 570"/>
                    <a:gd name="T22" fmla="*/ 131 w 603"/>
                    <a:gd name="T23" fmla="*/ 545 h 570"/>
                    <a:gd name="T24" fmla="*/ 178 w 603"/>
                    <a:gd name="T25" fmla="*/ 570 h 570"/>
                    <a:gd name="T26" fmla="*/ 243 w 603"/>
                    <a:gd name="T27" fmla="*/ 548 h 570"/>
                    <a:gd name="T28" fmla="*/ 309 w 603"/>
                    <a:gd name="T29" fmla="*/ 497 h 570"/>
                    <a:gd name="T30" fmla="*/ 351 w 603"/>
                    <a:gd name="T31" fmla="*/ 426 h 570"/>
                    <a:gd name="T32" fmla="*/ 390 w 603"/>
                    <a:gd name="T33" fmla="*/ 365 h 570"/>
                    <a:gd name="T34" fmla="*/ 402 w 603"/>
                    <a:gd name="T35" fmla="*/ 328 h 570"/>
                    <a:gd name="T36" fmla="*/ 567 w 603"/>
                    <a:gd name="T37" fmla="*/ 275 h 570"/>
                    <a:gd name="T38" fmla="*/ 603 w 603"/>
                    <a:gd name="T39" fmla="*/ 253 h 570"/>
                    <a:gd name="T40" fmla="*/ 583 w 603"/>
                    <a:gd name="T41" fmla="*/ 220 h 570"/>
                    <a:gd name="T42" fmla="*/ 390 w 603"/>
                    <a:gd name="T43" fmla="*/ 270 h 57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03"/>
                    <a:gd name="T67" fmla="*/ 0 h 570"/>
                    <a:gd name="T68" fmla="*/ 603 w 603"/>
                    <a:gd name="T69" fmla="*/ 570 h 57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03" h="570">
                      <a:moveTo>
                        <a:pt x="390" y="270"/>
                      </a:moveTo>
                      <a:lnTo>
                        <a:pt x="374" y="166"/>
                      </a:lnTo>
                      <a:lnTo>
                        <a:pt x="343" y="72"/>
                      </a:lnTo>
                      <a:lnTo>
                        <a:pt x="286" y="22"/>
                      </a:lnTo>
                      <a:lnTo>
                        <a:pt x="186" y="0"/>
                      </a:lnTo>
                      <a:lnTo>
                        <a:pt x="100" y="22"/>
                      </a:lnTo>
                      <a:lnTo>
                        <a:pt x="19" y="115"/>
                      </a:lnTo>
                      <a:lnTo>
                        <a:pt x="0" y="227"/>
                      </a:lnTo>
                      <a:lnTo>
                        <a:pt x="19" y="346"/>
                      </a:lnTo>
                      <a:lnTo>
                        <a:pt x="50" y="419"/>
                      </a:lnTo>
                      <a:lnTo>
                        <a:pt x="89" y="494"/>
                      </a:lnTo>
                      <a:lnTo>
                        <a:pt x="131" y="545"/>
                      </a:lnTo>
                      <a:lnTo>
                        <a:pt x="178" y="570"/>
                      </a:lnTo>
                      <a:lnTo>
                        <a:pt x="243" y="548"/>
                      </a:lnTo>
                      <a:lnTo>
                        <a:pt x="309" y="497"/>
                      </a:lnTo>
                      <a:lnTo>
                        <a:pt x="351" y="426"/>
                      </a:lnTo>
                      <a:lnTo>
                        <a:pt x="390" y="365"/>
                      </a:lnTo>
                      <a:lnTo>
                        <a:pt x="402" y="328"/>
                      </a:lnTo>
                      <a:lnTo>
                        <a:pt x="567" y="275"/>
                      </a:lnTo>
                      <a:lnTo>
                        <a:pt x="603" y="253"/>
                      </a:lnTo>
                      <a:lnTo>
                        <a:pt x="583" y="220"/>
                      </a:lnTo>
                      <a:lnTo>
                        <a:pt x="390" y="27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301" name="Freeform 209"/>
                <p:cNvSpPr>
                  <a:spLocks/>
                </p:cNvSpPr>
                <p:nvPr/>
              </p:nvSpPr>
              <p:spPr bwMode="auto">
                <a:xfrm>
                  <a:off x="3557" y="2255"/>
                  <a:ext cx="69" cy="113"/>
                </a:xfrm>
                <a:custGeom>
                  <a:avLst/>
                  <a:gdLst>
                    <a:gd name="T0" fmla="*/ 209 w 622"/>
                    <a:gd name="T1" fmla="*/ 152 h 1018"/>
                    <a:gd name="T2" fmla="*/ 285 w 622"/>
                    <a:gd name="T3" fmla="*/ 76 h 1018"/>
                    <a:gd name="T4" fmla="*/ 413 w 622"/>
                    <a:gd name="T5" fmla="*/ 4 h 1018"/>
                    <a:gd name="T6" fmla="*/ 471 w 622"/>
                    <a:gd name="T7" fmla="*/ 0 h 1018"/>
                    <a:gd name="T8" fmla="*/ 575 w 622"/>
                    <a:gd name="T9" fmla="*/ 33 h 1018"/>
                    <a:gd name="T10" fmla="*/ 622 w 622"/>
                    <a:gd name="T11" fmla="*/ 80 h 1018"/>
                    <a:gd name="T12" fmla="*/ 622 w 622"/>
                    <a:gd name="T13" fmla="*/ 152 h 1018"/>
                    <a:gd name="T14" fmla="*/ 544 w 622"/>
                    <a:gd name="T15" fmla="*/ 285 h 1018"/>
                    <a:gd name="T16" fmla="*/ 460 w 622"/>
                    <a:gd name="T17" fmla="*/ 390 h 1018"/>
                    <a:gd name="T18" fmla="*/ 424 w 622"/>
                    <a:gd name="T19" fmla="*/ 477 h 1018"/>
                    <a:gd name="T20" fmla="*/ 401 w 622"/>
                    <a:gd name="T21" fmla="*/ 578 h 1018"/>
                    <a:gd name="T22" fmla="*/ 424 w 622"/>
                    <a:gd name="T23" fmla="*/ 675 h 1018"/>
                    <a:gd name="T24" fmla="*/ 447 w 622"/>
                    <a:gd name="T25" fmla="*/ 769 h 1018"/>
                    <a:gd name="T26" fmla="*/ 447 w 622"/>
                    <a:gd name="T27" fmla="*/ 877 h 1018"/>
                    <a:gd name="T28" fmla="*/ 413 w 622"/>
                    <a:gd name="T29" fmla="*/ 942 h 1018"/>
                    <a:gd name="T30" fmla="*/ 335 w 622"/>
                    <a:gd name="T31" fmla="*/ 979 h 1018"/>
                    <a:gd name="T32" fmla="*/ 243 w 622"/>
                    <a:gd name="T33" fmla="*/ 1018 h 1018"/>
                    <a:gd name="T34" fmla="*/ 158 w 622"/>
                    <a:gd name="T35" fmla="*/ 1018 h 1018"/>
                    <a:gd name="T36" fmla="*/ 100 w 622"/>
                    <a:gd name="T37" fmla="*/ 989 h 1018"/>
                    <a:gd name="T38" fmla="*/ 24 w 622"/>
                    <a:gd name="T39" fmla="*/ 870 h 1018"/>
                    <a:gd name="T40" fmla="*/ 0 w 622"/>
                    <a:gd name="T41" fmla="*/ 748 h 1018"/>
                    <a:gd name="T42" fmla="*/ 8 w 622"/>
                    <a:gd name="T43" fmla="*/ 589 h 1018"/>
                    <a:gd name="T44" fmla="*/ 66 w 622"/>
                    <a:gd name="T45" fmla="*/ 390 h 1018"/>
                    <a:gd name="T46" fmla="*/ 123 w 622"/>
                    <a:gd name="T47" fmla="*/ 261 h 1018"/>
                    <a:gd name="T48" fmla="*/ 209 w 622"/>
                    <a:gd name="T49" fmla="*/ 152 h 101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22"/>
                    <a:gd name="T76" fmla="*/ 0 h 1018"/>
                    <a:gd name="T77" fmla="*/ 622 w 622"/>
                    <a:gd name="T78" fmla="*/ 1018 h 1018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22" h="1018">
                      <a:moveTo>
                        <a:pt x="209" y="152"/>
                      </a:moveTo>
                      <a:lnTo>
                        <a:pt x="285" y="76"/>
                      </a:lnTo>
                      <a:lnTo>
                        <a:pt x="413" y="4"/>
                      </a:lnTo>
                      <a:lnTo>
                        <a:pt x="471" y="0"/>
                      </a:lnTo>
                      <a:lnTo>
                        <a:pt x="575" y="33"/>
                      </a:lnTo>
                      <a:lnTo>
                        <a:pt x="622" y="80"/>
                      </a:lnTo>
                      <a:lnTo>
                        <a:pt x="622" y="152"/>
                      </a:lnTo>
                      <a:lnTo>
                        <a:pt x="544" y="285"/>
                      </a:lnTo>
                      <a:lnTo>
                        <a:pt x="460" y="390"/>
                      </a:lnTo>
                      <a:lnTo>
                        <a:pt x="424" y="477"/>
                      </a:lnTo>
                      <a:lnTo>
                        <a:pt x="401" y="578"/>
                      </a:lnTo>
                      <a:lnTo>
                        <a:pt x="424" y="675"/>
                      </a:lnTo>
                      <a:lnTo>
                        <a:pt x="447" y="769"/>
                      </a:lnTo>
                      <a:lnTo>
                        <a:pt x="447" y="877"/>
                      </a:lnTo>
                      <a:lnTo>
                        <a:pt x="413" y="942"/>
                      </a:lnTo>
                      <a:lnTo>
                        <a:pt x="335" y="979"/>
                      </a:lnTo>
                      <a:lnTo>
                        <a:pt x="243" y="1018"/>
                      </a:lnTo>
                      <a:lnTo>
                        <a:pt x="158" y="1018"/>
                      </a:lnTo>
                      <a:lnTo>
                        <a:pt x="100" y="989"/>
                      </a:lnTo>
                      <a:lnTo>
                        <a:pt x="24" y="870"/>
                      </a:lnTo>
                      <a:lnTo>
                        <a:pt x="0" y="748"/>
                      </a:lnTo>
                      <a:lnTo>
                        <a:pt x="8" y="589"/>
                      </a:lnTo>
                      <a:lnTo>
                        <a:pt x="66" y="390"/>
                      </a:lnTo>
                      <a:lnTo>
                        <a:pt x="123" y="261"/>
                      </a:lnTo>
                      <a:lnTo>
                        <a:pt x="209" y="15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302" name="Freeform 210"/>
                <p:cNvSpPr>
                  <a:spLocks/>
                </p:cNvSpPr>
                <p:nvPr/>
              </p:nvSpPr>
              <p:spPr bwMode="auto">
                <a:xfrm>
                  <a:off x="3562" y="2347"/>
                  <a:ext cx="87" cy="84"/>
                </a:xfrm>
                <a:custGeom>
                  <a:avLst/>
                  <a:gdLst>
                    <a:gd name="T0" fmla="*/ 0 w 784"/>
                    <a:gd name="T1" fmla="*/ 72 h 758"/>
                    <a:gd name="T2" fmla="*/ 65 w 784"/>
                    <a:gd name="T3" fmla="*/ 0 h 758"/>
                    <a:gd name="T4" fmla="*/ 163 w 784"/>
                    <a:gd name="T5" fmla="*/ 0 h 758"/>
                    <a:gd name="T6" fmla="*/ 344 w 784"/>
                    <a:gd name="T7" fmla="*/ 18 h 758"/>
                    <a:gd name="T8" fmla="*/ 557 w 784"/>
                    <a:gd name="T9" fmla="*/ 28 h 758"/>
                    <a:gd name="T10" fmla="*/ 638 w 784"/>
                    <a:gd name="T11" fmla="*/ 62 h 758"/>
                    <a:gd name="T12" fmla="*/ 672 w 784"/>
                    <a:gd name="T13" fmla="*/ 104 h 758"/>
                    <a:gd name="T14" fmla="*/ 680 w 784"/>
                    <a:gd name="T15" fmla="*/ 169 h 758"/>
                    <a:gd name="T16" fmla="*/ 656 w 784"/>
                    <a:gd name="T17" fmla="*/ 238 h 758"/>
                    <a:gd name="T18" fmla="*/ 591 w 784"/>
                    <a:gd name="T19" fmla="*/ 342 h 758"/>
                    <a:gd name="T20" fmla="*/ 506 w 784"/>
                    <a:gd name="T21" fmla="*/ 429 h 758"/>
                    <a:gd name="T22" fmla="*/ 440 w 784"/>
                    <a:gd name="T23" fmla="*/ 508 h 758"/>
                    <a:gd name="T24" fmla="*/ 414 w 784"/>
                    <a:gd name="T25" fmla="*/ 569 h 758"/>
                    <a:gd name="T26" fmla="*/ 394 w 784"/>
                    <a:gd name="T27" fmla="*/ 613 h 758"/>
                    <a:gd name="T28" fmla="*/ 401 w 784"/>
                    <a:gd name="T29" fmla="*/ 646 h 758"/>
                    <a:gd name="T30" fmla="*/ 406 w 784"/>
                    <a:gd name="T31" fmla="*/ 667 h 758"/>
                    <a:gd name="T32" fmla="*/ 483 w 784"/>
                    <a:gd name="T33" fmla="*/ 667 h 758"/>
                    <a:gd name="T34" fmla="*/ 603 w 784"/>
                    <a:gd name="T35" fmla="*/ 649 h 758"/>
                    <a:gd name="T36" fmla="*/ 680 w 784"/>
                    <a:gd name="T37" fmla="*/ 649 h 758"/>
                    <a:gd name="T38" fmla="*/ 761 w 784"/>
                    <a:gd name="T39" fmla="*/ 678 h 758"/>
                    <a:gd name="T40" fmla="*/ 784 w 784"/>
                    <a:gd name="T41" fmla="*/ 714 h 758"/>
                    <a:gd name="T42" fmla="*/ 761 w 784"/>
                    <a:gd name="T43" fmla="*/ 747 h 758"/>
                    <a:gd name="T44" fmla="*/ 726 w 784"/>
                    <a:gd name="T45" fmla="*/ 758 h 758"/>
                    <a:gd name="T46" fmla="*/ 672 w 784"/>
                    <a:gd name="T47" fmla="*/ 743 h 758"/>
                    <a:gd name="T48" fmla="*/ 599 w 784"/>
                    <a:gd name="T49" fmla="*/ 703 h 758"/>
                    <a:gd name="T50" fmla="*/ 521 w 784"/>
                    <a:gd name="T51" fmla="*/ 710 h 758"/>
                    <a:gd name="T52" fmla="*/ 394 w 784"/>
                    <a:gd name="T53" fmla="*/ 732 h 758"/>
                    <a:gd name="T54" fmla="*/ 356 w 784"/>
                    <a:gd name="T55" fmla="*/ 725 h 758"/>
                    <a:gd name="T56" fmla="*/ 336 w 784"/>
                    <a:gd name="T57" fmla="*/ 700 h 758"/>
                    <a:gd name="T58" fmla="*/ 336 w 784"/>
                    <a:gd name="T59" fmla="*/ 639 h 758"/>
                    <a:gd name="T60" fmla="*/ 336 w 784"/>
                    <a:gd name="T61" fmla="*/ 552 h 758"/>
                    <a:gd name="T62" fmla="*/ 390 w 784"/>
                    <a:gd name="T63" fmla="*/ 486 h 758"/>
                    <a:gd name="T64" fmla="*/ 471 w 784"/>
                    <a:gd name="T65" fmla="*/ 389 h 758"/>
                    <a:gd name="T66" fmla="*/ 541 w 784"/>
                    <a:gd name="T67" fmla="*/ 303 h 758"/>
                    <a:gd name="T68" fmla="*/ 588 w 784"/>
                    <a:gd name="T69" fmla="*/ 238 h 758"/>
                    <a:gd name="T70" fmla="*/ 611 w 784"/>
                    <a:gd name="T71" fmla="*/ 181 h 758"/>
                    <a:gd name="T72" fmla="*/ 599 w 784"/>
                    <a:gd name="T73" fmla="*/ 148 h 758"/>
                    <a:gd name="T74" fmla="*/ 568 w 784"/>
                    <a:gd name="T75" fmla="*/ 108 h 758"/>
                    <a:gd name="T76" fmla="*/ 521 w 784"/>
                    <a:gd name="T77" fmla="*/ 97 h 758"/>
                    <a:gd name="T78" fmla="*/ 471 w 784"/>
                    <a:gd name="T79" fmla="*/ 97 h 758"/>
                    <a:gd name="T80" fmla="*/ 359 w 784"/>
                    <a:gd name="T81" fmla="*/ 97 h 758"/>
                    <a:gd name="T82" fmla="*/ 193 w 784"/>
                    <a:gd name="T83" fmla="*/ 126 h 758"/>
                    <a:gd name="T84" fmla="*/ 70 w 784"/>
                    <a:gd name="T85" fmla="*/ 137 h 758"/>
                    <a:gd name="T86" fmla="*/ 20 w 784"/>
                    <a:gd name="T87" fmla="*/ 126 h 758"/>
                    <a:gd name="T88" fmla="*/ 0 w 784"/>
                    <a:gd name="T89" fmla="*/ 108 h 758"/>
                    <a:gd name="T90" fmla="*/ 0 w 784"/>
                    <a:gd name="T91" fmla="*/ 72 h 75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784"/>
                    <a:gd name="T139" fmla="*/ 0 h 758"/>
                    <a:gd name="T140" fmla="*/ 784 w 784"/>
                    <a:gd name="T141" fmla="*/ 758 h 75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784" h="758">
                      <a:moveTo>
                        <a:pt x="0" y="72"/>
                      </a:moveTo>
                      <a:lnTo>
                        <a:pt x="65" y="0"/>
                      </a:lnTo>
                      <a:lnTo>
                        <a:pt x="163" y="0"/>
                      </a:lnTo>
                      <a:lnTo>
                        <a:pt x="344" y="18"/>
                      </a:lnTo>
                      <a:lnTo>
                        <a:pt x="557" y="28"/>
                      </a:lnTo>
                      <a:lnTo>
                        <a:pt x="638" y="62"/>
                      </a:lnTo>
                      <a:lnTo>
                        <a:pt x="672" y="104"/>
                      </a:lnTo>
                      <a:lnTo>
                        <a:pt x="680" y="169"/>
                      </a:lnTo>
                      <a:lnTo>
                        <a:pt x="656" y="238"/>
                      </a:lnTo>
                      <a:lnTo>
                        <a:pt x="591" y="342"/>
                      </a:lnTo>
                      <a:lnTo>
                        <a:pt x="506" y="429"/>
                      </a:lnTo>
                      <a:lnTo>
                        <a:pt x="440" y="508"/>
                      </a:lnTo>
                      <a:lnTo>
                        <a:pt x="414" y="569"/>
                      </a:lnTo>
                      <a:lnTo>
                        <a:pt x="394" y="613"/>
                      </a:lnTo>
                      <a:lnTo>
                        <a:pt x="401" y="646"/>
                      </a:lnTo>
                      <a:lnTo>
                        <a:pt x="406" y="667"/>
                      </a:lnTo>
                      <a:lnTo>
                        <a:pt x="483" y="667"/>
                      </a:lnTo>
                      <a:lnTo>
                        <a:pt x="603" y="649"/>
                      </a:lnTo>
                      <a:lnTo>
                        <a:pt x="680" y="649"/>
                      </a:lnTo>
                      <a:lnTo>
                        <a:pt x="761" y="678"/>
                      </a:lnTo>
                      <a:lnTo>
                        <a:pt x="784" y="714"/>
                      </a:lnTo>
                      <a:lnTo>
                        <a:pt x="761" y="747"/>
                      </a:lnTo>
                      <a:lnTo>
                        <a:pt x="726" y="758"/>
                      </a:lnTo>
                      <a:lnTo>
                        <a:pt x="672" y="743"/>
                      </a:lnTo>
                      <a:lnTo>
                        <a:pt x="599" y="703"/>
                      </a:lnTo>
                      <a:lnTo>
                        <a:pt x="521" y="710"/>
                      </a:lnTo>
                      <a:lnTo>
                        <a:pt x="394" y="732"/>
                      </a:lnTo>
                      <a:lnTo>
                        <a:pt x="356" y="725"/>
                      </a:lnTo>
                      <a:lnTo>
                        <a:pt x="336" y="700"/>
                      </a:lnTo>
                      <a:lnTo>
                        <a:pt x="336" y="639"/>
                      </a:lnTo>
                      <a:lnTo>
                        <a:pt x="336" y="552"/>
                      </a:lnTo>
                      <a:lnTo>
                        <a:pt x="390" y="486"/>
                      </a:lnTo>
                      <a:lnTo>
                        <a:pt x="471" y="389"/>
                      </a:lnTo>
                      <a:lnTo>
                        <a:pt x="541" y="303"/>
                      </a:lnTo>
                      <a:lnTo>
                        <a:pt x="588" y="238"/>
                      </a:lnTo>
                      <a:lnTo>
                        <a:pt x="611" y="181"/>
                      </a:lnTo>
                      <a:lnTo>
                        <a:pt x="599" y="148"/>
                      </a:lnTo>
                      <a:lnTo>
                        <a:pt x="568" y="108"/>
                      </a:lnTo>
                      <a:lnTo>
                        <a:pt x="521" y="97"/>
                      </a:lnTo>
                      <a:lnTo>
                        <a:pt x="471" y="97"/>
                      </a:lnTo>
                      <a:lnTo>
                        <a:pt x="359" y="97"/>
                      </a:lnTo>
                      <a:lnTo>
                        <a:pt x="193" y="126"/>
                      </a:lnTo>
                      <a:lnTo>
                        <a:pt x="70" y="137"/>
                      </a:lnTo>
                      <a:lnTo>
                        <a:pt x="20" y="126"/>
                      </a:lnTo>
                      <a:lnTo>
                        <a:pt x="0" y="108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303" name="Freeform 211"/>
                <p:cNvSpPr>
                  <a:spLocks/>
                </p:cNvSpPr>
                <p:nvPr/>
              </p:nvSpPr>
              <p:spPr bwMode="auto">
                <a:xfrm>
                  <a:off x="3469" y="2327"/>
                  <a:ext cx="111" cy="81"/>
                </a:xfrm>
                <a:custGeom>
                  <a:avLst/>
                  <a:gdLst>
                    <a:gd name="T0" fmla="*/ 811 w 996"/>
                    <a:gd name="T1" fmla="*/ 300 h 722"/>
                    <a:gd name="T2" fmla="*/ 827 w 996"/>
                    <a:gd name="T3" fmla="*/ 206 h 722"/>
                    <a:gd name="T4" fmla="*/ 884 w 996"/>
                    <a:gd name="T5" fmla="*/ 170 h 722"/>
                    <a:gd name="T6" fmla="*/ 954 w 996"/>
                    <a:gd name="T7" fmla="*/ 163 h 722"/>
                    <a:gd name="T8" fmla="*/ 996 w 996"/>
                    <a:gd name="T9" fmla="*/ 206 h 722"/>
                    <a:gd name="T10" fmla="*/ 977 w 996"/>
                    <a:gd name="T11" fmla="*/ 288 h 722"/>
                    <a:gd name="T12" fmla="*/ 939 w 996"/>
                    <a:gd name="T13" fmla="*/ 400 h 722"/>
                    <a:gd name="T14" fmla="*/ 861 w 996"/>
                    <a:gd name="T15" fmla="*/ 527 h 722"/>
                    <a:gd name="T16" fmla="*/ 764 w 996"/>
                    <a:gd name="T17" fmla="*/ 635 h 722"/>
                    <a:gd name="T18" fmla="*/ 683 w 996"/>
                    <a:gd name="T19" fmla="*/ 693 h 722"/>
                    <a:gd name="T20" fmla="*/ 595 w 996"/>
                    <a:gd name="T21" fmla="*/ 722 h 722"/>
                    <a:gd name="T22" fmla="*/ 509 w 996"/>
                    <a:gd name="T23" fmla="*/ 711 h 722"/>
                    <a:gd name="T24" fmla="*/ 444 w 996"/>
                    <a:gd name="T25" fmla="*/ 678 h 722"/>
                    <a:gd name="T26" fmla="*/ 420 w 996"/>
                    <a:gd name="T27" fmla="*/ 624 h 722"/>
                    <a:gd name="T28" fmla="*/ 394 w 996"/>
                    <a:gd name="T29" fmla="*/ 531 h 722"/>
                    <a:gd name="T30" fmla="*/ 363 w 996"/>
                    <a:gd name="T31" fmla="*/ 358 h 722"/>
                    <a:gd name="T32" fmla="*/ 339 w 996"/>
                    <a:gd name="T33" fmla="*/ 239 h 722"/>
                    <a:gd name="T34" fmla="*/ 339 w 996"/>
                    <a:gd name="T35" fmla="*/ 98 h 722"/>
                    <a:gd name="T36" fmla="*/ 324 w 996"/>
                    <a:gd name="T37" fmla="*/ 73 h 722"/>
                    <a:gd name="T38" fmla="*/ 278 w 996"/>
                    <a:gd name="T39" fmla="*/ 66 h 722"/>
                    <a:gd name="T40" fmla="*/ 224 w 996"/>
                    <a:gd name="T41" fmla="*/ 105 h 722"/>
                    <a:gd name="T42" fmla="*/ 174 w 996"/>
                    <a:gd name="T43" fmla="*/ 170 h 722"/>
                    <a:gd name="T44" fmla="*/ 115 w 996"/>
                    <a:gd name="T45" fmla="*/ 206 h 722"/>
                    <a:gd name="T46" fmla="*/ 27 w 996"/>
                    <a:gd name="T47" fmla="*/ 206 h 722"/>
                    <a:gd name="T48" fmla="*/ 0 w 996"/>
                    <a:gd name="T49" fmla="*/ 184 h 722"/>
                    <a:gd name="T50" fmla="*/ 0 w 996"/>
                    <a:gd name="T51" fmla="*/ 149 h 722"/>
                    <a:gd name="T52" fmla="*/ 39 w 996"/>
                    <a:gd name="T53" fmla="*/ 115 h 722"/>
                    <a:gd name="T54" fmla="*/ 81 w 996"/>
                    <a:gd name="T55" fmla="*/ 127 h 722"/>
                    <a:gd name="T56" fmla="*/ 120 w 996"/>
                    <a:gd name="T57" fmla="*/ 119 h 722"/>
                    <a:gd name="T58" fmla="*/ 190 w 996"/>
                    <a:gd name="T59" fmla="*/ 73 h 722"/>
                    <a:gd name="T60" fmla="*/ 258 w 996"/>
                    <a:gd name="T61" fmla="*/ 22 h 722"/>
                    <a:gd name="T62" fmla="*/ 324 w 996"/>
                    <a:gd name="T63" fmla="*/ 8 h 722"/>
                    <a:gd name="T64" fmla="*/ 417 w 996"/>
                    <a:gd name="T65" fmla="*/ 0 h 722"/>
                    <a:gd name="T66" fmla="*/ 420 w 996"/>
                    <a:gd name="T67" fmla="*/ 40 h 722"/>
                    <a:gd name="T68" fmla="*/ 398 w 996"/>
                    <a:gd name="T69" fmla="*/ 83 h 722"/>
                    <a:gd name="T70" fmla="*/ 394 w 996"/>
                    <a:gd name="T71" fmla="*/ 195 h 722"/>
                    <a:gd name="T72" fmla="*/ 420 w 996"/>
                    <a:gd name="T73" fmla="*/ 343 h 722"/>
                    <a:gd name="T74" fmla="*/ 464 w 996"/>
                    <a:gd name="T75" fmla="*/ 487 h 722"/>
                    <a:gd name="T76" fmla="*/ 501 w 996"/>
                    <a:gd name="T77" fmla="*/ 573 h 722"/>
                    <a:gd name="T78" fmla="*/ 560 w 996"/>
                    <a:gd name="T79" fmla="*/ 614 h 722"/>
                    <a:gd name="T80" fmla="*/ 618 w 996"/>
                    <a:gd name="T81" fmla="*/ 614 h 722"/>
                    <a:gd name="T82" fmla="*/ 676 w 996"/>
                    <a:gd name="T83" fmla="*/ 573 h 722"/>
                    <a:gd name="T84" fmla="*/ 753 w 996"/>
                    <a:gd name="T85" fmla="*/ 483 h 722"/>
                    <a:gd name="T86" fmla="*/ 803 w 996"/>
                    <a:gd name="T87" fmla="*/ 354 h 722"/>
                    <a:gd name="T88" fmla="*/ 811 w 996"/>
                    <a:gd name="T89" fmla="*/ 300 h 722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996"/>
                    <a:gd name="T136" fmla="*/ 0 h 722"/>
                    <a:gd name="T137" fmla="*/ 996 w 996"/>
                    <a:gd name="T138" fmla="*/ 722 h 722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996" h="722">
                      <a:moveTo>
                        <a:pt x="811" y="300"/>
                      </a:moveTo>
                      <a:lnTo>
                        <a:pt x="827" y="206"/>
                      </a:lnTo>
                      <a:lnTo>
                        <a:pt x="884" y="170"/>
                      </a:lnTo>
                      <a:lnTo>
                        <a:pt x="954" y="163"/>
                      </a:lnTo>
                      <a:lnTo>
                        <a:pt x="996" y="206"/>
                      </a:lnTo>
                      <a:lnTo>
                        <a:pt x="977" y="288"/>
                      </a:lnTo>
                      <a:lnTo>
                        <a:pt x="939" y="400"/>
                      </a:lnTo>
                      <a:lnTo>
                        <a:pt x="861" y="527"/>
                      </a:lnTo>
                      <a:lnTo>
                        <a:pt x="764" y="635"/>
                      </a:lnTo>
                      <a:lnTo>
                        <a:pt x="683" y="693"/>
                      </a:lnTo>
                      <a:lnTo>
                        <a:pt x="595" y="722"/>
                      </a:lnTo>
                      <a:lnTo>
                        <a:pt x="509" y="711"/>
                      </a:lnTo>
                      <a:lnTo>
                        <a:pt x="444" y="678"/>
                      </a:lnTo>
                      <a:lnTo>
                        <a:pt x="420" y="624"/>
                      </a:lnTo>
                      <a:lnTo>
                        <a:pt x="394" y="531"/>
                      </a:lnTo>
                      <a:lnTo>
                        <a:pt x="363" y="358"/>
                      </a:lnTo>
                      <a:lnTo>
                        <a:pt x="339" y="239"/>
                      </a:lnTo>
                      <a:lnTo>
                        <a:pt x="339" y="98"/>
                      </a:lnTo>
                      <a:lnTo>
                        <a:pt x="324" y="73"/>
                      </a:lnTo>
                      <a:lnTo>
                        <a:pt x="278" y="66"/>
                      </a:lnTo>
                      <a:lnTo>
                        <a:pt x="224" y="105"/>
                      </a:lnTo>
                      <a:lnTo>
                        <a:pt x="174" y="170"/>
                      </a:lnTo>
                      <a:lnTo>
                        <a:pt x="115" y="206"/>
                      </a:lnTo>
                      <a:lnTo>
                        <a:pt x="27" y="206"/>
                      </a:lnTo>
                      <a:lnTo>
                        <a:pt x="0" y="184"/>
                      </a:lnTo>
                      <a:lnTo>
                        <a:pt x="0" y="149"/>
                      </a:lnTo>
                      <a:lnTo>
                        <a:pt x="39" y="115"/>
                      </a:lnTo>
                      <a:lnTo>
                        <a:pt x="81" y="127"/>
                      </a:lnTo>
                      <a:lnTo>
                        <a:pt x="120" y="119"/>
                      </a:lnTo>
                      <a:lnTo>
                        <a:pt x="190" y="73"/>
                      </a:lnTo>
                      <a:lnTo>
                        <a:pt x="258" y="22"/>
                      </a:lnTo>
                      <a:lnTo>
                        <a:pt x="324" y="8"/>
                      </a:lnTo>
                      <a:lnTo>
                        <a:pt x="417" y="0"/>
                      </a:lnTo>
                      <a:lnTo>
                        <a:pt x="420" y="40"/>
                      </a:lnTo>
                      <a:lnTo>
                        <a:pt x="398" y="83"/>
                      </a:lnTo>
                      <a:lnTo>
                        <a:pt x="394" y="195"/>
                      </a:lnTo>
                      <a:lnTo>
                        <a:pt x="420" y="343"/>
                      </a:lnTo>
                      <a:lnTo>
                        <a:pt x="464" y="487"/>
                      </a:lnTo>
                      <a:lnTo>
                        <a:pt x="501" y="573"/>
                      </a:lnTo>
                      <a:lnTo>
                        <a:pt x="560" y="614"/>
                      </a:lnTo>
                      <a:lnTo>
                        <a:pt x="618" y="614"/>
                      </a:lnTo>
                      <a:lnTo>
                        <a:pt x="676" y="573"/>
                      </a:lnTo>
                      <a:lnTo>
                        <a:pt x="753" y="483"/>
                      </a:lnTo>
                      <a:lnTo>
                        <a:pt x="803" y="354"/>
                      </a:lnTo>
                      <a:lnTo>
                        <a:pt x="811" y="30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304" name="Freeform 212"/>
                <p:cNvSpPr>
                  <a:spLocks/>
                </p:cNvSpPr>
                <p:nvPr/>
              </p:nvSpPr>
              <p:spPr bwMode="auto">
                <a:xfrm>
                  <a:off x="3521" y="2146"/>
                  <a:ext cx="78" cy="127"/>
                </a:xfrm>
                <a:custGeom>
                  <a:avLst/>
                  <a:gdLst>
                    <a:gd name="T0" fmla="*/ 448 w 703"/>
                    <a:gd name="T1" fmla="*/ 865 h 1140"/>
                    <a:gd name="T2" fmla="*/ 563 w 703"/>
                    <a:gd name="T3" fmla="*/ 974 h 1140"/>
                    <a:gd name="T4" fmla="*/ 610 w 703"/>
                    <a:gd name="T5" fmla="*/ 974 h 1140"/>
                    <a:gd name="T6" fmla="*/ 687 w 703"/>
                    <a:gd name="T7" fmla="*/ 1018 h 1140"/>
                    <a:gd name="T8" fmla="*/ 703 w 703"/>
                    <a:gd name="T9" fmla="*/ 1067 h 1140"/>
                    <a:gd name="T10" fmla="*/ 679 w 703"/>
                    <a:gd name="T11" fmla="*/ 1133 h 1140"/>
                    <a:gd name="T12" fmla="*/ 617 w 703"/>
                    <a:gd name="T13" fmla="*/ 1140 h 1140"/>
                    <a:gd name="T14" fmla="*/ 540 w 703"/>
                    <a:gd name="T15" fmla="*/ 1089 h 1140"/>
                    <a:gd name="T16" fmla="*/ 385 w 703"/>
                    <a:gd name="T17" fmla="*/ 952 h 1140"/>
                    <a:gd name="T18" fmla="*/ 286 w 703"/>
                    <a:gd name="T19" fmla="*/ 823 h 1140"/>
                    <a:gd name="T20" fmla="*/ 239 w 703"/>
                    <a:gd name="T21" fmla="*/ 721 h 1140"/>
                    <a:gd name="T22" fmla="*/ 208 w 703"/>
                    <a:gd name="T23" fmla="*/ 548 h 1140"/>
                    <a:gd name="T24" fmla="*/ 208 w 703"/>
                    <a:gd name="T25" fmla="*/ 324 h 1140"/>
                    <a:gd name="T26" fmla="*/ 200 w 703"/>
                    <a:gd name="T27" fmla="*/ 267 h 1140"/>
                    <a:gd name="T28" fmla="*/ 155 w 703"/>
                    <a:gd name="T29" fmla="*/ 224 h 1140"/>
                    <a:gd name="T30" fmla="*/ 23 w 703"/>
                    <a:gd name="T31" fmla="*/ 231 h 1140"/>
                    <a:gd name="T32" fmla="*/ 0 w 703"/>
                    <a:gd name="T33" fmla="*/ 209 h 1140"/>
                    <a:gd name="T34" fmla="*/ 30 w 703"/>
                    <a:gd name="T35" fmla="*/ 195 h 1140"/>
                    <a:gd name="T36" fmla="*/ 124 w 703"/>
                    <a:gd name="T37" fmla="*/ 188 h 1140"/>
                    <a:gd name="T38" fmla="*/ 139 w 703"/>
                    <a:gd name="T39" fmla="*/ 173 h 1140"/>
                    <a:gd name="T40" fmla="*/ 7 w 703"/>
                    <a:gd name="T41" fmla="*/ 101 h 1140"/>
                    <a:gd name="T42" fmla="*/ 7 w 703"/>
                    <a:gd name="T43" fmla="*/ 73 h 1140"/>
                    <a:gd name="T44" fmla="*/ 30 w 703"/>
                    <a:gd name="T45" fmla="*/ 65 h 1140"/>
                    <a:gd name="T46" fmla="*/ 139 w 703"/>
                    <a:gd name="T47" fmla="*/ 122 h 1140"/>
                    <a:gd name="T48" fmla="*/ 162 w 703"/>
                    <a:gd name="T49" fmla="*/ 115 h 1140"/>
                    <a:gd name="T50" fmla="*/ 139 w 703"/>
                    <a:gd name="T51" fmla="*/ 7 h 1140"/>
                    <a:gd name="T52" fmla="*/ 155 w 703"/>
                    <a:gd name="T53" fmla="*/ 0 h 1140"/>
                    <a:gd name="T54" fmla="*/ 170 w 703"/>
                    <a:gd name="T55" fmla="*/ 7 h 1140"/>
                    <a:gd name="T56" fmla="*/ 200 w 703"/>
                    <a:gd name="T57" fmla="*/ 115 h 1140"/>
                    <a:gd name="T58" fmla="*/ 223 w 703"/>
                    <a:gd name="T59" fmla="*/ 122 h 1140"/>
                    <a:gd name="T60" fmla="*/ 286 w 703"/>
                    <a:gd name="T61" fmla="*/ 7 h 1140"/>
                    <a:gd name="T62" fmla="*/ 301 w 703"/>
                    <a:gd name="T63" fmla="*/ 7 h 1140"/>
                    <a:gd name="T64" fmla="*/ 301 w 703"/>
                    <a:gd name="T65" fmla="*/ 44 h 1140"/>
                    <a:gd name="T66" fmla="*/ 262 w 703"/>
                    <a:gd name="T67" fmla="*/ 137 h 1140"/>
                    <a:gd name="T68" fmla="*/ 262 w 703"/>
                    <a:gd name="T69" fmla="*/ 188 h 1140"/>
                    <a:gd name="T70" fmla="*/ 278 w 703"/>
                    <a:gd name="T71" fmla="*/ 253 h 1140"/>
                    <a:gd name="T72" fmla="*/ 270 w 703"/>
                    <a:gd name="T73" fmla="*/ 339 h 1140"/>
                    <a:gd name="T74" fmla="*/ 278 w 703"/>
                    <a:gd name="T75" fmla="*/ 497 h 1140"/>
                    <a:gd name="T76" fmla="*/ 293 w 703"/>
                    <a:gd name="T77" fmla="*/ 599 h 1140"/>
                    <a:gd name="T78" fmla="*/ 332 w 703"/>
                    <a:gd name="T79" fmla="*/ 714 h 1140"/>
                    <a:gd name="T80" fmla="*/ 385 w 703"/>
                    <a:gd name="T81" fmla="*/ 801 h 1140"/>
                    <a:gd name="T82" fmla="*/ 448 w 703"/>
                    <a:gd name="T83" fmla="*/ 865 h 114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703"/>
                    <a:gd name="T127" fmla="*/ 0 h 1140"/>
                    <a:gd name="T128" fmla="*/ 703 w 703"/>
                    <a:gd name="T129" fmla="*/ 1140 h 114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703" h="1140">
                      <a:moveTo>
                        <a:pt x="448" y="865"/>
                      </a:moveTo>
                      <a:lnTo>
                        <a:pt x="563" y="974"/>
                      </a:lnTo>
                      <a:lnTo>
                        <a:pt x="610" y="974"/>
                      </a:lnTo>
                      <a:lnTo>
                        <a:pt x="687" y="1018"/>
                      </a:lnTo>
                      <a:lnTo>
                        <a:pt x="703" y="1067"/>
                      </a:lnTo>
                      <a:lnTo>
                        <a:pt x="679" y="1133"/>
                      </a:lnTo>
                      <a:lnTo>
                        <a:pt x="617" y="1140"/>
                      </a:lnTo>
                      <a:lnTo>
                        <a:pt x="540" y="1089"/>
                      </a:lnTo>
                      <a:lnTo>
                        <a:pt x="385" y="952"/>
                      </a:lnTo>
                      <a:lnTo>
                        <a:pt x="286" y="823"/>
                      </a:lnTo>
                      <a:lnTo>
                        <a:pt x="239" y="721"/>
                      </a:lnTo>
                      <a:lnTo>
                        <a:pt x="208" y="548"/>
                      </a:lnTo>
                      <a:lnTo>
                        <a:pt x="208" y="324"/>
                      </a:lnTo>
                      <a:lnTo>
                        <a:pt x="200" y="267"/>
                      </a:lnTo>
                      <a:lnTo>
                        <a:pt x="155" y="224"/>
                      </a:lnTo>
                      <a:lnTo>
                        <a:pt x="23" y="231"/>
                      </a:lnTo>
                      <a:lnTo>
                        <a:pt x="0" y="209"/>
                      </a:lnTo>
                      <a:lnTo>
                        <a:pt x="30" y="195"/>
                      </a:lnTo>
                      <a:lnTo>
                        <a:pt x="124" y="188"/>
                      </a:lnTo>
                      <a:lnTo>
                        <a:pt x="139" y="173"/>
                      </a:lnTo>
                      <a:lnTo>
                        <a:pt x="7" y="101"/>
                      </a:lnTo>
                      <a:lnTo>
                        <a:pt x="7" y="73"/>
                      </a:lnTo>
                      <a:lnTo>
                        <a:pt x="30" y="65"/>
                      </a:lnTo>
                      <a:lnTo>
                        <a:pt x="139" y="122"/>
                      </a:lnTo>
                      <a:lnTo>
                        <a:pt x="162" y="115"/>
                      </a:lnTo>
                      <a:lnTo>
                        <a:pt x="139" y="7"/>
                      </a:lnTo>
                      <a:lnTo>
                        <a:pt x="155" y="0"/>
                      </a:lnTo>
                      <a:lnTo>
                        <a:pt x="170" y="7"/>
                      </a:lnTo>
                      <a:lnTo>
                        <a:pt x="200" y="115"/>
                      </a:lnTo>
                      <a:lnTo>
                        <a:pt x="223" y="122"/>
                      </a:lnTo>
                      <a:lnTo>
                        <a:pt x="286" y="7"/>
                      </a:lnTo>
                      <a:lnTo>
                        <a:pt x="301" y="7"/>
                      </a:lnTo>
                      <a:lnTo>
                        <a:pt x="301" y="44"/>
                      </a:lnTo>
                      <a:lnTo>
                        <a:pt x="262" y="137"/>
                      </a:lnTo>
                      <a:lnTo>
                        <a:pt x="262" y="188"/>
                      </a:lnTo>
                      <a:lnTo>
                        <a:pt x="278" y="253"/>
                      </a:lnTo>
                      <a:lnTo>
                        <a:pt x="270" y="339"/>
                      </a:lnTo>
                      <a:lnTo>
                        <a:pt x="278" y="497"/>
                      </a:lnTo>
                      <a:lnTo>
                        <a:pt x="293" y="599"/>
                      </a:lnTo>
                      <a:lnTo>
                        <a:pt x="332" y="714"/>
                      </a:lnTo>
                      <a:lnTo>
                        <a:pt x="385" y="801"/>
                      </a:lnTo>
                      <a:lnTo>
                        <a:pt x="448" y="865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305" name="Freeform 213"/>
                <p:cNvSpPr>
                  <a:spLocks/>
                </p:cNvSpPr>
                <p:nvPr/>
              </p:nvSpPr>
              <p:spPr bwMode="auto">
                <a:xfrm>
                  <a:off x="3616" y="2157"/>
                  <a:ext cx="102" cy="119"/>
                </a:xfrm>
                <a:custGeom>
                  <a:avLst/>
                  <a:gdLst>
                    <a:gd name="T0" fmla="*/ 16 w 919"/>
                    <a:gd name="T1" fmla="*/ 945 h 1067"/>
                    <a:gd name="T2" fmla="*/ 0 w 919"/>
                    <a:gd name="T3" fmla="*/ 994 h 1067"/>
                    <a:gd name="T4" fmla="*/ 16 w 919"/>
                    <a:gd name="T5" fmla="*/ 1067 h 1067"/>
                    <a:gd name="T6" fmla="*/ 70 w 919"/>
                    <a:gd name="T7" fmla="*/ 1067 h 1067"/>
                    <a:gd name="T8" fmla="*/ 232 w 919"/>
                    <a:gd name="T9" fmla="*/ 1038 h 1067"/>
                    <a:gd name="T10" fmla="*/ 410 w 919"/>
                    <a:gd name="T11" fmla="*/ 980 h 1067"/>
                    <a:gd name="T12" fmla="*/ 556 w 919"/>
                    <a:gd name="T13" fmla="*/ 887 h 1067"/>
                    <a:gd name="T14" fmla="*/ 642 w 919"/>
                    <a:gd name="T15" fmla="*/ 764 h 1067"/>
                    <a:gd name="T16" fmla="*/ 718 w 919"/>
                    <a:gd name="T17" fmla="*/ 555 h 1067"/>
                    <a:gd name="T18" fmla="*/ 741 w 919"/>
                    <a:gd name="T19" fmla="*/ 360 h 1067"/>
                    <a:gd name="T20" fmla="*/ 741 w 919"/>
                    <a:gd name="T21" fmla="*/ 267 h 1067"/>
                    <a:gd name="T22" fmla="*/ 780 w 919"/>
                    <a:gd name="T23" fmla="*/ 209 h 1067"/>
                    <a:gd name="T24" fmla="*/ 849 w 919"/>
                    <a:gd name="T25" fmla="*/ 187 h 1067"/>
                    <a:gd name="T26" fmla="*/ 911 w 919"/>
                    <a:gd name="T27" fmla="*/ 187 h 1067"/>
                    <a:gd name="T28" fmla="*/ 919 w 919"/>
                    <a:gd name="T29" fmla="*/ 158 h 1067"/>
                    <a:gd name="T30" fmla="*/ 827 w 919"/>
                    <a:gd name="T31" fmla="*/ 165 h 1067"/>
                    <a:gd name="T32" fmla="*/ 811 w 919"/>
                    <a:gd name="T33" fmla="*/ 144 h 1067"/>
                    <a:gd name="T34" fmla="*/ 888 w 919"/>
                    <a:gd name="T35" fmla="*/ 65 h 1067"/>
                    <a:gd name="T36" fmla="*/ 872 w 919"/>
                    <a:gd name="T37" fmla="*/ 43 h 1067"/>
                    <a:gd name="T38" fmla="*/ 857 w 919"/>
                    <a:gd name="T39" fmla="*/ 58 h 1067"/>
                    <a:gd name="T40" fmla="*/ 796 w 919"/>
                    <a:gd name="T41" fmla="*/ 115 h 1067"/>
                    <a:gd name="T42" fmla="*/ 780 w 919"/>
                    <a:gd name="T43" fmla="*/ 115 h 1067"/>
                    <a:gd name="T44" fmla="*/ 780 w 919"/>
                    <a:gd name="T45" fmla="*/ 14 h 1067"/>
                    <a:gd name="T46" fmla="*/ 765 w 919"/>
                    <a:gd name="T47" fmla="*/ 0 h 1067"/>
                    <a:gd name="T48" fmla="*/ 741 w 919"/>
                    <a:gd name="T49" fmla="*/ 7 h 1067"/>
                    <a:gd name="T50" fmla="*/ 749 w 919"/>
                    <a:gd name="T51" fmla="*/ 115 h 1067"/>
                    <a:gd name="T52" fmla="*/ 734 w 919"/>
                    <a:gd name="T53" fmla="*/ 122 h 1067"/>
                    <a:gd name="T54" fmla="*/ 671 w 919"/>
                    <a:gd name="T55" fmla="*/ 65 h 1067"/>
                    <a:gd name="T56" fmla="*/ 626 w 919"/>
                    <a:gd name="T57" fmla="*/ 58 h 1067"/>
                    <a:gd name="T58" fmla="*/ 634 w 919"/>
                    <a:gd name="T59" fmla="*/ 87 h 1067"/>
                    <a:gd name="T60" fmla="*/ 703 w 919"/>
                    <a:gd name="T61" fmla="*/ 151 h 1067"/>
                    <a:gd name="T62" fmla="*/ 703 w 919"/>
                    <a:gd name="T63" fmla="*/ 187 h 1067"/>
                    <a:gd name="T64" fmla="*/ 679 w 919"/>
                    <a:gd name="T65" fmla="*/ 260 h 1067"/>
                    <a:gd name="T66" fmla="*/ 679 w 919"/>
                    <a:gd name="T67" fmla="*/ 324 h 1067"/>
                    <a:gd name="T68" fmla="*/ 679 w 919"/>
                    <a:gd name="T69" fmla="*/ 433 h 1067"/>
                    <a:gd name="T70" fmla="*/ 648 w 919"/>
                    <a:gd name="T71" fmla="*/ 570 h 1067"/>
                    <a:gd name="T72" fmla="*/ 618 w 919"/>
                    <a:gd name="T73" fmla="*/ 656 h 1067"/>
                    <a:gd name="T74" fmla="*/ 564 w 919"/>
                    <a:gd name="T75" fmla="*/ 764 h 1067"/>
                    <a:gd name="T76" fmla="*/ 502 w 919"/>
                    <a:gd name="T77" fmla="*/ 850 h 1067"/>
                    <a:gd name="T78" fmla="*/ 456 w 919"/>
                    <a:gd name="T79" fmla="*/ 894 h 1067"/>
                    <a:gd name="T80" fmla="*/ 332 w 919"/>
                    <a:gd name="T81" fmla="*/ 930 h 1067"/>
                    <a:gd name="T82" fmla="*/ 217 w 919"/>
                    <a:gd name="T83" fmla="*/ 945 h 1067"/>
                    <a:gd name="T84" fmla="*/ 100 w 919"/>
                    <a:gd name="T85" fmla="*/ 959 h 1067"/>
                    <a:gd name="T86" fmla="*/ 16 w 919"/>
                    <a:gd name="T87" fmla="*/ 945 h 106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919"/>
                    <a:gd name="T133" fmla="*/ 0 h 1067"/>
                    <a:gd name="T134" fmla="*/ 919 w 919"/>
                    <a:gd name="T135" fmla="*/ 1067 h 106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919" h="1067">
                      <a:moveTo>
                        <a:pt x="16" y="945"/>
                      </a:moveTo>
                      <a:lnTo>
                        <a:pt x="0" y="994"/>
                      </a:lnTo>
                      <a:lnTo>
                        <a:pt x="16" y="1067"/>
                      </a:lnTo>
                      <a:lnTo>
                        <a:pt x="70" y="1067"/>
                      </a:lnTo>
                      <a:lnTo>
                        <a:pt x="232" y="1038"/>
                      </a:lnTo>
                      <a:lnTo>
                        <a:pt x="410" y="980"/>
                      </a:lnTo>
                      <a:lnTo>
                        <a:pt x="556" y="887"/>
                      </a:lnTo>
                      <a:lnTo>
                        <a:pt x="642" y="764"/>
                      </a:lnTo>
                      <a:lnTo>
                        <a:pt x="718" y="555"/>
                      </a:lnTo>
                      <a:lnTo>
                        <a:pt x="741" y="360"/>
                      </a:lnTo>
                      <a:lnTo>
                        <a:pt x="741" y="267"/>
                      </a:lnTo>
                      <a:lnTo>
                        <a:pt x="780" y="209"/>
                      </a:lnTo>
                      <a:lnTo>
                        <a:pt x="849" y="187"/>
                      </a:lnTo>
                      <a:lnTo>
                        <a:pt x="911" y="187"/>
                      </a:lnTo>
                      <a:lnTo>
                        <a:pt x="919" y="158"/>
                      </a:lnTo>
                      <a:lnTo>
                        <a:pt x="827" y="165"/>
                      </a:lnTo>
                      <a:lnTo>
                        <a:pt x="811" y="144"/>
                      </a:lnTo>
                      <a:lnTo>
                        <a:pt x="888" y="65"/>
                      </a:lnTo>
                      <a:lnTo>
                        <a:pt x="872" y="43"/>
                      </a:lnTo>
                      <a:lnTo>
                        <a:pt x="857" y="58"/>
                      </a:lnTo>
                      <a:lnTo>
                        <a:pt x="796" y="115"/>
                      </a:lnTo>
                      <a:lnTo>
                        <a:pt x="780" y="115"/>
                      </a:lnTo>
                      <a:lnTo>
                        <a:pt x="780" y="14"/>
                      </a:lnTo>
                      <a:lnTo>
                        <a:pt x="765" y="0"/>
                      </a:lnTo>
                      <a:lnTo>
                        <a:pt x="741" y="7"/>
                      </a:lnTo>
                      <a:lnTo>
                        <a:pt x="749" y="115"/>
                      </a:lnTo>
                      <a:lnTo>
                        <a:pt x="734" y="122"/>
                      </a:lnTo>
                      <a:lnTo>
                        <a:pt x="671" y="65"/>
                      </a:lnTo>
                      <a:lnTo>
                        <a:pt x="626" y="58"/>
                      </a:lnTo>
                      <a:lnTo>
                        <a:pt x="634" y="87"/>
                      </a:lnTo>
                      <a:lnTo>
                        <a:pt x="703" y="151"/>
                      </a:lnTo>
                      <a:lnTo>
                        <a:pt x="703" y="187"/>
                      </a:lnTo>
                      <a:lnTo>
                        <a:pt x="679" y="260"/>
                      </a:lnTo>
                      <a:lnTo>
                        <a:pt x="679" y="324"/>
                      </a:lnTo>
                      <a:lnTo>
                        <a:pt x="679" y="433"/>
                      </a:lnTo>
                      <a:lnTo>
                        <a:pt x="648" y="570"/>
                      </a:lnTo>
                      <a:lnTo>
                        <a:pt x="618" y="656"/>
                      </a:lnTo>
                      <a:lnTo>
                        <a:pt x="564" y="764"/>
                      </a:lnTo>
                      <a:lnTo>
                        <a:pt x="502" y="850"/>
                      </a:lnTo>
                      <a:lnTo>
                        <a:pt x="456" y="894"/>
                      </a:lnTo>
                      <a:lnTo>
                        <a:pt x="332" y="930"/>
                      </a:lnTo>
                      <a:lnTo>
                        <a:pt x="217" y="945"/>
                      </a:lnTo>
                      <a:lnTo>
                        <a:pt x="100" y="959"/>
                      </a:lnTo>
                      <a:lnTo>
                        <a:pt x="16" y="945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0295" name="AutoShape 214"/>
              <p:cNvSpPr>
                <a:spLocks noChangeAspect="1" noChangeArrowheads="1"/>
              </p:cNvSpPr>
              <p:nvPr/>
            </p:nvSpPr>
            <p:spPr bwMode="auto">
              <a:xfrm>
                <a:off x="3197" y="2206"/>
                <a:ext cx="256" cy="180"/>
              </a:xfrm>
              <a:prstGeom prst="horizontalScroll">
                <a:avLst>
                  <a:gd name="adj" fmla="val 12500"/>
                </a:avLst>
              </a:prstGeom>
              <a:solidFill>
                <a:srgbClr val="FFFFFF"/>
              </a:solidFill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kumimoji="0" lang="en-US" altLang="en-US" sz="2400" baseline="-8000">
                    <a:solidFill>
                      <a:schemeClr val="bg2"/>
                    </a:solidFill>
                  </a:rPr>
                  <a:t>79 km</a:t>
                </a:r>
                <a:endParaRPr kumimoji="0" lang="en-CA" altLang="en-US" sz="2400" baseline="-8000">
                  <a:solidFill>
                    <a:schemeClr val="bg2"/>
                  </a:solidFill>
                </a:endParaRPr>
              </a:p>
            </p:txBody>
          </p:sp>
          <p:sp>
            <p:nvSpPr>
              <p:cNvPr id="10296" name="Line 215"/>
              <p:cNvSpPr>
                <a:spLocks noChangeAspect="1" noChangeShapeType="1"/>
              </p:cNvSpPr>
              <p:nvPr/>
            </p:nvSpPr>
            <p:spPr bwMode="auto">
              <a:xfrm>
                <a:off x="3325" y="2371"/>
                <a:ext cx="0" cy="4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7" name="AutoShape 216"/>
              <p:cNvSpPr>
                <a:spLocks noChangeAspect="1" noChangeArrowheads="1"/>
              </p:cNvSpPr>
              <p:nvPr/>
            </p:nvSpPr>
            <p:spPr bwMode="auto">
              <a:xfrm>
                <a:off x="3694" y="2206"/>
                <a:ext cx="256" cy="180"/>
              </a:xfrm>
              <a:prstGeom prst="horizontalScroll">
                <a:avLst>
                  <a:gd name="adj" fmla="val 12500"/>
                </a:avLst>
              </a:prstGeom>
              <a:solidFill>
                <a:srgbClr val="FFFFFF"/>
              </a:solidFill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kumimoji="0" lang="en-US" altLang="en-US" sz="2400" baseline="-8000">
                    <a:solidFill>
                      <a:schemeClr val="bg2"/>
                    </a:solidFill>
                  </a:rPr>
                  <a:t>75 km</a:t>
                </a:r>
                <a:endParaRPr kumimoji="0" lang="en-CA" altLang="en-US" sz="2400" baseline="-8000">
                  <a:solidFill>
                    <a:schemeClr val="bg2"/>
                  </a:solidFill>
                </a:endParaRPr>
              </a:p>
            </p:txBody>
          </p:sp>
          <p:sp>
            <p:nvSpPr>
              <p:cNvPr id="10298" name="Line 217"/>
              <p:cNvSpPr>
                <a:spLocks noChangeAspect="1" noChangeShapeType="1"/>
              </p:cNvSpPr>
              <p:nvPr/>
            </p:nvSpPr>
            <p:spPr bwMode="auto">
              <a:xfrm>
                <a:off x="3822" y="2371"/>
                <a:ext cx="0" cy="4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9" name="Oval 218"/>
              <p:cNvSpPr>
                <a:spLocks noChangeAspect="1" noChangeArrowheads="1"/>
              </p:cNvSpPr>
              <p:nvPr/>
            </p:nvSpPr>
            <p:spPr bwMode="auto">
              <a:xfrm>
                <a:off x="3120" y="1872"/>
                <a:ext cx="907" cy="907"/>
              </a:xfrm>
              <a:prstGeom prst="ellipse">
                <a:avLst/>
              </a:prstGeom>
              <a:noFill/>
              <a:ln w="63500">
                <a:solidFill>
                  <a:srgbClr val="3399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0287" name="Group 219"/>
            <p:cNvGrpSpPr>
              <a:grpSpLocks/>
            </p:cNvGrpSpPr>
            <p:nvPr/>
          </p:nvGrpSpPr>
          <p:grpSpPr bwMode="auto">
            <a:xfrm>
              <a:off x="624" y="3312"/>
              <a:ext cx="432" cy="240"/>
              <a:chOff x="-1152" y="3504"/>
              <a:chExt cx="432" cy="240"/>
            </a:xfrm>
          </p:grpSpPr>
          <p:grpSp>
            <p:nvGrpSpPr>
              <p:cNvPr id="10288" name="Group 220"/>
              <p:cNvGrpSpPr>
                <a:grpSpLocks noChangeAspect="1"/>
              </p:cNvGrpSpPr>
              <p:nvPr/>
            </p:nvGrpSpPr>
            <p:grpSpPr bwMode="auto">
              <a:xfrm>
                <a:off x="-1075" y="3504"/>
                <a:ext cx="256" cy="210"/>
                <a:chOff x="1728" y="2064"/>
                <a:chExt cx="768" cy="672"/>
              </a:xfrm>
            </p:grpSpPr>
            <p:sp>
              <p:nvSpPr>
                <p:cNvPr id="10291" name="AutoShape 221"/>
                <p:cNvSpPr>
                  <a:spLocks noChangeAspect="1" noChangeArrowheads="1"/>
                </p:cNvSpPr>
                <p:nvPr/>
              </p:nvSpPr>
              <p:spPr bwMode="auto">
                <a:xfrm>
                  <a:off x="1728" y="2064"/>
                  <a:ext cx="768" cy="576"/>
                </a:xfrm>
                <a:prstGeom prst="horizontalScroll">
                  <a:avLst>
                    <a:gd name="adj" fmla="val 12500"/>
                  </a:avLst>
                </a:prstGeom>
                <a:solidFill>
                  <a:srgbClr val="FFFFFF"/>
                </a:solidFill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kumimoji="0" lang="en-US" altLang="en-US" sz="2400" baseline="-8000">
                      <a:solidFill>
                        <a:schemeClr val="bg2"/>
                      </a:solidFill>
                    </a:rPr>
                    <a:t>Exit</a:t>
                  </a:r>
                  <a:endParaRPr kumimoji="0" lang="en-CA" altLang="en-US" sz="2400" baseline="-80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10292" name="Line 222"/>
                <p:cNvSpPr>
                  <a:spLocks noChangeAspect="1" noChangeShapeType="1"/>
                </p:cNvSpPr>
                <p:nvPr/>
              </p:nvSpPr>
              <p:spPr bwMode="auto">
                <a:xfrm>
                  <a:off x="2112" y="2592"/>
                  <a:ext cx="0" cy="144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289" name="Line 223"/>
              <p:cNvSpPr>
                <a:spLocks noChangeShapeType="1"/>
              </p:cNvSpPr>
              <p:nvPr/>
            </p:nvSpPr>
            <p:spPr bwMode="auto">
              <a:xfrm flipH="1" flipV="1">
                <a:off x="-1152" y="3504"/>
                <a:ext cx="432" cy="240"/>
              </a:xfrm>
              <a:prstGeom prst="line">
                <a:avLst/>
              </a:prstGeom>
              <a:noFill/>
              <a:ln w="222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0" name="Line 224"/>
              <p:cNvSpPr>
                <a:spLocks noChangeShapeType="1"/>
              </p:cNvSpPr>
              <p:nvPr/>
            </p:nvSpPr>
            <p:spPr bwMode="auto">
              <a:xfrm flipV="1">
                <a:off x="-1152" y="3504"/>
                <a:ext cx="432" cy="240"/>
              </a:xfrm>
              <a:prstGeom prst="line">
                <a:avLst/>
              </a:prstGeom>
              <a:noFill/>
              <a:ln w="222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274" name="Group 225"/>
          <p:cNvGrpSpPr>
            <a:grpSpLocks/>
          </p:cNvGrpSpPr>
          <p:nvPr/>
        </p:nvGrpSpPr>
        <p:grpSpPr bwMode="auto">
          <a:xfrm>
            <a:off x="3962400" y="3200400"/>
            <a:ext cx="1219200" cy="1066800"/>
            <a:chOff x="1584" y="2256"/>
            <a:chExt cx="768" cy="672"/>
          </a:xfrm>
        </p:grpSpPr>
        <p:sp>
          <p:nvSpPr>
            <p:cNvPr id="10284" name="AutoShape 226"/>
            <p:cNvSpPr>
              <a:spLocks noChangeArrowheads="1"/>
            </p:cNvSpPr>
            <p:nvPr/>
          </p:nvSpPr>
          <p:spPr bwMode="auto">
            <a:xfrm>
              <a:off x="1584" y="2256"/>
              <a:ext cx="768" cy="576"/>
            </a:xfrm>
            <a:prstGeom prst="horizontalScroll">
              <a:avLst>
                <a:gd name="adj" fmla="val 12500"/>
              </a:avLst>
            </a:prstGeom>
            <a:solidFill>
              <a:srgbClr val="FFFFFF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en-US" sz="4400" baseline="-8000">
                  <a:solidFill>
                    <a:schemeClr val="bg2"/>
                  </a:solidFill>
                </a:rPr>
                <a:t>Exit</a:t>
              </a:r>
              <a:endParaRPr kumimoji="0" lang="en-CA" altLang="en-US" sz="4400" baseline="-8000">
                <a:solidFill>
                  <a:schemeClr val="bg2"/>
                </a:solidFill>
              </a:endParaRPr>
            </a:p>
          </p:txBody>
        </p:sp>
        <p:sp>
          <p:nvSpPr>
            <p:cNvPr id="10285" name="Line 227"/>
            <p:cNvSpPr>
              <a:spLocks noChangeShapeType="1"/>
            </p:cNvSpPr>
            <p:nvPr/>
          </p:nvSpPr>
          <p:spPr bwMode="auto">
            <a:xfrm>
              <a:off x="1968" y="2784"/>
              <a:ext cx="0" cy="14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75" name="Group 228"/>
          <p:cNvGrpSpPr>
            <a:grpSpLocks/>
          </p:cNvGrpSpPr>
          <p:nvPr/>
        </p:nvGrpSpPr>
        <p:grpSpPr bwMode="auto">
          <a:xfrm>
            <a:off x="6224588" y="5232400"/>
            <a:ext cx="1166812" cy="1168400"/>
            <a:chOff x="1824" y="2928"/>
            <a:chExt cx="735" cy="736"/>
          </a:xfrm>
        </p:grpSpPr>
        <p:grpSp>
          <p:nvGrpSpPr>
            <p:cNvPr id="10276" name="Group 229"/>
            <p:cNvGrpSpPr>
              <a:grpSpLocks noChangeAspect="1"/>
            </p:cNvGrpSpPr>
            <p:nvPr/>
          </p:nvGrpSpPr>
          <p:grpSpPr bwMode="auto">
            <a:xfrm>
              <a:off x="1886" y="3216"/>
              <a:ext cx="208" cy="170"/>
              <a:chOff x="1728" y="2064"/>
              <a:chExt cx="768" cy="672"/>
            </a:xfrm>
          </p:grpSpPr>
          <p:sp>
            <p:nvSpPr>
              <p:cNvPr id="10282" name="AutoShape 230"/>
              <p:cNvSpPr>
                <a:spLocks noChangeAspect="1" noChangeArrowheads="1"/>
              </p:cNvSpPr>
              <p:nvPr/>
            </p:nvSpPr>
            <p:spPr bwMode="auto">
              <a:xfrm>
                <a:off x="1728" y="2064"/>
                <a:ext cx="768" cy="576"/>
              </a:xfrm>
              <a:prstGeom prst="horizontalScroll">
                <a:avLst>
                  <a:gd name="adj" fmla="val 12500"/>
                </a:avLst>
              </a:prstGeom>
              <a:solidFill>
                <a:srgbClr val="FFFFFF"/>
              </a:solidFill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kumimoji="0" lang="en-US" altLang="en-US" sz="2400" baseline="-8000">
                    <a:solidFill>
                      <a:schemeClr val="bg2"/>
                    </a:solidFill>
                  </a:rPr>
                  <a:t>0 km</a:t>
                </a:r>
                <a:endParaRPr kumimoji="0" lang="en-CA" altLang="en-US" sz="2400" baseline="-8000">
                  <a:solidFill>
                    <a:schemeClr val="bg2"/>
                  </a:solidFill>
                </a:endParaRPr>
              </a:p>
            </p:txBody>
          </p:sp>
          <p:sp>
            <p:nvSpPr>
              <p:cNvPr id="10283" name="Line 231"/>
              <p:cNvSpPr>
                <a:spLocks noChangeAspect="1" noChangeShapeType="1"/>
              </p:cNvSpPr>
              <p:nvPr/>
            </p:nvSpPr>
            <p:spPr bwMode="auto">
              <a:xfrm>
                <a:off x="2112" y="2592"/>
                <a:ext cx="0" cy="14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77" name="Oval 232"/>
            <p:cNvSpPr>
              <a:spLocks noChangeAspect="1" noChangeArrowheads="1"/>
            </p:cNvSpPr>
            <p:nvPr/>
          </p:nvSpPr>
          <p:spPr bwMode="auto">
            <a:xfrm>
              <a:off x="1824" y="2928"/>
              <a:ext cx="735" cy="736"/>
            </a:xfrm>
            <a:prstGeom prst="ellipse">
              <a:avLst/>
            </a:prstGeom>
            <a:noFill/>
            <a:ln w="635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0278" name="Group 233"/>
            <p:cNvGrpSpPr>
              <a:grpSpLocks noChangeAspect="1"/>
            </p:cNvGrpSpPr>
            <p:nvPr/>
          </p:nvGrpSpPr>
          <p:grpSpPr bwMode="auto">
            <a:xfrm>
              <a:off x="2288" y="3216"/>
              <a:ext cx="208" cy="170"/>
              <a:chOff x="1728" y="2064"/>
              <a:chExt cx="768" cy="672"/>
            </a:xfrm>
          </p:grpSpPr>
          <p:sp>
            <p:nvSpPr>
              <p:cNvPr id="10280" name="AutoShape 234"/>
              <p:cNvSpPr>
                <a:spLocks noChangeAspect="1" noChangeArrowheads="1"/>
              </p:cNvSpPr>
              <p:nvPr/>
            </p:nvSpPr>
            <p:spPr bwMode="auto">
              <a:xfrm>
                <a:off x="1728" y="2064"/>
                <a:ext cx="768" cy="576"/>
              </a:xfrm>
              <a:prstGeom prst="horizontalScroll">
                <a:avLst>
                  <a:gd name="adj" fmla="val 12500"/>
                </a:avLst>
              </a:prstGeom>
              <a:solidFill>
                <a:srgbClr val="FFFFFF"/>
              </a:solidFill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kumimoji="0" lang="en-US" altLang="en-US" sz="2400" baseline="-8000">
                    <a:solidFill>
                      <a:schemeClr val="bg2"/>
                    </a:solidFill>
                  </a:rPr>
                  <a:t>Exit</a:t>
                </a:r>
                <a:endParaRPr kumimoji="0" lang="en-CA" altLang="en-US" sz="2400" baseline="-8000">
                  <a:solidFill>
                    <a:schemeClr val="bg2"/>
                  </a:solidFill>
                </a:endParaRPr>
              </a:p>
            </p:txBody>
          </p:sp>
          <p:sp>
            <p:nvSpPr>
              <p:cNvPr id="10281" name="Line 235"/>
              <p:cNvSpPr>
                <a:spLocks noChangeAspect="1" noChangeShapeType="1"/>
              </p:cNvSpPr>
              <p:nvPr/>
            </p:nvSpPr>
            <p:spPr bwMode="auto">
              <a:xfrm>
                <a:off x="2112" y="2592"/>
                <a:ext cx="0" cy="14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79" name="AutoShape 236"/>
            <p:cNvSpPr>
              <a:spLocks noChangeArrowheads="1"/>
            </p:cNvSpPr>
            <p:nvPr/>
          </p:nvSpPr>
          <p:spPr bwMode="auto">
            <a:xfrm>
              <a:off x="2112" y="3264"/>
              <a:ext cx="144" cy="48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896FC1D-DFBC-4DB4-9690-17DC616014BC}" type="slidenum">
              <a:rPr lang="en-US" altLang="en-US" sz="1400"/>
              <a:pPr/>
              <a:t>3</a:t>
            </a:fld>
            <a:endParaRPr lang="en-US" altLang="en-US" sz="1400"/>
          </a:p>
        </p:txBody>
      </p:sp>
      <p:grpSp>
        <p:nvGrpSpPr>
          <p:cNvPr id="15363" name="Group 2"/>
          <p:cNvGrpSpPr>
            <a:grpSpLocks/>
          </p:cNvGrpSpPr>
          <p:nvPr/>
        </p:nvGrpSpPr>
        <p:grpSpPr bwMode="auto">
          <a:xfrm>
            <a:off x="2719388" y="1905000"/>
            <a:ext cx="3833812" cy="2476500"/>
            <a:chOff x="512" y="2693"/>
            <a:chExt cx="2415" cy="1560"/>
          </a:xfrm>
        </p:grpSpPr>
        <p:grpSp>
          <p:nvGrpSpPr>
            <p:cNvPr id="15631" name="Group 3"/>
            <p:cNvGrpSpPr>
              <a:grpSpLocks/>
            </p:cNvGrpSpPr>
            <p:nvPr/>
          </p:nvGrpSpPr>
          <p:grpSpPr bwMode="auto">
            <a:xfrm>
              <a:off x="1544" y="2693"/>
              <a:ext cx="1383" cy="1560"/>
              <a:chOff x="1544" y="2693"/>
              <a:chExt cx="1383" cy="1560"/>
            </a:xfrm>
          </p:grpSpPr>
          <p:sp>
            <p:nvSpPr>
              <p:cNvPr id="15633" name="Rectangle 4"/>
              <p:cNvSpPr>
                <a:spLocks noChangeArrowheads="1"/>
              </p:cNvSpPr>
              <p:nvPr/>
            </p:nvSpPr>
            <p:spPr bwMode="auto">
              <a:xfrm>
                <a:off x="1909" y="3067"/>
                <a:ext cx="243" cy="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634" name="Rectangle 5"/>
              <p:cNvSpPr>
                <a:spLocks noChangeArrowheads="1"/>
              </p:cNvSpPr>
              <p:nvPr/>
            </p:nvSpPr>
            <p:spPr bwMode="auto">
              <a:xfrm>
                <a:off x="1909" y="3075"/>
                <a:ext cx="144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CA" altLang="en-US" sz="3600">
                    <a:solidFill>
                      <a:srgbClr val="000000"/>
                    </a:solidFill>
                  </a:rPr>
                  <a:t>0</a:t>
                </a:r>
                <a:endParaRPr lang="en-CA" altLang="en-US"/>
              </a:p>
            </p:txBody>
          </p:sp>
          <p:sp>
            <p:nvSpPr>
              <p:cNvPr id="15635" name="Rectangle 6"/>
              <p:cNvSpPr>
                <a:spLocks noChangeArrowheads="1"/>
              </p:cNvSpPr>
              <p:nvPr/>
            </p:nvSpPr>
            <p:spPr bwMode="auto">
              <a:xfrm>
                <a:off x="2053" y="3075"/>
                <a:ext cx="72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CA" altLang="en-US" sz="3600">
                    <a:solidFill>
                      <a:srgbClr val="000000"/>
                    </a:solidFill>
                  </a:rPr>
                  <a:t> </a:t>
                </a:r>
                <a:endParaRPr lang="en-CA" altLang="en-US"/>
              </a:p>
            </p:txBody>
          </p:sp>
          <p:sp>
            <p:nvSpPr>
              <p:cNvPr id="15636" name="Rectangle 7"/>
              <p:cNvSpPr>
                <a:spLocks noChangeArrowheads="1"/>
              </p:cNvSpPr>
              <p:nvPr/>
            </p:nvSpPr>
            <p:spPr bwMode="auto">
              <a:xfrm>
                <a:off x="1870" y="3067"/>
                <a:ext cx="39" cy="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637" name="Rectangle 8"/>
              <p:cNvSpPr>
                <a:spLocks noChangeArrowheads="1"/>
              </p:cNvSpPr>
              <p:nvPr/>
            </p:nvSpPr>
            <p:spPr bwMode="auto">
              <a:xfrm>
                <a:off x="2152" y="3067"/>
                <a:ext cx="40" cy="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638" name="Rectangle 9"/>
              <p:cNvSpPr>
                <a:spLocks noChangeArrowheads="1"/>
              </p:cNvSpPr>
              <p:nvPr/>
            </p:nvSpPr>
            <p:spPr bwMode="auto">
              <a:xfrm>
                <a:off x="2238" y="3067"/>
                <a:ext cx="239" cy="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639" name="Rectangle 10"/>
              <p:cNvSpPr>
                <a:spLocks noChangeArrowheads="1"/>
              </p:cNvSpPr>
              <p:nvPr/>
            </p:nvSpPr>
            <p:spPr bwMode="auto">
              <a:xfrm>
                <a:off x="2238" y="3075"/>
                <a:ext cx="144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CA" altLang="en-US" sz="3600">
                    <a:solidFill>
                      <a:srgbClr val="010000"/>
                    </a:solidFill>
                  </a:rPr>
                  <a:t>0</a:t>
                </a:r>
                <a:endParaRPr lang="en-CA" altLang="en-US"/>
              </a:p>
            </p:txBody>
          </p:sp>
          <p:sp>
            <p:nvSpPr>
              <p:cNvPr id="15640" name="Rectangle 11"/>
              <p:cNvSpPr>
                <a:spLocks noChangeArrowheads="1"/>
              </p:cNvSpPr>
              <p:nvPr/>
            </p:nvSpPr>
            <p:spPr bwMode="auto">
              <a:xfrm>
                <a:off x="2382" y="3075"/>
                <a:ext cx="72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CA" altLang="en-US" sz="3600">
                    <a:solidFill>
                      <a:srgbClr val="010000"/>
                    </a:solidFill>
                  </a:rPr>
                  <a:t> </a:t>
                </a:r>
                <a:endParaRPr lang="en-CA" altLang="en-US"/>
              </a:p>
            </p:txBody>
          </p:sp>
          <p:sp>
            <p:nvSpPr>
              <p:cNvPr id="15641" name="Rectangle 12"/>
              <p:cNvSpPr>
                <a:spLocks noChangeArrowheads="1"/>
              </p:cNvSpPr>
              <p:nvPr/>
            </p:nvSpPr>
            <p:spPr bwMode="auto">
              <a:xfrm>
                <a:off x="2197" y="3067"/>
                <a:ext cx="41" cy="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642" name="Rectangle 13"/>
              <p:cNvSpPr>
                <a:spLocks noChangeArrowheads="1"/>
              </p:cNvSpPr>
              <p:nvPr/>
            </p:nvSpPr>
            <p:spPr bwMode="auto">
              <a:xfrm>
                <a:off x="2477" y="3067"/>
                <a:ext cx="38" cy="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643" name="Rectangle 14"/>
              <p:cNvSpPr>
                <a:spLocks noChangeArrowheads="1"/>
              </p:cNvSpPr>
              <p:nvPr/>
            </p:nvSpPr>
            <p:spPr bwMode="auto">
              <a:xfrm>
                <a:off x="2562" y="3067"/>
                <a:ext cx="236" cy="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644" name="Rectangle 15"/>
              <p:cNvSpPr>
                <a:spLocks noChangeArrowheads="1"/>
              </p:cNvSpPr>
              <p:nvPr/>
            </p:nvSpPr>
            <p:spPr bwMode="auto">
              <a:xfrm>
                <a:off x="2562" y="3075"/>
                <a:ext cx="144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CA" altLang="en-US" sz="3600">
                    <a:solidFill>
                      <a:srgbClr val="010000"/>
                    </a:solidFill>
                  </a:rPr>
                  <a:t>1</a:t>
                </a:r>
                <a:endParaRPr lang="en-CA" altLang="en-US"/>
              </a:p>
            </p:txBody>
          </p:sp>
          <p:sp>
            <p:nvSpPr>
              <p:cNvPr id="15645" name="Rectangle 16"/>
              <p:cNvSpPr>
                <a:spLocks noChangeArrowheads="1"/>
              </p:cNvSpPr>
              <p:nvPr/>
            </p:nvSpPr>
            <p:spPr bwMode="auto">
              <a:xfrm>
                <a:off x="2706" y="3075"/>
                <a:ext cx="72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CA" altLang="en-US" sz="3600">
                    <a:solidFill>
                      <a:srgbClr val="010000"/>
                    </a:solidFill>
                  </a:rPr>
                  <a:t> </a:t>
                </a:r>
                <a:endParaRPr lang="en-CA" altLang="en-US"/>
              </a:p>
            </p:txBody>
          </p:sp>
          <p:sp>
            <p:nvSpPr>
              <p:cNvPr id="15646" name="Rectangle 17"/>
              <p:cNvSpPr>
                <a:spLocks noChangeArrowheads="1"/>
              </p:cNvSpPr>
              <p:nvPr/>
            </p:nvSpPr>
            <p:spPr bwMode="auto">
              <a:xfrm>
                <a:off x="2520" y="3067"/>
                <a:ext cx="42" cy="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647" name="Rectangle 18"/>
              <p:cNvSpPr>
                <a:spLocks noChangeArrowheads="1"/>
              </p:cNvSpPr>
              <p:nvPr/>
            </p:nvSpPr>
            <p:spPr bwMode="auto">
              <a:xfrm>
                <a:off x="2798" y="3067"/>
                <a:ext cx="39" cy="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648" name="Rectangle 19"/>
              <p:cNvSpPr>
                <a:spLocks noChangeArrowheads="1"/>
              </p:cNvSpPr>
              <p:nvPr/>
            </p:nvSpPr>
            <p:spPr bwMode="auto">
              <a:xfrm>
                <a:off x="1859" y="3055"/>
                <a:ext cx="11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649" name="Line 20"/>
              <p:cNvSpPr>
                <a:spLocks noChangeShapeType="1"/>
              </p:cNvSpPr>
              <p:nvPr/>
            </p:nvSpPr>
            <p:spPr bwMode="auto">
              <a:xfrm>
                <a:off x="1859" y="3055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0" name="Rectangle 21"/>
              <p:cNvSpPr>
                <a:spLocks noChangeArrowheads="1"/>
              </p:cNvSpPr>
              <p:nvPr/>
            </p:nvSpPr>
            <p:spPr bwMode="auto">
              <a:xfrm>
                <a:off x="1859" y="3055"/>
                <a:ext cx="11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651" name="Line 22"/>
              <p:cNvSpPr>
                <a:spLocks noChangeShapeType="1"/>
              </p:cNvSpPr>
              <p:nvPr/>
            </p:nvSpPr>
            <p:spPr bwMode="auto">
              <a:xfrm>
                <a:off x="1859" y="3055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2" name="Line 23"/>
              <p:cNvSpPr>
                <a:spLocks noChangeShapeType="1"/>
              </p:cNvSpPr>
              <p:nvPr/>
            </p:nvSpPr>
            <p:spPr bwMode="auto">
              <a:xfrm>
                <a:off x="1859" y="3055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3" name="Rectangle 24"/>
              <p:cNvSpPr>
                <a:spLocks noChangeArrowheads="1"/>
              </p:cNvSpPr>
              <p:nvPr/>
            </p:nvSpPr>
            <p:spPr bwMode="auto">
              <a:xfrm>
                <a:off x="1870" y="3055"/>
                <a:ext cx="322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654" name="Line 25"/>
              <p:cNvSpPr>
                <a:spLocks noChangeShapeType="1"/>
              </p:cNvSpPr>
              <p:nvPr/>
            </p:nvSpPr>
            <p:spPr bwMode="auto">
              <a:xfrm>
                <a:off x="1870" y="3055"/>
                <a:ext cx="32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5" name="Rectangle 26"/>
              <p:cNvSpPr>
                <a:spLocks noChangeArrowheads="1"/>
              </p:cNvSpPr>
              <p:nvPr/>
            </p:nvSpPr>
            <p:spPr bwMode="auto">
              <a:xfrm>
                <a:off x="1870" y="3066"/>
                <a:ext cx="322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656" name="Rectangle 27"/>
              <p:cNvSpPr>
                <a:spLocks noChangeArrowheads="1"/>
              </p:cNvSpPr>
              <p:nvPr/>
            </p:nvSpPr>
            <p:spPr bwMode="auto">
              <a:xfrm>
                <a:off x="2197" y="3066"/>
                <a:ext cx="6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657" name="Rectangle 28"/>
              <p:cNvSpPr>
                <a:spLocks noChangeArrowheads="1"/>
              </p:cNvSpPr>
              <p:nvPr/>
            </p:nvSpPr>
            <p:spPr bwMode="auto">
              <a:xfrm>
                <a:off x="2192" y="3066"/>
                <a:ext cx="5" cy="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658" name="Line 29"/>
              <p:cNvSpPr>
                <a:spLocks noChangeShapeType="1"/>
              </p:cNvSpPr>
              <p:nvPr/>
            </p:nvSpPr>
            <p:spPr bwMode="auto">
              <a:xfrm>
                <a:off x="2192" y="3066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9" name="Rectangle 30"/>
              <p:cNvSpPr>
                <a:spLocks noChangeArrowheads="1"/>
              </p:cNvSpPr>
              <p:nvPr/>
            </p:nvSpPr>
            <p:spPr bwMode="auto">
              <a:xfrm>
                <a:off x="2192" y="3055"/>
                <a:ext cx="11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660" name="Line 31"/>
              <p:cNvSpPr>
                <a:spLocks noChangeShapeType="1"/>
              </p:cNvSpPr>
              <p:nvPr/>
            </p:nvSpPr>
            <p:spPr bwMode="auto">
              <a:xfrm>
                <a:off x="2192" y="3055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1" name="Line 32"/>
              <p:cNvSpPr>
                <a:spLocks noChangeShapeType="1"/>
              </p:cNvSpPr>
              <p:nvPr/>
            </p:nvSpPr>
            <p:spPr bwMode="auto">
              <a:xfrm>
                <a:off x="2192" y="3055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2" name="Rectangle 33"/>
              <p:cNvSpPr>
                <a:spLocks noChangeArrowheads="1"/>
              </p:cNvSpPr>
              <p:nvPr/>
            </p:nvSpPr>
            <p:spPr bwMode="auto">
              <a:xfrm>
                <a:off x="2203" y="3055"/>
                <a:ext cx="312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663" name="Line 34"/>
              <p:cNvSpPr>
                <a:spLocks noChangeShapeType="1"/>
              </p:cNvSpPr>
              <p:nvPr/>
            </p:nvSpPr>
            <p:spPr bwMode="auto">
              <a:xfrm>
                <a:off x="2203" y="3055"/>
                <a:ext cx="3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4" name="Rectangle 35"/>
              <p:cNvSpPr>
                <a:spLocks noChangeArrowheads="1"/>
              </p:cNvSpPr>
              <p:nvPr/>
            </p:nvSpPr>
            <p:spPr bwMode="auto">
              <a:xfrm>
                <a:off x="2203" y="3066"/>
                <a:ext cx="312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665" name="Rectangle 36"/>
              <p:cNvSpPr>
                <a:spLocks noChangeArrowheads="1"/>
              </p:cNvSpPr>
              <p:nvPr/>
            </p:nvSpPr>
            <p:spPr bwMode="auto">
              <a:xfrm>
                <a:off x="2520" y="3066"/>
                <a:ext cx="6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666" name="Rectangle 37"/>
              <p:cNvSpPr>
                <a:spLocks noChangeArrowheads="1"/>
              </p:cNvSpPr>
              <p:nvPr/>
            </p:nvSpPr>
            <p:spPr bwMode="auto">
              <a:xfrm>
                <a:off x="2515" y="3066"/>
                <a:ext cx="5" cy="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667" name="Line 38"/>
              <p:cNvSpPr>
                <a:spLocks noChangeShapeType="1"/>
              </p:cNvSpPr>
              <p:nvPr/>
            </p:nvSpPr>
            <p:spPr bwMode="auto">
              <a:xfrm>
                <a:off x="2515" y="3066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8" name="Rectangle 39"/>
              <p:cNvSpPr>
                <a:spLocks noChangeArrowheads="1"/>
              </p:cNvSpPr>
              <p:nvPr/>
            </p:nvSpPr>
            <p:spPr bwMode="auto">
              <a:xfrm>
                <a:off x="2515" y="3055"/>
                <a:ext cx="11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669" name="Line 40"/>
              <p:cNvSpPr>
                <a:spLocks noChangeShapeType="1"/>
              </p:cNvSpPr>
              <p:nvPr/>
            </p:nvSpPr>
            <p:spPr bwMode="auto">
              <a:xfrm>
                <a:off x="2515" y="3055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0" name="Line 41"/>
              <p:cNvSpPr>
                <a:spLocks noChangeShapeType="1"/>
              </p:cNvSpPr>
              <p:nvPr/>
            </p:nvSpPr>
            <p:spPr bwMode="auto">
              <a:xfrm>
                <a:off x="2515" y="3055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1" name="Rectangle 42"/>
              <p:cNvSpPr>
                <a:spLocks noChangeArrowheads="1"/>
              </p:cNvSpPr>
              <p:nvPr/>
            </p:nvSpPr>
            <p:spPr bwMode="auto">
              <a:xfrm>
                <a:off x="2526" y="3055"/>
                <a:ext cx="311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672" name="Line 43"/>
              <p:cNvSpPr>
                <a:spLocks noChangeShapeType="1"/>
              </p:cNvSpPr>
              <p:nvPr/>
            </p:nvSpPr>
            <p:spPr bwMode="auto">
              <a:xfrm>
                <a:off x="2526" y="3055"/>
                <a:ext cx="3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3" name="Rectangle 44"/>
              <p:cNvSpPr>
                <a:spLocks noChangeArrowheads="1"/>
              </p:cNvSpPr>
              <p:nvPr/>
            </p:nvSpPr>
            <p:spPr bwMode="auto">
              <a:xfrm>
                <a:off x="2526" y="3066"/>
                <a:ext cx="31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674" name="Rectangle 45"/>
              <p:cNvSpPr>
                <a:spLocks noChangeArrowheads="1"/>
              </p:cNvSpPr>
              <p:nvPr/>
            </p:nvSpPr>
            <p:spPr bwMode="auto">
              <a:xfrm>
                <a:off x="2837" y="3055"/>
                <a:ext cx="11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675" name="Line 46"/>
              <p:cNvSpPr>
                <a:spLocks noChangeShapeType="1"/>
              </p:cNvSpPr>
              <p:nvPr/>
            </p:nvSpPr>
            <p:spPr bwMode="auto">
              <a:xfrm>
                <a:off x="2837" y="3055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6" name="Rectangle 47"/>
              <p:cNvSpPr>
                <a:spLocks noChangeArrowheads="1"/>
              </p:cNvSpPr>
              <p:nvPr/>
            </p:nvSpPr>
            <p:spPr bwMode="auto">
              <a:xfrm>
                <a:off x="2837" y="3055"/>
                <a:ext cx="11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677" name="Line 48"/>
              <p:cNvSpPr>
                <a:spLocks noChangeShapeType="1"/>
              </p:cNvSpPr>
              <p:nvPr/>
            </p:nvSpPr>
            <p:spPr bwMode="auto">
              <a:xfrm>
                <a:off x="2837" y="3055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8" name="Line 49"/>
              <p:cNvSpPr>
                <a:spLocks noChangeShapeType="1"/>
              </p:cNvSpPr>
              <p:nvPr/>
            </p:nvSpPr>
            <p:spPr bwMode="auto">
              <a:xfrm>
                <a:off x="2837" y="3055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9" name="Rectangle 50"/>
              <p:cNvSpPr>
                <a:spLocks noChangeArrowheads="1"/>
              </p:cNvSpPr>
              <p:nvPr/>
            </p:nvSpPr>
            <p:spPr bwMode="auto">
              <a:xfrm>
                <a:off x="1859" y="3067"/>
                <a:ext cx="11" cy="3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680" name="Line 51"/>
              <p:cNvSpPr>
                <a:spLocks noChangeShapeType="1"/>
              </p:cNvSpPr>
              <p:nvPr/>
            </p:nvSpPr>
            <p:spPr bwMode="auto">
              <a:xfrm>
                <a:off x="1859" y="3067"/>
                <a:ext cx="1" cy="3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1" name="Rectangle 52"/>
              <p:cNvSpPr>
                <a:spLocks noChangeArrowheads="1"/>
              </p:cNvSpPr>
              <p:nvPr/>
            </p:nvSpPr>
            <p:spPr bwMode="auto">
              <a:xfrm>
                <a:off x="2192" y="3067"/>
                <a:ext cx="5" cy="3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682" name="Line 53"/>
              <p:cNvSpPr>
                <a:spLocks noChangeShapeType="1"/>
              </p:cNvSpPr>
              <p:nvPr/>
            </p:nvSpPr>
            <p:spPr bwMode="auto">
              <a:xfrm>
                <a:off x="2192" y="3067"/>
                <a:ext cx="1" cy="3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3" name="Rectangle 54"/>
              <p:cNvSpPr>
                <a:spLocks noChangeArrowheads="1"/>
              </p:cNvSpPr>
              <p:nvPr/>
            </p:nvSpPr>
            <p:spPr bwMode="auto">
              <a:xfrm>
                <a:off x="2515" y="3067"/>
                <a:ext cx="5" cy="3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684" name="Line 55"/>
              <p:cNvSpPr>
                <a:spLocks noChangeShapeType="1"/>
              </p:cNvSpPr>
              <p:nvPr/>
            </p:nvSpPr>
            <p:spPr bwMode="auto">
              <a:xfrm>
                <a:off x="2515" y="3067"/>
                <a:ext cx="1" cy="3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5" name="Rectangle 56"/>
              <p:cNvSpPr>
                <a:spLocks noChangeArrowheads="1"/>
              </p:cNvSpPr>
              <p:nvPr/>
            </p:nvSpPr>
            <p:spPr bwMode="auto">
              <a:xfrm>
                <a:off x="2837" y="3067"/>
                <a:ext cx="11" cy="3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686" name="Line 57"/>
              <p:cNvSpPr>
                <a:spLocks noChangeShapeType="1"/>
              </p:cNvSpPr>
              <p:nvPr/>
            </p:nvSpPr>
            <p:spPr bwMode="auto">
              <a:xfrm>
                <a:off x="2837" y="3067"/>
                <a:ext cx="1" cy="3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7" name="Rectangle 58"/>
              <p:cNvSpPr>
                <a:spLocks noChangeArrowheads="1"/>
              </p:cNvSpPr>
              <p:nvPr/>
            </p:nvSpPr>
            <p:spPr bwMode="auto">
              <a:xfrm>
                <a:off x="1909" y="3403"/>
                <a:ext cx="243" cy="3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688" name="Rectangle 59"/>
              <p:cNvSpPr>
                <a:spLocks noChangeArrowheads="1"/>
              </p:cNvSpPr>
              <p:nvPr/>
            </p:nvSpPr>
            <p:spPr bwMode="auto">
              <a:xfrm>
                <a:off x="1909" y="3411"/>
                <a:ext cx="144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CA" altLang="en-US" sz="3600">
                    <a:solidFill>
                      <a:srgbClr val="010000"/>
                    </a:solidFill>
                  </a:rPr>
                  <a:t>1</a:t>
                </a:r>
                <a:endParaRPr lang="en-CA" altLang="en-US"/>
              </a:p>
            </p:txBody>
          </p:sp>
          <p:sp>
            <p:nvSpPr>
              <p:cNvPr id="15689" name="Rectangle 60"/>
              <p:cNvSpPr>
                <a:spLocks noChangeArrowheads="1"/>
              </p:cNvSpPr>
              <p:nvPr/>
            </p:nvSpPr>
            <p:spPr bwMode="auto">
              <a:xfrm>
                <a:off x="2053" y="3411"/>
                <a:ext cx="72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CA" altLang="en-US" sz="3600">
                    <a:solidFill>
                      <a:srgbClr val="010000"/>
                    </a:solidFill>
                  </a:rPr>
                  <a:t> </a:t>
                </a:r>
                <a:endParaRPr lang="en-CA" altLang="en-US"/>
              </a:p>
            </p:txBody>
          </p:sp>
          <p:sp>
            <p:nvSpPr>
              <p:cNvPr id="15690" name="Rectangle 61"/>
              <p:cNvSpPr>
                <a:spLocks noChangeArrowheads="1"/>
              </p:cNvSpPr>
              <p:nvPr/>
            </p:nvSpPr>
            <p:spPr bwMode="auto">
              <a:xfrm>
                <a:off x="1870" y="3403"/>
                <a:ext cx="39" cy="3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691" name="Rectangle 62"/>
              <p:cNvSpPr>
                <a:spLocks noChangeArrowheads="1"/>
              </p:cNvSpPr>
              <p:nvPr/>
            </p:nvSpPr>
            <p:spPr bwMode="auto">
              <a:xfrm>
                <a:off x="2152" y="3403"/>
                <a:ext cx="40" cy="3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692" name="Rectangle 63"/>
              <p:cNvSpPr>
                <a:spLocks noChangeArrowheads="1"/>
              </p:cNvSpPr>
              <p:nvPr/>
            </p:nvSpPr>
            <p:spPr bwMode="auto">
              <a:xfrm>
                <a:off x="2238" y="3403"/>
                <a:ext cx="239" cy="3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693" name="Rectangle 64"/>
              <p:cNvSpPr>
                <a:spLocks noChangeArrowheads="1"/>
              </p:cNvSpPr>
              <p:nvPr/>
            </p:nvSpPr>
            <p:spPr bwMode="auto">
              <a:xfrm>
                <a:off x="2238" y="3411"/>
                <a:ext cx="144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CA" altLang="en-US" sz="3600">
                    <a:solidFill>
                      <a:srgbClr val="010000"/>
                    </a:solidFill>
                  </a:rPr>
                  <a:t>0</a:t>
                </a:r>
                <a:endParaRPr lang="en-CA" altLang="en-US"/>
              </a:p>
            </p:txBody>
          </p:sp>
          <p:sp>
            <p:nvSpPr>
              <p:cNvPr id="15694" name="Rectangle 65"/>
              <p:cNvSpPr>
                <a:spLocks noChangeArrowheads="1"/>
              </p:cNvSpPr>
              <p:nvPr/>
            </p:nvSpPr>
            <p:spPr bwMode="auto">
              <a:xfrm>
                <a:off x="2382" y="3411"/>
                <a:ext cx="72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CA" altLang="en-US" sz="3600">
                    <a:solidFill>
                      <a:srgbClr val="010000"/>
                    </a:solidFill>
                  </a:rPr>
                  <a:t> </a:t>
                </a:r>
                <a:endParaRPr lang="en-CA" altLang="en-US"/>
              </a:p>
            </p:txBody>
          </p:sp>
          <p:sp>
            <p:nvSpPr>
              <p:cNvPr id="15695" name="Rectangle 66"/>
              <p:cNvSpPr>
                <a:spLocks noChangeArrowheads="1"/>
              </p:cNvSpPr>
              <p:nvPr/>
            </p:nvSpPr>
            <p:spPr bwMode="auto">
              <a:xfrm>
                <a:off x="2197" y="3403"/>
                <a:ext cx="41" cy="3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696" name="Rectangle 67"/>
              <p:cNvSpPr>
                <a:spLocks noChangeArrowheads="1"/>
              </p:cNvSpPr>
              <p:nvPr/>
            </p:nvSpPr>
            <p:spPr bwMode="auto">
              <a:xfrm>
                <a:off x="2477" y="3403"/>
                <a:ext cx="38" cy="3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697" name="Rectangle 68"/>
              <p:cNvSpPr>
                <a:spLocks noChangeArrowheads="1"/>
              </p:cNvSpPr>
              <p:nvPr/>
            </p:nvSpPr>
            <p:spPr bwMode="auto">
              <a:xfrm>
                <a:off x="2562" y="3403"/>
                <a:ext cx="236" cy="3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698" name="Rectangle 69"/>
              <p:cNvSpPr>
                <a:spLocks noChangeArrowheads="1"/>
              </p:cNvSpPr>
              <p:nvPr/>
            </p:nvSpPr>
            <p:spPr bwMode="auto">
              <a:xfrm>
                <a:off x="2562" y="3411"/>
                <a:ext cx="144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CA" altLang="en-US" sz="3600">
                    <a:solidFill>
                      <a:srgbClr val="010000"/>
                    </a:solidFill>
                  </a:rPr>
                  <a:t>0</a:t>
                </a:r>
                <a:endParaRPr lang="en-CA" altLang="en-US"/>
              </a:p>
            </p:txBody>
          </p:sp>
          <p:sp>
            <p:nvSpPr>
              <p:cNvPr id="15699" name="Rectangle 70"/>
              <p:cNvSpPr>
                <a:spLocks noChangeArrowheads="1"/>
              </p:cNvSpPr>
              <p:nvPr/>
            </p:nvSpPr>
            <p:spPr bwMode="auto">
              <a:xfrm>
                <a:off x="2706" y="3411"/>
                <a:ext cx="72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CA" altLang="en-US" sz="3600">
                    <a:solidFill>
                      <a:srgbClr val="010000"/>
                    </a:solidFill>
                  </a:rPr>
                  <a:t> </a:t>
                </a:r>
                <a:endParaRPr lang="en-CA" altLang="en-US"/>
              </a:p>
            </p:txBody>
          </p:sp>
          <p:sp>
            <p:nvSpPr>
              <p:cNvPr id="15700" name="Rectangle 71"/>
              <p:cNvSpPr>
                <a:spLocks noChangeArrowheads="1"/>
              </p:cNvSpPr>
              <p:nvPr/>
            </p:nvSpPr>
            <p:spPr bwMode="auto">
              <a:xfrm>
                <a:off x="2520" y="3403"/>
                <a:ext cx="42" cy="3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701" name="Rectangle 72"/>
              <p:cNvSpPr>
                <a:spLocks noChangeArrowheads="1"/>
              </p:cNvSpPr>
              <p:nvPr/>
            </p:nvSpPr>
            <p:spPr bwMode="auto">
              <a:xfrm>
                <a:off x="2798" y="3403"/>
                <a:ext cx="39" cy="3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702" name="Rectangle 73"/>
              <p:cNvSpPr>
                <a:spLocks noChangeArrowheads="1"/>
              </p:cNvSpPr>
              <p:nvPr/>
            </p:nvSpPr>
            <p:spPr bwMode="auto">
              <a:xfrm>
                <a:off x="1859" y="3397"/>
                <a:ext cx="11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703" name="Line 74"/>
              <p:cNvSpPr>
                <a:spLocks noChangeShapeType="1"/>
              </p:cNvSpPr>
              <p:nvPr/>
            </p:nvSpPr>
            <p:spPr bwMode="auto">
              <a:xfrm>
                <a:off x="1859" y="3397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4" name="Rectangle 75"/>
              <p:cNvSpPr>
                <a:spLocks noChangeArrowheads="1"/>
              </p:cNvSpPr>
              <p:nvPr/>
            </p:nvSpPr>
            <p:spPr bwMode="auto">
              <a:xfrm>
                <a:off x="1870" y="3397"/>
                <a:ext cx="322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705" name="Line 76"/>
              <p:cNvSpPr>
                <a:spLocks noChangeShapeType="1"/>
              </p:cNvSpPr>
              <p:nvPr/>
            </p:nvSpPr>
            <p:spPr bwMode="auto">
              <a:xfrm>
                <a:off x="1870" y="3397"/>
                <a:ext cx="32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6" name="Rectangle 77"/>
              <p:cNvSpPr>
                <a:spLocks noChangeArrowheads="1"/>
              </p:cNvSpPr>
              <p:nvPr/>
            </p:nvSpPr>
            <p:spPr bwMode="auto">
              <a:xfrm>
                <a:off x="1870" y="3402"/>
                <a:ext cx="322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707" name="Rectangle 78"/>
              <p:cNvSpPr>
                <a:spLocks noChangeArrowheads="1"/>
              </p:cNvSpPr>
              <p:nvPr/>
            </p:nvSpPr>
            <p:spPr bwMode="auto">
              <a:xfrm>
                <a:off x="2192" y="3397"/>
                <a:ext cx="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708" name="Line 79"/>
              <p:cNvSpPr>
                <a:spLocks noChangeShapeType="1"/>
              </p:cNvSpPr>
              <p:nvPr/>
            </p:nvSpPr>
            <p:spPr bwMode="auto">
              <a:xfrm>
                <a:off x="2192" y="3397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9" name="Rectangle 80"/>
              <p:cNvSpPr>
                <a:spLocks noChangeArrowheads="1"/>
              </p:cNvSpPr>
              <p:nvPr/>
            </p:nvSpPr>
            <p:spPr bwMode="auto">
              <a:xfrm>
                <a:off x="2197" y="3397"/>
                <a:ext cx="318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710" name="Line 81"/>
              <p:cNvSpPr>
                <a:spLocks noChangeShapeType="1"/>
              </p:cNvSpPr>
              <p:nvPr/>
            </p:nvSpPr>
            <p:spPr bwMode="auto">
              <a:xfrm>
                <a:off x="2197" y="3397"/>
                <a:ext cx="3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1" name="Rectangle 82"/>
              <p:cNvSpPr>
                <a:spLocks noChangeArrowheads="1"/>
              </p:cNvSpPr>
              <p:nvPr/>
            </p:nvSpPr>
            <p:spPr bwMode="auto">
              <a:xfrm>
                <a:off x="2197" y="3402"/>
                <a:ext cx="318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712" name="Rectangle 83"/>
              <p:cNvSpPr>
                <a:spLocks noChangeArrowheads="1"/>
              </p:cNvSpPr>
              <p:nvPr/>
            </p:nvSpPr>
            <p:spPr bwMode="auto">
              <a:xfrm>
                <a:off x="2515" y="3397"/>
                <a:ext cx="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713" name="Line 84"/>
              <p:cNvSpPr>
                <a:spLocks noChangeShapeType="1"/>
              </p:cNvSpPr>
              <p:nvPr/>
            </p:nvSpPr>
            <p:spPr bwMode="auto">
              <a:xfrm>
                <a:off x="2515" y="3397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4" name="Rectangle 85"/>
              <p:cNvSpPr>
                <a:spLocks noChangeArrowheads="1"/>
              </p:cNvSpPr>
              <p:nvPr/>
            </p:nvSpPr>
            <p:spPr bwMode="auto">
              <a:xfrm>
                <a:off x="2520" y="3397"/>
                <a:ext cx="31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715" name="Line 86"/>
              <p:cNvSpPr>
                <a:spLocks noChangeShapeType="1"/>
              </p:cNvSpPr>
              <p:nvPr/>
            </p:nvSpPr>
            <p:spPr bwMode="auto">
              <a:xfrm>
                <a:off x="2520" y="3397"/>
                <a:ext cx="3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6" name="Rectangle 87"/>
              <p:cNvSpPr>
                <a:spLocks noChangeArrowheads="1"/>
              </p:cNvSpPr>
              <p:nvPr/>
            </p:nvSpPr>
            <p:spPr bwMode="auto">
              <a:xfrm>
                <a:off x="2520" y="3402"/>
                <a:ext cx="317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717" name="Rectangle 88"/>
              <p:cNvSpPr>
                <a:spLocks noChangeArrowheads="1"/>
              </p:cNvSpPr>
              <p:nvPr/>
            </p:nvSpPr>
            <p:spPr bwMode="auto">
              <a:xfrm>
                <a:off x="2837" y="3397"/>
                <a:ext cx="11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718" name="Line 89"/>
              <p:cNvSpPr>
                <a:spLocks noChangeShapeType="1"/>
              </p:cNvSpPr>
              <p:nvPr/>
            </p:nvSpPr>
            <p:spPr bwMode="auto">
              <a:xfrm>
                <a:off x="2837" y="3397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9" name="Rectangle 90"/>
              <p:cNvSpPr>
                <a:spLocks noChangeArrowheads="1"/>
              </p:cNvSpPr>
              <p:nvPr/>
            </p:nvSpPr>
            <p:spPr bwMode="auto">
              <a:xfrm>
                <a:off x="1859" y="3403"/>
                <a:ext cx="11" cy="33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720" name="Line 91"/>
              <p:cNvSpPr>
                <a:spLocks noChangeShapeType="1"/>
              </p:cNvSpPr>
              <p:nvPr/>
            </p:nvSpPr>
            <p:spPr bwMode="auto">
              <a:xfrm>
                <a:off x="1859" y="3403"/>
                <a:ext cx="1" cy="3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1" name="Rectangle 92"/>
              <p:cNvSpPr>
                <a:spLocks noChangeArrowheads="1"/>
              </p:cNvSpPr>
              <p:nvPr/>
            </p:nvSpPr>
            <p:spPr bwMode="auto">
              <a:xfrm>
                <a:off x="2192" y="3403"/>
                <a:ext cx="5" cy="33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722" name="Line 93"/>
              <p:cNvSpPr>
                <a:spLocks noChangeShapeType="1"/>
              </p:cNvSpPr>
              <p:nvPr/>
            </p:nvSpPr>
            <p:spPr bwMode="auto">
              <a:xfrm>
                <a:off x="2192" y="3403"/>
                <a:ext cx="1" cy="3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3" name="Rectangle 94"/>
              <p:cNvSpPr>
                <a:spLocks noChangeArrowheads="1"/>
              </p:cNvSpPr>
              <p:nvPr/>
            </p:nvSpPr>
            <p:spPr bwMode="auto">
              <a:xfrm>
                <a:off x="2515" y="3403"/>
                <a:ext cx="5" cy="33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724" name="Line 95"/>
              <p:cNvSpPr>
                <a:spLocks noChangeShapeType="1"/>
              </p:cNvSpPr>
              <p:nvPr/>
            </p:nvSpPr>
            <p:spPr bwMode="auto">
              <a:xfrm>
                <a:off x="2515" y="3403"/>
                <a:ext cx="1" cy="3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5" name="Rectangle 96"/>
              <p:cNvSpPr>
                <a:spLocks noChangeArrowheads="1"/>
              </p:cNvSpPr>
              <p:nvPr/>
            </p:nvSpPr>
            <p:spPr bwMode="auto">
              <a:xfrm>
                <a:off x="2837" y="3403"/>
                <a:ext cx="11" cy="33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726" name="Line 97"/>
              <p:cNvSpPr>
                <a:spLocks noChangeShapeType="1"/>
              </p:cNvSpPr>
              <p:nvPr/>
            </p:nvSpPr>
            <p:spPr bwMode="auto">
              <a:xfrm>
                <a:off x="2837" y="3403"/>
                <a:ext cx="1" cy="3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7" name="Rectangle 98"/>
              <p:cNvSpPr>
                <a:spLocks noChangeArrowheads="1"/>
              </p:cNvSpPr>
              <p:nvPr/>
            </p:nvSpPr>
            <p:spPr bwMode="auto">
              <a:xfrm>
                <a:off x="1909" y="3741"/>
                <a:ext cx="243" cy="3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728" name="Rectangle 99"/>
              <p:cNvSpPr>
                <a:spLocks noChangeArrowheads="1"/>
              </p:cNvSpPr>
              <p:nvPr/>
            </p:nvSpPr>
            <p:spPr bwMode="auto">
              <a:xfrm>
                <a:off x="1909" y="3749"/>
                <a:ext cx="144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CA" altLang="en-US" sz="3600">
                    <a:solidFill>
                      <a:srgbClr val="010000"/>
                    </a:solidFill>
                  </a:rPr>
                  <a:t>0</a:t>
                </a:r>
                <a:endParaRPr lang="en-CA" altLang="en-US"/>
              </a:p>
            </p:txBody>
          </p:sp>
          <p:sp>
            <p:nvSpPr>
              <p:cNvPr id="15729" name="Rectangle 100"/>
              <p:cNvSpPr>
                <a:spLocks noChangeArrowheads="1"/>
              </p:cNvSpPr>
              <p:nvPr/>
            </p:nvSpPr>
            <p:spPr bwMode="auto">
              <a:xfrm>
                <a:off x="2053" y="3749"/>
                <a:ext cx="72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CA" altLang="en-US" sz="3600">
                    <a:solidFill>
                      <a:srgbClr val="010000"/>
                    </a:solidFill>
                  </a:rPr>
                  <a:t> </a:t>
                </a:r>
                <a:endParaRPr lang="en-CA" altLang="en-US"/>
              </a:p>
            </p:txBody>
          </p:sp>
          <p:sp>
            <p:nvSpPr>
              <p:cNvPr id="15730" name="Rectangle 101"/>
              <p:cNvSpPr>
                <a:spLocks noChangeArrowheads="1"/>
              </p:cNvSpPr>
              <p:nvPr/>
            </p:nvSpPr>
            <p:spPr bwMode="auto">
              <a:xfrm>
                <a:off x="1870" y="3741"/>
                <a:ext cx="39" cy="3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731" name="Rectangle 102"/>
              <p:cNvSpPr>
                <a:spLocks noChangeArrowheads="1"/>
              </p:cNvSpPr>
              <p:nvPr/>
            </p:nvSpPr>
            <p:spPr bwMode="auto">
              <a:xfrm>
                <a:off x="2152" y="3741"/>
                <a:ext cx="40" cy="3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732" name="Rectangle 103"/>
              <p:cNvSpPr>
                <a:spLocks noChangeArrowheads="1"/>
              </p:cNvSpPr>
              <p:nvPr/>
            </p:nvSpPr>
            <p:spPr bwMode="auto">
              <a:xfrm>
                <a:off x="2238" y="3741"/>
                <a:ext cx="239" cy="3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733" name="Rectangle 104"/>
              <p:cNvSpPr>
                <a:spLocks noChangeArrowheads="1"/>
              </p:cNvSpPr>
              <p:nvPr/>
            </p:nvSpPr>
            <p:spPr bwMode="auto">
              <a:xfrm>
                <a:off x="2238" y="3749"/>
                <a:ext cx="144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CA" altLang="en-US" sz="3600">
                    <a:solidFill>
                      <a:srgbClr val="010000"/>
                    </a:solidFill>
                  </a:rPr>
                  <a:t>0</a:t>
                </a:r>
                <a:endParaRPr lang="en-CA" altLang="en-US"/>
              </a:p>
            </p:txBody>
          </p:sp>
          <p:sp>
            <p:nvSpPr>
              <p:cNvPr id="15734" name="Rectangle 105"/>
              <p:cNvSpPr>
                <a:spLocks noChangeArrowheads="1"/>
              </p:cNvSpPr>
              <p:nvPr/>
            </p:nvSpPr>
            <p:spPr bwMode="auto">
              <a:xfrm>
                <a:off x="2382" y="3749"/>
                <a:ext cx="72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CA" altLang="en-US" sz="3600">
                    <a:solidFill>
                      <a:srgbClr val="010000"/>
                    </a:solidFill>
                  </a:rPr>
                  <a:t> </a:t>
                </a:r>
                <a:endParaRPr lang="en-CA" altLang="en-US"/>
              </a:p>
            </p:txBody>
          </p:sp>
          <p:sp>
            <p:nvSpPr>
              <p:cNvPr id="15735" name="Rectangle 106"/>
              <p:cNvSpPr>
                <a:spLocks noChangeArrowheads="1"/>
              </p:cNvSpPr>
              <p:nvPr/>
            </p:nvSpPr>
            <p:spPr bwMode="auto">
              <a:xfrm>
                <a:off x="2197" y="3741"/>
                <a:ext cx="41" cy="3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736" name="Rectangle 107"/>
              <p:cNvSpPr>
                <a:spLocks noChangeArrowheads="1"/>
              </p:cNvSpPr>
              <p:nvPr/>
            </p:nvSpPr>
            <p:spPr bwMode="auto">
              <a:xfrm>
                <a:off x="2477" y="3741"/>
                <a:ext cx="38" cy="3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737" name="Rectangle 108"/>
              <p:cNvSpPr>
                <a:spLocks noChangeArrowheads="1"/>
              </p:cNvSpPr>
              <p:nvPr/>
            </p:nvSpPr>
            <p:spPr bwMode="auto">
              <a:xfrm>
                <a:off x="2562" y="3741"/>
                <a:ext cx="236" cy="3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738" name="Rectangle 109"/>
              <p:cNvSpPr>
                <a:spLocks noChangeArrowheads="1"/>
              </p:cNvSpPr>
              <p:nvPr/>
            </p:nvSpPr>
            <p:spPr bwMode="auto">
              <a:xfrm>
                <a:off x="2562" y="3749"/>
                <a:ext cx="144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CA" altLang="en-US" sz="3600">
                    <a:solidFill>
                      <a:srgbClr val="010000"/>
                    </a:solidFill>
                  </a:rPr>
                  <a:t>1</a:t>
                </a:r>
                <a:endParaRPr lang="en-CA" altLang="en-US"/>
              </a:p>
            </p:txBody>
          </p:sp>
          <p:sp>
            <p:nvSpPr>
              <p:cNvPr id="15739" name="Rectangle 110"/>
              <p:cNvSpPr>
                <a:spLocks noChangeArrowheads="1"/>
              </p:cNvSpPr>
              <p:nvPr/>
            </p:nvSpPr>
            <p:spPr bwMode="auto">
              <a:xfrm>
                <a:off x="2706" y="3749"/>
                <a:ext cx="72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CA" altLang="en-US" sz="3600">
                    <a:solidFill>
                      <a:srgbClr val="010000"/>
                    </a:solidFill>
                  </a:rPr>
                  <a:t> </a:t>
                </a:r>
                <a:endParaRPr lang="en-CA" altLang="en-US"/>
              </a:p>
            </p:txBody>
          </p:sp>
          <p:sp>
            <p:nvSpPr>
              <p:cNvPr id="15740" name="Rectangle 111"/>
              <p:cNvSpPr>
                <a:spLocks noChangeArrowheads="1"/>
              </p:cNvSpPr>
              <p:nvPr/>
            </p:nvSpPr>
            <p:spPr bwMode="auto">
              <a:xfrm>
                <a:off x="2520" y="3741"/>
                <a:ext cx="42" cy="3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741" name="Rectangle 112"/>
              <p:cNvSpPr>
                <a:spLocks noChangeArrowheads="1"/>
              </p:cNvSpPr>
              <p:nvPr/>
            </p:nvSpPr>
            <p:spPr bwMode="auto">
              <a:xfrm>
                <a:off x="2798" y="3741"/>
                <a:ext cx="39" cy="3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742" name="Rectangle 113"/>
              <p:cNvSpPr>
                <a:spLocks noChangeArrowheads="1"/>
              </p:cNvSpPr>
              <p:nvPr/>
            </p:nvSpPr>
            <p:spPr bwMode="auto">
              <a:xfrm>
                <a:off x="1859" y="3734"/>
                <a:ext cx="11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743" name="Line 114"/>
              <p:cNvSpPr>
                <a:spLocks noChangeShapeType="1"/>
              </p:cNvSpPr>
              <p:nvPr/>
            </p:nvSpPr>
            <p:spPr bwMode="auto">
              <a:xfrm>
                <a:off x="1859" y="3734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4" name="Rectangle 115"/>
              <p:cNvSpPr>
                <a:spLocks noChangeArrowheads="1"/>
              </p:cNvSpPr>
              <p:nvPr/>
            </p:nvSpPr>
            <p:spPr bwMode="auto">
              <a:xfrm>
                <a:off x="1870" y="3734"/>
                <a:ext cx="322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745" name="Line 116"/>
              <p:cNvSpPr>
                <a:spLocks noChangeShapeType="1"/>
              </p:cNvSpPr>
              <p:nvPr/>
            </p:nvSpPr>
            <p:spPr bwMode="auto">
              <a:xfrm>
                <a:off x="1870" y="3734"/>
                <a:ext cx="32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6" name="Rectangle 117"/>
              <p:cNvSpPr>
                <a:spLocks noChangeArrowheads="1"/>
              </p:cNvSpPr>
              <p:nvPr/>
            </p:nvSpPr>
            <p:spPr bwMode="auto">
              <a:xfrm>
                <a:off x="1870" y="3739"/>
                <a:ext cx="322" cy="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747" name="Rectangle 118"/>
              <p:cNvSpPr>
                <a:spLocks noChangeArrowheads="1"/>
              </p:cNvSpPr>
              <p:nvPr/>
            </p:nvSpPr>
            <p:spPr bwMode="auto">
              <a:xfrm>
                <a:off x="2192" y="3734"/>
                <a:ext cx="5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748" name="Line 119"/>
              <p:cNvSpPr>
                <a:spLocks noChangeShapeType="1"/>
              </p:cNvSpPr>
              <p:nvPr/>
            </p:nvSpPr>
            <p:spPr bwMode="auto">
              <a:xfrm>
                <a:off x="2192" y="3734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9" name="Rectangle 120"/>
              <p:cNvSpPr>
                <a:spLocks noChangeArrowheads="1"/>
              </p:cNvSpPr>
              <p:nvPr/>
            </p:nvSpPr>
            <p:spPr bwMode="auto">
              <a:xfrm>
                <a:off x="2197" y="3734"/>
                <a:ext cx="318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750" name="Line 121"/>
              <p:cNvSpPr>
                <a:spLocks noChangeShapeType="1"/>
              </p:cNvSpPr>
              <p:nvPr/>
            </p:nvSpPr>
            <p:spPr bwMode="auto">
              <a:xfrm>
                <a:off x="2197" y="3734"/>
                <a:ext cx="3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1" name="Rectangle 122"/>
              <p:cNvSpPr>
                <a:spLocks noChangeArrowheads="1"/>
              </p:cNvSpPr>
              <p:nvPr/>
            </p:nvSpPr>
            <p:spPr bwMode="auto">
              <a:xfrm>
                <a:off x="2197" y="3739"/>
                <a:ext cx="318" cy="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752" name="Rectangle 123"/>
              <p:cNvSpPr>
                <a:spLocks noChangeArrowheads="1"/>
              </p:cNvSpPr>
              <p:nvPr/>
            </p:nvSpPr>
            <p:spPr bwMode="auto">
              <a:xfrm>
                <a:off x="2515" y="3734"/>
                <a:ext cx="5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753" name="Line 124"/>
              <p:cNvSpPr>
                <a:spLocks noChangeShapeType="1"/>
              </p:cNvSpPr>
              <p:nvPr/>
            </p:nvSpPr>
            <p:spPr bwMode="auto">
              <a:xfrm>
                <a:off x="2515" y="3734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4" name="Rectangle 125"/>
              <p:cNvSpPr>
                <a:spLocks noChangeArrowheads="1"/>
              </p:cNvSpPr>
              <p:nvPr/>
            </p:nvSpPr>
            <p:spPr bwMode="auto">
              <a:xfrm>
                <a:off x="2520" y="3734"/>
                <a:ext cx="31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755" name="Line 126"/>
              <p:cNvSpPr>
                <a:spLocks noChangeShapeType="1"/>
              </p:cNvSpPr>
              <p:nvPr/>
            </p:nvSpPr>
            <p:spPr bwMode="auto">
              <a:xfrm>
                <a:off x="2520" y="3734"/>
                <a:ext cx="3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6" name="Rectangle 127"/>
              <p:cNvSpPr>
                <a:spLocks noChangeArrowheads="1"/>
              </p:cNvSpPr>
              <p:nvPr/>
            </p:nvSpPr>
            <p:spPr bwMode="auto">
              <a:xfrm>
                <a:off x="2520" y="3739"/>
                <a:ext cx="317" cy="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757" name="Rectangle 128"/>
              <p:cNvSpPr>
                <a:spLocks noChangeArrowheads="1"/>
              </p:cNvSpPr>
              <p:nvPr/>
            </p:nvSpPr>
            <p:spPr bwMode="auto">
              <a:xfrm>
                <a:off x="2837" y="3734"/>
                <a:ext cx="11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758" name="Line 129"/>
              <p:cNvSpPr>
                <a:spLocks noChangeShapeType="1"/>
              </p:cNvSpPr>
              <p:nvPr/>
            </p:nvSpPr>
            <p:spPr bwMode="auto">
              <a:xfrm>
                <a:off x="2837" y="3734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9" name="Rectangle 130"/>
              <p:cNvSpPr>
                <a:spLocks noChangeArrowheads="1"/>
              </p:cNvSpPr>
              <p:nvPr/>
            </p:nvSpPr>
            <p:spPr bwMode="auto">
              <a:xfrm>
                <a:off x="1859" y="3741"/>
                <a:ext cx="11" cy="33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760" name="Line 131"/>
              <p:cNvSpPr>
                <a:spLocks noChangeShapeType="1"/>
              </p:cNvSpPr>
              <p:nvPr/>
            </p:nvSpPr>
            <p:spPr bwMode="auto">
              <a:xfrm>
                <a:off x="1859" y="3741"/>
                <a:ext cx="1" cy="3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1" name="Rectangle 132"/>
              <p:cNvSpPr>
                <a:spLocks noChangeArrowheads="1"/>
              </p:cNvSpPr>
              <p:nvPr/>
            </p:nvSpPr>
            <p:spPr bwMode="auto">
              <a:xfrm>
                <a:off x="1859" y="4072"/>
                <a:ext cx="11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762" name="Line 133"/>
              <p:cNvSpPr>
                <a:spLocks noChangeShapeType="1"/>
              </p:cNvSpPr>
              <p:nvPr/>
            </p:nvSpPr>
            <p:spPr bwMode="auto">
              <a:xfrm>
                <a:off x="1859" y="407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3" name="Line 134"/>
              <p:cNvSpPr>
                <a:spLocks noChangeShapeType="1"/>
              </p:cNvSpPr>
              <p:nvPr/>
            </p:nvSpPr>
            <p:spPr bwMode="auto">
              <a:xfrm>
                <a:off x="1859" y="4072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4" name="Rectangle 135"/>
              <p:cNvSpPr>
                <a:spLocks noChangeArrowheads="1"/>
              </p:cNvSpPr>
              <p:nvPr/>
            </p:nvSpPr>
            <p:spPr bwMode="auto">
              <a:xfrm>
                <a:off x="1859" y="4072"/>
                <a:ext cx="11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765" name="Line 136"/>
              <p:cNvSpPr>
                <a:spLocks noChangeShapeType="1"/>
              </p:cNvSpPr>
              <p:nvPr/>
            </p:nvSpPr>
            <p:spPr bwMode="auto">
              <a:xfrm>
                <a:off x="1859" y="407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6" name="Line 137"/>
              <p:cNvSpPr>
                <a:spLocks noChangeShapeType="1"/>
              </p:cNvSpPr>
              <p:nvPr/>
            </p:nvSpPr>
            <p:spPr bwMode="auto">
              <a:xfrm>
                <a:off x="1859" y="4072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7" name="Rectangle 138"/>
              <p:cNvSpPr>
                <a:spLocks noChangeArrowheads="1"/>
              </p:cNvSpPr>
              <p:nvPr/>
            </p:nvSpPr>
            <p:spPr bwMode="auto">
              <a:xfrm>
                <a:off x="1870" y="4072"/>
                <a:ext cx="322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768" name="Line 139"/>
              <p:cNvSpPr>
                <a:spLocks noChangeShapeType="1"/>
              </p:cNvSpPr>
              <p:nvPr/>
            </p:nvSpPr>
            <p:spPr bwMode="auto">
              <a:xfrm>
                <a:off x="1870" y="4072"/>
                <a:ext cx="32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9" name="Rectangle 140"/>
              <p:cNvSpPr>
                <a:spLocks noChangeArrowheads="1"/>
              </p:cNvSpPr>
              <p:nvPr/>
            </p:nvSpPr>
            <p:spPr bwMode="auto">
              <a:xfrm>
                <a:off x="2192" y="3741"/>
                <a:ext cx="5" cy="33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770" name="Line 141"/>
              <p:cNvSpPr>
                <a:spLocks noChangeShapeType="1"/>
              </p:cNvSpPr>
              <p:nvPr/>
            </p:nvSpPr>
            <p:spPr bwMode="auto">
              <a:xfrm>
                <a:off x="2192" y="3741"/>
                <a:ext cx="1" cy="3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1" name="Rectangle 142"/>
              <p:cNvSpPr>
                <a:spLocks noChangeArrowheads="1"/>
              </p:cNvSpPr>
              <p:nvPr/>
            </p:nvSpPr>
            <p:spPr bwMode="auto">
              <a:xfrm>
                <a:off x="2192" y="4072"/>
                <a:ext cx="11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772" name="Line 143"/>
              <p:cNvSpPr>
                <a:spLocks noChangeShapeType="1"/>
              </p:cNvSpPr>
              <p:nvPr/>
            </p:nvSpPr>
            <p:spPr bwMode="auto">
              <a:xfrm>
                <a:off x="2192" y="407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3" name="Line 144"/>
              <p:cNvSpPr>
                <a:spLocks noChangeShapeType="1"/>
              </p:cNvSpPr>
              <p:nvPr/>
            </p:nvSpPr>
            <p:spPr bwMode="auto">
              <a:xfrm>
                <a:off x="2192" y="4072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4" name="Rectangle 145"/>
              <p:cNvSpPr>
                <a:spLocks noChangeArrowheads="1"/>
              </p:cNvSpPr>
              <p:nvPr/>
            </p:nvSpPr>
            <p:spPr bwMode="auto">
              <a:xfrm>
                <a:off x="2203" y="4072"/>
                <a:ext cx="312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775" name="Line 146"/>
              <p:cNvSpPr>
                <a:spLocks noChangeShapeType="1"/>
              </p:cNvSpPr>
              <p:nvPr/>
            </p:nvSpPr>
            <p:spPr bwMode="auto">
              <a:xfrm>
                <a:off x="2203" y="4072"/>
                <a:ext cx="3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6" name="Rectangle 147"/>
              <p:cNvSpPr>
                <a:spLocks noChangeArrowheads="1"/>
              </p:cNvSpPr>
              <p:nvPr/>
            </p:nvSpPr>
            <p:spPr bwMode="auto">
              <a:xfrm>
                <a:off x="2515" y="3741"/>
                <a:ext cx="5" cy="33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777" name="Line 148"/>
              <p:cNvSpPr>
                <a:spLocks noChangeShapeType="1"/>
              </p:cNvSpPr>
              <p:nvPr/>
            </p:nvSpPr>
            <p:spPr bwMode="auto">
              <a:xfrm>
                <a:off x="2515" y="3741"/>
                <a:ext cx="1" cy="3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8" name="Rectangle 149"/>
              <p:cNvSpPr>
                <a:spLocks noChangeArrowheads="1"/>
              </p:cNvSpPr>
              <p:nvPr/>
            </p:nvSpPr>
            <p:spPr bwMode="auto">
              <a:xfrm>
                <a:off x="2515" y="4072"/>
                <a:ext cx="11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779" name="Line 150"/>
              <p:cNvSpPr>
                <a:spLocks noChangeShapeType="1"/>
              </p:cNvSpPr>
              <p:nvPr/>
            </p:nvSpPr>
            <p:spPr bwMode="auto">
              <a:xfrm>
                <a:off x="2515" y="407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0" name="Line 151"/>
              <p:cNvSpPr>
                <a:spLocks noChangeShapeType="1"/>
              </p:cNvSpPr>
              <p:nvPr/>
            </p:nvSpPr>
            <p:spPr bwMode="auto">
              <a:xfrm>
                <a:off x="2515" y="4072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1" name="Rectangle 152"/>
              <p:cNvSpPr>
                <a:spLocks noChangeArrowheads="1"/>
              </p:cNvSpPr>
              <p:nvPr/>
            </p:nvSpPr>
            <p:spPr bwMode="auto">
              <a:xfrm>
                <a:off x="2526" y="4072"/>
                <a:ext cx="311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782" name="Line 153"/>
              <p:cNvSpPr>
                <a:spLocks noChangeShapeType="1"/>
              </p:cNvSpPr>
              <p:nvPr/>
            </p:nvSpPr>
            <p:spPr bwMode="auto">
              <a:xfrm>
                <a:off x="2526" y="4072"/>
                <a:ext cx="3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3" name="Rectangle 154"/>
              <p:cNvSpPr>
                <a:spLocks noChangeArrowheads="1"/>
              </p:cNvSpPr>
              <p:nvPr/>
            </p:nvSpPr>
            <p:spPr bwMode="auto">
              <a:xfrm>
                <a:off x="2837" y="3741"/>
                <a:ext cx="11" cy="33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784" name="Line 155"/>
              <p:cNvSpPr>
                <a:spLocks noChangeShapeType="1"/>
              </p:cNvSpPr>
              <p:nvPr/>
            </p:nvSpPr>
            <p:spPr bwMode="auto">
              <a:xfrm>
                <a:off x="2837" y="3741"/>
                <a:ext cx="1" cy="3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5" name="Rectangle 156"/>
              <p:cNvSpPr>
                <a:spLocks noChangeArrowheads="1"/>
              </p:cNvSpPr>
              <p:nvPr/>
            </p:nvSpPr>
            <p:spPr bwMode="auto">
              <a:xfrm>
                <a:off x="2837" y="4072"/>
                <a:ext cx="11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786" name="Line 157"/>
              <p:cNvSpPr>
                <a:spLocks noChangeShapeType="1"/>
              </p:cNvSpPr>
              <p:nvPr/>
            </p:nvSpPr>
            <p:spPr bwMode="auto">
              <a:xfrm>
                <a:off x="2837" y="407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7" name="Line 158"/>
              <p:cNvSpPr>
                <a:spLocks noChangeShapeType="1"/>
              </p:cNvSpPr>
              <p:nvPr/>
            </p:nvSpPr>
            <p:spPr bwMode="auto">
              <a:xfrm>
                <a:off x="2837" y="4072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8" name="Rectangle 159"/>
              <p:cNvSpPr>
                <a:spLocks noChangeArrowheads="1"/>
              </p:cNvSpPr>
              <p:nvPr/>
            </p:nvSpPr>
            <p:spPr bwMode="auto">
              <a:xfrm>
                <a:off x="2837" y="4072"/>
                <a:ext cx="11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789" name="Line 160"/>
              <p:cNvSpPr>
                <a:spLocks noChangeShapeType="1"/>
              </p:cNvSpPr>
              <p:nvPr/>
            </p:nvSpPr>
            <p:spPr bwMode="auto">
              <a:xfrm>
                <a:off x="2837" y="407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0" name="Line 161"/>
              <p:cNvSpPr>
                <a:spLocks noChangeShapeType="1"/>
              </p:cNvSpPr>
              <p:nvPr/>
            </p:nvSpPr>
            <p:spPr bwMode="auto">
              <a:xfrm>
                <a:off x="2837" y="4072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1" name="Rectangle 162"/>
              <p:cNvSpPr>
                <a:spLocks noChangeArrowheads="1"/>
              </p:cNvSpPr>
              <p:nvPr/>
            </p:nvSpPr>
            <p:spPr bwMode="auto">
              <a:xfrm>
                <a:off x="1726" y="4083"/>
                <a:ext cx="20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CA" altLang="en-US" sz="1000">
                    <a:solidFill>
                      <a:srgbClr val="010000"/>
                    </a:solidFill>
                  </a:rPr>
                  <a:t> </a:t>
                </a:r>
                <a:endParaRPr lang="en-CA" altLang="en-US"/>
              </a:p>
            </p:txBody>
          </p:sp>
          <p:sp>
            <p:nvSpPr>
              <p:cNvPr id="15792" name="Rectangle 163"/>
              <p:cNvSpPr>
                <a:spLocks noChangeArrowheads="1"/>
              </p:cNvSpPr>
              <p:nvPr/>
            </p:nvSpPr>
            <p:spPr bwMode="auto">
              <a:xfrm>
                <a:off x="1832" y="2693"/>
                <a:ext cx="1006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793" name="Rectangle 164"/>
              <p:cNvSpPr>
                <a:spLocks noChangeArrowheads="1"/>
              </p:cNvSpPr>
              <p:nvPr/>
            </p:nvSpPr>
            <p:spPr bwMode="auto">
              <a:xfrm>
                <a:off x="1890" y="2739"/>
                <a:ext cx="865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CA" altLang="en-US" sz="3600">
                    <a:solidFill>
                      <a:srgbClr val="FFFFFF"/>
                    </a:solidFill>
                    <a:latin typeface="Courier New" pitchFamily="49" charset="0"/>
                  </a:rPr>
                  <a:t>1 2 3</a:t>
                </a:r>
                <a:endParaRPr lang="en-CA" altLang="en-US"/>
              </a:p>
            </p:txBody>
          </p:sp>
          <p:sp>
            <p:nvSpPr>
              <p:cNvPr id="15794" name="Rectangle 165"/>
              <p:cNvSpPr>
                <a:spLocks noChangeArrowheads="1"/>
              </p:cNvSpPr>
              <p:nvPr/>
            </p:nvSpPr>
            <p:spPr bwMode="auto">
              <a:xfrm>
                <a:off x="2754" y="2739"/>
                <a:ext cx="173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CA" altLang="en-US" sz="3600">
                    <a:solidFill>
                      <a:srgbClr val="FFFFFF"/>
                    </a:solidFill>
                    <a:latin typeface="Courier New" pitchFamily="49" charset="0"/>
                  </a:rPr>
                  <a:t> </a:t>
                </a:r>
                <a:endParaRPr lang="en-CA" altLang="en-US"/>
              </a:p>
            </p:txBody>
          </p:sp>
          <p:sp>
            <p:nvSpPr>
              <p:cNvPr id="15795" name="Rectangle 166"/>
              <p:cNvSpPr>
                <a:spLocks noChangeArrowheads="1"/>
              </p:cNvSpPr>
              <p:nvPr/>
            </p:nvSpPr>
            <p:spPr bwMode="auto">
              <a:xfrm>
                <a:off x="1544" y="3053"/>
                <a:ext cx="290" cy="10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796" name="Rectangle 167"/>
              <p:cNvSpPr>
                <a:spLocks noChangeArrowheads="1"/>
              </p:cNvSpPr>
              <p:nvPr/>
            </p:nvSpPr>
            <p:spPr bwMode="auto">
              <a:xfrm>
                <a:off x="1602" y="3099"/>
                <a:ext cx="173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CA" altLang="en-US" sz="3600">
                    <a:solidFill>
                      <a:srgbClr val="FFFFFF"/>
                    </a:solidFill>
                    <a:latin typeface="Courier New" pitchFamily="49" charset="0"/>
                  </a:rPr>
                  <a:t>6</a:t>
                </a:r>
                <a:endParaRPr lang="en-CA" altLang="en-US"/>
              </a:p>
            </p:txBody>
          </p:sp>
          <p:sp>
            <p:nvSpPr>
              <p:cNvPr id="15797" name="Rectangle 168"/>
              <p:cNvSpPr>
                <a:spLocks noChangeArrowheads="1"/>
              </p:cNvSpPr>
              <p:nvPr/>
            </p:nvSpPr>
            <p:spPr bwMode="auto">
              <a:xfrm>
                <a:off x="1774" y="3099"/>
                <a:ext cx="173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CA" altLang="en-US" sz="3600">
                    <a:solidFill>
                      <a:srgbClr val="FFFFFF"/>
                    </a:solidFill>
                    <a:latin typeface="Courier New" pitchFamily="49" charset="0"/>
                  </a:rPr>
                  <a:t> </a:t>
                </a:r>
                <a:endParaRPr lang="en-CA" altLang="en-US"/>
              </a:p>
            </p:txBody>
          </p:sp>
          <p:sp>
            <p:nvSpPr>
              <p:cNvPr id="15798" name="Rectangle 169"/>
              <p:cNvSpPr>
                <a:spLocks noChangeArrowheads="1"/>
              </p:cNvSpPr>
              <p:nvPr/>
            </p:nvSpPr>
            <p:spPr bwMode="auto">
              <a:xfrm>
                <a:off x="1602" y="3426"/>
                <a:ext cx="173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CA" altLang="en-US" sz="3600">
                    <a:solidFill>
                      <a:srgbClr val="FFFFFF"/>
                    </a:solidFill>
                    <a:latin typeface="Courier New" pitchFamily="49" charset="0"/>
                  </a:rPr>
                  <a:t>7</a:t>
                </a:r>
                <a:endParaRPr lang="en-CA" altLang="en-US"/>
              </a:p>
            </p:txBody>
          </p:sp>
          <p:sp>
            <p:nvSpPr>
              <p:cNvPr id="15799" name="Rectangle 170"/>
              <p:cNvSpPr>
                <a:spLocks noChangeArrowheads="1"/>
              </p:cNvSpPr>
              <p:nvPr/>
            </p:nvSpPr>
            <p:spPr bwMode="auto">
              <a:xfrm>
                <a:off x="1774" y="3426"/>
                <a:ext cx="173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CA" altLang="en-US" sz="3600">
                    <a:solidFill>
                      <a:srgbClr val="FFFFFF"/>
                    </a:solidFill>
                    <a:latin typeface="Courier New" pitchFamily="49" charset="0"/>
                  </a:rPr>
                  <a:t> </a:t>
                </a:r>
                <a:endParaRPr lang="en-CA" altLang="en-US"/>
              </a:p>
            </p:txBody>
          </p:sp>
          <p:sp>
            <p:nvSpPr>
              <p:cNvPr id="15800" name="Rectangle 171"/>
              <p:cNvSpPr>
                <a:spLocks noChangeArrowheads="1"/>
              </p:cNvSpPr>
              <p:nvPr/>
            </p:nvSpPr>
            <p:spPr bwMode="auto">
              <a:xfrm>
                <a:off x="1602" y="3752"/>
                <a:ext cx="173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CA" altLang="en-US" sz="3600">
                    <a:solidFill>
                      <a:srgbClr val="FFFFFF"/>
                    </a:solidFill>
                    <a:latin typeface="Courier New" pitchFamily="49" charset="0"/>
                  </a:rPr>
                  <a:t>8</a:t>
                </a:r>
                <a:endParaRPr lang="en-CA" altLang="en-US"/>
              </a:p>
            </p:txBody>
          </p:sp>
          <p:sp>
            <p:nvSpPr>
              <p:cNvPr id="15801" name="Rectangle 172"/>
              <p:cNvSpPr>
                <a:spLocks noChangeArrowheads="1"/>
              </p:cNvSpPr>
              <p:nvPr/>
            </p:nvSpPr>
            <p:spPr bwMode="auto">
              <a:xfrm>
                <a:off x="1774" y="3837"/>
                <a:ext cx="4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CA" altLang="en-US" sz="2000" i="1">
                    <a:solidFill>
                      <a:srgbClr val="000000"/>
                    </a:solidFill>
                  </a:rPr>
                  <a:t> </a:t>
                </a:r>
                <a:endParaRPr lang="en-CA" altLang="en-US"/>
              </a:p>
            </p:txBody>
          </p:sp>
          <p:sp>
            <p:nvSpPr>
              <p:cNvPr id="15802" name="Rectangle 173"/>
              <p:cNvSpPr>
                <a:spLocks noChangeArrowheads="1"/>
              </p:cNvSpPr>
              <p:nvPr/>
            </p:nvSpPr>
            <p:spPr bwMode="auto">
              <a:xfrm>
                <a:off x="1602" y="4061"/>
                <a:ext cx="4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CA" altLang="en-US" sz="2000">
                    <a:solidFill>
                      <a:srgbClr val="000000"/>
                    </a:solidFill>
                  </a:rPr>
                  <a:t> </a:t>
                </a:r>
                <a:endParaRPr lang="en-CA" altLang="en-US"/>
              </a:p>
            </p:txBody>
          </p:sp>
        </p:grpSp>
        <p:sp>
          <p:nvSpPr>
            <p:cNvPr id="15632" name="AutoShape 174"/>
            <p:cNvSpPr>
              <a:spLocks noChangeArrowheads="1"/>
            </p:cNvSpPr>
            <p:nvPr/>
          </p:nvSpPr>
          <p:spPr bwMode="auto">
            <a:xfrm>
              <a:off x="512" y="3365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5364" name="Rectangle 175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altLang="en-US" smtClean="0"/>
              <a:t>Find All Maximal 0-Rectangles</a:t>
            </a:r>
          </a:p>
        </p:txBody>
      </p:sp>
      <p:sp>
        <p:nvSpPr>
          <p:cNvPr id="15365" name="Line 271"/>
          <p:cNvSpPr>
            <a:spLocks noChangeShapeType="1"/>
          </p:cNvSpPr>
          <p:nvPr/>
        </p:nvSpPr>
        <p:spPr bwMode="auto">
          <a:xfrm>
            <a:off x="1433513" y="1905000"/>
            <a:ext cx="293687" cy="155575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Line 272"/>
          <p:cNvSpPr>
            <a:spLocks noChangeShapeType="1"/>
          </p:cNvSpPr>
          <p:nvPr/>
        </p:nvSpPr>
        <p:spPr bwMode="auto">
          <a:xfrm>
            <a:off x="1433513" y="1905000"/>
            <a:ext cx="1587" cy="155575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Line 273"/>
          <p:cNvSpPr>
            <a:spLocks noChangeShapeType="1"/>
          </p:cNvSpPr>
          <p:nvPr/>
        </p:nvSpPr>
        <p:spPr bwMode="auto">
          <a:xfrm>
            <a:off x="1727200" y="1905000"/>
            <a:ext cx="1588" cy="155575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Line 274"/>
          <p:cNvSpPr>
            <a:spLocks noChangeShapeType="1"/>
          </p:cNvSpPr>
          <p:nvPr/>
        </p:nvSpPr>
        <p:spPr bwMode="auto">
          <a:xfrm flipV="1">
            <a:off x="1433513" y="1905000"/>
            <a:ext cx="293687" cy="155575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Text Box 275"/>
          <p:cNvSpPr txBox="1">
            <a:spLocks noChangeArrowheads="1"/>
          </p:cNvSpPr>
          <p:nvPr/>
        </p:nvSpPr>
        <p:spPr bwMode="auto">
          <a:xfrm>
            <a:off x="352425" y="1636713"/>
            <a:ext cx="10810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kumimoji="0" lang="en-US" altLang="en-US">
                <a:sym typeface="Symbol" pitchFamily="18" charset="2"/>
              </a:rPr>
              <a:t></a:t>
            </a:r>
            <a:r>
              <a:rPr kumimoji="0" lang="en-US" altLang="en-US" sz="1200">
                <a:sym typeface="Symbol" pitchFamily="18" charset="2"/>
              </a:rPr>
              <a:t>A,B</a:t>
            </a:r>
            <a:r>
              <a:rPr kumimoji="0" lang="en-US" altLang="en-US" sz="2800">
                <a:sym typeface="Symbol" pitchFamily="18" charset="2"/>
              </a:rPr>
              <a:t>(R</a:t>
            </a:r>
            <a:endParaRPr kumimoji="0" lang="en-US" altLang="en-US"/>
          </a:p>
        </p:txBody>
      </p:sp>
      <p:sp>
        <p:nvSpPr>
          <p:cNvPr id="15370" name="Text Box 276"/>
          <p:cNvSpPr txBox="1">
            <a:spLocks noChangeArrowheads="1"/>
          </p:cNvSpPr>
          <p:nvPr/>
        </p:nvSpPr>
        <p:spPr bwMode="auto">
          <a:xfrm>
            <a:off x="1812925" y="1646238"/>
            <a:ext cx="5222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kumimoji="0" lang="en-US" altLang="en-US"/>
              <a:t>S)</a:t>
            </a:r>
          </a:p>
        </p:txBody>
      </p:sp>
      <p:grpSp>
        <p:nvGrpSpPr>
          <p:cNvPr id="4" name="Group 277"/>
          <p:cNvGrpSpPr>
            <a:grpSpLocks/>
          </p:cNvGrpSpPr>
          <p:nvPr/>
        </p:nvGrpSpPr>
        <p:grpSpPr bwMode="auto">
          <a:xfrm>
            <a:off x="4562475" y="327025"/>
            <a:ext cx="1878013" cy="3960813"/>
            <a:chOff x="2874" y="206"/>
            <a:chExt cx="1183" cy="2495"/>
          </a:xfrm>
        </p:grpSpPr>
        <p:grpSp>
          <p:nvGrpSpPr>
            <p:cNvPr id="15512" name="Group 278"/>
            <p:cNvGrpSpPr>
              <a:grpSpLocks/>
            </p:cNvGrpSpPr>
            <p:nvPr/>
          </p:nvGrpSpPr>
          <p:grpSpPr bwMode="auto">
            <a:xfrm>
              <a:off x="2928" y="1536"/>
              <a:ext cx="1129" cy="1165"/>
              <a:chOff x="2930" y="2887"/>
              <a:chExt cx="1129" cy="1165"/>
            </a:xfrm>
          </p:grpSpPr>
          <p:grpSp>
            <p:nvGrpSpPr>
              <p:cNvPr id="15514" name="Group 279"/>
              <p:cNvGrpSpPr>
                <a:grpSpLocks/>
              </p:cNvGrpSpPr>
              <p:nvPr/>
            </p:nvGrpSpPr>
            <p:grpSpPr bwMode="auto">
              <a:xfrm>
                <a:off x="2930" y="3600"/>
                <a:ext cx="796" cy="452"/>
                <a:chOff x="2930" y="3489"/>
                <a:chExt cx="796" cy="452"/>
              </a:xfrm>
            </p:grpSpPr>
            <p:sp>
              <p:nvSpPr>
                <p:cNvPr id="15595" name="Rectangle 280"/>
                <p:cNvSpPr>
                  <a:spLocks noChangeArrowheads="1"/>
                </p:cNvSpPr>
                <p:nvPr/>
              </p:nvSpPr>
              <p:spPr bwMode="auto">
                <a:xfrm>
                  <a:off x="3112" y="3502"/>
                  <a:ext cx="566" cy="33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596" name="Rectangle 281"/>
                <p:cNvSpPr>
                  <a:spLocks noChangeArrowheads="1"/>
                </p:cNvSpPr>
                <p:nvPr/>
              </p:nvSpPr>
              <p:spPr bwMode="auto">
                <a:xfrm>
                  <a:off x="3112" y="3510"/>
                  <a:ext cx="72" cy="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buFontTx/>
                    <a:buNone/>
                  </a:pPr>
                  <a:r>
                    <a:rPr lang="en-CA" altLang="en-US" sz="3600">
                      <a:solidFill>
                        <a:srgbClr val="000000"/>
                      </a:solidFill>
                    </a:rPr>
                    <a:t> </a:t>
                  </a:r>
                  <a:endParaRPr lang="en-CA" altLang="en-US"/>
                </a:p>
              </p:txBody>
            </p:sp>
            <p:sp>
              <p:nvSpPr>
                <p:cNvPr id="15597" name="Rectangle 282"/>
                <p:cNvSpPr>
                  <a:spLocks noChangeArrowheads="1"/>
                </p:cNvSpPr>
                <p:nvPr/>
              </p:nvSpPr>
              <p:spPr bwMode="auto">
                <a:xfrm>
                  <a:off x="3074" y="3502"/>
                  <a:ext cx="38" cy="33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598" name="Rectangle 283"/>
                <p:cNvSpPr>
                  <a:spLocks noChangeArrowheads="1"/>
                </p:cNvSpPr>
                <p:nvPr/>
              </p:nvSpPr>
              <p:spPr bwMode="auto">
                <a:xfrm>
                  <a:off x="3678" y="3502"/>
                  <a:ext cx="37" cy="33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599" name="Rectangle 284"/>
                <p:cNvSpPr>
                  <a:spLocks noChangeArrowheads="1"/>
                </p:cNvSpPr>
                <p:nvPr/>
              </p:nvSpPr>
              <p:spPr bwMode="auto">
                <a:xfrm>
                  <a:off x="3062" y="3489"/>
                  <a:ext cx="12" cy="1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600" name="Line 285"/>
                <p:cNvSpPr>
                  <a:spLocks noChangeShapeType="1"/>
                </p:cNvSpPr>
                <p:nvPr/>
              </p:nvSpPr>
              <p:spPr bwMode="auto">
                <a:xfrm>
                  <a:off x="3062" y="3489"/>
                  <a:ext cx="1" cy="1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01" name="Rectangle 286"/>
                <p:cNvSpPr>
                  <a:spLocks noChangeArrowheads="1"/>
                </p:cNvSpPr>
                <p:nvPr/>
              </p:nvSpPr>
              <p:spPr bwMode="auto">
                <a:xfrm>
                  <a:off x="3062" y="3489"/>
                  <a:ext cx="12" cy="11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602" name="Line 287"/>
                <p:cNvSpPr>
                  <a:spLocks noChangeShapeType="1"/>
                </p:cNvSpPr>
                <p:nvPr/>
              </p:nvSpPr>
              <p:spPr bwMode="auto">
                <a:xfrm>
                  <a:off x="3062" y="3489"/>
                  <a:ext cx="1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03" name="Line 288"/>
                <p:cNvSpPr>
                  <a:spLocks noChangeShapeType="1"/>
                </p:cNvSpPr>
                <p:nvPr/>
              </p:nvSpPr>
              <p:spPr bwMode="auto">
                <a:xfrm>
                  <a:off x="3062" y="3489"/>
                  <a:ext cx="1" cy="1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04" name="Rectangle 289"/>
                <p:cNvSpPr>
                  <a:spLocks noChangeArrowheads="1"/>
                </p:cNvSpPr>
                <p:nvPr/>
              </p:nvSpPr>
              <p:spPr bwMode="auto">
                <a:xfrm>
                  <a:off x="3074" y="3489"/>
                  <a:ext cx="641" cy="11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605" name="Line 290"/>
                <p:cNvSpPr>
                  <a:spLocks noChangeShapeType="1"/>
                </p:cNvSpPr>
                <p:nvPr/>
              </p:nvSpPr>
              <p:spPr bwMode="auto">
                <a:xfrm>
                  <a:off x="3074" y="3489"/>
                  <a:ext cx="64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06" name="Rectangle 291"/>
                <p:cNvSpPr>
                  <a:spLocks noChangeArrowheads="1"/>
                </p:cNvSpPr>
                <p:nvPr/>
              </p:nvSpPr>
              <p:spPr bwMode="auto">
                <a:xfrm>
                  <a:off x="3074" y="3500"/>
                  <a:ext cx="641" cy="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607" name="Rectangle 292"/>
                <p:cNvSpPr>
                  <a:spLocks noChangeArrowheads="1"/>
                </p:cNvSpPr>
                <p:nvPr/>
              </p:nvSpPr>
              <p:spPr bwMode="auto">
                <a:xfrm>
                  <a:off x="3715" y="3489"/>
                  <a:ext cx="11" cy="1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608" name="Line 293"/>
                <p:cNvSpPr>
                  <a:spLocks noChangeShapeType="1"/>
                </p:cNvSpPr>
                <p:nvPr/>
              </p:nvSpPr>
              <p:spPr bwMode="auto">
                <a:xfrm>
                  <a:off x="3715" y="3489"/>
                  <a:ext cx="1" cy="1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09" name="Rectangle 294"/>
                <p:cNvSpPr>
                  <a:spLocks noChangeArrowheads="1"/>
                </p:cNvSpPr>
                <p:nvPr/>
              </p:nvSpPr>
              <p:spPr bwMode="auto">
                <a:xfrm>
                  <a:off x="3715" y="3489"/>
                  <a:ext cx="11" cy="11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610" name="Line 295"/>
                <p:cNvSpPr>
                  <a:spLocks noChangeShapeType="1"/>
                </p:cNvSpPr>
                <p:nvPr/>
              </p:nvSpPr>
              <p:spPr bwMode="auto">
                <a:xfrm>
                  <a:off x="3715" y="3489"/>
                  <a:ext cx="1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11" name="Line 296"/>
                <p:cNvSpPr>
                  <a:spLocks noChangeShapeType="1"/>
                </p:cNvSpPr>
                <p:nvPr/>
              </p:nvSpPr>
              <p:spPr bwMode="auto">
                <a:xfrm>
                  <a:off x="3715" y="3489"/>
                  <a:ext cx="1" cy="1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12" name="Rectangle 297"/>
                <p:cNvSpPr>
                  <a:spLocks noChangeArrowheads="1"/>
                </p:cNvSpPr>
                <p:nvPr/>
              </p:nvSpPr>
              <p:spPr bwMode="auto">
                <a:xfrm>
                  <a:off x="3062" y="3502"/>
                  <a:ext cx="12" cy="331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613" name="Line 298"/>
                <p:cNvSpPr>
                  <a:spLocks noChangeShapeType="1"/>
                </p:cNvSpPr>
                <p:nvPr/>
              </p:nvSpPr>
              <p:spPr bwMode="auto">
                <a:xfrm>
                  <a:off x="3062" y="3502"/>
                  <a:ext cx="1" cy="33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14" name="Rectangle 299"/>
                <p:cNvSpPr>
                  <a:spLocks noChangeArrowheads="1"/>
                </p:cNvSpPr>
                <p:nvPr/>
              </p:nvSpPr>
              <p:spPr bwMode="auto">
                <a:xfrm>
                  <a:off x="3062" y="3833"/>
                  <a:ext cx="12" cy="1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615" name="Line 300"/>
                <p:cNvSpPr>
                  <a:spLocks noChangeShapeType="1"/>
                </p:cNvSpPr>
                <p:nvPr/>
              </p:nvSpPr>
              <p:spPr bwMode="auto">
                <a:xfrm>
                  <a:off x="3062" y="3833"/>
                  <a:ext cx="1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16" name="Line 301"/>
                <p:cNvSpPr>
                  <a:spLocks noChangeShapeType="1"/>
                </p:cNvSpPr>
                <p:nvPr/>
              </p:nvSpPr>
              <p:spPr bwMode="auto">
                <a:xfrm>
                  <a:off x="3062" y="3833"/>
                  <a:ext cx="1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17" name="Rectangle 302"/>
                <p:cNvSpPr>
                  <a:spLocks noChangeArrowheads="1"/>
                </p:cNvSpPr>
                <p:nvPr/>
              </p:nvSpPr>
              <p:spPr bwMode="auto">
                <a:xfrm>
                  <a:off x="3062" y="3833"/>
                  <a:ext cx="12" cy="1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618" name="Line 303"/>
                <p:cNvSpPr>
                  <a:spLocks noChangeShapeType="1"/>
                </p:cNvSpPr>
                <p:nvPr/>
              </p:nvSpPr>
              <p:spPr bwMode="auto">
                <a:xfrm>
                  <a:off x="3062" y="3833"/>
                  <a:ext cx="1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19" name="Line 304"/>
                <p:cNvSpPr>
                  <a:spLocks noChangeShapeType="1"/>
                </p:cNvSpPr>
                <p:nvPr/>
              </p:nvSpPr>
              <p:spPr bwMode="auto">
                <a:xfrm>
                  <a:off x="3062" y="3833"/>
                  <a:ext cx="1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20" name="Rectangle 305"/>
                <p:cNvSpPr>
                  <a:spLocks noChangeArrowheads="1"/>
                </p:cNvSpPr>
                <p:nvPr/>
              </p:nvSpPr>
              <p:spPr bwMode="auto">
                <a:xfrm>
                  <a:off x="3074" y="3833"/>
                  <a:ext cx="641" cy="1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621" name="Line 306"/>
                <p:cNvSpPr>
                  <a:spLocks noChangeShapeType="1"/>
                </p:cNvSpPr>
                <p:nvPr/>
              </p:nvSpPr>
              <p:spPr bwMode="auto">
                <a:xfrm>
                  <a:off x="3074" y="3833"/>
                  <a:ext cx="64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22" name="Rectangle 307"/>
                <p:cNvSpPr>
                  <a:spLocks noChangeArrowheads="1"/>
                </p:cNvSpPr>
                <p:nvPr/>
              </p:nvSpPr>
              <p:spPr bwMode="auto">
                <a:xfrm>
                  <a:off x="3715" y="3502"/>
                  <a:ext cx="11" cy="331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623" name="Line 308"/>
                <p:cNvSpPr>
                  <a:spLocks noChangeShapeType="1"/>
                </p:cNvSpPr>
                <p:nvPr/>
              </p:nvSpPr>
              <p:spPr bwMode="auto">
                <a:xfrm>
                  <a:off x="3715" y="3502"/>
                  <a:ext cx="1" cy="33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24" name="Rectangle 309"/>
                <p:cNvSpPr>
                  <a:spLocks noChangeArrowheads="1"/>
                </p:cNvSpPr>
                <p:nvPr/>
              </p:nvSpPr>
              <p:spPr bwMode="auto">
                <a:xfrm>
                  <a:off x="3715" y="3833"/>
                  <a:ext cx="11" cy="1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625" name="Line 310"/>
                <p:cNvSpPr>
                  <a:spLocks noChangeShapeType="1"/>
                </p:cNvSpPr>
                <p:nvPr/>
              </p:nvSpPr>
              <p:spPr bwMode="auto">
                <a:xfrm>
                  <a:off x="3715" y="3833"/>
                  <a:ext cx="1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26" name="Line 311"/>
                <p:cNvSpPr>
                  <a:spLocks noChangeShapeType="1"/>
                </p:cNvSpPr>
                <p:nvPr/>
              </p:nvSpPr>
              <p:spPr bwMode="auto">
                <a:xfrm>
                  <a:off x="3715" y="3833"/>
                  <a:ext cx="1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27" name="Rectangle 312"/>
                <p:cNvSpPr>
                  <a:spLocks noChangeArrowheads="1"/>
                </p:cNvSpPr>
                <p:nvPr/>
              </p:nvSpPr>
              <p:spPr bwMode="auto">
                <a:xfrm>
                  <a:off x="3715" y="3833"/>
                  <a:ext cx="11" cy="1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628" name="Line 313"/>
                <p:cNvSpPr>
                  <a:spLocks noChangeShapeType="1"/>
                </p:cNvSpPr>
                <p:nvPr/>
              </p:nvSpPr>
              <p:spPr bwMode="auto">
                <a:xfrm>
                  <a:off x="3715" y="3833"/>
                  <a:ext cx="1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29" name="Line 314"/>
                <p:cNvSpPr>
                  <a:spLocks noChangeShapeType="1"/>
                </p:cNvSpPr>
                <p:nvPr/>
              </p:nvSpPr>
              <p:spPr bwMode="auto">
                <a:xfrm>
                  <a:off x="3715" y="3833"/>
                  <a:ext cx="1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30" name="Rectangle 315"/>
                <p:cNvSpPr>
                  <a:spLocks noChangeArrowheads="1"/>
                </p:cNvSpPr>
                <p:nvPr/>
              </p:nvSpPr>
              <p:spPr bwMode="auto">
                <a:xfrm>
                  <a:off x="2930" y="3845"/>
                  <a:ext cx="20" cy="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buFontTx/>
                    <a:buNone/>
                  </a:pPr>
                  <a:r>
                    <a:rPr lang="en-CA" altLang="en-US" sz="1000">
                      <a:solidFill>
                        <a:srgbClr val="010000"/>
                      </a:solidFill>
                    </a:rPr>
                    <a:t> </a:t>
                  </a:r>
                  <a:endParaRPr lang="en-CA" altLang="en-US"/>
                </a:p>
              </p:txBody>
            </p:sp>
          </p:grpSp>
          <p:grpSp>
            <p:nvGrpSpPr>
              <p:cNvPr id="15515" name="Group 316"/>
              <p:cNvGrpSpPr>
                <a:grpSpLocks/>
              </p:cNvGrpSpPr>
              <p:nvPr/>
            </p:nvGrpSpPr>
            <p:grpSpPr bwMode="auto">
              <a:xfrm>
                <a:off x="3263" y="3245"/>
                <a:ext cx="796" cy="452"/>
                <a:chOff x="3263" y="3160"/>
                <a:chExt cx="796" cy="452"/>
              </a:xfrm>
            </p:grpSpPr>
            <p:sp>
              <p:nvSpPr>
                <p:cNvPr id="15559" name="Rectangle 317"/>
                <p:cNvSpPr>
                  <a:spLocks noChangeArrowheads="1"/>
                </p:cNvSpPr>
                <p:nvPr/>
              </p:nvSpPr>
              <p:spPr bwMode="auto">
                <a:xfrm>
                  <a:off x="3445" y="3173"/>
                  <a:ext cx="566" cy="33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560" name="Rectangle 318"/>
                <p:cNvSpPr>
                  <a:spLocks noChangeArrowheads="1"/>
                </p:cNvSpPr>
                <p:nvPr/>
              </p:nvSpPr>
              <p:spPr bwMode="auto">
                <a:xfrm>
                  <a:off x="3445" y="3181"/>
                  <a:ext cx="72" cy="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buFontTx/>
                    <a:buNone/>
                  </a:pPr>
                  <a:r>
                    <a:rPr lang="en-CA" altLang="en-US" sz="3600">
                      <a:solidFill>
                        <a:srgbClr val="000000"/>
                      </a:solidFill>
                    </a:rPr>
                    <a:t> </a:t>
                  </a:r>
                  <a:endParaRPr lang="en-CA" altLang="en-US"/>
                </a:p>
              </p:txBody>
            </p:sp>
            <p:sp>
              <p:nvSpPr>
                <p:cNvPr id="15561" name="Rectangle 319"/>
                <p:cNvSpPr>
                  <a:spLocks noChangeArrowheads="1"/>
                </p:cNvSpPr>
                <p:nvPr/>
              </p:nvSpPr>
              <p:spPr bwMode="auto">
                <a:xfrm>
                  <a:off x="3407" y="3173"/>
                  <a:ext cx="38" cy="33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562" name="Rectangle 320"/>
                <p:cNvSpPr>
                  <a:spLocks noChangeArrowheads="1"/>
                </p:cNvSpPr>
                <p:nvPr/>
              </p:nvSpPr>
              <p:spPr bwMode="auto">
                <a:xfrm>
                  <a:off x="4011" y="3173"/>
                  <a:ext cx="37" cy="33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563" name="Rectangle 321"/>
                <p:cNvSpPr>
                  <a:spLocks noChangeArrowheads="1"/>
                </p:cNvSpPr>
                <p:nvPr/>
              </p:nvSpPr>
              <p:spPr bwMode="auto">
                <a:xfrm>
                  <a:off x="3395" y="3160"/>
                  <a:ext cx="12" cy="1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564" name="Line 322"/>
                <p:cNvSpPr>
                  <a:spLocks noChangeShapeType="1"/>
                </p:cNvSpPr>
                <p:nvPr/>
              </p:nvSpPr>
              <p:spPr bwMode="auto">
                <a:xfrm>
                  <a:off x="3395" y="3160"/>
                  <a:ext cx="1" cy="1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65" name="Rectangle 323"/>
                <p:cNvSpPr>
                  <a:spLocks noChangeArrowheads="1"/>
                </p:cNvSpPr>
                <p:nvPr/>
              </p:nvSpPr>
              <p:spPr bwMode="auto">
                <a:xfrm>
                  <a:off x="3395" y="3160"/>
                  <a:ext cx="12" cy="11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566" name="Line 324"/>
                <p:cNvSpPr>
                  <a:spLocks noChangeShapeType="1"/>
                </p:cNvSpPr>
                <p:nvPr/>
              </p:nvSpPr>
              <p:spPr bwMode="auto">
                <a:xfrm>
                  <a:off x="3395" y="3160"/>
                  <a:ext cx="1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67" name="Line 325"/>
                <p:cNvSpPr>
                  <a:spLocks noChangeShapeType="1"/>
                </p:cNvSpPr>
                <p:nvPr/>
              </p:nvSpPr>
              <p:spPr bwMode="auto">
                <a:xfrm>
                  <a:off x="3395" y="3160"/>
                  <a:ext cx="1" cy="1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68" name="Rectangle 326"/>
                <p:cNvSpPr>
                  <a:spLocks noChangeArrowheads="1"/>
                </p:cNvSpPr>
                <p:nvPr/>
              </p:nvSpPr>
              <p:spPr bwMode="auto">
                <a:xfrm>
                  <a:off x="3407" y="3160"/>
                  <a:ext cx="641" cy="11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569" name="Line 327"/>
                <p:cNvSpPr>
                  <a:spLocks noChangeShapeType="1"/>
                </p:cNvSpPr>
                <p:nvPr/>
              </p:nvSpPr>
              <p:spPr bwMode="auto">
                <a:xfrm>
                  <a:off x="3407" y="3160"/>
                  <a:ext cx="64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70" name="Rectangle 328"/>
                <p:cNvSpPr>
                  <a:spLocks noChangeArrowheads="1"/>
                </p:cNvSpPr>
                <p:nvPr/>
              </p:nvSpPr>
              <p:spPr bwMode="auto">
                <a:xfrm>
                  <a:off x="3407" y="3171"/>
                  <a:ext cx="641" cy="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571" name="Rectangle 329"/>
                <p:cNvSpPr>
                  <a:spLocks noChangeArrowheads="1"/>
                </p:cNvSpPr>
                <p:nvPr/>
              </p:nvSpPr>
              <p:spPr bwMode="auto">
                <a:xfrm>
                  <a:off x="4048" y="3160"/>
                  <a:ext cx="11" cy="1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572" name="Line 330"/>
                <p:cNvSpPr>
                  <a:spLocks noChangeShapeType="1"/>
                </p:cNvSpPr>
                <p:nvPr/>
              </p:nvSpPr>
              <p:spPr bwMode="auto">
                <a:xfrm>
                  <a:off x="4048" y="3160"/>
                  <a:ext cx="1" cy="1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73" name="Rectangle 331"/>
                <p:cNvSpPr>
                  <a:spLocks noChangeArrowheads="1"/>
                </p:cNvSpPr>
                <p:nvPr/>
              </p:nvSpPr>
              <p:spPr bwMode="auto">
                <a:xfrm>
                  <a:off x="4048" y="3160"/>
                  <a:ext cx="11" cy="11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574" name="Line 332"/>
                <p:cNvSpPr>
                  <a:spLocks noChangeShapeType="1"/>
                </p:cNvSpPr>
                <p:nvPr/>
              </p:nvSpPr>
              <p:spPr bwMode="auto">
                <a:xfrm>
                  <a:off x="4048" y="3160"/>
                  <a:ext cx="1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75" name="Line 333"/>
                <p:cNvSpPr>
                  <a:spLocks noChangeShapeType="1"/>
                </p:cNvSpPr>
                <p:nvPr/>
              </p:nvSpPr>
              <p:spPr bwMode="auto">
                <a:xfrm>
                  <a:off x="4048" y="3160"/>
                  <a:ext cx="1" cy="1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76" name="Rectangle 334"/>
                <p:cNvSpPr>
                  <a:spLocks noChangeArrowheads="1"/>
                </p:cNvSpPr>
                <p:nvPr/>
              </p:nvSpPr>
              <p:spPr bwMode="auto">
                <a:xfrm>
                  <a:off x="3395" y="3173"/>
                  <a:ext cx="12" cy="331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577" name="Line 335"/>
                <p:cNvSpPr>
                  <a:spLocks noChangeShapeType="1"/>
                </p:cNvSpPr>
                <p:nvPr/>
              </p:nvSpPr>
              <p:spPr bwMode="auto">
                <a:xfrm>
                  <a:off x="3395" y="3173"/>
                  <a:ext cx="1" cy="33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78" name="Rectangle 336"/>
                <p:cNvSpPr>
                  <a:spLocks noChangeArrowheads="1"/>
                </p:cNvSpPr>
                <p:nvPr/>
              </p:nvSpPr>
              <p:spPr bwMode="auto">
                <a:xfrm>
                  <a:off x="3395" y="3504"/>
                  <a:ext cx="12" cy="1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579" name="Line 337"/>
                <p:cNvSpPr>
                  <a:spLocks noChangeShapeType="1"/>
                </p:cNvSpPr>
                <p:nvPr/>
              </p:nvSpPr>
              <p:spPr bwMode="auto">
                <a:xfrm>
                  <a:off x="3395" y="3504"/>
                  <a:ext cx="1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80" name="Line 338"/>
                <p:cNvSpPr>
                  <a:spLocks noChangeShapeType="1"/>
                </p:cNvSpPr>
                <p:nvPr/>
              </p:nvSpPr>
              <p:spPr bwMode="auto">
                <a:xfrm>
                  <a:off x="3395" y="3504"/>
                  <a:ext cx="1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81" name="Rectangle 339"/>
                <p:cNvSpPr>
                  <a:spLocks noChangeArrowheads="1"/>
                </p:cNvSpPr>
                <p:nvPr/>
              </p:nvSpPr>
              <p:spPr bwMode="auto">
                <a:xfrm>
                  <a:off x="3395" y="3504"/>
                  <a:ext cx="12" cy="1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582" name="Line 340"/>
                <p:cNvSpPr>
                  <a:spLocks noChangeShapeType="1"/>
                </p:cNvSpPr>
                <p:nvPr/>
              </p:nvSpPr>
              <p:spPr bwMode="auto">
                <a:xfrm>
                  <a:off x="3395" y="3504"/>
                  <a:ext cx="1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83" name="Line 341"/>
                <p:cNvSpPr>
                  <a:spLocks noChangeShapeType="1"/>
                </p:cNvSpPr>
                <p:nvPr/>
              </p:nvSpPr>
              <p:spPr bwMode="auto">
                <a:xfrm>
                  <a:off x="3395" y="3504"/>
                  <a:ext cx="1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84" name="Rectangle 342"/>
                <p:cNvSpPr>
                  <a:spLocks noChangeArrowheads="1"/>
                </p:cNvSpPr>
                <p:nvPr/>
              </p:nvSpPr>
              <p:spPr bwMode="auto">
                <a:xfrm>
                  <a:off x="3407" y="3504"/>
                  <a:ext cx="641" cy="1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585" name="Line 343"/>
                <p:cNvSpPr>
                  <a:spLocks noChangeShapeType="1"/>
                </p:cNvSpPr>
                <p:nvPr/>
              </p:nvSpPr>
              <p:spPr bwMode="auto">
                <a:xfrm>
                  <a:off x="3407" y="3504"/>
                  <a:ext cx="64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86" name="Rectangle 344"/>
                <p:cNvSpPr>
                  <a:spLocks noChangeArrowheads="1"/>
                </p:cNvSpPr>
                <p:nvPr/>
              </p:nvSpPr>
              <p:spPr bwMode="auto">
                <a:xfrm>
                  <a:off x="4048" y="3173"/>
                  <a:ext cx="11" cy="331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587" name="Line 345"/>
                <p:cNvSpPr>
                  <a:spLocks noChangeShapeType="1"/>
                </p:cNvSpPr>
                <p:nvPr/>
              </p:nvSpPr>
              <p:spPr bwMode="auto">
                <a:xfrm>
                  <a:off x="4048" y="3173"/>
                  <a:ext cx="1" cy="33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88" name="Rectangle 346"/>
                <p:cNvSpPr>
                  <a:spLocks noChangeArrowheads="1"/>
                </p:cNvSpPr>
                <p:nvPr/>
              </p:nvSpPr>
              <p:spPr bwMode="auto">
                <a:xfrm>
                  <a:off x="4048" y="3504"/>
                  <a:ext cx="11" cy="1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589" name="Line 347"/>
                <p:cNvSpPr>
                  <a:spLocks noChangeShapeType="1"/>
                </p:cNvSpPr>
                <p:nvPr/>
              </p:nvSpPr>
              <p:spPr bwMode="auto">
                <a:xfrm>
                  <a:off x="4048" y="3504"/>
                  <a:ext cx="1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90" name="Line 348"/>
                <p:cNvSpPr>
                  <a:spLocks noChangeShapeType="1"/>
                </p:cNvSpPr>
                <p:nvPr/>
              </p:nvSpPr>
              <p:spPr bwMode="auto">
                <a:xfrm>
                  <a:off x="4048" y="3504"/>
                  <a:ext cx="1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91" name="Rectangle 349"/>
                <p:cNvSpPr>
                  <a:spLocks noChangeArrowheads="1"/>
                </p:cNvSpPr>
                <p:nvPr/>
              </p:nvSpPr>
              <p:spPr bwMode="auto">
                <a:xfrm>
                  <a:off x="4048" y="3504"/>
                  <a:ext cx="11" cy="1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592" name="Line 350"/>
                <p:cNvSpPr>
                  <a:spLocks noChangeShapeType="1"/>
                </p:cNvSpPr>
                <p:nvPr/>
              </p:nvSpPr>
              <p:spPr bwMode="auto">
                <a:xfrm>
                  <a:off x="4048" y="3504"/>
                  <a:ext cx="1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93" name="Line 351"/>
                <p:cNvSpPr>
                  <a:spLocks noChangeShapeType="1"/>
                </p:cNvSpPr>
                <p:nvPr/>
              </p:nvSpPr>
              <p:spPr bwMode="auto">
                <a:xfrm>
                  <a:off x="4048" y="3504"/>
                  <a:ext cx="1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94" name="Rectangle 352"/>
                <p:cNvSpPr>
                  <a:spLocks noChangeArrowheads="1"/>
                </p:cNvSpPr>
                <p:nvPr/>
              </p:nvSpPr>
              <p:spPr bwMode="auto">
                <a:xfrm>
                  <a:off x="3263" y="3516"/>
                  <a:ext cx="20" cy="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buFontTx/>
                    <a:buNone/>
                  </a:pPr>
                  <a:r>
                    <a:rPr lang="en-CA" altLang="en-US" sz="1000">
                      <a:solidFill>
                        <a:srgbClr val="010000"/>
                      </a:solidFill>
                    </a:rPr>
                    <a:t> </a:t>
                  </a:r>
                  <a:endParaRPr lang="en-CA" altLang="en-US"/>
                </a:p>
              </p:txBody>
            </p:sp>
          </p:grpSp>
          <p:grpSp>
            <p:nvGrpSpPr>
              <p:cNvPr id="15516" name="Group 353"/>
              <p:cNvGrpSpPr>
                <a:grpSpLocks/>
              </p:cNvGrpSpPr>
              <p:nvPr/>
            </p:nvGrpSpPr>
            <p:grpSpPr bwMode="auto">
              <a:xfrm>
                <a:off x="2930" y="2887"/>
                <a:ext cx="796" cy="452"/>
                <a:chOff x="2930" y="2802"/>
                <a:chExt cx="796" cy="452"/>
              </a:xfrm>
            </p:grpSpPr>
            <p:sp>
              <p:nvSpPr>
                <p:cNvPr id="15523" name="Rectangle 354"/>
                <p:cNvSpPr>
                  <a:spLocks noChangeArrowheads="1"/>
                </p:cNvSpPr>
                <p:nvPr/>
              </p:nvSpPr>
              <p:spPr bwMode="auto">
                <a:xfrm>
                  <a:off x="3112" y="2815"/>
                  <a:ext cx="566" cy="33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524" name="Rectangle 355"/>
                <p:cNvSpPr>
                  <a:spLocks noChangeArrowheads="1"/>
                </p:cNvSpPr>
                <p:nvPr/>
              </p:nvSpPr>
              <p:spPr bwMode="auto">
                <a:xfrm>
                  <a:off x="3112" y="2823"/>
                  <a:ext cx="72" cy="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buFontTx/>
                    <a:buNone/>
                  </a:pPr>
                  <a:r>
                    <a:rPr lang="en-CA" altLang="en-US" sz="3600">
                      <a:solidFill>
                        <a:srgbClr val="000000"/>
                      </a:solidFill>
                    </a:rPr>
                    <a:t> </a:t>
                  </a:r>
                  <a:endParaRPr lang="en-CA" altLang="en-US"/>
                </a:p>
              </p:txBody>
            </p:sp>
            <p:sp>
              <p:nvSpPr>
                <p:cNvPr id="15525" name="Rectangle 356"/>
                <p:cNvSpPr>
                  <a:spLocks noChangeArrowheads="1"/>
                </p:cNvSpPr>
                <p:nvPr/>
              </p:nvSpPr>
              <p:spPr bwMode="auto">
                <a:xfrm>
                  <a:off x="3074" y="2815"/>
                  <a:ext cx="38" cy="33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526" name="Rectangle 357"/>
                <p:cNvSpPr>
                  <a:spLocks noChangeArrowheads="1"/>
                </p:cNvSpPr>
                <p:nvPr/>
              </p:nvSpPr>
              <p:spPr bwMode="auto">
                <a:xfrm>
                  <a:off x="3678" y="2815"/>
                  <a:ext cx="37" cy="33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527" name="Rectangle 358"/>
                <p:cNvSpPr>
                  <a:spLocks noChangeArrowheads="1"/>
                </p:cNvSpPr>
                <p:nvPr/>
              </p:nvSpPr>
              <p:spPr bwMode="auto">
                <a:xfrm>
                  <a:off x="3062" y="2802"/>
                  <a:ext cx="12" cy="1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528" name="Line 359"/>
                <p:cNvSpPr>
                  <a:spLocks noChangeShapeType="1"/>
                </p:cNvSpPr>
                <p:nvPr/>
              </p:nvSpPr>
              <p:spPr bwMode="auto">
                <a:xfrm>
                  <a:off x="3062" y="2802"/>
                  <a:ext cx="1" cy="1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29" name="Rectangle 360"/>
                <p:cNvSpPr>
                  <a:spLocks noChangeArrowheads="1"/>
                </p:cNvSpPr>
                <p:nvPr/>
              </p:nvSpPr>
              <p:spPr bwMode="auto">
                <a:xfrm>
                  <a:off x="3062" y="2802"/>
                  <a:ext cx="12" cy="11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530" name="Line 361"/>
                <p:cNvSpPr>
                  <a:spLocks noChangeShapeType="1"/>
                </p:cNvSpPr>
                <p:nvPr/>
              </p:nvSpPr>
              <p:spPr bwMode="auto">
                <a:xfrm>
                  <a:off x="3062" y="2802"/>
                  <a:ext cx="1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31" name="Line 362"/>
                <p:cNvSpPr>
                  <a:spLocks noChangeShapeType="1"/>
                </p:cNvSpPr>
                <p:nvPr/>
              </p:nvSpPr>
              <p:spPr bwMode="auto">
                <a:xfrm>
                  <a:off x="3062" y="2802"/>
                  <a:ext cx="1" cy="1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32" name="Rectangle 363"/>
                <p:cNvSpPr>
                  <a:spLocks noChangeArrowheads="1"/>
                </p:cNvSpPr>
                <p:nvPr/>
              </p:nvSpPr>
              <p:spPr bwMode="auto">
                <a:xfrm>
                  <a:off x="3074" y="2802"/>
                  <a:ext cx="641" cy="11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533" name="Line 364"/>
                <p:cNvSpPr>
                  <a:spLocks noChangeShapeType="1"/>
                </p:cNvSpPr>
                <p:nvPr/>
              </p:nvSpPr>
              <p:spPr bwMode="auto">
                <a:xfrm>
                  <a:off x="3074" y="2802"/>
                  <a:ext cx="64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34" name="Rectangle 365"/>
                <p:cNvSpPr>
                  <a:spLocks noChangeArrowheads="1"/>
                </p:cNvSpPr>
                <p:nvPr/>
              </p:nvSpPr>
              <p:spPr bwMode="auto">
                <a:xfrm>
                  <a:off x="3074" y="2813"/>
                  <a:ext cx="641" cy="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535" name="Rectangle 366"/>
                <p:cNvSpPr>
                  <a:spLocks noChangeArrowheads="1"/>
                </p:cNvSpPr>
                <p:nvPr/>
              </p:nvSpPr>
              <p:spPr bwMode="auto">
                <a:xfrm>
                  <a:off x="3715" y="2802"/>
                  <a:ext cx="11" cy="1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536" name="Line 367"/>
                <p:cNvSpPr>
                  <a:spLocks noChangeShapeType="1"/>
                </p:cNvSpPr>
                <p:nvPr/>
              </p:nvSpPr>
              <p:spPr bwMode="auto">
                <a:xfrm>
                  <a:off x="3715" y="2802"/>
                  <a:ext cx="1" cy="1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37" name="Rectangle 368"/>
                <p:cNvSpPr>
                  <a:spLocks noChangeArrowheads="1"/>
                </p:cNvSpPr>
                <p:nvPr/>
              </p:nvSpPr>
              <p:spPr bwMode="auto">
                <a:xfrm>
                  <a:off x="3715" y="2802"/>
                  <a:ext cx="11" cy="11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538" name="Line 369"/>
                <p:cNvSpPr>
                  <a:spLocks noChangeShapeType="1"/>
                </p:cNvSpPr>
                <p:nvPr/>
              </p:nvSpPr>
              <p:spPr bwMode="auto">
                <a:xfrm>
                  <a:off x="3715" y="2802"/>
                  <a:ext cx="1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39" name="Line 370"/>
                <p:cNvSpPr>
                  <a:spLocks noChangeShapeType="1"/>
                </p:cNvSpPr>
                <p:nvPr/>
              </p:nvSpPr>
              <p:spPr bwMode="auto">
                <a:xfrm>
                  <a:off x="3715" y="2802"/>
                  <a:ext cx="1" cy="1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40" name="Rectangle 371"/>
                <p:cNvSpPr>
                  <a:spLocks noChangeArrowheads="1"/>
                </p:cNvSpPr>
                <p:nvPr/>
              </p:nvSpPr>
              <p:spPr bwMode="auto">
                <a:xfrm>
                  <a:off x="3062" y="2815"/>
                  <a:ext cx="12" cy="331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541" name="Line 372"/>
                <p:cNvSpPr>
                  <a:spLocks noChangeShapeType="1"/>
                </p:cNvSpPr>
                <p:nvPr/>
              </p:nvSpPr>
              <p:spPr bwMode="auto">
                <a:xfrm>
                  <a:off x="3062" y="2815"/>
                  <a:ext cx="1" cy="33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42" name="Rectangle 373"/>
                <p:cNvSpPr>
                  <a:spLocks noChangeArrowheads="1"/>
                </p:cNvSpPr>
                <p:nvPr/>
              </p:nvSpPr>
              <p:spPr bwMode="auto">
                <a:xfrm>
                  <a:off x="3062" y="3146"/>
                  <a:ext cx="12" cy="1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543" name="Line 374"/>
                <p:cNvSpPr>
                  <a:spLocks noChangeShapeType="1"/>
                </p:cNvSpPr>
                <p:nvPr/>
              </p:nvSpPr>
              <p:spPr bwMode="auto">
                <a:xfrm>
                  <a:off x="3062" y="3146"/>
                  <a:ext cx="1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44" name="Line 375"/>
                <p:cNvSpPr>
                  <a:spLocks noChangeShapeType="1"/>
                </p:cNvSpPr>
                <p:nvPr/>
              </p:nvSpPr>
              <p:spPr bwMode="auto">
                <a:xfrm>
                  <a:off x="3062" y="3146"/>
                  <a:ext cx="1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45" name="Rectangle 376"/>
                <p:cNvSpPr>
                  <a:spLocks noChangeArrowheads="1"/>
                </p:cNvSpPr>
                <p:nvPr/>
              </p:nvSpPr>
              <p:spPr bwMode="auto">
                <a:xfrm>
                  <a:off x="3062" y="3146"/>
                  <a:ext cx="12" cy="1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546" name="Line 377"/>
                <p:cNvSpPr>
                  <a:spLocks noChangeShapeType="1"/>
                </p:cNvSpPr>
                <p:nvPr/>
              </p:nvSpPr>
              <p:spPr bwMode="auto">
                <a:xfrm>
                  <a:off x="3062" y="3146"/>
                  <a:ext cx="1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47" name="Line 378"/>
                <p:cNvSpPr>
                  <a:spLocks noChangeShapeType="1"/>
                </p:cNvSpPr>
                <p:nvPr/>
              </p:nvSpPr>
              <p:spPr bwMode="auto">
                <a:xfrm>
                  <a:off x="3062" y="3146"/>
                  <a:ext cx="1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48" name="Rectangle 379"/>
                <p:cNvSpPr>
                  <a:spLocks noChangeArrowheads="1"/>
                </p:cNvSpPr>
                <p:nvPr/>
              </p:nvSpPr>
              <p:spPr bwMode="auto">
                <a:xfrm>
                  <a:off x="3074" y="3146"/>
                  <a:ext cx="641" cy="1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549" name="Line 380"/>
                <p:cNvSpPr>
                  <a:spLocks noChangeShapeType="1"/>
                </p:cNvSpPr>
                <p:nvPr/>
              </p:nvSpPr>
              <p:spPr bwMode="auto">
                <a:xfrm>
                  <a:off x="3074" y="3146"/>
                  <a:ext cx="64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50" name="Rectangle 381"/>
                <p:cNvSpPr>
                  <a:spLocks noChangeArrowheads="1"/>
                </p:cNvSpPr>
                <p:nvPr/>
              </p:nvSpPr>
              <p:spPr bwMode="auto">
                <a:xfrm>
                  <a:off x="3715" y="2815"/>
                  <a:ext cx="11" cy="331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551" name="Line 382"/>
                <p:cNvSpPr>
                  <a:spLocks noChangeShapeType="1"/>
                </p:cNvSpPr>
                <p:nvPr/>
              </p:nvSpPr>
              <p:spPr bwMode="auto">
                <a:xfrm>
                  <a:off x="3715" y="2815"/>
                  <a:ext cx="1" cy="33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52" name="Rectangle 383"/>
                <p:cNvSpPr>
                  <a:spLocks noChangeArrowheads="1"/>
                </p:cNvSpPr>
                <p:nvPr/>
              </p:nvSpPr>
              <p:spPr bwMode="auto">
                <a:xfrm>
                  <a:off x="3715" y="3146"/>
                  <a:ext cx="11" cy="1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553" name="Line 384"/>
                <p:cNvSpPr>
                  <a:spLocks noChangeShapeType="1"/>
                </p:cNvSpPr>
                <p:nvPr/>
              </p:nvSpPr>
              <p:spPr bwMode="auto">
                <a:xfrm>
                  <a:off x="3715" y="3146"/>
                  <a:ext cx="1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54" name="Line 385"/>
                <p:cNvSpPr>
                  <a:spLocks noChangeShapeType="1"/>
                </p:cNvSpPr>
                <p:nvPr/>
              </p:nvSpPr>
              <p:spPr bwMode="auto">
                <a:xfrm>
                  <a:off x="3715" y="3146"/>
                  <a:ext cx="1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55" name="Rectangle 386"/>
                <p:cNvSpPr>
                  <a:spLocks noChangeArrowheads="1"/>
                </p:cNvSpPr>
                <p:nvPr/>
              </p:nvSpPr>
              <p:spPr bwMode="auto">
                <a:xfrm>
                  <a:off x="3715" y="3146"/>
                  <a:ext cx="11" cy="1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556" name="Line 387"/>
                <p:cNvSpPr>
                  <a:spLocks noChangeShapeType="1"/>
                </p:cNvSpPr>
                <p:nvPr/>
              </p:nvSpPr>
              <p:spPr bwMode="auto">
                <a:xfrm>
                  <a:off x="3715" y="3146"/>
                  <a:ext cx="1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57" name="Line 388"/>
                <p:cNvSpPr>
                  <a:spLocks noChangeShapeType="1"/>
                </p:cNvSpPr>
                <p:nvPr/>
              </p:nvSpPr>
              <p:spPr bwMode="auto">
                <a:xfrm>
                  <a:off x="3715" y="3146"/>
                  <a:ext cx="1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58" name="Rectangle 389"/>
                <p:cNvSpPr>
                  <a:spLocks noChangeArrowheads="1"/>
                </p:cNvSpPr>
                <p:nvPr/>
              </p:nvSpPr>
              <p:spPr bwMode="auto">
                <a:xfrm>
                  <a:off x="2930" y="3158"/>
                  <a:ext cx="20" cy="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buFontTx/>
                    <a:buNone/>
                  </a:pPr>
                  <a:r>
                    <a:rPr lang="en-CA" altLang="en-US" sz="1000">
                      <a:solidFill>
                        <a:srgbClr val="010000"/>
                      </a:solidFill>
                    </a:rPr>
                    <a:t> </a:t>
                  </a:r>
                  <a:endParaRPr lang="en-CA" altLang="en-US"/>
                </a:p>
              </p:txBody>
            </p:sp>
          </p:grpSp>
          <p:sp>
            <p:nvSpPr>
              <p:cNvPr id="15517" name="Text Box 390"/>
              <p:cNvSpPr txBox="1">
                <a:spLocks noChangeArrowheads="1"/>
              </p:cNvSpPr>
              <p:nvPr/>
            </p:nvSpPr>
            <p:spPr bwMode="auto">
              <a:xfrm>
                <a:off x="3072" y="2887"/>
                <a:ext cx="25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3400">
                    <a:solidFill>
                      <a:schemeClr val="bg2"/>
                    </a:solidFill>
                  </a:rPr>
                  <a:t>0</a:t>
                </a:r>
                <a:endParaRPr lang="en-CA" altLang="en-US" sz="3400">
                  <a:solidFill>
                    <a:schemeClr val="bg2"/>
                  </a:solidFill>
                </a:endParaRPr>
              </a:p>
            </p:txBody>
          </p:sp>
          <p:sp>
            <p:nvSpPr>
              <p:cNvPr id="15518" name="Text Box 391"/>
              <p:cNvSpPr txBox="1">
                <a:spLocks noChangeArrowheads="1"/>
              </p:cNvSpPr>
              <p:nvPr/>
            </p:nvSpPr>
            <p:spPr bwMode="auto">
              <a:xfrm>
                <a:off x="3408" y="3223"/>
                <a:ext cx="25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3400">
                    <a:solidFill>
                      <a:schemeClr val="bg2"/>
                    </a:solidFill>
                  </a:rPr>
                  <a:t>0</a:t>
                </a:r>
                <a:endParaRPr lang="en-CA" altLang="en-US" sz="3400">
                  <a:solidFill>
                    <a:schemeClr val="bg2"/>
                  </a:solidFill>
                </a:endParaRPr>
              </a:p>
            </p:txBody>
          </p:sp>
          <p:sp>
            <p:nvSpPr>
              <p:cNvPr id="15519" name="Text Box 392"/>
              <p:cNvSpPr txBox="1">
                <a:spLocks noChangeArrowheads="1"/>
              </p:cNvSpPr>
              <p:nvPr/>
            </p:nvSpPr>
            <p:spPr bwMode="auto">
              <a:xfrm>
                <a:off x="3408" y="2887"/>
                <a:ext cx="25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3400">
                    <a:solidFill>
                      <a:schemeClr val="bg2"/>
                    </a:solidFill>
                  </a:rPr>
                  <a:t>0</a:t>
                </a:r>
                <a:endParaRPr lang="en-CA" altLang="en-US" sz="3400">
                  <a:solidFill>
                    <a:schemeClr val="bg2"/>
                  </a:solidFill>
                </a:endParaRPr>
              </a:p>
            </p:txBody>
          </p:sp>
          <p:sp>
            <p:nvSpPr>
              <p:cNvPr id="15520" name="Text Box 393"/>
              <p:cNvSpPr txBox="1">
                <a:spLocks noChangeArrowheads="1"/>
              </p:cNvSpPr>
              <p:nvPr/>
            </p:nvSpPr>
            <p:spPr bwMode="auto">
              <a:xfrm>
                <a:off x="3072" y="3566"/>
                <a:ext cx="25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3400">
                    <a:solidFill>
                      <a:schemeClr val="bg2"/>
                    </a:solidFill>
                  </a:rPr>
                  <a:t>0</a:t>
                </a:r>
                <a:endParaRPr lang="en-CA" altLang="en-US" sz="3400">
                  <a:solidFill>
                    <a:schemeClr val="bg2"/>
                  </a:solidFill>
                </a:endParaRPr>
              </a:p>
            </p:txBody>
          </p:sp>
          <p:sp>
            <p:nvSpPr>
              <p:cNvPr id="15521" name="Text Box 394"/>
              <p:cNvSpPr txBox="1">
                <a:spLocks noChangeArrowheads="1"/>
              </p:cNvSpPr>
              <p:nvPr/>
            </p:nvSpPr>
            <p:spPr bwMode="auto">
              <a:xfrm>
                <a:off x="3409" y="3566"/>
                <a:ext cx="25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3400">
                    <a:solidFill>
                      <a:schemeClr val="bg2"/>
                    </a:solidFill>
                  </a:rPr>
                  <a:t>0</a:t>
                </a:r>
                <a:endParaRPr lang="en-CA" altLang="en-US" sz="3400">
                  <a:solidFill>
                    <a:schemeClr val="bg2"/>
                  </a:solidFill>
                </a:endParaRPr>
              </a:p>
            </p:txBody>
          </p:sp>
          <p:sp>
            <p:nvSpPr>
              <p:cNvPr id="15522" name="Text Box 395"/>
              <p:cNvSpPr txBox="1">
                <a:spLocks noChangeArrowheads="1"/>
              </p:cNvSpPr>
              <p:nvPr/>
            </p:nvSpPr>
            <p:spPr bwMode="auto">
              <a:xfrm>
                <a:off x="3725" y="3223"/>
                <a:ext cx="25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3400">
                    <a:solidFill>
                      <a:schemeClr val="bg2"/>
                    </a:solidFill>
                  </a:rPr>
                  <a:t>0</a:t>
                </a:r>
                <a:endParaRPr lang="en-CA" altLang="en-US" sz="3400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15513" name="Rectangle 396"/>
            <p:cNvSpPr>
              <a:spLocks noChangeArrowheads="1"/>
            </p:cNvSpPr>
            <p:nvPr/>
          </p:nvSpPr>
          <p:spPr bwMode="auto">
            <a:xfrm>
              <a:off x="2874" y="206"/>
              <a:ext cx="37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kumimoji="0" lang="en-US" altLang="en-US" sz="4400">
                  <a:solidFill>
                    <a:srgbClr val="FF0000"/>
                  </a:solidFill>
                </a:rPr>
                <a:t>al</a:t>
              </a:r>
              <a:endParaRPr kumimoji="0" lang="en-CA" altLang="en-US" sz="440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397"/>
          <p:cNvGrpSpPr>
            <a:grpSpLocks/>
          </p:cNvGrpSpPr>
          <p:nvPr/>
        </p:nvGrpSpPr>
        <p:grpSpPr bwMode="auto">
          <a:xfrm>
            <a:off x="4511675" y="338138"/>
            <a:ext cx="1416050" cy="3902075"/>
            <a:chOff x="2842" y="213"/>
            <a:chExt cx="892" cy="2458"/>
          </a:xfrm>
        </p:grpSpPr>
        <p:grpSp>
          <p:nvGrpSpPr>
            <p:cNvPr id="15468" name="Group 398"/>
            <p:cNvGrpSpPr>
              <a:grpSpLocks/>
            </p:cNvGrpSpPr>
            <p:nvPr/>
          </p:nvGrpSpPr>
          <p:grpSpPr bwMode="auto">
            <a:xfrm>
              <a:off x="3266" y="1536"/>
              <a:ext cx="468" cy="1135"/>
              <a:chOff x="3266" y="1536"/>
              <a:chExt cx="468" cy="1135"/>
            </a:xfrm>
          </p:grpSpPr>
          <p:grpSp>
            <p:nvGrpSpPr>
              <p:cNvPr id="15470" name="Group 399"/>
              <p:cNvGrpSpPr>
                <a:grpSpLocks/>
              </p:cNvGrpSpPr>
              <p:nvPr/>
            </p:nvGrpSpPr>
            <p:grpSpPr bwMode="auto">
              <a:xfrm>
                <a:off x="3266" y="1536"/>
                <a:ext cx="468" cy="1135"/>
                <a:chOff x="3266" y="1536"/>
                <a:chExt cx="468" cy="1135"/>
              </a:xfrm>
            </p:grpSpPr>
            <p:sp>
              <p:nvSpPr>
                <p:cNvPr id="15475" name="Rectangle 400"/>
                <p:cNvSpPr>
                  <a:spLocks noChangeArrowheads="1"/>
                </p:cNvSpPr>
                <p:nvPr/>
              </p:nvSpPr>
              <p:spPr bwMode="auto">
                <a:xfrm>
                  <a:off x="3448" y="1549"/>
                  <a:ext cx="237" cy="33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476" name="Rectangle 401"/>
                <p:cNvSpPr>
                  <a:spLocks noChangeArrowheads="1"/>
                </p:cNvSpPr>
                <p:nvPr/>
              </p:nvSpPr>
              <p:spPr bwMode="auto">
                <a:xfrm>
                  <a:off x="3448" y="1557"/>
                  <a:ext cx="72" cy="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buFontTx/>
                    <a:buNone/>
                  </a:pPr>
                  <a:r>
                    <a:rPr lang="en-CA" altLang="en-US" sz="3600">
                      <a:solidFill>
                        <a:srgbClr val="000000"/>
                      </a:solidFill>
                    </a:rPr>
                    <a:t> </a:t>
                  </a:r>
                  <a:endParaRPr lang="en-CA" altLang="en-US"/>
                </a:p>
              </p:txBody>
            </p:sp>
            <p:sp>
              <p:nvSpPr>
                <p:cNvPr id="15477" name="Rectangle 402"/>
                <p:cNvSpPr>
                  <a:spLocks noChangeArrowheads="1"/>
                </p:cNvSpPr>
                <p:nvPr/>
              </p:nvSpPr>
              <p:spPr bwMode="auto">
                <a:xfrm>
                  <a:off x="3410" y="1549"/>
                  <a:ext cx="38" cy="33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478" name="Rectangle 403"/>
                <p:cNvSpPr>
                  <a:spLocks noChangeArrowheads="1"/>
                </p:cNvSpPr>
                <p:nvPr/>
              </p:nvSpPr>
              <p:spPr bwMode="auto">
                <a:xfrm>
                  <a:off x="3685" y="1549"/>
                  <a:ext cx="38" cy="33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479" name="Rectangle 404"/>
                <p:cNvSpPr>
                  <a:spLocks noChangeArrowheads="1"/>
                </p:cNvSpPr>
                <p:nvPr/>
              </p:nvSpPr>
              <p:spPr bwMode="auto">
                <a:xfrm>
                  <a:off x="3410" y="1880"/>
                  <a:ext cx="313" cy="684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480" name="Rectangle 405"/>
                <p:cNvSpPr>
                  <a:spLocks noChangeArrowheads="1"/>
                </p:cNvSpPr>
                <p:nvPr/>
              </p:nvSpPr>
              <p:spPr bwMode="auto">
                <a:xfrm>
                  <a:off x="3398" y="1536"/>
                  <a:ext cx="12" cy="1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481" name="Line 406"/>
                <p:cNvSpPr>
                  <a:spLocks noChangeShapeType="1"/>
                </p:cNvSpPr>
                <p:nvPr/>
              </p:nvSpPr>
              <p:spPr bwMode="auto">
                <a:xfrm>
                  <a:off x="3398" y="1536"/>
                  <a:ext cx="1" cy="1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82" name="Rectangle 407"/>
                <p:cNvSpPr>
                  <a:spLocks noChangeArrowheads="1"/>
                </p:cNvSpPr>
                <p:nvPr/>
              </p:nvSpPr>
              <p:spPr bwMode="auto">
                <a:xfrm>
                  <a:off x="3398" y="1536"/>
                  <a:ext cx="12" cy="11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483" name="Line 408"/>
                <p:cNvSpPr>
                  <a:spLocks noChangeShapeType="1"/>
                </p:cNvSpPr>
                <p:nvPr/>
              </p:nvSpPr>
              <p:spPr bwMode="auto">
                <a:xfrm>
                  <a:off x="3398" y="1536"/>
                  <a:ext cx="1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84" name="Line 409"/>
                <p:cNvSpPr>
                  <a:spLocks noChangeShapeType="1"/>
                </p:cNvSpPr>
                <p:nvPr/>
              </p:nvSpPr>
              <p:spPr bwMode="auto">
                <a:xfrm>
                  <a:off x="3398" y="1536"/>
                  <a:ext cx="1" cy="1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85" name="Rectangle 410"/>
                <p:cNvSpPr>
                  <a:spLocks noChangeArrowheads="1"/>
                </p:cNvSpPr>
                <p:nvPr/>
              </p:nvSpPr>
              <p:spPr bwMode="auto">
                <a:xfrm>
                  <a:off x="3410" y="1536"/>
                  <a:ext cx="313" cy="11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486" name="Line 411"/>
                <p:cNvSpPr>
                  <a:spLocks noChangeShapeType="1"/>
                </p:cNvSpPr>
                <p:nvPr/>
              </p:nvSpPr>
              <p:spPr bwMode="auto">
                <a:xfrm>
                  <a:off x="3410" y="1536"/>
                  <a:ext cx="313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87" name="Rectangle 412"/>
                <p:cNvSpPr>
                  <a:spLocks noChangeArrowheads="1"/>
                </p:cNvSpPr>
                <p:nvPr/>
              </p:nvSpPr>
              <p:spPr bwMode="auto">
                <a:xfrm>
                  <a:off x="3410" y="1547"/>
                  <a:ext cx="313" cy="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488" name="Rectangle 413"/>
                <p:cNvSpPr>
                  <a:spLocks noChangeArrowheads="1"/>
                </p:cNvSpPr>
                <p:nvPr/>
              </p:nvSpPr>
              <p:spPr bwMode="auto">
                <a:xfrm>
                  <a:off x="3723" y="1536"/>
                  <a:ext cx="11" cy="1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489" name="Line 414"/>
                <p:cNvSpPr>
                  <a:spLocks noChangeShapeType="1"/>
                </p:cNvSpPr>
                <p:nvPr/>
              </p:nvSpPr>
              <p:spPr bwMode="auto">
                <a:xfrm>
                  <a:off x="3723" y="1536"/>
                  <a:ext cx="1" cy="1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90" name="Rectangle 415"/>
                <p:cNvSpPr>
                  <a:spLocks noChangeArrowheads="1"/>
                </p:cNvSpPr>
                <p:nvPr/>
              </p:nvSpPr>
              <p:spPr bwMode="auto">
                <a:xfrm>
                  <a:off x="3723" y="1536"/>
                  <a:ext cx="11" cy="11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491" name="Line 416"/>
                <p:cNvSpPr>
                  <a:spLocks noChangeShapeType="1"/>
                </p:cNvSpPr>
                <p:nvPr/>
              </p:nvSpPr>
              <p:spPr bwMode="auto">
                <a:xfrm>
                  <a:off x="3723" y="1536"/>
                  <a:ext cx="1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92" name="Line 417"/>
                <p:cNvSpPr>
                  <a:spLocks noChangeShapeType="1"/>
                </p:cNvSpPr>
                <p:nvPr/>
              </p:nvSpPr>
              <p:spPr bwMode="auto">
                <a:xfrm>
                  <a:off x="3723" y="1536"/>
                  <a:ext cx="1" cy="1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93" name="Rectangle 418"/>
                <p:cNvSpPr>
                  <a:spLocks noChangeArrowheads="1"/>
                </p:cNvSpPr>
                <p:nvPr/>
              </p:nvSpPr>
              <p:spPr bwMode="auto">
                <a:xfrm>
                  <a:off x="3398" y="1549"/>
                  <a:ext cx="12" cy="101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494" name="Line 419"/>
                <p:cNvSpPr>
                  <a:spLocks noChangeShapeType="1"/>
                </p:cNvSpPr>
                <p:nvPr/>
              </p:nvSpPr>
              <p:spPr bwMode="auto">
                <a:xfrm>
                  <a:off x="3398" y="1549"/>
                  <a:ext cx="1" cy="101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95" name="Rectangle 420"/>
                <p:cNvSpPr>
                  <a:spLocks noChangeArrowheads="1"/>
                </p:cNvSpPr>
                <p:nvPr/>
              </p:nvSpPr>
              <p:spPr bwMode="auto">
                <a:xfrm>
                  <a:off x="3398" y="2564"/>
                  <a:ext cx="12" cy="11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496" name="Line 421"/>
                <p:cNvSpPr>
                  <a:spLocks noChangeShapeType="1"/>
                </p:cNvSpPr>
                <p:nvPr/>
              </p:nvSpPr>
              <p:spPr bwMode="auto">
                <a:xfrm>
                  <a:off x="3398" y="2564"/>
                  <a:ext cx="1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97" name="Line 422"/>
                <p:cNvSpPr>
                  <a:spLocks noChangeShapeType="1"/>
                </p:cNvSpPr>
                <p:nvPr/>
              </p:nvSpPr>
              <p:spPr bwMode="auto">
                <a:xfrm>
                  <a:off x="3398" y="2564"/>
                  <a:ext cx="1" cy="1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98" name="Rectangle 423"/>
                <p:cNvSpPr>
                  <a:spLocks noChangeArrowheads="1"/>
                </p:cNvSpPr>
                <p:nvPr/>
              </p:nvSpPr>
              <p:spPr bwMode="auto">
                <a:xfrm>
                  <a:off x="3398" y="2564"/>
                  <a:ext cx="12" cy="11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499" name="Line 424"/>
                <p:cNvSpPr>
                  <a:spLocks noChangeShapeType="1"/>
                </p:cNvSpPr>
                <p:nvPr/>
              </p:nvSpPr>
              <p:spPr bwMode="auto">
                <a:xfrm>
                  <a:off x="3398" y="2564"/>
                  <a:ext cx="1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00" name="Line 425"/>
                <p:cNvSpPr>
                  <a:spLocks noChangeShapeType="1"/>
                </p:cNvSpPr>
                <p:nvPr/>
              </p:nvSpPr>
              <p:spPr bwMode="auto">
                <a:xfrm>
                  <a:off x="3398" y="2564"/>
                  <a:ext cx="1" cy="1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01" name="Rectangle 426"/>
                <p:cNvSpPr>
                  <a:spLocks noChangeArrowheads="1"/>
                </p:cNvSpPr>
                <p:nvPr/>
              </p:nvSpPr>
              <p:spPr bwMode="auto">
                <a:xfrm>
                  <a:off x="3410" y="2564"/>
                  <a:ext cx="313" cy="11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502" name="Line 427"/>
                <p:cNvSpPr>
                  <a:spLocks noChangeShapeType="1"/>
                </p:cNvSpPr>
                <p:nvPr/>
              </p:nvSpPr>
              <p:spPr bwMode="auto">
                <a:xfrm>
                  <a:off x="3410" y="2564"/>
                  <a:ext cx="313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03" name="Rectangle 428"/>
                <p:cNvSpPr>
                  <a:spLocks noChangeArrowheads="1"/>
                </p:cNvSpPr>
                <p:nvPr/>
              </p:nvSpPr>
              <p:spPr bwMode="auto">
                <a:xfrm>
                  <a:off x="3723" y="1549"/>
                  <a:ext cx="11" cy="101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504" name="Line 429"/>
                <p:cNvSpPr>
                  <a:spLocks noChangeShapeType="1"/>
                </p:cNvSpPr>
                <p:nvPr/>
              </p:nvSpPr>
              <p:spPr bwMode="auto">
                <a:xfrm>
                  <a:off x="3723" y="1549"/>
                  <a:ext cx="1" cy="101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05" name="Rectangle 430"/>
                <p:cNvSpPr>
                  <a:spLocks noChangeArrowheads="1"/>
                </p:cNvSpPr>
                <p:nvPr/>
              </p:nvSpPr>
              <p:spPr bwMode="auto">
                <a:xfrm>
                  <a:off x="3723" y="2564"/>
                  <a:ext cx="11" cy="11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506" name="Line 431"/>
                <p:cNvSpPr>
                  <a:spLocks noChangeShapeType="1"/>
                </p:cNvSpPr>
                <p:nvPr/>
              </p:nvSpPr>
              <p:spPr bwMode="auto">
                <a:xfrm>
                  <a:off x="3723" y="2564"/>
                  <a:ext cx="1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07" name="Line 432"/>
                <p:cNvSpPr>
                  <a:spLocks noChangeShapeType="1"/>
                </p:cNvSpPr>
                <p:nvPr/>
              </p:nvSpPr>
              <p:spPr bwMode="auto">
                <a:xfrm>
                  <a:off x="3723" y="2564"/>
                  <a:ext cx="1" cy="1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08" name="Rectangle 433"/>
                <p:cNvSpPr>
                  <a:spLocks noChangeArrowheads="1"/>
                </p:cNvSpPr>
                <p:nvPr/>
              </p:nvSpPr>
              <p:spPr bwMode="auto">
                <a:xfrm>
                  <a:off x="3723" y="2564"/>
                  <a:ext cx="11" cy="11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509" name="Line 434"/>
                <p:cNvSpPr>
                  <a:spLocks noChangeShapeType="1"/>
                </p:cNvSpPr>
                <p:nvPr/>
              </p:nvSpPr>
              <p:spPr bwMode="auto">
                <a:xfrm>
                  <a:off x="3723" y="2564"/>
                  <a:ext cx="1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10" name="Line 435"/>
                <p:cNvSpPr>
                  <a:spLocks noChangeShapeType="1"/>
                </p:cNvSpPr>
                <p:nvPr/>
              </p:nvSpPr>
              <p:spPr bwMode="auto">
                <a:xfrm>
                  <a:off x="3723" y="2564"/>
                  <a:ext cx="1" cy="1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11" name="Rectangle 436"/>
                <p:cNvSpPr>
                  <a:spLocks noChangeArrowheads="1"/>
                </p:cNvSpPr>
                <p:nvPr/>
              </p:nvSpPr>
              <p:spPr bwMode="auto">
                <a:xfrm>
                  <a:off x="3266" y="2575"/>
                  <a:ext cx="20" cy="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buFontTx/>
                    <a:buNone/>
                  </a:pPr>
                  <a:r>
                    <a:rPr lang="en-CA" altLang="en-US" sz="1000">
                      <a:solidFill>
                        <a:srgbClr val="010000"/>
                      </a:solidFill>
                    </a:rPr>
                    <a:t> </a:t>
                  </a:r>
                  <a:endParaRPr lang="en-CA" altLang="en-US"/>
                </a:p>
              </p:txBody>
            </p:sp>
          </p:grpSp>
          <p:grpSp>
            <p:nvGrpSpPr>
              <p:cNvPr id="15471" name="Group 437"/>
              <p:cNvGrpSpPr>
                <a:grpSpLocks/>
              </p:cNvGrpSpPr>
              <p:nvPr/>
            </p:nvGrpSpPr>
            <p:grpSpPr bwMode="auto">
              <a:xfrm>
                <a:off x="3443" y="1536"/>
                <a:ext cx="253" cy="1063"/>
                <a:chOff x="3408" y="1536"/>
                <a:chExt cx="253" cy="1063"/>
              </a:xfrm>
            </p:grpSpPr>
            <p:sp>
              <p:nvSpPr>
                <p:cNvPr id="15472" name="Text Box 438"/>
                <p:cNvSpPr txBox="1">
                  <a:spLocks noChangeArrowheads="1"/>
                </p:cNvSpPr>
                <p:nvPr/>
              </p:nvSpPr>
              <p:spPr bwMode="auto">
                <a:xfrm>
                  <a:off x="3408" y="1872"/>
                  <a:ext cx="252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buFontTx/>
                    <a:buNone/>
                  </a:pPr>
                  <a:r>
                    <a:rPr lang="en-US" altLang="en-US" sz="3400">
                      <a:solidFill>
                        <a:schemeClr val="bg2"/>
                      </a:solidFill>
                    </a:rPr>
                    <a:t>0</a:t>
                  </a:r>
                  <a:endParaRPr lang="en-CA" altLang="en-US" sz="34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15473" name="Text Box 439"/>
                <p:cNvSpPr txBox="1">
                  <a:spLocks noChangeArrowheads="1"/>
                </p:cNvSpPr>
                <p:nvPr/>
              </p:nvSpPr>
              <p:spPr bwMode="auto">
                <a:xfrm>
                  <a:off x="3408" y="1536"/>
                  <a:ext cx="252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buFontTx/>
                    <a:buNone/>
                  </a:pPr>
                  <a:r>
                    <a:rPr lang="en-US" altLang="en-US" sz="3400">
                      <a:solidFill>
                        <a:schemeClr val="bg2"/>
                      </a:solidFill>
                    </a:rPr>
                    <a:t>0</a:t>
                  </a:r>
                  <a:endParaRPr lang="en-CA" altLang="en-US" sz="34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15474" name="Text Box 440"/>
                <p:cNvSpPr txBox="1">
                  <a:spLocks noChangeArrowheads="1"/>
                </p:cNvSpPr>
                <p:nvPr/>
              </p:nvSpPr>
              <p:spPr bwMode="auto">
                <a:xfrm>
                  <a:off x="3409" y="2215"/>
                  <a:ext cx="252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buFontTx/>
                    <a:buNone/>
                  </a:pPr>
                  <a:r>
                    <a:rPr lang="en-US" altLang="en-US" sz="3400">
                      <a:solidFill>
                        <a:schemeClr val="bg2"/>
                      </a:solidFill>
                    </a:rPr>
                    <a:t>0</a:t>
                  </a:r>
                  <a:endParaRPr lang="en-CA" altLang="en-US" sz="3400">
                    <a:solidFill>
                      <a:schemeClr val="bg2"/>
                    </a:solidFill>
                  </a:endParaRPr>
                </a:p>
              </p:txBody>
            </p:sp>
          </p:grpSp>
        </p:grpSp>
        <p:sp>
          <p:nvSpPr>
            <p:cNvPr id="15469" name="Rectangle 441"/>
            <p:cNvSpPr>
              <a:spLocks noChangeArrowheads="1"/>
            </p:cNvSpPr>
            <p:nvPr/>
          </p:nvSpPr>
          <p:spPr bwMode="auto">
            <a:xfrm>
              <a:off x="2842" y="213"/>
              <a:ext cx="56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kumimoji="0" lang="en-US" altLang="en-US" sz="4400">
                  <a:solidFill>
                    <a:srgbClr val="FF0000"/>
                  </a:solidFill>
                </a:rPr>
                <a:t>um</a:t>
              </a:r>
              <a:endParaRPr kumimoji="0" lang="en-CA" altLang="en-US" sz="4400">
                <a:solidFill>
                  <a:srgbClr val="FF0000"/>
                </a:solidFill>
              </a:endParaRPr>
            </a:p>
          </p:txBody>
        </p:sp>
      </p:grpSp>
      <p:grpSp>
        <p:nvGrpSpPr>
          <p:cNvPr id="15373" name="Group 442"/>
          <p:cNvGrpSpPr>
            <a:grpSpLocks/>
          </p:cNvGrpSpPr>
          <p:nvPr/>
        </p:nvGrpSpPr>
        <p:grpSpPr bwMode="auto">
          <a:xfrm>
            <a:off x="974725" y="2443163"/>
            <a:ext cx="890588" cy="1603375"/>
            <a:chOff x="614" y="1539"/>
            <a:chExt cx="561" cy="1010"/>
          </a:xfrm>
        </p:grpSpPr>
        <p:sp>
          <p:nvSpPr>
            <p:cNvPr id="15374" name="Rectangle 443"/>
            <p:cNvSpPr>
              <a:spLocks noChangeArrowheads="1"/>
            </p:cNvSpPr>
            <p:nvPr/>
          </p:nvSpPr>
          <p:spPr bwMode="auto">
            <a:xfrm>
              <a:off x="676" y="1552"/>
              <a:ext cx="173" cy="221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75" name="Rectangle 444"/>
            <p:cNvSpPr>
              <a:spLocks noChangeArrowheads="1"/>
            </p:cNvSpPr>
            <p:nvPr/>
          </p:nvSpPr>
          <p:spPr bwMode="auto">
            <a:xfrm>
              <a:off x="676" y="1553"/>
              <a:ext cx="13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2400">
                  <a:solidFill>
                    <a:srgbClr val="FFFFFF"/>
                  </a:solidFill>
                </a:rPr>
                <a:t>A</a:t>
              </a:r>
              <a:endParaRPr lang="en-CA" altLang="en-US"/>
            </a:p>
          </p:txBody>
        </p:sp>
        <p:sp>
          <p:nvSpPr>
            <p:cNvPr id="15376" name="Rectangle 445"/>
            <p:cNvSpPr>
              <a:spLocks noChangeArrowheads="1"/>
            </p:cNvSpPr>
            <p:nvPr/>
          </p:nvSpPr>
          <p:spPr bwMode="auto">
            <a:xfrm>
              <a:off x="849" y="1552"/>
              <a:ext cx="4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2400" b="1" i="1">
                  <a:solidFill>
                    <a:srgbClr val="FFFFFF"/>
                  </a:solidFill>
                </a:rPr>
                <a:t> </a:t>
              </a:r>
              <a:endParaRPr lang="en-CA" altLang="en-US"/>
            </a:p>
          </p:txBody>
        </p:sp>
        <p:sp>
          <p:nvSpPr>
            <p:cNvPr id="15377" name="Rectangle 446"/>
            <p:cNvSpPr>
              <a:spLocks noChangeArrowheads="1"/>
            </p:cNvSpPr>
            <p:nvPr/>
          </p:nvSpPr>
          <p:spPr bwMode="auto">
            <a:xfrm>
              <a:off x="628" y="1552"/>
              <a:ext cx="48" cy="221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78" name="Rectangle 447"/>
            <p:cNvSpPr>
              <a:spLocks noChangeArrowheads="1"/>
            </p:cNvSpPr>
            <p:nvPr/>
          </p:nvSpPr>
          <p:spPr bwMode="auto">
            <a:xfrm>
              <a:off x="849" y="1552"/>
              <a:ext cx="53" cy="221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79" name="Rectangle 448"/>
            <p:cNvSpPr>
              <a:spLocks noChangeArrowheads="1"/>
            </p:cNvSpPr>
            <p:nvPr/>
          </p:nvSpPr>
          <p:spPr bwMode="auto">
            <a:xfrm>
              <a:off x="956" y="1552"/>
              <a:ext cx="159" cy="221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80" name="Rectangle 449"/>
            <p:cNvSpPr>
              <a:spLocks noChangeArrowheads="1"/>
            </p:cNvSpPr>
            <p:nvPr/>
          </p:nvSpPr>
          <p:spPr bwMode="auto">
            <a:xfrm>
              <a:off x="956" y="1553"/>
              <a:ext cx="1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2400">
                  <a:solidFill>
                    <a:srgbClr val="FFFFFF"/>
                  </a:solidFill>
                </a:rPr>
                <a:t>B</a:t>
              </a:r>
              <a:endParaRPr lang="en-CA" altLang="en-US"/>
            </a:p>
          </p:txBody>
        </p:sp>
        <p:sp>
          <p:nvSpPr>
            <p:cNvPr id="15381" name="Rectangle 450"/>
            <p:cNvSpPr>
              <a:spLocks noChangeArrowheads="1"/>
            </p:cNvSpPr>
            <p:nvPr/>
          </p:nvSpPr>
          <p:spPr bwMode="auto">
            <a:xfrm>
              <a:off x="1115" y="1550"/>
              <a:ext cx="4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2400" b="1">
                  <a:solidFill>
                    <a:srgbClr val="FFFFFF"/>
                  </a:solidFill>
                </a:rPr>
                <a:t> </a:t>
              </a:r>
              <a:endParaRPr lang="en-CA" altLang="en-US"/>
            </a:p>
          </p:txBody>
        </p:sp>
        <p:sp>
          <p:nvSpPr>
            <p:cNvPr id="15382" name="Rectangle 451"/>
            <p:cNvSpPr>
              <a:spLocks noChangeArrowheads="1"/>
            </p:cNvSpPr>
            <p:nvPr/>
          </p:nvSpPr>
          <p:spPr bwMode="auto">
            <a:xfrm>
              <a:off x="902" y="1552"/>
              <a:ext cx="54" cy="221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83" name="Rectangle 452"/>
            <p:cNvSpPr>
              <a:spLocks noChangeArrowheads="1"/>
            </p:cNvSpPr>
            <p:nvPr/>
          </p:nvSpPr>
          <p:spPr bwMode="auto">
            <a:xfrm>
              <a:off x="1115" y="1552"/>
              <a:ext cx="46" cy="221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84" name="Rectangle 453"/>
            <p:cNvSpPr>
              <a:spLocks noChangeArrowheads="1"/>
            </p:cNvSpPr>
            <p:nvPr/>
          </p:nvSpPr>
          <p:spPr bwMode="auto">
            <a:xfrm>
              <a:off x="614" y="1539"/>
              <a:ext cx="14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85" name="Line 454"/>
            <p:cNvSpPr>
              <a:spLocks noChangeShapeType="1"/>
            </p:cNvSpPr>
            <p:nvPr/>
          </p:nvSpPr>
          <p:spPr bwMode="auto">
            <a:xfrm>
              <a:off x="614" y="1539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Rectangle 455"/>
            <p:cNvSpPr>
              <a:spLocks noChangeArrowheads="1"/>
            </p:cNvSpPr>
            <p:nvPr/>
          </p:nvSpPr>
          <p:spPr bwMode="auto">
            <a:xfrm>
              <a:off x="614" y="1539"/>
              <a:ext cx="14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87" name="Line 456"/>
            <p:cNvSpPr>
              <a:spLocks noChangeShapeType="1"/>
            </p:cNvSpPr>
            <p:nvPr/>
          </p:nvSpPr>
          <p:spPr bwMode="auto">
            <a:xfrm>
              <a:off x="614" y="1539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Line 457"/>
            <p:cNvSpPr>
              <a:spLocks noChangeShapeType="1"/>
            </p:cNvSpPr>
            <p:nvPr/>
          </p:nvSpPr>
          <p:spPr bwMode="auto">
            <a:xfrm>
              <a:off x="614" y="1539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Rectangle 458"/>
            <p:cNvSpPr>
              <a:spLocks noChangeArrowheads="1"/>
            </p:cNvSpPr>
            <p:nvPr/>
          </p:nvSpPr>
          <p:spPr bwMode="auto">
            <a:xfrm>
              <a:off x="628" y="1539"/>
              <a:ext cx="274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90" name="Line 459"/>
            <p:cNvSpPr>
              <a:spLocks noChangeShapeType="1"/>
            </p:cNvSpPr>
            <p:nvPr/>
          </p:nvSpPr>
          <p:spPr bwMode="auto">
            <a:xfrm>
              <a:off x="628" y="1539"/>
              <a:ext cx="27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Rectangle 460"/>
            <p:cNvSpPr>
              <a:spLocks noChangeArrowheads="1"/>
            </p:cNvSpPr>
            <p:nvPr/>
          </p:nvSpPr>
          <p:spPr bwMode="auto">
            <a:xfrm>
              <a:off x="628" y="1550"/>
              <a:ext cx="274" cy="2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92" name="Rectangle 461"/>
            <p:cNvSpPr>
              <a:spLocks noChangeArrowheads="1"/>
            </p:cNvSpPr>
            <p:nvPr/>
          </p:nvSpPr>
          <p:spPr bwMode="auto">
            <a:xfrm>
              <a:off x="902" y="1550"/>
              <a:ext cx="14" cy="2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93" name="Rectangle 462"/>
            <p:cNvSpPr>
              <a:spLocks noChangeArrowheads="1"/>
            </p:cNvSpPr>
            <p:nvPr/>
          </p:nvSpPr>
          <p:spPr bwMode="auto">
            <a:xfrm>
              <a:off x="902" y="1539"/>
              <a:ext cx="14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94" name="Line 463"/>
            <p:cNvSpPr>
              <a:spLocks noChangeShapeType="1"/>
            </p:cNvSpPr>
            <p:nvPr/>
          </p:nvSpPr>
          <p:spPr bwMode="auto">
            <a:xfrm>
              <a:off x="902" y="1539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Line 464"/>
            <p:cNvSpPr>
              <a:spLocks noChangeShapeType="1"/>
            </p:cNvSpPr>
            <p:nvPr/>
          </p:nvSpPr>
          <p:spPr bwMode="auto">
            <a:xfrm>
              <a:off x="902" y="1539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6" name="Rectangle 465"/>
            <p:cNvSpPr>
              <a:spLocks noChangeArrowheads="1"/>
            </p:cNvSpPr>
            <p:nvPr/>
          </p:nvSpPr>
          <p:spPr bwMode="auto">
            <a:xfrm>
              <a:off x="916" y="1539"/>
              <a:ext cx="245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97" name="Line 466"/>
            <p:cNvSpPr>
              <a:spLocks noChangeShapeType="1"/>
            </p:cNvSpPr>
            <p:nvPr/>
          </p:nvSpPr>
          <p:spPr bwMode="auto">
            <a:xfrm>
              <a:off x="916" y="1539"/>
              <a:ext cx="2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8" name="Rectangle 467"/>
            <p:cNvSpPr>
              <a:spLocks noChangeArrowheads="1"/>
            </p:cNvSpPr>
            <p:nvPr/>
          </p:nvSpPr>
          <p:spPr bwMode="auto">
            <a:xfrm>
              <a:off x="916" y="1550"/>
              <a:ext cx="245" cy="2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99" name="Rectangle 468"/>
            <p:cNvSpPr>
              <a:spLocks noChangeArrowheads="1"/>
            </p:cNvSpPr>
            <p:nvPr/>
          </p:nvSpPr>
          <p:spPr bwMode="auto">
            <a:xfrm>
              <a:off x="1161" y="1539"/>
              <a:ext cx="14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400" name="Line 469"/>
            <p:cNvSpPr>
              <a:spLocks noChangeShapeType="1"/>
            </p:cNvSpPr>
            <p:nvPr/>
          </p:nvSpPr>
          <p:spPr bwMode="auto">
            <a:xfrm>
              <a:off x="1161" y="1539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1" name="Rectangle 470"/>
            <p:cNvSpPr>
              <a:spLocks noChangeArrowheads="1"/>
            </p:cNvSpPr>
            <p:nvPr/>
          </p:nvSpPr>
          <p:spPr bwMode="auto">
            <a:xfrm>
              <a:off x="1161" y="1539"/>
              <a:ext cx="14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402" name="Line 471"/>
            <p:cNvSpPr>
              <a:spLocks noChangeShapeType="1"/>
            </p:cNvSpPr>
            <p:nvPr/>
          </p:nvSpPr>
          <p:spPr bwMode="auto">
            <a:xfrm>
              <a:off x="1161" y="1539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3" name="Line 472"/>
            <p:cNvSpPr>
              <a:spLocks noChangeShapeType="1"/>
            </p:cNvSpPr>
            <p:nvPr/>
          </p:nvSpPr>
          <p:spPr bwMode="auto">
            <a:xfrm>
              <a:off x="1161" y="1539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4" name="Rectangle 473"/>
            <p:cNvSpPr>
              <a:spLocks noChangeArrowheads="1"/>
            </p:cNvSpPr>
            <p:nvPr/>
          </p:nvSpPr>
          <p:spPr bwMode="auto">
            <a:xfrm>
              <a:off x="614" y="1552"/>
              <a:ext cx="14" cy="2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405" name="Line 474"/>
            <p:cNvSpPr>
              <a:spLocks noChangeShapeType="1"/>
            </p:cNvSpPr>
            <p:nvPr/>
          </p:nvSpPr>
          <p:spPr bwMode="auto">
            <a:xfrm>
              <a:off x="614" y="1552"/>
              <a:ext cx="1" cy="2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6" name="Rectangle 475"/>
            <p:cNvSpPr>
              <a:spLocks noChangeArrowheads="1"/>
            </p:cNvSpPr>
            <p:nvPr/>
          </p:nvSpPr>
          <p:spPr bwMode="auto">
            <a:xfrm>
              <a:off x="1161" y="1552"/>
              <a:ext cx="14" cy="2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407" name="Line 476"/>
            <p:cNvSpPr>
              <a:spLocks noChangeShapeType="1"/>
            </p:cNvSpPr>
            <p:nvPr/>
          </p:nvSpPr>
          <p:spPr bwMode="auto">
            <a:xfrm>
              <a:off x="1161" y="1552"/>
              <a:ext cx="1" cy="2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8" name="Rectangle 477"/>
            <p:cNvSpPr>
              <a:spLocks noChangeArrowheads="1"/>
            </p:cNvSpPr>
            <p:nvPr/>
          </p:nvSpPr>
          <p:spPr bwMode="auto">
            <a:xfrm>
              <a:off x="676" y="1777"/>
              <a:ext cx="173" cy="22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409" name="Rectangle 478"/>
            <p:cNvSpPr>
              <a:spLocks noChangeArrowheads="1"/>
            </p:cNvSpPr>
            <p:nvPr/>
          </p:nvSpPr>
          <p:spPr bwMode="auto">
            <a:xfrm>
              <a:off x="676" y="1779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2400">
                  <a:solidFill>
                    <a:srgbClr val="010000"/>
                  </a:solidFill>
                </a:rPr>
                <a:t>3</a:t>
              </a:r>
              <a:endParaRPr lang="en-CA" altLang="en-US"/>
            </a:p>
          </p:txBody>
        </p:sp>
        <p:sp>
          <p:nvSpPr>
            <p:cNvPr id="15410" name="Rectangle 479"/>
            <p:cNvSpPr>
              <a:spLocks noChangeArrowheads="1"/>
            </p:cNvSpPr>
            <p:nvPr/>
          </p:nvSpPr>
          <p:spPr bwMode="auto">
            <a:xfrm>
              <a:off x="795" y="1779"/>
              <a:ext cx="4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2400">
                  <a:solidFill>
                    <a:srgbClr val="010000"/>
                  </a:solidFill>
                </a:rPr>
                <a:t> </a:t>
              </a:r>
              <a:endParaRPr lang="en-CA" altLang="en-US"/>
            </a:p>
          </p:txBody>
        </p:sp>
        <p:sp>
          <p:nvSpPr>
            <p:cNvPr id="15411" name="Rectangle 480"/>
            <p:cNvSpPr>
              <a:spLocks noChangeArrowheads="1"/>
            </p:cNvSpPr>
            <p:nvPr/>
          </p:nvSpPr>
          <p:spPr bwMode="auto">
            <a:xfrm>
              <a:off x="676" y="1998"/>
              <a:ext cx="173" cy="22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412" name="Rectangle 481"/>
            <p:cNvSpPr>
              <a:spLocks noChangeArrowheads="1"/>
            </p:cNvSpPr>
            <p:nvPr/>
          </p:nvSpPr>
          <p:spPr bwMode="auto">
            <a:xfrm>
              <a:off x="676" y="2000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2400">
                  <a:solidFill>
                    <a:srgbClr val="010000"/>
                  </a:solidFill>
                </a:rPr>
                <a:t>1</a:t>
              </a:r>
              <a:endParaRPr lang="en-CA" altLang="en-US"/>
            </a:p>
          </p:txBody>
        </p:sp>
        <p:sp>
          <p:nvSpPr>
            <p:cNvPr id="15413" name="Rectangle 482"/>
            <p:cNvSpPr>
              <a:spLocks noChangeArrowheads="1"/>
            </p:cNvSpPr>
            <p:nvPr/>
          </p:nvSpPr>
          <p:spPr bwMode="auto">
            <a:xfrm>
              <a:off x="795" y="2000"/>
              <a:ext cx="4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2400">
                  <a:solidFill>
                    <a:srgbClr val="010000"/>
                  </a:solidFill>
                </a:rPr>
                <a:t> </a:t>
              </a:r>
              <a:endParaRPr lang="en-CA" altLang="en-US"/>
            </a:p>
          </p:txBody>
        </p:sp>
        <p:sp>
          <p:nvSpPr>
            <p:cNvPr id="15414" name="Rectangle 483"/>
            <p:cNvSpPr>
              <a:spLocks noChangeArrowheads="1"/>
            </p:cNvSpPr>
            <p:nvPr/>
          </p:nvSpPr>
          <p:spPr bwMode="auto">
            <a:xfrm>
              <a:off x="676" y="2219"/>
              <a:ext cx="173" cy="22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415" name="Rectangle 484"/>
            <p:cNvSpPr>
              <a:spLocks noChangeArrowheads="1"/>
            </p:cNvSpPr>
            <p:nvPr/>
          </p:nvSpPr>
          <p:spPr bwMode="auto">
            <a:xfrm>
              <a:off x="676" y="2221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2400">
                  <a:solidFill>
                    <a:srgbClr val="010000"/>
                  </a:solidFill>
                </a:rPr>
                <a:t>3</a:t>
              </a:r>
              <a:endParaRPr lang="en-CA" altLang="en-US"/>
            </a:p>
          </p:txBody>
        </p:sp>
        <p:sp>
          <p:nvSpPr>
            <p:cNvPr id="15416" name="Rectangle 485"/>
            <p:cNvSpPr>
              <a:spLocks noChangeArrowheads="1"/>
            </p:cNvSpPr>
            <p:nvPr/>
          </p:nvSpPr>
          <p:spPr bwMode="auto">
            <a:xfrm>
              <a:off x="795" y="2221"/>
              <a:ext cx="4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2400">
                  <a:solidFill>
                    <a:srgbClr val="010000"/>
                  </a:solidFill>
                </a:rPr>
                <a:t> </a:t>
              </a:r>
              <a:endParaRPr lang="en-CA" altLang="en-US"/>
            </a:p>
          </p:txBody>
        </p:sp>
        <p:sp>
          <p:nvSpPr>
            <p:cNvPr id="15417" name="Rectangle 486"/>
            <p:cNvSpPr>
              <a:spLocks noChangeArrowheads="1"/>
            </p:cNvSpPr>
            <p:nvPr/>
          </p:nvSpPr>
          <p:spPr bwMode="auto">
            <a:xfrm>
              <a:off x="628" y="1777"/>
              <a:ext cx="48" cy="66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418" name="Rectangle 487"/>
            <p:cNvSpPr>
              <a:spLocks noChangeArrowheads="1"/>
            </p:cNvSpPr>
            <p:nvPr/>
          </p:nvSpPr>
          <p:spPr bwMode="auto">
            <a:xfrm>
              <a:off x="849" y="1777"/>
              <a:ext cx="53" cy="66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419" name="Rectangle 488"/>
            <p:cNvSpPr>
              <a:spLocks noChangeArrowheads="1"/>
            </p:cNvSpPr>
            <p:nvPr/>
          </p:nvSpPr>
          <p:spPr bwMode="auto">
            <a:xfrm>
              <a:off x="956" y="1777"/>
              <a:ext cx="159" cy="22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420" name="Rectangle 489"/>
            <p:cNvSpPr>
              <a:spLocks noChangeArrowheads="1"/>
            </p:cNvSpPr>
            <p:nvPr/>
          </p:nvSpPr>
          <p:spPr bwMode="auto">
            <a:xfrm>
              <a:off x="956" y="1779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2400">
                  <a:solidFill>
                    <a:srgbClr val="010000"/>
                  </a:solidFill>
                </a:rPr>
                <a:t>6</a:t>
              </a:r>
              <a:endParaRPr lang="en-CA" altLang="en-US"/>
            </a:p>
          </p:txBody>
        </p:sp>
        <p:sp>
          <p:nvSpPr>
            <p:cNvPr id="15421" name="Rectangle 490"/>
            <p:cNvSpPr>
              <a:spLocks noChangeArrowheads="1"/>
            </p:cNvSpPr>
            <p:nvPr/>
          </p:nvSpPr>
          <p:spPr bwMode="auto">
            <a:xfrm>
              <a:off x="1075" y="1779"/>
              <a:ext cx="4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2400">
                  <a:solidFill>
                    <a:srgbClr val="010000"/>
                  </a:solidFill>
                </a:rPr>
                <a:t> </a:t>
              </a:r>
              <a:endParaRPr lang="en-CA" altLang="en-US"/>
            </a:p>
          </p:txBody>
        </p:sp>
        <p:sp>
          <p:nvSpPr>
            <p:cNvPr id="15422" name="Rectangle 491"/>
            <p:cNvSpPr>
              <a:spLocks noChangeArrowheads="1"/>
            </p:cNvSpPr>
            <p:nvPr/>
          </p:nvSpPr>
          <p:spPr bwMode="auto">
            <a:xfrm>
              <a:off x="956" y="1998"/>
              <a:ext cx="159" cy="22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423" name="Rectangle 492"/>
            <p:cNvSpPr>
              <a:spLocks noChangeArrowheads="1"/>
            </p:cNvSpPr>
            <p:nvPr/>
          </p:nvSpPr>
          <p:spPr bwMode="auto">
            <a:xfrm>
              <a:off x="956" y="2000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2400">
                  <a:solidFill>
                    <a:srgbClr val="010000"/>
                  </a:solidFill>
                </a:rPr>
                <a:t>7</a:t>
              </a:r>
              <a:endParaRPr lang="en-CA" altLang="en-US"/>
            </a:p>
          </p:txBody>
        </p:sp>
        <p:sp>
          <p:nvSpPr>
            <p:cNvPr id="15424" name="Rectangle 493"/>
            <p:cNvSpPr>
              <a:spLocks noChangeArrowheads="1"/>
            </p:cNvSpPr>
            <p:nvPr/>
          </p:nvSpPr>
          <p:spPr bwMode="auto">
            <a:xfrm>
              <a:off x="1075" y="2000"/>
              <a:ext cx="4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2400">
                  <a:solidFill>
                    <a:srgbClr val="010000"/>
                  </a:solidFill>
                </a:rPr>
                <a:t> </a:t>
              </a:r>
              <a:endParaRPr lang="en-CA" altLang="en-US"/>
            </a:p>
          </p:txBody>
        </p:sp>
        <p:sp>
          <p:nvSpPr>
            <p:cNvPr id="15425" name="Rectangle 494"/>
            <p:cNvSpPr>
              <a:spLocks noChangeArrowheads="1"/>
            </p:cNvSpPr>
            <p:nvPr/>
          </p:nvSpPr>
          <p:spPr bwMode="auto">
            <a:xfrm>
              <a:off x="956" y="2219"/>
              <a:ext cx="159" cy="22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426" name="Rectangle 495"/>
            <p:cNvSpPr>
              <a:spLocks noChangeArrowheads="1"/>
            </p:cNvSpPr>
            <p:nvPr/>
          </p:nvSpPr>
          <p:spPr bwMode="auto">
            <a:xfrm>
              <a:off x="956" y="2221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2400">
                  <a:solidFill>
                    <a:srgbClr val="010000"/>
                  </a:solidFill>
                </a:rPr>
                <a:t>8</a:t>
              </a:r>
              <a:endParaRPr lang="en-CA" altLang="en-US"/>
            </a:p>
          </p:txBody>
        </p:sp>
        <p:sp>
          <p:nvSpPr>
            <p:cNvPr id="15427" name="Rectangle 496"/>
            <p:cNvSpPr>
              <a:spLocks noChangeArrowheads="1"/>
            </p:cNvSpPr>
            <p:nvPr/>
          </p:nvSpPr>
          <p:spPr bwMode="auto">
            <a:xfrm>
              <a:off x="1075" y="2221"/>
              <a:ext cx="4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2400">
                  <a:solidFill>
                    <a:srgbClr val="000080"/>
                  </a:solidFill>
                </a:rPr>
                <a:t> </a:t>
              </a:r>
              <a:endParaRPr lang="en-CA" altLang="en-US"/>
            </a:p>
          </p:txBody>
        </p:sp>
        <p:sp>
          <p:nvSpPr>
            <p:cNvPr id="15428" name="Rectangle 497"/>
            <p:cNvSpPr>
              <a:spLocks noChangeArrowheads="1"/>
            </p:cNvSpPr>
            <p:nvPr/>
          </p:nvSpPr>
          <p:spPr bwMode="auto">
            <a:xfrm>
              <a:off x="902" y="1777"/>
              <a:ext cx="54" cy="66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429" name="Rectangle 498"/>
            <p:cNvSpPr>
              <a:spLocks noChangeArrowheads="1"/>
            </p:cNvSpPr>
            <p:nvPr/>
          </p:nvSpPr>
          <p:spPr bwMode="auto">
            <a:xfrm>
              <a:off x="1115" y="1777"/>
              <a:ext cx="46" cy="66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430" name="Rectangle 499"/>
            <p:cNvSpPr>
              <a:spLocks noChangeArrowheads="1"/>
            </p:cNvSpPr>
            <p:nvPr/>
          </p:nvSpPr>
          <p:spPr bwMode="auto">
            <a:xfrm>
              <a:off x="614" y="1771"/>
              <a:ext cx="14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431" name="Line 500"/>
            <p:cNvSpPr>
              <a:spLocks noChangeShapeType="1"/>
            </p:cNvSpPr>
            <p:nvPr/>
          </p:nvSpPr>
          <p:spPr bwMode="auto">
            <a:xfrm>
              <a:off x="614" y="1771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2" name="Rectangle 501"/>
            <p:cNvSpPr>
              <a:spLocks noChangeArrowheads="1"/>
            </p:cNvSpPr>
            <p:nvPr/>
          </p:nvSpPr>
          <p:spPr bwMode="auto">
            <a:xfrm>
              <a:off x="628" y="1771"/>
              <a:ext cx="274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433" name="Line 502"/>
            <p:cNvSpPr>
              <a:spLocks noChangeShapeType="1"/>
            </p:cNvSpPr>
            <p:nvPr/>
          </p:nvSpPr>
          <p:spPr bwMode="auto">
            <a:xfrm>
              <a:off x="628" y="1771"/>
              <a:ext cx="27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4" name="Rectangle 503"/>
            <p:cNvSpPr>
              <a:spLocks noChangeArrowheads="1"/>
            </p:cNvSpPr>
            <p:nvPr/>
          </p:nvSpPr>
          <p:spPr bwMode="auto">
            <a:xfrm>
              <a:off x="628" y="1776"/>
              <a:ext cx="274" cy="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435" name="Rectangle 504"/>
            <p:cNvSpPr>
              <a:spLocks noChangeArrowheads="1"/>
            </p:cNvSpPr>
            <p:nvPr/>
          </p:nvSpPr>
          <p:spPr bwMode="auto">
            <a:xfrm>
              <a:off x="902" y="1776"/>
              <a:ext cx="6" cy="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436" name="Rectangle 505"/>
            <p:cNvSpPr>
              <a:spLocks noChangeArrowheads="1"/>
            </p:cNvSpPr>
            <p:nvPr/>
          </p:nvSpPr>
          <p:spPr bwMode="auto">
            <a:xfrm>
              <a:off x="902" y="1771"/>
              <a:ext cx="6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437" name="Line 506"/>
            <p:cNvSpPr>
              <a:spLocks noChangeShapeType="1"/>
            </p:cNvSpPr>
            <p:nvPr/>
          </p:nvSpPr>
          <p:spPr bwMode="auto">
            <a:xfrm>
              <a:off x="902" y="1771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8" name="Line 507"/>
            <p:cNvSpPr>
              <a:spLocks noChangeShapeType="1"/>
            </p:cNvSpPr>
            <p:nvPr/>
          </p:nvSpPr>
          <p:spPr bwMode="auto">
            <a:xfrm>
              <a:off x="902" y="1771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9" name="Rectangle 508"/>
            <p:cNvSpPr>
              <a:spLocks noChangeArrowheads="1"/>
            </p:cNvSpPr>
            <p:nvPr/>
          </p:nvSpPr>
          <p:spPr bwMode="auto">
            <a:xfrm>
              <a:off x="908" y="1771"/>
              <a:ext cx="253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440" name="Line 509"/>
            <p:cNvSpPr>
              <a:spLocks noChangeShapeType="1"/>
            </p:cNvSpPr>
            <p:nvPr/>
          </p:nvSpPr>
          <p:spPr bwMode="auto">
            <a:xfrm>
              <a:off x="908" y="1771"/>
              <a:ext cx="2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1" name="Rectangle 510"/>
            <p:cNvSpPr>
              <a:spLocks noChangeArrowheads="1"/>
            </p:cNvSpPr>
            <p:nvPr/>
          </p:nvSpPr>
          <p:spPr bwMode="auto">
            <a:xfrm>
              <a:off x="908" y="1776"/>
              <a:ext cx="253" cy="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442" name="Rectangle 511"/>
            <p:cNvSpPr>
              <a:spLocks noChangeArrowheads="1"/>
            </p:cNvSpPr>
            <p:nvPr/>
          </p:nvSpPr>
          <p:spPr bwMode="auto">
            <a:xfrm>
              <a:off x="1161" y="1771"/>
              <a:ext cx="14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443" name="Line 512"/>
            <p:cNvSpPr>
              <a:spLocks noChangeShapeType="1"/>
            </p:cNvSpPr>
            <p:nvPr/>
          </p:nvSpPr>
          <p:spPr bwMode="auto">
            <a:xfrm>
              <a:off x="1161" y="1771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4" name="Rectangle 513"/>
            <p:cNvSpPr>
              <a:spLocks noChangeArrowheads="1"/>
            </p:cNvSpPr>
            <p:nvPr/>
          </p:nvSpPr>
          <p:spPr bwMode="auto">
            <a:xfrm>
              <a:off x="614" y="1777"/>
              <a:ext cx="14" cy="66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445" name="Line 514"/>
            <p:cNvSpPr>
              <a:spLocks noChangeShapeType="1"/>
            </p:cNvSpPr>
            <p:nvPr/>
          </p:nvSpPr>
          <p:spPr bwMode="auto">
            <a:xfrm>
              <a:off x="614" y="1777"/>
              <a:ext cx="1" cy="6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6" name="Rectangle 515"/>
            <p:cNvSpPr>
              <a:spLocks noChangeArrowheads="1"/>
            </p:cNvSpPr>
            <p:nvPr/>
          </p:nvSpPr>
          <p:spPr bwMode="auto">
            <a:xfrm>
              <a:off x="614" y="2442"/>
              <a:ext cx="14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447" name="Line 516"/>
            <p:cNvSpPr>
              <a:spLocks noChangeShapeType="1"/>
            </p:cNvSpPr>
            <p:nvPr/>
          </p:nvSpPr>
          <p:spPr bwMode="auto">
            <a:xfrm>
              <a:off x="614" y="2442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8" name="Line 517"/>
            <p:cNvSpPr>
              <a:spLocks noChangeShapeType="1"/>
            </p:cNvSpPr>
            <p:nvPr/>
          </p:nvSpPr>
          <p:spPr bwMode="auto">
            <a:xfrm>
              <a:off x="614" y="2442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9" name="Rectangle 518"/>
            <p:cNvSpPr>
              <a:spLocks noChangeArrowheads="1"/>
            </p:cNvSpPr>
            <p:nvPr/>
          </p:nvSpPr>
          <p:spPr bwMode="auto">
            <a:xfrm>
              <a:off x="614" y="2442"/>
              <a:ext cx="14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450" name="Line 519"/>
            <p:cNvSpPr>
              <a:spLocks noChangeShapeType="1"/>
            </p:cNvSpPr>
            <p:nvPr/>
          </p:nvSpPr>
          <p:spPr bwMode="auto">
            <a:xfrm>
              <a:off x="614" y="2442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1" name="Line 520"/>
            <p:cNvSpPr>
              <a:spLocks noChangeShapeType="1"/>
            </p:cNvSpPr>
            <p:nvPr/>
          </p:nvSpPr>
          <p:spPr bwMode="auto">
            <a:xfrm>
              <a:off x="614" y="2442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" name="Rectangle 521"/>
            <p:cNvSpPr>
              <a:spLocks noChangeArrowheads="1"/>
            </p:cNvSpPr>
            <p:nvPr/>
          </p:nvSpPr>
          <p:spPr bwMode="auto">
            <a:xfrm>
              <a:off x="628" y="2442"/>
              <a:ext cx="274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453" name="Line 522"/>
            <p:cNvSpPr>
              <a:spLocks noChangeShapeType="1"/>
            </p:cNvSpPr>
            <p:nvPr/>
          </p:nvSpPr>
          <p:spPr bwMode="auto">
            <a:xfrm>
              <a:off x="628" y="2442"/>
              <a:ext cx="27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4" name="Rectangle 523"/>
            <p:cNvSpPr>
              <a:spLocks noChangeArrowheads="1"/>
            </p:cNvSpPr>
            <p:nvPr/>
          </p:nvSpPr>
          <p:spPr bwMode="auto">
            <a:xfrm>
              <a:off x="902" y="2442"/>
              <a:ext cx="14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455" name="Line 524"/>
            <p:cNvSpPr>
              <a:spLocks noChangeShapeType="1"/>
            </p:cNvSpPr>
            <p:nvPr/>
          </p:nvSpPr>
          <p:spPr bwMode="auto">
            <a:xfrm>
              <a:off x="902" y="2442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6" name="Line 525"/>
            <p:cNvSpPr>
              <a:spLocks noChangeShapeType="1"/>
            </p:cNvSpPr>
            <p:nvPr/>
          </p:nvSpPr>
          <p:spPr bwMode="auto">
            <a:xfrm>
              <a:off x="902" y="2442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7" name="Rectangle 526"/>
            <p:cNvSpPr>
              <a:spLocks noChangeArrowheads="1"/>
            </p:cNvSpPr>
            <p:nvPr/>
          </p:nvSpPr>
          <p:spPr bwMode="auto">
            <a:xfrm>
              <a:off x="916" y="2442"/>
              <a:ext cx="245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458" name="Line 527"/>
            <p:cNvSpPr>
              <a:spLocks noChangeShapeType="1"/>
            </p:cNvSpPr>
            <p:nvPr/>
          </p:nvSpPr>
          <p:spPr bwMode="auto">
            <a:xfrm>
              <a:off x="916" y="2442"/>
              <a:ext cx="2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9" name="Rectangle 528"/>
            <p:cNvSpPr>
              <a:spLocks noChangeArrowheads="1"/>
            </p:cNvSpPr>
            <p:nvPr/>
          </p:nvSpPr>
          <p:spPr bwMode="auto">
            <a:xfrm>
              <a:off x="1161" y="1777"/>
              <a:ext cx="14" cy="66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460" name="Line 529"/>
            <p:cNvSpPr>
              <a:spLocks noChangeShapeType="1"/>
            </p:cNvSpPr>
            <p:nvPr/>
          </p:nvSpPr>
          <p:spPr bwMode="auto">
            <a:xfrm>
              <a:off x="1161" y="1777"/>
              <a:ext cx="1" cy="6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1" name="Rectangle 530"/>
            <p:cNvSpPr>
              <a:spLocks noChangeArrowheads="1"/>
            </p:cNvSpPr>
            <p:nvPr/>
          </p:nvSpPr>
          <p:spPr bwMode="auto">
            <a:xfrm>
              <a:off x="1161" y="2442"/>
              <a:ext cx="14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462" name="Line 531"/>
            <p:cNvSpPr>
              <a:spLocks noChangeShapeType="1"/>
            </p:cNvSpPr>
            <p:nvPr/>
          </p:nvSpPr>
          <p:spPr bwMode="auto">
            <a:xfrm>
              <a:off x="1161" y="2442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" name="Line 532"/>
            <p:cNvSpPr>
              <a:spLocks noChangeShapeType="1"/>
            </p:cNvSpPr>
            <p:nvPr/>
          </p:nvSpPr>
          <p:spPr bwMode="auto">
            <a:xfrm>
              <a:off x="1161" y="2442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4" name="Rectangle 533"/>
            <p:cNvSpPr>
              <a:spLocks noChangeArrowheads="1"/>
            </p:cNvSpPr>
            <p:nvPr/>
          </p:nvSpPr>
          <p:spPr bwMode="auto">
            <a:xfrm>
              <a:off x="1161" y="2442"/>
              <a:ext cx="14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465" name="Line 534"/>
            <p:cNvSpPr>
              <a:spLocks noChangeShapeType="1"/>
            </p:cNvSpPr>
            <p:nvPr/>
          </p:nvSpPr>
          <p:spPr bwMode="auto">
            <a:xfrm>
              <a:off x="1161" y="2442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6" name="Line 535"/>
            <p:cNvSpPr>
              <a:spLocks noChangeShapeType="1"/>
            </p:cNvSpPr>
            <p:nvPr/>
          </p:nvSpPr>
          <p:spPr bwMode="auto">
            <a:xfrm>
              <a:off x="1161" y="2442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7" name="Rectangle 536"/>
            <p:cNvSpPr>
              <a:spLocks noChangeArrowheads="1"/>
            </p:cNvSpPr>
            <p:nvPr/>
          </p:nvSpPr>
          <p:spPr bwMode="auto">
            <a:xfrm>
              <a:off x="676" y="2453"/>
              <a:ext cx="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1000">
                  <a:solidFill>
                    <a:srgbClr val="010000"/>
                  </a:solidFill>
                </a:rPr>
                <a:t> </a:t>
              </a:r>
              <a:endParaRPr lang="en-CA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F7AC3D7-16B8-4D07-9641-A9EDE3F63723}" type="slidenum">
              <a:rPr lang="en-US" altLang="en-US" sz="1400"/>
              <a:pPr/>
              <a:t>4</a:t>
            </a:fld>
            <a:endParaRPr lang="en-US" altLang="en-US" sz="1400"/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5538788" y="2498725"/>
            <a:ext cx="385762" cy="527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5538788" y="2511425"/>
            <a:ext cx="228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3600">
                <a:solidFill>
                  <a:srgbClr val="000000"/>
                </a:solidFill>
              </a:rPr>
              <a:t>0</a:t>
            </a:r>
            <a:endParaRPr lang="en-CA" altLang="en-US"/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5767388" y="2511425"/>
            <a:ext cx="1143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3600">
                <a:solidFill>
                  <a:srgbClr val="000000"/>
                </a:solidFill>
              </a:rPr>
              <a:t> </a:t>
            </a:r>
            <a:endParaRPr lang="en-CA" altLang="en-US"/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5476875" y="2498725"/>
            <a:ext cx="61913" cy="527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391" name="Rectangle 8"/>
          <p:cNvSpPr>
            <a:spLocks noChangeArrowheads="1"/>
          </p:cNvSpPr>
          <p:nvPr/>
        </p:nvSpPr>
        <p:spPr bwMode="auto">
          <a:xfrm>
            <a:off x="5924550" y="2498725"/>
            <a:ext cx="63500" cy="527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392" name="Rectangle 9"/>
          <p:cNvSpPr>
            <a:spLocks noChangeArrowheads="1"/>
          </p:cNvSpPr>
          <p:nvPr/>
        </p:nvSpPr>
        <p:spPr bwMode="auto">
          <a:xfrm>
            <a:off x="6061075" y="2498725"/>
            <a:ext cx="379413" cy="527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393" name="Rectangle 10"/>
          <p:cNvSpPr>
            <a:spLocks noChangeArrowheads="1"/>
          </p:cNvSpPr>
          <p:nvPr/>
        </p:nvSpPr>
        <p:spPr bwMode="auto">
          <a:xfrm>
            <a:off x="6061075" y="2511425"/>
            <a:ext cx="228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3600">
                <a:solidFill>
                  <a:srgbClr val="010000"/>
                </a:solidFill>
              </a:rPr>
              <a:t>0</a:t>
            </a:r>
            <a:endParaRPr lang="en-CA" altLang="en-US"/>
          </a:p>
        </p:txBody>
      </p:sp>
      <p:sp>
        <p:nvSpPr>
          <p:cNvPr id="16394" name="Rectangle 11"/>
          <p:cNvSpPr>
            <a:spLocks noChangeArrowheads="1"/>
          </p:cNvSpPr>
          <p:nvPr/>
        </p:nvSpPr>
        <p:spPr bwMode="auto">
          <a:xfrm>
            <a:off x="6289675" y="2511425"/>
            <a:ext cx="1143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3600">
                <a:solidFill>
                  <a:srgbClr val="010000"/>
                </a:solidFill>
              </a:rPr>
              <a:t> </a:t>
            </a:r>
            <a:endParaRPr lang="en-CA" altLang="en-US"/>
          </a:p>
        </p:txBody>
      </p:sp>
      <p:sp>
        <p:nvSpPr>
          <p:cNvPr id="16395" name="Rectangle 12"/>
          <p:cNvSpPr>
            <a:spLocks noChangeArrowheads="1"/>
          </p:cNvSpPr>
          <p:nvPr/>
        </p:nvSpPr>
        <p:spPr bwMode="auto">
          <a:xfrm>
            <a:off x="5995988" y="2498725"/>
            <a:ext cx="65087" cy="527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396" name="Rectangle 13"/>
          <p:cNvSpPr>
            <a:spLocks noChangeArrowheads="1"/>
          </p:cNvSpPr>
          <p:nvPr/>
        </p:nvSpPr>
        <p:spPr bwMode="auto">
          <a:xfrm>
            <a:off x="6440488" y="2498725"/>
            <a:ext cx="60325" cy="527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397" name="Rectangle 14"/>
          <p:cNvSpPr>
            <a:spLocks noChangeArrowheads="1"/>
          </p:cNvSpPr>
          <p:nvPr/>
        </p:nvSpPr>
        <p:spPr bwMode="auto">
          <a:xfrm>
            <a:off x="6575425" y="2498725"/>
            <a:ext cx="374650" cy="527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398" name="Rectangle 15"/>
          <p:cNvSpPr>
            <a:spLocks noChangeArrowheads="1"/>
          </p:cNvSpPr>
          <p:nvPr/>
        </p:nvSpPr>
        <p:spPr bwMode="auto">
          <a:xfrm>
            <a:off x="6575425" y="2511425"/>
            <a:ext cx="228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3600">
                <a:solidFill>
                  <a:srgbClr val="010000"/>
                </a:solidFill>
              </a:rPr>
              <a:t>1</a:t>
            </a:r>
            <a:endParaRPr lang="en-CA" altLang="en-US"/>
          </a:p>
        </p:txBody>
      </p:sp>
      <p:sp>
        <p:nvSpPr>
          <p:cNvPr id="16399" name="Rectangle 16"/>
          <p:cNvSpPr>
            <a:spLocks noChangeArrowheads="1"/>
          </p:cNvSpPr>
          <p:nvPr/>
        </p:nvSpPr>
        <p:spPr bwMode="auto">
          <a:xfrm>
            <a:off x="6804025" y="2511425"/>
            <a:ext cx="1143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3600">
                <a:solidFill>
                  <a:srgbClr val="010000"/>
                </a:solidFill>
              </a:rPr>
              <a:t> </a:t>
            </a:r>
            <a:endParaRPr lang="en-CA" altLang="en-US"/>
          </a:p>
        </p:txBody>
      </p:sp>
      <p:sp>
        <p:nvSpPr>
          <p:cNvPr id="16400" name="Rectangle 17"/>
          <p:cNvSpPr>
            <a:spLocks noChangeArrowheads="1"/>
          </p:cNvSpPr>
          <p:nvPr/>
        </p:nvSpPr>
        <p:spPr bwMode="auto">
          <a:xfrm>
            <a:off x="6508750" y="2498725"/>
            <a:ext cx="66675" cy="527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01" name="Rectangle 18"/>
          <p:cNvSpPr>
            <a:spLocks noChangeArrowheads="1"/>
          </p:cNvSpPr>
          <p:nvPr/>
        </p:nvSpPr>
        <p:spPr bwMode="auto">
          <a:xfrm>
            <a:off x="6950075" y="2498725"/>
            <a:ext cx="61913" cy="527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02" name="Rectangle 19"/>
          <p:cNvSpPr>
            <a:spLocks noChangeArrowheads="1"/>
          </p:cNvSpPr>
          <p:nvPr/>
        </p:nvSpPr>
        <p:spPr bwMode="auto">
          <a:xfrm>
            <a:off x="5459413" y="2479675"/>
            <a:ext cx="17462" cy="190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03" name="Line 20"/>
          <p:cNvSpPr>
            <a:spLocks noChangeShapeType="1"/>
          </p:cNvSpPr>
          <p:nvPr/>
        </p:nvSpPr>
        <p:spPr bwMode="auto">
          <a:xfrm>
            <a:off x="5459413" y="2479675"/>
            <a:ext cx="1587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4" name="Rectangle 21"/>
          <p:cNvSpPr>
            <a:spLocks noChangeArrowheads="1"/>
          </p:cNvSpPr>
          <p:nvPr/>
        </p:nvSpPr>
        <p:spPr bwMode="auto">
          <a:xfrm>
            <a:off x="5459413" y="2479675"/>
            <a:ext cx="17462" cy="174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05" name="Line 22"/>
          <p:cNvSpPr>
            <a:spLocks noChangeShapeType="1"/>
          </p:cNvSpPr>
          <p:nvPr/>
        </p:nvSpPr>
        <p:spPr bwMode="auto">
          <a:xfrm>
            <a:off x="5459413" y="2479675"/>
            <a:ext cx="174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6" name="Line 23"/>
          <p:cNvSpPr>
            <a:spLocks noChangeShapeType="1"/>
          </p:cNvSpPr>
          <p:nvPr/>
        </p:nvSpPr>
        <p:spPr bwMode="auto">
          <a:xfrm>
            <a:off x="5459413" y="2479675"/>
            <a:ext cx="1587" cy="17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7" name="Rectangle 24"/>
          <p:cNvSpPr>
            <a:spLocks noChangeArrowheads="1"/>
          </p:cNvSpPr>
          <p:nvPr/>
        </p:nvSpPr>
        <p:spPr bwMode="auto">
          <a:xfrm>
            <a:off x="5476875" y="2479675"/>
            <a:ext cx="511175" cy="174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08" name="Line 25"/>
          <p:cNvSpPr>
            <a:spLocks noChangeShapeType="1"/>
          </p:cNvSpPr>
          <p:nvPr/>
        </p:nvSpPr>
        <p:spPr bwMode="auto">
          <a:xfrm>
            <a:off x="5476875" y="2479675"/>
            <a:ext cx="5111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9" name="Rectangle 26"/>
          <p:cNvSpPr>
            <a:spLocks noChangeArrowheads="1"/>
          </p:cNvSpPr>
          <p:nvPr/>
        </p:nvSpPr>
        <p:spPr bwMode="auto">
          <a:xfrm>
            <a:off x="4875213" y="2497138"/>
            <a:ext cx="511175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10" name="Rectangle 27"/>
          <p:cNvSpPr>
            <a:spLocks noChangeArrowheads="1"/>
          </p:cNvSpPr>
          <p:nvPr/>
        </p:nvSpPr>
        <p:spPr bwMode="auto">
          <a:xfrm>
            <a:off x="5394325" y="2497138"/>
            <a:ext cx="9525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11" name="Rectangle 28"/>
          <p:cNvSpPr>
            <a:spLocks noChangeArrowheads="1"/>
          </p:cNvSpPr>
          <p:nvPr/>
        </p:nvSpPr>
        <p:spPr bwMode="auto">
          <a:xfrm>
            <a:off x="5386388" y="2497138"/>
            <a:ext cx="793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12" name="Line 29"/>
          <p:cNvSpPr>
            <a:spLocks noChangeShapeType="1"/>
          </p:cNvSpPr>
          <p:nvPr/>
        </p:nvSpPr>
        <p:spPr bwMode="auto">
          <a:xfrm>
            <a:off x="5988050" y="2497138"/>
            <a:ext cx="79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3" name="Rectangle 30"/>
          <p:cNvSpPr>
            <a:spLocks noChangeArrowheads="1"/>
          </p:cNvSpPr>
          <p:nvPr/>
        </p:nvSpPr>
        <p:spPr bwMode="auto">
          <a:xfrm>
            <a:off x="5988050" y="2479675"/>
            <a:ext cx="17463" cy="174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14" name="Line 31"/>
          <p:cNvSpPr>
            <a:spLocks noChangeShapeType="1"/>
          </p:cNvSpPr>
          <p:nvPr/>
        </p:nvSpPr>
        <p:spPr bwMode="auto">
          <a:xfrm>
            <a:off x="5988050" y="2479675"/>
            <a:ext cx="174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5" name="Line 32"/>
          <p:cNvSpPr>
            <a:spLocks noChangeShapeType="1"/>
          </p:cNvSpPr>
          <p:nvPr/>
        </p:nvSpPr>
        <p:spPr bwMode="auto">
          <a:xfrm>
            <a:off x="5988050" y="2479675"/>
            <a:ext cx="1588" cy="17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6" name="Rectangle 33"/>
          <p:cNvSpPr>
            <a:spLocks noChangeArrowheads="1"/>
          </p:cNvSpPr>
          <p:nvPr/>
        </p:nvSpPr>
        <p:spPr bwMode="auto">
          <a:xfrm>
            <a:off x="6005513" y="2479675"/>
            <a:ext cx="495300" cy="174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17" name="Line 34"/>
          <p:cNvSpPr>
            <a:spLocks noChangeShapeType="1"/>
          </p:cNvSpPr>
          <p:nvPr/>
        </p:nvSpPr>
        <p:spPr bwMode="auto">
          <a:xfrm>
            <a:off x="6005513" y="2479675"/>
            <a:ext cx="4953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8" name="Rectangle 35"/>
          <p:cNvSpPr>
            <a:spLocks noChangeArrowheads="1"/>
          </p:cNvSpPr>
          <p:nvPr/>
        </p:nvSpPr>
        <p:spPr bwMode="auto">
          <a:xfrm>
            <a:off x="5403850" y="2497138"/>
            <a:ext cx="495300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19" name="Rectangle 36"/>
          <p:cNvSpPr>
            <a:spLocks noChangeArrowheads="1"/>
          </p:cNvSpPr>
          <p:nvPr/>
        </p:nvSpPr>
        <p:spPr bwMode="auto">
          <a:xfrm>
            <a:off x="5907088" y="2497138"/>
            <a:ext cx="9525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20" name="Rectangle 37"/>
          <p:cNvSpPr>
            <a:spLocks noChangeArrowheads="1"/>
          </p:cNvSpPr>
          <p:nvPr/>
        </p:nvSpPr>
        <p:spPr bwMode="auto">
          <a:xfrm>
            <a:off x="5899150" y="2497138"/>
            <a:ext cx="7938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21" name="Line 38"/>
          <p:cNvSpPr>
            <a:spLocks noChangeShapeType="1"/>
          </p:cNvSpPr>
          <p:nvPr/>
        </p:nvSpPr>
        <p:spPr bwMode="auto">
          <a:xfrm>
            <a:off x="6500813" y="2497138"/>
            <a:ext cx="79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2" name="Rectangle 39"/>
          <p:cNvSpPr>
            <a:spLocks noChangeArrowheads="1"/>
          </p:cNvSpPr>
          <p:nvPr/>
        </p:nvSpPr>
        <p:spPr bwMode="auto">
          <a:xfrm>
            <a:off x="6500813" y="2479675"/>
            <a:ext cx="17462" cy="174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23" name="Line 40"/>
          <p:cNvSpPr>
            <a:spLocks noChangeShapeType="1"/>
          </p:cNvSpPr>
          <p:nvPr/>
        </p:nvSpPr>
        <p:spPr bwMode="auto">
          <a:xfrm>
            <a:off x="6500813" y="2479675"/>
            <a:ext cx="174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4" name="Line 41"/>
          <p:cNvSpPr>
            <a:spLocks noChangeShapeType="1"/>
          </p:cNvSpPr>
          <p:nvPr/>
        </p:nvSpPr>
        <p:spPr bwMode="auto">
          <a:xfrm>
            <a:off x="6500813" y="2479675"/>
            <a:ext cx="1587" cy="17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5" name="Rectangle 42"/>
          <p:cNvSpPr>
            <a:spLocks noChangeArrowheads="1"/>
          </p:cNvSpPr>
          <p:nvPr/>
        </p:nvSpPr>
        <p:spPr bwMode="auto">
          <a:xfrm>
            <a:off x="6518275" y="2479675"/>
            <a:ext cx="493713" cy="174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26" name="Line 43"/>
          <p:cNvSpPr>
            <a:spLocks noChangeShapeType="1"/>
          </p:cNvSpPr>
          <p:nvPr/>
        </p:nvSpPr>
        <p:spPr bwMode="auto">
          <a:xfrm>
            <a:off x="6518275" y="2479675"/>
            <a:ext cx="4937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7" name="Rectangle 44"/>
          <p:cNvSpPr>
            <a:spLocks noChangeArrowheads="1"/>
          </p:cNvSpPr>
          <p:nvPr/>
        </p:nvSpPr>
        <p:spPr bwMode="auto">
          <a:xfrm>
            <a:off x="5916613" y="2497138"/>
            <a:ext cx="493712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28" name="Rectangle 45"/>
          <p:cNvSpPr>
            <a:spLocks noChangeArrowheads="1"/>
          </p:cNvSpPr>
          <p:nvPr/>
        </p:nvSpPr>
        <p:spPr bwMode="auto">
          <a:xfrm>
            <a:off x="7011988" y="2479675"/>
            <a:ext cx="17462" cy="190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29" name="Line 46"/>
          <p:cNvSpPr>
            <a:spLocks noChangeShapeType="1"/>
          </p:cNvSpPr>
          <p:nvPr/>
        </p:nvSpPr>
        <p:spPr bwMode="auto">
          <a:xfrm>
            <a:off x="7011988" y="2479675"/>
            <a:ext cx="1587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0" name="Rectangle 47"/>
          <p:cNvSpPr>
            <a:spLocks noChangeArrowheads="1"/>
          </p:cNvSpPr>
          <p:nvPr/>
        </p:nvSpPr>
        <p:spPr bwMode="auto">
          <a:xfrm>
            <a:off x="7011988" y="2479675"/>
            <a:ext cx="17462" cy="174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31" name="Line 48"/>
          <p:cNvSpPr>
            <a:spLocks noChangeShapeType="1"/>
          </p:cNvSpPr>
          <p:nvPr/>
        </p:nvSpPr>
        <p:spPr bwMode="auto">
          <a:xfrm>
            <a:off x="7011988" y="2479675"/>
            <a:ext cx="174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2" name="Line 49"/>
          <p:cNvSpPr>
            <a:spLocks noChangeShapeType="1"/>
          </p:cNvSpPr>
          <p:nvPr/>
        </p:nvSpPr>
        <p:spPr bwMode="auto">
          <a:xfrm>
            <a:off x="7011988" y="2479675"/>
            <a:ext cx="1587" cy="17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3" name="Rectangle 50"/>
          <p:cNvSpPr>
            <a:spLocks noChangeArrowheads="1"/>
          </p:cNvSpPr>
          <p:nvPr/>
        </p:nvSpPr>
        <p:spPr bwMode="auto">
          <a:xfrm>
            <a:off x="5459413" y="2498725"/>
            <a:ext cx="17462" cy="5238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34" name="Line 51"/>
          <p:cNvSpPr>
            <a:spLocks noChangeShapeType="1"/>
          </p:cNvSpPr>
          <p:nvPr/>
        </p:nvSpPr>
        <p:spPr bwMode="auto">
          <a:xfrm>
            <a:off x="5459413" y="2498725"/>
            <a:ext cx="1587" cy="523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5" name="Rectangle 52"/>
          <p:cNvSpPr>
            <a:spLocks noChangeArrowheads="1"/>
          </p:cNvSpPr>
          <p:nvPr/>
        </p:nvSpPr>
        <p:spPr bwMode="auto">
          <a:xfrm>
            <a:off x="5988050" y="2498725"/>
            <a:ext cx="7938" cy="5238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36" name="Line 53"/>
          <p:cNvSpPr>
            <a:spLocks noChangeShapeType="1"/>
          </p:cNvSpPr>
          <p:nvPr/>
        </p:nvSpPr>
        <p:spPr bwMode="auto">
          <a:xfrm>
            <a:off x="5988050" y="2498725"/>
            <a:ext cx="1588" cy="523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7" name="Rectangle 54"/>
          <p:cNvSpPr>
            <a:spLocks noChangeArrowheads="1"/>
          </p:cNvSpPr>
          <p:nvPr/>
        </p:nvSpPr>
        <p:spPr bwMode="auto">
          <a:xfrm>
            <a:off x="6500813" y="2498725"/>
            <a:ext cx="7937" cy="5238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38" name="Line 55"/>
          <p:cNvSpPr>
            <a:spLocks noChangeShapeType="1"/>
          </p:cNvSpPr>
          <p:nvPr/>
        </p:nvSpPr>
        <p:spPr bwMode="auto">
          <a:xfrm>
            <a:off x="6500813" y="2498725"/>
            <a:ext cx="1587" cy="523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9" name="Rectangle 56"/>
          <p:cNvSpPr>
            <a:spLocks noChangeArrowheads="1"/>
          </p:cNvSpPr>
          <p:nvPr/>
        </p:nvSpPr>
        <p:spPr bwMode="auto">
          <a:xfrm>
            <a:off x="7011988" y="2498725"/>
            <a:ext cx="17462" cy="5238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40" name="Line 57"/>
          <p:cNvSpPr>
            <a:spLocks noChangeShapeType="1"/>
          </p:cNvSpPr>
          <p:nvPr/>
        </p:nvSpPr>
        <p:spPr bwMode="auto">
          <a:xfrm>
            <a:off x="7011988" y="2498725"/>
            <a:ext cx="1587" cy="523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1" name="Rectangle 58"/>
          <p:cNvSpPr>
            <a:spLocks noChangeArrowheads="1"/>
          </p:cNvSpPr>
          <p:nvPr/>
        </p:nvSpPr>
        <p:spPr bwMode="auto">
          <a:xfrm>
            <a:off x="5538788" y="3032125"/>
            <a:ext cx="385762" cy="5254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42" name="Rectangle 59"/>
          <p:cNvSpPr>
            <a:spLocks noChangeArrowheads="1"/>
          </p:cNvSpPr>
          <p:nvPr/>
        </p:nvSpPr>
        <p:spPr bwMode="auto">
          <a:xfrm>
            <a:off x="5538788" y="3044825"/>
            <a:ext cx="228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3600">
                <a:solidFill>
                  <a:srgbClr val="010000"/>
                </a:solidFill>
              </a:rPr>
              <a:t>1</a:t>
            </a:r>
            <a:endParaRPr lang="en-CA" altLang="en-US"/>
          </a:p>
        </p:txBody>
      </p:sp>
      <p:sp>
        <p:nvSpPr>
          <p:cNvPr id="16443" name="Rectangle 60"/>
          <p:cNvSpPr>
            <a:spLocks noChangeArrowheads="1"/>
          </p:cNvSpPr>
          <p:nvPr/>
        </p:nvSpPr>
        <p:spPr bwMode="auto">
          <a:xfrm>
            <a:off x="5767388" y="3044825"/>
            <a:ext cx="1143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3600">
                <a:solidFill>
                  <a:srgbClr val="010000"/>
                </a:solidFill>
              </a:rPr>
              <a:t> </a:t>
            </a:r>
            <a:endParaRPr lang="en-CA" altLang="en-US"/>
          </a:p>
        </p:txBody>
      </p:sp>
      <p:sp>
        <p:nvSpPr>
          <p:cNvPr id="16444" name="Rectangle 61"/>
          <p:cNvSpPr>
            <a:spLocks noChangeArrowheads="1"/>
          </p:cNvSpPr>
          <p:nvPr/>
        </p:nvSpPr>
        <p:spPr bwMode="auto">
          <a:xfrm>
            <a:off x="5476875" y="3032125"/>
            <a:ext cx="61913" cy="5254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45" name="Rectangle 62"/>
          <p:cNvSpPr>
            <a:spLocks noChangeArrowheads="1"/>
          </p:cNvSpPr>
          <p:nvPr/>
        </p:nvSpPr>
        <p:spPr bwMode="auto">
          <a:xfrm>
            <a:off x="5924550" y="3032125"/>
            <a:ext cx="63500" cy="5254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46" name="Rectangle 63"/>
          <p:cNvSpPr>
            <a:spLocks noChangeArrowheads="1"/>
          </p:cNvSpPr>
          <p:nvPr/>
        </p:nvSpPr>
        <p:spPr bwMode="auto">
          <a:xfrm>
            <a:off x="6061075" y="3032125"/>
            <a:ext cx="379413" cy="5254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47" name="Rectangle 64"/>
          <p:cNvSpPr>
            <a:spLocks noChangeArrowheads="1"/>
          </p:cNvSpPr>
          <p:nvPr/>
        </p:nvSpPr>
        <p:spPr bwMode="auto">
          <a:xfrm>
            <a:off x="6061075" y="3044825"/>
            <a:ext cx="228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3600">
                <a:solidFill>
                  <a:srgbClr val="010000"/>
                </a:solidFill>
              </a:rPr>
              <a:t>0</a:t>
            </a:r>
            <a:endParaRPr lang="en-CA" altLang="en-US"/>
          </a:p>
        </p:txBody>
      </p:sp>
      <p:sp>
        <p:nvSpPr>
          <p:cNvPr id="16448" name="Rectangle 65"/>
          <p:cNvSpPr>
            <a:spLocks noChangeArrowheads="1"/>
          </p:cNvSpPr>
          <p:nvPr/>
        </p:nvSpPr>
        <p:spPr bwMode="auto">
          <a:xfrm>
            <a:off x="6289675" y="3044825"/>
            <a:ext cx="1143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3600">
                <a:solidFill>
                  <a:srgbClr val="010000"/>
                </a:solidFill>
              </a:rPr>
              <a:t> </a:t>
            </a:r>
            <a:endParaRPr lang="en-CA" altLang="en-US"/>
          </a:p>
        </p:txBody>
      </p:sp>
      <p:sp>
        <p:nvSpPr>
          <p:cNvPr id="16449" name="Rectangle 66"/>
          <p:cNvSpPr>
            <a:spLocks noChangeArrowheads="1"/>
          </p:cNvSpPr>
          <p:nvPr/>
        </p:nvSpPr>
        <p:spPr bwMode="auto">
          <a:xfrm>
            <a:off x="5995988" y="3032125"/>
            <a:ext cx="65087" cy="5254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50" name="Rectangle 67"/>
          <p:cNvSpPr>
            <a:spLocks noChangeArrowheads="1"/>
          </p:cNvSpPr>
          <p:nvPr/>
        </p:nvSpPr>
        <p:spPr bwMode="auto">
          <a:xfrm>
            <a:off x="6440488" y="3032125"/>
            <a:ext cx="60325" cy="5254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51" name="Rectangle 68"/>
          <p:cNvSpPr>
            <a:spLocks noChangeArrowheads="1"/>
          </p:cNvSpPr>
          <p:nvPr/>
        </p:nvSpPr>
        <p:spPr bwMode="auto">
          <a:xfrm>
            <a:off x="6575425" y="3032125"/>
            <a:ext cx="374650" cy="5254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52" name="Rectangle 69"/>
          <p:cNvSpPr>
            <a:spLocks noChangeArrowheads="1"/>
          </p:cNvSpPr>
          <p:nvPr/>
        </p:nvSpPr>
        <p:spPr bwMode="auto">
          <a:xfrm>
            <a:off x="6575425" y="3044825"/>
            <a:ext cx="228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3600">
                <a:solidFill>
                  <a:srgbClr val="010000"/>
                </a:solidFill>
              </a:rPr>
              <a:t>0</a:t>
            </a:r>
            <a:endParaRPr lang="en-CA" altLang="en-US"/>
          </a:p>
        </p:txBody>
      </p:sp>
      <p:sp>
        <p:nvSpPr>
          <p:cNvPr id="16453" name="Rectangle 70"/>
          <p:cNvSpPr>
            <a:spLocks noChangeArrowheads="1"/>
          </p:cNvSpPr>
          <p:nvPr/>
        </p:nvSpPr>
        <p:spPr bwMode="auto">
          <a:xfrm>
            <a:off x="6804025" y="3044825"/>
            <a:ext cx="1143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3600">
                <a:solidFill>
                  <a:srgbClr val="010000"/>
                </a:solidFill>
              </a:rPr>
              <a:t> </a:t>
            </a:r>
            <a:endParaRPr lang="en-CA" altLang="en-US"/>
          </a:p>
        </p:txBody>
      </p:sp>
      <p:sp>
        <p:nvSpPr>
          <p:cNvPr id="16454" name="Rectangle 71"/>
          <p:cNvSpPr>
            <a:spLocks noChangeArrowheads="1"/>
          </p:cNvSpPr>
          <p:nvPr/>
        </p:nvSpPr>
        <p:spPr bwMode="auto">
          <a:xfrm>
            <a:off x="6508750" y="3032125"/>
            <a:ext cx="66675" cy="5254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55" name="Rectangle 72"/>
          <p:cNvSpPr>
            <a:spLocks noChangeArrowheads="1"/>
          </p:cNvSpPr>
          <p:nvPr/>
        </p:nvSpPr>
        <p:spPr bwMode="auto">
          <a:xfrm>
            <a:off x="6950075" y="3032125"/>
            <a:ext cx="61913" cy="5254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56" name="Rectangle 73"/>
          <p:cNvSpPr>
            <a:spLocks noChangeArrowheads="1"/>
          </p:cNvSpPr>
          <p:nvPr/>
        </p:nvSpPr>
        <p:spPr bwMode="auto">
          <a:xfrm>
            <a:off x="5459413" y="3022600"/>
            <a:ext cx="17462" cy="95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57" name="Line 74"/>
          <p:cNvSpPr>
            <a:spLocks noChangeShapeType="1"/>
          </p:cNvSpPr>
          <p:nvPr/>
        </p:nvSpPr>
        <p:spPr bwMode="auto">
          <a:xfrm>
            <a:off x="5459413" y="3022600"/>
            <a:ext cx="174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8" name="Rectangle 75"/>
          <p:cNvSpPr>
            <a:spLocks noChangeArrowheads="1"/>
          </p:cNvSpPr>
          <p:nvPr/>
        </p:nvSpPr>
        <p:spPr bwMode="auto">
          <a:xfrm>
            <a:off x="5476875" y="3022600"/>
            <a:ext cx="511175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59" name="Line 76"/>
          <p:cNvSpPr>
            <a:spLocks noChangeShapeType="1"/>
          </p:cNvSpPr>
          <p:nvPr/>
        </p:nvSpPr>
        <p:spPr bwMode="auto">
          <a:xfrm>
            <a:off x="5476875" y="3022600"/>
            <a:ext cx="5111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0" name="Rectangle 77"/>
          <p:cNvSpPr>
            <a:spLocks noChangeArrowheads="1"/>
          </p:cNvSpPr>
          <p:nvPr/>
        </p:nvSpPr>
        <p:spPr bwMode="auto">
          <a:xfrm>
            <a:off x="4875213" y="3030538"/>
            <a:ext cx="511175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61" name="Rectangle 78"/>
          <p:cNvSpPr>
            <a:spLocks noChangeArrowheads="1"/>
          </p:cNvSpPr>
          <p:nvPr/>
        </p:nvSpPr>
        <p:spPr bwMode="auto">
          <a:xfrm>
            <a:off x="5988050" y="3022600"/>
            <a:ext cx="7938" cy="95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62" name="Line 79"/>
          <p:cNvSpPr>
            <a:spLocks noChangeShapeType="1"/>
          </p:cNvSpPr>
          <p:nvPr/>
        </p:nvSpPr>
        <p:spPr bwMode="auto">
          <a:xfrm>
            <a:off x="5988050" y="3022600"/>
            <a:ext cx="1588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3" name="Rectangle 80"/>
          <p:cNvSpPr>
            <a:spLocks noChangeArrowheads="1"/>
          </p:cNvSpPr>
          <p:nvPr/>
        </p:nvSpPr>
        <p:spPr bwMode="auto">
          <a:xfrm>
            <a:off x="5995988" y="3022600"/>
            <a:ext cx="504825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64" name="Line 81"/>
          <p:cNvSpPr>
            <a:spLocks noChangeShapeType="1"/>
          </p:cNvSpPr>
          <p:nvPr/>
        </p:nvSpPr>
        <p:spPr bwMode="auto">
          <a:xfrm>
            <a:off x="5995988" y="3022600"/>
            <a:ext cx="5048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5" name="Rectangle 82"/>
          <p:cNvSpPr>
            <a:spLocks noChangeArrowheads="1"/>
          </p:cNvSpPr>
          <p:nvPr/>
        </p:nvSpPr>
        <p:spPr bwMode="auto">
          <a:xfrm>
            <a:off x="5394325" y="3030538"/>
            <a:ext cx="504825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66" name="Rectangle 83"/>
          <p:cNvSpPr>
            <a:spLocks noChangeArrowheads="1"/>
          </p:cNvSpPr>
          <p:nvPr/>
        </p:nvSpPr>
        <p:spPr bwMode="auto">
          <a:xfrm>
            <a:off x="6500813" y="3022600"/>
            <a:ext cx="7937" cy="95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67" name="Line 84"/>
          <p:cNvSpPr>
            <a:spLocks noChangeShapeType="1"/>
          </p:cNvSpPr>
          <p:nvPr/>
        </p:nvSpPr>
        <p:spPr bwMode="auto">
          <a:xfrm>
            <a:off x="6500813" y="3022600"/>
            <a:ext cx="1587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8" name="Rectangle 85"/>
          <p:cNvSpPr>
            <a:spLocks noChangeArrowheads="1"/>
          </p:cNvSpPr>
          <p:nvPr/>
        </p:nvSpPr>
        <p:spPr bwMode="auto">
          <a:xfrm>
            <a:off x="6508750" y="3022600"/>
            <a:ext cx="503238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69" name="Line 86"/>
          <p:cNvSpPr>
            <a:spLocks noChangeShapeType="1"/>
          </p:cNvSpPr>
          <p:nvPr/>
        </p:nvSpPr>
        <p:spPr bwMode="auto">
          <a:xfrm>
            <a:off x="6508750" y="3022600"/>
            <a:ext cx="5032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70" name="Rectangle 87"/>
          <p:cNvSpPr>
            <a:spLocks noChangeArrowheads="1"/>
          </p:cNvSpPr>
          <p:nvPr/>
        </p:nvSpPr>
        <p:spPr bwMode="auto">
          <a:xfrm>
            <a:off x="5907088" y="3030538"/>
            <a:ext cx="50323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71" name="Rectangle 88"/>
          <p:cNvSpPr>
            <a:spLocks noChangeArrowheads="1"/>
          </p:cNvSpPr>
          <p:nvPr/>
        </p:nvSpPr>
        <p:spPr bwMode="auto">
          <a:xfrm>
            <a:off x="7011988" y="3022600"/>
            <a:ext cx="17462" cy="95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72" name="Line 89"/>
          <p:cNvSpPr>
            <a:spLocks noChangeShapeType="1"/>
          </p:cNvSpPr>
          <p:nvPr/>
        </p:nvSpPr>
        <p:spPr bwMode="auto">
          <a:xfrm>
            <a:off x="7011988" y="3022600"/>
            <a:ext cx="174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73" name="Rectangle 90"/>
          <p:cNvSpPr>
            <a:spLocks noChangeArrowheads="1"/>
          </p:cNvSpPr>
          <p:nvPr/>
        </p:nvSpPr>
        <p:spPr bwMode="auto">
          <a:xfrm>
            <a:off x="5459413" y="3032125"/>
            <a:ext cx="17462" cy="5254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74" name="Line 91"/>
          <p:cNvSpPr>
            <a:spLocks noChangeShapeType="1"/>
          </p:cNvSpPr>
          <p:nvPr/>
        </p:nvSpPr>
        <p:spPr bwMode="auto">
          <a:xfrm>
            <a:off x="5459413" y="3032125"/>
            <a:ext cx="1587" cy="525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75" name="Rectangle 92"/>
          <p:cNvSpPr>
            <a:spLocks noChangeArrowheads="1"/>
          </p:cNvSpPr>
          <p:nvPr/>
        </p:nvSpPr>
        <p:spPr bwMode="auto">
          <a:xfrm>
            <a:off x="5988050" y="3032125"/>
            <a:ext cx="7938" cy="5254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76" name="Line 93"/>
          <p:cNvSpPr>
            <a:spLocks noChangeShapeType="1"/>
          </p:cNvSpPr>
          <p:nvPr/>
        </p:nvSpPr>
        <p:spPr bwMode="auto">
          <a:xfrm>
            <a:off x="5988050" y="3032125"/>
            <a:ext cx="1588" cy="525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77" name="Rectangle 94"/>
          <p:cNvSpPr>
            <a:spLocks noChangeArrowheads="1"/>
          </p:cNvSpPr>
          <p:nvPr/>
        </p:nvSpPr>
        <p:spPr bwMode="auto">
          <a:xfrm>
            <a:off x="6500813" y="3032125"/>
            <a:ext cx="7937" cy="5254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78" name="Line 95"/>
          <p:cNvSpPr>
            <a:spLocks noChangeShapeType="1"/>
          </p:cNvSpPr>
          <p:nvPr/>
        </p:nvSpPr>
        <p:spPr bwMode="auto">
          <a:xfrm>
            <a:off x="6500813" y="3032125"/>
            <a:ext cx="1587" cy="525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79" name="Rectangle 96"/>
          <p:cNvSpPr>
            <a:spLocks noChangeArrowheads="1"/>
          </p:cNvSpPr>
          <p:nvPr/>
        </p:nvSpPr>
        <p:spPr bwMode="auto">
          <a:xfrm>
            <a:off x="7011988" y="3032125"/>
            <a:ext cx="17462" cy="5254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80" name="Line 97"/>
          <p:cNvSpPr>
            <a:spLocks noChangeShapeType="1"/>
          </p:cNvSpPr>
          <p:nvPr/>
        </p:nvSpPr>
        <p:spPr bwMode="auto">
          <a:xfrm>
            <a:off x="7011988" y="3032125"/>
            <a:ext cx="1587" cy="525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1" name="Rectangle 98"/>
          <p:cNvSpPr>
            <a:spLocks noChangeArrowheads="1"/>
          </p:cNvSpPr>
          <p:nvPr/>
        </p:nvSpPr>
        <p:spPr bwMode="auto">
          <a:xfrm>
            <a:off x="5538788" y="3568700"/>
            <a:ext cx="385762" cy="5254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82" name="Rectangle 99"/>
          <p:cNvSpPr>
            <a:spLocks noChangeArrowheads="1"/>
          </p:cNvSpPr>
          <p:nvPr/>
        </p:nvSpPr>
        <p:spPr bwMode="auto">
          <a:xfrm>
            <a:off x="5538788" y="3581400"/>
            <a:ext cx="228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3600">
                <a:solidFill>
                  <a:srgbClr val="010000"/>
                </a:solidFill>
              </a:rPr>
              <a:t>0</a:t>
            </a:r>
            <a:endParaRPr lang="en-CA" altLang="en-US"/>
          </a:p>
        </p:txBody>
      </p:sp>
      <p:sp>
        <p:nvSpPr>
          <p:cNvPr id="16483" name="Rectangle 100"/>
          <p:cNvSpPr>
            <a:spLocks noChangeArrowheads="1"/>
          </p:cNvSpPr>
          <p:nvPr/>
        </p:nvSpPr>
        <p:spPr bwMode="auto">
          <a:xfrm>
            <a:off x="5767388" y="3581400"/>
            <a:ext cx="1143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3600">
                <a:solidFill>
                  <a:srgbClr val="010000"/>
                </a:solidFill>
              </a:rPr>
              <a:t> </a:t>
            </a:r>
            <a:endParaRPr lang="en-CA" altLang="en-US"/>
          </a:p>
        </p:txBody>
      </p:sp>
      <p:sp>
        <p:nvSpPr>
          <p:cNvPr id="16484" name="Rectangle 101"/>
          <p:cNvSpPr>
            <a:spLocks noChangeArrowheads="1"/>
          </p:cNvSpPr>
          <p:nvPr/>
        </p:nvSpPr>
        <p:spPr bwMode="auto">
          <a:xfrm>
            <a:off x="5476875" y="3568700"/>
            <a:ext cx="61913" cy="5254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85" name="Rectangle 102"/>
          <p:cNvSpPr>
            <a:spLocks noChangeArrowheads="1"/>
          </p:cNvSpPr>
          <p:nvPr/>
        </p:nvSpPr>
        <p:spPr bwMode="auto">
          <a:xfrm>
            <a:off x="5924550" y="3568700"/>
            <a:ext cx="63500" cy="5254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86" name="Rectangle 103"/>
          <p:cNvSpPr>
            <a:spLocks noChangeArrowheads="1"/>
          </p:cNvSpPr>
          <p:nvPr/>
        </p:nvSpPr>
        <p:spPr bwMode="auto">
          <a:xfrm>
            <a:off x="6061075" y="3568700"/>
            <a:ext cx="379413" cy="5254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87" name="Rectangle 104"/>
          <p:cNvSpPr>
            <a:spLocks noChangeArrowheads="1"/>
          </p:cNvSpPr>
          <p:nvPr/>
        </p:nvSpPr>
        <p:spPr bwMode="auto">
          <a:xfrm>
            <a:off x="6061075" y="3581400"/>
            <a:ext cx="228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3600">
                <a:solidFill>
                  <a:srgbClr val="010000"/>
                </a:solidFill>
              </a:rPr>
              <a:t>0</a:t>
            </a:r>
            <a:endParaRPr lang="en-CA" altLang="en-US"/>
          </a:p>
        </p:txBody>
      </p:sp>
      <p:sp>
        <p:nvSpPr>
          <p:cNvPr id="16488" name="Rectangle 105"/>
          <p:cNvSpPr>
            <a:spLocks noChangeArrowheads="1"/>
          </p:cNvSpPr>
          <p:nvPr/>
        </p:nvSpPr>
        <p:spPr bwMode="auto">
          <a:xfrm>
            <a:off x="6289675" y="3581400"/>
            <a:ext cx="1143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3600">
                <a:solidFill>
                  <a:srgbClr val="010000"/>
                </a:solidFill>
              </a:rPr>
              <a:t> </a:t>
            </a:r>
            <a:endParaRPr lang="en-CA" altLang="en-US"/>
          </a:p>
        </p:txBody>
      </p:sp>
      <p:sp>
        <p:nvSpPr>
          <p:cNvPr id="16489" name="Rectangle 106"/>
          <p:cNvSpPr>
            <a:spLocks noChangeArrowheads="1"/>
          </p:cNvSpPr>
          <p:nvPr/>
        </p:nvSpPr>
        <p:spPr bwMode="auto">
          <a:xfrm>
            <a:off x="5995988" y="3568700"/>
            <a:ext cx="65087" cy="5254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90" name="Rectangle 107"/>
          <p:cNvSpPr>
            <a:spLocks noChangeArrowheads="1"/>
          </p:cNvSpPr>
          <p:nvPr/>
        </p:nvSpPr>
        <p:spPr bwMode="auto">
          <a:xfrm>
            <a:off x="6440488" y="3568700"/>
            <a:ext cx="60325" cy="5254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91" name="Rectangle 108"/>
          <p:cNvSpPr>
            <a:spLocks noChangeArrowheads="1"/>
          </p:cNvSpPr>
          <p:nvPr/>
        </p:nvSpPr>
        <p:spPr bwMode="auto">
          <a:xfrm>
            <a:off x="6575425" y="3568700"/>
            <a:ext cx="374650" cy="5254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92" name="Rectangle 109"/>
          <p:cNvSpPr>
            <a:spLocks noChangeArrowheads="1"/>
          </p:cNvSpPr>
          <p:nvPr/>
        </p:nvSpPr>
        <p:spPr bwMode="auto">
          <a:xfrm>
            <a:off x="6575425" y="3581400"/>
            <a:ext cx="228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3600">
                <a:solidFill>
                  <a:srgbClr val="010000"/>
                </a:solidFill>
              </a:rPr>
              <a:t>1</a:t>
            </a:r>
            <a:endParaRPr lang="en-CA" altLang="en-US"/>
          </a:p>
        </p:txBody>
      </p:sp>
      <p:sp>
        <p:nvSpPr>
          <p:cNvPr id="16493" name="Rectangle 110"/>
          <p:cNvSpPr>
            <a:spLocks noChangeArrowheads="1"/>
          </p:cNvSpPr>
          <p:nvPr/>
        </p:nvSpPr>
        <p:spPr bwMode="auto">
          <a:xfrm>
            <a:off x="6804025" y="3581400"/>
            <a:ext cx="1143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3600">
                <a:solidFill>
                  <a:srgbClr val="010000"/>
                </a:solidFill>
              </a:rPr>
              <a:t> </a:t>
            </a:r>
            <a:endParaRPr lang="en-CA" altLang="en-US"/>
          </a:p>
        </p:txBody>
      </p:sp>
      <p:sp>
        <p:nvSpPr>
          <p:cNvPr id="16494" name="Rectangle 111"/>
          <p:cNvSpPr>
            <a:spLocks noChangeArrowheads="1"/>
          </p:cNvSpPr>
          <p:nvPr/>
        </p:nvSpPr>
        <p:spPr bwMode="auto">
          <a:xfrm>
            <a:off x="6508750" y="3568700"/>
            <a:ext cx="66675" cy="5254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95" name="Rectangle 112"/>
          <p:cNvSpPr>
            <a:spLocks noChangeArrowheads="1"/>
          </p:cNvSpPr>
          <p:nvPr/>
        </p:nvSpPr>
        <p:spPr bwMode="auto">
          <a:xfrm>
            <a:off x="6950075" y="3568700"/>
            <a:ext cx="61913" cy="5254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96" name="Rectangle 113"/>
          <p:cNvSpPr>
            <a:spLocks noChangeArrowheads="1"/>
          </p:cNvSpPr>
          <p:nvPr/>
        </p:nvSpPr>
        <p:spPr bwMode="auto">
          <a:xfrm>
            <a:off x="5459413" y="3557588"/>
            <a:ext cx="17462" cy="111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97" name="Line 114"/>
          <p:cNvSpPr>
            <a:spLocks noChangeShapeType="1"/>
          </p:cNvSpPr>
          <p:nvPr/>
        </p:nvSpPr>
        <p:spPr bwMode="auto">
          <a:xfrm>
            <a:off x="5459413" y="3557588"/>
            <a:ext cx="174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98" name="Rectangle 115"/>
          <p:cNvSpPr>
            <a:spLocks noChangeArrowheads="1"/>
          </p:cNvSpPr>
          <p:nvPr/>
        </p:nvSpPr>
        <p:spPr bwMode="auto">
          <a:xfrm>
            <a:off x="5476875" y="3557588"/>
            <a:ext cx="511175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99" name="Line 116"/>
          <p:cNvSpPr>
            <a:spLocks noChangeShapeType="1"/>
          </p:cNvSpPr>
          <p:nvPr/>
        </p:nvSpPr>
        <p:spPr bwMode="auto">
          <a:xfrm>
            <a:off x="5476875" y="3557588"/>
            <a:ext cx="511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0" name="Rectangle 117"/>
          <p:cNvSpPr>
            <a:spLocks noChangeArrowheads="1"/>
          </p:cNvSpPr>
          <p:nvPr/>
        </p:nvSpPr>
        <p:spPr bwMode="auto">
          <a:xfrm>
            <a:off x="4875213" y="3565525"/>
            <a:ext cx="511175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501" name="Rectangle 118"/>
          <p:cNvSpPr>
            <a:spLocks noChangeArrowheads="1"/>
          </p:cNvSpPr>
          <p:nvPr/>
        </p:nvSpPr>
        <p:spPr bwMode="auto">
          <a:xfrm>
            <a:off x="5988050" y="3557588"/>
            <a:ext cx="7938" cy="111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502" name="Line 119"/>
          <p:cNvSpPr>
            <a:spLocks noChangeShapeType="1"/>
          </p:cNvSpPr>
          <p:nvPr/>
        </p:nvSpPr>
        <p:spPr bwMode="auto">
          <a:xfrm>
            <a:off x="5988050" y="3557588"/>
            <a:ext cx="1588" cy="11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3" name="Rectangle 120"/>
          <p:cNvSpPr>
            <a:spLocks noChangeArrowheads="1"/>
          </p:cNvSpPr>
          <p:nvPr/>
        </p:nvSpPr>
        <p:spPr bwMode="auto">
          <a:xfrm>
            <a:off x="5995988" y="3557588"/>
            <a:ext cx="504825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504" name="Line 121"/>
          <p:cNvSpPr>
            <a:spLocks noChangeShapeType="1"/>
          </p:cNvSpPr>
          <p:nvPr/>
        </p:nvSpPr>
        <p:spPr bwMode="auto">
          <a:xfrm>
            <a:off x="5995988" y="3557588"/>
            <a:ext cx="5048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5" name="Rectangle 122"/>
          <p:cNvSpPr>
            <a:spLocks noChangeArrowheads="1"/>
          </p:cNvSpPr>
          <p:nvPr/>
        </p:nvSpPr>
        <p:spPr bwMode="auto">
          <a:xfrm>
            <a:off x="5394325" y="3565525"/>
            <a:ext cx="504825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506" name="Rectangle 123"/>
          <p:cNvSpPr>
            <a:spLocks noChangeArrowheads="1"/>
          </p:cNvSpPr>
          <p:nvPr/>
        </p:nvSpPr>
        <p:spPr bwMode="auto">
          <a:xfrm>
            <a:off x="6500813" y="3557588"/>
            <a:ext cx="7937" cy="111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507" name="Line 124"/>
          <p:cNvSpPr>
            <a:spLocks noChangeShapeType="1"/>
          </p:cNvSpPr>
          <p:nvPr/>
        </p:nvSpPr>
        <p:spPr bwMode="auto">
          <a:xfrm>
            <a:off x="6500813" y="3557588"/>
            <a:ext cx="1587" cy="11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8" name="Rectangle 125"/>
          <p:cNvSpPr>
            <a:spLocks noChangeArrowheads="1"/>
          </p:cNvSpPr>
          <p:nvPr/>
        </p:nvSpPr>
        <p:spPr bwMode="auto">
          <a:xfrm>
            <a:off x="6508750" y="3557588"/>
            <a:ext cx="503238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509" name="Line 126"/>
          <p:cNvSpPr>
            <a:spLocks noChangeShapeType="1"/>
          </p:cNvSpPr>
          <p:nvPr/>
        </p:nvSpPr>
        <p:spPr bwMode="auto">
          <a:xfrm>
            <a:off x="6508750" y="3557588"/>
            <a:ext cx="5032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10" name="Rectangle 127"/>
          <p:cNvSpPr>
            <a:spLocks noChangeArrowheads="1"/>
          </p:cNvSpPr>
          <p:nvPr/>
        </p:nvSpPr>
        <p:spPr bwMode="auto">
          <a:xfrm>
            <a:off x="5907088" y="3565525"/>
            <a:ext cx="50323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511" name="Rectangle 128"/>
          <p:cNvSpPr>
            <a:spLocks noChangeArrowheads="1"/>
          </p:cNvSpPr>
          <p:nvPr/>
        </p:nvSpPr>
        <p:spPr bwMode="auto">
          <a:xfrm>
            <a:off x="7011988" y="3557588"/>
            <a:ext cx="17462" cy="111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512" name="Line 129"/>
          <p:cNvSpPr>
            <a:spLocks noChangeShapeType="1"/>
          </p:cNvSpPr>
          <p:nvPr/>
        </p:nvSpPr>
        <p:spPr bwMode="auto">
          <a:xfrm>
            <a:off x="7011988" y="3557588"/>
            <a:ext cx="174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13" name="Rectangle 130"/>
          <p:cNvSpPr>
            <a:spLocks noChangeArrowheads="1"/>
          </p:cNvSpPr>
          <p:nvPr/>
        </p:nvSpPr>
        <p:spPr bwMode="auto">
          <a:xfrm>
            <a:off x="5459413" y="3568700"/>
            <a:ext cx="17462" cy="5254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514" name="Line 131"/>
          <p:cNvSpPr>
            <a:spLocks noChangeShapeType="1"/>
          </p:cNvSpPr>
          <p:nvPr/>
        </p:nvSpPr>
        <p:spPr bwMode="auto">
          <a:xfrm>
            <a:off x="5459413" y="3568700"/>
            <a:ext cx="1587" cy="525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15" name="Rectangle 132"/>
          <p:cNvSpPr>
            <a:spLocks noChangeArrowheads="1"/>
          </p:cNvSpPr>
          <p:nvPr/>
        </p:nvSpPr>
        <p:spPr bwMode="auto">
          <a:xfrm>
            <a:off x="5459413" y="4094163"/>
            <a:ext cx="17462" cy="174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516" name="Line 133"/>
          <p:cNvSpPr>
            <a:spLocks noChangeShapeType="1"/>
          </p:cNvSpPr>
          <p:nvPr/>
        </p:nvSpPr>
        <p:spPr bwMode="auto">
          <a:xfrm>
            <a:off x="5459413" y="4094163"/>
            <a:ext cx="174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17" name="Line 134"/>
          <p:cNvSpPr>
            <a:spLocks noChangeShapeType="1"/>
          </p:cNvSpPr>
          <p:nvPr/>
        </p:nvSpPr>
        <p:spPr bwMode="auto">
          <a:xfrm>
            <a:off x="5459413" y="4094163"/>
            <a:ext cx="1587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18" name="Rectangle 135"/>
          <p:cNvSpPr>
            <a:spLocks noChangeArrowheads="1"/>
          </p:cNvSpPr>
          <p:nvPr/>
        </p:nvSpPr>
        <p:spPr bwMode="auto">
          <a:xfrm>
            <a:off x="5459413" y="4094163"/>
            <a:ext cx="17462" cy="174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519" name="Line 136"/>
          <p:cNvSpPr>
            <a:spLocks noChangeShapeType="1"/>
          </p:cNvSpPr>
          <p:nvPr/>
        </p:nvSpPr>
        <p:spPr bwMode="auto">
          <a:xfrm>
            <a:off x="5459413" y="4094163"/>
            <a:ext cx="174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20" name="Line 137"/>
          <p:cNvSpPr>
            <a:spLocks noChangeShapeType="1"/>
          </p:cNvSpPr>
          <p:nvPr/>
        </p:nvSpPr>
        <p:spPr bwMode="auto">
          <a:xfrm>
            <a:off x="5459413" y="4094163"/>
            <a:ext cx="1587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21" name="Rectangle 138"/>
          <p:cNvSpPr>
            <a:spLocks noChangeArrowheads="1"/>
          </p:cNvSpPr>
          <p:nvPr/>
        </p:nvSpPr>
        <p:spPr bwMode="auto">
          <a:xfrm>
            <a:off x="5476875" y="4094163"/>
            <a:ext cx="511175" cy="174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522" name="Line 139"/>
          <p:cNvSpPr>
            <a:spLocks noChangeShapeType="1"/>
          </p:cNvSpPr>
          <p:nvPr/>
        </p:nvSpPr>
        <p:spPr bwMode="auto">
          <a:xfrm>
            <a:off x="5476875" y="4094163"/>
            <a:ext cx="511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23" name="Rectangle 140"/>
          <p:cNvSpPr>
            <a:spLocks noChangeArrowheads="1"/>
          </p:cNvSpPr>
          <p:nvPr/>
        </p:nvSpPr>
        <p:spPr bwMode="auto">
          <a:xfrm>
            <a:off x="5988050" y="3568700"/>
            <a:ext cx="7938" cy="5254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524" name="Line 141"/>
          <p:cNvSpPr>
            <a:spLocks noChangeShapeType="1"/>
          </p:cNvSpPr>
          <p:nvPr/>
        </p:nvSpPr>
        <p:spPr bwMode="auto">
          <a:xfrm>
            <a:off x="5988050" y="3568700"/>
            <a:ext cx="1588" cy="525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25" name="Rectangle 142"/>
          <p:cNvSpPr>
            <a:spLocks noChangeArrowheads="1"/>
          </p:cNvSpPr>
          <p:nvPr/>
        </p:nvSpPr>
        <p:spPr bwMode="auto">
          <a:xfrm>
            <a:off x="5988050" y="4094163"/>
            <a:ext cx="17463" cy="174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526" name="Line 143"/>
          <p:cNvSpPr>
            <a:spLocks noChangeShapeType="1"/>
          </p:cNvSpPr>
          <p:nvPr/>
        </p:nvSpPr>
        <p:spPr bwMode="auto">
          <a:xfrm>
            <a:off x="5988050" y="4094163"/>
            <a:ext cx="174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27" name="Line 144"/>
          <p:cNvSpPr>
            <a:spLocks noChangeShapeType="1"/>
          </p:cNvSpPr>
          <p:nvPr/>
        </p:nvSpPr>
        <p:spPr bwMode="auto">
          <a:xfrm>
            <a:off x="5988050" y="4094163"/>
            <a:ext cx="1588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28" name="Rectangle 145"/>
          <p:cNvSpPr>
            <a:spLocks noChangeArrowheads="1"/>
          </p:cNvSpPr>
          <p:nvPr/>
        </p:nvSpPr>
        <p:spPr bwMode="auto">
          <a:xfrm>
            <a:off x="6005513" y="4094163"/>
            <a:ext cx="495300" cy="174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529" name="Line 146"/>
          <p:cNvSpPr>
            <a:spLocks noChangeShapeType="1"/>
          </p:cNvSpPr>
          <p:nvPr/>
        </p:nvSpPr>
        <p:spPr bwMode="auto">
          <a:xfrm>
            <a:off x="6005513" y="4094163"/>
            <a:ext cx="4953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30" name="Rectangle 147"/>
          <p:cNvSpPr>
            <a:spLocks noChangeArrowheads="1"/>
          </p:cNvSpPr>
          <p:nvPr/>
        </p:nvSpPr>
        <p:spPr bwMode="auto">
          <a:xfrm>
            <a:off x="6500813" y="3568700"/>
            <a:ext cx="7937" cy="5254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531" name="Line 148"/>
          <p:cNvSpPr>
            <a:spLocks noChangeShapeType="1"/>
          </p:cNvSpPr>
          <p:nvPr/>
        </p:nvSpPr>
        <p:spPr bwMode="auto">
          <a:xfrm>
            <a:off x="6500813" y="3568700"/>
            <a:ext cx="1587" cy="525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32" name="Rectangle 149"/>
          <p:cNvSpPr>
            <a:spLocks noChangeArrowheads="1"/>
          </p:cNvSpPr>
          <p:nvPr/>
        </p:nvSpPr>
        <p:spPr bwMode="auto">
          <a:xfrm>
            <a:off x="6500813" y="4094163"/>
            <a:ext cx="17462" cy="174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533" name="Line 150"/>
          <p:cNvSpPr>
            <a:spLocks noChangeShapeType="1"/>
          </p:cNvSpPr>
          <p:nvPr/>
        </p:nvSpPr>
        <p:spPr bwMode="auto">
          <a:xfrm>
            <a:off x="6500813" y="4094163"/>
            <a:ext cx="174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34" name="Line 151"/>
          <p:cNvSpPr>
            <a:spLocks noChangeShapeType="1"/>
          </p:cNvSpPr>
          <p:nvPr/>
        </p:nvSpPr>
        <p:spPr bwMode="auto">
          <a:xfrm>
            <a:off x="6500813" y="4094163"/>
            <a:ext cx="1587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35" name="Rectangle 152"/>
          <p:cNvSpPr>
            <a:spLocks noChangeArrowheads="1"/>
          </p:cNvSpPr>
          <p:nvPr/>
        </p:nvSpPr>
        <p:spPr bwMode="auto">
          <a:xfrm>
            <a:off x="6518275" y="4094163"/>
            <a:ext cx="493713" cy="174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536" name="Line 153"/>
          <p:cNvSpPr>
            <a:spLocks noChangeShapeType="1"/>
          </p:cNvSpPr>
          <p:nvPr/>
        </p:nvSpPr>
        <p:spPr bwMode="auto">
          <a:xfrm>
            <a:off x="6518275" y="4094163"/>
            <a:ext cx="4937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37" name="Rectangle 154"/>
          <p:cNvSpPr>
            <a:spLocks noChangeArrowheads="1"/>
          </p:cNvSpPr>
          <p:nvPr/>
        </p:nvSpPr>
        <p:spPr bwMode="auto">
          <a:xfrm>
            <a:off x="7011988" y="3568700"/>
            <a:ext cx="17462" cy="5254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538" name="Line 155"/>
          <p:cNvSpPr>
            <a:spLocks noChangeShapeType="1"/>
          </p:cNvSpPr>
          <p:nvPr/>
        </p:nvSpPr>
        <p:spPr bwMode="auto">
          <a:xfrm>
            <a:off x="7011988" y="3568700"/>
            <a:ext cx="1587" cy="525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39" name="Rectangle 156"/>
          <p:cNvSpPr>
            <a:spLocks noChangeArrowheads="1"/>
          </p:cNvSpPr>
          <p:nvPr/>
        </p:nvSpPr>
        <p:spPr bwMode="auto">
          <a:xfrm>
            <a:off x="7011988" y="4094163"/>
            <a:ext cx="17462" cy="174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540" name="Line 157"/>
          <p:cNvSpPr>
            <a:spLocks noChangeShapeType="1"/>
          </p:cNvSpPr>
          <p:nvPr/>
        </p:nvSpPr>
        <p:spPr bwMode="auto">
          <a:xfrm>
            <a:off x="7011988" y="4094163"/>
            <a:ext cx="174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41" name="Line 158"/>
          <p:cNvSpPr>
            <a:spLocks noChangeShapeType="1"/>
          </p:cNvSpPr>
          <p:nvPr/>
        </p:nvSpPr>
        <p:spPr bwMode="auto">
          <a:xfrm>
            <a:off x="7011988" y="4094163"/>
            <a:ext cx="1587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42" name="Rectangle 159"/>
          <p:cNvSpPr>
            <a:spLocks noChangeArrowheads="1"/>
          </p:cNvSpPr>
          <p:nvPr/>
        </p:nvSpPr>
        <p:spPr bwMode="auto">
          <a:xfrm>
            <a:off x="7011988" y="4094163"/>
            <a:ext cx="17462" cy="174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543" name="Line 160"/>
          <p:cNvSpPr>
            <a:spLocks noChangeShapeType="1"/>
          </p:cNvSpPr>
          <p:nvPr/>
        </p:nvSpPr>
        <p:spPr bwMode="auto">
          <a:xfrm>
            <a:off x="7011988" y="4094163"/>
            <a:ext cx="174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44" name="Line 161"/>
          <p:cNvSpPr>
            <a:spLocks noChangeShapeType="1"/>
          </p:cNvSpPr>
          <p:nvPr/>
        </p:nvSpPr>
        <p:spPr bwMode="auto">
          <a:xfrm>
            <a:off x="7011988" y="4094163"/>
            <a:ext cx="1587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45" name="Rectangle 162"/>
          <p:cNvSpPr>
            <a:spLocks noChangeArrowheads="1"/>
          </p:cNvSpPr>
          <p:nvPr/>
        </p:nvSpPr>
        <p:spPr bwMode="auto">
          <a:xfrm>
            <a:off x="5248275" y="4111625"/>
            <a:ext cx="317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000">
                <a:solidFill>
                  <a:srgbClr val="010000"/>
                </a:solidFill>
              </a:rPr>
              <a:t> </a:t>
            </a:r>
            <a:endParaRPr lang="en-CA" altLang="en-US"/>
          </a:p>
        </p:txBody>
      </p:sp>
      <p:sp>
        <p:nvSpPr>
          <p:cNvPr id="16546" name="Rectangle 163"/>
          <p:cNvSpPr>
            <a:spLocks noChangeArrowheads="1"/>
          </p:cNvSpPr>
          <p:nvPr/>
        </p:nvSpPr>
        <p:spPr bwMode="auto">
          <a:xfrm>
            <a:off x="5416550" y="1905000"/>
            <a:ext cx="1597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547" name="Rectangle 164"/>
          <p:cNvSpPr>
            <a:spLocks noChangeArrowheads="1"/>
          </p:cNvSpPr>
          <p:nvPr/>
        </p:nvSpPr>
        <p:spPr bwMode="auto">
          <a:xfrm>
            <a:off x="5630863" y="2057400"/>
            <a:ext cx="1270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kumimoji="0" lang="en-US" altLang="en-US" sz="2000"/>
              <a:t>95    96    97</a:t>
            </a:r>
            <a:endParaRPr lang="en-CA" altLang="en-US" sz="360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6548" name="Rectangle 165"/>
          <p:cNvSpPr>
            <a:spLocks noChangeArrowheads="1"/>
          </p:cNvSpPr>
          <p:nvPr/>
        </p:nvSpPr>
        <p:spPr bwMode="auto">
          <a:xfrm>
            <a:off x="6880225" y="1978025"/>
            <a:ext cx="2746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3600">
                <a:solidFill>
                  <a:srgbClr val="FFFFFF"/>
                </a:solidFill>
                <a:latin typeface="Courier New" pitchFamily="49" charset="0"/>
              </a:rPr>
              <a:t> </a:t>
            </a:r>
            <a:endParaRPr lang="en-CA" altLang="en-US"/>
          </a:p>
        </p:txBody>
      </p:sp>
      <p:sp>
        <p:nvSpPr>
          <p:cNvPr id="16549" name="Rectangle 166"/>
          <p:cNvSpPr>
            <a:spLocks noChangeArrowheads="1"/>
          </p:cNvSpPr>
          <p:nvPr/>
        </p:nvSpPr>
        <p:spPr bwMode="auto">
          <a:xfrm>
            <a:off x="4959350" y="2476500"/>
            <a:ext cx="460375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550" name="Rectangle 167"/>
          <p:cNvSpPr>
            <a:spLocks noChangeArrowheads="1"/>
          </p:cNvSpPr>
          <p:nvPr/>
        </p:nvSpPr>
        <p:spPr bwMode="auto">
          <a:xfrm>
            <a:off x="4344988" y="2549525"/>
            <a:ext cx="981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kumimoji="0" lang="en-US" altLang="en-US" sz="2000"/>
              <a:t>BMW Z3</a:t>
            </a:r>
            <a:endParaRPr kumimoji="0" lang="en-CA" altLang="en-US" sz="2000"/>
          </a:p>
        </p:txBody>
      </p:sp>
      <p:sp>
        <p:nvSpPr>
          <p:cNvPr id="16551" name="Rectangle 168"/>
          <p:cNvSpPr>
            <a:spLocks noChangeArrowheads="1"/>
          </p:cNvSpPr>
          <p:nvPr/>
        </p:nvSpPr>
        <p:spPr bwMode="auto">
          <a:xfrm>
            <a:off x="5324475" y="2549525"/>
            <a:ext cx="2746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3600">
                <a:solidFill>
                  <a:srgbClr val="FFFFFF"/>
                </a:solidFill>
                <a:latin typeface="Courier New" pitchFamily="49" charset="0"/>
              </a:rPr>
              <a:t> </a:t>
            </a:r>
            <a:endParaRPr lang="en-CA" altLang="en-US"/>
          </a:p>
        </p:txBody>
      </p:sp>
      <p:sp>
        <p:nvSpPr>
          <p:cNvPr id="16552" name="Rectangle 169"/>
          <p:cNvSpPr>
            <a:spLocks noChangeArrowheads="1"/>
          </p:cNvSpPr>
          <p:nvPr/>
        </p:nvSpPr>
        <p:spPr bwMode="auto">
          <a:xfrm>
            <a:off x="4335463" y="3068638"/>
            <a:ext cx="102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kumimoji="0" lang="en-US" altLang="en-US" sz="2000"/>
              <a:t>Honda L2</a:t>
            </a:r>
            <a:endParaRPr lang="en-CA" altLang="en-US"/>
          </a:p>
        </p:txBody>
      </p:sp>
      <p:sp>
        <p:nvSpPr>
          <p:cNvPr id="16553" name="Rectangle 170"/>
          <p:cNvSpPr>
            <a:spLocks noChangeArrowheads="1"/>
          </p:cNvSpPr>
          <p:nvPr/>
        </p:nvSpPr>
        <p:spPr bwMode="auto">
          <a:xfrm>
            <a:off x="5324475" y="3068638"/>
            <a:ext cx="2746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3600">
                <a:solidFill>
                  <a:srgbClr val="FFFFFF"/>
                </a:solidFill>
                <a:latin typeface="Courier New" pitchFamily="49" charset="0"/>
              </a:rPr>
              <a:t> </a:t>
            </a:r>
            <a:endParaRPr lang="en-CA" altLang="en-US"/>
          </a:p>
        </p:txBody>
      </p:sp>
      <p:sp>
        <p:nvSpPr>
          <p:cNvPr id="16554" name="Rectangle 171"/>
          <p:cNvSpPr>
            <a:spLocks noChangeArrowheads="1"/>
          </p:cNvSpPr>
          <p:nvPr/>
        </p:nvSpPr>
        <p:spPr bwMode="auto">
          <a:xfrm>
            <a:off x="4335463" y="3586163"/>
            <a:ext cx="10937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kumimoji="0" lang="en-US" altLang="en-US" sz="2000"/>
              <a:t>Toyota 6A</a:t>
            </a:r>
            <a:endParaRPr lang="en-CA" altLang="en-US"/>
          </a:p>
        </p:txBody>
      </p:sp>
      <p:sp>
        <p:nvSpPr>
          <p:cNvPr id="16555" name="Rectangle 173"/>
          <p:cNvSpPr>
            <a:spLocks noChangeArrowheads="1"/>
          </p:cNvSpPr>
          <p:nvPr/>
        </p:nvSpPr>
        <p:spPr bwMode="auto">
          <a:xfrm>
            <a:off x="4449763" y="4076700"/>
            <a:ext cx="6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2000">
                <a:solidFill>
                  <a:srgbClr val="000000"/>
                </a:solidFill>
              </a:rPr>
              <a:t> </a:t>
            </a:r>
            <a:endParaRPr lang="en-CA" altLang="en-US"/>
          </a:p>
        </p:txBody>
      </p:sp>
      <p:sp>
        <p:nvSpPr>
          <p:cNvPr id="16556" name="AutoShape 174"/>
          <p:cNvSpPr>
            <a:spLocks noChangeArrowheads="1"/>
          </p:cNvSpPr>
          <p:nvPr/>
        </p:nvSpPr>
        <p:spPr bwMode="auto">
          <a:xfrm>
            <a:off x="2719388" y="2971800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557" name="Rectangle 175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altLang="en-US" smtClean="0"/>
              <a:t>Example</a:t>
            </a:r>
          </a:p>
        </p:txBody>
      </p:sp>
      <p:sp>
        <p:nvSpPr>
          <p:cNvPr id="16558" name="Line 271"/>
          <p:cNvSpPr>
            <a:spLocks noChangeShapeType="1"/>
          </p:cNvSpPr>
          <p:nvPr/>
        </p:nvSpPr>
        <p:spPr bwMode="auto">
          <a:xfrm>
            <a:off x="1433513" y="1905000"/>
            <a:ext cx="293687" cy="155575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59" name="Line 272"/>
          <p:cNvSpPr>
            <a:spLocks noChangeShapeType="1"/>
          </p:cNvSpPr>
          <p:nvPr/>
        </p:nvSpPr>
        <p:spPr bwMode="auto">
          <a:xfrm>
            <a:off x="1433513" y="1905000"/>
            <a:ext cx="1587" cy="155575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60" name="Line 273"/>
          <p:cNvSpPr>
            <a:spLocks noChangeShapeType="1"/>
          </p:cNvSpPr>
          <p:nvPr/>
        </p:nvSpPr>
        <p:spPr bwMode="auto">
          <a:xfrm>
            <a:off x="1727200" y="1905000"/>
            <a:ext cx="1588" cy="155575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61" name="Line 274"/>
          <p:cNvSpPr>
            <a:spLocks noChangeShapeType="1"/>
          </p:cNvSpPr>
          <p:nvPr/>
        </p:nvSpPr>
        <p:spPr bwMode="auto">
          <a:xfrm flipV="1">
            <a:off x="1433513" y="1905000"/>
            <a:ext cx="293687" cy="155575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62" name="Text Box 275"/>
          <p:cNvSpPr txBox="1">
            <a:spLocks noChangeArrowheads="1"/>
          </p:cNvSpPr>
          <p:nvPr/>
        </p:nvSpPr>
        <p:spPr bwMode="auto">
          <a:xfrm>
            <a:off x="352425" y="1636713"/>
            <a:ext cx="10810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kumimoji="0" lang="en-US" altLang="en-US">
                <a:sym typeface="Symbol" pitchFamily="18" charset="2"/>
              </a:rPr>
              <a:t></a:t>
            </a:r>
            <a:r>
              <a:rPr kumimoji="0" lang="en-US" altLang="en-US" sz="1200">
                <a:sym typeface="Symbol" pitchFamily="18" charset="2"/>
              </a:rPr>
              <a:t>A,B</a:t>
            </a:r>
            <a:r>
              <a:rPr kumimoji="0" lang="en-US" altLang="en-US" sz="2800">
                <a:sym typeface="Symbol" pitchFamily="18" charset="2"/>
              </a:rPr>
              <a:t>(R</a:t>
            </a:r>
            <a:endParaRPr kumimoji="0" lang="en-US" altLang="en-US"/>
          </a:p>
        </p:txBody>
      </p:sp>
      <p:sp>
        <p:nvSpPr>
          <p:cNvPr id="16563" name="Text Box 276"/>
          <p:cNvSpPr txBox="1">
            <a:spLocks noChangeArrowheads="1"/>
          </p:cNvSpPr>
          <p:nvPr/>
        </p:nvSpPr>
        <p:spPr bwMode="auto">
          <a:xfrm>
            <a:off x="1812925" y="1646238"/>
            <a:ext cx="5222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kumimoji="0" lang="en-US" altLang="en-US"/>
              <a:t>S)</a:t>
            </a:r>
          </a:p>
        </p:txBody>
      </p:sp>
      <p:grpSp>
        <p:nvGrpSpPr>
          <p:cNvPr id="16564" name="Group 395"/>
          <p:cNvGrpSpPr>
            <a:grpSpLocks/>
          </p:cNvGrpSpPr>
          <p:nvPr/>
        </p:nvGrpSpPr>
        <p:grpSpPr bwMode="auto">
          <a:xfrm>
            <a:off x="5249863" y="2438400"/>
            <a:ext cx="1263650" cy="717550"/>
            <a:chOff x="2930" y="2802"/>
            <a:chExt cx="796" cy="452"/>
          </a:xfrm>
        </p:grpSpPr>
        <p:sp>
          <p:nvSpPr>
            <p:cNvPr id="16663" name="Rectangle 396"/>
            <p:cNvSpPr>
              <a:spLocks noChangeArrowheads="1"/>
            </p:cNvSpPr>
            <p:nvPr/>
          </p:nvSpPr>
          <p:spPr bwMode="auto">
            <a:xfrm>
              <a:off x="3112" y="2815"/>
              <a:ext cx="566" cy="3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664" name="Rectangle 397"/>
            <p:cNvSpPr>
              <a:spLocks noChangeArrowheads="1"/>
            </p:cNvSpPr>
            <p:nvPr/>
          </p:nvSpPr>
          <p:spPr bwMode="auto">
            <a:xfrm>
              <a:off x="3112" y="2823"/>
              <a:ext cx="7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3600">
                  <a:solidFill>
                    <a:srgbClr val="000000"/>
                  </a:solidFill>
                </a:rPr>
                <a:t> </a:t>
              </a:r>
              <a:endParaRPr lang="en-CA" altLang="en-US"/>
            </a:p>
          </p:txBody>
        </p:sp>
        <p:sp>
          <p:nvSpPr>
            <p:cNvPr id="16665" name="Rectangle 398"/>
            <p:cNvSpPr>
              <a:spLocks noChangeArrowheads="1"/>
            </p:cNvSpPr>
            <p:nvPr/>
          </p:nvSpPr>
          <p:spPr bwMode="auto">
            <a:xfrm>
              <a:off x="3074" y="2815"/>
              <a:ext cx="38" cy="3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666" name="Rectangle 399"/>
            <p:cNvSpPr>
              <a:spLocks noChangeArrowheads="1"/>
            </p:cNvSpPr>
            <p:nvPr/>
          </p:nvSpPr>
          <p:spPr bwMode="auto">
            <a:xfrm>
              <a:off x="3678" y="2815"/>
              <a:ext cx="37" cy="3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667" name="Rectangle 400"/>
            <p:cNvSpPr>
              <a:spLocks noChangeArrowheads="1"/>
            </p:cNvSpPr>
            <p:nvPr/>
          </p:nvSpPr>
          <p:spPr bwMode="auto">
            <a:xfrm>
              <a:off x="3062" y="2802"/>
              <a:ext cx="12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668" name="Line 401"/>
            <p:cNvSpPr>
              <a:spLocks noChangeShapeType="1"/>
            </p:cNvSpPr>
            <p:nvPr/>
          </p:nvSpPr>
          <p:spPr bwMode="auto">
            <a:xfrm>
              <a:off x="3062" y="2802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69" name="Rectangle 402"/>
            <p:cNvSpPr>
              <a:spLocks noChangeArrowheads="1"/>
            </p:cNvSpPr>
            <p:nvPr/>
          </p:nvSpPr>
          <p:spPr bwMode="auto">
            <a:xfrm>
              <a:off x="3062" y="2802"/>
              <a:ext cx="12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670" name="Line 403"/>
            <p:cNvSpPr>
              <a:spLocks noChangeShapeType="1"/>
            </p:cNvSpPr>
            <p:nvPr/>
          </p:nvSpPr>
          <p:spPr bwMode="auto">
            <a:xfrm>
              <a:off x="3062" y="2802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71" name="Line 404"/>
            <p:cNvSpPr>
              <a:spLocks noChangeShapeType="1"/>
            </p:cNvSpPr>
            <p:nvPr/>
          </p:nvSpPr>
          <p:spPr bwMode="auto">
            <a:xfrm>
              <a:off x="3062" y="2802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72" name="Rectangle 405"/>
            <p:cNvSpPr>
              <a:spLocks noChangeArrowheads="1"/>
            </p:cNvSpPr>
            <p:nvPr/>
          </p:nvSpPr>
          <p:spPr bwMode="auto">
            <a:xfrm>
              <a:off x="3074" y="2802"/>
              <a:ext cx="641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673" name="Line 406"/>
            <p:cNvSpPr>
              <a:spLocks noChangeShapeType="1"/>
            </p:cNvSpPr>
            <p:nvPr/>
          </p:nvSpPr>
          <p:spPr bwMode="auto">
            <a:xfrm>
              <a:off x="3074" y="2802"/>
              <a:ext cx="6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74" name="Rectangle 407"/>
            <p:cNvSpPr>
              <a:spLocks noChangeArrowheads="1"/>
            </p:cNvSpPr>
            <p:nvPr/>
          </p:nvSpPr>
          <p:spPr bwMode="auto">
            <a:xfrm>
              <a:off x="3074" y="2813"/>
              <a:ext cx="641" cy="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675" name="Rectangle 408"/>
            <p:cNvSpPr>
              <a:spLocks noChangeArrowheads="1"/>
            </p:cNvSpPr>
            <p:nvPr/>
          </p:nvSpPr>
          <p:spPr bwMode="auto">
            <a:xfrm>
              <a:off x="3715" y="2802"/>
              <a:ext cx="11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676" name="Line 409"/>
            <p:cNvSpPr>
              <a:spLocks noChangeShapeType="1"/>
            </p:cNvSpPr>
            <p:nvPr/>
          </p:nvSpPr>
          <p:spPr bwMode="auto">
            <a:xfrm>
              <a:off x="3715" y="2802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77" name="Rectangle 410"/>
            <p:cNvSpPr>
              <a:spLocks noChangeArrowheads="1"/>
            </p:cNvSpPr>
            <p:nvPr/>
          </p:nvSpPr>
          <p:spPr bwMode="auto">
            <a:xfrm>
              <a:off x="3715" y="2802"/>
              <a:ext cx="11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678" name="Line 411"/>
            <p:cNvSpPr>
              <a:spLocks noChangeShapeType="1"/>
            </p:cNvSpPr>
            <p:nvPr/>
          </p:nvSpPr>
          <p:spPr bwMode="auto">
            <a:xfrm>
              <a:off x="3715" y="2802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79" name="Line 412"/>
            <p:cNvSpPr>
              <a:spLocks noChangeShapeType="1"/>
            </p:cNvSpPr>
            <p:nvPr/>
          </p:nvSpPr>
          <p:spPr bwMode="auto">
            <a:xfrm>
              <a:off x="3715" y="2802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80" name="Rectangle 413"/>
            <p:cNvSpPr>
              <a:spLocks noChangeArrowheads="1"/>
            </p:cNvSpPr>
            <p:nvPr/>
          </p:nvSpPr>
          <p:spPr bwMode="auto">
            <a:xfrm>
              <a:off x="3062" y="2815"/>
              <a:ext cx="12" cy="3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681" name="Line 414"/>
            <p:cNvSpPr>
              <a:spLocks noChangeShapeType="1"/>
            </p:cNvSpPr>
            <p:nvPr/>
          </p:nvSpPr>
          <p:spPr bwMode="auto">
            <a:xfrm>
              <a:off x="3062" y="2815"/>
              <a:ext cx="1" cy="3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82" name="Rectangle 415"/>
            <p:cNvSpPr>
              <a:spLocks noChangeArrowheads="1"/>
            </p:cNvSpPr>
            <p:nvPr/>
          </p:nvSpPr>
          <p:spPr bwMode="auto">
            <a:xfrm>
              <a:off x="3062" y="3146"/>
              <a:ext cx="12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683" name="Line 416"/>
            <p:cNvSpPr>
              <a:spLocks noChangeShapeType="1"/>
            </p:cNvSpPr>
            <p:nvPr/>
          </p:nvSpPr>
          <p:spPr bwMode="auto">
            <a:xfrm>
              <a:off x="3062" y="3146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84" name="Line 417"/>
            <p:cNvSpPr>
              <a:spLocks noChangeShapeType="1"/>
            </p:cNvSpPr>
            <p:nvPr/>
          </p:nvSpPr>
          <p:spPr bwMode="auto">
            <a:xfrm>
              <a:off x="3062" y="3146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85" name="Rectangle 418"/>
            <p:cNvSpPr>
              <a:spLocks noChangeArrowheads="1"/>
            </p:cNvSpPr>
            <p:nvPr/>
          </p:nvSpPr>
          <p:spPr bwMode="auto">
            <a:xfrm>
              <a:off x="3062" y="3146"/>
              <a:ext cx="12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686" name="Line 419"/>
            <p:cNvSpPr>
              <a:spLocks noChangeShapeType="1"/>
            </p:cNvSpPr>
            <p:nvPr/>
          </p:nvSpPr>
          <p:spPr bwMode="auto">
            <a:xfrm>
              <a:off x="3062" y="3146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87" name="Line 420"/>
            <p:cNvSpPr>
              <a:spLocks noChangeShapeType="1"/>
            </p:cNvSpPr>
            <p:nvPr/>
          </p:nvSpPr>
          <p:spPr bwMode="auto">
            <a:xfrm>
              <a:off x="3062" y="3146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88" name="Rectangle 421"/>
            <p:cNvSpPr>
              <a:spLocks noChangeArrowheads="1"/>
            </p:cNvSpPr>
            <p:nvPr/>
          </p:nvSpPr>
          <p:spPr bwMode="auto">
            <a:xfrm>
              <a:off x="3074" y="3146"/>
              <a:ext cx="641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689" name="Line 422"/>
            <p:cNvSpPr>
              <a:spLocks noChangeShapeType="1"/>
            </p:cNvSpPr>
            <p:nvPr/>
          </p:nvSpPr>
          <p:spPr bwMode="auto">
            <a:xfrm>
              <a:off x="3074" y="3146"/>
              <a:ext cx="6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0" name="Rectangle 423"/>
            <p:cNvSpPr>
              <a:spLocks noChangeArrowheads="1"/>
            </p:cNvSpPr>
            <p:nvPr/>
          </p:nvSpPr>
          <p:spPr bwMode="auto">
            <a:xfrm>
              <a:off x="3715" y="2815"/>
              <a:ext cx="11" cy="3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691" name="Line 424"/>
            <p:cNvSpPr>
              <a:spLocks noChangeShapeType="1"/>
            </p:cNvSpPr>
            <p:nvPr/>
          </p:nvSpPr>
          <p:spPr bwMode="auto">
            <a:xfrm>
              <a:off x="3715" y="2815"/>
              <a:ext cx="1" cy="3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2" name="Rectangle 425"/>
            <p:cNvSpPr>
              <a:spLocks noChangeArrowheads="1"/>
            </p:cNvSpPr>
            <p:nvPr/>
          </p:nvSpPr>
          <p:spPr bwMode="auto">
            <a:xfrm>
              <a:off x="3715" y="3146"/>
              <a:ext cx="11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693" name="Line 426"/>
            <p:cNvSpPr>
              <a:spLocks noChangeShapeType="1"/>
            </p:cNvSpPr>
            <p:nvPr/>
          </p:nvSpPr>
          <p:spPr bwMode="auto">
            <a:xfrm>
              <a:off x="3715" y="3146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4" name="Line 427"/>
            <p:cNvSpPr>
              <a:spLocks noChangeShapeType="1"/>
            </p:cNvSpPr>
            <p:nvPr/>
          </p:nvSpPr>
          <p:spPr bwMode="auto">
            <a:xfrm>
              <a:off x="3715" y="3146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5" name="Rectangle 428"/>
            <p:cNvSpPr>
              <a:spLocks noChangeArrowheads="1"/>
            </p:cNvSpPr>
            <p:nvPr/>
          </p:nvSpPr>
          <p:spPr bwMode="auto">
            <a:xfrm>
              <a:off x="3715" y="3146"/>
              <a:ext cx="11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696" name="Line 429"/>
            <p:cNvSpPr>
              <a:spLocks noChangeShapeType="1"/>
            </p:cNvSpPr>
            <p:nvPr/>
          </p:nvSpPr>
          <p:spPr bwMode="auto">
            <a:xfrm>
              <a:off x="3715" y="3146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7" name="Line 430"/>
            <p:cNvSpPr>
              <a:spLocks noChangeShapeType="1"/>
            </p:cNvSpPr>
            <p:nvPr/>
          </p:nvSpPr>
          <p:spPr bwMode="auto">
            <a:xfrm>
              <a:off x="3715" y="3146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8" name="Rectangle 431"/>
            <p:cNvSpPr>
              <a:spLocks noChangeArrowheads="1"/>
            </p:cNvSpPr>
            <p:nvPr/>
          </p:nvSpPr>
          <p:spPr bwMode="auto">
            <a:xfrm>
              <a:off x="2930" y="3158"/>
              <a:ext cx="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1000">
                  <a:solidFill>
                    <a:srgbClr val="010000"/>
                  </a:solidFill>
                </a:rPr>
                <a:t> </a:t>
              </a:r>
              <a:endParaRPr lang="en-CA" altLang="en-US"/>
            </a:p>
          </p:txBody>
        </p:sp>
      </p:grpSp>
      <p:sp>
        <p:nvSpPr>
          <p:cNvPr id="16565" name="Text Box 432"/>
          <p:cNvSpPr txBox="1">
            <a:spLocks noChangeArrowheads="1"/>
          </p:cNvSpPr>
          <p:nvPr/>
        </p:nvSpPr>
        <p:spPr bwMode="auto">
          <a:xfrm>
            <a:off x="5475288" y="2438400"/>
            <a:ext cx="4000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3400">
                <a:solidFill>
                  <a:schemeClr val="bg2"/>
                </a:solidFill>
              </a:rPr>
              <a:t>0</a:t>
            </a:r>
            <a:endParaRPr lang="en-CA" altLang="en-US" sz="3400">
              <a:solidFill>
                <a:schemeClr val="bg2"/>
              </a:solidFill>
            </a:endParaRPr>
          </a:p>
        </p:txBody>
      </p:sp>
      <p:sp>
        <p:nvSpPr>
          <p:cNvPr id="16566" name="Text Box 434"/>
          <p:cNvSpPr txBox="1">
            <a:spLocks noChangeArrowheads="1"/>
          </p:cNvSpPr>
          <p:nvPr/>
        </p:nvSpPr>
        <p:spPr bwMode="auto">
          <a:xfrm>
            <a:off x="6008688" y="2438400"/>
            <a:ext cx="4000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3400">
                <a:solidFill>
                  <a:schemeClr val="bg2"/>
                </a:solidFill>
              </a:rPr>
              <a:t>0</a:t>
            </a:r>
            <a:endParaRPr lang="en-CA" altLang="en-US" sz="3400">
              <a:solidFill>
                <a:schemeClr val="bg2"/>
              </a:solidFill>
            </a:endParaRPr>
          </a:p>
        </p:txBody>
      </p:sp>
      <p:grpSp>
        <p:nvGrpSpPr>
          <p:cNvPr id="16567" name="Group 442"/>
          <p:cNvGrpSpPr>
            <a:grpSpLocks/>
          </p:cNvGrpSpPr>
          <p:nvPr/>
        </p:nvGrpSpPr>
        <p:grpSpPr bwMode="auto">
          <a:xfrm>
            <a:off x="304800" y="2338388"/>
            <a:ext cx="2092325" cy="1852612"/>
            <a:chOff x="614" y="1539"/>
            <a:chExt cx="561" cy="996"/>
          </a:xfrm>
        </p:grpSpPr>
        <p:sp>
          <p:nvSpPr>
            <p:cNvPr id="16569" name="Rectangle 443"/>
            <p:cNvSpPr>
              <a:spLocks noChangeArrowheads="1"/>
            </p:cNvSpPr>
            <p:nvPr/>
          </p:nvSpPr>
          <p:spPr bwMode="auto">
            <a:xfrm>
              <a:off x="676" y="1552"/>
              <a:ext cx="173" cy="221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570" name="Rectangle 444"/>
            <p:cNvSpPr>
              <a:spLocks noChangeArrowheads="1"/>
            </p:cNvSpPr>
            <p:nvPr/>
          </p:nvSpPr>
          <p:spPr bwMode="auto">
            <a:xfrm>
              <a:off x="676" y="1552"/>
              <a:ext cx="118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2400">
                  <a:solidFill>
                    <a:srgbClr val="FFFFFF"/>
                  </a:solidFill>
                </a:rPr>
                <a:t>Car</a:t>
              </a:r>
              <a:endParaRPr lang="en-CA" altLang="en-US"/>
            </a:p>
          </p:txBody>
        </p:sp>
        <p:sp>
          <p:nvSpPr>
            <p:cNvPr id="16571" name="Rectangle 445"/>
            <p:cNvSpPr>
              <a:spLocks noChangeArrowheads="1"/>
            </p:cNvSpPr>
            <p:nvPr/>
          </p:nvSpPr>
          <p:spPr bwMode="auto">
            <a:xfrm>
              <a:off x="849" y="1552"/>
              <a:ext cx="20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2400" b="1" i="1">
                  <a:solidFill>
                    <a:srgbClr val="FFFFFF"/>
                  </a:solidFill>
                </a:rPr>
                <a:t> </a:t>
              </a:r>
              <a:endParaRPr lang="en-CA" altLang="en-US"/>
            </a:p>
          </p:txBody>
        </p:sp>
        <p:sp>
          <p:nvSpPr>
            <p:cNvPr id="16572" name="Rectangle 446"/>
            <p:cNvSpPr>
              <a:spLocks noChangeArrowheads="1"/>
            </p:cNvSpPr>
            <p:nvPr/>
          </p:nvSpPr>
          <p:spPr bwMode="auto">
            <a:xfrm>
              <a:off x="628" y="1552"/>
              <a:ext cx="48" cy="221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573" name="Rectangle 447"/>
            <p:cNvSpPr>
              <a:spLocks noChangeArrowheads="1"/>
            </p:cNvSpPr>
            <p:nvPr/>
          </p:nvSpPr>
          <p:spPr bwMode="auto">
            <a:xfrm>
              <a:off x="849" y="1552"/>
              <a:ext cx="53" cy="221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574" name="Rectangle 448"/>
            <p:cNvSpPr>
              <a:spLocks noChangeArrowheads="1"/>
            </p:cNvSpPr>
            <p:nvPr/>
          </p:nvSpPr>
          <p:spPr bwMode="auto">
            <a:xfrm>
              <a:off x="956" y="1552"/>
              <a:ext cx="159" cy="221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575" name="Rectangle 449"/>
            <p:cNvSpPr>
              <a:spLocks noChangeArrowheads="1"/>
            </p:cNvSpPr>
            <p:nvPr/>
          </p:nvSpPr>
          <p:spPr bwMode="auto">
            <a:xfrm>
              <a:off x="956" y="1552"/>
              <a:ext cx="159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2400">
                  <a:solidFill>
                    <a:srgbClr val="FFFFFF"/>
                  </a:solidFill>
                </a:rPr>
                <a:t>Year</a:t>
              </a:r>
              <a:endParaRPr lang="en-CA" altLang="en-US"/>
            </a:p>
          </p:txBody>
        </p:sp>
        <p:sp>
          <p:nvSpPr>
            <p:cNvPr id="16576" name="Rectangle 450"/>
            <p:cNvSpPr>
              <a:spLocks noChangeArrowheads="1"/>
            </p:cNvSpPr>
            <p:nvPr/>
          </p:nvSpPr>
          <p:spPr bwMode="auto">
            <a:xfrm>
              <a:off x="1115" y="1550"/>
              <a:ext cx="20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2400" b="1">
                  <a:solidFill>
                    <a:srgbClr val="FFFFFF"/>
                  </a:solidFill>
                </a:rPr>
                <a:t> </a:t>
              </a:r>
              <a:endParaRPr lang="en-CA" altLang="en-US"/>
            </a:p>
          </p:txBody>
        </p:sp>
        <p:sp>
          <p:nvSpPr>
            <p:cNvPr id="16577" name="Rectangle 451"/>
            <p:cNvSpPr>
              <a:spLocks noChangeArrowheads="1"/>
            </p:cNvSpPr>
            <p:nvPr/>
          </p:nvSpPr>
          <p:spPr bwMode="auto">
            <a:xfrm>
              <a:off x="902" y="1552"/>
              <a:ext cx="54" cy="221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578" name="Rectangle 452"/>
            <p:cNvSpPr>
              <a:spLocks noChangeArrowheads="1"/>
            </p:cNvSpPr>
            <p:nvPr/>
          </p:nvSpPr>
          <p:spPr bwMode="auto">
            <a:xfrm>
              <a:off x="1115" y="1552"/>
              <a:ext cx="46" cy="221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579" name="Rectangle 453"/>
            <p:cNvSpPr>
              <a:spLocks noChangeArrowheads="1"/>
            </p:cNvSpPr>
            <p:nvPr/>
          </p:nvSpPr>
          <p:spPr bwMode="auto">
            <a:xfrm>
              <a:off x="614" y="1539"/>
              <a:ext cx="14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580" name="Line 454"/>
            <p:cNvSpPr>
              <a:spLocks noChangeShapeType="1"/>
            </p:cNvSpPr>
            <p:nvPr/>
          </p:nvSpPr>
          <p:spPr bwMode="auto">
            <a:xfrm>
              <a:off x="614" y="1539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1" name="Rectangle 455"/>
            <p:cNvSpPr>
              <a:spLocks noChangeArrowheads="1"/>
            </p:cNvSpPr>
            <p:nvPr/>
          </p:nvSpPr>
          <p:spPr bwMode="auto">
            <a:xfrm>
              <a:off x="614" y="1539"/>
              <a:ext cx="14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582" name="Line 456"/>
            <p:cNvSpPr>
              <a:spLocks noChangeShapeType="1"/>
            </p:cNvSpPr>
            <p:nvPr/>
          </p:nvSpPr>
          <p:spPr bwMode="auto">
            <a:xfrm>
              <a:off x="614" y="1539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3" name="Line 457"/>
            <p:cNvSpPr>
              <a:spLocks noChangeShapeType="1"/>
            </p:cNvSpPr>
            <p:nvPr/>
          </p:nvSpPr>
          <p:spPr bwMode="auto">
            <a:xfrm>
              <a:off x="614" y="1539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4" name="Rectangle 458"/>
            <p:cNvSpPr>
              <a:spLocks noChangeArrowheads="1"/>
            </p:cNvSpPr>
            <p:nvPr/>
          </p:nvSpPr>
          <p:spPr bwMode="auto">
            <a:xfrm>
              <a:off x="628" y="1539"/>
              <a:ext cx="274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585" name="Line 459"/>
            <p:cNvSpPr>
              <a:spLocks noChangeShapeType="1"/>
            </p:cNvSpPr>
            <p:nvPr/>
          </p:nvSpPr>
          <p:spPr bwMode="auto">
            <a:xfrm>
              <a:off x="628" y="1539"/>
              <a:ext cx="27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6" name="Rectangle 460"/>
            <p:cNvSpPr>
              <a:spLocks noChangeArrowheads="1"/>
            </p:cNvSpPr>
            <p:nvPr/>
          </p:nvSpPr>
          <p:spPr bwMode="auto">
            <a:xfrm>
              <a:off x="628" y="1550"/>
              <a:ext cx="274" cy="2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587" name="Rectangle 461"/>
            <p:cNvSpPr>
              <a:spLocks noChangeArrowheads="1"/>
            </p:cNvSpPr>
            <p:nvPr/>
          </p:nvSpPr>
          <p:spPr bwMode="auto">
            <a:xfrm>
              <a:off x="902" y="1550"/>
              <a:ext cx="14" cy="2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588" name="Rectangle 462"/>
            <p:cNvSpPr>
              <a:spLocks noChangeArrowheads="1"/>
            </p:cNvSpPr>
            <p:nvPr/>
          </p:nvSpPr>
          <p:spPr bwMode="auto">
            <a:xfrm>
              <a:off x="902" y="1539"/>
              <a:ext cx="14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589" name="Line 463"/>
            <p:cNvSpPr>
              <a:spLocks noChangeShapeType="1"/>
            </p:cNvSpPr>
            <p:nvPr/>
          </p:nvSpPr>
          <p:spPr bwMode="auto">
            <a:xfrm>
              <a:off x="902" y="1539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" name="Line 464"/>
            <p:cNvSpPr>
              <a:spLocks noChangeShapeType="1"/>
            </p:cNvSpPr>
            <p:nvPr/>
          </p:nvSpPr>
          <p:spPr bwMode="auto">
            <a:xfrm>
              <a:off x="902" y="1539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1" name="Rectangle 465"/>
            <p:cNvSpPr>
              <a:spLocks noChangeArrowheads="1"/>
            </p:cNvSpPr>
            <p:nvPr/>
          </p:nvSpPr>
          <p:spPr bwMode="auto">
            <a:xfrm>
              <a:off x="916" y="1539"/>
              <a:ext cx="245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592" name="Line 466"/>
            <p:cNvSpPr>
              <a:spLocks noChangeShapeType="1"/>
            </p:cNvSpPr>
            <p:nvPr/>
          </p:nvSpPr>
          <p:spPr bwMode="auto">
            <a:xfrm>
              <a:off x="916" y="1539"/>
              <a:ext cx="2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3" name="Rectangle 467"/>
            <p:cNvSpPr>
              <a:spLocks noChangeArrowheads="1"/>
            </p:cNvSpPr>
            <p:nvPr/>
          </p:nvSpPr>
          <p:spPr bwMode="auto">
            <a:xfrm>
              <a:off x="916" y="1550"/>
              <a:ext cx="245" cy="2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594" name="Rectangle 468"/>
            <p:cNvSpPr>
              <a:spLocks noChangeArrowheads="1"/>
            </p:cNvSpPr>
            <p:nvPr/>
          </p:nvSpPr>
          <p:spPr bwMode="auto">
            <a:xfrm>
              <a:off x="1161" y="1539"/>
              <a:ext cx="14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595" name="Line 469"/>
            <p:cNvSpPr>
              <a:spLocks noChangeShapeType="1"/>
            </p:cNvSpPr>
            <p:nvPr/>
          </p:nvSpPr>
          <p:spPr bwMode="auto">
            <a:xfrm>
              <a:off x="1161" y="1539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6" name="Rectangle 470"/>
            <p:cNvSpPr>
              <a:spLocks noChangeArrowheads="1"/>
            </p:cNvSpPr>
            <p:nvPr/>
          </p:nvSpPr>
          <p:spPr bwMode="auto">
            <a:xfrm>
              <a:off x="1161" y="1539"/>
              <a:ext cx="14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597" name="Line 471"/>
            <p:cNvSpPr>
              <a:spLocks noChangeShapeType="1"/>
            </p:cNvSpPr>
            <p:nvPr/>
          </p:nvSpPr>
          <p:spPr bwMode="auto">
            <a:xfrm>
              <a:off x="1161" y="1539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8" name="Line 472"/>
            <p:cNvSpPr>
              <a:spLocks noChangeShapeType="1"/>
            </p:cNvSpPr>
            <p:nvPr/>
          </p:nvSpPr>
          <p:spPr bwMode="auto">
            <a:xfrm>
              <a:off x="1161" y="1539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9" name="Rectangle 473"/>
            <p:cNvSpPr>
              <a:spLocks noChangeArrowheads="1"/>
            </p:cNvSpPr>
            <p:nvPr/>
          </p:nvSpPr>
          <p:spPr bwMode="auto">
            <a:xfrm>
              <a:off x="614" y="1552"/>
              <a:ext cx="14" cy="2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600" name="Line 474"/>
            <p:cNvSpPr>
              <a:spLocks noChangeShapeType="1"/>
            </p:cNvSpPr>
            <p:nvPr/>
          </p:nvSpPr>
          <p:spPr bwMode="auto">
            <a:xfrm>
              <a:off x="614" y="1552"/>
              <a:ext cx="1" cy="2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1" name="Rectangle 475"/>
            <p:cNvSpPr>
              <a:spLocks noChangeArrowheads="1"/>
            </p:cNvSpPr>
            <p:nvPr/>
          </p:nvSpPr>
          <p:spPr bwMode="auto">
            <a:xfrm>
              <a:off x="1161" y="1552"/>
              <a:ext cx="14" cy="2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602" name="Line 476"/>
            <p:cNvSpPr>
              <a:spLocks noChangeShapeType="1"/>
            </p:cNvSpPr>
            <p:nvPr/>
          </p:nvSpPr>
          <p:spPr bwMode="auto">
            <a:xfrm>
              <a:off x="1161" y="1552"/>
              <a:ext cx="1" cy="2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3" name="Rectangle 477"/>
            <p:cNvSpPr>
              <a:spLocks noChangeArrowheads="1"/>
            </p:cNvSpPr>
            <p:nvPr/>
          </p:nvSpPr>
          <p:spPr bwMode="auto">
            <a:xfrm>
              <a:off x="676" y="1777"/>
              <a:ext cx="173" cy="22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604" name="Rectangle 478"/>
            <p:cNvSpPr>
              <a:spLocks noChangeArrowheads="1"/>
            </p:cNvSpPr>
            <p:nvPr/>
          </p:nvSpPr>
          <p:spPr bwMode="auto">
            <a:xfrm>
              <a:off x="676" y="1779"/>
              <a:ext cx="128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/>
                <a:t>… </a:t>
              </a:r>
              <a:endParaRPr lang="en-CA" altLang="en-US"/>
            </a:p>
          </p:txBody>
        </p:sp>
        <p:sp>
          <p:nvSpPr>
            <p:cNvPr id="16605" name="Rectangle 479"/>
            <p:cNvSpPr>
              <a:spLocks noChangeArrowheads="1"/>
            </p:cNvSpPr>
            <p:nvPr/>
          </p:nvSpPr>
          <p:spPr bwMode="auto">
            <a:xfrm>
              <a:off x="795" y="1779"/>
              <a:ext cx="0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CA" altLang="en-US"/>
            </a:p>
          </p:txBody>
        </p:sp>
        <p:sp>
          <p:nvSpPr>
            <p:cNvPr id="16606" name="Rectangle 480"/>
            <p:cNvSpPr>
              <a:spLocks noChangeArrowheads="1"/>
            </p:cNvSpPr>
            <p:nvPr/>
          </p:nvSpPr>
          <p:spPr bwMode="auto">
            <a:xfrm>
              <a:off x="676" y="1998"/>
              <a:ext cx="173" cy="22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607" name="Rectangle 481"/>
            <p:cNvSpPr>
              <a:spLocks noChangeArrowheads="1"/>
            </p:cNvSpPr>
            <p:nvPr/>
          </p:nvSpPr>
          <p:spPr bwMode="auto">
            <a:xfrm>
              <a:off x="676" y="2000"/>
              <a:ext cx="0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CA" altLang="en-US"/>
            </a:p>
          </p:txBody>
        </p:sp>
        <p:sp>
          <p:nvSpPr>
            <p:cNvPr id="16608" name="Rectangle 482"/>
            <p:cNvSpPr>
              <a:spLocks noChangeArrowheads="1"/>
            </p:cNvSpPr>
            <p:nvPr/>
          </p:nvSpPr>
          <p:spPr bwMode="auto">
            <a:xfrm>
              <a:off x="795" y="2000"/>
              <a:ext cx="20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2400">
                  <a:solidFill>
                    <a:srgbClr val="010000"/>
                  </a:solidFill>
                </a:rPr>
                <a:t> </a:t>
              </a:r>
              <a:endParaRPr lang="en-CA" altLang="en-US"/>
            </a:p>
          </p:txBody>
        </p:sp>
        <p:sp>
          <p:nvSpPr>
            <p:cNvPr id="16609" name="Rectangle 483"/>
            <p:cNvSpPr>
              <a:spLocks noChangeArrowheads="1"/>
            </p:cNvSpPr>
            <p:nvPr/>
          </p:nvSpPr>
          <p:spPr bwMode="auto">
            <a:xfrm>
              <a:off x="676" y="2219"/>
              <a:ext cx="173" cy="22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610" name="Rectangle 484"/>
            <p:cNvSpPr>
              <a:spLocks noChangeArrowheads="1"/>
            </p:cNvSpPr>
            <p:nvPr/>
          </p:nvSpPr>
          <p:spPr bwMode="auto">
            <a:xfrm>
              <a:off x="676" y="2222"/>
              <a:ext cx="0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CA" altLang="en-US"/>
            </a:p>
          </p:txBody>
        </p:sp>
        <p:sp>
          <p:nvSpPr>
            <p:cNvPr id="16611" name="Rectangle 485"/>
            <p:cNvSpPr>
              <a:spLocks noChangeArrowheads="1"/>
            </p:cNvSpPr>
            <p:nvPr/>
          </p:nvSpPr>
          <p:spPr bwMode="auto">
            <a:xfrm>
              <a:off x="795" y="2222"/>
              <a:ext cx="20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2400">
                  <a:solidFill>
                    <a:srgbClr val="010000"/>
                  </a:solidFill>
                </a:rPr>
                <a:t> </a:t>
              </a:r>
              <a:endParaRPr lang="en-CA" altLang="en-US"/>
            </a:p>
          </p:txBody>
        </p:sp>
        <p:sp>
          <p:nvSpPr>
            <p:cNvPr id="16612" name="Rectangle 486"/>
            <p:cNvSpPr>
              <a:spLocks noChangeArrowheads="1"/>
            </p:cNvSpPr>
            <p:nvPr/>
          </p:nvSpPr>
          <p:spPr bwMode="auto">
            <a:xfrm>
              <a:off x="628" y="1777"/>
              <a:ext cx="48" cy="66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613" name="Rectangle 487"/>
            <p:cNvSpPr>
              <a:spLocks noChangeArrowheads="1"/>
            </p:cNvSpPr>
            <p:nvPr/>
          </p:nvSpPr>
          <p:spPr bwMode="auto">
            <a:xfrm>
              <a:off x="849" y="1777"/>
              <a:ext cx="53" cy="66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614" name="Rectangle 488"/>
            <p:cNvSpPr>
              <a:spLocks noChangeArrowheads="1"/>
            </p:cNvSpPr>
            <p:nvPr/>
          </p:nvSpPr>
          <p:spPr bwMode="auto">
            <a:xfrm>
              <a:off x="956" y="1777"/>
              <a:ext cx="159" cy="22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615" name="Rectangle 489"/>
            <p:cNvSpPr>
              <a:spLocks noChangeArrowheads="1"/>
            </p:cNvSpPr>
            <p:nvPr/>
          </p:nvSpPr>
          <p:spPr bwMode="auto">
            <a:xfrm>
              <a:off x="956" y="1779"/>
              <a:ext cx="0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CA" altLang="en-US"/>
            </a:p>
          </p:txBody>
        </p:sp>
        <p:sp>
          <p:nvSpPr>
            <p:cNvPr id="16616" name="Rectangle 490"/>
            <p:cNvSpPr>
              <a:spLocks noChangeArrowheads="1"/>
            </p:cNvSpPr>
            <p:nvPr/>
          </p:nvSpPr>
          <p:spPr bwMode="auto">
            <a:xfrm>
              <a:off x="1075" y="1779"/>
              <a:ext cx="20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2400">
                  <a:solidFill>
                    <a:srgbClr val="010000"/>
                  </a:solidFill>
                </a:rPr>
                <a:t> </a:t>
              </a:r>
              <a:endParaRPr lang="en-CA" altLang="en-US"/>
            </a:p>
          </p:txBody>
        </p:sp>
        <p:sp>
          <p:nvSpPr>
            <p:cNvPr id="16617" name="Rectangle 491"/>
            <p:cNvSpPr>
              <a:spLocks noChangeArrowheads="1"/>
            </p:cNvSpPr>
            <p:nvPr/>
          </p:nvSpPr>
          <p:spPr bwMode="auto">
            <a:xfrm>
              <a:off x="956" y="1998"/>
              <a:ext cx="159" cy="22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618" name="Rectangle 492"/>
            <p:cNvSpPr>
              <a:spLocks noChangeArrowheads="1"/>
            </p:cNvSpPr>
            <p:nvPr/>
          </p:nvSpPr>
          <p:spPr bwMode="auto">
            <a:xfrm>
              <a:off x="956" y="2000"/>
              <a:ext cx="0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CA" altLang="en-US"/>
            </a:p>
          </p:txBody>
        </p:sp>
        <p:sp>
          <p:nvSpPr>
            <p:cNvPr id="16619" name="Rectangle 493"/>
            <p:cNvSpPr>
              <a:spLocks noChangeArrowheads="1"/>
            </p:cNvSpPr>
            <p:nvPr/>
          </p:nvSpPr>
          <p:spPr bwMode="auto">
            <a:xfrm>
              <a:off x="1075" y="2000"/>
              <a:ext cx="20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2400">
                  <a:solidFill>
                    <a:srgbClr val="010000"/>
                  </a:solidFill>
                </a:rPr>
                <a:t> </a:t>
              </a:r>
              <a:endParaRPr lang="en-CA" altLang="en-US"/>
            </a:p>
          </p:txBody>
        </p:sp>
        <p:sp>
          <p:nvSpPr>
            <p:cNvPr id="16620" name="Rectangle 494"/>
            <p:cNvSpPr>
              <a:spLocks noChangeArrowheads="1"/>
            </p:cNvSpPr>
            <p:nvPr/>
          </p:nvSpPr>
          <p:spPr bwMode="auto">
            <a:xfrm>
              <a:off x="956" y="2219"/>
              <a:ext cx="159" cy="22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621" name="Rectangle 495"/>
            <p:cNvSpPr>
              <a:spLocks noChangeArrowheads="1"/>
            </p:cNvSpPr>
            <p:nvPr/>
          </p:nvSpPr>
          <p:spPr bwMode="auto">
            <a:xfrm>
              <a:off x="956" y="2222"/>
              <a:ext cx="0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CA" altLang="en-US"/>
            </a:p>
          </p:txBody>
        </p:sp>
        <p:sp>
          <p:nvSpPr>
            <p:cNvPr id="16622" name="Rectangle 496"/>
            <p:cNvSpPr>
              <a:spLocks noChangeArrowheads="1"/>
            </p:cNvSpPr>
            <p:nvPr/>
          </p:nvSpPr>
          <p:spPr bwMode="auto">
            <a:xfrm>
              <a:off x="1075" y="2222"/>
              <a:ext cx="20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2400">
                  <a:solidFill>
                    <a:srgbClr val="000080"/>
                  </a:solidFill>
                </a:rPr>
                <a:t> </a:t>
              </a:r>
              <a:endParaRPr lang="en-CA" altLang="en-US"/>
            </a:p>
          </p:txBody>
        </p:sp>
        <p:sp>
          <p:nvSpPr>
            <p:cNvPr id="16623" name="Rectangle 497"/>
            <p:cNvSpPr>
              <a:spLocks noChangeArrowheads="1"/>
            </p:cNvSpPr>
            <p:nvPr/>
          </p:nvSpPr>
          <p:spPr bwMode="auto">
            <a:xfrm>
              <a:off x="902" y="1777"/>
              <a:ext cx="54" cy="66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624" name="Rectangle 498"/>
            <p:cNvSpPr>
              <a:spLocks noChangeArrowheads="1"/>
            </p:cNvSpPr>
            <p:nvPr/>
          </p:nvSpPr>
          <p:spPr bwMode="auto">
            <a:xfrm>
              <a:off x="1115" y="1777"/>
              <a:ext cx="46" cy="66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625" name="Rectangle 499"/>
            <p:cNvSpPr>
              <a:spLocks noChangeArrowheads="1"/>
            </p:cNvSpPr>
            <p:nvPr/>
          </p:nvSpPr>
          <p:spPr bwMode="auto">
            <a:xfrm>
              <a:off x="614" y="1771"/>
              <a:ext cx="14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626" name="Line 500"/>
            <p:cNvSpPr>
              <a:spLocks noChangeShapeType="1"/>
            </p:cNvSpPr>
            <p:nvPr/>
          </p:nvSpPr>
          <p:spPr bwMode="auto">
            <a:xfrm>
              <a:off x="614" y="1771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27" name="Rectangle 501"/>
            <p:cNvSpPr>
              <a:spLocks noChangeArrowheads="1"/>
            </p:cNvSpPr>
            <p:nvPr/>
          </p:nvSpPr>
          <p:spPr bwMode="auto">
            <a:xfrm>
              <a:off x="628" y="1771"/>
              <a:ext cx="274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628" name="Line 502"/>
            <p:cNvSpPr>
              <a:spLocks noChangeShapeType="1"/>
            </p:cNvSpPr>
            <p:nvPr/>
          </p:nvSpPr>
          <p:spPr bwMode="auto">
            <a:xfrm>
              <a:off x="628" y="1771"/>
              <a:ext cx="27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29" name="Rectangle 503"/>
            <p:cNvSpPr>
              <a:spLocks noChangeArrowheads="1"/>
            </p:cNvSpPr>
            <p:nvPr/>
          </p:nvSpPr>
          <p:spPr bwMode="auto">
            <a:xfrm>
              <a:off x="628" y="1776"/>
              <a:ext cx="274" cy="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630" name="Rectangle 504"/>
            <p:cNvSpPr>
              <a:spLocks noChangeArrowheads="1"/>
            </p:cNvSpPr>
            <p:nvPr/>
          </p:nvSpPr>
          <p:spPr bwMode="auto">
            <a:xfrm>
              <a:off x="902" y="1776"/>
              <a:ext cx="6" cy="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631" name="Rectangle 505"/>
            <p:cNvSpPr>
              <a:spLocks noChangeArrowheads="1"/>
            </p:cNvSpPr>
            <p:nvPr/>
          </p:nvSpPr>
          <p:spPr bwMode="auto">
            <a:xfrm>
              <a:off x="902" y="1771"/>
              <a:ext cx="6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632" name="Line 506"/>
            <p:cNvSpPr>
              <a:spLocks noChangeShapeType="1"/>
            </p:cNvSpPr>
            <p:nvPr/>
          </p:nvSpPr>
          <p:spPr bwMode="auto">
            <a:xfrm>
              <a:off x="902" y="1771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33" name="Line 507"/>
            <p:cNvSpPr>
              <a:spLocks noChangeShapeType="1"/>
            </p:cNvSpPr>
            <p:nvPr/>
          </p:nvSpPr>
          <p:spPr bwMode="auto">
            <a:xfrm>
              <a:off x="902" y="1771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34" name="Rectangle 508"/>
            <p:cNvSpPr>
              <a:spLocks noChangeArrowheads="1"/>
            </p:cNvSpPr>
            <p:nvPr/>
          </p:nvSpPr>
          <p:spPr bwMode="auto">
            <a:xfrm>
              <a:off x="908" y="1771"/>
              <a:ext cx="253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635" name="Line 509"/>
            <p:cNvSpPr>
              <a:spLocks noChangeShapeType="1"/>
            </p:cNvSpPr>
            <p:nvPr/>
          </p:nvSpPr>
          <p:spPr bwMode="auto">
            <a:xfrm>
              <a:off x="908" y="1771"/>
              <a:ext cx="2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36" name="Rectangle 510"/>
            <p:cNvSpPr>
              <a:spLocks noChangeArrowheads="1"/>
            </p:cNvSpPr>
            <p:nvPr/>
          </p:nvSpPr>
          <p:spPr bwMode="auto">
            <a:xfrm>
              <a:off x="908" y="1776"/>
              <a:ext cx="253" cy="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637" name="Rectangle 511"/>
            <p:cNvSpPr>
              <a:spLocks noChangeArrowheads="1"/>
            </p:cNvSpPr>
            <p:nvPr/>
          </p:nvSpPr>
          <p:spPr bwMode="auto">
            <a:xfrm>
              <a:off x="1161" y="1771"/>
              <a:ext cx="14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638" name="Line 512"/>
            <p:cNvSpPr>
              <a:spLocks noChangeShapeType="1"/>
            </p:cNvSpPr>
            <p:nvPr/>
          </p:nvSpPr>
          <p:spPr bwMode="auto">
            <a:xfrm>
              <a:off x="1161" y="1771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39" name="Rectangle 513"/>
            <p:cNvSpPr>
              <a:spLocks noChangeArrowheads="1"/>
            </p:cNvSpPr>
            <p:nvPr/>
          </p:nvSpPr>
          <p:spPr bwMode="auto">
            <a:xfrm>
              <a:off x="614" y="1777"/>
              <a:ext cx="14" cy="66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640" name="Line 514"/>
            <p:cNvSpPr>
              <a:spLocks noChangeShapeType="1"/>
            </p:cNvSpPr>
            <p:nvPr/>
          </p:nvSpPr>
          <p:spPr bwMode="auto">
            <a:xfrm>
              <a:off x="614" y="1777"/>
              <a:ext cx="1" cy="6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41" name="Rectangle 515"/>
            <p:cNvSpPr>
              <a:spLocks noChangeArrowheads="1"/>
            </p:cNvSpPr>
            <p:nvPr/>
          </p:nvSpPr>
          <p:spPr bwMode="auto">
            <a:xfrm>
              <a:off x="614" y="2442"/>
              <a:ext cx="14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642" name="Line 516"/>
            <p:cNvSpPr>
              <a:spLocks noChangeShapeType="1"/>
            </p:cNvSpPr>
            <p:nvPr/>
          </p:nvSpPr>
          <p:spPr bwMode="auto">
            <a:xfrm>
              <a:off x="614" y="2442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43" name="Line 517"/>
            <p:cNvSpPr>
              <a:spLocks noChangeShapeType="1"/>
            </p:cNvSpPr>
            <p:nvPr/>
          </p:nvSpPr>
          <p:spPr bwMode="auto">
            <a:xfrm>
              <a:off x="614" y="2442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44" name="Rectangle 518"/>
            <p:cNvSpPr>
              <a:spLocks noChangeArrowheads="1"/>
            </p:cNvSpPr>
            <p:nvPr/>
          </p:nvSpPr>
          <p:spPr bwMode="auto">
            <a:xfrm>
              <a:off x="614" y="2442"/>
              <a:ext cx="14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645" name="Line 519"/>
            <p:cNvSpPr>
              <a:spLocks noChangeShapeType="1"/>
            </p:cNvSpPr>
            <p:nvPr/>
          </p:nvSpPr>
          <p:spPr bwMode="auto">
            <a:xfrm>
              <a:off x="614" y="2442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46" name="Line 520"/>
            <p:cNvSpPr>
              <a:spLocks noChangeShapeType="1"/>
            </p:cNvSpPr>
            <p:nvPr/>
          </p:nvSpPr>
          <p:spPr bwMode="auto">
            <a:xfrm>
              <a:off x="614" y="2442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47" name="Rectangle 521"/>
            <p:cNvSpPr>
              <a:spLocks noChangeArrowheads="1"/>
            </p:cNvSpPr>
            <p:nvPr/>
          </p:nvSpPr>
          <p:spPr bwMode="auto">
            <a:xfrm>
              <a:off x="628" y="2442"/>
              <a:ext cx="274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648" name="Line 522"/>
            <p:cNvSpPr>
              <a:spLocks noChangeShapeType="1"/>
            </p:cNvSpPr>
            <p:nvPr/>
          </p:nvSpPr>
          <p:spPr bwMode="auto">
            <a:xfrm>
              <a:off x="628" y="2442"/>
              <a:ext cx="27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49" name="Rectangle 523"/>
            <p:cNvSpPr>
              <a:spLocks noChangeArrowheads="1"/>
            </p:cNvSpPr>
            <p:nvPr/>
          </p:nvSpPr>
          <p:spPr bwMode="auto">
            <a:xfrm>
              <a:off x="902" y="2442"/>
              <a:ext cx="14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650" name="Line 524"/>
            <p:cNvSpPr>
              <a:spLocks noChangeShapeType="1"/>
            </p:cNvSpPr>
            <p:nvPr/>
          </p:nvSpPr>
          <p:spPr bwMode="auto">
            <a:xfrm>
              <a:off x="902" y="2442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51" name="Line 525"/>
            <p:cNvSpPr>
              <a:spLocks noChangeShapeType="1"/>
            </p:cNvSpPr>
            <p:nvPr/>
          </p:nvSpPr>
          <p:spPr bwMode="auto">
            <a:xfrm>
              <a:off x="902" y="2442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52" name="Rectangle 526"/>
            <p:cNvSpPr>
              <a:spLocks noChangeArrowheads="1"/>
            </p:cNvSpPr>
            <p:nvPr/>
          </p:nvSpPr>
          <p:spPr bwMode="auto">
            <a:xfrm>
              <a:off x="916" y="2442"/>
              <a:ext cx="245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653" name="Line 527"/>
            <p:cNvSpPr>
              <a:spLocks noChangeShapeType="1"/>
            </p:cNvSpPr>
            <p:nvPr/>
          </p:nvSpPr>
          <p:spPr bwMode="auto">
            <a:xfrm>
              <a:off x="916" y="2442"/>
              <a:ext cx="2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54" name="Rectangle 528"/>
            <p:cNvSpPr>
              <a:spLocks noChangeArrowheads="1"/>
            </p:cNvSpPr>
            <p:nvPr/>
          </p:nvSpPr>
          <p:spPr bwMode="auto">
            <a:xfrm>
              <a:off x="1161" y="1777"/>
              <a:ext cx="14" cy="66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655" name="Line 529"/>
            <p:cNvSpPr>
              <a:spLocks noChangeShapeType="1"/>
            </p:cNvSpPr>
            <p:nvPr/>
          </p:nvSpPr>
          <p:spPr bwMode="auto">
            <a:xfrm>
              <a:off x="1161" y="1777"/>
              <a:ext cx="1" cy="6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56" name="Rectangle 530"/>
            <p:cNvSpPr>
              <a:spLocks noChangeArrowheads="1"/>
            </p:cNvSpPr>
            <p:nvPr/>
          </p:nvSpPr>
          <p:spPr bwMode="auto">
            <a:xfrm>
              <a:off x="1161" y="2442"/>
              <a:ext cx="14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657" name="Line 531"/>
            <p:cNvSpPr>
              <a:spLocks noChangeShapeType="1"/>
            </p:cNvSpPr>
            <p:nvPr/>
          </p:nvSpPr>
          <p:spPr bwMode="auto">
            <a:xfrm>
              <a:off x="1161" y="2442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58" name="Line 532"/>
            <p:cNvSpPr>
              <a:spLocks noChangeShapeType="1"/>
            </p:cNvSpPr>
            <p:nvPr/>
          </p:nvSpPr>
          <p:spPr bwMode="auto">
            <a:xfrm>
              <a:off x="1161" y="2442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59" name="Rectangle 533"/>
            <p:cNvSpPr>
              <a:spLocks noChangeArrowheads="1"/>
            </p:cNvSpPr>
            <p:nvPr/>
          </p:nvSpPr>
          <p:spPr bwMode="auto">
            <a:xfrm>
              <a:off x="1161" y="2442"/>
              <a:ext cx="14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660" name="Line 534"/>
            <p:cNvSpPr>
              <a:spLocks noChangeShapeType="1"/>
            </p:cNvSpPr>
            <p:nvPr/>
          </p:nvSpPr>
          <p:spPr bwMode="auto">
            <a:xfrm>
              <a:off x="1161" y="2442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61" name="Line 535"/>
            <p:cNvSpPr>
              <a:spLocks noChangeShapeType="1"/>
            </p:cNvSpPr>
            <p:nvPr/>
          </p:nvSpPr>
          <p:spPr bwMode="auto">
            <a:xfrm>
              <a:off x="1161" y="2442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62" name="Rectangle 536"/>
            <p:cNvSpPr>
              <a:spLocks noChangeArrowheads="1"/>
            </p:cNvSpPr>
            <p:nvPr/>
          </p:nvSpPr>
          <p:spPr bwMode="auto">
            <a:xfrm>
              <a:off x="676" y="2453"/>
              <a:ext cx="9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CA" altLang="en-US" sz="1000">
                  <a:solidFill>
                    <a:srgbClr val="010000"/>
                  </a:solidFill>
                </a:rPr>
                <a:t> </a:t>
              </a:r>
              <a:endParaRPr lang="en-CA" altLang="en-US"/>
            </a:p>
          </p:txBody>
        </p:sp>
      </p:grpSp>
      <p:sp>
        <p:nvSpPr>
          <p:cNvPr id="16568" name="Text Box 538"/>
          <p:cNvSpPr txBox="1">
            <a:spLocks noChangeArrowheads="1"/>
          </p:cNvSpPr>
          <p:nvPr/>
        </p:nvSpPr>
        <p:spPr bwMode="auto">
          <a:xfrm>
            <a:off x="1219200" y="4608513"/>
            <a:ext cx="67452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kumimoji="0" lang="en-US" altLang="en-US" sz="2800"/>
              <a:t>First BMW Z3 series cars were made in 1997.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8407748-4F93-478A-961A-2B68662047B2}" type="slidenum">
              <a:rPr lang="en-US" altLang="en-US" sz="1400"/>
              <a:pPr/>
              <a:t>5</a:t>
            </a:fld>
            <a:endParaRPr lang="en-US" altLang="en-US" sz="140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smtClean="0"/>
              <a:t>Relation to Previous Work</a:t>
            </a:r>
            <a:endParaRPr lang="en-CA" altLang="en-US" smtClean="0"/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457200" y="1371600"/>
            <a:ext cx="3706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kumimoji="0" lang="en-US" altLang="en-US" sz="2400" u="sng"/>
              <a:t>[Lui, Ku, Hsu] &amp; [Orlowski]</a:t>
            </a:r>
            <a:endParaRPr kumimoji="0" lang="en-CA" altLang="en-US" sz="2400" u="sng"/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5830888" y="1233488"/>
            <a:ext cx="16367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kumimoji="0" lang="en-US" altLang="en-US" sz="2800" u="sng"/>
              <a:t>Our Work</a:t>
            </a:r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1295400" y="2057400"/>
            <a:ext cx="148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kumimoji="0" lang="en-US" altLang="en-US" sz="2800">
                <a:solidFill>
                  <a:schemeClr val="tx2"/>
                </a:solidFill>
              </a:rPr>
              <a:t>Problem:</a:t>
            </a:r>
            <a:endParaRPr kumimoji="0" lang="en-CA" altLang="en-US" sz="2800"/>
          </a:p>
        </p:txBody>
      </p:sp>
      <p:sp>
        <p:nvSpPr>
          <p:cNvPr id="17415" name="Rectangle 10"/>
          <p:cNvSpPr>
            <a:spLocks noChangeArrowheads="1"/>
          </p:cNvSpPr>
          <p:nvPr/>
        </p:nvSpPr>
        <p:spPr bwMode="auto">
          <a:xfrm>
            <a:off x="1314450" y="3657600"/>
            <a:ext cx="1428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kumimoji="0" lang="en-US" altLang="en-US" sz="2800">
                <a:solidFill>
                  <a:schemeClr val="tx2"/>
                </a:solidFill>
              </a:rPr>
              <a:t>Purpose:</a:t>
            </a:r>
            <a:endParaRPr kumimoji="0" lang="en-CA" altLang="en-US" sz="2800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796925" y="4073525"/>
            <a:ext cx="7612063" cy="1031875"/>
            <a:chOff x="502" y="2998"/>
            <a:chExt cx="4795" cy="650"/>
          </a:xfrm>
        </p:grpSpPr>
        <p:sp>
          <p:nvSpPr>
            <p:cNvPr id="17427" name="Text Box 15"/>
            <p:cNvSpPr txBox="1">
              <a:spLocks noChangeArrowheads="1"/>
            </p:cNvSpPr>
            <p:nvPr/>
          </p:nvSpPr>
          <p:spPr bwMode="auto">
            <a:xfrm>
              <a:off x="502" y="2998"/>
              <a:ext cx="2474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2800"/>
                <a:t>Machine Learning</a:t>
              </a:r>
            </a:p>
            <a:p>
              <a:r>
                <a:rPr lang="en-US" altLang="en-US" sz="2800"/>
                <a:t>Computational Geometry</a:t>
              </a:r>
              <a:endParaRPr lang="en-CA" altLang="en-US" sz="2800"/>
            </a:p>
          </p:txBody>
        </p:sp>
        <p:sp>
          <p:nvSpPr>
            <p:cNvPr id="17428" name="Text Box 16"/>
            <p:cNvSpPr txBox="1">
              <a:spLocks noChangeArrowheads="1"/>
            </p:cNvSpPr>
            <p:nvPr/>
          </p:nvSpPr>
          <p:spPr bwMode="auto">
            <a:xfrm>
              <a:off x="3168" y="3062"/>
              <a:ext cx="2129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/>
                <a:t>Query Optimization</a:t>
              </a:r>
              <a:endParaRPr lang="en-CA" altLang="en-US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815975" y="2057400"/>
            <a:ext cx="7185025" cy="1403350"/>
            <a:chOff x="514" y="1488"/>
            <a:chExt cx="4526" cy="884"/>
          </a:xfrm>
        </p:grpSpPr>
        <p:sp>
          <p:nvSpPr>
            <p:cNvPr id="17424" name="Rectangle 13"/>
            <p:cNvSpPr>
              <a:spLocks noChangeArrowheads="1"/>
            </p:cNvSpPr>
            <p:nvPr/>
          </p:nvSpPr>
          <p:spPr bwMode="auto">
            <a:xfrm>
              <a:off x="514" y="1776"/>
              <a:ext cx="1598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kumimoji="0" lang="en-US" altLang="en-US" sz="2800"/>
                <a:t>between points </a:t>
              </a:r>
              <a:br>
                <a:rPr kumimoji="0" lang="en-US" altLang="en-US" sz="2800"/>
              </a:br>
              <a:r>
                <a:rPr kumimoji="0" lang="en-US" altLang="en-US" sz="2800"/>
                <a:t>  in real plane</a:t>
              </a:r>
            </a:p>
          </p:txBody>
        </p:sp>
        <p:sp>
          <p:nvSpPr>
            <p:cNvPr id="17425" name="Rectangle 14"/>
            <p:cNvSpPr>
              <a:spLocks noChangeArrowheads="1"/>
            </p:cNvSpPr>
            <p:nvPr/>
          </p:nvSpPr>
          <p:spPr bwMode="auto">
            <a:xfrm>
              <a:off x="3124" y="1824"/>
              <a:ext cx="19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kumimoji="0" lang="en-US" altLang="en-US" sz="2800"/>
                <a:t>within a 0-1 matrix</a:t>
              </a:r>
              <a:endParaRPr kumimoji="0" lang="en-CA" altLang="en-US" sz="2800"/>
            </a:p>
          </p:txBody>
        </p:sp>
        <p:sp>
          <p:nvSpPr>
            <p:cNvPr id="17426" name="Rectangle 20"/>
            <p:cNvSpPr>
              <a:spLocks noChangeArrowheads="1"/>
            </p:cNvSpPr>
            <p:nvPr/>
          </p:nvSpPr>
          <p:spPr bwMode="auto">
            <a:xfrm>
              <a:off x="1728" y="1488"/>
              <a:ext cx="322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kumimoji="0" lang="en-US" altLang="en-US" sz="2800"/>
                <a:t>Find all maximal empty rectangles</a:t>
              </a:r>
              <a:endParaRPr kumimoji="0" lang="en-CA" altLang="en-US" sz="2800"/>
            </a:p>
          </p:txBody>
        </p:sp>
      </p:grpSp>
      <p:sp>
        <p:nvSpPr>
          <p:cNvPr id="17418" name="Rectangle 23"/>
          <p:cNvSpPr>
            <a:spLocks noChangeArrowheads="1"/>
          </p:cNvSpPr>
          <p:nvPr/>
        </p:nvSpPr>
        <p:spPr bwMode="auto">
          <a:xfrm>
            <a:off x="1295400" y="5486400"/>
            <a:ext cx="4000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kumimoji="0" lang="en-US" altLang="en-US" sz="2800">
                <a:solidFill>
                  <a:schemeClr val="tx2"/>
                </a:solidFill>
              </a:rPr>
              <a:t># of maximal 0-rectangles:</a:t>
            </a:r>
            <a:endParaRPr kumimoji="0" lang="en-CA" altLang="en-US" sz="2800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815975" y="5486400"/>
            <a:ext cx="5826125" cy="1565275"/>
            <a:chOff x="514" y="1488"/>
            <a:chExt cx="3670" cy="986"/>
          </a:xfrm>
        </p:grpSpPr>
        <p:sp>
          <p:nvSpPr>
            <p:cNvPr id="17421" name="Rectangle 25"/>
            <p:cNvSpPr>
              <a:spLocks noChangeArrowheads="1"/>
            </p:cNvSpPr>
            <p:nvPr/>
          </p:nvSpPr>
          <p:spPr bwMode="auto">
            <a:xfrm>
              <a:off x="514" y="1776"/>
              <a:ext cx="134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kumimoji="0" lang="en-US" altLang="en-US" sz="2800" i="1"/>
                <a:t>O</a:t>
              </a:r>
              <a:r>
                <a:rPr kumimoji="0" lang="en-US" altLang="en-US" sz="2800"/>
                <a:t>(  (# 1’s)</a:t>
              </a:r>
              <a:r>
                <a:rPr kumimoji="0" lang="en-US" altLang="en-US" sz="2800" baseline="30000"/>
                <a:t>2</a:t>
              </a:r>
              <a:r>
                <a:rPr kumimoji="0" lang="en-US" altLang="en-US" sz="2800"/>
                <a:t> )</a:t>
              </a:r>
            </a:p>
          </p:txBody>
        </p:sp>
        <p:sp>
          <p:nvSpPr>
            <p:cNvPr id="17422" name="Rectangle 26"/>
            <p:cNvSpPr>
              <a:spLocks noChangeArrowheads="1"/>
            </p:cNvSpPr>
            <p:nvPr/>
          </p:nvSpPr>
          <p:spPr bwMode="auto">
            <a:xfrm>
              <a:off x="3124" y="1824"/>
              <a:ext cx="1060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kumimoji="0" lang="en-US" altLang="en-US" sz="2800" i="1"/>
                <a:t>O</a:t>
              </a:r>
              <a:r>
                <a:rPr kumimoji="0" lang="en-US" altLang="en-US" sz="2800"/>
                <a:t>( #0’s ) </a:t>
              </a:r>
            </a:p>
            <a:p>
              <a:endParaRPr kumimoji="0" lang="en-CA" altLang="en-US" sz="2800"/>
            </a:p>
          </p:txBody>
        </p:sp>
        <p:sp>
          <p:nvSpPr>
            <p:cNvPr id="17423" name="Rectangle 27"/>
            <p:cNvSpPr>
              <a:spLocks noChangeArrowheads="1"/>
            </p:cNvSpPr>
            <p:nvPr/>
          </p:nvSpPr>
          <p:spPr bwMode="auto">
            <a:xfrm>
              <a:off x="1728" y="1488"/>
              <a:ext cx="1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kumimoji="0" lang="en-CA" altLang="en-US" sz="2800"/>
            </a:p>
          </p:txBody>
        </p:sp>
      </p:grpSp>
      <p:sp>
        <p:nvSpPr>
          <p:cNvPr id="17420" name="Rectangle 28"/>
          <p:cNvSpPr>
            <a:spLocks noChangeArrowheads="1"/>
          </p:cNvSpPr>
          <p:nvPr/>
        </p:nvSpPr>
        <p:spPr bwMode="auto">
          <a:xfrm>
            <a:off x="1219200" y="1081088"/>
            <a:ext cx="2654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kumimoji="0" lang="en-US" altLang="en-US" sz="2400"/>
              <a:t>[Namaad, Hsu, Lee]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66C5DAD-F823-4DF3-AC69-E47F33DAAE6C}" type="slidenum">
              <a:rPr lang="en-US" altLang="en-US" sz="1400"/>
              <a:pPr/>
              <a:t>6</a:t>
            </a:fld>
            <a:endParaRPr lang="en-US" altLang="en-US" sz="140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smtClean="0"/>
              <a:t>Relation to Previous Work</a:t>
            </a:r>
            <a:endParaRPr lang="en-CA" altLang="en-US" smtClean="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5830888" y="1233488"/>
            <a:ext cx="16367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kumimoji="0" lang="en-US" altLang="en-US" sz="2800" u="sng"/>
              <a:t>Our Work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295400" y="2362200"/>
            <a:ext cx="1031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kumimoji="0" lang="en-US" altLang="en-US" sz="2800">
                <a:solidFill>
                  <a:schemeClr val="tx2"/>
                </a:solidFill>
              </a:rPr>
              <a:t>Time:</a:t>
            </a:r>
            <a:endParaRPr kumimoji="0" lang="en-CA" altLang="en-US" sz="2800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314450" y="4343400"/>
            <a:ext cx="1130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kumimoji="0" lang="en-US" altLang="en-US" sz="2800">
                <a:solidFill>
                  <a:schemeClr val="tx2"/>
                </a:solidFill>
              </a:rPr>
              <a:t>Space:</a:t>
            </a:r>
            <a:endParaRPr kumimoji="0" lang="en-CA" altLang="en-US" sz="280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96925" y="4759325"/>
            <a:ext cx="8329613" cy="2206625"/>
            <a:chOff x="502" y="2998"/>
            <a:chExt cx="5247" cy="1390"/>
          </a:xfrm>
        </p:grpSpPr>
        <p:sp>
          <p:nvSpPr>
            <p:cNvPr id="18446" name="Text Box 8"/>
            <p:cNvSpPr txBox="1">
              <a:spLocks noChangeArrowheads="1"/>
            </p:cNvSpPr>
            <p:nvPr/>
          </p:nvSpPr>
          <p:spPr bwMode="auto">
            <a:xfrm>
              <a:off x="502" y="2998"/>
              <a:ext cx="101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kumimoji="0" lang="en-US" altLang="en-US" sz="2800" i="1"/>
                <a:t>O</a:t>
              </a:r>
              <a:r>
                <a:rPr kumimoji="0" lang="en-US" altLang="en-US" sz="2800"/>
                <a:t>(|X||Y|)</a:t>
              </a:r>
              <a:endParaRPr lang="en-CA" altLang="en-US" sz="2800"/>
            </a:p>
          </p:txBody>
        </p:sp>
        <p:sp>
          <p:nvSpPr>
            <p:cNvPr id="18447" name="Text Box 9"/>
            <p:cNvSpPr txBox="1">
              <a:spLocks noChangeArrowheads="1"/>
            </p:cNvSpPr>
            <p:nvPr/>
          </p:nvSpPr>
          <p:spPr bwMode="auto">
            <a:xfrm>
              <a:off x="3168" y="3062"/>
              <a:ext cx="2581" cy="1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kumimoji="0" lang="en-US" altLang="en-US" i="1"/>
                <a:t>O</a:t>
              </a:r>
              <a:r>
                <a:rPr kumimoji="0" lang="en-US" altLang="en-US"/>
                <a:t>(</a:t>
              </a:r>
              <a:r>
                <a:rPr kumimoji="0" lang="en-US" altLang="en-US" i="1"/>
                <a:t>min</a:t>
              </a:r>
              <a:r>
                <a:rPr kumimoji="0" lang="en-US" altLang="en-US" sz="2800"/>
                <a:t>(|X|, |Y|))</a:t>
              </a:r>
            </a:p>
            <a:p>
              <a:r>
                <a:rPr kumimoji="0" lang="en-US" altLang="en-US"/>
                <a:t>only two rows of matrix </a:t>
              </a:r>
              <a:br>
                <a:rPr kumimoji="0" lang="en-US" altLang="en-US"/>
              </a:br>
              <a:r>
                <a:rPr kumimoji="0" lang="en-US" altLang="en-US"/>
                <a:t>  kept in memory</a:t>
              </a:r>
            </a:p>
            <a:p>
              <a:endParaRPr kumimoji="0" lang="en-US" altLang="en-US" i="1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815975" y="2362200"/>
            <a:ext cx="5911850" cy="2419350"/>
            <a:chOff x="514" y="1488"/>
            <a:chExt cx="3724" cy="1524"/>
          </a:xfrm>
        </p:grpSpPr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>
              <a:off x="514" y="1776"/>
              <a:ext cx="2007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kumimoji="0" lang="en-US" altLang="en-US" sz="2800" i="1"/>
                <a:t>O</a:t>
              </a:r>
              <a:r>
                <a:rPr kumimoji="0" lang="en-US" altLang="en-US" sz="2800"/>
                <a:t>(  # 1’s log(#1’s) </a:t>
              </a:r>
              <a:br>
                <a:rPr kumimoji="0" lang="en-US" altLang="en-US" sz="2800"/>
              </a:br>
              <a:r>
                <a:rPr kumimoji="0" lang="en-US" altLang="en-US" sz="2800"/>
                <a:t>    + # rectangles      )</a:t>
              </a:r>
              <a:br>
                <a:rPr kumimoji="0" lang="en-US" altLang="en-US" sz="2800"/>
              </a:br>
              <a:r>
                <a:rPr kumimoji="0" lang="en-US" altLang="en-US" sz="2800"/>
                <a:t> = </a:t>
              </a:r>
              <a:r>
                <a:rPr kumimoji="0" lang="en-US" altLang="en-US" sz="2800" i="1"/>
                <a:t>O</a:t>
              </a:r>
              <a:r>
                <a:rPr kumimoji="0" lang="en-US" altLang="en-US" sz="2800"/>
                <a:t>(|X||Y|)</a:t>
              </a:r>
            </a:p>
          </p:txBody>
        </p:sp>
        <p:sp>
          <p:nvSpPr>
            <p:cNvPr id="18444" name="Rectangle 12"/>
            <p:cNvSpPr>
              <a:spLocks noChangeArrowheads="1"/>
            </p:cNvSpPr>
            <p:nvPr/>
          </p:nvSpPr>
          <p:spPr bwMode="auto">
            <a:xfrm>
              <a:off x="3124" y="1824"/>
              <a:ext cx="1114" cy="1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kumimoji="0" lang="en-US" altLang="en-US" sz="2800" i="1"/>
                <a:t>O</a:t>
              </a:r>
              <a:r>
                <a:rPr kumimoji="0" lang="en-US" altLang="en-US" sz="2800"/>
                <a:t>( #0’s ) </a:t>
              </a:r>
              <a:br>
                <a:rPr kumimoji="0" lang="en-US" altLang="en-US" sz="2800"/>
              </a:br>
              <a:r>
                <a:rPr kumimoji="0" lang="en-US" altLang="en-US" sz="2800"/>
                <a:t> </a:t>
              </a:r>
              <a:br>
                <a:rPr kumimoji="0" lang="en-US" altLang="en-US" sz="2800"/>
              </a:br>
              <a:r>
                <a:rPr kumimoji="0" lang="en-US" altLang="en-US" sz="2800"/>
                <a:t>= </a:t>
              </a:r>
              <a:r>
                <a:rPr kumimoji="0" lang="en-US" altLang="en-US" sz="2800" i="1"/>
                <a:t>O</a:t>
              </a:r>
              <a:r>
                <a:rPr kumimoji="0" lang="en-US" altLang="en-US" sz="2800"/>
                <a:t>(|X||Y|)</a:t>
              </a:r>
            </a:p>
            <a:p>
              <a:endParaRPr kumimoji="0" lang="en-CA" altLang="en-US" sz="2800"/>
            </a:p>
          </p:txBody>
        </p:sp>
        <p:sp>
          <p:nvSpPr>
            <p:cNvPr id="18445" name="Rectangle 13"/>
            <p:cNvSpPr>
              <a:spLocks noChangeArrowheads="1"/>
            </p:cNvSpPr>
            <p:nvPr/>
          </p:nvSpPr>
          <p:spPr bwMode="auto">
            <a:xfrm>
              <a:off x="1728" y="1488"/>
              <a:ext cx="1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kumimoji="0" lang="en-CA" altLang="en-US" sz="2800"/>
            </a:p>
          </p:txBody>
        </p:sp>
      </p:grpSp>
      <p:sp>
        <p:nvSpPr>
          <p:cNvPr id="18441" name="Rectangle 14"/>
          <p:cNvSpPr>
            <a:spLocks noChangeArrowheads="1"/>
          </p:cNvSpPr>
          <p:nvPr/>
        </p:nvSpPr>
        <p:spPr bwMode="auto">
          <a:xfrm>
            <a:off x="457200" y="1371600"/>
            <a:ext cx="3706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kumimoji="0" lang="en-US" altLang="en-US" sz="2400" u="sng"/>
              <a:t>[Lui, Ku, Hsu] &amp; [Orlowski]</a:t>
            </a:r>
            <a:endParaRPr kumimoji="0" lang="en-CA" altLang="en-US" sz="2400" u="sng"/>
          </a:p>
        </p:txBody>
      </p:sp>
      <p:sp>
        <p:nvSpPr>
          <p:cNvPr id="18442" name="Rectangle 15"/>
          <p:cNvSpPr>
            <a:spLocks noChangeArrowheads="1"/>
          </p:cNvSpPr>
          <p:nvPr/>
        </p:nvSpPr>
        <p:spPr bwMode="auto">
          <a:xfrm>
            <a:off x="1219200" y="1081088"/>
            <a:ext cx="2654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kumimoji="0" lang="en-US" altLang="en-US" sz="2400"/>
              <a:t>[Namaad, Hsu, Lee]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CBB56DE-4D8A-4442-9F67-6461D7B51101}" type="slidenum">
              <a:rPr lang="en-US" altLang="en-US" sz="1400"/>
              <a:pPr/>
              <a:t>7</a:t>
            </a:fld>
            <a:endParaRPr lang="en-US" altLang="en-US" sz="140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altLang="en-US" smtClean="0"/>
              <a:t>Relation to Previous Work</a:t>
            </a:r>
            <a:endParaRPr lang="en-CA" altLang="en-US" smtClean="0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5830888" y="928688"/>
            <a:ext cx="16367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kumimoji="0" lang="en-US" altLang="en-US" sz="2800"/>
              <a:t>Our Work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295400" y="1600200"/>
            <a:ext cx="386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kumimoji="0" lang="en-US" altLang="en-US" sz="2800">
                <a:solidFill>
                  <a:schemeClr val="tx2"/>
                </a:solidFill>
              </a:rPr>
              <a:t>Practical Implementation:</a:t>
            </a:r>
            <a:endParaRPr kumimoji="0" lang="en-CA" altLang="en-US" sz="2800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1314450" y="3276600"/>
            <a:ext cx="14843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kumimoji="0" lang="en-US" altLang="en-US" sz="2800">
                <a:solidFill>
                  <a:schemeClr val="tx2"/>
                </a:solidFill>
              </a:rPr>
              <a:t>Scalable:</a:t>
            </a:r>
            <a:endParaRPr kumimoji="0" lang="en-CA" altLang="en-US" sz="2800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827088" y="3692525"/>
            <a:ext cx="8274050" cy="2052638"/>
            <a:chOff x="521" y="2998"/>
            <a:chExt cx="5212" cy="1293"/>
          </a:xfrm>
        </p:grpSpPr>
        <p:sp>
          <p:nvSpPr>
            <p:cNvPr id="19475" name="Text Box 8"/>
            <p:cNvSpPr txBox="1">
              <a:spLocks noChangeArrowheads="1"/>
            </p:cNvSpPr>
            <p:nvPr/>
          </p:nvSpPr>
          <p:spPr bwMode="auto">
            <a:xfrm>
              <a:off x="521" y="2998"/>
              <a:ext cx="135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800"/>
                <a:t>Scales Badly</a:t>
              </a:r>
              <a:endParaRPr lang="en-CA" altLang="en-US" sz="2800"/>
            </a:p>
          </p:txBody>
        </p:sp>
        <p:sp>
          <p:nvSpPr>
            <p:cNvPr id="19476" name="Text Box 9"/>
            <p:cNvSpPr txBox="1">
              <a:spLocks noChangeArrowheads="1"/>
            </p:cNvSpPr>
            <p:nvPr/>
          </p:nvSpPr>
          <p:spPr bwMode="auto">
            <a:xfrm>
              <a:off x="2928" y="3168"/>
              <a:ext cx="2805" cy="1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kumimoji="0" lang="en-US" altLang="en-US"/>
                <a:t>Scales well wrt</a:t>
              </a:r>
            </a:p>
            <a:p>
              <a:pPr lvl="1">
                <a:lnSpc>
                  <a:spcPct val="40000"/>
                </a:lnSpc>
                <a:spcBef>
                  <a:spcPct val="50000"/>
                </a:spcBef>
              </a:pPr>
              <a:r>
                <a:rPr kumimoji="0" lang="en-US" altLang="en-US"/>
                <a:t># of tuples in join</a:t>
              </a:r>
            </a:p>
            <a:p>
              <a:pPr lvl="1">
                <a:lnSpc>
                  <a:spcPct val="40000"/>
                </a:lnSpc>
                <a:spcBef>
                  <a:spcPct val="50000"/>
                </a:spcBef>
              </a:pPr>
              <a:r>
                <a:rPr kumimoji="0" lang="en-US" altLang="en-US"/>
                <a:t># of maximal rectangles</a:t>
              </a:r>
            </a:p>
            <a:p>
              <a:pPr lvl="1">
                <a:lnSpc>
                  <a:spcPct val="40000"/>
                </a:lnSpc>
                <a:spcBef>
                  <a:spcPct val="50000"/>
                </a:spcBef>
              </a:pPr>
              <a:r>
                <a:rPr kumimoji="0" lang="en-US" altLang="en-US"/>
                <a:t># of values |X| &amp; |Y|</a:t>
              </a:r>
            </a:p>
            <a:p>
              <a:pPr>
                <a:lnSpc>
                  <a:spcPct val="40000"/>
                </a:lnSpc>
              </a:pPr>
              <a:endParaRPr kumimoji="0" lang="en-US" altLang="en-US" i="1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815975" y="1600200"/>
            <a:ext cx="7840663" cy="2541588"/>
            <a:chOff x="514" y="1488"/>
            <a:chExt cx="4939" cy="1601"/>
          </a:xfrm>
        </p:grpSpPr>
        <p:sp>
          <p:nvSpPr>
            <p:cNvPr id="19472" name="Rectangle 11"/>
            <p:cNvSpPr>
              <a:spLocks noChangeArrowheads="1"/>
            </p:cNvSpPr>
            <p:nvPr/>
          </p:nvSpPr>
          <p:spPr bwMode="auto">
            <a:xfrm>
              <a:off x="514" y="1776"/>
              <a:ext cx="1810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kumimoji="0" lang="en-US" altLang="en-US" sz="2800"/>
                <a:t>Intensive random </a:t>
              </a:r>
              <a:br>
                <a:rPr kumimoji="0" lang="en-US" altLang="en-US" sz="2800"/>
              </a:br>
              <a:r>
                <a:rPr kumimoji="0" lang="en-US" altLang="en-US" sz="2800"/>
                <a:t> memory access</a:t>
              </a:r>
            </a:p>
          </p:txBody>
        </p:sp>
        <p:sp>
          <p:nvSpPr>
            <p:cNvPr id="19473" name="Rectangle 12"/>
            <p:cNvSpPr>
              <a:spLocks noChangeArrowheads="1"/>
            </p:cNvSpPr>
            <p:nvPr/>
          </p:nvSpPr>
          <p:spPr bwMode="auto">
            <a:xfrm>
              <a:off x="3124" y="1809"/>
              <a:ext cx="2329" cy="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 typeface="Wingdings" pitchFamily="2" charset="2"/>
                <a:buChar char=""/>
              </a:pPr>
              <a:r>
                <a:rPr kumimoji="0" lang="en-US" altLang="en-US" sz="2800"/>
                <a:t>Requires</a:t>
              </a:r>
              <a:r>
                <a:rPr kumimoji="0" lang="en-US" altLang="en-US"/>
                <a:t> a single scan </a:t>
              </a:r>
              <a:br>
                <a:rPr kumimoji="0" lang="en-US" altLang="en-US"/>
              </a:br>
              <a:r>
                <a:rPr kumimoji="0" lang="en-US" altLang="en-US"/>
                <a:t> of the sorted data</a:t>
              </a:r>
            </a:p>
            <a:p>
              <a:pPr lvl="4">
                <a:buFont typeface="Wingdings" pitchFamily="2" charset="2"/>
                <a:buChar char=""/>
              </a:pPr>
              <a:endParaRPr kumimoji="0" lang="en-US" altLang="en-US" sz="2800"/>
            </a:p>
            <a:p>
              <a:endParaRPr kumimoji="0" lang="en-CA" altLang="en-US" sz="2800"/>
            </a:p>
          </p:txBody>
        </p:sp>
        <p:sp>
          <p:nvSpPr>
            <p:cNvPr id="19474" name="Rectangle 13"/>
            <p:cNvSpPr>
              <a:spLocks noChangeArrowheads="1"/>
            </p:cNvSpPr>
            <p:nvPr/>
          </p:nvSpPr>
          <p:spPr bwMode="auto">
            <a:xfrm>
              <a:off x="1728" y="1488"/>
              <a:ext cx="1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kumimoji="0" lang="en-CA" altLang="en-US" sz="2800"/>
            </a:p>
          </p:txBody>
        </p:sp>
      </p:grpSp>
      <p:sp>
        <p:nvSpPr>
          <p:cNvPr id="19465" name="Rectangle 16"/>
          <p:cNvSpPr>
            <a:spLocks noChangeArrowheads="1"/>
          </p:cNvSpPr>
          <p:nvPr/>
        </p:nvSpPr>
        <p:spPr bwMode="auto">
          <a:xfrm>
            <a:off x="1290638" y="5302250"/>
            <a:ext cx="15827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kumimoji="0" lang="en-US" altLang="en-US" sz="2800">
                <a:solidFill>
                  <a:schemeClr val="tx2"/>
                </a:solidFill>
              </a:rPr>
              <a:t>Practical?</a:t>
            </a:r>
            <a:endParaRPr kumimoji="0" lang="en-CA" altLang="en-US" sz="2800"/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811213" y="5302250"/>
            <a:ext cx="7472362" cy="1479550"/>
            <a:chOff x="514" y="1488"/>
            <a:chExt cx="4707" cy="932"/>
          </a:xfrm>
        </p:grpSpPr>
        <p:sp>
          <p:nvSpPr>
            <p:cNvPr id="19469" name="Rectangle 18"/>
            <p:cNvSpPr>
              <a:spLocks noChangeArrowheads="1"/>
            </p:cNvSpPr>
            <p:nvPr/>
          </p:nvSpPr>
          <p:spPr bwMode="auto">
            <a:xfrm>
              <a:off x="514" y="1776"/>
              <a:ext cx="19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kumimoji="0" lang="en-CA" altLang="en-US" sz="2800"/>
            </a:p>
          </p:txBody>
        </p:sp>
        <p:sp>
          <p:nvSpPr>
            <p:cNvPr id="19470" name="Rectangle 19"/>
            <p:cNvSpPr>
              <a:spLocks noChangeArrowheads="1"/>
            </p:cNvSpPr>
            <p:nvPr/>
          </p:nvSpPr>
          <p:spPr bwMode="auto">
            <a:xfrm>
              <a:off x="3124" y="1824"/>
              <a:ext cx="2097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kumimoji="0" lang="en-US" altLang="en-US" sz="2800"/>
                <a:t>IBM paid us $25,000</a:t>
              </a:r>
              <a:br>
                <a:rPr kumimoji="0" lang="en-US" altLang="en-US" sz="2800"/>
              </a:br>
              <a:r>
                <a:rPr kumimoji="0" lang="en-US" altLang="en-US" sz="2800"/>
                <a:t> to patent it!</a:t>
              </a:r>
              <a:endParaRPr kumimoji="0" lang="en-CA" altLang="en-US" sz="2800"/>
            </a:p>
          </p:txBody>
        </p:sp>
        <p:sp>
          <p:nvSpPr>
            <p:cNvPr id="19471" name="Rectangle 20"/>
            <p:cNvSpPr>
              <a:spLocks noChangeArrowheads="1"/>
            </p:cNvSpPr>
            <p:nvPr/>
          </p:nvSpPr>
          <p:spPr bwMode="auto">
            <a:xfrm>
              <a:off x="1728" y="1488"/>
              <a:ext cx="1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kumimoji="0" lang="en-CA" altLang="en-US" sz="2800"/>
            </a:p>
          </p:txBody>
        </p:sp>
      </p:grpSp>
      <p:sp>
        <p:nvSpPr>
          <p:cNvPr id="19467" name="Rectangle 21"/>
          <p:cNvSpPr>
            <a:spLocks noChangeArrowheads="1"/>
          </p:cNvSpPr>
          <p:nvPr/>
        </p:nvSpPr>
        <p:spPr bwMode="auto">
          <a:xfrm>
            <a:off x="457200" y="1052513"/>
            <a:ext cx="3706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kumimoji="0" lang="en-US" altLang="en-US" sz="2400" u="sng"/>
              <a:t>[Lui, Ku, Hsu] &amp; [Orlowski]</a:t>
            </a:r>
            <a:endParaRPr kumimoji="0" lang="en-CA" altLang="en-US" sz="2400" u="sng"/>
          </a:p>
        </p:txBody>
      </p:sp>
      <p:sp>
        <p:nvSpPr>
          <p:cNvPr id="19468" name="Rectangle 22"/>
          <p:cNvSpPr>
            <a:spLocks noChangeArrowheads="1"/>
          </p:cNvSpPr>
          <p:nvPr/>
        </p:nvSpPr>
        <p:spPr bwMode="auto">
          <a:xfrm>
            <a:off x="1219200" y="762000"/>
            <a:ext cx="2654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kumimoji="0" lang="en-US" altLang="en-US" sz="2400"/>
              <a:t>[Namaad, Hsu, Lee]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BAA3B41-FC96-4ABB-9CB3-74CD9FEB5B20}" type="slidenum">
              <a:rPr lang="en-US" altLang="en-US" sz="1400"/>
              <a:pPr/>
              <a:t>8</a:t>
            </a:fld>
            <a:endParaRPr lang="en-US" altLang="en-US" sz="1400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7772400" cy="1143000"/>
          </a:xfrm>
        </p:spPr>
        <p:txBody>
          <a:bodyPr/>
          <a:lstStyle/>
          <a:p>
            <a:r>
              <a:rPr lang="en-US" altLang="en-US" smtClean="0"/>
              <a:t>Structure of Algorithm</a:t>
            </a:r>
            <a:endParaRPr lang="en-CA" altLang="en-US" smtClean="0"/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0668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mtClean="0"/>
              <a:t>loop y = 1..|Y|</a:t>
            </a:r>
          </a:p>
          <a:p>
            <a:pPr lvl="1">
              <a:buFontTx/>
              <a:buNone/>
            </a:pPr>
            <a:r>
              <a:rPr lang="en-US" altLang="en-US" smtClean="0"/>
              <a:t>loop x = 1..|X|</a:t>
            </a:r>
          </a:p>
          <a:p>
            <a:pPr lvl="2"/>
            <a:r>
              <a:rPr lang="en-US" altLang="en-US" smtClean="0"/>
              <a:t>Output all maximal 0-rectangles</a:t>
            </a:r>
          </a:p>
          <a:p>
            <a:pPr lvl="2">
              <a:buFontTx/>
              <a:buNone/>
            </a:pPr>
            <a:r>
              <a:rPr lang="en-US" altLang="en-US" smtClean="0"/>
              <a:t>   with &lt;x,y&gt; as bottom-right corner</a:t>
            </a:r>
          </a:p>
          <a:p>
            <a:pPr lvl="2"/>
            <a:r>
              <a:rPr lang="en-US" altLang="en-US" smtClean="0"/>
              <a:t>Maintain the loop invariant</a:t>
            </a:r>
          </a:p>
          <a:p>
            <a:pPr>
              <a:buFontTx/>
              <a:buNone/>
            </a:pPr>
            <a:r>
              <a:rPr lang="en-US" altLang="en-US" smtClean="0"/>
              <a:t> </a:t>
            </a:r>
            <a:endParaRPr lang="en-CA" altLang="en-US" smtClean="0"/>
          </a:p>
        </p:txBody>
      </p:sp>
      <p:sp>
        <p:nvSpPr>
          <p:cNvPr id="1033" name="Rectangle 6"/>
          <p:cNvSpPr>
            <a:spLocks noChangeArrowheads="1"/>
          </p:cNvSpPr>
          <p:nvPr/>
        </p:nvSpPr>
        <p:spPr bwMode="auto">
          <a:xfrm>
            <a:off x="3486150" y="4214813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1</a:t>
            </a:r>
            <a:endParaRPr lang="en-CA" altLang="en-US">
              <a:solidFill>
                <a:schemeClr val="bg2"/>
              </a:solidFill>
            </a:endParaRPr>
          </a:p>
        </p:txBody>
      </p:sp>
      <p:sp>
        <p:nvSpPr>
          <p:cNvPr id="1034" name="Rectangle 7"/>
          <p:cNvSpPr>
            <a:spLocks noChangeArrowheads="1"/>
          </p:cNvSpPr>
          <p:nvPr/>
        </p:nvSpPr>
        <p:spPr bwMode="auto">
          <a:xfrm>
            <a:off x="2514600" y="5440363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1</a:t>
            </a:r>
            <a:endParaRPr lang="en-CA" altLang="en-US">
              <a:solidFill>
                <a:schemeClr val="bg2"/>
              </a:solidFill>
            </a:endParaRPr>
          </a:p>
        </p:txBody>
      </p:sp>
      <p:sp>
        <p:nvSpPr>
          <p:cNvPr id="1035" name="Rectangle 8"/>
          <p:cNvSpPr>
            <a:spLocks noChangeArrowheads="1"/>
          </p:cNvSpPr>
          <p:nvPr/>
        </p:nvSpPr>
        <p:spPr bwMode="auto">
          <a:xfrm>
            <a:off x="3162300" y="4830763"/>
            <a:ext cx="11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1</a:t>
            </a:r>
            <a:endParaRPr lang="en-CA" altLang="en-US">
              <a:solidFill>
                <a:schemeClr val="bg2"/>
              </a:solidFill>
            </a:endParaRPr>
          </a:p>
        </p:txBody>
      </p:sp>
      <p:sp>
        <p:nvSpPr>
          <p:cNvPr id="1036" name="Rectangle 9"/>
          <p:cNvSpPr>
            <a:spLocks noChangeArrowheads="1"/>
          </p:cNvSpPr>
          <p:nvPr/>
        </p:nvSpPr>
        <p:spPr bwMode="auto">
          <a:xfrm>
            <a:off x="3844925" y="6232525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1</a:t>
            </a:r>
            <a:endParaRPr lang="en-CA" altLang="en-US">
              <a:solidFill>
                <a:schemeClr val="bg2"/>
              </a:solidFill>
            </a:endParaRPr>
          </a:p>
        </p:txBody>
      </p:sp>
      <p:sp>
        <p:nvSpPr>
          <p:cNvPr id="1037" name="Rectangle 10"/>
          <p:cNvSpPr>
            <a:spLocks noChangeArrowheads="1"/>
          </p:cNvSpPr>
          <p:nvPr/>
        </p:nvSpPr>
        <p:spPr bwMode="auto">
          <a:xfrm>
            <a:off x="4772025" y="5219700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1</a:t>
            </a:r>
            <a:endParaRPr lang="en-CA" altLang="en-US">
              <a:solidFill>
                <a:schemeClr val="bg2"/>
              </a:solidFill>
            </a:endParaRPr>
          </a:p>
        </p:txBody>
      </p:sp>
      <p:sp>
        <p:nvSpPr>
          <p:cNvPr id="1038" name="Rectangle 12"/>
          <p:cNvSpPr>
            <a:spLocks noChangeArrowheads="1"/>
          </p:cNvSpPr>
          <p:nvPr/>
        </p:nvSpPr>
        <p:spPr bwMode="auto">
          <a:xfrm>
            <a:off x="2776538" y="4041775"/>
            <a:ext cx="2206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2400">
                <a:solidFill>
                  <a:srgbClr val="FFFFFF"/>
                </a:solidFill>
              </a:rPr>
              <a:t>X</a:t>
            </a:r>
            <a:endParaRPr lang="en-CA" altLang="en-US">
              <a:solidFill>
                <a:schemeClr val="bg2"/>
              </a:solidFill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3963988" y="5089525"/>
            <a:ext cx="77787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CA" altLang="en-US" sz="7200">
                <a:solidFill>
                  <a:srgbClr val="000000"/>
                </a:solidFill>
              </a:rPr>
              <a:t>0</a:t>
            </a:r>
            <a:endParaRPr lang="en-CA" altLang="en-US">
              <a:solidFill>
                <a:schemeClr val="bg2"/>
              </a:solidFill>
            </a:endParaRPr>
          </a:p>
        </p:txBody>
      </p:sp>
      <p:graphicFrame>
        <p:nvGraphicFramePr>
          <p:cNvPr id="1026" name="Object 16"/>
          <p:cNvGraphicFramePr>
            <a:graphicFrameLocks noChangeAspect="1"/>
          </p:cNvGraphicFramePr>
          <p:nvPr/>
        </p:nvGraphicFramePr>
        <p:xfrm>
          <a:off x="2628900" y="5138738"/>
          <a:ext cx="2111375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CorelPhotoPaint.Image.7" r:id="rId4" imgW="2913647" imgH="2011173" progId="CorelPhotoPaint.Image.7">
                  <p:embed/>
                </p:oleObj>
              </mc:Choice>
              <mc:Fallback>
                <p:oleObj name="CorelPhotoPaint.Image.7" r:id="rId4" imgW="2913647" imgH="2011173" progId="CorelPhotoPaint.Image.7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5138738"/>
                        <a:ext cx="2111375" cy="1068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7"/>
          <p:cNvGraphicFramePr>
            <a:graphicFrameLocks noChangeAspect="1"/>
          </p:cNvGraphicFramePr>
          <p:nvPr/>
        </p:nvGraphicFramePr>
        <p:xfrm>
          <a:off x="3319463" y="4491038"/>
          <a:ext cx="1411287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CorelPhotoPaint.Image.7" r:id="rId6" imgW="2554013" imgH="3242804" progId="CorelPhotoPaint.Image.7">
                  <p:embed/>
                </p:oleObj>
              </mc:Choice>
              <mc:Fallback>
                <p:oleObj name="CorelPhotoPaint.Image.7" r:id="rId6" imgW="2554013" imgH="3242804" progId="CorelPhotoPaint.Image.7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9463" y="4491038"/>
                        <a:ext cx="1411287" cy="172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18"/>
          <p:cNvGraphicFramePr>
            <a:graphicFrameLocks noChangeAspect="1"/>
          </p:cNvGraphicFramePr>
          <p:nvPr/>
        </p:nvGraphicFramePr>
        <p:xfrm>
          <a:off x="3341688" y="4491038"/>
          <a:ext cx="1409700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CorelPhotoPaint.Image.7" r:id="rId8" imgW="2554013" imgH="3242804" progId="CorelPhotoPaint.Image.7">
                  <p:embed/>
                </p:oleObj>
              </mc:Choice>
              <mc:Fallback>
                <p:oleObj name="CorelPhotoPaint.Image.7" r:id="rId8" imgW="2554013" imgH="3242804" progId="CorelPhotoPaint.Image.7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1688" y="4491038"/>
                        <a:ext cx="1409700" cy="172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19"/>
          <p:cNvGraphicFramePr>
            <a:graphicFrameLocks noChangeAspect="1"/>
          </p:cNvGraphicFramePr>
          <p:nvPr/>
        </p:nvGraphicFramePr>
        <p:xfrm>
          <a:off x="3635375" y="3962400"/>
          <a:ext cx="1111250" cy="225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CorelPhotoPaint.Image.7" r:id="rId9" imgW="2011173" imgH="3620725" progId="CorelPhotoPaint.Image.7">
                  <p:embed/>
                </p:oleObj>
              </mc:Choice>
              <mc:Fallback>
                <p:oleObj name="CorelPhotoPaint.Image.7" r:id="rId9" imgW="2011173" imgH="3620725" progId="CorelPhotoPaint.Image.7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3962400"/>
                        <a:ext cx="1111250" cy="225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Rectangle 21"/>
          <p:cNvSpPr>
            <a:spLocks noChangeArrowheads="1"/>
          </p:cNvSpPr>
          <p:nvPr/>
        </p:nvSpPr>
        <p:spPr bwMode="auto">
          <a:xfrm>
            <a:off x="2498725" y="4168775"/>
            <a:ext cx="2206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2400">
                <a:solidFill>
                  <a:srgbClr val="FFFFFF"/>
                </a:solidFill>
              </a:rPr>
              <a:t>Y</a:t>
            </a:r>
            <a:endParaRPr lang="en-CA" altLang="en-US">
              <a:solidFill>
                <a:schemeClr val="bg2"/>
              </a:solidFill>
            </a:endParaRPr>
          </a:p>
        </p:txBody>
      </p:sp>
      <p:sp>
        <p:nvSpPr>
          <p:cNvPr id="1041" name="Line 22"/>
          <p:cNvSpPr>
            <a:spLocks noChangeShapeType="1"/>
          </p:cNvSpPr>
          <p:nvPr/>
        </p:nvSpPr>
        <p:spPr bwMode="auto">
          <a:xfrm>
            <a:off x="2498725" y="4044950"/>
            <a:ext cx="0" cy="436563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2" name="Text Box 24"/>
          <p:cNvSpPr txBox="1">
            <a:spLocks noChangeArrowheads="1"/>
          </p:cNvSpPr>
          <p:nvPr/>
        </p:nvSpPr>
        <p:spPr bwMode="auto">
          <a:xfrm>
            <a:off x="3971925" y="5121275"/>
            <a:ext cx="4762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4600"/>
              <a:t>0</a:t>
            </a:r>
            <a:endParaRPr lang="en-CA" altLang="en-US" sz="4600"/>
          </a:p>
        </p:txBody>
      </p:sp>
      <p:sp>
        <p:nvSpPr>
          <p:cNvPr id="1043" name="Line 25"/>
          <p:cNvSpPr>
            <a:spLocks noChangeShapeType="1"/>
          </p:cNvSpPr>
          <p:nvPr/>
        </p:nvSpPr>
        <p:spPr bwMode="auto">
          <a:xfrm>
            <a:off x="2498725" y="3962400"/>
            <a:ext cx="498475" cy="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" name="Rectangle 26"/>
          <p:cNvSpPr>
            <a:spLocks noChangeArrowheads="1"/>
          </p:cNvSpPr>
          <p:nvPr/>
        </p:nvSpPr>
        <p:spPr bwMode="auto">
          <a:xfrm>
            <a:off x="4305300" y="3733800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CA" altLang="en-US" sz="1800">
                <a:solidFill>
                  <a:srgbClr val="FFFFFF"/>
                </a:solidFill>
              </a:rPr>
              <a:t>1</a:t>
            </a:r>
            <a:endParaRPr lang="en-CA" altLang="en-US">
              <a:solidFill>
                <a:schemeClr val="bg2"/>
              </a:solidFill>
            </a:endParaRPr>
          </a:p>
        </p:txBody>
      </p:sp>
      <p:sp>
        <p:nvSpPr>
          <p:cNvPr id="421915" name="Text Box 27"/>
          <p:cNvSpPr txBox="1">
            <a:spLocks noChangeArrowheads="1"/>
          </p:cNvSpPr>
          <p:nvPr/>
        </p:nvSpPr>
        <p:spPr bwMode="auto">
          <a:xfrm>
            <a:off x="5399088" y="4479925"/>
            <a:ext cx="366871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u="sng"/>
              <a:t>Timing</a:t>
            </a:r>
          </a:p>
          <a:p>
            <a:pPr algn="ctr">
              <a:buFontTx/>
              <a:buNone/>
            </a:pPr>
            <a:r>
              <a:rPr lang="en-US" altLang="en-US"/>
              <a:t>O(1) amortized time per &lt;x,y&gt;</a:t>
            </a:r>
            <a:endParaRPr lang="en-CA" altLang="en-US"/>
          </a:p>
        </p:txBody>
      </p:sp>
      <p:sp>
        <p:nvSpPr>
          <p:cNvPr id="1046" name="Text Box 32"/>
          <p:cNvSpPr txBox="1">
            <a:spLocks noChangeArrowheads="1"/>
          </p:cNvSpPr>
          <p:nvPr/>
        </p:nvSpPr>
        <p:spPr bwMode="auto">
          <a:xfrm>
            <a:off x="6889750" y="2438400"/>
            <a:ext cx="184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endParaRPr lang="en-CA" altLang="en-US">
              <a:solidFill>
                <a:srgbClr val="FF5050"/>
              </a:solidFill>
            </a:endParaRPr>
          </a:p>
        </p:txBody>
      </p:sp>
      <p:sp>
        <p:nvSpPr>
          <p:cNvPr id="1047" name="Text Box 39"/>
          <p:cNvSpPr txBox="1">
            <a:spLocks noChangeArrowheads="1"/>
          </p:cNvSpPr>
          <p:nvPr/>
        </p:nvSpPr>
        <p:spPr bwMode="auto">
          <a:xfrm>
            <a:off x="3733800" y="5897563"/>
            <a:ext cx="10572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200">
                <a:solidFill>
                  <a:schemeClr val="accent1"/>
                </a:solidFill>
              </a:rPr>
              <a:t>&lt;x,y&gt; *</a:t>
            </a:r>
            <a:endParaRPr lang="en-CA" altLang="en-US" sz="22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1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1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1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21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91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E926F6C-7D0A-4BEE-8ECD-143543EC44B0}" type="slidenum">
              <a:rPr lang="en-US" altLang="en-US" sz="1400"/>
              <a:pPr/>
              <a:t>9</a:t>
            </a:fld>
            <a:endParaRPr lang="en-US" altLang="en-US" sz="1400"/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1708150" y="0"/>
            <a:ext cx="57562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en-US" sz="4400" u="sng">
                <a:solidFill>
                  <a:schemeClr val="tx2"/>
                </a:solidFill>
              </a:rPr>
              <a:t>Designing an Algorithm </a:t>
            </a:r>
          </a:p>
        </p:txBody>
      </p:sp>
      <p:graphicFrame>
        <p:nvGraphicFramePr>
          <p:cNvPr id="463875" name="Group 3"/>
          <p:cNvGraphicFramePr>
            <a:graphicFrameLocks noGrp="1"/>
          </p:cNvGraphicFramePr>
          <p:nvPr/>
        </p:nvGraphicFramePr>
        <p:xfrm>
          <a:off x="152400" y="762000"/>
          <a:ext cx="8839200" cy="5943600"/>
        </p:xfrm>
        <a:graphic>
          <a:graphicData uri="http://schemas.openxmlformats.org/drawingml/2006/table">
            <a:tbl>
              <a:tblPr/>
              <a:tblGrid>
                <a:gridCol w="2946400"/>
                <a:gridCol w="2946400"/>
                <a:gridCol w="2946400"/>
              </a:tblGrid>
              <a:tr h="1981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Define Problem</a:t>
                      </a:r>
                      <a:endParaRPr kumimoji="0" lang="en-CA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Define Loop Invariants</a:t>
                      </a:r>
                      <a:endParaRPr kumimoji="0" lang="en-CA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Define Measure of Progress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1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Define Step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Define Exit Condition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Maintain Loop Inv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1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Make Progress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Initial Conditions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Ending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071" name="Group 21"/>
          <p:cNvGrpSpPr>
            <a:grpSpLocks noChangeAspect="1"/>
          </p:cNvGrpSpPr>
          <p:nvPr/>
        </p:nvGrpSpPr>
        <p:grpSpPr bwMode="auto">
          <a:xfrm>
            <a:off x="4648200" y="5232400"/>
            <a:ext cx="1166813" cy="1168400"/>
            <a:chOff x="3408" y="1200"/>
            <a:chExt cx="907" cy="907"/>
          </a:xfrm>
        </p:grpSpPr>
        <p:grpSp>
          <p:nvGrpSpPr>
            <p:cNvPr id="2279" name="Group 22"/>
            <p:cNvGrpSpPr>
              <a:grpSpLocks noChangeAspect="1"/>
            </p:cNvGrpSpPr>
            <p:nvPr/>
          </p:nvGrpSpPr>
          <p:grpSpPr bwMode="auto">
            <a:xfrm>
              <a:off x="3533" y="1582"/>
              <a:ext cx="256" cy="210"/>
              <a:chOff x="1728" y="2064"/>
              <a:chExt cx="768" cy="672"/>
            </a:xfrm>
          </p:grpSpPr>
          <p:sp>
            <p:nvSpPr>
              <p:cNvPr id="2284" name="AutoShape 23"/>
              <p:cNvSpPr>
                <a:spLocks noChangeAspect="1" noChangeArrowheads="1"/>
              </p:cNvSpPr>
              <p:nvPr/>
            </p:nvSpPr>
            <p:spPr bwMode="auto">
              <a:xfrm>
                <a:off x="1728" y="2064"/>
                <a:ext cx="768" cy="576"/>
              </a:xfrm>
              <a:prstGeom prst="horizontalScroll">
                <a:avLst>
                  <a:gd name="adj" fmla="val 12500"/>
                </a:avLst>
              </a:prstGeom>
              <a:solidFill>
                <a:srgbClr val="FFFFFF"/>
              </a:solidFill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kumimoji="0" lang="en-US" altLang="en-US" sz="2400" baseline="-8000">
                  <a:solidFill>
                    <a:schemeClr val="bg2"/>
                  </a:solidFill>
                </a:endParaRPr>
              </a:p>
            </p:txBody>
          </p:sp>
          <p:sp>
            <p:nvSpPr>
              <p:cNvPr id="2285" name="Line 24"/>
              <p:cNvSpPr>
                <a:spLocks noChangeAspect="1" noChangeShapeType="1"/>
              </p:cNvSpPr>
              <p:nvPr/>
            </p:nvSpPr>
            <p:spPr bwMode="auto">
              <a:xfrm>
                <a:off x="2112" y="2592"/>
                <a:ext cx="0" cy="14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2280" name="Picture 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1488"/>
              <a:ext cx="263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050" name="Object 26"/>
            <p:cNvGraphicFramePr>
              <a:graphicFrameLocks noChangeAspect="1"/>
            </p:cNvGraphicFramePr>
            <p:nvPr/>
          </p:nvGraphicFramePr>
          <p:xfrm>
            <a:off x="3504" y="1584"/>
            <a:ext cx="336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6" name="Equation" r:id="rId4" imgW="342720" imgH="177480" progId="Equation.3">
                    <p:embed/>
                  </p:oleObj>
                </mc:Choice>
                <mc:Fallback>
                  <p:oleObj name="Equation" r:id="rId4" imgW="342720" imgH="177480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4" y="1584"/>
                          <a:ext cx="336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281" name="Group 27"/>
            <p:cNvGrpSpPr>
              <a:grpSpLocks noChangeAspect="1"/>
            </p:cNvGrpSpPr>
            <p:nvPr/>
          </p:nvGrpSpPr>
          <p:grpSpPr bwMode="auto">
            <a:xfrm>
              <a:off x="3408" y="1200"/>
              <a:ext cx="907" cy="907"/>
              <a:chOff x="4704" y="3120"/>
              <a:chExt cx="907" cy="907"/>
            </a:xfrm>
          </p:grpSpPr>
          <p:sp>
            <p:nvSpPr>
              <p:cNvPr id="2282" name="Oval 28"/>
              <p:cNvSpPr>
                <a:spLocks noChangeAspect="1" noChangeArrowheads="1"/>
              </p:cNvSpPr>
              <p:nvPr/>
            </p:nvSpPr>
            <p:spPr bwMode="auto">
              <a:xfrm>
                <a:off x="4704" y="3120"/>
                <a:ext cx="907" cy="907"/>
              </a:xfrm>
              <a:prstGeom prst="ellipse">
                <a:avLst/>
              </a:prstGeom>
              <a:noFill/>
              <a:ln w="635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83" name="Line 29"/>
              <p:cNvSpPr>
                <a:spLocks noChangeAspect="1" noChangeShapeType="1"/>
              </p:cNvSpPr>
              <p:nvPr/>
            </p:nvSpPr>
            <p:spPr bwMode="auto">
              <a:xfrm flipV="1">
                <a:off x="4896" y="3216"/>
                <a:ext cx="528" cy="720"/>
              </a:xfrm>
              <a:prstGeom prst="line">
                <a:avLst/>
              </a:prstGeom>
              <a:noFill/>
              <a:ln w="635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072" name="Group 30"/>
          <p:cNvGrpSpPr>
            <a:grpSpLocks noChangeAspect="1"/>
          </p:cNvGrpSpPr>
          <p:nvPr/>
        </p:nvGrpSpPr>
        <p:grpSpPr bwMode="auto">
          <a:xfrm>
            <a:off x="3276600" y="5257800"/>
            <a:ext cx="1169988" cy="1169988"/>
            <a:chOff x="3077" y="2352"/>
            <a:chExt cx="907" cy="907"/>
          </a:xfrm>
        </p:grpSpPr>
        <p:grpSp>
          <p:nvGrpSpPr>
            <p:cNvPr id="2268" name="Group 31"/>
            <p:cNvGrpSpPr>
              <a:grpSpLocks noChangeAspect="1"/>
            </p:cNvGrpSpPr>
            <p:nvPr/>
          </p:nvGrpSpPr>
          <p:grpSpPr bwMode="auto">
            <a:xfrm>
              <a:off x="3077" y="2352"/>
              <a:ext cx="907" cy="907"/>
              <a:chOff x="2976" y="2352"/>
              <a:chExt cx="907" cy="907"/>
            </a:xfrm>
          </p:grpSpPr>
          <p:sp>
            <p:nvSpPr>
              <p:cNvPr id="2276" name="Freeform 32" descr="Green marble"/>
              <p:cNvSpPr>
                <a:spLocks noChangeAspect="1"/>
              </p:cNvSpPr>
              <p:nvPr/>
            </p:nvSpPr>
            <p:spPr bwMode="auto">
              <a:xfrm rot="2360341">
                <a:off x="3403" y="2606"/>
                <a:ext cx="480" cy="380"/>
              </a:xfrm>
              <a:custGeom>
                <a:avLst/>
                <a:gdLst>
                  <a:gd name="T0" fmla="*/ 748 w 2280"/>
                  <a:gd name="T1" fmla="*/ 30 h 1785"/>
                  <a:gd name="T2" fmla="*/ 1224 w 2280"/>
                  <a:gd name="T3" fmla="*/ 305 h 1785"/>
                  <a:gd name="T4" fmla="*/ 2184 w 2280"/>
                  <a:gd name="T5" fmla="*/ 257 h 1785"/>
                  <a:gd name="T6" fmla="*/ 1800 w 2280"/>
                  <a:gd name="T7" fmla="*/ 1121 h 1785"/>
                  <a:gd name="T8" fmla="*/ 1743 w 2280"/>
                  <a:gd name="T9" fmla="*/ 1313 h 1785"/>
                  <a:gd name="T10" fmla="*/ 1717 w 2280"/>
                  <a:gd name="T11" fmla="*/ 1479 h 1785"/>
                  <a:gd name="T12" fmla="*/ 1560 w 2280"/>
                  <a:gd name="T13" fmla="*/ 1549 h 1785"/>
                  <a:gd name="T14" fmla="*/ 1272 w 2280"/>
                  <a:gd name="T15" fmla="*/ 1553 h 1785"/>
                  <a:gd name="T16" fmla="*/ 168 w 2280"/>
                  <a:gd name="T17" fmla="*/ 1649 h 1785"/>
                  <a:gd name="T18" fmla="*/ 264 w 2280"/>
                  <a:gd name="T19" fmla="*/ 737 h 1785"/>
                  <a:gd name="T20" fmla="*/ 425 w 2280"/>
                  <a:gd name="T21" fmla="*/ 126 h 1785"/>
                  <a:gd name="T22" fmla="*/ 748 w 2280"/>
                  <a:gd name="T23" fmla="*/ 30 h 178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80"/>
                  <a:gd name="T37" fmla="*/ 0 h 1785"/>
                  <a:gd name="T38" fmla="*/ 2280 w 2280"/>
                  <a:gd name="T39" fmla="*/ 1785 h 178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80" h="1785">
                    <a:moveTo>
                      <a:pt x="748" y="30"/>
                    </a:moveTo>
                    <a:cubicBezTo>
                      <a:pt x="881" y="60"/>
                      <a:pt x="985" y="267"/>
                      <a:pt x="1224" y="305"/>
                    </a:cubicBezTo>
                    <a:cubicBezTo>
                      <a:pt x="1463" y="343"/>
                      <a:pt x="2088" y="121"/>
                      <a:pt x="2184" y="257"/>
                    </a:cubicBezTo>
                    <a:cubicBezTo>
                      <a:pt x="2280" y="393"/>
                      <a:pt x="1873" y="945"/>
                      <a:pt x="1800" y="1121"/>
                    </a:cubicBezTo>
                    <a:cubicBezTo>
                      <a:pt x="1727" y="1297"/>
                      <a:pt x="1757" y="1253"/>
                      <a:pt x="1743" y="1313"/>
                    </a:cubicBezTo>
                    <a:cubicBezTo>
                      <a:pt x="1729" y="1373"/>
                      <a:pt x="1747" y="1440"/>
                      <a:pt x="1717" y="1479"/>
                    </a:cubicBezTo>
                    <a:cubicBezTo>
                      <a:pt x="1687" y="1518"/>
                      <a:pt x="1634" y="1537"/>
                      <a:pt x="1560" y="1549"/>
                    </a:cubicBezTo>
                    <a:cubicBezTo>
                      <a:pt x="1486" y="1561"/>
                      <a:pt x="1504" y="1536"/>
                      <a:pt x="1272" y="1553"/>
                    </a:cubicBezTo>
                    <a:cubicBezTo>
                      <a:pt x="1040" y="1570"/>
                      <a:pt x="336" y="1785"/>
                      <a:pt x="168" y="1649"/>
                    </a:cubicBezTo>
                    <a:cubicBezTo>
                      <a:pt x="0" y="1513"/>
                      <a:pt x="221" y="991"/>
                      <a:pt x="264" y="737"/>
                    </a:cubicBezTo>
                    <a:cubicBezTo>
                      <a:pt x="307" y="483"/>
                      <a:pt x="344" y="244"/>
                      <a:pt x="425" y="126"/>
                    </a:cubicBezTo>
                    <a:cubicBezTo>
                      <a:pt x="506" y="8"/>
                      <a:pt x="615" y="0"/>
                      <a:pt x="748" y="30"/>
                    </a:cubicBez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77" name="Oval 33"/>
              <p:cNvSpPr>
                <a:spLocks noChangeAspect="1" noChangeArrowheads="1"/>
              </p:cNvSpPr>
              <p:nvPr/>
            </p:nvSpPr>
            <p:spPr bwMode="auto">
              <a:xfrm>
                <a:off x="2976" y="2352"/>
                <a:ext cx="907" cy="907"/>
              </a:xfrm>
              <a:prstGeom prst="ellipse">
                <a:avLst/>
              </a:prstGeom>
              <a:noFill/>
              <a:ln w="63500">
                <a:solidFill>
                  <a:srgbClr val="3399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pic>
            <p:nvPicPr>
              <p:cNvPr id="2278" name="Picture 3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2" y="2621"/>
                <a:ext cx="263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269" name="Group 35"/>
            <p:cNvGrpSpPr>
              <a:grpSpLocks noChangeAspect="1"/>
            </p:cNvGrpSpPr>
            <p:nvPr/>
          </p:nvGrpSpPr>
          <p:grpSpPr bwMode="auto">
            <a:xfrm rot="2360341">
              <a:off x="3360" y="2401"/>
              <a:ext cx="421" cy="527"/>
              <a:chOff x="2227" y="1194"/>
              <a:chExt cx="1944" cy="2413"/>
            </a:xfrm>
          </p:grpSpPr>
          <p:sp>
            <p:nvSpPr>
              <p:cNvPr id="2270" name="Freeform 36"/>
              <p:cNvSpPr>
                <a:spLocks noChangeAspect="1"/>
              </p:cNvSpPr>
              <p:nvPr/>
            </p:nvSpPr>
            <p:spPr bwMode="auto">
              <a:xfrm rot="-2705309">
                <a:off x="2708" y="1513"/>
                <a:ext cx="406" cy="340"/>
              </a:xfrm>
              <a:custGeom>
                <a:avLst/>
                <a:gdLst>
                  <a:gd name="T0" fmla="*/ 388 w 600"/>
                  <a:gd name="T1" fmla="*/ 289 h 608"/>
                  <a:gd name="T2" fmla="*/ 372 w 600"/>
                  <a:gd name="T3" fmla="*/ 177 h 608"/>
                  <a:gd name="T4" fmla="*/ 341 w 600"/>
                  <a:gd name="T5" fmla="*/ 78 h 608"/>
                  <a:gd name="T6" fmla="*/ 284 w 600"/>
                  <a:gd name="T7" fmla="*/ 24 h 608"/>
                  <a:gd name="T8" fmla="*/ 185 w 600"/>
                  <a:gd name="T9" fmla="*/ 0 h 608"/>
                  <a:gd name="T10" fmla="*/ 100 w 600"/>
                  <a:gd name="T11" fmla="*/ 24 h 608"/>
                  <a:gd name="T12" fmla="*/ 19 w 600"/>
                  <a:gd name="T13" fmla="*/ 123 h 608"/>
                  <a:gd name="T14" fmla="*/ 0 w 600"/>
                  <a:gd name="T15" fmla="*/ 243 h 608"/>
                  <a:gd name="T16" fmla="*/ 19 w 600"/>
                  <a:gd name="T17" fmla="*/ 370 h 608"/>
                  <a:gd name="T18" fmla="*/ 50 w 600"/>
                  <a:gd name="T19" fmla="*/ 447 h 608"/>
                  <a:gd name="T20" fmla="*/ 88 w 600"/>
                  <a:gd name="T21" fmla="*/ 528 h 608"/>
                  <a:gd name="T22" fmla="*/ 130 w 600"/>
                  <a:gd name="T23" fmla="*/ 582 h 608"/>
                  <a:gd name="T24" fmla="*/ 177 w 600"/>
                  <a:gd name="T25" fmla="*/ 608 h 608"/>
                  <a:gd name="T26" fmla="*/ 242 w 600"/>
                  <a:gd name="T27" fmla="*/ 585 h 608"/>
                  <a:gd name="T28" fmla="*/ 307 w 600"/>
                  <a:gd name="T29" fmla="*/ 531 h 608"/>
                  <a:gd name="T30" fmla="*/ 349 w 600"/>
                  <a:gd name="T31" fmla="*/ 455 h 608"/>
                  <a:gd name="T32" fmla="*/ 388 w 600"/>
                  <a:gd name="T33" fmla="*/ 390 h 608"/>
                  <a:gd name="T34" fmla="*/ 400 w 600"/>
                  <a:gd name="T35" fmla="*/ 351 h 608"/>
                  <a:gd name="T36" fmla="*/ 565 w 600"/>
                  <a:gd name="T37" fmla="*/ 293 h 608"/>
                  <a:gd name="T38" fmla="*/ 600 w 600"/>
                  <a:gd name="T39" fmla="*/ 270 h 608"/>
                  <a:gd name="T40" fmla="*/ 580 w 600"/>
                  <a:gd name="T41" fmla="*/ 235 h 608"/>
                  <a:gd name="T42" fmla="*/ 388 w 600"/>
                  <a:gd name="T43" fmla="*/ 289 h 60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00"/>
                  <a:gd name="T67" fmla="*/ 0 h 608"/>
                  <a:gd name="T68" fmla="*/ 600 w 600"/>
                  <a:gd name="T69" fmla="*/ 608 h 60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00" h="608">
                    <a:moveTo>
                      <a:pt x="388" y="289"/>
                    </a:moveTo>
                    <a:lnTo>
                      <a:pt x="372" y="177"/>
                    </a:lnTo>
                    <a:lnTo>
                      <a:pt x="341" y="78"/>
                    </a:lnTo>
                    <a:lnTo>
                      <a:pt x="284" y="24"/>
                    </a:lnTo>
                    <a:lnTo>
                      <a:pt x="185" y="0"/>
                    </a:lnTo>
                    <a:lnTo>
                      <a:pt x="100" y="24"/>
                    </a:lnTo>
                    <a:lnTo>
                      <a:pt x="19" y="123"/>
                    </a:lnTo>
                    <a:lnTo>
                      <a:pt x="0" y="243"/>
                    </a:lnTo>
                    <a:lnTo>
                      <a:pt x="19" y="370"/>
                    </a:lnTo>
                    <a:lnTo>
                      <a:pt x="50" y="447"/>
                    </a:lnTo>
                    <a:lnTo>
                      <a:pt x="88" y="528"/>
                    </a:lnTo>
                    <a:lnTo>
                      <a:pt x="130" y="582"/>
                    </a:lnTo>
                    <a:lnTo>
                      <a:pt x="177" y="608"/>
                    </a:lnTo>
                    <a:lnTo>
                      <a:pt x="242" y="585"/>
                    </a:lnTo>
                    <a:lnTo>
                      <a:pt x="307" y="531"/>
                    </a:lnTo>
                    <a:lnTo>
                      <a:pt x="349" y="455"/>
                    </a:lnTo>
                    <a:lnTo>
                      <a:pt x="388" y="390"/>
                    </a:lnTo>
                    <a:lnTo>
                      <a:pt x="400" y="351"/>
                    </a:lnTo>
                    <a:lnTo>
                      <a:pt x="565" y="293"/>
                    </a:lnTo>
                    <a:lnTo>
                      <a:pt x="600" y="270"/>
                    </a:lnTo>
                    <a:lnTo>
                      <a:pt x="580" y="235"/>
                    </a:lnTo>
                    <a:lnTo>
                      <a:pt x="388" y="289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71" name="Freeform 37"/>
              <p:cNvSpPr>
                <a:spLocks noChangeAspect="1"/>
              </p:cNvSpPr>
              <p:nvPr/>
            </p:nvSpPr>
            <p:spPr bwMode="auto">
              <a:xfrm rot="-2705309">
                <a:off x="2999" y="1873"/>
                <a:ext cx="418" cy="758"/>
              </a:xfrm>
              <a:custGeom>
                <a:avLst/>
                <a:gdLst>
                  <a:gd name="T0" fmla="*/ 208 w 619"/>
                  <a:gd name="T1" fmla="*/ 161 h 1085"/>
                  <a:gd name="T2" fmla="*/ 284 w 619"/>
                  <a:gd name="T3" fmla="*/ 80 h 1085"/>
                  <a:gd name="T4" fmla="*/ 411 w 619"/>
                  <a:gd name="T5" fmla="*/ 3 h 1085"/>
                  <a:gd name="T6" fmla="*/ 469 w 619"/>
                  <a:gd name="T7" fmla="*/ 0 h 1085"/>
                  <a:gd name="T8" fmla="*/ 573 w 619"/>
                  <a:gd name="T9" fmla="*/ 34 h 1085"/>
                  <a:gd name="T10" fmla="*/ 619 w 619"/>
                  <a:gd name="T11" fmla="*/ 85 h 1085"/>
                  <a:gd name="T12" fmla="*/ 619 w 619"/>
                  <a:gd name="T13" fmla="*/ 161 h 1085"/>
                  <a:gd name="T14" fmla="*/ 542 w 619"/>
                  <a:gd name="T15" fmla="*/ 304 h 1085"/>
                  <a:gd name="T16" fmla="*/ 458 w 619"/>
                  <a:gd name="T17" fmla="*/ 415 h 1085"/>
                  <a:gd name="T18" fmla="*/ 422 w 619"/>
                  <a:gd name="T19" fmla="*/ 508 h 1085"/>
                  <a:gd name="T20" fmla="*/ 399 w 619"/>
                  <a:gd name="T21" fmla="*/ 615 h 1085"/>
                  <a:gd name="T22" fmla="*/ 422 w 619"/>
                  <a:gd name="T23" fmla="*/ 719 h 1085"/>
                  <a:gd name="T24" fmla="*/ 445 w 619"/>
                  <a:gd name="T25" fmla="*/ 820 h 1085"/>
                  <a:gd name="T26" fmla="*/ 445 w 619"/>
                  <a:gd name="T27" fmla="*/ 935 h 1085"/>
                  <a:gd name="T28" fmla="*/ 411 w 619"/>
                  <a:gd name="T29" fmla="*/ 1005 h 1085"/>
                  <a:gd name="T30" fmla="*/ 334 w 619"/>
                  <a:gd name="T31" fmla="*/ 1043 h 1085"/>
                  <a:gd name="T32" fmla="*/ 242 w 619"/>
                  <a:gd name="T33" fmla="*/ 1085 h 1085"/>
                  <a:gd name="T34" fmla="*/ 157 w 619"/>
                  <a:gd name="T35" fmla="*/ 1085 h 1085"/>
                  <a:gd name="T36" fmla="*/ 100 w 619"/>
                  <a:gd name="T37" fmla="*/ 1054 h 1085"/>
                  <a:gd name="T38" fmla="*/ 23 w 619"/>
                  <a:gd name="T39" fmla="*/ 927 h 1085"/>
                  <a:gd name="T40" fmla="*/ 0 w 619"/>
                  <a:gd name="T41" fmla="*/ 797 h 1085"/>
                  <a:gd name="T42" fmla="*/ 8 w 619"/>
                  <a:gd name="T43" fmla="*/ 628 h 1085"/>
                  <a:gd name="T44" fmla="*/ 65 w 619"/>
                  <a:gd name="T45" fmla="*/ 415 h 1085"/>
                  <a:gd name="T46" fmla="*/ 123 w 619"/>
                  <a:gd name="T47" fmla="*/ 277 h 1085"/>
                  <a:gd name="T48" fmla="*/ 208 w 619"/>
                  <a:gd name="T49" fmla="*/ 161 h 10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19"/>
                  <a:gd name="T76" fmla="*/ 0 h 1085"/>
                  <a:gd name="T77" fmla="*/ 619 w 619"/>
                  <a:gd name="T78" fmla="*/ 1085 h 108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19" h="1085">
                    <a:moveTo>
                      <a:pt x="208" y="161"/>
                    </a:moveTo>
                    <a:lnTo>
                      <a:pt x="284" y="80"/>
                    </a:lnTo>
                    <a:lnTo>
                      <a:pt x="411" y="3"/>
                    </a:lnTo>
                    <a:lnTo>
                      <a:pt x="469" y="0"/>
                    </a:lnTo>
                    <a:lnTo>
                      <a:pt x="573" y="34"/>
                    </a:lnTo>
                    <a:lnTo>
                      <a:pt x="619" y="85"/>
                    </a:lnTo>
                    <a:lnTo>
                      <a:pt x="619" y="161"/>
                    </a:lnTo>
                    <a:lnTo>
                      <a:pt x="542" y="304"/>
                    </a:lnTo>
                    <a:lnTo>
                      <a:pt x="458" y="415"/>
                    </a:lnTo>
                    <a:lnTo>
                      <a:pt x="422" y="508"/>
                    </a:lnTo>
                    <a:lnTo>
                      <a:pt x="399" y="615"/>
                    </a:lnTo>
                    <a:lnTo>
                      <a:pt x="422" y="719"/>
                    </a:lnTo>
                    <a:lnTo>
                      <a:pt x="445" y="820"/>
                    </a:lnTo>
                    <a:lnTo>
                      <a:pt x="445" y="935"/>
                    </a:lnTo>
                    <a:lnTo>
                      <a:pt x="411" y="1005"/>
                    </a:lnTo>
                    <a:lnTo>
                      <a:pt x="334" y="1043"/>
                    </a:lnTo>
                    <a:lnTo>
                      <a:pt x="242" y="1085"/>
                    </a:lnTo>
                    <a:lnTo>
                      <a:pt x="157" y="1085"/>
                    </a:lnTo>
                    <a:lnTo>
                      <a:pt x="100" y="1054"/>
                    </a:lnTo>
                    <a:lnTo>
                      <a:pt x="23" y="927"/>
                    </a:lnTo>
                    <a:lnTo>
                      <a:pt x="0" y="797"/>
                    </a:lnTo>
                    <a:lnTo>
                      <a:pt x="8" y="628"/>
                    </a:lnTo>
                    <a:lnTo>
                      <a:pt x="65" y="415"/>
                    </a:lnTo>
                    <a:lnTo>
                      <a:pt x="123" y="277"/>
                    </a:lnTo>
                    <a:lnTo>
                      <a:pt x="208" y="16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72" name="Freeform 38"/>
              <p:cNvSpPr>
                <a:spLocks noChangeAspect="1"/>
              </p:cNvSpPr>
              <p:nvPr/>
            </p:nvSpPr>
            <p:spPr bwMode="auto">
              <a:xfrm rot="-2705309">
                <a:off x="3504" y="2064"/>
                <a:ext cx="812" cy="523"/>
              </a:xfrm>
              <a:custGeom>
                <a:avLst/>
                <a:gdLst>
                  <a:gd name="T0" fmla="*/ 0 w 782"/>
                  <a:gd name="T1" fmla="*/ 76 h 808"/>
                  <a:gd name="T2" fmla="*/ 66 w 782"/>
                  <a:gd name="T3" fmla="*/ 0 h 808"/>
                  <a:gd name="T4" fmla="*/ 163 w 782"/>
                  <a:gd name="T5" fmla="*/ 0 h 808"/>
                  <a:gd name="T6" fmla="*/ 343 w 782"/>
                  <a:gd name="T7" fmla="*/ 19 h 808"/>
                  <a:gd name="T8" fmla="*/ 555 w 782"/>
                  <a:gd name="T9" fmla="*/ 30 h 808"/>
                  <a:gd name="T10" fmla="*/ 636 w 782"/>
                  <a:gd name="T11" fmla="*/ 65 h 808"/>
                  <a:gd name="T12" fmla="*/ 670 w 782"/>
                  <a:gd name="T13" fmla="*/ 110 h 808"/>
                  <a:gd name="T14" fmla="*/ 678 w 782"/>
                  <a:gd name="T15" fmla="*/ 180 h 808"/>
                  <a:gd name="T16" fmla="*/ 654 w 782"/>
                  <a:gd name="T17" fmla="*/ 253 h 808"/>
                  <a:gd name="T18" fmla="*/ 589 w 782"/>
                  <a:gd name="T19" fmla="*/ 365 h 808"/>
                  <a:gd name="T20" fmla="*/ 504 w 782"/>
                  <a:gd name="T21" fmla="*/ 457 h 808"/>
                  <a:gd name="T22" fmla="*/ 439 w 782"/>
                  <a:gd name="T23" fmla="*/ 541 h 808"/>
                  <a:gd name="T24" fmla="*/ 412 w 782"/>
                  <a:gd name="T25" fmla="*/ 607 h 808"/>
                  <a:gd name="T26" fmla="*/ 393 w 782"/>
                  <a:gd name="T27" fmla="*/ 653 h 808"/>
                  <a:gd name="T28" fmla="*/ 400 w 782"/>
                  <a:gd name="T29" fmla="*/ 689 h 808"/>
                  <a:gd name="T30" fmla="*/ 405 w 782"/>
                  <a:gd name="T31" fmla="*/ 711 h 808"/>
                  <a:gd name="T32" fmla="*/ 482 w 782"/>
                  <a:gd name="T33" fmla="*/ 711 h 808"/>
                  <a:gd name="T34" fmla="*/ 601 w 782"/>
                  <a:gd name="T35" fmla="*/ 692 h 808"/>
                  <a:gd name="T36" fmla="*/ 678 w 782"/>
                  <a:gd name="T37" fmla="*/ 692 h 808"/>
                  <a:gd name="T38" fmla="*/ 758 w 782"/>
                  <a:gd name="T39" fmla="*/ 723 h 808"/>
                  <a:gd name="T40" fmla="*/ 782 w 782"/>
                  <a:gd name="T41" fmla="*/ 761 h 808"/>
                  <a:gd name="T42" fmla="*/ 758 w 782"/>
                  <a:gd name="T43" fmla="*/ 796 h 808"/>
                  <a:gd name="T44" fmla="*/ 724 w 782"/>
                  <a:gd name="T45" fmla="*/ 808 h 808"/>
                  <a:gd name="T46" fmla="*/ 670 w 782"/>
                  <a:gd name="T47" fmla="*/ 792 h 808"/>
                  <a:gd name="T48" fmla="*/ 597 w 782"/>
                  <a:gd name="T49" fmla="*/ 749 h 808"/>
                  <a:gd name="T50" fmla="*/ 520 w 782"/>
                  <a:gd name="T51" fmla="*/ 757 h 808"/>
                  <a:gd name="T52" fmla="*/ 393 w 782"/>
                  <a:gd name="T53" fmla="*/ 780 h 808"/>
                  <a:gd name="T54" fmla="*/ 355 w 782"/>
                  <a:gd name="T55" fmla="*/ 773 h 808"/>
                  <a:gd name="T56" fmla="*/ 335 w 782"/>
                  <a:gd name="T57" fmla="*/ 746 h 808"/>
                  <a:gd name="T58" fmla="*/ 335 w 782"/>
                  <a:gd name="T59" fmla="*/ 681 h 808"/>
                  <a:gd name="T60" fmla="*/ 335 w 782"/>
                  <a:gd name="T61" fmla="*/ 588 h 808"/>
                  <a:gd name="T62" fmla="*/ 389 w 782"/>
                  <a:gd name="T63" fmla="*/ 518 h 808"/>
                  <a:gd name="T64" fmla="*/ 470 w 782"/>
                  <a:gd name="T65" fmla="*/ 414 h 808"/>
                  <a:gd name="T66" fmla="*/ 540 w 782"/>
                  <a:gd name="T67" fmla="*/ 323 h 808"/>
                  <a:gd name="T68" fmla="*/ 586 w 782"/>
                  <a:gd name="T69" fmla="*/ 253 h 808"/>
                  <a:gd name="T70" fmla="*/ 609 w 782"/>
                  <a:gd name="T71" fmla="*/ 192 h 808"/>
                  <a:gd name="T72" fmla="*/ 597 w 782"/>
                  <a:gd name="T73" fmla="*/ 157 h 808"/>
                  <a:gd name="T74" fmla="*/ 566 w 782"/>
                  <a:gd name="T75" fmla="*/ 115 h 808"/>
                  <a:gd name="T76" fmla="*/ 520 w 782"/>
                  <a:gd name="T77" fmla="*/ 103 h 808"/>
                  <a:gd name="T78" fmla="*/ 470 w 782"/>
                  <a:gd name="T79" fmla="*/ 103 h 808"/>
                  <a:gd name="T80" fmla="*/ 358 w 782"/>
                  <a:gd name="T81" fmla="*/ 103 h 808"/>
                  <a:gd name="T82" fmla="*/ 193 w 782"/>
                  <a:gd name="T83" fmla="*/ 134 h 808"/>
                  <a:gd name="T84" fmla="*/ 70 w 782"/>
                  <a:gd name="T85" fmla="*/ 146 h 808"/>
                  <a:gd name="T86" fmla="*/ 20 w 782"/>
                  <a:gd name="T87" fmla="*/ 134 h 808"/>
                  <a:gd name="T88" fmla="*/ 0 w 782"/>
                  <a:gd name="T89" fmla="*/ 115 h 808"/>
                  <a:gd name="T90" fmla="*/ 0 w 782"/>
                  <a:gd name="T91" fmla="*/ 76 h 80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82"/>
                  <a:gd name="T139" fmla="*/ 0 h 808"/>
                  <a:gd name="T140" fmla="*/ 782 w 782"/>
                  <a:gd name="T141" fmla="*/ 808 h 80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82" h="808">
                    <a:moveTo>
                      <a:pt x="0" y="76"/>
                    </a:moveTo>
                    <a:lnTo>
                      <a:pt x="66" y="0"/>
                    </a:lnTo>
                    <a:lnTo>
                      <a:pt x="163" y="0"/>
                    </a:lnTo>
                    <a:lnTo>
                      <a:pt x="343" y="19"/>
                    </a:lnTo>
                    <a:lnTo>
                      <a:pt x="555" y="30"/>
                    </a:lnTo>
                    <a:lnTo>
                      <a:pt x="636" y="65"/>
                    </a:lnTo>
                    <a:lnTo>
                      <a:pt x="670" y="110"/>
                    </a:lnTo>
                    <a:lnTo>
                      <a:pt x="678" y="180"/>
                    </a:lnTo>
                    <a:lnTo>
                      <a:pt x="654" y="253"/>
                    </a:lnTo>
                    <a:lnTo>
                      <a:pt x="589" y="365"/>
                    </a:lnTo>
                    <a:lnTo>
                      <a:pt x="504" y="457"/>
                    </a:lnTo>
                    <a:lnTo>
                      <a:pt x="439" y="541"/>
                    </a:lnTo>
                    <a:lnTo>
                      <a:pt x="412" y="607"/>
                    </a:lnTo>
                    <a:lnTo>
                      <a:pt x="393" y="653"/>
                    </a:lnTo>
                    <a:lnTo>
                      <a:pt x="400" y="689"/>
                    </a:lnTo>
                    <a:lnTo>
                      <a:pt x="405" y="711"/>
                    </a:lnTo>
                    <a:lnTo>
                      <a:pt x="482" y="711"/>
                    </a:lnTo>
                    <a:lnTo>
                      <a:pt x="601" y="692"/>
                    </a:lnTo>
                    <a:lnTo>
                      <a:pt x="678" y="692"/>
                    </a:lnTo>
                    <a:lnTo>
                      <a:pt x="758" y="723"/>
                    </a:lnTo>
                    <a:lnTo>
                      <a:pt x="782" y="761"/>
                    </a:lnTo>
                    <a:lnTo>
                      <a:pt x="758" y="796"/>
                    </a:lnTo>
                    <a:lnTo>
                      <a:pt x="724" y="808"/>
                    </a:lnTo>
                    <a:lnTo>
                      <a:pt x="670" y="792"/>
                    </a:lnTo>
                    <a:lnTo>
                      <a:pt x="597" y="749"/>
                    </a:lnTo>
                    <a:lnTo>
                      <a:pt x="520" y="757"/>
                    </a:lnTo>
                    <a:lnTo>
                      <a:pt x="393" y="780"/>
                    </a:lnTo>
                    <a:lnTo>
                      <a:pt x="355" y="773"/>
                    </a:lnTo>
                    <a:lnTo>
                      <a:pt x="335" y="746"/>
                    </a:lnTo>
                    <a:lnTo>
                      <a:pt x="335" y="681"/>
                    </a:lnTo>
                    <a:lnTo>
                      <a:pt x="335" y="588"/>
                    </a:lnTo>
                    <a:lnTo>
                      <a:pt x="389" y="518"/>
                    </a:lnTo>
                    <a:lnTo>
                      <a:pt x="470" y="414"/>
                    </a:lnTo>
                    <a:lnTo>
                      <a:pt x="540" y="323"/>
                    </a:lnTo>
                    <a:lnTo>
                      <a:pt x="586" y="253"/>
                    </a:lnTo>
                    <a:lnTo>
                      <a:pt x="609" y="192"/>
                    </a:lnTo>
                    <a:lnTo>
                      <a:pt x="597" y="157"/>
                    </a:lnTo>
                    <a:lnTo>
                      <a:pt x="566" y="115"/>
                    </a:lnTo>
                    <a:lnTo>
                      <a:pt x="520" y="103"/>
                    </a:lnTo>
                    <a:lnTo>
                      <a:pt x="470" y="103"/>
                    </a:lnTo>
                    <a:lnTo>
                      <a:pt x="358" y="103"/>
                    </a:lnTo>
                    <a:lnTo>
                      <a:pt x="193" y="134"/>
                    </a:lnTo>
                    <a:lnTo>
                      <a:pt x="70" y="146"/>
                    </a:lnTo>
                    <a:lnTo>
                      <a:pt x="20" y="134"/>
                    </a:lnTo>
                    <a:lnTo>
                      <a:pt x="0" y="115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73" name="Freeform 39"/>
              <p:cNvSpPr>
                <a:spLocks noChangeAspect="1"/>
              </p:cNvSpPr>
              <p:nvPr/>
            </p:nvSpPr>
            <p:spPr bwMode="auto">
              <a:xfrm rot="-4121048">
                <a:off x="2675" y="2797"/>
                <a:ext cx="1159" cy="461"/>
              </a:xfrm>
              <a:custGeom>
                <a:avLst/>
                <a:gdLst>
                  <a:gd name="T0" fmla="*/ 808 w 992"/>
                  <a:gd name="T1" fmla="*/ 320 h 770"/>
                  <a:gd name="T2" fmla="*/ 823 w 992"/>
                  <a:gd name="T3" fmla="*/ 219 h 770"/>
                  <a:gd name="T4" fmla="*/ 881 w 992"/>
                  <a:gd name="T5" fmla="*/ 181 h 770"/>
                  <a:gd name="T6" fmla="*/ 950 w 992"/>
                  <a:gd name="T7" fmla="*/ 174 h 770"/>
                  <a:gd name="T8" fmla="*/ 992 w 992"/>
                  <a:gd name="T9" fmla="*/ 219 h 770"/>
                  <a:gd name="T10" fmla="*/ 973 w 992"/>
                  <a:gd name="T11" fmla="*/ 308 h 770"/>
                  <a:gd name="T12" fmla="*/ 935 w 992"/>
                  <a:gd name="T13" fmla="*/ 427 h 770"/>
                  <a:gd name="T14" fmla="*/ 857 w 992"/>
                  <a:gd name="T15" fmla="*/ 562 h 770"/>
                  <a:gd name="T16" fmla="*/ 761 w 992"/>
                  <a:gd name="T17" fmla="*/ 677 h 770"/>
                  <a:gd name="T18" fmla="*/ 681 w 992"/>
                  <a:gd name="T19" fmla="*/ 739 h 770"/>
                  <a:gd name="T20" fmla="*/ 592 w 992"/>
                  <a:gd name="T21" fmla="*/ 770 h 770"/>
                  <a:gd name="T22" fmla="*/ 507 w 992"/>
                  <a:gd name="T23" fmla="*/ 759 h 770"/>
                  <a:gd name="T24" fmla="*/ 442 w 992"/>
                  <a:gd name="T25" fmla="*/ 723 h 770"/>
                  <a:gd name="T26" fmla="*/ 419 w 992"/>
                  <a:gd name="T27" fmla="*/ 666 h 770"/>
                  <a:gd name="T28" fmla="*/ 392 w 992"/>
                  <a:gd name="T29" fmla="*/ 566 h 770"/>
                  <a:gd name="T30" fmla="*/ 361 w 992"/>
                  <a:gd name="T31" fmla="*/ 382 h 770"/>
                  <a:gd name="T32" fmla="*/ 338 w 992"/>
                  <a:gd name="T33" fmla="*/ 254 h 770"/>
                  <a:gd name="T34" fmla="*/ 338 w 992"/>
                  <a:gd name="T35" fmla="*/ 104 h 770"/>
                  <a:gd name="T36" fmla="*/ 323 w 992"/>
                  <a:gd name="T37" fmla="*/ 78 h 770"/>
                  <a:gd name="T38" fmla="*/ 277 w 992"/>
                  <a:gd name="T39" fmla="*/ 70 h 770"/>
                  <a:gd name="T40" fmla="*/ 223 w 992"/>
                  <a:gd name="T41" fmla="*/ 112 h 770"/>
                  <a:gd name="T42" fmla="*/ 173 w 992"/>
                  <a:gd name="T43" fmla="*/ 181 h 770"/>
                  <a:gd name="T44" fmla="*/ 115 w 992"/>
                  <a:gd name="T45" fmla="*/ 219 h 770"/>
                  <a:gd name="T46" fmla="*/ 27 w 992"/>
                  <a:gd name="T47" fmla="*/ 219 h 770"/>
                  <a:gd name="T48" fmla="*/ 0 w 992"/>
                  <a:gd name="T49" fmla="*/ 196 h 770"/>
                  <a:gd name="T50" fmla="*/ 0 w 992"/>
                  <a:gd name="T51" fmla="*/ 158 h 770"/>
                  <a:gd name="T52" fmla="*/ 39 w 992"/>
                  <a:gd name="T53" fmla="*/ 123 h 770"/>
                  <a:gd name="T54" fmla="*/ 81 w 992"/>
                  <a:gd name="T55" fmla="*/ 135 h 770"/>
                  <a:gd name="T56" fmla="*/ 119 w 992"/>
                  <a:gd name="T57" fmla="*/ 127 h 770"/>
                  <a:gd name="T58" fmla="*/ 189 w 992"/>
                  <a:gd name="T59" fmla="*/ 78 h 770"/>
                  <a:gd name="T60" fmla="*/ 257 w 992"/>
                  <a:gd name="T61" fmla="*/ 23 h 770"/>
                  <a:gd name="T62" fmla="*/ 323 w 992"/>
                  <a:gd name="T63" fmla="*/ 8 h 770"/>
                  <a:gd name="T64" fmla="*/ 415 w 992"/>
                  <a:gd name="T65" fmla="*/ 0 h 770"/>
                  <a:gd name="T66" fmla="*/ 419 w 992"/>
                  <a:gd name="T67" fmla="*/ 42 h 770"/>
                  <a:gd name="T68" fmla="*/ 397 w 992"/>
                  <a:gd name="T69" fmla="*/ 89 h 770"/>
                  <a:gd name="T70" fmla="*/ 392 w 992"/>
                  <a:gd name="T71" fmla="*/ 208 h 770"/>
                  <a:gd name="T72" fmla="*/ 419 w 992"/>
                  <a:gd name="T73" fmla="*/ 366 h 770"/>
                  <a:gd name="T74" fmla="*/ 462 w 992"/>
                  <a:gd name="T75" fmla="*/ 520 h 770"/>
                  <a:gd name="T76" fmla="*/ 499 w 992"/>
                  <a:gd name="T77" fmla="*/ 612 h 770"/>
                  <a:gd name="T78" fmla="*/ 558 w 992"/>
                  <a:gd name="T79" fmla="*/ 655 h 770"/>
                  <a:gd name="T80" fmla="*/ 615 w 992"/>
                  <a:gd name="T81" fmla="*/ 655 h 770"/>
                  <a:gd name="T82" fmla="*/ 673 w 992"/>
                  <a:gd name="T83" fmla="*/ 612 h 770"/>
                  <a:gd name="T84" fmla="*/ 750 w 992"/>
                  <a:gd name="T85" fmla="*/ 515 h 770"/>
                  <a:gd name="T86" fmla="*/ 800 w 992"/>
                  <a:gd name="T87" fmla="*/ 377 h 770"/>
                  <a:gd name="T88" fmla="*/ 808 w 992"/>
                  <a:gd name="T89" fmla="*/ 320 h 77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92"/>
                  <a:gd name="T136" fmla="*/ 0 h 770"/>
                  <a:gd name="T137" fmla="*/ 992 w 992"/>
                  <a:gd name="T138" fmla="*/ 770 h 77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92" h="770">
                    <a:moveTo>
                      <a:pt x="808" y="320"/>
                    </a:moveTo>
                    <a:lnTo>
                      <a:pt x="823" y="219"/>
                    </a:lnTo>
                    <a:lnTo>
                      <a:pt x="881" y="181"/>
                    </a:lnTo>
                    <a:lnTo>
                      <a:pt x="950" y="174"/>
                    </a:lnTo>
                    <a:lnTo>
                      <a:pt x="992" y="219"/>
                    </a:lnTo>
                    <a:lnTo>
                      <a:pt x="973" y="308"/>
                    </a:lnTo>
                    <a:lnTo>
                      <a:pt x="935" y="427"/>
                    </a:lnTo>
                    <a:lnTo>
                      <a:pt x="857" y="562"/>
                    </a:lnTo>
                    <a:lnTo>
                      <a:pt x="761" y="677"/>
                    </a:lnTo>
                    <a:lnTo>
                      <a:pt x="681" y="739"/>
                    </a:lnTo>
                    <a:lnTo>
                      <a:pt x="592" y="770"/>
                    </a:lnTo>
                    <a:lnTo>
                      <a:pt x="507" y="759"/>
                    </a:lnTo>
                    <a:lnTo>
                      <a:pt x="442" y="723"/>
                    </a:lnTo>
                    <a:lnTo>
                      <a:pt x="419" y="666"/>
                    </a:lnTo>
                    <a:lnTo>
                      <a:pt x="392" y="566"/>
                    </a:lnTo>
                    <a:lnTo>
                      <a:pt x="361" y="382"/>
                    </a:lnTo>
                    <a:lnTo>
                      <a:pt x="338" y="254"/>
                    </a:lnTo>
                    <a:lnTo>
                      <a:pt x="338" y="104"/>
                    </a:lnTo>
                    <a:lnTo>
                      <a:pt x="323" y="78"/>
                    </a:lnTo>
                    <a:lnTo>
                      <a:pt x="277" y="70"/>
                    </a:lnTo>
                    <a:lnTo>
                      <a:pt x="223" y="112"/>
                    </a:lnTo>
                    <a:lnTo>
                      <a:pt x="173" y="181"/>
                    </a:lnTo>
                    <a:lnTo>
                      <a:pt x="115" y="219"/>
                    </a:lnTo>
                    <a:lnTo>
                      <a:pt x="27" y="219"/>
                    </a:lnTo>
                    <a:lnTo>
                      <a:pt x="0" y="196"/>
                    </a:lnTo>
                    <a:lnTo>
                      <a:pt x="0" y="158"/>
                    </a:lnTo>
                    <a:lnTo>
                      <a:pt x="39" y="123"/>
                    </a:lnTo>
                    <a:lnTo>
                      <a:pt x="81" y="135"/>
                    </a:lnTo>
                    <a:lnTo>
                      <a:pt x="119" y="127"/>
                    </a:lnTo>
                    <a:lnTo>
                      <a:pt x="189" y="78"/>
                    </a:lnTo>
                    <a:lnTo>
                      <a:pt x="257" y="23"/>
                    </a:lnTo>
                    <a:lnTo>
                      <a:pt x="323" y="8"/>
                    </a:lnTo>
                    <a:lnTo>
                      <a:pt x="415" y="0"/>
                    </a:lnTo>
                    <a:lnTo>
                      <a:pt x="419" y="42"/>
                    </a:lnTo>
                    <a:lnTo>
                      <a:pt x="397" y="89"/>
                    </a:lnTo>
                    <a:lnTo>
                      <a:pt x="392" y="208"/>
                    </a:lnTo>
                    <a:lnTo>
                      <a:pt x="419" y="366"/>
                    </a:lnTo>
                    <a:lnTo>
                      <a:pt x="462" y="520"/>
                    </a:lnTo>
                    <a:lnTo>
                      <a:pt x="499" y="612"/>
                    </a:lnTo>
                    <a:lnTo>
                      <a:pt x="558" y="655"/>
                    </a:lnTo>
                    <a:lnTo>
                      <a:pt x="615" y="655"/>
                    </a:lnTo>
                    <a:lnTo>
                      <a:pt x="673" y="612"/>
                    </a:lnTo>
                    <a:lnTo>
                      <a:pt x="750" y="515"/>
                    </a:lnTo>
                    <a:lnTo>
                      <a:pt x="800" y="377"/>
                    </a:lnTo>
                    <a:lnTo>
                      <a:pt x="808" y="32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74" name="Freeform 40"/>
              <p:cNvSpPr>
                <a:spLocks noChangeAspect="1"/>
              </p:cNvSpPr>
              <p:nvPr/>
            </p:nvSpPr>
            <p:spPr bwMode="auto">
              <a:xfrm rot="-2705309">
                <a:off x="2414" y="1540"/>
                <a:ext cx="474" cy="848"/>
              </a:xfrm>
              <a:custGeom>
                <a:avLst/>
                <a:gdLst>
                  <a:gd name="T0" fmla="*/ 445 w 699"/>
                  <a:gd name="T1" fmla="*/ 923 h 1216"/>
                  <a:gd name="T2" fmla="*/ 560 w 699"/>
                  <a:gd name="T3" fmla="*/ 1039 h 1216"/>
                  <a:gd name="T4" fmla="*/ 606 w 699"/>
                  <a:gd name="T5" fmla="*/ 1039 h 1216"/>
                  <a:gd name="T6" fmla="*/ 684 w 699"/>
                  <a:gd name="T7" fmla="*/ 1086 h 1216"/>
                  <a:gd name="T8" fmla="*/ 699 w 699"/>
                  <a:gd name="T9" fmla="*/ 1139 h 1216"/>
                  <a:gd name="T10" fmla="*/ 676 w 699"/>
                  <a:gd name="T11" fmla="*/ 1208 h 1216"/>
                  <a:gd name="T12" fmla="*/ 614 w 699"/>
                  <a:gd name="T13" fmla="*/ 1216 h 1216"/>
                  <a:gd name="T14" fmla="*/ 537 w 699"/>
                  <a:gd name="T15" fmla="*/ 1162 h 1216"/>
                  <a:gd name="T16" fmla="*/ 383 w 699"/>
                  <a:gd name="T17" fmla="*/ 1016 h 1216"/>
                  <a:gd name="T18" fmla="*/ 284 w 699"/>
                  <a:gd name="T19" fmla="*/ 878 h 1216"/>
                  <a:gd name="T20" fmla="*/ 237 w 699"/>
                  <a:gd name="T21" fmla="*/ 769 h 1216"/>
                  <a:gd name="T22" fmla="*/ 206 w 699"/>
                  <a:gd name="T23" fmla="*/ 585 h 1216"/>
                  <a:gd name="T24" fmla="*/ 206 w 699"/>
                  <a:gd name="T25" fmla="*/ 346 h 1216"/>
                  <a:gd name="T26" fmla="*/ 198 w 699"/>
                  <a:gd name="T27" fmla="*/ 285 h 1216"/>
                  <a:gd name="T28" fmla="*/ 153 w 699"/>
                  <a:gd name="T29" fmla="*/ 239 h 1216"/>
                  <a:gd name="T30" fmla="*/ 22 w 699"/>
                  <a:gd name="T31" fmla="*/ 247 h 1216"/>
                  <a:gd name="T32" fmla="*/ 0 w 699"/>
                  <a:gd name="T33" fmla="*/ 223 h 1216"/>
                  <a:gd name="T34" fmla="*/ 29 w 699"/>
                  <a:gd name="T35" fmla="*/ 208 h 1216"/>
                  <a:gd name="T36" fmla="*/ 122 w 699"/>
                  <a:gd name="T37" fmla="*/ 200 h 1216"/>
                  <a:gd name="T38" fmla="*/ 138 w 699"/>
                  <a:gd name="T39" fmla="*/ 185 h 1216"/>
                  <a:gd name="T40" fmla="*/ 6 w 699"/>
                  <a:gd name="T41" fmla="*/ 107 h 1216"/>
                  <a:gd name="T42" fmla="*/ 6 w 699"/>
                  <a:gd name="T43" fmla="*/ 77 h 1216"/>
                  <a:gd name="T44" fmla="*/ 29 w 699"/>
                  <a:gd name="T45" fmla="*/ 70 h 1216"/>
                  <a:gd name="T46" fmla="*/ 138 w 699"/>
                  <a:gd name="T47" fmla="*/ 130 h 1216"/>
                  <a:gd name="T48" fmla="*/ 161 w 699"/>
                  <a:gd name="T49" fmla="*/ 123 h 1216"/>
                  <a:gd name="T50" fmla="*/ 138 w 699"/>
                  <a:gd name="T51" fmla="*/ 8 h 1216"/>
                  <a:gd name="T52" fmla="*/ 153 w 699"/>
                  <a:gd name="T53" fmla="*/ 0 h 1216"/>
                  <a:gd name="T54" fmla="*/ 169 w 699"/>
                  <a:gd name="T55" fmla="*/ 8 h 1216"/>
                  <a:gd name="T56" fmla="*/ 198 w 699"/>
                  <a:gd name="T57" fmla="*/ 123 h 1216"/>
                  <a:gd name="T58" fmla="*/ 222 w 699"/>
                  <a:gd name="T59" fmla="*/ 130 h 1216"/>
                  <a:gd name="T60" fmla="*/ 284 w 699"/>
                  <a:gd name="T61" fmla="*/ 8 h 1216"/>
                  <a:gd name="T62" fmla="*/ 299 w 699"/>
                  <a:gd name="T63" fmla="*/ 8 h 1216"/>
                  <a:gd name="T64" fmla="*/ 299 w 699"/>
                  <a:gd name="T65" fmla="*/ 46 h 1216"/>
                  <a:gd name="T66" fmla="*/ 260 w 699"/>
                  <a:gd name="T67" fmla="*/ 146 h 1216"/>
                  <a:gd name="T68" fmla="*/ 260 w 699"/>
                  <a:gd name="T69" fmla="*/ 200 h 1216"/>
                  <a:gd name="T70" fmla="*/ 276 w 699"/>
                  <a:gd name="T71" fmla="*/ 270 h 1216"/>
                  <a:gd name="T72" fmla="*/ 268 w 699"/>
                  <a:gd name="T73" fmla="*/ 361 h 1216"/>
                  <a:gd name="T74" fmla="*/ 276 w 699"/>
                  <a:gd name="T75" fmla="*/ 531 h 1216"/>
                  <a:gd name="T76" fmla="*/ 291 w 699"/>
                  <a:gd name="T77" fmla="*/ 639 h 1216"/>
                  <a:gd name="T78" fmla="*/ 330 w 699"/>
                  <a:gd name="T79" fmla="*/ 762 h 1216"/>
                  <a:gd name="T80" fmla="*/ 383 w 699"/>
                  <a:gd name="T81" fmla="*/ 855 h 1216"/>
                  <a:gd name="T82" fmla="*/ 445 w 699"/>
                  <a:gd name="T83" fmla="*/ 923 h 121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99"/>
                  <a:gd name="T127" fmla="*/ 0 h 1216"/>
                  <a:gd name="T128" fmla="*/ 699 w 699"/>
                  <a:gd name="T129" fmla="*/ 1216 h 121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99" h="1216">
                    <a:moveTo>
                      <a:pt x="445" y="923"/>
                    </a:moveTo>
                    <a:lnTo>
                      <a:pt x="560" y="1039"/>
                    </a:lnTo>
                    <a:lnTo>
                      <a:pt x="606" y="1039"/>
                    </a:lnTo>
                    <a:lnTo>
                      <a:pt x="684" y="1086"/>
                    </a:lnTo>
                    <a:lnTo>
                      <a:pt x="699" y="1139"/>
                    </a:lnTo>
                    <a:lnTo>
                      <a:pt x="676" y="1208"/>
                    </a:lnTo>
                    <a:lnTo>
                      <a:pt x="614" y="1216"/>
                    </a:lnTo>
                    <a:lnTo>
                      <a:pt x="537" y="1162"/>
                    </a:lnTo>
                    <a:lnTo>
                      <a:pt x="383" y="1016"/>
                    </a:lnTo>
                    <a:lnTo>
                      <a:pt x="284" y="878"/>
                    </a:lnTo>
                    <a:lnTo>
                      <a:pt x="237" y="769"/>
                    </a:lnTo>
                    <a:lnTo>
                      <a:pt x="206" y="585"/>
                    </a:lnTo>
                    <a:lnTo>
                      <a:pt x="206" y="346"/>
                    </a:lnTo>
                    <a:lnTo>
                      <a:pt x="198" y="285"/>
                    </a:lnTo>
                    <a:lnTo>
                      <a:pt x="153" y="239"/>
                    </a:lnTo>
                    <a:lnTo>
                      <a:pt x="22" y="247"/>
                    </a:lnTo>
                    <a:lnTo>
                      <a:pt x="0" y="223"/>
                    </a:lnTo>
                    <a:lnTo>
                      <a:pt x="29" y="208"/>
                    </a:lnTo>
                    <a:lnTo>
                      <a:pt x="122" y="200"/>
                    </a:lnTo>
                    <a:lnTo>
                      <a:pt x="138" y="185"/>
                    </a:lnTo>
                    <a:lnTo>
                      <a:pt x="6" y="107"/>
                    </a:lnTo>
                    <a:lnTo>
                      <a:pt x="6" y="77"/>
                    </a:lnTo>
                    <a:lnTo>
                      <a:pt x="29" y="70"/>
                    </a:lnTo>
                    <a:lnTo>
                      <a:pt x="138" y="130"/>
                    </a:lnTo>
                    <a:lnTo>
                      <a:pt x="161" y="123"/>
                    </a:lnTo>
                    <a:lnTo>
                      <a:pt x="138" y="8"/>
                    </a:lnTo>
                    <a:lnTo>
                      <a:pt x="153" y="0"/>
                    </a:lnTo>
                    <a:lnTo>
                      <a:pt x="169" y="8"/>
                    </a:lnTo>
                    <a:lnTo>
                      <a:pt x="198" y="123"/>
                    </a:lnTo>
                    <a:lnTo>
                      <a:pt x="222" y="130"/>
                    </a:lnTo>
                    <a:lnTo>
                      <a:pt x="284" y="8"/>
                    </a:lnTo>
                    <a:lnTo>
                      <a:pt x="299" y="8"/>
                    </a:lnTo>
                    <a:lnTo>
                      <a:pt x="299" y="46"/>
                    </a:lnTo>
                    <a:lnTo>
                      <a:pt x="260" y="146"/>
                    </a:lnTo>
                    <a:lnTo>
                      <a:pt x="260" y="200"/>
                    </a:lnTo>
                    <a:lnTo>
                      <a:pt x="276" y="270"/>
                    </a:lnTo>
                    <a:lnTo>
                      <a:pt x="268" y="361"/>
                    </a:lnTo>
                    <a:lnTo>
                      <a:pt x="276" y="531"/>
                    </a:lnTo>
                    <a:lnTo>
                      <a:pt x="291" y="639"/>
                    </a:lnTo>
                    <a:lnTo>
                      <a:pt x="330" y="762"/>
                    </a:lnTo>
                    <a:lnTo>
                      <a:pt x="383" y="855"/>
                    </a:lnTo>
                    <a:lnTo>
                      <a:pt x="445" y="92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75" name="Freeform 41"/>
              <p:cNvSpPr>
                <a:spLocks noChangeAspect="1"/>
              </p:cNvSpPr>
              <p:nvPr/>
            </p:nvSpPr>
            <p:spPr bwMode="auto">
              <a:xfrm rot="-2705309">
                <a:off x="2793" y="1150"/>
                <a:ext cx="620" cy="708"/>
              </a:xfrm>
              <a:custGeom>
                <a:avLst/>
                <a:gdLst>
                  <a:gd name="T0" fmla="*/ 15 w 915"/>
                  <a:gd name="T1" fmla="*/ 1008 h 1139"/>
                  <a:gd name="T2" fmla="*/ 0 w 915"/>
                  <a:gd name="T3" fmla="*/ 1061 h 1139"/>
                  <a:gd name="T4" fmla="*/ 15 w 915"/>
                  <a:gd name="T5" fmla="*/ 1139 h 1139"/>
                  <a:gd name="T6" fmla="*/ 70 w 915"/>
                  <a:gd name="T7" fmla="*/ 1139 h 1139"/>
                  <a:gd name="T8" fmla="*/ 231 w 915"/>
                  <a:gd name="T9" fmla="*/ 1108 h 1139"/>
                  <a:gd name="T10" fmla="*/ 408 w 915"/>
                  <a:gd name="T11" fmla="*/ 1046 h 1139"/>
                  <a:gd name="T12" fmla="*/ 554 w 915"/>
                  <a:gd name="T13" fmla="*/ 946 h 1139"/>
                  <a:gd name="T14" fmla="*/ 639 w 915"/>
                  <a:gd name="T15" fmla="*/ 816 h 1139"/>
                  <a:gd name="T16" fmla="*/ 715 w 915"/>
                  <a:gd name="T17" fmla="*/ 593 h 1139"/>
                  <a:gd name="T18" fmla="*/ 738 w 915"/>
                  <a:gd name="T19" fmla="*/ 385 h 1139"/>
                  <a:gd name="T20" fmla="*/ 738 w 915"/>
                  <a:gd name="T21" fmla="*/ 285 h 1139"/>
                  <a:gd name="T22" fmla="*/ 777 w 915"/>
                  <a:gd name="T23" fmla="*/ 224 h 1139"/>
                  <a:gd name="T24" fmla="*/ 845 w 915"/>
                  <a:gd name="T25" fmla="*/ 200 h 1139"/>
                  <a:gd name="T26" fmla="*/ 907 w 915"/>
                  <a:gd name="T27" fmla="*/ 200 h 1139"/>
                  <a:gd name="T28" fmla="*/ 915 w 915"/>
                  <a:gd name="T29" fmla="*/ 169 h 1139"/>
                  <a:gd name="T30" fmla="*/ 823 w 915"/>
                  <a:gd name="T31" fmla="*/ 177 h 1139"/>
                  <a:gd name="T32" fmla="*/ 808 w 915"/>
                  <a:gd name="T33" fmla="*/ 154 h 1139"/>
                  <a:gd name="T34" fmla="*/ 884 w 915"/>
                  <a:gd name="T35" fmla="*/ 70 h 1139"/>
                  <a:gd name="T36" fmla="*/ 868 w 915"/>
                  <a:gd name="T37" fmla="*/ 47 h 1139"/>
                  <a:gd name="T38" fmla="*/ 853 w 915"/>
                  <a:gd name="T39" fmla="*/ 62 h 1139"/>
                  <a:gd name="T40" fmla="*/ 792 w 915"/>
                  <a:gd name="T41" fmla="*/ 123 h 1139"/>
                  <a:gd name="T42" fmla="*/ 777 w 915"/>
                  <a:gd name="T43" fmla="*/ 123 h 1139"/>
                  <a:gd name="T44" fmla="*/ 777 w 915"/>
                  <a:gd name="T45" fmla="*/ 16 h 1139"/>
                  <a:gd name="T46" fmla="*/ 761 w 915"/>
                  <a:gd name="T47" fmla="*/ 0 h 1139"/>
                  <a:gd name="T48" fmla="*/ 738 w 915"/>
                  <a:gd name="T49" fmla="*/ 8 h 1139"/>
                  <a:gd name="T50" fmla="*/ 746 w 915"/>
                  <a:gd name="T51" fmla="*/ 123 h 1139"/>
                  <a:gd name="T52" fmla="*/ 730 w 915"/>
                  <a:gd name="T53" fmla="*/ 131 h 1139"/>
                  <a:gd name="T54" fmla="*/ 668 w 915"/>
                  <a:gd name="T55" fmla="*/ 70 h 1139"/>
                  <a:gd name="T56" fmla="*/ 623 w 915"/>
                  <a:gd name="T57" fmla="*/ 62 h 1139"/>
                  <a:gd name="T58" fmla="*/ 631 w 915"/>
                  <a:gd name="T59" fmla="*/ 93 h 1139"/>
                  <a:gd name="T60" fmla="*/ 699 w 915"/>
                  <a:gd name="T61" fmla="*/ 162 h 1139"/>
                  <a:gd name="T62" fmla="*/ 699 w 915"/>
                  <a:gd name="T63" fmla="*/ 200 h 1139"/>
                  <a:gd name="T64" fmla="*/ 676 w 915"/>
                  <a:gd name="T65" fmla="*/ 278 h 1139"/>
                  <a:gd name="T66" fmla="*/ 676 w 915"/>
                  <a:gd name="T67" fmla="*/ 346 h 1139"/>
                  <a:gd name="T68" fmla="*/ 676 w 915"/>
                  <a:gd name="T69" fmla="*/ 462 h 1139"/>
                  <a:gd name="T70" fmla="*/ 645 w 915"/>
                  <a:gd name="T71" fmla="*/ 608 h 1139"/>
                  <a:gd name="T72" fmla="*/ 615 w 915"/>
                  <a:gd name="T73" fmla="*/ 700 h 1139"/>
                  <a:gd name="T74" fmla="*/ 561 w 915"/>
                  <a:gd name="T75" fmla="*/ 816 h 1139"/>
                  <a:gd name="T76" fmla="*/ 499 w 915"/>
                  <a:gd name="T77" fmla="*/ 908 h 1139"/>
                  <a:gd name="T78" fmla="*/ 454 w 915"/>
                  <a:gd name="T79" fmla="*/ 954 h 1139"/>
                  <a:gd name="T80" fmla="*/ 330 w 915"/>
                  <a:gd name="T81" fmla="*/ 993 h 1139"/>
                  <a:gd name="T82" fmla="*/ 215 w 915"/>
                  <a:gd name="T83" fmla="*/ 1008 h 1139"/>
                  <a:gd name="T84" fmla="*/ 99 w 915"/>
                  <a:gd name="T85" fmla="*/ 1024 h 1139"/>
                  <a:gd name="T86" fmla="*/ 15 w 915"/>
                  <a:gd name="T87" fmla="*/ 1008 h 11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15"/>
                  <a:gd name="T133" fmla="*/ 0 h 1139"/>
                  <a:gd name="T134" fmla="*/ 915 w 915"/>
                  <a:gd name="T135" fmla="*/ 1139 h 113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15" h="1139">
                    <a:moveTo>
                      <a:pt x="15" y="1008"/>
                    </a:moveTo>
                    <a:lnTo>
                      <a:pt x="0" y="1061"/>
                    </a:lnTo>
                    <a:lnTo>
                      <a:pt x="15" y="1139"/>
                    </a:lnTo>
                    <a:lnTo>
                      <a:pt x="70" y="1139"/>
                    </a:lnTo>
                    <a:lnTo>
                      <a:pt x="231" y="1108"/>
                    </a:lnTo>
                    <a:lnTo>
                      <a:pt x="408" y="1046"/>
                    </a:lnTo>
                    <a:lnTo>
                      <a:pt x="554" y="946"/>
                    </a:lnTo>
                    <a:lnTo>
                      <a:pt x="639" y="816"/>
                    </a:lnTo>
                    <a:lnTo>
                      <a:pt x="715" y="593"/>
                    </a:lnTo>
                    <a:lnTo>
                      <a:pt x="738" y="385"/>
                    </a:lnTo>
                    <a:lnTo>
                      <a:pt x="738" y="285"/>
                    </a:lnTo>
                    <a:lnTo>
                      <a:pt x="777" y="224"/>
                    </a:lnTo>
                    <a:lnTo>
                      <a:pt x="845" y="200"/>
                    </a:lnTo>
                    <a:lnTo>
                      <a:pt x="907" y="200"/>
                    </a:lnTo>
                    <a:lnTo>
                      <a:pt x="915" y="169"/>
                    </a:lnTo>
                    <a:lnTo>
                      <a:pt x="823" y="177"/>
                    </a:lnTo>
                    <a:lnTo>
                      <a:pt x="808" y="154"/>
                    </a:lnTo>
                    <a:lnTo>
                      <a:pt x="884" y="70"/>
                    </a:lnTo>
                    <a:lnTo>
                      <a:pt x="868" y="47"/>
                    </a:lnTo>
                    <a:lnTo>
                      <a:pt x="853" y="62"/>
                    </a:lnTo>
                    <a:lnTo>
                      <a:pt x="792" y="123"/>
                    </a:lnTo>
                    <a:lnTo>
                      <a:pt x="777" y="123"/>
                    </a:lnTo>
                    <a:lnTo>
                      <a:pt x="777" y="16"/>
                    </a:lnTo>
                    <a:lnTo>
                      <a:pt x="761" y="0"/>
                    </a:lnTo>
                    <a:lnTo>
                      <a:pt x="738" y="8"/>
                    </a:lnTo>
                    <a:lnTo>
                      <a:pt x="746" y="123"/>
                    </a:lnTo>
                    <a:lnTo>
                      <a:pt x="730" y="131"/>
                    </a:lnTo>
                    <a:lnTo>
                      <a:pt x="668" y="70"/>
                    </a:lnTo>
                    <a:lnTo>
                      <a:pt x="623" y="62"/>
                    </a:lnTo>
                    <a:lnTo>
                      <a:pt x="631" y="93"/>
                    </a:lnTo>
                    <a:lnTo>
                      <a:pt x="699" y="162"/>
                    </a:lnTo>
                    <a:lnTo>
                      <a:pt x="699" y="200"/>
                    </a:lnTo>
                    <a:lnTo>
                      <a:pt x="676" y="278"/>
                    </a:lnTo>
                    <a:lnTo>
                      <a:pt x="676" y="346"/>
                    </a:lnTo>
                    <a:lnTo>
                      <a:pt x="676" y="462"/>
                    </a:lnTo>
                    <a:lnTo>
                      <a:pt x="645" y="608"/>
                    </a:lnTo>
                    <a:lnTo>
                      <a:pt x="615" y="700"/>
                    </a:lnTo>
                    <a:lnTo>
                      <a:pt x="561" y="816"/>
                    </a:lnTo>
                    <a:lnTo>
                      <a:pt x="499" y="908"/>
                    </a:lnTo>
                    <a:lnTo>
                      <a:pt x="454" y="954"/>
                    </a:lnTo>
                    <a:lnTo>
                      <a:pt x="330" y="993"/>
                    </a:lnTo>
                    <a:lnTo>
                      <a:pt x="215" y="1008"/>
                    </a:lnTo>
                    <a:lnTo>
                      <a:pt x="99" y="1024"/>
                    </a:lnTo>
                    <a:lnTo>
                      <a:pt x="15" y="1008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pic>
        <p:nvPicPr>
          <p:cNvPr id="2073" name="Picture 4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93900" y="1592263"/>
            <a:ext cx="56832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4" name="Picture 4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469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5" name="Freeform 44"/>
          <p:cNvSpPr>
            <a:spLocks/>
          </p:cNvSpPr>
          <p:nvPr/>
        </p:nvSpPr>
        <p:spPr bwMode="auto">
          <a:xfrm>
            <a:off x="914400" y="2133600"/>
            <a:ext cx="1371600" cy="165100"/>
          </a:xfrm>
          <a:custGeom>
            <a:avLst/>
            <a:gdLst>
              <a:gd name="T0" fmla="*/ 0 w 864"/>
              <a:gd name="T1" fmla="*/ 48 h 104"/>
              <a:gd name="T2" fmla="*/ 240 w 864"/>
              <a:gd name="T3" fmla="*/ 96 h 104"/>
              <a:gd name="T4" fmla="*/ 480 w 864"/>
              <a:gd name="T5" fmla="*/ 0 h 104"/>
              <a:gd name="T6" fmla="*/ 768 w 864"/>
              <a:gd name="T7" fmla="*/ 96 h 104"/>
              <a:gd name="T8" fmla="*/ 864 w 864"/>
              <a:gd name="T9" fmla="*/ 0 h 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"/>
              <a:gd name="T16" fmla="*/ 0 h 104"/>
              <a:gd name="T17" fmla="*/ 864 w 864"/>
              <a:gd name="T18" fmla="*/ 104 h 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" h="104">
                <a:moveTo>
                  <a:pt x="0" y="48"/>
                </a:moveTo>
                <a:cubicBezTo>
                  <a:pt x="80" y="76"/>
                  <a:pt x="160" y="104"/>
                  <a:pt x="240" y="96"/>
                </a:cubicBezTo>
                <a:cubicBezTo>
                  <a:pt x="320" y="88"/>
                  <a:pt x="392" y="0"/>
                  <a:pt x="480" y="0"/>
                </a:cubicBezTo>
                <a:cubicBezTo>
                  <a:pt x="568" y="0"/>
                  <a:pt x="704" y="96"/>
                  <a:pt x="768" y="96"/>
                </a:cubicBezTo>
                <a:cubicBezTo>
                  <a:pt x="832" y="96"/>
                  <a:pt x="848" y="48"/>
                  <a:pt x="864" y="0"/>
                </a:cubicBezTo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2076" name="Group 45"/>
          <p:cNvGrpSpPr>
            <a:grpSpLocks/>
          </p:cNvGrpSpPr>
          <p:nvPr/>
        </p:nvGrpSpPr>
        <p:grpSpPr bwMode="auto">
          <a:xfrm>
            <a:off x="3733800" y="1676400"/>
            <a:ext cx="1676400" cy="914400"/>
            <a:chOff x="3456" y="2677"/>
            <a:chExt cx="773" cy="390"/>
          </a:xfrm>
        </p:grpSpPr>
        <p:sp>
          <p:nvSpPr>
            <p:cNvPr id="2266" name="Freeform 46" descr="Green marble"/>
            <p:cNvSpPr>
              <a:spLocks noChangeAspect="1"/>
            </p:cNvSpPr>
            <p:nvPr/>
          </p:nvSpPr>
          <p:spPr bwMode="auto">
            <a:xfrm rot="2360341">
              <a:off x="3456" y="2677"/>
              <a:ext cx="493" cy="390"/>
            </a:xfrm>
            <a:custGeom>
              <a:avLst/>
              <a:gdLst>
                <a:gd name="T0" fmla="*/ 748 w 2280"/>
                <a:gd name="T1" fmla="*/ 30 h 1785"/>
                <a:gd name="T2" fmla="*/ 1224 w 2280"/>
                <a:gd name="T3" fmla="*/ 305 h 1785"/>
                <a:gd name="T4" fmla="*/ 2184 w 2280"/>
                <a:gd name="T5" fmla="*/ 257 h 1785"/>
                <a:gd name="T6" fmla="*/ 1800 w 2280"/>
                <a:gd name="T7" fmla="*/ 1121 h 1785"/>
                <a:gd name="T8" fmla="*/ 1743 w 2280"/>
                <a:gd name="T9" fmla="*/ 1313 h 1785"/>
                <a:gd name="T10" fmla="*/ 1717 w 2280"/>
                <a:gd name="T11" fmla="*/ 1479 h 1785"/>
                <a:gd name="T12" fmla="*/ 1560 w 2280"/>
                <a:gd name="T13" fmla="*/ 1549 h 1785"/>
                <a:gd name="T14" fmla="*/ 1272 w 2280"/>
                <a:gd name="T15" fmla="*/ 1553 h 1785"/>
                <a:gd name="T16" fmla="*/ 168 w 2280"/>
                <a:gd name="T17" fmla="*/ 1649 h 1785"/>
                <a:gd name="T18" fmla="*/ 264 w 2280"/>
                <a:gd name="T19" fmla="*/ 737 h 1785"/>
                <a:gd name="T20" fmla="*/ 425 w 2280"/>
                <a:gd name="T21" fmla="*/ 126 h 1785"/>
                <a:gd name="T22" fmla="*/ 748 w 2280"/>
                <a:gd name="T23" fmla="*/ 30 h 17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0"/>
                <a:gd name="T37" fmla="*/ 0 h 1785"/>
                <a:gd name="T38" fmla="*/ 2280 w 2280"/>
                <a:gd name="T39" fmla="*/ 1785 h 178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0" h="1785">
                  <a:moveTo>
                    <a:pt x="748" y="30"/>
                  </a:moveTo>
                  <a:cubicBezTo>
                    <a:pt x="881" y="60"/>
                    <a:pt x="985" y="267"/>
                    <a:pt x="1224" y="305"/>
                  </a:cubicBezTo>
                  <a:cubicBezTo>
                    <a:pt x="1463" y="343"/>
                    <a:pt x="2088" y="121"/>
                    <a:pt x="2184" y="257"/>
                  </a:cubicBezTo>
                  <a:cubicBezTo>
                    <a:pt x="2280" y="393"/>
                    <a:pt x="1873" y="945"/>
                    <a:pt x="1800" y="1121"/>
                  </a:cubicBezTo>
                  <a:cubicBezTo>
                    <a:pt x="1727" y="1297"/>
                    <a:pt x="1757" y="1253"/>
                    <a:pt x="1743" y="1313"/>
                  </a:cubicBezTo>
                  <a:cubicBezTo>
                    <a:pt x="1729" y="1373"/>
                    <a:pt x="1747" y="1440"/>
                    <a:pt x="1717" y="1479"/>
                  </a:cubicBezTo>
                  <a:cubicBezTo>
                    <a:pt x="1687" y="1518"/>
                    <a:pt x="1634" y="1537"/>
                    <a:pt x="1560" y="1549"/>
                  </a:cubicBezTo>
                  <a:cubicBezTo>
                    <a:pt x="1486" y="1561"/>
                    <a:pt x="1504" y="1536"/>
                    <a:pt x="1272" y="1553"/>
                  </a:cubicBezTo>
                  <a:cubicBezTo>
                    <a:pt x="1040" y="1570"/>
                    <a:pt x="336" y="1785"/>
                    <a:pt x="168" y="1649"/>
                  </a:cubicBezTo>
                  <a:cubicBezTo>
                    <a:pt x="0" y="1513"/>
                    <a:pt x="221" y="991"/>
                    <a:pt x="264" y="737"/>
                  </a:cubicBezTo>
                  <a:cubicBezTo>
                    <a:pt x="307" y="483"/>
                    <a:pt x="344" y="244"/>
                    <a:pt x="425" y="126"/>
                  </a:cubicBezTo>
                  <a:cubicBezTo>
                    <a:pt x="506" y="8"/>
                    <a:pt x="615" y="0"/>
                    <a:pt x="748" y="30"/>
                  </a:cubicBez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67" name="Freeform 47" descr="Green marble"/>
            <p:cNvSpPr>
              <a:spLocks noChangeAspect="1"/>
            </p:cNvSpPr>
            <p:nvPr/>
          </p:nvSpPr>
          <p:spPr bwMode="auto">
            <a:xfrm rot="2360341">
              <a:off x="3945" y="2719"/>
              <a:ext cx="284" cy="283"/>
            </a:xfrm>
            <a:custGeom>
              <a:avLst/>
              <a:gdLst>
                <a:gd name="T0" fmla="*/ 592 w 1312"/>
                <a:gd name="T1" fmla="*/ 160 h 1296"/>
                <a:gd name="T2" fmla="*/ 16 w 1312"/>
                <a:gd name="T3" fmla="*/ 640 h 1296"/>
                <a:gd name="T4" fmla="*/ 496 w 1312"/>
                <a:gd name="T5" fmla="*/ 1024 h 1296"/>
                <a:gd name="T6" fmla="*/ 1216 w 1312"/>
                <a:gd name="T7" fmla="*/ 1216 h 1296"/>
                <a:gd name="T8" fmla="*/ 1072 w 1312"/>
                <a:gd name="T9" fmla="*/ 544 h 1296"/>
                <a:gd name="T10" fmla="*/ 1120 w 1312"/>
                <a:gd name="T11" fmla="*/ 64 h 1296"/>
                <a:gd name="T12" fmla="*/ 592 w 1312"/>
                <a:gd name="T13" fmla="*/ 160 h 12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12"/>
                <a:gd name="T22" fmla="*/ 0 h 1296"/>
                <a:gd name="T23" fmla="*/ 1312 w 1312"/>
                <a:gd name="T24" fmla="*/ 1296 h 12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12" h="1296">
                  <a:moveTo>
                    <a:pt x="592" y="160"/>
                  </a:moveTo>
                  <a:cubicBezTo>
                    <a:pt x="408" y="256"/>
                    <a:pt x="32" y="496"/>
                    <a:pt x="16" y="640"/>
                  </a:cubicBezTo>
                  <a:cubicBezTo>
                    <a:pt x="0" y="784"/>
                    <a:pt x="296" y="928"/>
                    <a:pt x="496" y="1024"/>
                  </a:cubicBezTo>
                  <a:cubicBezTo>
                    <a:pt x="696" y="1120"/>
                    <a:pt x="1120" y="1296"/>
                    <a:pt x="1216" y="1216"/>
                  </a:cubicBezTo>
                  <a:cubicBezTo>
                    <a:pt x="1312" y="1136"/>
                    <a:pt x="1088" y="736"/>
                    <a:pt x="1072" y="544"/>
                  </a:cubicBezTo>
                  <a:cubicBezTo>
                    <a:pt x="1056" y="352"/>
                    <a:pt x="1208" y="128"/>
                    <a:pt x="1120" y="64"/>
                  </a:cubicBezTo>
                  <a:cubicBezTo>
                    <a:pt x="1032" y="0"/>
                    <a:pt x="776" y="64"/>
                    <a:pt x="592" y="160"/>
                  </a:cubicBez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077" name="Group 48"/>
          <p:cNvGrpSpPr>
            <a:grpSpLocks/>
          </p:cNvGrpSpPr>
          <p:nvPr/>
        </p:nvGrpSpPr>
        <p:grpSpPr bwMode="auto">
          <a:xfrm>
            <a:off x="7010400" y="1524000"/>
            <a:ext cx="1219200" cy="1066800"/>
            <a:chOff x="1584" y="2256"/>
            <a:chExt cx="768" cy="672"/>
          </a:xfrm>
        </p:grpSpPr>
        <p:sp>
          <p:nvSpPr>
            <p:cNvPr id="2264" name="AutoShape 49"/>
            <p:cNvSpPr>
              <a:spLocks noChangeArrowheads="1"/>
            </p:cNvSpPr>
            <p:nvPr/>
          </p:nvSpPr>
          <p:spPr bwMode="auto">
            <a:xfrm>
              <a:off x="1584" y="2256"/>
              <a:ext cx="768" cy="576"/>
            </a:xfrm>
            <a:prstGeom prst="horizontalScroll">
              <a:avLst>
                <a:gd name="adj" fmla="val 12500"/>
              </a:avLst>
            </a:prstGeom>
            <a:solidFill>
              <a:srgbClr val="FFFFFF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en-US" sz="2400" baseline="-8000">
                  <a:solidFill>
                    <a:schemeClr val="bg2"/>
                  </a:solidFill>
                </a:rPr>
                <a:t>79 km 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en-US" sz="2400" baseline="-8000">
                  <a:solidFill>
                    <a:schemeClr val="bg2"/>
                  </a:solidFill>
                </a:rPr>
                <a:t>to school</a:t>
              </a:r>
              <a:endParaRPr kumimoji="0" lang="en-CA" altLang="en-US" sz="2400" baseline="-8000">
                <a:solidFill>
                  <a:schemeClr val="bg2"/>
                </a:solidFill>
              </a:endParaRPr>
            </a:p>
          </p:txBody>
        </p:sp>
        <p:sp>
          <p:nvSpPr>
            <p:cNvPr id="2265" name="Line 50"/>
            <p:cNvSpPr>
              <a:spLocks noChangeShapeType="1"/>
            </p:cNvSpPr>
            <p:nvPr/>
          </p:nvSpPr>
          <p:spPr bwMode="auto">
            <a:xfrm>
              <a:off x="1968" y="2784"/>
              <a:ext cx="0" cy="14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78" name="Group 51"/>
          <p:cNvGrpSpPr>
            <a:grpSpLocks noChangeAspect="1"/>
          </p:cNvGrpSpPr>
          <p:nvPr/>
        </p:nvGrpSpPr>
        <p:grpSpPr bwMode="auto">
          <a:xfrm>
            <a:off x="7620000" y="5181600"/>
            <a:ext cx="1119188" cy="1169988"/>
            <a:chOff x="4641" y="2352"/>
            <a:chExt cx="735" cy="768"/>
          </a:xfrm>
        </p:grpSpPr>
        <p:sp>
          <p:nvSpPr>
            <p:cNvPr id="2251" name="Freeform 52" descr="Green marble"/>
            <p:cNvSpPr>
              <a:spLocks noChangeAspect="1"/>
            </p:cNvSpPr>
            <p:nvPr/>
          </p:nvSpPr>
          <p:spPr bwMode="auto">
            <a:xfrm rot="2360341">
              <a:off x="4656" y="2619"/>
              <a:ext cx="390" cy="309"/>
            </a:xfrm>
            <a:custGeom>
              <a:avLst/>
              <a:gdLst>
                <a:gd name="T0" fmla="*/ 748 w 2280"/>
                <a:gd name="T1" fmla="*/ 30 h 1785"/>
                <a:gd name="T2" fmla="*/ 1224 w 2280"/>
                <a:gd name="T3" fmla="*/ 305 h 1785"/>
                <a:gd name="T4" fmla="*/ 2184 w 2280"/>
                <a:gd name="T5" fmla="*/ 257 h 1785"/>
                <a:gd name="T6" fmla="*/ 1800 w 2280"/>
                <a:gd name="T7" fmla="*/ 1121 h 1785"/>
                <a:gd name="T8" fmla="*/ 1743 w 2280"/>
                <a:gd name="T9" fmla="*/ 1313 h 1785"/>
                <a:gd name="T10" fmla="*/ 1717 w 2280"/>
                <a:gd name="T11" fmla="*/ 1479 h 1785"/>
                <a:gd name="T12" fmla="*/ 1560 w 2280"/>
                <a:gd name="T13" fmla="*/ 1549 h 1785"/>
                <a:gd name="T14" fmla="*/ 1272 w 2280"/>
                <a:gd name="T15" fmla="*/ 1553 h 1785"/>
                <a:gd name="T16" fmla="*/ 168 w 2280"/>
                <a:gd name="T17" fmla="*/ 1649 h 1785"/>
                <a:gd name="T18" fmla="*/ 264 w 2280"/>
                <a:gd name="T19" fmla="*/ 737 h 1785"/>
                <a:gd name="T20" fmla="*/ 425 w 2280"/>
                <a:gd name="T21" fmla="*/ 126 h 1785"/>
                <a:gd name="T22" fmla="*/ 748 w 2280"/>
                <a:gd name="T23" fmla="*/ 30 h 17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0"/>
                <a:gd name="T37" fmla="*/ 0 h 1785"/>
                <a:gd name="T38" fmla="*/ 2280 w 2280"/>
                <a:gd name="T39" fmla="*/ 1785 h 178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0" h="1785">
                  <a:moveTo>
                    <a:pt x="748" y="30"/>
                  </a:moveTo>
                  <a:cubicBezTo>
                    <a:pt x="881" y="60"/>
                    <a:pt x="985" y="267"/>
                    <a:pt x="1224" y="305"/>
                  </a:cubicBezTo>
                  <a:cubicBezTo>
                    <a:pt x="1463" y="343"/>
                    <a:pt x="2088" y="121"/>
                    <a:pt x="2184" y="257"/>
                  </a:cubicBezTo>
                  <a:cubicBezTo>
                    <a:pt x="2280" y="393"/>
                    <a:pt x="1873" y="945"/>
                    <a:pt x="1800" y="1121"/>
                  </a:cubicBezTo>
                  <a:cubicBezTo>
                    <a:pt x="1727" y="1297"/>
                    <a:pt x="1757" y="1253"/>
                    <a:pt x="1743" y="1313"/>
                  </a:cubicBezTo>
                  <a:cubicBezTo>
                    <a:pt x="1729" y="1373"/>
                    <a:pt x="1747" y="1440"/>
                    <a:pt x="1717" y="1479"/>
                  </a:cubicBezTo>
                  <a:cubicBezTo>
                    <a:pt x="1687" y="1518"/>
                    <a:pt x="1634" y="1537"/>
                    <a:pt x="1560" y="1549"/>
                  </a:cubicBezTo>
                  <a:cubicBezTo>
                    <a:pt x="1486" y="1561"/>
                    <a:pt x="1504" y="1536"/>
                    <a:pt x="1272" y="1553"/>
                  </a:cubicBezTo>
                  <a:cubicBezTo>
                    <a:pt x="1040" y="1570"/>
                    <a:pt x="336" y="1785"/>
                    <a:pt x="168" y="1649"/>
                  </a:cubicBezTo>
                  <a:cubicBezTo>
                    <a:pt x="0" y="1513"/>
                    <a:pt x="221" y="991"/>
                    <a:pt x="264" y="737"/>
                  </a:cubicBezTo>
                  <a:cubicBezTo>
                    <a:pt x="307" y="483"/>
                    <a:pt x="344" y="244"/>
                    <a:pt x="425" y="126"/>
                  </a:cubicBezTo>
                  <a:cubicBezTo>
                    <a:pt x="506" y="8"/>
                    <a:pt x="615" y="0"/>
                    <a:pt x="748" y="30"/>
                  </a:cubicBez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252" name="Group 53"/>
            <p:cNvGrpSpPr>
              <a:grpSpLocks noChangeAspect="1"/>
            </p:cNvGrpSpPr>
            <p:nvPr/>
          </p:nvGrpSpPr>
          <p:grpSpPr bwMode="auto">
            <a:xfrm>
              <a:off x="4703" y="2655"/>
              <a:ext cx="208" cy="170"/>
              <a:chOff x="1728" y="2064"/>
              <a:chExt cx="768" cy="672"/>
            </a:xfrm>
          </p:grpSpPr>
          <p:sp>
            <p:nvSpPr>
              <p:cNvPr id="2262" name="AutoShape 54"/>
              <p:cNvSpPr>
                <a:spLocks noChangeAspect="1" noChangeArrowheads="1"/>
              </p:cNvSpPr>
              <p:nvPr/>
            </p:nvSpPr>
            <p:spPr bwMode="auto">
              <a:xfrm>
                <a:off x="1728" y="2064"/>
                <a:ext cx="768" cy="576"/>
              </a:xfrm>
              <a:prstGeom prst="horizontalScroll">
                <a:avLst>
                  <a:gd name="adj" fmla="val 12500"/>
                </a:avLst>
              </a:prstGeom>
              <a:solidFill>
                <a:srgbClr val="FFFFFF"/>
              </a:solidFill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kumimoji="0" lang="en-US" altLang="en-US" sz="2400" baseline="-8000">
                    <a:solidFill>
                      <a:schemeClr val="bg2"/>
                    </a:solidFill>
                  </a:rPr>
                  <a:t>Exit</a:t>
                </a:r>
                <a:endParaRPr kumimoji="0" lang="en-CA" altLang="en-US" sz="2400" baseline="-8000">
                  <a:solidFill>
                    <a:schemeClr val="bg2"/>
                  </a:solidFill>
                </a:endParaRPr>
              </a:p>
            </p:txBody>
          </p:sp>
          <p:sp>
            <p:nvSpPr>
              <p:cNvPr id="2263" name="Line 55"/>
              <p:cNvSpPr>
                <a:spLocks noChangeAspect="1" noChangeShapeType="1"/>
              </p:cNvSpPr>
              <p:nvPr/>
            </p:nvSpPr>
            <p:spPr bwMode="auto">
              <a:xfrm>
                <a:off x="2112" y="2592"/>
                <a:ext cx="0" cy="14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53" name="Oval 56"/>
            <p:cNvSpPr>
              <a:spLocks noChangeAspect="1" noChangeArrowheads="1"/>
            </p:cNvSpPr>
            <p:nvPr/>
          </p:nvSpPr>
          <p:spPr bwMode="auto">
            <a:xfrm>
              <a:off x="4641" y="2384"/>
              <a:ext cx="735" cy="736"/>
            </a:xfrm>
            <a:prstGeom prst="ellipse">
              <a:avLst/>
            </a:prstGeom>
            <a:noFill/>
            <a:ln w="635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2254" name="Picture 5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2" y="2540"/>
              <a:ext cx="389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55" name="Group 58"/>
            <p:cNvGrpSpPr>
              <a:grpSpLocks noChangeAspect="1"/>
            </p:cNvGrpSpPr>
            <p:nvPr/>
          </p:nvGrpSpPr>
          <p:grpSpPr bwMode="auto">
            <a:xfrm rot="2360341">
              <a:off x="4794" y="2352"/>
              <a:ext cx="342" cy="428"/>
              <a:chOff x="2227" y="1194"/>
              <a:chExt cx="1944" cy="2413"/>
            </a:xfrm>
          </p:grpSpPr>
          <p:sp>
            <p:nvSpPr>
              <p:cNvPr id="2256" name="Freeform 59"/>
              <p:cNvSpPr>
                <a:spLocks noChangeAspect="1"/>
              </p:cNvSpPr>
              <p:nvPr/>
            </p:nvSpPr>
            <p:spPr bwMode="auto">
              <a:xfrm rot="-2705309">
                <a:off x="2708" y="1513"/>
                <a:ext cx="406" cy="340"/>
              </a:xfrm>
              <a:custGeom>
                <a:avLst/>
                <a:gdLst>
                  <a:gd name="T0" fmla="*/ 388 w 600"/>
                  <a:gd name="T1" fmla="*/ 289 h 608"/>
                  <a:gd name="T2" fmla="*/ 372 w 600"/>
                  <a:gd name="T3" fmla="*/ 177 h 608"/>
                  <a:gd name="T4" fmla="*/ 341 w 600"/>
                  <a:gd name="T5" fmla="*/ 78 h 608"/>
                  <a:gd name="T6" fmla="*/ 284 w 600"/>
                  <a:gd name="T7" fmla="*/ 24 h 608"/>
                  <a:gd name="T8" fmla="*/ 185 w 600"/>
                  <a:gd name="T9" fmla="*/ 0 h 608"/>
                  <a:gd name="T10" fmla="*/ 100 w 600"/>
                  <a:gd name="T11" fmla="*/ 24 h 608"/>
                  <a:gd name="T12" fmla="*/ 19 w 600"/>
                  <a:gd name="T13" fmla="*/ 123 h 608"/>
                  <a:gd name="T14" fmla="*/ 0 w 600"/>
                  <a:gd name="T15" fmla="*/ 243 h 608"/>
                  <a:gd name="T16" fmla="*/ 19 w 600"/>
                  <a:gd name="T17" fmla="*/ 370 h 608"/>
                  <a:gd name="T18" fmla="*/ 50 w 600"/>
                  <a:gd name="T19" fmla="*/ 447 h 608"/>
                  <a:gd name="T20" fmla="*/ 88 w 600"/>
                  <a:gd name="T21" fmla="*/ 528 h 608"/>
                  <a:gd name="T22" fmla="*/ 130 w 600"/>
                  <a:gd name="T23" fmla="*/ 582 h 608"/>
                  <a:gd name="T24" fmla="*/ 177 w 600"/>
                  <a:gd name="T25" fmla="*/ 608 h 608"/>
                  <a:gd name="T26" fmla="*/ 242 w 600"/>
                  <a:gd name="T27" fmla="*/ 585 h 608"/>
                  <a:gd name="T28" fmla="*/ 307 w 600"/>
                  <a:gd name="T29" fmla="*/ 531 h 608"/>
                  <a:gd name="T30" fmla="*/ 349 w 600"/>
                  <a:gd name="T31" fmla="*/ 455 h 608"/>
                  <a:gd name="T32" fmla="*/ 388 w 600"/>
                  <a:gd name="T33" fmla="*/ 390 h 608"/>
                  <a:gd name="T34" fmla="*/ 400 w 600"/>
                  <a:gd name="T35" fmla="*/ 351 h 608"/>
                  <a:gd name="T36" fmla="*/ 565 w 600"/>
                  <a:gd name="T37" fmla="*/ 293 h 608"/>
                  <a:gd name="T38" fmla="*/ 600 w 600"/>
                  <a:gd name="T39" fmla="*/ 270 h 608"/>
                  <a:gd name="T40" fmla="*/ 580 w 600"/>
                  <a:gd name="T41" fmla="*/ 235 h 608"/>
                  <a:gd name="T42" fmla="*/ 388 w 600"/>
                  <a:gd name="T43" fmla="*/ 289 h 60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00"/>
                  <a:gd name="T67" fmla="*/ 0 h 608"/>
                  <a:gd name="T68" fmla="*/ 600 w 600"/>
                  <a:gd name="T69" fmla="*/ 608 h 60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00" h="608">
                    <a:moveTo>
                      <a:pt x="388" y="289"/>
                    </a:moveTo>
                    <a:lnTo>
                      <a:pt x="372" y="177"/>
                    </a:lnTo>
                    <a:lnTo>
                      <a:pt x="341" y="78"/>
                    </a:lnTo>
                    <a:lnTo>
                      <a:pt x="284" y="24"/>
                    </a:lnTo>
                    <a:lnTo>
                      <a:pt x="185" y="0"/>
                    </a:lnTo>
                    <a:lnTo>
                      <a:pt x="100" y="24"/>
                    </a:lnTo>
                    <a:lnTo>
                      <a:pt x="19" y="123"/>
                    </a:lnTo>
                    <a:lnTo>
                      <a:pt x="0" y="243"/>
                    </a:lnTo>
                    <a:lnTo>
                      <a:pt x="19" y="370"/>
                    </a:lnTo>
                    <a:lnTo>
                      <a:pt x="50" y="447"/>
                    </a:lnTo>
                    <a:lnTo>
                      <a:pt x="88" y="528"/>
                    </a:lnTo>
                    <a:lnTo>
                      <a:pt x="130" y="582"/>
                    </a:lnTo>
                    <a:lnTo>
                      <a:pt x="177" y="608"/>
                    </a:lnTo>
                    <a:lnTo>
                      <a:pt x="242" y="585"/>
                    </a:lnTo>
                    <a:lnTo>
                      <a:pt x="307" y="531"/>
                    </a:lnTo>
                    <a:lnTo>
                      <a:pt x="349" y="455"/>
                    </a:lnTo>
                    <a:lnTo>
                      <a:pt x="388" y="390"/>
                    </a:lnTo>
                    <a:lnTo>
                      <a:pt x="400" y="351"/>
                    </a:lnTo>
                    <a:lnTo>
                      <a:pt x="565" y="293"/>
                    </a:lnTo>
                    <a:lnTo>
                      <a:pt x="600" y="270"/>
                    </a:lnTo>
                    <a:lnTo>
                      <a:pt x="580" y="235"/>
                    </a:lnTo>
                    <a:lnTo>
                      <a:pt x="388" y="289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57" name="Freeform 60"/>
              <p:cNvSpPr>
                <a:spLocks noChangeAspect="1"/>
              </p:cNvSpPr>
              <p:nvPr/>
            </p:nvSpPr>
            <p:spPr bwMode="auto">
              <a:xfrm rot="-2705309">
                <a:off x="2999" y="1873"/>
                <a:ext cx="418" cy="758"/>
              </a:xfrm>
              <a:custGeom>
                <a:avLst/>
                <a:gdLst>
                  <a:gd name="T0" fmla="*/ 208 w 619"/>
                  <a:gd name="T1" fmla="*/ 161 h 1085"/>
                  <a:gd name="T2" fmla="*/ 284 w 619"/>
                  <a:gd name="T3" fmla="*/ 80 h 1085"/>
                  <a:gd name="T4" fmla="*/ 411 w 619"/>
                  <a:gd name="T5" fmla="*/ 3 h 1085"/>
                  <a:gd name="T6" fmla="*/ 469 w 619"/>
                  <a:gd name="T7" fmla="*/ 0 h 1085"/>
                  <a:gd name="T8" fmla="*/ 573 w 619"/>
                  <a:gd name="T9" fmla="*/ 34 h 1085"/>
                  <a:gd name="T10" fmla="*/ 619 w 619"/>
                  <a:gd name="T11" fmla="*/ 85 h 1085"/>
                  <a:gd name="T12" fmla="*/ 619 w 619"/>
                  <a:gd name="T13" fmla="*/ 161 h 1085"/>
                  <a:gd name="T14" fmla="*/ 542 w 619"/>
                  <a:gd name="T15" fmla="*/ 304 h 1085"/>
                  <a:gd name="T16" fmla="*/ 458 w 619"/>
                  <a:gd name="T17" fmla="*/ 415 h 1085"/>
                  <a:gd name="T18" fmla="*/ 422 w 619"/>
                  <a:gd name="T19" fmla="*/ 508 h 1085"/>
                  <a:gd name="T20" fmla="*/ 399 w 619"/>
                  <a:gd name="T21" fmla="*/ 615 h 1085"/>
                  <a:gd name="T22" fmla="*/ 422 w 619"/>
                  <a:gd name="T23" fmla="*/ 719 h 1085"/>
                  <a:gd name="T24" fmla="*/ 445 w 619"/>
                  <a:gd name="T25" fmla="*/ 820 h 1085"/>
                  <a:gd name="T26" fmla="*/ 445 w 619"/>
                  <a:gd name="T27" fmla="*/ 935 h 1085"/>
                  <a:gd name="T28" fmla="*/ 411 w 619"/>
                  <a:gd name="T29" fmla="*/ 1005 h 1085"/>
                  <a:gd name="T30" fmla="*/ 334 w 619"/>
                  <a:gd name="T31" fmla="*/ 1043 h 1085"/>
                  <a:gd name="T32" fmla="*/ 242 w 619"/>
                  <a:gd name="T33" fmla="*/ 1085 h 1085"/>
                  <a:gd name="T34" fmla="*/ 157 w 619"/>
                  <a:gd name="T35" fmla="*/ 1085 h 1085"/>
                  <a:gd name="T36" fmla="*/ 100 w 619"/>
                  <a:gd name="T37" fmla="*/ 1054 h 1085"/>
                  <a:gd name="T38" fmla="*/ 23 w 619"/>
                  <a:gd name="T39" fmla="*/ 927 h 1085"/>
                  <a:gd name="T40" fmla="*/ 0 w 619"/>
                  <a:gd name="T41" fmla="*/ 797 h 1085"/>
                  <a:gd name="T42" fmla="*/ 8 w 619"/>
                  <a:gd name="T43" fmla="*/ 628 h 1085"/>
                  <a:gd name="T44" fmla="*/ 65 w 619"/>
                  <a:gd name="T45" fmla="*/ 415 h 1085"/>
                  <a:gd name="T46" fmla="*/ 123 w 619"/>
                  <a:gd name="T47" fmla="*/ 277 h 1085"/>
                  <a:gd name="T48" fmla="*/ 208 w 619"/>
                  <a:gd name="T49" fmla="*/ 161 h 10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19"/>
                  <a:gd name="T76" fmla="*/ 0 h 1085"/>
                  <a:gd name="T77" fmla="*/ 619 w 619"/>
                  <a:gd name="T78" fmla="*/ 1085 h 108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19" h="1085">
                    <a:moveTo>
                      <a:pt x="208" y="161"/>
                    </a:moveTo>
                    <a:lnTo>
                      <a:pt x="284" y="80"/>
                    </a:lnTo>
                    <a:lnTo>
                      <a:pt x="411" y="3"/>
                    </a:lnTo>
                    <a:lnTo>
                      <a:pt x="469" y="0"/>
                    </a:lnTo>
                    <a:lnTo>
                      <a:pt x="573" y="34"/>
                    </a:lnTo>
                    <a:lnTo>
                      <a:pt x="619" y="85"/>
                    </a:lnTo>
                    <a:lnTo>
                      <a:pt x="619" y="161"/>
                    </a:lnTo>
                    <a:lnTo>
                      <a:pt x="542" y="304"/>
                    </a:lnTo>
                    <a:lnTo>
                      <a:pt x="458" y="415"/>
                    </a:lnTo>
                    <a:lnTo>
                      <a:pt x="422" y="508"/>
                    </a:lnTo>
                    <a:lnTo>
                      <a:pt x="399" y="615"/>
                    </a:lnTo>
                    <a:lnTo>
                      <a:pt x="422" y="719"/>
                    </a:lnTo>
                    <a:lnTo>
                      <a:pt x="445" y="820"/>
                    </a:lnTo>
                    <a:lnTo>
                      <a:pt x="445" y="935"/>
                    </a:lnTo>
                    <a:lnTo>
                      <a:pt x="411" y="1005"/>
                    </a:lnTo>
                    <a:lnTo>
                      <a:pt x="334" y="1043"/>
                    </a:lnTo>
                    <a:lnTo>
                      <a:pt x="242" y="1085"/>
                    </a:lnTo>
                    <a:lnTo>
                      <a:pt x="157" y="1085"/>
                    </a:lnTo>
                    <a:lnTo>
                      <a:pt x="100" y="1054"/>
                    </a:lnTo>
                    <a:lnTo>
                      <a:pt x="23" y="927"/>
                    </a:lnTo>
                    <a:lnTo>
                      <a:pt x="0" y="797"/>
                    </a:lnTo>
                    <a:lnTo>
                      <a:pt x="8" y="628"/>
                    </a:lnTo>
                    <a:lnTo>
                      <a:pt x="65" y="415"/>
                    </a:lnTo>
                    <a:lnTo>
                      <a:pt x="123" y="277"/>
                    </a:lnTo>
                    <a:lnTo>
                      <a:pt x="208" y="16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58" name="Freeform 61"/>
              <p:cNvSpPr>
                <a:spLocks noChangeAspect="1"/>
              </p:cNvSpPr>
              <p:nvPr/>
            </p:nvSpPr>
            <p:spPr bwMode="auto">
              <a:xfrm rot="-2705309">
                <a:off x="3504" y="2064"/>
                <a:ext cx="812" cy="523"/>
              </a:xfrm>
              <a:custGeom>
                <a:avLst/>
                <a:gdLst>
                  <a:gd name="T0" fmla="*/ 0 w 782"/>
                  <a:gd name="T1" fmla="*/ 76 h 808"/>
                  <a:gd name="T2" fmla="*/ 66 w 782"/>
                  <a:gd name="T3" fmla="*/ 0 h 808"/>
                  <a:gd name="T4" fmla="*/ 163 w 782"/>
                  <a:gd name="T5" fmla="*/ 0 h 808"/>
                  <a:gd name="T6" fmla="*/ 343 w 782"/>
                  <a:gd name="T7" fmla="*/ 19 h 808"/>
                  <a:gd name="T8" fmla="*/ 555 w 782"/>
                  <a:gd name="T9" fmla="*/ 30 h 808"/>
                  <a:gd name="T10" fmla="*/ 636 w 782"/>
                  <a:gd name="T11" fmla="*/ 65 h 808"/>
                  <a:gd name="T12" fmla="*/ 670 w 782"/>
                  <a:gd name="T13" fmla="*/ 110 h 808"/>
                  <a:gd name="T14" fmla="*/ 678 w 782"/>
                  <a:gd name="T15" fmla="*/ 180 h 808"/>
                  <a:gd name="T16" fmla="*/ 654 w 782"/>
                  <a:gd name="T17" fmla="*/ 253 h 808"/>
                  <a:gd name="T18" fmla="*/ 589 w 782"/>
                  <a:gd name="T19" fmla="*/ 365 h 808"/>
                  <a:gd name="T20" fmla="*/ 504 w 782"/>
                  <a:gd name="T21" fmla="*/ 457 h 808"/>
                  <a:gd name="T22" fmla="*/ 439 w 782"/>
                  <a:gd name="T23" fmla="*/ 541 h 808"/>
                  <a:gd name="T24" fmla="*/ 412 w 782"/>
                  <a:gd name="T25" fmla="*/ 607 h 808"/>
                  <a:gd name="T26" fmla="*/ 393 w 782"/>
                  <a:gd name="T27" fmla="*/ 653 h 808"/>
                  <a:gd name="T28" fmla="*/ 400 w 782"/>
                  <a:gd name="T29" fmla="*/ 689 h 808"/>
                  <a:gd name="T30" fmla="*/ 405 w 782"/>
                  <a:gd name="T31" fmla="*/ 711 h 808"/>
                  <a:gd name="T32" fmla="*/ 482 w 782"/>
                  <a:gd name="T33" fmla="*/ 711 h 808"/>
                  <a:gd name="T34" fmla="*/ 601 w 782"/>
                  <a:gd name="T35" fmla="*/ 692 h 808"/>
                  <a:gd name="T36" fmla="*/ 678 w 782"/>
                  <a:gd name="T37" fmla="*/ 692 h 808"/>
                  <a:gd name="T38" fmla="*/ 758 w 782"/>
                  <a:gd name="T39" fmla="*/ 723 h 808"/>
                  <a:gd name="T40" fmla="*/ 782 w 782"/>
                  <a:gd name="T41" fmla="*/ 761 h 808"/>
                  <a:gd name="T42" fmla="*/ 758 w 782"/>
                  <a:gd name="T43" fmla="*/ 796 h 808"/>
                  <a:gd name="T44" fmla="*/ 724 w 782"/>
                  <a:gd name="T45" fmla="*/ 808 h 808"/>
                  <a:gd name="T46" fmla="*/ 670 w 782"/>
                  <a:gd name="T47" fmla="*/ 792 h 808"/>
                  <a:gd name="T48" fmla="*/ 597 w 782"/>
                  <a:gd name="T49" fmla="*/ 749 h 808"/>
                  <a:gd name="T50" fmla="*/ 520 w 782"/>
                  <a:gd name="T51" fmla="*/ 757 h 808"/>
                  <a:gd name="T52" fmla="*/ 393 w 782"/>
                  <a:gd name="T53" fmla="*/ 780 h 808"/>
                  <a:gd name="T54" fmla="*/ 355 w 782"/>
                  <a:gd name="T55" fmla="*/ 773 h 808"/>
                  <a:gd name="T56" fmla="*/ 335 w 782"/>
                  <a:gd name="T57" fmla="*/ 746 h 808"/>
                  <a:gd name="T58" fmla="*/ 335 w 782"/>
                  <a:gd name="T59" fmla="*/ 681 h 808"/>
                  <a:gd name="T60" fmla="*/ 335 w 782"/>
                  <a:gd name="T61" fmla="*/ 588 h 808"/>
                  <a:gd name="T62" fmla="*/ 389 w 782"/>
                  <a:gd name="T63" fmla="*/ 518 h 808"/>
                  <a:gd name="T64" fmla="*/ 470 w 782"/>
                  <a:gd name="T65" fmla="*/ 414 h 808"/>
                  <a:gd name="T66" fmla="*/ 540 w 782"/>
                  <a:gd name="T67" fmla="*/ 323 h 808"/>
                  <a:gd name="T68" fmla="*/ 586 w 782"/>
                  <a:gd name="T69" fmla="*/ 253 h 808"/>
                  <a:gd name="T70" fmla="*/ 609 w 782"/>
                  <a:gd name="T71" fmla="*/ 192 h 808"/>
                  <a:gd name="T72" fmla="*/ 597 w 782"/>
                  <a:gd name="T73" fmla="*/ 157 h 808"/>
                  <a:gd name="T74" fmla="*/ 566 w 782"/>
                  <a:gd name="T75" fmla="*/ 115 h 808"/>
                  <a:gd name="T76" fmla="*/ 520 w 782"/>
                  <a:gd name="T77" fmla="*/ 103 h 808"/>
                  <a:gd name="T78" fmla="*/ 470 w 782"/>
                  <a:gd name="T79" fmla="*/ 103 h 808"/>
                  <a:gd name="T80" fmla="*/ 358 w 782"/>
                  <a:gd name="T81" fmla="*/ 103 h 808"/>
                  <a:gd name="T82" fmla="*/ 193 w 782"/>
                  <a:gd name="T83" fmla="*/ 134 h 808"/>
                  <a:gd name="T84" fmla="*/ 70 w 782"/>
                  <a:gd name="T85" fmla="*/ 146 h 808"/>
                  <a:gd name="T86" fmla="*/ 20 w 782"/>
                  <a:gd name="T87" fmla="*/ 134 h 808"/>
                  <a:gd name="T88" fmla="*/ 0 w 782"/>
                  <a:gd name="T89" fmla="*/ 115 h 808"/>
                  <a:gd name="T90" fmla="*/ 0 w 782"/>
                  <a:gd name="T91" fmla="*/ 76 h 80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82"/>
                  <a:gd name="T139" fmla="*/ 0 h 808"/>
                  <a:gd name="T140" fmla="*/ 782 w 782"/>
                  <a:gd name="T141" fmla="*/ 808 h 80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82" h="808">
                    <a:moveTo>
                      <a:pt x="0" y="76"/>
                    </a:moveTo>
                    <a:lnTo>
                      <a:pt x="66" y="0"/>
                    </a:lnTo>
                    <a:lnTo>
                      <a:pt x="163" y="0"/>
                    </a:lnTo>
                    <a:lnTo>
                      <a:pt x="343" y="19"/>
                    </a:lnTo>
                    <a:lnTo>
                      <a:pt x="555" y="30"/>
                    </a:lnTo>
                    <a:lnTo>
                      <a:pt x="636" y="65"/>
                    </a:lnTo>
                    <a:lnTo>
                      <a:pt x="670" y="110"/>
                    </a:lnTo>
                    <a:lnTo>
                      <a:pt x="678" y="180"/>
                    </a:lnTo>
                    <a:lnTo>
                      <a:pt x="654" y="253"/>
                    </a:lnTo>
                    <a:lnTo>
                      <a:pt x="589" y="365"/>
                    </a:lnTo>
                    <a:lnTo>
                      <a:pt x="504" y="457"/>
                    </a:lnTo>
                    <a:lnTo>
                      <a:pt x="439" y="541"/>
                    </a:lnTo>
                    <a:lnTo>
                      <a:pt x="412" y="607"/>
                    </a:lnTo>
                    <a:lnTo>
                      <a:pt x="393" y="653"/>
                    </a:lnTo>
                    <a:lnTo>
                      <a:pt x="400" y="689"/>
                    </a:lnTo>
                    <a:lnTo>
                      <a:pt x="405" y="711"/>
                    </a:lnTo>
                    <a:lnTo>
                      <a:pt x="482" y="711"/>
                    </a:lnTo>
                    <a:lnTo>
                      <a:pt x="601" y="692"/>
                    </a:lnTo>
                    <a:lnTo>
                      <a:pt x="678" y="692"/>
                    </a:lnTo>
                    <a:lnTo>
                      <a:pt x="758" y="723"/>
                    </a:lnTo>
                    <a:lnTo>
                      <a:pt x="782" y="761"/>
                    </a:lnTo>
                    <a:lnTo>
                      <a:pt x="758" y="796"/>
                    </a:lnTo>
                    <a:lnTo>
                      <a:pt x="724" y="808"/>
                    </a:lnTo>
                    <a:lnTo>
                      <a:pt x="670" y="792"/>
                    </a:lnTo>
                    <a:lnTo>
                      <a:pt x="597" y="749"/>
                    </a:lnTo>
                    <a:lnTo>
                      <a:pt x="520" y="757"/>
                    </a:lnTo>
                    <a:lnTo>
                      <a:pt x="393" y="780"/>
                    </a:lnTo>
                    <a:lnTo>
                      <a:pt x="355" y="773"/>
                    </a:lnTo>
                    <a:lnTo>
                      <a:pt x="335" y="746"/>
                    </a:lnTo>
                    <a:lnTo>
                      <a:pt x="335" y="681"/>
                    </a:lnTo>
                    <a:lnTo>
                      <a:pt x="335" y="588"/>
                    </a:lnTo>
                    <a:lnTo>
                      <a:pt x="389" y="518"/>
                    </a:lnTo>
                    <a:lnTo>
                      <a:pt x="470" y="414"/>
                    </a:lnTo>
                    <a:lnTo>
                      <a:pt x="540" y="323"/>
                    </a:lnTo>
                    <a:lnTo>
                      <a:pt x="586" y="253"/>
                    </a:lnTo>
                    <a:lnTo>
                      <a:pt x="609" y="192"/>
                    </a:lnTo>
                    <a:lnTo>
                      <a:pt x="597" y="157"/>
                    </a:lnTo>
                    <a:lnTo>
                      <a:pt x="566" y="115"/>
                    </a:lnTo>
                    <a:lnTo>
                      <a:pt x="520" y="103"/>
                    </a:lnTo>
                    <a:lnTo>
                      <a:pt x="470" y="103"/>
                    </a:lnTo>
                    <a:lnTo>
                      <a:pt x="358" y="103"/>
                    </a:lnTo>
                    <a:lnTo>
                      <a:pt x="193" y="134"/>
                    </a:lnTo>
                    <a:lnTo>
                      <a:pt x="70" y="146"/>
                    </a:lnTo>
                    <a:lnTo>
                      <a:pt x="20" y="134"/>
                    </a:lnTo>
                    <a:lnTo>
                      <a:pt x="0" y="115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59" name="Freeform 62"/>
              <p:cNvSpPr>
                <a:spLocks noChangeAspect="1"/>
              </p:cNvSpPr>
              <p:nvPr/>
            </p:nvSpPr>
            <p:spPr bwMode="auto">
              <a:xfrm rot="-4121048">
                <a:off x="2675" y="2797"/>
                <a:ext cx="1159" cy="461"/>
              </a:xfrm>
              <a:custGeom>
                <a:avLst/>
                <a:gdLst>
                  <a:gd name="T0" fmla="*/ 808 w 992"/>
                  <a:gd name="T1" fmla="*/ 320 h 770"/>
                  <a:gd name="T2" fmla="*/ 823 w 992"/>
                  <a:gd name="T3" fmla="*/ 219 h 770"/>
                  <a:gd name="T4" fmla="*/ 881 w 992"/>
                  <a:gd name="T5" fmla="*/ 181 h 770"/>
                  <a:gd name="T6" fmla="*/ 950 w 992"/>
                  <a:gd name="T7" fmla="*/ 174 h 770"/>
                  <a:gd name="T8" fmla="*/ 992 w 992"/>
                  <a:gd name="T9" fmla="*/ 219 h 770"/>
                  <a:gd name="T10" fmla="*/ 973 w 992"/>
                  <a:gd name="T11" fmla="*/ 308 h 770"/>
                  <a:gd name="T12" fmla="*/ 935 w 992"/>
                  <a:gd name="T13" fmla="*/ 427 h 770"/>
                  <a:gd name="T14" fmla="*/ 857 w 992"/>
                  <a:gd name="T15" fmla="*/ 562 h 770"/>
                  <a:gd name="T16" fmla="*/ 761 w 992"/>
                  <a:gd name="T17" fmla="*/ 677 h 770"/>
                  <a:gd name="T18" fmla="*/ 681 w 992"/>
                  <a:gd name="T19" fmla="*/ 739 h 770"/>
                  <a:gd name="T20" fmla="*/ 592 w 992"/>
                  <a:gd name="T21" fmla="*/ 770 h 770"/>
                  <a:gd name="T22" fmla="*/ 507 w 992"/>
                  <a:gd name="T23" fmla="*/ 759 h 770"/>
                  <a:gd name="T24" fmla="*/ 442 w 992"/>
                  <a:gd name="T25" fmla="*/ 723 h 770"/>
                  <a:gd name="T26" fmla="*/ 419 w 992"/>
                  <a:gd name="T27" fmla="*/ 666 h 770"/>
                  <a:gd name="T28" fmla="*/ 392 w 992"/>
                  <a:gd name="T29" fmla="*/ 566 h 770"/>
                  <a:gd name="T30" fmla="*/ 361 w 992"/>
                  <a:gd name="T31" fmla="*/ 382 h 770"/>
                  <a:gd name="T32" fmla="*/ 338 w 992"/>
                  <a:gd name="T33" fmla="*/ 254 h 770"/>
                  <a:gd name="T34" fmla="*/ 338 w 992"/>
                  <a:gd name="T35" fmla="*/ 104 h 770"/>
                  <a:gd name="T36" fmla="*/ 323 w 992"/>
                  <a:gd name="T37" fmla="*/ 78 h 770"/>
                  <a:gd name="T38" fmla="*/ 277 w 992"/>
                  <a:gd name="T39" fmla="*/ 70 h 770"/>
                  <a:gd name="T40" fmla="*/ 223 w 992"/>
                  <a:gd name="T41" fmla="*/ 112 h 770"/>
                  <a:gd name="T42" fmla="*/ 173 w 992"/>
                  <a:gd name="T43" fmla="*/ 181 h 770"/>
                  <a:gd name="T44" fmla="*/ 115 w 992"/>
                  <a:gd name="T45" fmla="*/ 219 h 770"/>
                  <a:gd name="T46" fmla="*/ 27 w 992"/>
                  <a:gd name="T47" fmla="*/ 219 h 770"/>
                  <a:gd name="T48" fmla="*/ 0 w 992"/>
                  <a:gd name="T49" fmla="*/ 196 h 770"/>
                  <a:gd name="T50" fmla="*/ 0 w 992"/>
                  <a:gd name="T51" fmla="*/ 158 h 770"/>
                  <a:gd name="T52" fmla="*/ 39 w 992"/>
                  <a:gd name="T53" fmla="*/ 123 h 770"/>
                  <a:gd name="T54" fmla="*/ 81 w 992"/>
                  <a:gd name="T55" fmla="*/ 135 h 770"/>
                  <a:gd name="T56" fmla="*/ 119 w 992"/>
                  <a:gd name="T57" fmla="*/ 127 h 770"/>
                  <a:gd name="T58" fmla="*/ 189 w 992"/>
                  <a:gd name="T59" fmla="*/ 78 h 770"/>
                  <a:gd name="T60" fmla="*/ 257 w 992"/>
                  <a:gd name="T61" fmla="*/ 23 h 770"/>
                  <a:gd name="T62" fmla="*/ 323 w 992"/>
                  <a:gd name="T63" fmla="*/ 8 h 770"/>
                  <a:gd name="T64" fmla="*/ 415 w 992"/>
                  <a:gd name="T65" fmla="*/ 0 h 770"/>
                  <a:gd name="T66" fmla="*/ 419 w 992"/>
                  <a:gd name="T67" fmla="*/ 42 h 770"/>
                  <a:gd name="T68" fmla="*/ 397 w 992"/>
                  <a:gd name="T69" fmla="*/ 89 h 770"/>
                  <a:gd name="T70" fmla="*/ 392 w 992"/>
                  <a:gd name="T71" fmla="*/ 208 h 770"/>
                  <a:gd name="T72" fmla="*/ 419 w 992"/>
                  <a:gd name="T73" fmla="*/ 366 h 770"/>
                  <a:gd name="T74" fmla="*/ 462 w 992"/>
                  <a:gd name="T75" fmla="*/ 520 h 770"/>
                  <a:gd name="T76" fmla="*/ 499 w 992"/>
                  <a:gd name="T77" fmla="*/ 612 h 770"/>
                  <a:gd name="T78" fmla="*/ 558 w 992"/>
                  <a:gd name="T79" fmla="*/ 655 h 770"/>
                  <a:gd name="T80" fmla="*/ 615 w 992"/>
                  <a:gd name="T81" fmla="*/ 655 h 770"/>
                  <a:gd name="T82" fmla="*/ 673 w 992"/>
                  <a:gd name="T83" fmla="*/ 612 h 770"/>
                  <a:gd name="T84" fmla="*/ 750 w 992"/>
                  <a:gd name="T85" fmla="*/ 515 h 770"/>
                  <a:gd name="T86" fmla="*/ 800 w 992"/>
                  <a:gd name="T87" fmla="*/ 377 h 770"/>
                  <a:gd name="T88" fmla="*/ 808 w 992"/>
                  <a:gd name="T89" fmla="*/ 320 h 77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92"/>
                  <a:gd name="T136" fmla="*/ 0 h 770"/>
                  <a:gd name="T137" fmla="*/ 992 w 992"/>
                  <a:gd name="T138" fmla="*/ 770 h 77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92" h="770">
                    <a:moveTo>
                      <a:pt x="808" y="320"/>
                    </a:moveTo>
                    <a:lnTo>
                      <a:pt x="823" y="219"/>
                    </a:lnTo>
                    <a:lnTo>
                      <a:pt x="881" y="181"/>
                    </a:lnTo>
                    <a:lnTo>
                      <a:pt x="950" y="174"/>
                    </a:lnTo>
                    <a:lnTo>
                      <a:pt x="992" y="219"/>
                    </a:lnTo>
                    <a:lnTo>
                      <a:pt x="973" y="308"/>
                    </a:lnTo>
                    <a:lnTo>
                      <a:pt x="935" y="427"/>
                    </a:lnTo>
                    <a:lnTo>
                      <a:pt x="857" y="562"/>
                    </a:lnTo>
                    <a:lnTo>
                      <a:pt x="761" y="677"/>
                    </a:lnTo>
                    <a:lnTo>
                      <a:pt x="681" y="739"/>
                    </a:lnTo>
                    <a:lnTo>
                      <a:pt x="592" y="770"/>
                    </a:lnTo>
                    <a:lnTo>
                      <a:pt x="507" y="759"/>
                    </a:lnTo>
                    <a:lnTo>
                      <a:pt x="442" y="723"/>
                    </a:lnTo>
                    <a:lnTo>
                      <a:pt x="419" y="666"/>
                    </a:lnTo>
                    <a:lnTo>
                      <a:pt x="392" y="566"/>
                    </a:lnTo>
                    <a:lnTo>
                      <a:pt x="361" y="382"/>
                    </a:lnTo>
                    <a:lnTo>
                      <a:pt x="338" y="254"/>
                    </a:lnTo>
                    <a:lnTo>
                      <a:pt x="338" y="104"/>
                    </a:lnTo>
                    <a:lnTo>
                      <a:pt x="323" y="78"/>
                    </a:lnTo>
                    <a:lnTo>
                      <a:pt x="277" y="70"/>
                    </a:lnTo>
                    <a:lnTo>
                      <a:pt x="223" y="112"/>
                    </a:lnTo>
                    <a:lnTo>
                      <a:pt x="173" y="181"/>
                    </a:lnTo>
                    <a:lnTo>
                      <a:pt x="115" y="219"/>
                    </a:lnTo>
                    <a:lnTo>
                      <a:pt x="27" y="219"/>
                    </a:lnTo>
                    <a:lnTo>
                      <a:pt x="0" y="196"/>
                    </a:lnTo>
                    <a:lnTo>
                      <a:pt x="0" y="158"/>
                    </a:lnTo>
                    <a:lnTo>
                      <a:pt x="39" y="123"/>
                    </a:lnTo>
                    <a:lnTo>
                      <a:pt x="81" y="135"/>
                    </a:lnTo>
                    <a:lnTo>
                      <a:pt x="119" y="127"/>
                    </a:lnTo>
                    <a:lnTo>
                      <a:pt x="189" y="78"/>
                    </a:lnTo>
                    <a:lnTo>
                      <a:pt x="257" y="23"/>
                    </a:lnTo>
                    <a:lnTo>
                      <a:pt x="323" y="8"/>
                    </a:lnTo>
                    <a:lnTo>
                      <a:pt x="415" y="0"/>
                    </a:lnTo>
                    <a:lnTo>
                      <a:pt x="419" y="42"/>
                    </a:lnTo>
                    <a:lnTo>
                      <a:pt x="397" y="89"/>
                    </a:lnTo>
                    <a:lnTo>
                      <a:pt x="392" y="208"/>
                    </a:lnTo>
                    <a:lnTo>
                      <a:pt x="419" y="366"/>
                    </a:lnTo>
                    <a:lnTo>
                      <a:pt x="462" y="520"/>
                    </a:lnTo>
                    <a:lnTo>
                      <a:pt x="499" y="612"/>
                    </a:lnTo>
                    <a:lnTo>
                      <a:pt x="558" y="655"/>
                    </a:lnTo>
                    <a:lnTo>
                      <a:pt x="615" y="655"/>
                    </a:lnTo>
                    <a:lnTo>
                      <a:pt x="673" y="612"/>
                    </a:lnTo>
                    <a:lnTo>
                      <a:pt x="750" y="515"/>
                    </a:lnTo>
                    <a:lnTo>
                      <a:pt x="800" y="377"/>
                    </a:lnTo>
                    <a:lnTo>
                      <a:pt x="808" y="32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0" name="Freeform 63"/>
              <p:cNvSpPr>
                <a:spLocks noChangeAspect="1"/>
              </p:cNvSpPr>
              <p:nvPr/>
            </p:nvSpPr>
            <p:spPr bwMode="auto">
              <a:xfrm rot="-2705309">
                <a:off x="2414" y="1540"/>
                <a:ext cx="474" cy="848"/>
              </a:xfrm>
              <a:custGeom>
                <a:avLst/>
                <a:gdLst>
                  <a:gd name="T0" fmla="*/ 445 w 699"/>
                  <a:gd name="T1" fmla="*/ 923 h 1216"/>
                  <a:gd name="T2" fmla="*/ 560 w 699"/>
                  <a:gd name="T3" fmla="*/ 1039 h 1216"/>
                  <a:gd name="T4" fmla="*/ 606 w 699"/>
                  <a:gd name="T5" fmla="*/ 1039 h 1216"/>
                  <a:gd name="T6" fmla="*/ 684 w 699"/>
                  <a:gd name="T7" fmla="*/ 1086 h 1216"/>
                  <a:gd name="T8" fmla="*/ 699 w 699"/>
                  <a:gd name="T9" fmla="*/ 1139 h 1216"/>
                  <a:gd name="T10" fmla="*/ 676 w 699"/>
                  <a:gd name="T11" fmla="*/ 1208 h 1216"/>
                  <a:gd name="T12" fmla="*/ 614 w 699"/>
                  <a:gd name="T13" fmla="*/ 1216 h 1216"/>
                  <a:gd name="T14" fmla="*/ 537 w 699"/>
                  <a:gd name="T15" fmla="*/ 1162 h 1216"/>
                  <a:gd name="T16" fmla="*/ 383 w 699"/>
                  <a:gd name="T17" fmla="*/ 1016 h 1216"/>
                  <a:gd name="T18" fmla="*/ 284 w 699"/>
                  <a:gd name="T19" fmla="*/ 878 h 1216"/>
                  <a:gd name="T20" fmla="*/ 237 w 699"/>
                  <a:gd name="T21" fmla="*/ 769 h 1216"/>
                  <a:gd name="T22" fmla="*/ 206 w 699"/>
                  <a:gd name="T23" fmla="*/ 585 h 1216"/>
                  <a:gd name="T24" fmla="*/ 206 w 699"/>
                  <a:gd name="T25" fmla="*/ 346 h 1216"/>
                  <a:gd name="T26" fmla="*/ 198 w 699"/>
                  <a:gd name="T27" fmla="*/ 285 h 1216"/>
                  <a:gd name="T28" fmla="*/ 153 w 699"/>
                  <a:gd name="T29" fmla="*/ 239 h 1216"/>
                  <a:gd name="T30" fmla="*/ 22 w 699"/>
                  <a:gd name="T31" fmla="*/ 247 h 1216"/>
                  <a:gd name="T32" fmla="*/ 0 w 699"/>
                  <a:gd name="T33" fmla="*/ 223 h 1216"/>
                  <a:gd name="T34" fmla="*/ 29 w 699"/>
                  <a:gd name="T35" fmla="*/ 208 h 1216"/>
                  <a:gd name="T36" fmla="*/ 122 w 699"/>
                  <a:gd name="T37" fmla="*/ 200 h 1216"/>
                  <a:gd name="T38" fmla="*/ 138 w 699"/>
                  <a:gd name="T39" fmla="*/ 185 h 1216"/>
                  <a:gd name="T40" fmla="*/ 6 w 699"/>
                  <a:gd name="T41" fmla="*/ 107 h 1216"/>
                  <a:gd name="T42" fmla="*/ 6 w 699"/>
                  <a:gd name="T43" fmla="*/ 77 h 1216"/>
                  <a:gd name="T44" fmla="*/ 29 w 699"/>
                  <a:gd name="T45" fmla="*/ 70 h 1216"/>
                  <a:gd name="T46" fmla="*/ 138 w 699"/>
                  <a:gd name="T47" fmla="*/ 130 h 1216"/>
                  <a:gd name="T48" fmla="*/ 161 w 699"/>
                  <a:gd name="T49" fmla="*/ 123 h 1216"/>
                  <a:gd name="T50" fmla="*/ 138 w 699"/>
                  <a:gd name="T51" fmla="*/ 8 h 1216"/>
                  <a:gd name="T52" fmla="*/ 153 w 699"/>
                  <a:gd name="T53" fmla="*/ 0 h 1216"/>
                  <a:gd name="T54" fmla="*/ 169 w 699"/>
                  <a:gd name="T55" fmla="*/ 8 h 1216"/>
                  <a:gd name="T56" fmla="*/ 198 w 699"/>
                  <a:gd name="T57" fmla="*/ 123 h 1216"/>
                  <a:gd name="T58" fmla="*/ 222 w 699"/>
                  <a:gd name="T59" fmla="*/ 130 h 1216"/>
                  <a:gd name="T60" fmla="*/ 284 w 699"/>
                  <a:gd name="T61" fmla="*/ 8 h 1216"/>
                  <a:gd name="T62" fmla="*/ 299 w 699"/>
                  <a:gd name="T63" fmla="*/ 8 h 1216"/>
                  <a:gd name="T64" fmla="*/ 299 w 699"/>
                  <a:gd name="T65" fmla="*/ 46 h 1216"/>
                  <a:gd name="T66" fmla="*/ 260 w 699"/>
                  <a:gd name="T67" fmla="*/ 146 h 1216"/>
                  <a:gd name="T68" fmla="*/ 260 w 699"/>
                  <a:gd name="T69" fmla="*/ 200 h 1216"/>
                  <a:gd name="T70" fmla="*/ 276 w 699"/>
                  <a:gd name="T71" fmla="*/ 270 h 1216"/>
                  <a:gd name="T72" fmla="*/ 268 w 699"/>
                  <a:gd name="T73" fmla="*/ 361 h 1216"/>
                  <a:gd name="T74" fmla="*/ 276 w 699"/>
                  <a:gd name="T75" fmla="*/ 531 h 1216"/>
                  <a:gd name="T76" fmla="*/ 291 w 699"/>
                  <a:gd name="T77" fmla="*/ 639 h 1216"/>
                  <a:gd name="T78" fmla="*/ 330 w 699"/>
                  <a:gd name="T79" fmla="*/ 762 h 1216"/>
                  <a:gd name="T80" fmla="*/ 383 w 699"/>
                  <a:gd name="T81" fmla="*/ 855 h 1216"/>
                  <a:gd name="T82" fmla="*/ 445 w 699"/>
                  <a:gd name="T83" fmla="*/ 923 h 121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99"/>
                  <a:gd name="T127" fmla="*/ 0 h 1216"/>
                  <a:gd name="T128" fmla="*/ 699 w 699"/>
                  <a:gd name="T129" fmla="*/ 1216 h 121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99" h="1216">
                    <a:moveTo>
                      <a:pt x="445" y="923"/>
                    </a:moveTo>
                    <a:lnTo>
                      <a:pt x="560" y="1039"/>
                    </a:lnTo>
                    <a:lnTo>
                      <a:pt x="606" y="1039"/>
                    </a:lnTo>
                    <a:lnTo>
                      <a:pt x="684" y="1086"/>
                    </a:lnTo>
                    <a:lnTo>
                      <a:pt x="699" y="1139"/>
                    </a:lnTo>
                    <a:lnTo>
                      <a:pt x="676" y="1208"/>
                    </a:lnTo>
                    <a:lnTo>
                      <a:pt x="614" y="1216"/>
                    </a:lnTo>
                    <a:lnTo>
                      <a:pt x="537" y="1162"/>
                    </a:lnTo>
                    <a:lnTo>
                      <a:pt x="383" y="1016"/>
                    </a:lnTo>
                    <a:lnTo>
                      <a:pt x="284" y="878"/>
                    </a:lnTo>
                    <a:lnTo>
                      <a:pt x="237" y="769"/>
                    </a:lnTo>
                    <a:lnTo>
                      <a:pt x="206" y="585"/>
                    </a:lnTo>
                    <a:lnTo>
                      <a:pt x="206" y="346"/>
                    </a:lnTo>
                    <a:lnTo>
                      <a:pt x="198" y="285"/>
                    </a:lnTo>
                    <a:lnTo>
                      <a:pt x="153" y="239"/>
                    </a:lnTo>
                    <a:lnTo>
                      <a:pt x="22" y="247"/>
                    </a:lnTo>
                    <a:lnTo>
                      <a:pt x="0" y="223"/>
                    </a:lnTo>
                    <a:lnTo>
                      <a:pt x="29" y="208"/>
                    </a:lnTo>
                    <a:lnTo>
                      <a:pt x="122" y="200"/>
                    </a:lnTo>
                    <a:lnTo>
                      <a:pt x="138" y="185"/>
                    </a:lnTo>
                    <a:lnTo>
                      <a:pt x="6" y="107"/>
                    </a:lnTo>
                    <a:lnTo>
                      <a:pt x="6" y="77"/>
                    </a:lnTo>
                    <a:lnTo>
                      <a:pt x="29" y="70"/>
                    </a:lnTo>
                    <a:lnTo>
                      <a:pt x="138" y="130"/>
                    </a:lnTo>
                    <a:lnTo>
                      <a:pt x="161" y="123"/>
                    </a:lnTo>
                    <a:lnTo>
                      <a:pt x="138" y="8"/>
                    </a:lnTo>
                    <a:lnTo>
                      <a:pt x="153" y="0"/>
                    </a:lnTo>
                    <a:lnTo>
                      <a:pt x="169" y="8"/>
                    </a:lnTo>
                    <a:lnTo>
                      <a:pt x="198" y="123"/>
                    </a:lnTo>
                    <a:lnTo>
                      <a:pt x="222" y="130"/>
                    </a:lnTo>
                    <a:lnTo>
                      <a:pt x="284" y="8"/>
                    </a:lnTo>
                    <a:lnTo>
                      <a:pt x="299" y="8"/>
                    </a:lnTo>
                    <a:lnTo>
                      <a:pt x="299" y="46"/>
                    </a:lnTo>
                    <a:lnTo>
                      <a:pt x="260" y="146"/>
                    </a:lnTo>
                    <a:lnTo>
                      <a:pt x="260" y="200"/>
                    </a:lnTo>
                    <a:lnTo>
                      <a:pt x="276" y="270"/>
                    </a:lnTo>
                    <a:lnTo>
                      <a:pt x="268" y="361"/>
                    </a:lnTo>
                    <a:lnTo>
                      <a:pt x="276" y="531"/>
                    </a:lnTo>
                    <a:lnTo>
                      <a:pt x="291" y="639"/>
                    </a:lnTo>
                    <a:lnTo>
                      <a:pt x="330" y="762"/>
                    </a:lnTo>
                    <a:lnTo>
                      <a:pt x="383" y="855"/>
                    </a:lnTo>
                    <a:lnTo>
                      <a:pt x="445" y="92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1" name="Freeform 64"/>
              <p:cNvSpPr>
                <a:spLocks noChangeAspect="1"/>
              </p:cNvSpPr>
              <p:nvPr/>
            </p:nvSpPr>
            <p:spPr bwMode="auto">
              <a:xfrm rot="-2705309">
                <a:off x="2793" y="1150"/>
                <a:ext cx="620" cy="708"/>
              </a:xfrm>
              <a:custGeom>
                <a:avLst/>
                <a:gdLst>
                  <a:gd name="T0" fmla="*/ 15 w 915"/>
                  <a:gd name="T1" fmla="*/ 1008 h 1139"/>
                  <a:gd name="T2" fmla="*/ 0 w 915"/>
                  <a:gd name="T3" fmla="*/ 1061 h 1139"/>
                  <a:gd name="T4" fmla="*/ 15 w 915"/>
                  <a:gd name="T5" fmla="*/ 1139 h 1139"/>
                  <a:gd name="T6" fmla="*/ 70 w 915"/>
                  <a:gd name="T7" fmla="*/ 1139 h 1139"/>
                  <a:gd name="T8" fmla="*/ 231 w 915"/>
                  <a:gd name="T9" fmla="*/ 1108 h 1139"/>
                  <a:gd name="T10" fmla="*/ 408 w 915"/>
                  <a:gd name="T11" fmla="*/ 1046 h 1139"/>
                  <a:gd name="T12" fmla="*/ 554 w 915"/>
                  <a:gd name="T13" fmla="*/ 946 h 1139"/>
                  <a:gd name="T14" fmla="*/ 639 w 915"/>
                  <a:gd name="T15" fmla="*/ 816 h 1139"/>
                  <a:gd name="T16" fmla="*/ 715 w 915"/>
                  <a:gd name="T17" fmla="*/ 593 h 1139"/>
                  <a:gd name="T18" fmla="*/ 738 w 915"/>
                  <a:gd name="T19" fmla="*/ 385 h 1139"/>
                  <a:gd name="T20" fmla="*/ 738 w 915"/>
                  <a:gd name="T21" fmla="*/ 285 h 1139"/>
                  <a:gd name="T22" fmla="*/ 777 w 915"/>
                  <a:gd name="T23" fmla="*/ 224 h 1139"/>
                  <a:gd name="T24" fmla="*/ 845 w 915"/>
                  <a:gd name="T25" fmla="*/ 200 h 1139"/>
                  <a:gd name="T26" fmla="*/ 907 w 915"/>
                  <a:gd name="T27" fmla="*/ 200 h 1139"/>
                  <a:gd name="T28" fmla="*/ 915 w 915"/>
                  <a:gd name="T29" fmla="*/ 169 h 1139"/>
                  <a:gd name="T30" fmla="*/ 823 w 915"/>
                  <a:gd name="T31" fmla="*/ 177 h 1139"/>
                  <a:gd name="T32" fmla="*/ 808 w 915"/>
                  <a:gd name="T33" fmla="*/ 154 h 1139"/>
                  <a:gd name="T34" fmla="*/ 884 w 915"/>
                  <a:gd name="T35" fmla="*/ 70 h 1139"/>
                  <a:gd name="T36" fmla="*/ 868 w 915"/>
                  <a:gd name="T37" fmla="*/ 47 h 1139"/>
                  <a:gd name="T38" fmla="*/ 853 w 915"/>
                  <a:gd name="T39" fmla="*/ 62 h 1139"/>
                  <a:gd name="T40" fmla="*/ 792 w 915"/>
                  <a:gd name="T41" fmla="*/ 123 h 1139"/>
                  <a:gd name="T42" fmla="*/ 777 w 915"/>
                  <a:gd name="T43" fmla="*/ 123 h 1139"/>
                  <a:gd name="T44" fmla="*/ 777 w 915"/>
                  <a:gd name="T45" fmla="*/ 16 h 1139"/>
                  <a:gd name="T46" fmla="*/ 761 w 915"/>
                  <a:gd name="T47" fmla="*/ 0 h 1139"/>
                  <a:gd name="T48" fmla="*/ 738 w 915"/>
                  <a:gd name="T49" fmla="*/ 8 h 1139"/>
                  <a:gd name="T50" fmla="*/ 746 w 915"/>
                  <a:gd name="T51" fmla="*/ 123 h 1139"/>
                  <a:gd name="T52" fmla="*/ 730 w 915"/>
                  <a:gd name="T53" fmla="*/ 131 h 1139"/>
                  <a:gd name="T54" fmla="*/ 668 w 915"/>
                  <a:gd name="T55" fmla="*/ 70 h 1139"/>
                  <a:gd name="T56" fmla="*/ 623 w 915"/>
                  <a:gd name="T57" fmla="*/ 62 h 1139"/>
                  <a:gd name="T58" fmla="*/ 631 w 915"/>
                  <a:gd name="T59" fmla="*/ 93 h 1139"/>
                  <a:gd name="T60" fmla="*/ 699 w 915"/>
                  <a:gd name="T61" fmla="*/ 162 h 1139"/>
                  <a:gd name="T62" fmla="*/ 699 w 915"/>
                  <a:gd name="T63" fmla="*/ 200 h 1139"/>
                  <a:gd name="T64" fmla="*/ 676 w 915"/>
                  <a:gd name="T65" fmla="*/ 278 h 1139"/>
                  <a:gd name="T66" fmla="*/ 676 w 915"/>
                  <a:gd name="T67" fmla="*/ 346 h 1139"/>
                  <a:gd name="T68" fmla="*/ 676 w 915"/>
                  <a:gd name="T69" fmla="*/ 462 h 1139"/>
                  <a:gd name="T70" fmla="*/ 645 w 915"/>
                  <a:gd name="T71" fmla="*/ 608 h 1139"/>
                  <a:gd name="T72" fmla="*/ 615 w 915"/>
                  <a:gd name="T73" fmla="*/ 700 h 1139"/>
                  <a:gd name="T74" fmla="*/ 561 w 915"/>
                  <a:gd name="T75" fmla="*/ 816 h 1139"/>
                  <a:gd name="T76" fmla="*/ 499 w 915"/>
                  <a:gd name="T77" fmla="*/ 908 h 1139"/>
                  <a:gd name="T78" fmla="*/ 454 w 915"/>
                  <a:gd name="T79" fmla="*/ 954 h 1139"/>
                  <a:gd name="T80" fmla="*/ 330 w 915"/>
                  <a:gd name="T81" fmla="*/ 993 h 1139"/>
                  <a:gd name="T82" fmla="*/ 215 w 915"/>
                  <a:gd name="T83" fmla="*/ 1008 h 1139"/>
                  <a:gd name="T84" fmla="*/ 99 w 915"/>
                  <a:gd name="T85" fmla="*/ 1024 h 1139"/>
                  <a:gd name="T86" fmla="*/ 15 w 915"/>
                  <a:gd name="T87" fmla="*/ 1008 h 11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15"/>
                  <a:gd name="T133" fmla="*/ 0 h 1139"/>
                  <a:gd name="T134" fmla="*/ 915 w 915"/>
                  <a:gd name="T135" fmla="*/ 1139 h 113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15" h="1139">
                    <a:moveTo>
                      <a:pt x="15" y="1008"/>
                    </a:moveTo>
                    <a:lnTo>
                      <a:pt x="0" y="1061"/>
                    </a:lnTo>
                    <a:lnTo>
                      <a:pt x="15" y="1139"/>
                    </a:lnTo>
                    <a:lnTo>
                      <a:pt x="70" y="1139"/>
                    </a:lnTo>
                    <a:lnTo>
                      <a:pt x="231" y="1108"/>
                    </a:lnTo>
                    <a:lnTo>
                      <a:pt x="408" y="1046"/>
                    </a:lnTo>
                    <a:lnTo>
                      <a:pt x="554" y="946"/>
                    </a:lnTo>
                    <a:lnTo>
                      <a:pt x="639" y="816"/>
                    </a:lnTo>
                    <a:lnTo>
                      <a:pt x="715" y="593"/>
                    </a:lnTo>
                    <a:lnTo>
                      <a:pt x="738" y="385"/>
                    </a:lnTo>
                    <a:lnTo>
                      <a:pt x="738" y="285"/>
                    </a:lnTo>
                    <a:lnTo>
                      <a:pt x="777" y="224"/>
                    </a:lnTo>
                    <a:lnTo>
                      <a:pt x="845" y="200"/>
                    </a:lnTo>
                    <a:lnTo>
                      <a:pt x="907" y="200"/>
                    </a:lnTo>
                    <a:lnTo>
                      <a:pt x="915" y="169"/>
                    </a:lnTo>
                    <a:lnTo>
                      <a:pt x="823" y="177"/>
                    </a:lnTo>
                    <a:lnTo>
                      <a:pt x="808" y="154"/>
                    </a:lnTo>
                    <a:lnTo>
                      <a:pt x="884" y="70"/>
                    </a:lnTo>
                    <a:lnTo>
                      <a:pt x="868" y="47"/>
                    </a:lnTo>
                    <a:lnTo>
                      <a:pt x="853" y="62"/>
                    </a:lnTo>
                    <a:lnTo>
                      <a:pt x="792" y="123"/>
                    </a:lnTo>
                    <a:lnTo>
                      <a:pt x="777" y="123"/>
                    </a:lnTo>
                    <a:lnTo>
                      <a:pt x="777" y="16"/>
                    </a:lnTo>
                    <a:lnTo>
                      <a:pt x="761" y="0"/>
                    </a:lnTo>
                    <a:lnTo>
                      <a:pt x="738" y="8"/>
                    </a:lnTo>
                    <a:lnTo>
                      <a:pt x="746" y="123"/>
                    </a:lnTo>
                    <a:lnTo>
                      <a:pt x="730" y="131"/>
                    </a:lnTo>
                    <a:lnTo>
                      <a:pt x="668" y="70"/>
                    </a:lnTo>
                    <a:lnTo>
                      <a:pt x="623" y="62"/>
                    </a:lnTo>
                    <a:lnTo>
                      <a:pt x="631" y="93"/>
                    </a:lnTo>
                    <a:lnTo>
                      <a:pt x="699" y="162"/>
                    </a:lnTo>
                    <a:lnTo>
                      <a:pt x="699" y="200"/>
                    </a:lnTo>
                    <a:lnTo>
                      <a:pt x="676" y="278"/>
                    </a:lnTo>
                    <a:lnTo>
                      <a:pt x="676" y="346"/>
                    </a:lnTo>
                    <a:lnTo>
                      <a:pt x="676" y="462"/>
                    </a:lnTo>
                    <a:lnTo>
                      <a:pt x="645" y="608"/>
                    </a:lnTo>
                    <a:lnTo>
                      <a:pt x="615" y="700"/>
                    </a:lnTo>
                    <a:lnTo>
                      <a:pt x="561" y="816"/>
                    </a:lnTo>
                    <a:lnTo>
                      <a:pt x="499" y="908"/>
                    </a:lnTo>
                    <a:lnTo>
                      <a:pt x="454" y="954"/>
                    </a:lnTo>
                    <a:lnTo>
                      <a:pt x="330" y="993"/>
                    </a:lnTo>
                    <a:lnTo>
                      <a:pt x="215" y="1008"/>
                    </a:lnTo>
                    <a:lnTo>
                      <a:pt x="99" y="1024"/>
                    </a:lnTo>
                    <a:lnTo>
                      <a:pt x="15" y="1008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079" name="Group 65"/>
          <p:cNvGrpSpPr>
            <a:grpSpLocks/>
          </p:cNvGrpSpPr>
          <p:nvPr/>
        </p:nvGrpSpPr>
        <p:grpSpPr bwMode="auto">
          <a:xfrm>
            <a:off x="846138" y="3200400"/>
            <a:ext cx="1439862" cy="1439863"/>
            <a:chOff x="1829" y="3170"/>
            <a:chExt cx="907" cy="907"/>
          </a:xfrm>
        </p:grpSpPr>
        <p:sp>
          <p:nvSpPr>
            <p:cNvPr id="2132" name="Oval 66" descr="Green marble"/>
            <p:cNvSpPr>
              <a:spLocks noChangeAspect="1" noChangeArrowheads="1"/>
            </p:cNvSpPr>
            <p:nvPr/>
          </p:nvSpPr>
          <p:spPr bwMode="auto">
            <a:xfrm>
              <a:off x="1829" y="3170"/>
              <a:ext cx="907" cy="907"/>
            </a:xfrm>
            <a:prstGeom prst="ellips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6350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133" name="Group 67"/>
            <p:cNvGrpSpPr>
              <a:grpSpLocks noChangeAspect="1"/>
            </p:cNvGrpSpPr>
            <p:nvPr/>
          </p:nvGrpSpPr>
          <p:grpSpPr bwMode="auto">
            <a:xfrm rot="-4017361">
              <a:off x="2175" y="3875"/>
              <a:ext cx="138" cy="156"/>
              <a:chOff x="1584" y="3072"/>
              <a:chExt cx="816" cy="961"/>
            </a:xfrm>
          </p:grpSpPr>
          <p:grpSp>
            <p:nvGrpSpPr>
              <p:cNvPr id="2243" name="Group 68"/>
              <p:cNvGrpSpPr>
                <a:grpSpLocks noChangeAspect="1"/>
              </p:cNvGrpSpPr>
              <p:nvPr/>
            </p:nvGrpSpPr>
            <p:grpSpPr bwMode="auto">
              <a:xfrm rot="-1717408">
                <a:off x="1584" y="3072"/>
                <a:ext cx="744" cy="912"/>
                <a:chOff x="2448" y="2064"/>
                <a:chExt cx="744" cy="912"/>
              </a:xfrm>
            </p:grpSpPr>
            <p:sp>
              <p:nvSpPr>
                <p:cNvPr id="2245" name="Freeform 69"/>
                <p:cNvSpPr>
                  <a:spLocks noChangeAspect="1"/>
                </p:cNvSpPr>
                <p:nvPr/>
              </p:nvSpPr>
              <p:spPr bwMode="auto">
                <a:xfrm>
                  <a:off x="2810" y="2195"/>
                  <a:ext cx="200" cy="202"/>
                </a:xfrm>
                <a:custGeom>
                  <a:avLst/>
                  <a:gdLst>
                    <a:gd name="T0" fmla="*/ 388 w 600"/>
                    <a:gd name="T1" fmla="*/ 289 h 608"/>
                    <a:gd name="T2" fmla="*/ 372 w 600"/>
                    <a:gd name="T3" fmla="*/ 177 h 608"/>
                    <a:gd name="T4" fmla="*/ 341 w 600"/>
                    <a:gd name="T5" fmla="*/ 78 h 608"/>
                    <a:gd name="T6" fmla="*/ 284 w 600"/>
                    <a:gd name="T7" fmla="*/ 24 h 608"/>
                    <a:gd name="T8" fmla="*/ 185 w 600"/>
                    <a:gd name="T9" fmla="*/ 0 h 608"/>
                    <a:gd name="T10" fmla="*/ 100 w 600"/>
                    <a:gd name="T11" fmla="*/ 24 h 608"/>
                    <a:gd name="T12" fmla="*/ 19 w 600"/>
                    <a:gd name="T13" fmla="*/ 123 h 608"/>
                    <a:gd name="T14" fmla="*/ 0 w 600"/>
                    <a:gd name="T15" fmla="*/ 243 h 608"/>
                    <a:gd name="T16" fmla="*/ 19 w 600"/>
                    <a:gd name="T17" fmla="*/ 370 h 608"/>
                    <a:gd name="T18" fmla="*/ 50 w 600"/>
                    <a:gd name="T19" fmla="*/ 447 h 608"/>
                    <a:gd name="T20" fmla="*/ 88 w 600"/>
                    <a:gd name="T21" fmla="*/ 528 h 608"/>
                    <a:gd name="T22" fmla="*/ 130 w 600"/>
                    <a:gd name="T23" fmla="*/ 582 h 608"/>
                    <a:gd name="T24" fmla="*/ 177 w 600"/>
                    <a:gd name="T25" fmla="*/ 608 h 608"/>
                    <a:gd name="T26" fmla="*/ 242 w 600"/>
                    <a:gd name="T27" fmla="*/ 585 h 608"/>
                    <a:gd name="T28" fmla="*/ 307 w 600"/>
                    <a:gd name="T29" fmla="*/ 531 h 608"/>
                    <a:gd name="T30" fmla="*/ 349 w 600"/>
                    <a:gd name="T31" fmla="*/ 455 h 608"/>
                    <a:gd name="T32" fmla="*/ 388 w 600"/>
                    <a:gd name="T33" fmla="*/ 390 h 608"/>
                    <a:gd name="T34" fmla="*/ 400 w 600"/>
                    <a:gd name="T35" fmla="*/ 351 h 608"/>
                    <a:gd name="T36" fmla="*/ 565 w 600"/>
                    <a:gd name="T37" fmla="*/ 293 h 608"/>
                    <a:gd name="T38" fmla="*/ 600 w 600"/>
                    <a:gd name="T39" fmla="*/ 270 h 608"/>
                    <a:gd name="T40" fmla="*/ 580 w 600"/>
                    <a:gd name="T41" fmla="*/ 235 h 608"/>
                    <a:gd name="T42" fmla="*/ 388 w 600"/>
                    <a:gd name="T43" fmla="*/ 289 h 60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00"/>
                    <a:gd name="T67" fmla="*/ 0 h 608"/>
                    <a:gd name="T68" fmla="*/ 600 w 600"/>
                    <a:gd name="T69" fmla="*/ 608 h 60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00" h="608">
                      <a:moveTo>
                        <a:pt x="388" y="289"/>
                      </a:moveTo>
                      <a:lnTo>
                        <a:pt x="372" y="177"/>
                      </a:lnTo>
                      <a:lnTo>
                        <a:pt x="341" y="78"/>
                      </a:lnTo>
                      <a:lnTo>
                        <a:pt x="284" y="24"/>
                      </a:lnTo>
                      <a:lnTo>
                        <a:pt x="185" y="0"/>
                      </a:lnTo>
                      <a:lnTo>
                        <a:pt x="100" y="24"/>
                      </a:lnTo>
                      <a:lnTo>
                        <a:pt x="19" y="123"/>
                      </a:lnTo>
                      <a:lnTo>
                        <a:pt x="0" y="243"/>
                      </a:lnTo>
                      <a:lnTo>
                        <a:pt x="19" y="370"/>
                      </a:lnTo>
                      <a:lnTo>
                        <a:pt x="50" y="447"/>
                      </a:lnTo>
                      <a:lnTo>
                        <a:pt x="88" y="528"/>
                      </a:lnTo>
                      <a:lnTo>
                        <a:pt x="130" y="582"/>
                      </a:lnTo>
                      <a:lnTo>
                        <a:pt x="177" y="608"/>
                      </a:lnTo>
                      <a:lnTo>
                        <a:pt x="242" y="585"/>
                      </a:lnTo>
                      <a:lnTo>
                        <a:pt x="307" y="531"/>
                      </a:lnTo>
                      <a:lnTo>
                        <a:pt x="349" y="455"/>
                      </a:lnTo>
                      <a:lnTo>
                        <a:pt x="388" y="390"/>
                      </a:lnTo>
                      <a:lnTo>
                        <a:pt x="400" y="351"/>
                      </a:lnTo>
                      <a:lnTo>
                        <a:pt x="565" y="293"/>
                      </a:lnTo>
                      <a:lnTo>
                        <a:pt x="600" y="270"/>
                      </a:lnTo>
                      <a:lnTo>
                        <a:pt x="580" y="235"/>
                      </a:lnTo>
                      <a:lnTo>
                        <a:pt x="388" y="289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246" name="Freeform 70"/>
                <p:cNvSpPr>
                  <a:spLocks noChangeAspect="1"/>
                </p:cNvSpPr>
                <p:nvPr/>
              </p:nvSpPr>
              <p:spPr bwMode="auto">
                <a:xfrm>
                  <a:off x="2712" y="2413"/>
                  <a:ext cx="206" cy="361"/>
                </a:xfrm>
                <a:custGeom>
                  <a:avLst/>
                  <a:gdLst>
                    <a:gd name="T0" fmla="*/ 208 w 619"/>
                    <a:gd name="T1" fmla="*/ 161 h 1085"/>
                    <a:gd name="T2" fmla="*/ 284 w 619"/>
                    <a:gd name="T3" fmla="*/ 80 h 1085"/>
                    <a:gd name="T4" fmla="*/ 411 w 619"/>
                    <a:gd name="T5" fmla="*/ 3 h 1085"/>
                    <a:gd name="T6" fmla="*/ 469 w 619"/>
                    <a:gd name="T7" fmla="*/ 0 h 1085"/>
                    <a:gd name="T8" fmla="*/ 573 w 619"/>
                    <a:gd name="T9" fmla="*/ 34 h 1085"/>
                    <a:gd name="T10" fmla="*/ 619 w 619"/>
                    <a:gd name="T11" fmla="*/ 85 h 1085"/>
                    <a:gd name="T12" fmla="*/ 619 w 619"/>
                    <a:gd name="T13" fmla="*/ 161 h 1085"/>
                    <a:gd name="T14" fmla="*/ 542 w 619"/>
                    <a:gd name="T15" fmla="*/ 304 h 1085"/>
                    <a:gd name="T16" fmla="*/ 458 w 619"/>
                    <a:gd name="T17" fmla="*/ 415 h 1085"/>
                    <a:gd name="T18" fmla="*/ 422 w 619"/>
                    <a:gd name="T19" fmla="*/ 508 h 1085"/>
                    <a:gd name="T20" fmla="*/ 399 w 619"/>
                    <a:gd name="T21" fmla="*/ 615 h 1085"/>
                    <a:gd name="T22" fmla="*/ 422 w 619"/>
                    <a:gd name="T23" fmla="*/ 719 h 1085"/>
                    <a:gd name="T24" fmla="*/ 445 w 619"/>
                    <a:gd name="T25" fmla="*/ 820 h 1085"/>
                    <a:gd name="T26" fmla="*/ 445 w 619"/>
                    <a:gd name="T27" fmla="*/ 935 h 1085"/>
                    <a:gd name="T28" fmla="*/ 411 w 619"/>
                    <a:gd name="T29" fmla="*/ 1005 h 1085"/>
                    <a:gd name="T30" fmla="*/ 334 w 619"/>
                    <a:gd name="T31" fmla="*/ 1043 h 1085"/>
                    <a:gd name="T32" fmla="*/ 242 w 619"/>
                    <a:gd name="T33" fmla="*/ 1085 h 1085"/>
                    <a:gd name="T34" fmla="*/ 157 w 619"/>
                    <a:gd name="T35" fmla="*/ 1085 h 1085"/>
                    <a:gd name="T36" fmla="*/ 100 w 619"/>
                    <a:gd name="T37" fmla="*/ 1054 h 1085"/>
                    <a:gd name="T38" fmla="*/ 23 w 619"/>
                    <a:gd name="T39" fmla="*/ 927 h 1085"/>
                    <a:gd name="T40" fmla="*/ 0 w 619"/>
                    <a:gd name="T41" fmla="*/ 797 h 1085"/>
                    <a:gd name="T42" fmla="*/ 8 w 619"/>
                    <a:gd name="T43" fmla="*/ 628 h 1085"/>
                    <a:gd name="T44" fmla="*/ 65 w 619"/>
                    <a:gd name="T45" fmla="*/ 415 h 1085"/>
                    <a:gd name="T46" fmla="*/ 123 w 619"/>
                    <a:gd name="T47" fmla="*/ 277 h 1085"/>
                    <a:gd name="T48" fmla="*/ 208 w 619"/>
                    <a:gd name="T49" fmla="*/ 161 h 108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19"/>
                    <a:gd name="T76" fmla="*/ 0 h 1085"/>
                    <a:gd name="T77" fmla="*/ 619 w 619"/>
                    <a:gd name="T78" fmla="*/ 1085 h 108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19" h="1085">
                      <a:moveTo>
                        <a:pt x="208" y="161"/>
                      </a:moveTo>
                      <a:lnTo>
                        <a:pt x="284" y="80"/>
                      </a:lnTo>
                      <a:lnTo>
                        <a:pt x="411" y="3"/>
                      </a:lnTo>
                      <a:lnTo>
                        <a:pt x="469" y="0"/>
                      </a:lnTo>
                      <a:lnTo>
                        <a:pt x="573" y="34"/>
                      </a:lnTo>
                      <a:lnTo>
                        <a:pt x="619" y="85"/>
                      </a:lnTo>
                      <a:lnTo>
                        <a:pt x="619" y="161"/>
                      </a:lnTo>
                      <a:lnTo>
                        <a:pt x="542" y="304"/>
                      </a:lnTo>
                      <a:lnTo>
                        <a:pt x="458" y="415"/>
                      </a:lnTo>
                      <a:lnTo>
                        <a:pt x="422" y="508"/>
                      </a:lnTo>
                      <a:lnTo>
                        <a:pt x="399" y="615"/>
                      </a:lnTo>
                      <a:lnTo>
                        <a:pt x="422" y="719"/>
                      </a:lnTo>
                      <a:lnTo>
                        <a:pt x="445" y="820"/>
                      </a:lnTo>
                      <a:lnTo>
                        <a:pt x="445" y="935"/>
                      </a:lnTo>
                      <a:lnTo>
                        <a:pt x="411" y="1005"/>
                      </a:lnTo>
                      <a:lnTo>
                        <a:pt x="334" y="1043"/>
                      </a:lnTo>
                      <a:lnTo>
                        <a:pt x="242" y="1085"/>
                      </a:lnTo>
                      <a:lnTo>
                        <a:pt x="157" y="1085"/>
                      </a:lnTo>
                      <a:lnTo>
                        <a:pt x="100" y="1054"/>
                      </a:lnTo>
                      <a:lnTo>
                        <a:pt x="23" y="927"/>
                      </a:lnTo>
                      <a:lnTo>
                        <a:pt x="0" y="797"/>
                      </a:lnTo>
                      <a:lnTo>
                        <a:pt x="8" y="628"/>
                      </a:lnTo>
                      <a:lnTo>
                        <a:pt x="65" y="415"/>
                      </a:lnTo>
                      <a:lnTo>
                        <a:pt x="123" y="277"/>
                      </a:lnTo>
                      <a:lnTo>
                        <a:pt x="208" y="16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247" name="Freeform 71"/>
                <p:cNvSpPr>
                  <a:spLocks noChangeAspect="1"/>
                </p:cNvSpPr>
                <p:nvPr/>
              </p:nvSpPr>
              <p:spPr bwMode="auto">
                <a:xfrm>
                  <a:off x="2726" y="2706"/>
                  <a:ext cx="261" cy="270"/>
                </a:xfrm>
                <a:custGeom>
                  <a:avLst/>
                  <a:gdLst>
                    <a:gd name="T0" fmla="*/ 0 w 782"/>
                    <a:gd name="T1" fmla="*/ 76 h 808"/>
                    <a:gd name="T2" fmla="*/ 66 w 782"/>
                    <a:gd name="T3" fmla="*/ 0 h 808"/>
                    <a:gd name="T4" fmla="*/ 163 w 782"/>
                    <a:gd name="T5" fmla="*/ 0 h 808"/>
                    <a:gd name="T6" fmla="*/ 343 w 782"/>
                    <a:gd name="T7" fmla="*/ 19 h 808"/>
                    <a:gd name="T8" fmla="*/ 555 w 782"/>
                    <a:gd name="T9" fmla="*/ 30 h 808"/>
                    <a:gd name="T10" fmla="*/ 636 w 782"/>
                    <a:gd name="T11" fmla="*/ 65 h 808"/>
                    <a:gd name="T12" fmla="*/ 670 w 782"/>
                    <a:gd name="T13" fmla="*/ 110 h 808"/>
                    <a:gd name="T14" fmla="*/ 678 w 782"/>
                    <a:gd name="T15" fmla="*/ 180 h 808"/>
                    <a:gd name="T16" fmla="*/ 654 w 782"/>
                    <a:gd name="T17" fmla="*/ 253 h 808"/>
                    <a:gd name="T18" fmla="*/ 589 w 782"/>
                    <a:gd name="T19" fmla="*/ 365 h 808"/>
                    <a:gd name="T20" fmla="*/ 504 w 782"/>
                    <a:gd name="T21" fmla="*/ 457 h 808"/>
                    <a:gd name="T22" fmla="*/ 439 w 782"/>
                    <a:gd name="T23" fmla="*/ 541 h 808"/>
                    <a:gd name="T24" fmla="*/ 412 w 782"/>
                    <a:gd name="T25" fmla="*/ 607 h 808"/>
                    <a:gd name="T26" fmla="*/ 393 w 782"/>
                    <a:gd name="T27" fmla="*/ 653 h 808"/>
                    <a:gd name="T28" fmla="*/ 400 w 782"/>
                    <a:gd name="T29" fmla="*/ 689 h 808"/>
                    <a:gd name="T30" fmla="*/ 405 w 782"/>
                    <a:gd name="T31" fmla="*/ 711 h 808"/>
                    <a:gd name="T32" fmla="*/ 482 w 782"/>
                    <a:gd name="T33" fmla="*/ 711 h 808"/>
                    <a:gd name="T34" fmla="*/ 601 w 782"/>
                    <a:gd name="T35" fmla="*/ 692 h 808"/>
                    <a:gd name="T36" fmla="*/ 678 w 782"/>
                    <a:gd name="T37" fmla="*/ 692 h 808"/>
                    <a:gd name="T38" fmla="*/ 758 w 782"/>
                    <a:gd name="T39" fmla="*/ 723 h 808"/>
                    <a:gd name="T40" fmla="*/ 782 w 782"/>
                    <a:gd name="T41" fmla="*/ 761 h 808"/>
                    <a:gd name="T42" fmla="*/ 758 w 782"/>
                    <a:gd name="T43" fmla="*/ 796 h 808"/>
                    <a:gd name="T44" fmla="*/ 724 w 782"/>
                    <a:gd name="T45" fmla="*/ 808 h 808"/>
                    <a:gd name="T46" fmla="*/ 670 w 782"/>
                    <a:gd name="T47" fmla="*/ 792 h 808"/>
                    <a:gd name="T48" fmla="*/ 597 w 782"/>
                    <a:gd name="T49" fmla="*/ 749 h 808"/>
                    <a:gd name="T50" fmla="*/ 520 w 782"/>
                    <a:gd name="T51" fmla="*/ 757 h 808"/>
                    <a:gd name="T52" fmla="*/ 393 w 782"/>
                    <a:gd name="T53" fmla="*/ 780 h 808"/>
                    <a:gd name="T54" fmla="*/ 355 w 782"/>
                    <a:gd name="T55" fmla="*/ 773 h 808"/>
                    <a:gd name="T56" fmla="*/ 335 w 782"/>
                    <a:gd name="T57" fmla="*/ 746 h 808"/>
                    <a:gd name="T58" fmla="*/ 335 w 782"/>
                    <a:gd name="T59" fmla="*/ 681 h 808"/>
                    <a:gd name="T60" fmla="*/ 335 w 782"/>
                    <a:gd name="T61" fmla="*/ 588 h 808"/>
                    <a:gd name="T62" fmla="*/ 389 w 782"/>
                    <a:gd name="T63" fmla="*/ 518 h 808"/>
                    <a:gd name="T64" fmla="*/ 470 w 782"/>
                    <a:gd name="T65" fmla="*/ 414 h 808"/>
                    <a:gd name="T66" fmla="*/ 540 w 782"/>
                    <a:gd name="T67" fmla="*/ 323 h 808"/>
                    <a:gd name="T68" fmla="*/ 586 w 782"/>
                    <a:gd name="T69" fmla="*/ 253 h 808"/>
                    <a:gd name="T70" fmla="*/ 609 w 782"/>
                    <a:gd name="T71" fmla="*/ 192 h 808"/>
                    <a:gd name="T72" fmla="*/ 597 w 782"/>
                    <a:gd name="T73" fmla="*/ 157 h 808"/>
                    <a:gd name="T74" fmla="*/ 566 w 782"/>
                    <a:gd name="T75" fmla="*/ 115 h 808"/>
                    <a:gd name="T76" fmla="*/ 520 w 782"/>
                    <a:gd name="T77" fmla="*/ 103 h 808"/>
                    <a:gd name="T78" fmla="*/ 470 w 782"/>
                    <a:gd name="T79" fmla="*/ 103 h 808"/>
                    <a:gd name="T80" fmla="*/ 358 w 782"/>
                    <a:gd name="T81" fmla="*/ 103 h 808"/>
                    <a:gd name="T82" fmla="*/ 193 w 782"/>
                    <a:gd name="T83" fmla="*/ 134 h 808"/>
                    <a:gd name="T84" fmla="*/ 70 w 782"/>
                    <a:gd name="T85" fmla="*/ 146 h 808"/>
                    <a:gd name="T86" fmla="*/ 20 w 782"/>
                    <a:gd name="T87" fmla="*/ 134 h 808"/>
                    <a:gd name="T88" fmla="*/ 0 w 782"/>
                    <a:gd name="T89" fmla="*/ 115 h 808"/>
                    <a:gd name="T90" fmla="*/ 0 w 782"/>
                    <a:gd name="T91" fmla="*/ 76 h 80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782"/>
                    <a:gd name="T139" fmla="*/ 0 h 808"/>
                    <a:gd name="T140" fmla="*/ 782 w 782"/>
                    <a:gd name="T141" fmla="*/ 808 h 80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782" h="808">
                      <a:moveTo>
                        <a:pt x="0" y="76"/>
                      </a:moveTo>
                      <a:lnTo>
                        <a:pt x="66" y="0"/>
                      </a:lnTo>
                      <a:lnTo>
                        <a:pt x="163" y="0"/>
                      </a:lnTo>
                      <a:lnTo>
                        <a:pt x="343" y="19"/>
                      </a:lnTo>
                      <a:lnTo>
                        <a:pt x="555" y="30"/>
                      </a:lnTo>
                      <a:lnTo>
                        <a:pt x="636" y="65"/>
                      </a:lnTo>
                      <a:lnTo>
                        <a:pt x="670" y="110"/>
                      </a:lnTo>
                      <a:lnTo>
                        <a:pt x="678" y="180"/>
                      </a:lnTo>
                      <a:lnTo>
                        <a:pt x="654" y="253"/>
                      </a:lnTo>
                      <a:lnTo>
                        <a:pt x="589" y="365"/>
                      </a:lnTo>
                      <a:lnTo>
                        <a:pt x="504" y="457"/>
                      </a:lnTo>
                      <a:lnTo>
                        <a:pt x="439" y="541"/>
                      </a:lnTo>
                      <a:lnTo>
                        <a:pt x="412" y="607"/>
                      </a:lnTo>
                      <a:lnTo>
                        <a:pt x="393" y="653"/>
                      </a:lnTo>
                      <a:lnTo>
                        <a:pt x="400" y="689"/>
                      </a:lnTo>
                      <a:lnTo>
                        <a:pt x="405" y="711"/>
                      </a:lnTo>
                      <a:lnTo>
                        <a:pt x="482" y="711"/>
                      </a:lnTo>
                      <a:lnTo>
                        <a:pt x="601" y="692"/>
                      </a:lnTo>
                      <a:lnTo>
                        <a:pt x="678" y="692"/>
                      </a:lnTo>
                      <a:lnTo>
                        <a:pt x="758" y="723"/>
                      </a:lnTo>
                      <a:lnTo>
                        <a:pt x="782" y="761"/>
                      </a:lnTo>
                      <a:lnTo>
                        <a:pt x="758" y="796"/>
                      </a:lnTo>
                      <a:lnTo>
                        <a:pt x="724" y="808"/>
                      </a:lnTo>
                      <a:lnTo>
                        <a:pt x="670" y="792"/>
                      </a:lnTo>
                      <a:lnTo>
                        <a:pt x="597" y="749"/>
                      </a:lnTo>
                      <a:lnTo>
                        <a:pt x="520" y="757"/>
                      </a:lnTo>
                      <a:lnTo>
                        <a:pt x="393" y="780"/>
                      </a:lnTo>
                      <a:lnTo>
                        <a:pt x="355" y="773"/>
                      </a:lnTo>
                      <a:lnTo>
                        <a:pt x="335" y="746"/>
                      </a:lnTo>
                      <a:lnTo>
                        <a:pt x="335" y="681"/>
                      </a:lnTo>
                      <a:lnTo>
                        <a:pt x="335" y="588"/>
                      </a:lnTo>
                      <a:lnTo>
                        <a:pt x="389" y="518"/>
                      </a:lnTo>
                      <a:lnTo>
                        <a:pt x="470" y="414"/>
                      </a:lnTo>
                      <a:lnTo>
                        <a:pt x="540" y="323"/>
                      </a:lnTo>
                      <a:lnTo>
                        <a:pt x="586" y="253"/>
                      </a:lnTo>
                      <a:lnTo>
                        <a:pt x="609" y="192"/>
                      </a:lnTo>
                      <a:lnTo>
                        <a:pt x="597" y="157"/>
                      </a:lnTo>
                      <a:lnTo>
                        <a:pt x="566" y="115"/>
                      </a:lnTo>
                      <a:lnTo>
                        <a:pt x="520" y="103"/>
                      </a:lnTo>
                      <a:lnTo>
                        <a:pt x="470" y="103"/>
                      </a:lnTo>
                      <a:lnTo>
                        <a:pt x="358" y="103"/>
                      </a:lnTo>
                      <a:lnTo>
                        <a:pt x="193" y="134"/>
                      </a:lnTo>
                      <a:lnTo>
                        <a:pt x="70" y="146"/>
                      </a:lnTo>
                      <a:lnTo>
                        <a:pt x="20" y="134"/>
                      </a:lnTo>
                      <a:lnTo>
                        <a:pt x="0" y="115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248" name="Freeform 72"/>
                <p:cNvSpPr>
                  <a:spLocks noChangeAspect="1"/>
                </p:cNvSpPr>
                <p:nvPr/>
              </p:nvSpPr>
              <p:spPr bwMode="auto">
                <a:xfrm>
                  <a:off x="2448" y="2645"/>
                  <a:ext cx="331" cy="256"/>
                </a:xfrm>
                <a:custGeom>
                  <a:avLst/>
                  <a:gdLst>
                    <a:gd name="T0" fmla="*/ 808 w 992"/>
                    <a:gd name="T1" fmla="*/ 320 h 770"/>
                    <a:gd name="T2" fmla="*/ 823 w 992"/>
                    <a:gd name="T3" fmla="*/ 219 h 770"/>
                    <a:gd name="T4" fmla="*/ 881 w 992"/>
                    <a:gd name="T5" fmla="*/ 181 h 770"/>
                    <a:gd name="T6" fmla="*/ 950 w 992"/>
                    <a:gd name="T7" fmla="*/ 174 h 770"/>
                    <a:gd name="T8" fmla="*/ 992 w 992"/>
                    <a:gd name="T9" fmla="*/ 219 h 770"/>
                    <a:gd name="T10" fmla="*/ 973 w 992"/>
                    <a:gd name="T11" fmla="*/ 308 h 770"/>
                    <a:gd name="T12" fmla="*/ 935 w 992"/>
                    <a:gd name="T13" fmla="*/ 427 h 770"/>
                    <a:gd name="T14" fmla="*/ 857 w 992"/>
                    <a:gd name="T15" fmla="*/ 562 h 770"/>
                    <a:gd name="T16" fmla="*/ 761 w 992"/>
                    <a:gd name="T17" fmla="*/ 677 h 770"/>
                    <a:gd name="T18" fmla="*/ 681 w 992"/>
                    <a:gd name="T19" fmla="*/ 739 h 770"/>
                    <a:gd name="T20" fmla="*/ 592 w 992"/>
                    <a:gd name="T21" fmla="*/ 770 h 770"/>
                    <a:gd name="T22" fmla="*/ 507 w 992"/>
                    <a:gd name="T23" fmla="*/ 759 h 770"/>
                    <a:gd name="T24" fmla="*/ 442 w 992"/>
                    <a:gd name="T25" fmla="*/ 723 h 770"/>
                    <a:gd name="T26" fmla="*/ 419 w 992"/>
                    <a:gd name="T27" fmla="*/ 666 h 770"/>
                    <a:gd name="T28" fmla="*/ 392 w 992"/>
                    <a:gd name="T29" fmla="*/ 566 h 770"/>
                    <a:gd name="T30" fmla="*/ 361 w 992"/>
                    <a:gd name="T31" fmla="*/ 382 h 770"/>
                    <a:gd name="T32" fmla="*/ 338 w 992"/>
                    <a:gd name="T33" fmla="*/ 254 h 770"/>
                    <a:gd name="T34" fmla="*/ 338 w 992"/>
                    <a:gd name="T35" fmla="*/ 104 h 770"/>
                    <a:gd name="T36" fmla="*/ 323 w 992"/>
                    <a:gd name="T37" fmla="*/ 78 h 770"/>
                    <a:gd name="T38" fmla="*/ 277 w 992"/>
                    <a:gd name="T39" fmla="*/ 70 h 770"/>
                    <a:gd name="T40" fmla="*/ 223 w 992"/>
                    <a:gd name="T41" fmla="*/ 112 h 770"/>
                    <a:gd name="T42" fmla="*/ 173 w 992"/>
                    <a:gd name="T43" fmla="*/ 181 h 770"/>
                    <a:gd name="T44" fmla="*/ 115 w 992"/>
                    <a:gd name="T45" fmla="*/ 219 h 770"/>
                    <a:gd name="T46" fmla="*/ 27 w 992"/>
                    <a:gd name="T47" fmla="*/ 219 h 770"/>
                    <a:gd name="T48" fmla="*/ 0 w 992"/>
                    <a:gd name="T49" fmla="*/ 196 h 770"/>
                    <a:gd name="T50" fmla="*/ 0 w 992"/>
                    <a:gd name="T51" fmla="*/ 158 h 770"/>
                    <a:gd name="T52" fmla="*/ 39 w 992"/>
                    <a:gd name="T53" fmla="*/ 123 h 770"/>
                    <a:gd name="T54" fmla="*/ 81 w 992"/>
                    <a:gd name="T55" fmla="*/ 135 h 770"/>
                    <a:gd name="T56" fmla="*/ 119 w 992"/>
                    <a:gd name="T57" fmla="*/ 127 h 770"/>
                    <a:gd name="T58" fmla="*/ 189 w 992"/>
                    <a:gd name="T59" fmla="*/ 78 h 770"/>
                    <a:gd name="T60" fmla="*/ 257 w 992"/>
                    <a:gd name="T61" fmla="*/ 23 h 770"/>
                    <a:gd name="T62" fmla="*/ 323 w 992"/>
                    <a:gd name="T63" fmla="*/ 8 h 770"/>
                    <a:gd name="T64" fmla="*/ 415 w 992"/>
                    <a:gd name="T65" fmla="*/ 0 h 770"/>
                    <a:gd name="T66" fmla="*/ 419 w 992"/>
                    <a:gd name="T67" fmla="*/ 42 h 770"/>
                    <a:gd name="T68" fmla="*/ 397 w 992"/>
                    <a:gd name="T69" fmla="*/ 89 h 770"/>
                    <a:gd name="T70" fmla="*/ 392 w 992"/>
                    <a:gd name="T71" fmla="*/ 208 h 770"/>
                    <a:gd name="T72" fmla="*/ 419 w 992"/>
                    <a:gd name="T73" fmla="*/ 366 h 770"/>
                    <a:gd name="T74" fmla="*/ 462 w 992"/>
                    <a:gd name="T75" fmla="*/ 520 h 770"/>
                    <a:gd name="T76" fmla="*/ 499 w 992"/>
                    <a:gd name="T77" fmla="*/ 612 h 770"/>
                    <a:gd name="T78" fmla="*/ 558 w 992"/>
                    <a:gd name="T79" fmla="*/ 655 h 770"/>
                    <a:gd name="T80" fmla="*/ 615 w 992"/>
                    <a:gd name="T81" fmla="*/ 655 h 770"/>
                    <a:gd name="T82" fmla="*/ 673 w 992"/>
                    <a:gd name="T83" fmla="*/ 612 h 770"/>
                    <a:gd name="T84" fmla="*/ 750 w 992"/>
                    <a:gd name="T85" fmla="*/ 515 h 770"/>
                    <a:gd name="T86" fmla="*/ 800 w 992"/>
                    <a:gd name="T87" fmla="*/ 377 h 770"/>
                    <a:gd name="T88" fmla="*/ 808 w 992"/>
                    <a:gd name="T89" fmla="*/ 320 h 77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992"/>
                    <a:gd name="T136" fmla="*/ 0 h 770"/>
                    <a:gd name="T137" fmla="*/ 992 w 992"/>
                    <a:gd name="T138" fmla="*/ 770 h 77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992" h="770">
                      <a:moveTo>
                        <a:pt x="808" y="320"/>
                      </a:moveTo>
                      <a:lnTo>
                        <a:pt x="823" y="219"/>
                      </a:lnTo>
                      <a:lnTo>
                        <a:pt x="881" y="181"/>
                      </a:lnTo>
                      <a:lnTo>
                        <a:pt x="950" y="174"/>
                      </a:lnTo>
                      <a:lnTo>
                        <a:pt x="992" y="219"/>
                      </a:lnTo>
                      <a:lnTo>
                        <a:pt x="973" y="308"/>
                      </a:lnTo>
                      <a:lnTo>
                        <a:pt x="935" y="427"/>
                      </a:lnTo>
                      <a:lnTo>
                        <a:pt x="857" y="562"/>
                      </a:lnTo>
                      <a:lnTo>
                        <a:pt x="761" y="677"/>
                      </a:lnTo>
                      <a:lnTo>
                        <a:pt x="681" y="739"/>
                      </a:lnTo>
                      <a:lnTo>
                        <a:pt x="592" y="770"/>
                      </a:lnTo>
                      <a:lnTo>
                        <a:pt x="507" y="759"/>
                      </a:lnTo>
                      <a:lnTo>
                        <a:pt x="442" y="723"/>
                      </a:lnTo>
                      <a:lnTo>
                        <a:pt x="419" y="666"/>
                      </a:lnTo>
                      <a:lnTo>
                        <a:pt x="392" y="566"/>
                      </a:lnTo>
                      <a:lnTo>
                        <a:pt x="361" y="382"/>
                      </a:lnTo>
                      <a:lnTo>
                        <a:pt x="338" y="254"/>
                      </a:lnTo>
                      <a:lnTo>
                        <a:pt x="338" y="104"/>
                      </a:lnTo>
                      <a:lnTo>
                        <a:pt x="323" y="78"/>
                      </a:lnTo>
                      <a:lnTo>
                        <a:pt x="277" y="70"/>
                      </a:lnTo>
                      <a:lnTo>
                        <a:pt x="223" y="112"/>
                      </a:lnTo>
                      <a:lnTo>
                        <a:pt x="173" y="181"/>
                      </a:lnTo>
                      <a:lnTo>
                        <a:pt x="115" y="219"/>
                      </a:lnTo>
                      <a:lnTo>
                        <a:pt x="27" y="219"/>
                      </a:lnTo>
                      <a:lnTo>
                        <a:pt x="0" y="196"/>
                      </a:lnTo>
                      <a:lnTo>
                        <a:pt x="0" y="158"/>
                      </a:lnTo>
                      <a:lnTo>
                        <a:pt x="39" y="123"/>
                      </a:lnTo>
                      <a:lnTo>
                        <a:pt x="81" y="135"/>
                      </a:lnTo>
                      <a:lnTo>
                        <a:pt x="119" y="127"/>
                      </a:lnTo>
                      <a:lnTo>
                        <a:pt x="189" y="78"/>
                      </a:lnTo>
                      <a:lnTo>
                        <a:pt x="257" y="23"/>
                      </a:lnTo>
                      <a:lnTo>
                        <a:pt x="323" y="8"/>
                      </a:lnTo>
                      <a:lnTo>
                        <a:pt x="415" y="0"/>
                      </a:lnTo>
                      <a:lnTo>
                        <a:pt x="419" y="42"/>
                      </a:lnTo>
                      <a:lnTo>
                        <a:pt x="397" y="89"/>
                      </a:lnTo>
                      <a:lnTo>
                        <a:pt x="392" y="208"/>
                      </a:lnTo>
                      <a:lnTo>
                        <a:pt x="419" y="366"/>
                      </a:lnTo>
                      <a:lnTo>
                        <a:pt x="462" y="520"/>
                      </a:lnTo>
                      <a:lnTo>
                        <a:pt x="499" y="612"/>
                      </a:lnTo>
                      <a:lnTo>
                        <a:pt x="558" y="655"/>
                      </a:lnTo>
                      <a:lnTo>
                        <a:pt x="615" y="655"/>
                      </a:lnTo>
                      <a:lnTo>
                        <a:pt x="673" y="612"/>
                      </a:lnTo>
                      <a:lnTo>
                        <a:pt x="750" y="515"/>
                      </a:lnTo>
                      <a:lnTo>
                        <a:pt x="800" y="377"/>
                      </a:lnTo>
                      <a:lnTo>
                        <a:pt x="808" y="32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249" name="Freeform 73"/>
                <p:cNvSpPr>
                  <a:spLocks noChangeAspect="1"/>
                </p:cNvSpPr>
                <p:nvPr/>
              </p:nvSpPr>
              <p:spPr bwMode="auto">
                <a:xfrm>
                  <a:off x="2605" y="2064"/>
                  <a:ext cx="233" cy="405"/>
                </a:xfrm>
                <a:custGeom>
                  <a:avLst/>
                  <a:gdLst>
                    <a:gd name="T0" fmla="*/ 445 w 699"/>
                    <a:gd name="T1" fmla="*/ 923 h 1216"/>
                    <a:gd name="T2" fmla="*/ 560 w 699"/>
                    <a:gd name="T3" fmla="*/ 1039 h 1216"/>
                    <a:gd name="T4" fmla="*/ 606 w 699"/>
                    <a:gd name="T5" fmla="*/ 1039 h 1216"/>
                    <a:gd name="T6" fmla="*/ 684 w 699"/>
                    <a:gd name="T7" fmla="*/ 1086 h 1216"/>
                    <a:gd name="T8" fmla="*/ 699 w 699"/>
                    <a:gd name="T9" fmla="*/ 1139 h 1216"/>
                    <a:gd name="T10" fmla="*/ 676 w 699"/>
                    <a:gd name="T11" fmla="*/ 1208 h 1216"/>
                    <a:gd name="T12" fmla="*/ 614 w 699"/>
                    <a:gd name="T13" fmla="*/ 1216 h 1216"/>
                    <a:gd name="T14" fmla="*/ 537 w 699"/>
                    <a:gd name="T15" fmla="*/ 1162 h 1216"/>
                    <a:gd name="T16" fmla="*/ 383 w 699"/>
                    <a:gd name="T17" fmla="*/ 1016 h 1216"/>
                    <a:gd name="T18" fmla="*/ 284 w 699"/>
                    <a:gd name="T19" fmla="*/ 878 h 1216"/>
                    <a:gd name="T20" fmla="*/ 237 w 699"/>
                    <a:gd name="T21" fmla="*/ 769 h 1216"/>
                    <a:gd name="T22" fmla="*/ 206 w 699"/>
                    <a:gd name="T23" fmla="*/ 585 h 1216"/>
                    <a:gd name="T24" fmla="*/ 206 w 699"/>
                    <a:gd name="T25" fmla="*/ 346 h 1216"/>
                    <a:gd name="T26" fmla="*/ 198 w 699"/>
                    <a:gd name="T27" fmla="*/ 285 h 1216"/>
                    <a:gd name="T28" fmla="*/ 153 w 699"/>
                    <a:gd name="T29" fmla="*/ 239 h 1216"/>
                    <a:gd name="T30" fmla="*/ 22 w 699"/>
                    <a:gd name="T31" fmla="*/ 247 h 1216"/>
                    <a:gd name="T32" fmla="*/ 0 w 699"/>
                    <a:gd name="T33" fmla="*/ 223 h 1216"/>
                    <a:gd name="T34" fmla="*/ 29 w 699"/>
                    <a:gd name="T35" fmla="*/ 208 h 1216"/>
                    <a:gd name="T36" fmla="*/ 122 w 699"/>
                    <a:gd name="T37" fmla="*/ 200 h 1216"/>
                    <a:gd name="T38" fmla="*/ 138 w 699"/>
                    <a:gd name="T39" fmla="*/ 185 h 1216"/>
                    <a:gd name="T40" fmla="*/ 6 w 699"/>
                    <a:gd name="T41" fmla="*/ 107 h 1216"/>
                    <a:gd name="T42" fmla="*/ 6 w 699"/>
                    <a:gd name="T43" fmla="*/ 77 h 1216"/>
                    <a:gd name="T44" fmla="*/ 29 w 699"/>
                    <a:gd name="T45" fmla="*/ 70 h 1216"/>
                    <a:gd name="T46" fmla="*/ 138 w 699"/>
                    <a:gd name="T47" fmla="*/ 130 h 1216"/>
                    <a:gd name="T48" fmla="*/ 161 w 699"/>
                    <a:gd name="T49" fmla="*/ 123 h 1216"/>
                    <a:gd name="T50" fmla="*/ 138 w 699"/>
                    <a:gd name="T51" fmla="*/ 8 h 1216"/>
                    <a:gd name="T52" fmla="*/ 153 w 699"/>
                    <a:gd name="T53" fmla="*/ 0 h 1216"/>
                    <a:gd name="T54" fmla="*/ 169 w 699"/>
                    <a:gd name="T55" fmla="*/ 8 h 1216"/>
                    <a:gd name="T56" fmla="*/ 198 w 699"/>
                    <a:gd name="T57" fmla="*/ 123 h 1216"/>
                    <a:gd name="T58" fmla="*/ 222 w 699"/>
                    <a:gd name="T59" fmla="*/ 130 h 1216"/>
                    <a:gd name="T60" fmla="*/ 284 w 699"/>
                    <a:gd name="T61" fmla="*/ 8 h 1216"/>
                    <a:gd name="T62" fmla="*/ 299 w 699"/>
                    <a:gd name="T63" fmla="*/ 8 h 1216"/>
                    <a:gd name="T64" fmla="*/ 299 w 699"/>
                    <a:gd name="T65" fmla="*/ 46 h 1216"/>
                    <a:gd name="T66" fmla="*/ 260 w 699"/>
                    <a:gd name="T67" fmla="*/ 146 h 1216"/>
                    <a:gd name="T68" fmla="*/ 260 w 699"/>
                    <a:gd name="T69" fmla="*/ 200 h 1216"/>
                    <a:gd name="T70" fmla="*/ 276 w 699"/>
                    <a:gd name="T71" fmla="*/ 270 h 1216"/>
                    <a:gd name="T72" fmla="*/ 268 w 699"/>
                    <a:gd name="T73" fmla="*/ 361 h 1216"/>
                    <a:gd name="T74" fmla="*/ 276 w 699"/>
                    <a:gd name="T75" fmla="*/ 531 h 1216"/>
                    <a:gd name="T76" fmla="*/ 291 w 699"/>
                    <a:gd name="T77" fmla="*/ 639 h 1216"/>
                    <a:gd name="T78" fmla="*/ 330 w 699"/>
                    <a:gd name="T79" fmla="*/ 762 h 1216"/>
                    <a:gd name="T80" fmla="*/ 383 w 699"/>
                    <a:gd name="T81" fmla="*/ 855 h 1216"/>
                    <a:gd name="T82" fmla="*/ 445 w 699"/>
                    <a:gd name="T83" fmla="*/ 923 h 121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99"/>
                    <a:gd name="T127" fmla="*/ 0 h 1216"/>
                    <a:gd name="T128" fmla="*/ 699 w 699"/>
                    <a:gd name="T129" fmla="*/ 1216 h 121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99" h="1216">
                      <a:moveTo>
                        <a:pt x="445" y="923"/>
                      </a:moveTo>
                      <a:lnTo>
                        <a:pt x="560" y="1039"/>
                      </a:lnTo>
                      <a:lnTo>
                        <a:pt x="606" y="1039"/>
                      </a:lnTo>
                      <a:lnTo>
                        <a:pt x="684" y="1086"/>
                      </a:lnTo>
                      <a:lnTo>
                        <a:pt x="699" y="1139"/>
                      </a:lnTo>
                      <a:lnTo>
                        <a:pt x="676" y="1208"/>
                      </a:lnTo>
                      <a:lnTo>
                        <a:pt x="614" y="1216"/>
                      </a:lnTo>
                      <a:lnTo>
                        <a:pt x="537" y="1162"/>
                      </a:lnTo>
                      <a:lnTo>
                        <a:pt x="383" y="1016"/>
                      </a:lnTo>
                      <a:lnTo>
                        <a:pt x="284" y="878"/>
                      </a:lnTo>
                      <a:lnTo>
                        <a:pt x="237" y="769"/>
                      </a:lnTo>
                      <a:lnTo>
                        <a:pt x="206" y="585"/>
                      </a:lnTo>
                      <a:lnTo>
                        <a:pt x="206" y="346"/>
                      </a:lnTo>
                      <a:lnTo>
                        <a:pt x="198" y="285"/>
                      </a:lnTo>
                      <a:lnTo>
                        <a:pt x="153" y="239"/>
                      </a:lnTo>
                      <a:lnTo>
                        <a:pt x="22" y="247"/>
                      </a:lnTo>
                      <a:lnTo>
                        <a:pt x="0" y="223"/>
                      </a:lnTo>
                      <a:lnTo>
                        <a:pt x="29" y="208"/>
                      </a:lnTo>
                      <a:lnTo>
                        <a:pt x="122" y="200"/>
                      </a:lnTo>
                      <a:lnTo>
                        <a:pt x="138" y="185"/>
                      </a:lnTo>
                      <a:lnTo>
                        <a:pt x="6" y="107"/>
                      </a:lnTo>
                      <a:lnTo>
                        <a:pt x="6" y="77"/>
                      </a:lnTo>
                      <a:lnTo>
                        <a:pt x="29" y="70"/>
                      </a:lnTo>
                      <a:lnTo>
                        <a:pt x="138" y="130"/>
                      </a:lnTo>
                      <a:lnTo>
                        <a:pt x="161" y="123"/>
                      </a:lnTo>
                      <a:lnTo>
                        <a:pt x="138" y="8"/>
                      </a:lnTo>
                      <a:lnTo>
                        <a:pt x="153" y="0"/>
                      </a:lnTo>
                      <a:lnTo>
                        <a:pt x="169" y="8"/>
                      </a:lnTo>
                      <a:lnTo>
                        <a:pt x="198" y="123"/>
                      </a:lnTo>
                      <a:lnTo>
                        <a:pt x="222" y="130"/>
                      </a:lnTo>
                      <a:lnTo>
                        <a:pt x="284" y="8"/>
                      </a:lnTo>
                      <a:lnTo>
                        <a:pt x="299" y="8"/>
                      </a:lnTo>
                      <a:lnTo>
                        <a:pt x="299" y="46"/>
                      </a:lnTo>
                      <a:lnTo>
                        <a:pt x="260" y="146"/>
                      </a:lnTo>
                      <a:lnTo>
                        <a:pt x="260" y="200"/>
                      </a:lnTo>
                      <a:lnTo>
                        <a:pt x="276" y="270"/>
                      </a:lnTo>
                      <a:lnTo>
                        <a:pt x="268" y="361"/>
                      </a:lnTo>
                      <a:lnTo>
                        <a:pt x="276" y="531"/>
                      </a:lnTo>
                      <a:lnTo>
                        <a:pt x="291" y="639"/>
                      </a:lnTo>
                      <a:lnTo>
                        <a:pt x="330" y="762"/>
                      </a:lnTo>
                      <a:lnTo>
                        <a:pt x="383" y="855"/>
                      </a:lnTo>
                      <a:lnTo>
                        <a:pt x="445" y="92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250" name="Freeform 74"/>
                <p:cNvSpPr>
                  <a:spLocks noChangeAspect="1"/>
                </p:cNvSpPr>
                <p:nvPr/>
              </p:nvSpPr>
              <p:spPr bwMode="auto">
                <a:xfrm>
                  <a:off x="2887" y="2100"/>
                  <a:ext cx="305" cy="379"/>
                </a:xfrm>
                <a:custGeom>
                  <a:avLst/>
                  <a:gdLst>
                    <a:gd name="T0" fmla="*/ 15 w 915"/>
                    <a:gd name="T1" fmla="*/ 1008 h 1139"/>
                    <a:gd name="T2" fmla="*/ 0 w 915"/>
                    <a:gd name="T3" fmla="*/ 1061 h 1139"/>
                    <a:gd name="T4" fmla="*/ 15 w 915"/>
                    <a:gd name="T5" fmla="*/ 1139 h 1139"/>
                    <a:gd name="T6" fmla="*/ 70 w 915"/>
                    <a:gd name="T7" fmla="*/ 1139 h 1139"/>
                    <a:gd name="T8" fmla="*/ 231 w 915"/>
                    <a:gd name="T9" fmla="*/ 1108 h 1139"/>
                    <a:gd name="T10" fmla="*/ 408 w 915"/>
                    <a:gd name="T11" fmla="*/ 1046 h 1139"/>
                    <a:gd name="T12" fmla="*/ 554 w 915"/>
                    <a:gd name="T13" fmla="*/ 946 h 1139"/>
                    <a:gd name="T14" fmla="*/ 639 w 915"/>
                    <a:gd name="T15" fmla="*/ 816 h 1139"/>
                    <a:gd name="T16" fmla="*/ 715 w 915"/>
                    <a:gd name="T17" fmla="*/ 593 h 1139"/>
                    <a:gd name="T18" fmla="*/ 738 w 915"/>
                    <a:gd name="T19" fmla="*/ 385 h 1139"/>
                    <a:gd name="T20" fmla="*/ 738 w 915"/>
                    <a:gd name="T21" fmla="*/ 285 h 1139"/>
                    <a:gd name="T22" fmla="*/ 777 w 915"/>
                    <a:gd name="T23" fmla="*/ 224 h 1139"/>
                    <a:gd name="T24" fmla="*/ 845 w 915"/>
                    <a:gd name="T25" fmla="*/ 200 h 1139"/>
                    <a:gd name="T26" fmla="*/ 907 w 915"/>
                    <a:gd name="T27" fmla="*/ 200 h 1139"/>
                    <a:gd name="T28" fmla="*/ 915 w 915"/>
                    <a:gd name="T29" fmla="*/ 169 h 1139"/>
                    <a:gd name="T30" fmla="*/ 823 w 915"/>
                    <a:gd name="T31" fmla="*/ 177 h 1139"/>
                    <a:gd name="T32" fmla="*/ 808 w 915"/>
                    <a:gd name="T33" fmla="*/ 154 h 1139"/>
                    <a:gd name="T34" fmla="*/ 884 w 915"/>
                    <a:gd name="T35" fmla="*/ 70 h 1139"/>
                    <a:gd name="T36" fmla="*/ 868 w 915"/>
                    <a:gd name="T37" fmla="*/ 47 h 1139"/>
                    <a:gd name="T38" fmla="*/ 853 w 915"/>
                    <a:gd name="T39" fmla="*/ 62 h 1139"/>
                    <a:gd name="T40" fmla="*/ 792 w 915"/>
                    <a:gd name="T41" fmla="*/ 123 h 1139"/>
                    <a:gd name="T42" fmla="*/ 777 w 915"/>
                    <a:gd name="T43" fmla="*/ 123 h 1139"/>
                    <a:gd name="T44" fmla="*/ 777 w 915"/>
                    <a:gd name="T45" fmla="*/ 16 h 1139"/>
                    <a:gd name="T46" fmla="*/ 761 w 915"/>
                    <a:gd name="T47" fmla="*/ 0 h 1139"/>
                    <a:gd name="T48" fmla="*/ 738 w 915"/>
                    <a:gd name="T49" fmla="*/ 8 h 1139"/>
                    <a:gd name="T50" fmla="*/ 746 w 915"/>
                    <a:gd name="T51" fmla="*/ 123 h 1139"/>
                    <a:gd name="T52" fmla="*/ 730 w 915"/>
                    <a:gd name="T53" fmla="*/ 131 h 1139"/>
                    <a:gd name="T54" fmla="*/ 668 w 915"/>
                    <a:gd name="T55" fmla="*/ 70 h 1139"/>
                    <a:gd name="T56" fmla="*/ 623 w 915"/>
                    <a:gd name="T57" fmla="*/ 62 h 1139"/>
                    <a:gd name="T58" fmla="*/ 631 w 915"/>
                    <a:gd name="T59" fmla="*/ 93 h 1139"/>
                    <a:gd name="T60" fmla="*/ 699 w 915"/>
                    <a:gd name="T61" fmla="*/ 162 h 1139"/>
                    <a:gd name="T62" fmla="*/ 699 w 915"/>
                    <a:gd name="T63" fmla="*/ 200 h 1139"/>
                    <a:gd name="T64" fmla="*/ 676 w 915"/>
                    <a:gd name="T65" fmla="*/ 278 h 1139"/>
                    <a:gd name="T66" fmla="*/ 676 w 915"/>
                    <a:gd name="T67" fmla="*/ 346 h 1139"/>
                    <a:gd name="T68" fmla="*/ 676 w 915"/>
                    <a:gd name="T69" fmla="*/ 462 h 1139"/>
                    <a:gd name="T70" fmla="*/ 645 w 915"/>
                    <a:gd name="T71" fmla="*/ 608 h 1139"/>
                    <a:gd name="T72" fmla="*/ 615 w 915"/>
                    <a:gd name="T73" fmla="*/ 700 h 1139"/>
                    <a:gd name="T74" fmla="*/ 561 w 915"/>
                    <a:gd name="T75" fmla="*/ 816 h 1139"/>
                    <a:gd name="T76" fmla="*/ 499 w 915"/>
                    <a:gd name="T77" fmla="*/ 908 h 1139"/>
                    <a:gd name="T78" fmla="*/ 454 w 915"/>
                    <a:gd name="T79" fmla="*/ 954 h 1139"/>
                    <a:gd name="T80" fmla="*/ 330 w 915"/>
                    <a:gd name="T81" fmla="*/ 993 h 1139"/>
                    <a:gd name="T82" fmla="*/ 215 w 915"/>
                    <a:gd name="T83" fmla="*/ 1008 h 1139"/>
                    <a:gd name="T84" fmla="*/ 99 w 915"/>
                    <a:gd name="T85" fmla="*/ 1024 h 1139"/>
                    <a:gd name="T86" fmla="*/ 15 w 915"/>
                    <a:gd name="T87" fmla="*/ 1008 h 113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915"/>
                    <a:gd name="T133" fmla="*/ 0 h 1139"/>
                    <a:gd name="T134" fmla="*/ 915 w 915"/>
                    <a:gd name="T135" fmla="*/ 1139 h 113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915" h="1139">
                      <a:moveTo>
                        <a:pt x="15" y="1008"/>
                      </a:moveTo>
                      <a:lnTo>
                        <a:pt x="0" y="1061"/>
                      </a:lnTo>
                      <a:lnTo>
                        <a:pt x="15" y="1139"/>
                      </a:lnTo>
                      <a:lnTo>
                        <a:pt x="70" y="1139"/>
                      </a:lnTo>
                      <a:lnTo>
                        <a:pt x="231" y="1108"/>
                      </a:lnTo>
                      <a:lnTo>
                        <a:pt x="408" y="1046"/>
                      </a:lnTo>
                      <a:lnTo>
                        <a:pt x="554" y="946"/>
                      </a:lnTo>
                      <a:lnTo>
                        <a:pt x="639" y="816"/>
                      </a:lnTo>
                      <a:lnTo>
                        <a:pt x="715" y="593"/>
                      </a:lnTo>
                      <a:lnTo>
                        <a:pt x="738" y="385"/>
                      </a:lnTo>
                      <a:lnTo>
                        <a:pt x="738" y="285"/>
                      </a:lnTo>
                      <a:lnTo>
                        <a:pt x="777" y="224"/>
                      </a:lnTo>
                      <a:lnTo>
                        <a:pt x="845" y="200"/>
                      </a:lnTo>
                      <a:lnTo>
                        <a:pt x="907" y="200"/>
                      </a:lnTo>
                      <a:lnTo>
                        <a:pt x="915" y="169"/>
                      </a:lnTo>
                      <a:lnTo>
                        <a:pt x="823" y="177"/>
                      </a:lnTo>
                      <a:lnTo>
                        <a:pt x="808" y="154"/>
                      </a:lnTo>
                      <a:lnTo>
                        <a:pt x="884" y="70"/>
                      </a:lnTo>
                      <a:lnTo>
                        <a:pt x="868" y="47"/>
                      </a:lnTo>
                      <a:lnTo>
                        <a:pt x="853" y="62"/>
                      </a:lnTo>
                      <a:lnTo>
                        <a:pt x="792" y="123"/>
                      </a:lnTo>
                      <a:lnTo>
                        <a:pt x="777" y="123"/>
                      </a:lnTo>
                      <a:lnTo>
                        <a:pt x="777" y="16"/>
                      </a:lnTo>
                      <a:lnTo>
                        <a:pt x="761" y="0"/>
                      </a:lnTo>
                      <a:lnTo>
                        <a:pt x="738" y="8"/>
                      </a:lnTo>
                      <a:lnTo>
                        <a:pt x="746" y="123"/>
                      </a:lnTo>
                      <a:lnTo>
                        <a:pt x="730" y="131"/>
                      </a:lnTo>
                      <a:lnTo>
                        <a:pt x="668" y="70"/>
                      </a:lnTo>
                      <a:lnTo>
                        <a:pt x="623" y="62"/>
                      </a:lnTo>
                      <a:lnTo>
                        <a:pt x="631" y="93"/>
                      </a:lnTo>
                      <a:lnTo>
                        <a:pt x="699" y="162"/>
                      </a:lnTo>
                      <a:lnTo>
                        <a:pt x="699" y="200"/>
                      </a:lnTo>
                      <a:lnTo>
                        <a:pt x="676" y="278"/>
                      </a:lnTo>
                      <a:lnTo>
                        <a:pt x="676" y="346"/>
                      </a:lnTo>
                      <a:lnTo>
                        <a:pt x="676" y="462"/>
                      </a:lnTo>
                      <a:lnTo>
                        <a:pt x="645" y="608"/>
                      </a:lnTo>
                      <a:lnTo>
                        <a:pt x="615" y="700"/>
                      </a:lnTo>
                      <a:lnTo>
                        <a:pt x="561" y="816"/>
                      </a:lnTo>
                      <a:lnTo>
                        <a:pt x="499" y="908"/>
                      </a:lnTo>
                      <a:lnTo>
                        <a:pt x="454" y="954"/>
                      </a:lnTo>
                      <a:lnTo>
                        <a:pt x="330" y="993"/>
                      </a:lnTo>
                      <a:lnTo>
                        <a:pt x="215" y="1008"/>
                      </a:lnTo>
                      <a:lnTo>
                        <a:pt x="99" y="1024"/>
                      </a:lnTo>
                      <a:lnTo>
                        <a:pt x="15" y="100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244" name="Line 75"/>
              <p:cNvSpPr>
                <a:spLocks noChangeAspect="1" noChangeShapeType="1"/>
              </p:cNvSpPr>
              <p:nvPr/>
            </p:nvSpPr>
            <p:spPr bwMode="auto">
              <a:xfrm flipV="1">
                <a:off x="1824" y="3840"/>
                <a:ext cx="576" cy="193"/>
              </a:xfrm>
              <a:prstGeom prst="line">
                <a:avLst/>
              </a:prstGeom>
              <a:noFill/>
              <a:ln w="6350">
                <a:solidFill>
                  <a:schemeClr val="hlink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34" name="Group 76"/>
            <p:cNvGrpSpPr>
              <a:grpSpLocks noChangeAspect="1"/>
            </p:cNvGrpSpPr>
            <p:nvPr/>
          </p:nvGrpSpPr>
          <p:grpSpPr bwMode="auto">
            <a:xfrm rot="325367" flipH="1">
              <a:off x="2580" y="3601"/>
              <a:ext cx="141" cy="153"/>
              <a:chOff x="1584" y="3072"/>
              <a:chExt cx="816" cy="961"/>
            </a:xfrm>
          </p:grpSpPr>
          <p:grpSp>
            <p:nvGrpSpPr>
              <p:cNvPr id="2235" name="Group 77"/>
              <p:cNvGrpSpPr>
                <a:grpSpLocks noChangeAspect="1"/>
              </p:cNvGrpSpPr>
              <p:nvPr/>
            </p:nvGrpSpPr>
            <p:grpSpPr bwMode="auto">
              <a:xfrm rot="-1717408">
                <a:off x="1584" y="3072"/>
                <a:ext cx="744" cy="912"/>
                <a:chOff x="2448" y="2064"/>
                <a:chExt cx="744" cy="912"/>
              </a:xfrm>
            </p:grpSpPr>
            <p:sp>
              <p:nvSpPr>
                <p:cNvPr id="2237" name="Freeform 78"/>
                <p:cNvSpPr>
                  <a:spLocks noChangeAspect="1"/>
                </p:cNvSpPr>
                <p:nvPr/>
              </p:nvSpPr>
              <p:spPr bwMode="auto">
                <a:xfrm>
                  <a:off x="2810" y="2195"/>
                  <a:ext cx="200" cy="202"/>
                </a:xfrm>
                <a:custGeom>
                  <a:avLst/>
                  <a:gdLst>
                    <a:gd name="T0" fmla="*/ 388 w 600"/>
                    <a:gd name="T1" fmla="*/ 289 h 608"/>
                    <a:gd name="T2" fmla="*/ 372 w 600"/>
                    <a:gd name="T3" fmla="*/ 177 h 608"/>
                    <a:gd name="T4" fmla="*/ 341 w 600"/>
                    <a:gd name="T5" fmla="*/ 78 h 608"/>
                    <a:gd name="T6" fmla="*/ 284 w 600"/>
                    <a:gd name="T7" fmla="*/ 24 h 608"/>
                    <a:gd name="T8" fmla="*/ 185 w 600"/>
                    <a:gd name="T9" fmla="*/ 0 h 608"/>
                    <a:gd name="T10" fmla="*/ 100 w 600"/>
                    <a:gd name="T11" fmla="*/ 24 h 608"/>
                    <a:gd name="T12" fmla="*/ 19 w 600"/>
                    <a:gd name="T13" fmla="*/ 123 h 608"/>
                    <a:gd name="T14" fmla="*/ 0 w 600"/>
                    <a:gd name="T15" fmla="*/ 243 h 608"/>
                    <a:gd name="T16" fmla="*/ 19 w 600"/>
                    <a:gd name="T17" fmla="*/ 370 h 608"/>
                    <a:gd name="T18" fmla="*/ 50 w 600"/>
                    <a:gd name="T19" fmla="*/ 447 h 608"/>
                    <a:gd name="T20" fmla="*/ 88 w 600"/>
                    <a:gd name="T21" fmla="*/ 528 h 608"/>
                    <a:gd name="T22" fmla="*/ 130 w 600"/>
                    <a:gd name="T23" fmla="*/ 582 h 608"/>
                    <a:gd name="T24" fmla="*/ 177 w 600"/>
                    <a:gd name="T25" fmla="*/ 608 h 608"/>
                    <a:gd name="T26" fmla="*/ 242 w 600"/>
                    <a:gd name="T27" fmla="*/ 585 h 608"/>
                    <a:gd name="T28" fmla="*/ 307 w 600"/>
                    <a:gd name="T29" fmla="*/ 531 h 608"/>
                    <a:gd name="T30" fmla="*/ 349 w 600"/>
                    <a:gd name="T31" fmla="*/ 455 h 608"/>
                    <a:gd name="T32" fmla="*/ 388 w 600"/>
                    <a:gd name="T33" fmla="*/ 390 h 608"/>
                    <a:gd name="T34" fmla="*/ 400 w 600"/>
                    <a:gd name="T35" fmla="*/ 351 h 608"/>
                    <a:gd name="T36" fmla="*/ 565 w 600"/>
                    <a:gd name="T37" fmla="*/ 293 h 608"/>
                    <a:gd name="T38" fmla="*/ 600 w 600"/>
                    <a:gd name="T39" fmla="*/ 270 h 608"/>
                    <a:gd name="T40" fmla="*/ 580 w 600"/>
                    <a:gd name="T41" fmla="*/ 235 h 608"/>
                    <a:gd name="T42" fmla="*/ 388 w 600"/>
                    <a:gd name="T43" fmla="*/ 289 h 60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00"/>
                    <a:gd name="T67" fmla="*/ 0 h 608"/>
                    <a:gd name="T68" fmla="*/ 600 w 600"/>
                    <a:gd name="T69" fmla="*/ 608 h 60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00" h="608">
                      <a:moveTo>
                        <a:pt x="388" y="289"/>
                      </a:moveTo>
                      <a:lnTo>
                        <a:pt x="372" y="177"/>
                      </a:lnTo>
                      <a:lnTo>
                        <a:pt x="341" y="78"/>
                      </a:lnTo>
                      <a:lnTo>
                        <a:pt x="284" y="24"/>
                      </a:lnTo>
                      <a:lnTo>
                        <a:pt x="185" y="0"/>
                      </a:lnTo>
                      <a:lnTo>
                        <a:pt x="100" y="24"/>
                      </a:lnTo>
                      <a:lnTo>
                        <a:pt x="19" y="123"/>
                      </a:lnTo>
                      <a:lnTo>
                        <a:pt x="0" y="243"/>
                      </a:lnTo>
                      <a:lnTo>
                        <a:pt x="19" y="370"/>
                      </a:lnTo>
                      <a:lnTo>
                        <a:pt x="50" y="447"/>
                      </a:lnTo>
                      <a:lnTo>
                        <a:pt x="88" y="528"/>
                      </a:lnTo>
                      <a:lnTo>
                        <a:pt x="130" y="582"/>
                      </a:lnTo>
                      <a:lnTo>
                        <a:pt x="177" y="608"/>
                      </a:lnTo>
                      <a:lnTo>
                        <a:pt x="242" y="585"/>
                      </a:lnTo>
                      <a:lnTo>
                        <a:pt x="307" y="531"/>
                      </a:lnTo>
                      <a:lnTo>
                        <a:pt x="349" y="455"/>
                      </a:lnTo>
                      <a:lnTo>
                        <a:pt x="388" y="390"/>
                      </a:lnTo>
                      <a:lnTo>
                        <a:pt x="400" y="351"/>
                      </a:lnTo>
                      <a:lnTo>
                        <a:pt x="565" y="293"/>
                      </a:lnTo>
                      <a:lnTo>
                        <a:pt x="600" y="270"/>
                      </a:lnTo>
                      <a:lnTo>
                        <a:pt x="580" y="235"/>
                      </a:lnTo>
                      <a:lnTo>
                        <a:pt x="388" y="289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238" name="Freeform 79"/>
                <p:cNvSpPr>
                  <a:spLocks noChangeAspect="1"/>
                </p:cNvSpPr>
                <p:nvPr/>
              </p:nvSpPr>
              <p:spPr bwMode="auto">
                <a:xfrm>
                  <a:off x="2712" y="2413"/>
                  <a:ext cx="206" cy="361"/>
                </a:xfrm>
                <a:custGeom>
                  <a:avLst/>
                  <a:gdLst>
                    <a:gd name="T0" fmla="*/ 208 w 619"/>
                    <a:gd name="T1" fmla="*/ 161 h 1085"/>
                    <a:gd name="T2" fmla="*/ 284 w 619"/>
                    <a:gd name="T3" fmla="*/ 80 h 1085"/>
                    <a:gd name="T4" fmla="*/ 411 w 619"/>
                    <a:gd name="T5" fmla="*/ 3 h 1085"/>
                    <a:gd name="T6" fmla="*/ 469 w 619"/>
                    <a:gd name="T7" fmla="*/ 0 h 1085"/>
                    <a:gd name="T8" fmla="*/ 573 w 619"/>
                    <a:gd name="T9" fmla="*/ 34 h 1085"/>
                    <a:gd name="T10" fmla="*/ 619 w 619"/>
                    <a:gd name="T11" fmla="*/ 85 h 1085"/>
                    <a:gd name="T12" fmla="*/ 619 w 619"/>
                    <a:gd name="T13" fmla="*/ 161 h 1085"/>
                    <a:gd name="T14" fmla="*/ 542 w 619"/>
                    <a:gd name="T15" fmla="*/ 304 h 1085"/>
                    <a:gd name="T16" fmla="*/ 458 w 619"/>
                    <a:gd name="T17" fmla="*/ 415 h 1085"/>
                    <a:gd name="T18" fmla="*/ 422 w 619"/>
                    <a:gd name="T19" fmla="*/ 508 h 1085"/>
                    <a:gd name="T20" fmla="*/ 399 w 619"/>
                    <a:gd name="T21" fmla="*/ 615 h 1085"/>
                    <a:gd name="T22" fmla="*/ 422 w 619"/>
                    <a:gd name="T23" fmla="*/ 719 h 1085"/>
                    <a:gd name="T24" fmla="*/ 445 w 619"/>
                    <a:gd name="T25" fmla="*/ 820 h 1085"/>
                    <a:gd name="T26" fmla="*/ 445 w 619"/>
                    <a:gd name="T27" fmla="*/ 935 h 1085"/>
                    <a:gd name="T28" fmla="*/ 411 w 619"/>
                    <a:gd name="T29" fmla="*/ 1005 h 1085"/>
                    <a:gd name="T30" fmla="*/ 334 w 619"/>
                    <a:gd name="T31" fmla="*/ 1043 h 1085"/>
                    <a:gd name="T32" fmla="*/ 242 w 619"/>
                    <a:gd name="T33" fmla="*/ 1085 h 1085"/>
                    <a:gd name="T34" fmla="*/ 157 w 619"/>
                    <a:gd name="T35" fmla="*/ 1085 h 1085"/>
                    <a:gd name="T36" fmla="*/ 100 w 619"/>
                    <a:gd name="T37" fmla="*/ 1054 h 1085"/>
                    <a:gd name="T38" fmla="*/ 23 w 619"/>
                    <a:gd name="T39" fmla="*/ 927 h 1085"/>
                    <a:gd name="T40" fmla="*/ 0 w 619"/>
                    <a:gd name="T41" fmla="*/ 797 h 1085"/>
                    <a:gd name="T42" fmla="*/ 8 w 619"/>
                    <a:gd name="T43" fmla="*/ 628 h 1085"/>
                    <a:gd name="T44" fmla="*/ 65 w 619"/>
                    <a:gd name="T45" fmla="*/ 415 h 1085"/>
                    <a:gd name="T46" fmla="*/ 123 w 619"/>
                    <a:gd name="T47" fmla="*/ 277 h 1085"/>
                    <a:gd name="T48" fmla="*/ 208 w 619"/>
                    <a:gd name="T49" fmla="*/ 161 h 108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19"/>
                    <a:gd name="T76" fmla="*/ 0 h 1085"/>
                    <a:gd name="T77" fmla="*/ 619 w 619"/>
                    <a:gd name="T78" fmla="*/ 1085 h 108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19" h="1085">
                      <a:moveTo>
                        <a:pt x="208" y="161"/>
                      </a:moveTo>
                      <a:lnTo>
                        <a:pt x="284" y="80"/>
                      </a:lnTo>
                      <a:lnTo>
                        <a:pt x="411" y="3"/>
                      </a:lnTo>
                      <a:lnTo>
                        <a:pt x="469" y="0"/>
                      </a:lnTo>
                      <a:lnTo>
                        <a:pt x="573" y="34"/>
                      </a:lnTo>
                      <a:lnTo>
                        <a:pt x="619" y="85"/>
                      </a:lnTo>
                      <a:lnTo>
                        <a:pt x="619" y="161"/>
                      </a:lnTo>
                      <a:lnTo>
                        <a:pt x="542" y="304"/>
                      </a:lnTo>
                      <a:lnTo>
                        <a:pt x="458" y="415"/>
                      </a:lnTo>
                      <a:lnTo>
                        <a:pt x="422" y="508"/>
                      </a:lnTo>
                      <a:lnTo>
                        <a:pt x="399" y="615"/>
                      </a:lnTo>
                      <a:lnTo>
                        <a:pt x="422" y="719"/>
                      </a:lnTo>
                      <a:lnTo>
                        <a:pt x="445" y="820"/>
                      </a:lnTo>
                      <a:lnTo>
                        <a:pt x="445" y="935"/>
                      </a:lnTo>
                      <a:lnTo>
                        <a:pt x="411" y="1005"/>
                      </a:lnTo>
                      <a:lnTo>
                        <a:pt x="334" y="1043"/>
                      </a:lnTo>
                      <a:lnTo>
                        <a:pt x="242" y="1085"/>
                      </a:lnTo>
                      <a:lnTo>
                        <a:pt x="157" y="1085"/>
                      </a:lnTo>
                      <a:lnTo>
                        <a:pt x="100" y="1054"/>
                      </a:lnTo>
                      <a:lnTo>
                        <a:pt x="23" y="927"/>
                      </a:lnTo>
                      <a:lnTo>
                        <a:pt x="0" y="797"/>
                      </a:lnTo>
                      <a:lnTo>
                        <a:pt x="8" y="628"/>
                      </a:lnTo>
                      <a:lnTo>
                        <a:pt x="65" y="415"/>
                      </a:lnTo>
                      <a:lnTo>
                        <a:pt x="123" y="277"/>
                      </a:lnTo>
                      <a:lnTo>
                        <a:pt x="208" y="16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239" name="Freeform 80"/>
                <p:cNvSpPr>
                  <a:spLocks noChangeAspect="1"/>
                </p:cNvSpPr>
                <p:nvPr/>
              </p:nvSpPr>
              <p:spPr bwMode="auto">
                <a:xfrm>
                  <a:off x="2726" y="2706"/>
                  <a:ext cx="261" cy="270"/>
                </a:xfrm>
                <a:custGeom>
                  <a:avLst/>
                  <a:gdLst>
                    <a:gd name="T0" fmla="*/ 0 w 782"/>
                    <a:gd name="T1" fmla="*/ 76 h 808"/>
                    <a:gd name="T2" fmla="*/ 66 w 782"/>
                    <a:gd name="T3" fmla="*/ 0 h 808"/>
                    <a:gd name="T4" fmla="*/ 163 w 782"/>
                    <a:gd name="T5" fmla="*/ 0 h 808"/>
                    <a:gd name="T6" fmla="*/ 343 w 782"/>
                    <a:gd name="T7" fmla="*/ 19 h 808"/>
                    <a:gd name="T8" fmla="*/ 555 w 782"/>
                    <a:gd name="T9" fmla="*/ 30 h 808"/>
                    <a:gd name="T10" fmla="*/ 636 w 782"/>
                    <a:gd name="T11" fmla="*/ 65 h 808"/>
                    <a:gd name="T12" fmla="*/ 670 w 782"/>
                    <a:gd name="T13" fmla="*/ 110 h 808"/>
                    <a:gd name="T14" fmla="*/ 678 w 782"/>
                    <a:gd name="T15" fmla="*/ 180 h 808"/>
                    <a:gd name="T16" fmla="*/ 654 w 782"/>
                    <a:gd name="T17" fmla="*/ 253 h 808"/>
                    <a:gd name="T18" fmla="*/ 589 w 782"/>
                    <a:gd name="T19" fmla="*/ 365 h 808"/>
                    <a:gd name="T20" fmla="*/ 504 w 782"/>
                    <a:gd name="T21" fmla="*/ 457 h 808"/>
                    <a:gd name="T22" fmla="*/ 439 w 782"/>
                    <a:gd name="T23" fmla="*/ 541 h 808"/>
                    <a:gd name="T24" fmla="*/ 412 w 782"/>
                    <a:gd name="T25" fmla="*/ 607 h 808"/>
                    <a:gd name="T26" fmla="*/ 393 w 782"/>
                    <a:gd name="T27" fmla="*/ 653 h 808"/>
                    <a:gd name="T28" fmla="*/ 400 w 782"/>
                    <a:gd name="T29" fmla="*/ 689 h 808"/>
                    <a:gd name="T30" fmla="*/ 405 w 782"/>
                    <a:gd name="T31" fmla="*/ 711 h 808"/>
                    <a:gd name="T32" fmla="*/ 482 w 782"/>
                    <a:gd name="T33" fmla="*/ 711 h 808"/>
                    <a:gd name="T34" fmla="*/ 601 w 782"/>
                    <a:gd name="T35" fmla="*/ 692 h 808"/>
                    <a:gd name="T36" fmla="*/ 678 w 782"/>
                    <a:gd name="T37" fmla="*/ 692 h 808"/>
                    <a:gd name="T38" fmla="*/ 758 w 782"/>
                    <a:gd name="T39" fmla="*/ 723 h 808"/>
                    <a:gd name="T40" fmla="*/ 782 w 782"/>
                    <a:gd name="T41" fmla="*/ 761 h 808"/>
                    <a:gd name="T42" fmla="*/ 758 w 782"/>
                    <a:gd name="T43" fmla="*/ 796 h 808"/>
                    <a:gd name="T44" fmla="*/ 724 w 782"/>
                    <a:gd name="T45" fmla="*/ 808 h 808"/>
                    <a:gd name="T46" fmla="*/ 670 w 782"/>
                    <a:gd name="T47" fmla="*/ 792 h 808"/>
                    <a:gd name="T48" fmla="*/ 597 w 782"/>
                    <a:gd name="T49" fmla="*/ 749 h 808"/>
                    <a:gd name="T50" fmla="*/ 520 w 782"/>
                    <a:gd name="T51" fmla="*/ 757 h 808"/>
                    <a:gd name="T52" fmla="*/ 393 w 782"/>
                    <a:gd name="T53" fmla="*/ 780 h 808"/>
                    <a:gd name="T54" fmla="*/ 355 w 782"/>
                    <a:gd name="T55" fmla="*/ 773 h 808"/>
                    <a:gd name="T56" fmla="*/ 335 w 782"/>
                    <a:gd name="T57" fmla="*/ 746 h 808"/>
                    <a:gd name="T58" fmla="*/ 335 w 782"/>
                    <a:gd name="T59" fmla="*/ 681 h 808"/>
                    <a:gd name="T60" fmla="*/ 335 w 782"/>
                    <a:gd name="T61" fmla="*/ 588 h 808"/>
                    <a:gd name="T62" fmla="*/ 389 w 782"/>
                    <a:gd name="T63" fmla="*/ 518 h 808"/>
                    <a:gd name="T64" fmla="*/ 470 w 782"/>
                    <a:gd name="T65" fmla="*/ 414 h 808"/>
                    <a:gd name="T66" fmla="*/ 540 w 782"/>
                    <a:gd name="T67" fmla="*/ 323 h 808"/>
                    <a:gd name="T68" fmla="*/ 586 w 782"/>
                    <a:gd name="T69" fmla="*/ 253 h 808"/>
                    <a:gd name="T70" fmla="*/ 609 w 782"/>
                    <a:gd name="T71" fmla="*/ 192 h 808"/>
                    <a:gd name="T72" fmla="*/ 597 w 782"/>
                    <a:gd name="T73" fmla="*/ 157 h 808"/>
                    <a:gd name="T74" fmla="*/ 566 w 782"/>
                    <a:gd name="T75" fmla="*/ 115 h 808"/>
                    <a:gd name="T76" fmla="*/ 520 w 782"/>
                    <a:gd name="T77" fmla="*/ 103 h 808"/>
                    <a:gd name="T78" fmla="*/ 470 w 782"/>
                    <a:gd name="T79" fmla="*/ 103 h 808"/>
                    <a:gd name="T80" fmla="*/ 358 w 782"/>
                    <a:gd name="T81" fmla="*/ 103 h 808"/>
                    <a:gd name="T82" fmla="*/ 193 w 782"/>
                    <a:gd name="T83" fmla="*/ 134 h 808"/>
                    <a:gd name="T84" fmla="*/ 70 w 782"/>
                    <a:gd name="T85" fmla="*/ 146 h 808"/>
                    <a:gd name="T86" fmla="*/ 20 w 782"/>
                    <a:gd name="T87" fmla="*/ 134 h 808"/>
                    <a:gd name="T88" fmla="*/ 0 w 782"/>
                    <a:gd name="T89" fmla="*/ 115 h 808"/>
                    <a:gd name="T90" fmla="*/ 0 w 782"/>
                    <a:gd name="T91" fmla="*/ 76 h 80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782"/>
                    <a:gd name="T139" fmla="*/ 0 h 808"/>
                    <a:gd name="T140" fmla="*/ 782 w 782"/>
                    <a:gd name="T141" fmla="*/ 808 h 80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782" h="808">
                      <a:moveTo>
                        <a:pt x="0" y="76"/>
                      </a:moveTo>
                      <a:lnTo>
                        <a:pt x="66" y="0"/>
                      </a:lnTo>
                      <a:lnTo>
                        <a:pt x="163" y="0"/>
                      </a:lnTo>
                      <a:lnTo>
                        <a:pt x="343" y="19"/>
                      </a:lnTo>
                      <a:lnTo>
                        <a:pt x="555" y="30"/>
                      </a:lnTo>
                      <a:lnTo>
                        <a:pt x="636" y="65"/>
                      </a:lnTo>
                      <a:lnTo>
                        <a:pt x="670" y="110"/>
                      </a:lnTo>
                      <a:lnTo>
                        <a:pt x="678" y="180"/>
                      </a:lnTo>
                      <a:lnTo>
                        <a:pt x="654" y="253"/>
                      </a:lnTo>
                      <a:lnTo>
                        <a:pt x="589" y="365"/>
                      </a:lnTo>
                      <a:lnTo>
                        <a:pt x="504" y="457"/>
                      </a:lnTo>
                      <a:lnTo>
                        <a:pt x="439" y="541"/>
                      </a:lnTo>
                      <a:lnTo>
                        <a:pt x="412" y="607"/>
                      </a:lnTo>
                      <a:lnTo>
                        <a:pt x="393" y="653"/>
                      </a:lnTo>
                      <a:lnTo>
                        <a:pt x="400" y="689"/>
                      </a:lnTo>
                      <a:lnTo>
                        <a:pt x="405" y="711"/>
                      </a:lnTo>
                      <a:lnTo>
                        <a:pt x="482" y="711"/>
                      </a:lnTo>
                      <a:lnTo>
                        <a:pt x="601" y="692"/>
                      </a:lnTo>
                      <a:lnTo>
                        <a:pt x="678" y="692"/>
                      </a:lnTo>
                      <a:lnTo>
                        <a:pt x="758" y="723"/>
                      </a:lnTo>
                      <a:lnTo>
                        <a:pt x="782" y="761"/>
                      </a:lnTo>
                      <a:lnTo>
                        <a:pt x="758" y="796"/>
                      </a:lnTo>
                      <a:lnTo>
                        <a:pt x="724" y="808"/>
                      </a:lnTo>
                      <a:lnTo>
                        <a:pt x="670" y="792"/>
                      </a:lnTo>
                      <a:lnTo>
                        <a:pt x="597" y="749"/>
                      </a:lnTo>
                      <a:lnTo>
                        <a:pt x="520" y="757"/>
                      </a:lnTo>
                      <a:lnTo>
                        <a:pt x="393" y="780"/>
                      </a:lnTo>
                      <a:lnTo>
                        <a:pt x="355" y="773"/>
                      </a:lnTo>
                      <a:lnTo>
                        <a:pt x="335" y="746"/>
                      </a:lnTo>
                      <a:lnTo>
                        <a:pt x="335" y="681"/>
                      </a:lnTo>
                      <a:lnTo>
                        <a:pt x="335" y="588"/>
                      </a:lnTo>
                      <a:lnTo>
                        <a:pt x="389" y="518"/>
                      </a:lnTo>
                      <a:lnTo>
                        <a:pt x="470" y="414"/>
                      </a:lnTo>
                      <a:lnTo>
                        <a:pt x="540" y="323"/>
                      </a:lnTo>
                      <a:lnTo>
                        <a:pt x="586" y="253"/>
                      </a:lnTo>
                      <a:lnTo>
                        <a:pt x="609" y="192"/>
                      </a:lnTo>
                      <a:lnTo>
                        <a:pt x="597" y="157"/>
                      </a:lnTo>
                      <a:lnTo>
                        <a:pt x="566" y="115"/>
                      </a:lnTo>
                      <a:lnTo>
                        <a:pt x="520" y="103"/>
                      </a:lnTo>
                      <a:lnTo>
                        <a:pt x="470" y="103"/>
                      </a:lnTo>
                      <a:lnTo>
                        <a:pt x="358" y="103"/>
                      </a:lnTo>
                      <a:lnTo>
                        <a:pt x="193" y="134"/>
                      </a:lnTo>
                      <a:lnTo>
                        <a:pt x="70" y="146"/>
                      </a:lnTo>
                      <a:lnTo>
                        <a:pt x="20" y="134"/>
                      </a:lnTo>
                      <a:lnTo>
                        <a:pt x="0" y="115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240" name="Freeform 81"/>
                <p:cNvSpPr>
                  <a:spLocks noChangeAspect="1"/>
                </p:cNvSpPr>
                <p:nvPr/>
              </p:nvSpPr>
              <p:spPr bwMode="auto">
                <a:xfrm>
                  <a:off x="2448" y="2645"/>
                  <a:ext cx="331" cy="256"/>
                </a:xfrm>
                <a:custGeom>
                  <a:avLst/>
                  <a:gdLst>
                    <a:gd name="T0" fmla="*/ 808 w 992"/>
                    <a:gd name="T1" fmla="*/ 320 h 770"/>
                    <a:gd name="T2" fmla="*/ 823 w 992"/>
                    <a:gd name="T3" fmla="*/ 219 h 770"/>
                    <a:gd name="T4" fmla="*/ 881 w 992"/>
                    <a:gd name="T5" fmla="*/ 181 h 770"/>
                    <a:gd name="T6" fmla="*/ 950 w 992"/>
                    <a:gd name="T7" fmla="*/ 174 h 770"/>
                    <a:gd name="T8" fmla="*/ 992 w 992"/>
                    <a:gd name="T9" fmla="*/ 219 h 770"/>
                    <a:gd name="T10" fmla="*/ 973 w 992"/>
                    <a:gd name="T11" fmla="*/ 308 h 770"/>
                    <a:gd name="T12" fmla="*/ 935 w 992"/>
                    <a:gd name="T13" fmla="*/ 427 h 770"/>
                    <a:gd name="T14" fmla="*/ 857 w 992"/>
                    <a:gd name="T15" fmla="*/ 562 h 770"/>
                    <a:gd name="T16" fmla="*/ 761 w 992"/>
                    <a:gd name="T17" fmla="*/ 677 h 770"/>
                    <a:gd name="T18" fmla="*/ 681 w 992"/>
                    <a:gd name="T19" fmla="*/ 739 h 770"/>
                    <a:gd name="T20" fmla="*/ 592 w 992"/>
                    <a:gd name="T21" fmla="*/ 770 h 770"/>
                    <a:gd name="T22" fmla="*/ 507 w 992"/>
                    <a:gd name="T23" fmla="*/ 759 h 770"/>
                    <a:gd name="T24" fmla="*/ 442 w 992"/>
                    <a:gd name="T25" fmla="*/ 723 h 770"/>
                    <a:gd name="T26" fmla="*/ 419 w 992"/>
                    <a:gd name="T27" fmla="*/ 666 h 770"/>
                    <a:gd name="T28" fmla="*/ 392 w 992"/>
                    <a:gd name="T29" fmla="*/ 566 h 770"/>
                    <a:gd name="T30" fmla="*/ 361 w 992"/>
                    <a:gd name="T31" fmla="*/ 382 h 770"/>
                    <a:gd name="T32" fmla="*/ 338 w 992"/>
                    <a:gd name="T33" fmla="*/ 254 h 770"/>
                    <a:gd name="T34" fmla="*/ 338 w 992"/>
                    <a:gd name="T35" fmla="*/ 104 h 770"/>
                    <a:gd name="T36" fmla="*/ 323 w 992"/>
                    <a:gd name="T37" fmla="*/ 78 h 770"/>
                    <a:gd name="T38" fmla="*/ 277 w 992"/>
                    <a:gd name="T39" fmla="*/ 70 h 770"/>
                    <a:gd name="T40" fmla="*/ 223 w 992"/>
                    <a:gd name="T41" fmla="*/ 112 h 770"/>
                    <a:gd name="T42" fmla="*/ 173 w 992"/>
                    <a:gd name="T43" fmla="*/ 181 h 770"/>
                    <a:gd name="T44" fmla="*/ 115 w 992"/>
                    <a:gd name="T45" fmla="*/ 219 h 770"/>
                    <a:gd name="T46" fmla="*/ 27 w 992"/>
                    <a:gd name="T47" fmla="*/ 219 h 770"/>
                    <a:gd name="T48" fmla="*/ 0 w 992"/>
                    <a:gd name="T49" fmla="*/ 196 h 770"/>
                    <a:gd name="T50" fmla="*/ 0 w 992"/>
                    <a:gd name="T51" fmla="*/ 158 h 770"/>
                    <a:gd name="T52" fmla="*/ 39 w 992"/>
                    <a:gd name="T53" fmla="*/ 123 h 770"/>
                    <a:gd name="T54" fmla="*/ 81 w 992"/>
                    <a:gd name="T55" fmla="*/ 135 h 770"/>
                    <a:gd name="T56" fmla="*/ 119 w 992"/>
                    <a:gd name="T57" fmla="*/ 127 h 770"/>
                    <a:gd name="T58" fmla="*/ 189 w 992"/>
                    <a:gd name="T59" fmla="*/ 78 h 770"/>
                    <a:gd name="T60" fmla="*/ 257 w 992"/>
                    <a:gd name="T61" fmla="*/ 23 h 770"/>
                    <a:gd name="T62" fmla="*/ 323 w 992"/>
                    <a:gd name="T63" fmla="*/ 8 h 770"/>
                    <a:gd name="T64" fmla="*/ 415 w 992"/>
                    <a:gd name="T65" fmla="*/ 0 h 770"/>
                    <a:gd name="T66" fmla="*/ 419 w 992"/>
                    <a:gd name="T67" fmla="*/ 42 h 770"/>
                    <a:gd name="T68" fmla="*/ 397 w 992"/>
                    <a:gd name="T69" fmla="*/ 89 h 770"/>
                    <a:gd name="T70" fmla="*/ 392 w 992"/>
                    <a:gd name="T71" fmla="*/ 208 h 770"/>
                    <a:gd name="T72" fmla="*/ 419 w 992"/>
                    <a:gd name="T73" fmla="*/ 366 h 770"/>
                    <a:gd name="T74" fmla="*/ 462 w 992"/>
                    <a:gd name="T75" fmla="*/ 520 h 770"/>
                    <a:gd name="T76" fmla="*/ 499 w 992"/>
                    <a:gd name="T77" fmla="*/ 612 h 770"/>
                    <a:gd name="T78" fmla="*/ 558 w 992"/>
                    <a:gd name="T79" fmla="*/ 655 h 770"/>
                    <a:gd name="T80" fmla="*/ 615 w 992"/>
                    <a:gd name="T81" fmla="*/ 655 h 770"/>
                    <a:gd name="T82" fmla="*/ 673 w 992"/>
                    <a:gd name="T83" fmla="*/ 612 h 770"/>
                    <a:gd name="T84" fmla="*/ 750 w 992"/>
                    <a:gd name="T85" fmla="*/ 515 h 770"/>
                    <a:gd name="T86" fmla="*/ 800 w 992"/>
                    <a:gd name="T87" fmla="*/ 377 h 770"/>
                    <a:gd name="T88" fmla="*/ 808 w 992"/>
                    <a:gd name="T89" fmla="*/ 320 h 77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992"/>
                    <a:gd name="T136" fmla="*/ 0 h 770"/>
                    <a:gd name="T137" fmla="*/ 992 w 992"/>
                    <a:gd name="T138" fmla="*/ 770 h 77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992" h="770">
                      <a:moveTo>
                        <a:pt x="808" y="320"/>
                      </a:moveTo>
                      <a:lnTo>
                        <a:pt x="823" y="219"/>
                      </a:lnTo>
                      <a:lnTo>
                        <a:pt x="881" y="181"/>
                      </a:lnTo>
                      <a:lnTo>
                        <a:pt x="950" y="174"/>
                      </a:lnTo>
                      <a:lnTo>
                        <a:pt x="992" y="219"/>
                      </a:lnTo>
                      <a:lnTo>
                        <a:pt x="973" y="308"/>
                      </a:lnTo>
                      <a:lnTo>
                        <a:pt x="935" y="427"/>
                      </a:lnTo>
                      <a:lnTo>
                        <a:pt x="857" y="562"/>
                      </a:lnTo>
                      <a:lnTo>
                        <a:pt x="761" y="677"/>
                      </a:lnTo>
                      <a:lnTo>
                        <a:pt x="681" y="739"/>
                      </a:lnTo>
                      <a:lnTo>
                        <a:pt x="592" y="770"/>
                      </a:lnTo>
                      <a:lnTo>
                        <a:pt x="507" y="759"/>
                      </a:lnTo>
                      <a:lnTo>
                        <a:pt x="442" y="723"/>
                      </a:lnTo>
                      <a:lnTo>
                        <a:pt x="419" y="666"/>
                      </a:lnTo>
                      <a:lnTo>
                        <a:pt x="392" y="566"/>
                      </a:lnTo>
                      <a:lnTo>
                        <a:pt x="361" y="382"/>
                      </a:lnTo>
                      <a:lnTo>
                        <a:pt x="338" y="254"/>
                      </a:lnTo>
                      <a:lnTo>
                        <a:pt x="338" y="104"/>
                      </a:lnTo>
                      <a:lnTo>
                        <a:pt x="323" y="78"/>
                      </a:lnTo>
                      <a:lnTo>
                        <a:pt x="277" y="70"/>
                      </a:lnTo>
                      <a:lnTo>
                        <a:pt x="223" y="112"/>
                      </a:lnTo>
                      <a:lnTo>
                        <a:pt x="173" y="181"/>
                      </a:lnTo>
                      <a:lnTo>
                        <a:pt x="115" y="219"/>
                      </a:lnTo>
                      <a:lnTo>
                        <a:pt x="27" y="219"/>
                      </a:lnTo>
                      <a:lnTo>
                        <a:pt x="0" y="196"/>
                      </a:lnTo>
                      <a:lnTo>
                        <a:pt x="0" y="158"/>
                      </a:lnTo>
                      <a:lnTo>
                        <a:pt x="39" y="123"/>
                      </a:lnTo>
                      <a:lnTo>
                        <a:pt x="81" y="135"/>
                      </a:lnTo>
                      <a:lnTo>
                        <a:pt x="119" y="127"/>
                      </a:lnTo>
                      <a:lnTo>
                        <a:pt x="189" y="78"/>
                      </a:lnTo>
                      <a:lnTo>
                        <a:pt x="257" y="23"/>
                      </a:lnTo>
                      <a:lnTo>
                        <a:pt x="323" y="8"/>
                      </a:lnTo>
                      <a:lnTo>
                        <a:pt x="415" y="0"/>
                      </a:lnTo>
                      <a:lnTo>
                        <a:pt x="419" y="42"/>
                      </a:lnTo>
                      <a:lnTo>
                        <a:pt x="397" y="89"/>
                      </a:lnTo>
                      <a:lnTo>
                        <a:pt x="392" y="208"/>
                      </a:lnTo>
                      <a:lnTo>
                        <a:pt x="419" y="366"/>
                      </a:lnTo>
                      <a:lnTo>
                        <a:pt x="462" y="520"/>
                      </a:lnTo>
                      <a:lnTo>
                        <a:pt x="499" y="612"/>
                      </a:lnTo>
                      <a:lnTo>
                        <a:pt x="558" y="655"/>
                      </a:lnTo>
                      <a:lnTo>
                        <a:pt x="615" y="655"/>
                      </a:lnTo>
                      <a:lnTo>
                        <a:pt x="673" y="612"/>
                      </a:lnTo>
                      <a:lnTo>
                        <a:pt x="750" y="515"/>
                      </a:lnTo>
                      <a:lnTo>
                        <a:pt x="800" y="377"/>
                      </a:lnTo>
                      <a:lnTo>
                        <a:pt x="808" y="32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241" name="Freeform 82"/>
                <p:cNvSpPr>
                  <a:spLocks noChangeAspect="1"/>
                </p:cNvSpPr>
                <p:nvPr/>
              </p:nvSpPr>
              <p:spPr bwMode="auto">
                <a:xfrm>
                  <a:off x="2605" y="2064"/>
                  <a:ext cx="233" cy="405"/>
                </a:xfrm>
                <a:custGeom>
                  <a:avLst/>
                  <a:gdLst>
                    <a:gd name="T0" fmla="*/ 445 w 699"/>
                    <a:gd name="T1" fmla="*/ 923 h 1216"/>
                    <a:gd name="T2" fmla="*/ 560 w 699"/>
                    <a:gd name="T3" fmla="*/ 1039 h 1216"/>
                    <a:gd name="T4" fmla="*/ 606 w 699"/>
                    <a:gd name="T5" fmla="*/ 1039 h 1216"/>
                    <a:gd name="T6" fmla="*/ 684 w 699"/>
                    <a:gd name="T7" fmla="*/ 1086 h 1216"/>
                    <a:gd name="T8" fmla="*/ 699 w 699"/>
                    <a:gd name="T9" fmla="*/ 1139 h 1216"/>
                    <a:gd name="T10" fmla="*/ 676 w 699"/>
                    <a:gd name="T11" fmla="*/ 1208 h 1216"/>
                    <a:gd name="T12" fmla="*/ 614 w 699"/>
                    <a:gd name="T13" fmla="*/ 1216 h 1216"/>
                    <a:gd name="T14" fmla="*/ 537 w 699"/>
                    <a:gd name="T15" fmla="*/ 1162 h 1216"/>
                    <a:gd name="T16" fmla="*/ 383 w 699"/>
                    <a:gd name="T17" fmla="*/ 1016 h 1216"/>
                    <a:gd name="T18" fmla="*/ 284 w 699"/>
                    <a:gd name="T19" fmla="*/ 878 h 1216"/>
                    <a:gd name="T20" fmla="*/ 237 w 699"/>
                    <a:gd name="T21" fmla="*/ 769 h 1216"/>
                    <a:gd name="T22" fmla="*/ 206 w 699"/>
                    <a:gd name="T23" fmla="*/ 585 h 1216"/>
                    <a:gd name="T24" fmla="*/ 206 w 699"/>
                    <a:gd name="T25" fmla="*/ 346 h 1216"/>
                    <a:gd name="T26" fmla="*/ 198 w 699"/>
                    <a:gd name="T27" fmla="*/ 285 h 1216"/>
                    <a:gd name="T28" fmla="*/ 153 w 699"/>
                    <a:gd name="T29" fmla="*/ 239 h 1216"/>
                    <a:gd name="T30" fmla="*/ 22 w 699"/>
                    <a:gd name="T31" fmla="*/ 247 h 1216"/>
                    <a:gd name="T32" fmla="*/ 0 w 699"/>
                    <a:gd name="T33" fmla="*/ 223 h 1216"/>
                    <a:gd name="T34" fmla="*/ 29 w 699"/>
                    <a:gd name="T35" fmla="*/ 208 h 1216"/>
                    <a:gd name="T36" fmla="*/ 122 w 699"/>
                    <a:gd name="T37" fmla="*/ 200 h 1216"/>
                    <a:gd name="T38" fmla="*/ 138 w 699"/>
                    <a:gd name="T39" fmla="*/ 185 h 1216"/>
                    <a:gd name="T40" fmla="*/ 6 w 699"/>
                    <a:gd name="T41" fmla="*/ 107 h 1216"/>
                    <a:gd name="T42" fmla="*/ 6 w 699"/>
                    <a:gd name="T43" fmla="*/ 77 h 1216"/>
                    <a:gd name="T44" fmla="*/ 29 w 699"/>
                    <a:gd name="T45" fmla="*/ 70 h 1216"/>
                    <a:gd name="T46" fmla="*/ 138 w 699"/>
                    <a:gd name="T47" fmla="*/ 130 h 1216"/>
                    <a:gd name="T48" fmla="*/ 161 w 699"/>
                    <a:gd name="T49" fmla="*/ 123 h 1216"/>
                    <a:gd name="T50" fmla="*/ 138 w 699"/>
                    <a:gd name="T51" fmla="*/ 8 h 1216"/>
                    <a:gd name="T52" fmla="*/ 153 w 699"/>
                    <a:gd name="T53" fmla="*/ 0 h 1216"/>
                    <a:gd name="T54" fmla="*/ 169 w 699"/>
                    <a:gd name="T55" fmla="*/ 8 h 1216"/>
                    <a:gd name="T56" fmla="*/ 198 w 699"/>
                    <a:gd name="T57" fmla="*/ 123 h 1216"/>
                    <a:gd name="T58" fmla="*/ 222 w 699"/>
                    <a:gd name="T59" fmla="*/ 130 h 1216"/>
                    <a:gd name="T60" fmla="*/ 284 w 699"/>
                    <a:gd name="T61" fmla="*/ 8 h 1216"/>
                    <a:gd name="T62" fmla="*/ 299 w 699"/>
                    <a:gd name="T63" fmla="*/ 8 h 1216"/>
                    <a:gd name="T64" fmla="*/ 299 w 699"/>
                    <a:gd name="T65" fmla="*/ 46 h 1216"/>
                    <a:gd name="T66" fmla="*/ 260 w 699"/>
                    <a:gd name="T67" fmla="*/ 146 h 1216"/>
                    <a:gd name="T68" fmla="*/ 260 w 699"/>
                    <a:gd name="T69" fmla="*/ 200 h 1216"/>
                    <a:gd name="T70" fmla="*/ 276 w 699"/>
                    <a:gd name="T71" fmla="*/ 270 h 1216"/>
                    <a:gd name="T72" fmla="*/ 268 w 699"/>
                    <a:gd name="T73" fmla="*/ 361 h 1216"/>
                    <a:gd name="T74" fmla="*/ 276 w 699"/>
                    <a:gd name="T75" fmla="*/ 531 h 1216"/>
                    <a:gd name="T76" fmla="*/ 291 w 699"/>
                    <a:gd name="T77" fmla="*/ 639 h 1216"/>
                    <a:gd name="T78" fmla="*/ 330 w 699"/>
                    <a:gd name="T79" fmla="*/ 762 h 1216"/>
                    <a:gd name="T80" fmla="*/ 383 w 699"/>
                    <a:gd name="T81" fmla="*/ 855 h 1216"/>
                    <a:gd name="T82" fmla="*/ 445 w 699"/>
                    <a:gd name="T83" fmla="*/ 923 h 121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99"/>
                    <a:gd name="T127" fmla="*/ 0 h 1216"/>
                    <a:gd name="T128" fmla="*/ 699 w 699"/>
                    <a:gd name="T129" fmla="*/ 1216 h 121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99" h="1216">
                      <a:moveTo>
                        <a:pt x="445" y="923"/>
                      </a:moveTo>
                      <a:lnTo>
                        <a:pt x="560" y="1039"/>
                      </a:lnTo>
                      <a:lnTo>
                        <a:pt x="606" y="1039"/>
                      </a:lnTo>
                      <a:lnTo>
                        <a:pt x="684" y="1086"/>
                      </a:lnTo>
                      <a:lnTo>
                        <a:pt x="699" y="1139"/>
                      </a:lnTo>
                      <a:lnTo>
                        <a:pt x="676" y="1208"/>
                      </a:lnTo>
                      <a:lnTo>
                        <a:pt x="614" y="1216"/>
                      </a:lnTo>
                      <a:lnTo>
                        <a:pt x="537" y="1162"/>
                      </a:lnTo>
                      <a:lnTo>
                        <a:pt x="383" y="1016"/>
                      </a:lnTo>
                      <a:lnTo>
                        <a:pt x="284" y="878"/>
                      </a:lnTo>
                      <a:lnTo>
                        <a:pt x="237" y="769"/>
                      </a:lnTo>
                      <a:lnTo>
                        <a:pt x="206" y="585"/>
                      </a:lnTo>
                      <a:lnTo>
                        <a:pt x="206" y="346"/>
                      </a:lnTo>
                      <a:lnTo>
                        <a:pt x="198" y="285"/>
                      </a:lnTo>
                      <a:lnTo>
                        <a:pt x="153" y="239"/>
                      </a:lnTo>
                      <a:lnTo>
                        <a:pt x="22" y="247"/>
                      </a:lnTo>
                      <a:lnTo>
                        <a:pt x="0" y="223"/>
                      </a:lnTo>
                      <a:lnTo>
                        <a:pt x="29" y="208"/>
                      </a:lnTo>
                      <a:lnTo>
                        <a:pt x="122" y="200"/>
                      </a:lnTo>
                      <a:lnTo>
                        <a:pt x="138" y="185"/>
                      </a:lnTo>
                      <a:lnTo>
                        <a:pt x="6" y="107"/>
                      </a:lnTo>
                      <a:lnTo>
                        <a:pt x="6" y="77"/>
                      </a:lnTo>
                      <a:lnTo>
                        <a:pt x="29" y="70"/>
                      </a:lnTo>
                      <a:lnTo>
                        <a:pt x="138" y="130"/>
                      </a:lnTo>
                      <a:lnTo>
                        <a:pt x="161" y="123"/>
                      </a:lnTo>
                      <a:lnTo>
                        <a:pt x="138" y="8"/>
                      </a:lnTo>
                      <a:lnTo>
                        <a:pt x="153" y="0"/>
                      </a:lnTo>
                      <a:lnTo>
                        <a:pt x="169" y="8"/>
                      </a:lnTo>
                      <a:lnTo>
                        <a:pt x="198" y="123"/>
                      </a:lnTo>
                      <a:lnTo>
                        <a:pt x="222" y="130"/>
                      </a:lnTo>
                      <a:lnTo>
                        <a:pt x="284" y="8"/>
                      </a:lnTo>
                      <a:lnTo>
                        <a:pt x="299" y="8"/>
                      </a:lnTo>
                      <a:lnTo>
                        <a:pt x="299" y="46"/>
                      </a:lnTo>
                      <a:lnTo>
                        <a:pt x="260" y="146"/>
                      </a:lnTo>
                      <a:lnTo>
                        <a:pt x="260" y="200"/>
                      </a:lnTo>
                      <a:lnTo>
                        <a:pt x="276" y="270"/>
                      </a:lnTo>
                      <a:lnTo>
                        <a:pt x="268" y="361"/>
                      </a:lnTo>
                      <a:lnTo>
                        <a:pt x="276" y="531"/>
                      </a:lnTo>
                      <a:lnTo>
                        <a:pt x="291" y="639"/>
                      </a:lnTo>
                      <a:lnTo>
                        <a:pt x="330" y="762"/>
                      </a:lnTo>
                      <a:lnTo>
                        <a:pt x="383" y="855"/>
                      </a:lnTo>
                      <a:lnTo>
                        <a:pt x="445" y="92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242" name="Freeform 83"/>
                <p:cNvSpPr>
                  <a:spLocks noChangeAspect="1"/>
                </p:cNvSpPr>
                <p:nvPr/>
              </p:nvSpPr>
              <p:spPr bwMode="auto">
                <a:xfrm>
                  <a:off x="2887" y="2100"/>
                  <a:ext cx="305" cy="379"/>
                </a:xfrm>
                <a:custGeom>
                  <a:avLst/>
                  <a:gdLst>
                    <a:gd name="T0" fmla="*/ 15 w 915"/>
                    <a:gd name="T1" fmla="*/ 1008 h 1139"/>
                    <a:gd name="T2" fmla="*/ 0 w 915"/>
                    <a:gd name="T3" fmla="*/ 1061 h 1139"/>
                    <a:gd name="T4" fmla="*/ 15 w 915"/>
                    <a:gd name="T5" fmla="*/ 1139 h 1139"/>
                    <a:gd name="T6" fmla="*/ 70 w 915"/>
                    <a:gd name="T7" fmla="*/ 1139 h 1139"/>
                    <a:gd name="T8" fmla="*/ 231 w 915"/>
                    <a:gd name="T9" fmla="*/ 1108 h 1139"/>
                    <a:gd name="T10" fmla="*/ 408 w 915"/>
                    <a:gd name="T11" fmla="*/ 1046 h 1139"/>
                    <a:gd name="T12" fmla="*/ 554 w 915"/>
                    <a:gd name="T13" fmla="*/ 946 h 1139"/>
                    <a:gd name="T14" fmla="*/ 639 w 915"/>
                    <a:gd name="T15" fmla="*/ 816 h 1139"/>
                    <a:gd name="T16" fmla="*/ 715 w 915"/>
                    <a:gd name="T17" fmla="*/ 593 h 1139"/>
                    <a:gd name="T18" fmla="*/ 738 w 915"/>
                    <a:gd name="T19" fmla="*/ 385 h 1139"/>
                    <a:gd name="T20" fmla="*/ 738 w 915"/>
                    <a:gd name="T21" fmla="*/ 285 h 1139"/>
                    <a:gd name="T22" fmla="*/ 777 w 915"/>
                    <a:gd name="T23" fmla="*/ 224 h 1139"/>
                    <a:gd name="T24" fmla="*/ 845 w 915"/>
                    <a:gd name="T25" fmla="*/ 200 h 1139"/>
                    <a:gd name="T26" fmla="*/ 907 w 915"/>
                    <a:gd name="T27" fmla="*/ 200 h 1139"/>
                    <a:gd name="T28" fmla="*/ 915 w 915"/>
                    <a:gd name="T29" fmla="*/ 169 h 1139"/>
                    <a:gd name="T30" fmla="*/ 823 w 915"/>
                    <a:gd name="T31" fmla="*/ 177 h 1139"/>
                    <a:gd name="T32" fmla="*/ 808 w 915"/>
                    <a:gd name="T33" fmla="*/ 154 h 1139"/>
                    <a:gd name="T34" fmla="*/ 884 w 915"/>
                    <a:gd name="T35" fmla="*/ 70 h 1139"/>
                    <a:gd name="T36" fmla="*/ 868 w 915"/>
                    <a:gd name="T37" fmla="*/ 47 h 1139"/>
                    <a:gd name="T38" fmla="*/ 853 w 915"/>
                    <a:gd name="T39" fmla="*/ 62 h 1139"/>
                    <a:gd name="T40" fmla="*/ 792 w 915"/>
                    <a:gd name="T41" fmla="*/ 123 h 1139"/>
                    <a:gd name="T42" fmla="*/ 777 w 915"/>
                    <a:gd name="T43" fmla="*/ 123 h 1139"/>
                    <a:gd name="T44" fmla="*/ 777 w 915"/>
                    <a:gd name="T45" fmla="*/ 16 h 1139"/>
                    <a:gd name="T46" fmla="*/ 761 w 915"/>
                    <a:gd name="T47" fmla="*/ 0 h 1139"/>
                    <a:gd name="T48" fmla="*/ 738 w 915"/>
                    <a:gd name="T49" fmla="*/ 8 h 1139"/>
                    <a:gd name="T50" fmla="*/ 746 w 915"/>
                    <a:gd name="T51" fmla="*/ 123 h 1139"/>
                    <a:gd name="T52" fmla="*/ 730 w 915"/>
                    <a:gd name="T53" fmla="*/ 131 h 1139"/>
                    <a:gd name="T54" fmla="*/ 668 w 915"/>
                    <a:gd name="T55" fmla="*/ 70 h 1139"/>
                    <a:gd name="T56" fmla="*/ 623 w 915"/>
                    <a:gd name="T57" fmla="*/ 62 h 1139"/>
                    <a:gd name="T58" fmla="*/ 631 w 915"/>
                    <a:gd name="T59" fmla="*/ 93 h 1139"/>
                    <a:gd name="T60" fmla="*/ 699 w 915"/>
                    <a:gd name="T61" fmla="*/ 162 h 1139"/>
                    <a:gd name="T62" fmla="*/ 699 w 915"/>
                    <a:gd name="T63" fmla="*/ 200 h 1139"/>
                    <a:gd name="T64" fmla="*/ 676 w 915"/>
                    <a:gd name="T65" fmla="*/ 278 h 1139"/>
                    <a:gd name="T66" fmla="*/ 676 w 915"/>
                    <a:gd name="T67" fmla="*/ 346 h 1139"/>
                    <a:gd name="T68" fmla="*/ 676 w 915"/>
                    <a:gd name="T69" fmla="*/ 462 h 1139"/>
                    <a:gd name="T70" fmla="*/ 645 w 915"/>
                    <a:gd name="T71" fmla="*/ 608 h 1139"/>
                    <a:gd name="T72" fmla="*/ 615 w 915"/>
                    <a:gd name="T73" fmla="*/ 700 h 1139"/>
                    <a:gd name="T74" fmla="*/ 561 w 915"/>
                    <a:gd name="T75" fmla="*/ 816 h 1139"/>
                    <a:gd name="T76" fmla="*/ 499 w 915"/>
                    <a:gd name="T77" fmla="*/ 908 h 1139"/>
                    <a:gd name="T78" fmla="*/ 454 w 915"/>
                    <a:gd name="T79" fmla="*/ 954 h 1139"/>
                    <a:gd name="T80" fmla="*/ 330 w 915"/>
                    <a:gd name="T81" fmla="*/ 993 h 1139"/>
                    <a:gd name="T82" fmla="*/ 215 w 915"/>
                    <a:gd name="T83" fmla="*/ 1008 h 1139"/>
                    <a:gd name="T84" fmla="*/ 99 w 915"/>
                    <a:gd name="T85" fmla="*/ 1024 h 1139"/>
                    <a:gd name="T86" fmla="*/ 15 w 915"/>
                    <a:gd name="T87" fmla="*/ 1008 h 113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915"/>
                    <a:gd name="T133" fmla="*/ 0 h 1139"/>
                    <a:gd name="T134" fmla="*/ 915 w 915"/>
                    <a:gd name="T135" fmla="*/ 1139 h 113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915" h="1139">
                      <a:moveTo>
                        <a:pt x="15" y="1008"/>
                      </a:moveTo>
                      <a:lnTo>
                        <a:pt x="0" y="1061"/>
                      </a:lnTo>
                      <a:lnTo>
                        <a:pt x="15" y="1139"/>
                      </a:lnTo>
                      <a:lnTo>
                        <a:pt x="70" y="1139"/>
                      </a:lnTo>
                      <a:lnTo>
                        <a:pt x="231" y="1108"/>
                      </a:lnTo>
                      <a:lnTo>
                        <a:pt x="408" y="1046"/>
                      </a:lnTo>
                      <a:lnTo>
                        <a:pt x="554" y="946"/>
                      </a:lnTo>
                      <a:lnTo>
                        <a:pt x="639" y="816"/>
                      </a:lnTo>
                      <a:lnTo>
                        <a:pt x="715" y="593"/>
                      </a:lnTo>
                      <a:lnTo>
                        <a:pt x="738" y="385"/>
                      </a:lnTo>
                      <a:lnTo>
                        <a:pt x="738" y="285"/>
                      </a:lnTo>
                      <a:lnTo>
                        <a:pt x="777" y="224"/>
                      </a:lnTo>
                      <a:lnTo>
                        <a:pt x="845" y="200"/>
                      </a:lnTo>
                      <a:lnTo>
                        <a:pt x="907" y="200"/>
                      </a:lnTo>
                      <a:lnTo>
                        <a:pt x="915" y="169"/>
                      </a:lnTo>
                      <a:lnTo>
                        <a:pt x="823" y="177"/>
                      </a:lnTo>
                      <a:lnTo>
                        <a:pt x="808" y="154"/>
                      </a:lnTo>
                      <a:lnTo>
                        <a:pt x="884" y="70"/>
                      </a:lnTo>
                      <a:lnTo>
                        <a:pt x="868" y="47"/>
                      </a:lnTo>
                      <a:lnTo>
                        <a:pt x="853" y="62"/>
                      </a:lnTo>
                      <a:lnTo>
                        <a:pt x="792" y="123"/>
                      </a:lnTo>
                      <a:lnTo>
                        <a:pt x="777" y="123"/>
                      </a:lnTo>
                      <a:lnTo>
                        <a:pt x="777" y="16"/>
                      </a:lnTo>
                      <a:lnTo>
                        <a:pt x="761" y="0"/>
                      </a:lnTo>
                      <a:lnTo>
                        <a:pt x="738" y="8"/>
                      </a:lnTo>
                      <a:lnTo>
                        <a:pt x="746" y="123"/>
                      </a:lnTo>
                      <a:lnTo>
                        <a:pt x="730" y="131"/>
                      </a:lnTo>
                      <a:lnTo>
                        <a:pt x="668" y="70"/>
                      </a:lnTo>
                      <a:lnTo>
                        <a:pt x="623" y="62"/>
                      </a:lnTo>
                      <a:lnTo>
                        <a:pt x="631" y="93"/>
                      </a:lnTo>
                      <a:lnTo>
                        <a:pt x="699" y="162"/>
                      </a:lnTo>
                      <a:lnTo>
                        <a:pt x="699" y="200"/>
                      </a:lnTo>
                      <a:lnTo>
                        <a:pt x="676" y="278"/>
                      </a:lnTo>
                      <a:lnTo>
                        <a:pt x="676" y="346"/>
                      </a:lnTo>
                      <a:lnTo>
                        <a:pt x="676" y="462"/>
                      </a:lnTo>
                      <a:lnTo>
                        <a:pt x="645" y="608"/>
                      </a:lnTo>
                      <a:lnTo>
                        <a:pt x="615" y="700"/>
                      </a:lnTo>
                      <a:lnTo>
                        <a:pt x="561" y="816"/>
                      </a:lnTo>
                      <a:lnTo>
                        <a:pt x="499" y="908"/>
                      </a:lnTo>
                      <a:lnTo>
                        <a:pt x="454" y="954"/>
                      </a:lnTo>
                      <a:lnTo>
                        <a:pt x="330" y="993"/>
                      </a:lnTo>
                      <a:lnTo>
                        <a:pt x="215" y="1008"/>
                      </a:lnTo>
                      <a:lnTo>
                        <a:pt x="99" y="1024"/>
                      </a:lnTo>
                      <a:lnTo>
                        <a:pt x="15" y="100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236" name="Line 84"/>
              <p:cNvSpPr>
                <a:spLocks noChangeAspect="1" noChangeShapeType="1"/>
              </p:cNvSpPr>
              <p:nvPr/>
            </p:nvSpPr>
            <p:spPr bwMode="auto">
              <a:xfrm flipV="1">
                <a:off x="1824" y="3840"/>
                <a:ext cx="576" cy="193"/>
              </a:xfrm>
              <a:prstGeom prst="line">
                <a:avLst/>
              </a:prstGeom>
              <a:noFill/>
              <a:ln w="6350">
                <a:solidFill>
                  <a:schemeClr val="hlink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135" name="Picture 8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" y="3416"/>
              <a:ext cx="289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36" name="Group 86"/>
            <p:cNvGrpSpPr>
              <a:grpSpLocks noChangeAspect="1"/>
            </p:cNvGrpSpPr>
            <p:nvPr/>
          </p:nvGrpSpPr>
          <p:grpSpPr bwMode="auto">
            <a:xfrm rot="1710829">
              <a:off x="1908" y="3431"/>
              <a:ext cx="141" cy="154"/>
              <a:chOff x="1584" y="3072"/>
              <a:chExt cx="816" cy="961"/>
            </a:xfrm>
          </p:grpSpPr>
          <p:grpSp>
            <p:nvGrpSpPr>
              <p:cNvPr id="2227" name="Group 87"/>
              <p:cNvGrpSpPr>
                <a:grpSpLocks noChangeAspect="1"/>
              </p:cNvGrpSpPr>
              <p:nvPr/>
            </p:nvGrpSpPr>
            <p:grpSpPr bwMode="auto">
              <a:xfrm rot="-1717408">
                <a:off x="1584" y="3072"/>
                <a:ext cx="744" cy="912"/>
                <a:chOff x="2448" y="2064"/>
                <a:chExt cx="744" cy="912"/>
              </a:xfrm>
            </p:grpSpPr>
            <p:sp>
              <p:nvSpPr>
                <p:cNvPr id="2229" name="Freeform 88"/>
                <p:cNvSpPr>
                  <a:spLocks noChangeAspect="1"/>
                </p:cNvSpPr>
                <p:nvPr/>
              </p:nvSpPr>
              <p:spPr bwMode="auto">
                <a:xfrm>
                  <a:off x="2810" y="2195"/>
                  <a:ext cx="200" cy="202"/>
                </a:xfrm>
                <a:custGeom>
                  <a:avLst/>
                  <a:gdLst>
                    <a:gd name="T0" fmla="*/ 388 w 600"/>
                    <a:gd name="T1" fmla="*/ 289 h 608"/>
                    <a:gd name="T2" fmla="*/ 372 w 600"/>
                    <a:gd name="T3" fmla="*/ 177 h 608"/>
                    <a:gd name="T4" fmla="*/ 341 w 600"/>
                    <a:gd name="T5" fmla="*/ 78 h 608"/>
                    <a:gd name="T6" fmla="*/ 284 w 600"/>
                    <a:gd name="T7" fmla="*/ 24 h 608"/>
                    <a:gd name="T8" fmla="*/ 185 w 600"/>
                    <a:gd name="T9" fmla="*/ 0 h 608"/>
                    <a:gd name="T10" fmla="*/ 100 w 600"/>
                    <a:gd name="T11" fmla="*/ 24 h 608"/>
                    <a:gd name="T12" fmla="*/ 19 w 600"/>
                    <a:gd name="T13" fmla="*/ 123 h 608"/>
                    <a:gd name="T14" fmla="*/ 0 w 600"/>
                    <a:gd name="T15" fmla="*/ 243 h 608"/>
                    <a:gd name="T16" fmla="*/ 19 w 600"/>
                    <a:gd name="T17" fmla="*/ 370 h 608"/>
                    <a:gd name="T18" fmla="*/ 50 w 600"/>
                    <a:gd name="T19" fmla="*/ 447 h 608"/>
                    <a:gd name="T20" fmla="*/ 88 w 600"/>
                    <a:gd name="T21" fmla="*/ 528 h 608"/>
                    <a:gd name="T22" fmla="*/ 130 w 600"/>
                    <a:gd name="T23" fmla="*/ 582 h 608"/>
                    <a:gd name="T24" fmla="*/ 177 w 600"/>
                    <a:gd name="T25" fmla="*/ 608 h 608"/>
                    <a:gd name="T26" fmla="*/ 242 w 600"/>
                    <a:gd name="T27" fmla="*/ 585 h 608"/>
                    <a:gd name="T28" fmla="*/ 307 w 600"/>
                    <a:gd name="T29" fmla="*/ 531 h 608"/>
                    <a:gd name="T30" fmla="*/ 349 w 600"/>
                    <a:gd name="T31" fmla="*/ 455 h 608"/>
                    <a:gd name="T32" fmla="*/ 388 w 600"/>
                    <a:gd name="T33" fmla="*/ 390 h 608"/>
                    <a:gd name="T34" fmla="*/ 400 w 600"/>
                    <a:gd name="T35" fmla="*/ 351 h 608"/>
                    <a:gd name="T36" fmla="*/ 565 w 600"/>
                    <a:gd name="T37" fmla="*/ 293 h 608"/>
                    <a:gd name="T38" fmla="*/ 600 w 600"/>
                    <a:gd name="T39" fmla="*/ 270 h 608"/>
                    <a:gd name="T40" fmla="*/ 580 w 600"/>
                    <a:gd name="T41" fmla="*/ 235 h 608"/>
                    <a:gd name="T42" fmla="*/ 388 w 600"/>
                    <a:gd name="T43" fmla="*/ 289 h 60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00"/>
                    <a:gd name="T67" fmla="*/ 0 h 608"/>
                    <a:gd name="T68" fmla="*/ 600 w 600"/>
                    <a:gd name="T69" fmla="*/ 608 h 60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00" h="608">
                      <a:moveTo>
                        <a:pt x="388" y="289"/>
                      </a:moveTo>
                      <a:lnTo>
                        <a:pt x="372" y="177"/>
                      </a:lnTo>
                      <a:lnTo>
                        <a:pt x="341" y="78"/>
                      </a:lnTo>
                      <a:lnTo>
                        <a:pt x="284" y="24"/>
                      </a:lnTo>
                      <a:lnTo>
                        <a:pt x="185" y="0"/>
                      </a:lnTo>
                      <a:lnTo>
                        <a:pt x="100" y="24"/>
                      </a:lnTo>
                      <a:lnTo>
                        <a:pt x="19" y="123"/>
                      </a:lnTo>
                      <a:lnTo>
                        <a:pt x="0" y="243"/>
                      </a:lnTo>
                      <a:lnTo>
                        <a:pt x="19" y="370"/>
                      </a:lnTo>
                      <a:lnTo>
                        <a:pt x="50" y="447"/>
                      </a:lnTo>
                      <a:lnTo>
                        <a:pt x="88" y="528"/>
                      </a:lnTo>
                      <a:lnTo>
                        <a:pt x="130" y="582"/>
                      </a:lnTo>
                      <a:lnTo>
                        <a:pt x="177" y="608"/>
                      </a:lnTo>
                      <a:lnTo>
                        <a:pt x="242" y="585"/>
                      </a:lnTo>
                      <a:lnTo>
                        <a:pt x="307" y="531"/>
                      </a:lnTo>
                      <a:lnTo>
                        <a:pt x="349" y="455"/>
                      </a:lnTo>
                      <a:lnTo>
                        <a:pt x="388" y="390"/>
                      </a:lnTo>
                      <a:lnTo>
                        <a:pt x="400" y="351"/>
                      </a:lnTo>
                      <a:lnTo>
                        <a:pt x="565" y="293"/>
                      </a:lnTo>
                      <a:lnTo>
                        <a:pt x="600" y="270"/>
                      </a:lnTo>
                      <a:lnTo>
                        <a:pt x="580" y="235"/>
                      </a:lnTo>
                      <a:lnTo>
                        <a:pt x="388" y="289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230" name="Freeform 89"/>
                <p:cNvSpPr>
                  <a:spLocks noChangeAspect="1"/>
                </p:cNvSpPr>
                <p:nvPr/>
              </p:nvSpPr>
              <p:spPr bwMode="auto">
                <a:xfrm>
                  <a:off x="2712" y="2413"/>
                  <a:ext cx="206" cy="361"/>
                </a:xfrm>
                <a:custGeom>
                  <a:avLst/>
                  <a:gdLst>
                    <a:gd name="T0" fmla="*/ 208 w 619"/>
                    <a:gd name="T1" fmla="*/ 161 h 1085"/>
                    <a:gd name="T2" fmla="*/ 284 w 619"/>
                    <a:gd name="T3" fmla="*/ 80 h 1085"/>
                    <a:gd name="T4" fmla="*/ 411 w 619"/>
                    <a:gd name="T5" fmla="*/ 3 h 1085"/>
                    <a:gd name="T6" fmla="*/ 469 w 619"/>
                    <a:gd name="T7" fmla="*/ 0 h 1085"/>
                    <a:gd name="T8" fmla="*/ 573 w 619"/>
                    <a:gd name="T9" fmla="*/ 34 h 1085"/>
                    <a:gd name="T10" fmla="*/ 619 w 619"/>
                    <a:gd name="T11" fmla="*/ 85 h 1085"/>
                    <a:gd name="T12" fmla="*/ 619 w 619"/>
                    <a:gd name="T13" fmla="*/ 161 h 1085"/>
                    <a:gd name="T14" fmla="*/ 542 w 619"/>
                    <a:gd name="T15" fmla="*/ 304 h 1085"/>
                    <a:gd name="T16" fmla="*/ 458 w 619"/>
                    <a:gd name="T17" fmla="*/ 415 h 1085"/>
                    <a:gd name="T18" fmla="*/ 422 w 619"/>
                    <a:gd name="T19" fmla="*/ 508 h 1085"/>
                    <a:gd name="T20" fmla="*/ 399 w 619"/>
                    <a:gd name="T21" fmla="*/ 615 h 1085"/>
                    <a:gd name="T22" fmla="*/ 422 w 619"/>
                    <a:gd name="T23" fmla="*/ 719 h 1085"/>
                    <a:gd name="T24" fmla="*/ 445 w 619"/>
                    <a:gd name="T25" fmla="*/ 820 h 1085"/>
                    <a:gd name="T26" fmla="*/ 445 w 619"/>
                    <a:gd name="T27" fmla="*/ 935 h 1085"/>
                    <a:gd name="T28" fmla="*/ 411 w 619"/>
                    <a:gd name="T29" fmla="*/ 1005 h 1085"/>
                    <a:gd name="T30" fmla="*/ 334 w 619"/>
                    <a:gd name="T31" fmla="*/ 1043 h 1085"/>
                    <a:gd name="T32" fmla="*/ 242 w 619"/>
                    <a:gd name="T33" fmla="*/ 1085 h 1085"/>
                    <a:gd name="T34" fmla="*/ 157 w 619"/>
                    <a:gd name="T35" fmla="*/ 1085 h 1085"/>
                    <a:gd name="T36" fmla="*/ 100 w 619"/>
                    <a:gd name="T37" fmla="*/ 1054 h 1085"/>
                    <a:gd name="T38" fmla="*/ 23 w 619"/>
                    <a:gd name="T39" fmla="*/ 927 h 1085"/>
                    <a:gd name="T40" fmla="*/ 0 w 619"/>
                    <a:gd name="T41" fmla="*/ 797 h 1085"/>
                    <a:gd name="T42" fmla="*/ 8 w 619"/>
                    <a:gd name="T43" fmla="*/ 628 h 1085"/>
                    <a:gd name="T44" fmla="*/ 65 w 619"/>
                    <a:gd name="T45" fmla="*/ 415 h 1085"/>
                    <a:gd name="T46" fmla="*/ 123 w 619"/>
                    <a:gd name="T47" fmla="*/ 277 h 1085"/>
                    <a:gd name="T48" fmla="*/ 208 w 619"/>
                    <a:gd name="T49" fmla="*/ 161 h 108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19"/>
                    <a:gd name="T76" fmla="*/ 0 h 1085"/>
                    <a:gd name="T77" fmla="*/ 619 w 619"/>
                    <a:gd name="T78" fmla="*/ 1085 h 108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19" h="1085">
                      <a:moveTo>
                        <a:pt x="208" y="161"/>
                      </a:moveTo>
                      <a:lnTo>
                        <a:pt x="284" y="80"/>
                      </a:lnTo>
                      <a:lnTo>
                        <a:pt x="411" y="3"/>
                      </a:lnTo>
                      <a:lnTo>
                        <a:pt x="469" y="0"/>
                      </a:lnTo>
                      <a:lnTo>
                        <a:pt x="573" y="34"/>
                      </a:lnTo>
                      <a:lnTo>
                        <a:pt x="619" y="85"/>
                      </a:lnTo>
                      <a:lnTo>
                        <a:pt x="619" y="161"/>
                      </a:lnTo>
                      <a:lnTo>
                        <a:pt x="542" y="304"/>
                      </a:lnTo>
                      <a:lnTo>
                        <a:pt x="458" y="415"/>
                      </a:lnTo>
                      <a:lnTo>
                        <a:pt x="422" y="508"/>
                      </a:lnTo>
                      <a:lnTo>
                        <a:pt x="399" y="615"/>
                      </a:lnTo>
                      <a:lnTo>
                        <a:pt x="422" y="719"/>
                      </a:lnTo>
                      <a:lnTo>
                        <a:pt x="445" y="820"/>
                      </a:lnTo>
                      <a:lnTo>
                        <a:pt x="445" y="935"/>
                      </a:lnTo>
                      <a:lnTo>
                        <a:pt x="411" y="1005"/>
                      </a:lnTo>
                      <a:lnTo>
                        <a:pt x="334" y="1043"/>
                      </a:lnTo>
                      <a:lnTo>
                        <a:pt x="242" y="1085"/>
                      </a:lnTo>
                      <a:lnTo>
                        <a:pt x="157" y="1085"/>
                      </a:lnTo>
                      <a:lnTo>
                        <a:pt x="100" y="1054"/>
                      </a:lnTo>
                      <a:lnTo>
                        <a:pt x="23" y="927"/>
                      </a:lnTo>
                      <a:lnTo>
                        <a:pt x="0" y="797"/>
                      </a:lnTo>
                      <a:lnTo>
                        <a:pt x="8" y="628"/>
                      </a:lnTo>
                      <a:lnTo>
                        <a:pt x="65" y="415"/>
                      </a:lnTo>
                      <a:lnTo>
                        <a:pt x="123" y="277"/>
                      </a:lnTo>
                      <a:lnTo>
                        <a:pt x="208" y="16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231" name="Freeform 90"/>
                <p:cNvSpPr>
                  <a:spLocks noChangeAspect="1"/>
                </p:cNvSpPr>
                <p:nvPr/>
              </p:nvSpPr>
              <p:spPr bwMode="auto">
                <a:xfrm>
                  <a:off x="2726" y="2706"/>
                  <a:ext cx="261" cy="270"/>
                </a:xfrm>
                <a:custGeom>
                  <a:avLst/>
                  <a:gdLst>
                    <a:gd name="T0" fmla="*/ 0 w 782"/>
                    <a:gd name="T1" fmla="*/ 76 h 808"/>
                    <a:gd name="T2" fmla="*/ 66 w 782"/>
                    <a:gd name="T3" fmla="*/ 0 h 808"/>
                    <a:gd name="T4" fmla="*/ 163 w 782"/>
                    <a:gd name="T5" fmla="*/ 0 h 808"/>
                    <a:gd name="T6" fmla="*/ 343 w 782"/>
                    <a:gd name="T7" fmla="*/ 19 h 808"/>
                    <a:gd name="T8" fmla="*/ 555 w 782"/>
                    <a:gd name="T9" fmla="*/ 30 h 808"/>
                    <a:gd name="T10" fmla="*/ 636 w 782"/>
                    <a:gd name="T11" fmla="*/ 65 h 808"/>
                    <a:gd name="T12" fmla="*/ 670 w 782"/>
                    <a:gd name="T13" fmla="*/ 110 h 808"/>
                    <a:gd name="T14" fmla="*/ 678 w 782"/>
                    <a:gd name="T15" fmla="*/ 180 h 808"/>
                    <a:gd name="T16" fmla="*/ 654 w 782"/>
                    <a:gd name="T17" fmla="*/ 253 h 808"/>
                    <a:gd name="T18" fmla="*/ 589 w 782"/>
                    <a:gd name="T19" fmla="*/ 365 h 808"/>
                    <a:gd name="T20" fmla="*/ 504 w 782"/>
                    <a:gd name="T21" fmla="*/ 457 h 808"/>
                    <a:gd name="T22" fmla="*/ 439 w 782"/>
                    <a:gd name="T23" fmla="*/ 541 h 808"/>
                    <a:gd name="T24" fmla="*/ 412 w 782"/>
                    <a:gd name="T25" fmla="*/ 607 h 808"/>
                    <a:gd name="T26" fmla="*/ 393 w 782"/>
                    <a:gd name="T27" fmla="*/ 653 h 808"/>
                    <a:gd name="T28" fmla="*/ 400 w 782"/>
                    <a:gd name="T29" fmla="*/ 689 h 808"/>
                    <a:gd name="T30" fmla="*/ 405 w 782"/>
                    <a:gd name="T31" fmla="*/ 711 h 808"/>
                    <a:gd name="T32" fmla="*/ 482 w 782"/>
                    <a:gd name="T33" fmla="*/ 711 h 808"/>
                    <a:gd name="T34" fmla="*/ 601 w 782"/>
                    <a:gd name="T35" fmla="*/ 692 h 808"/>
                    <a:gd name="T36" fmla="*/ 678 w 782"/>
                    <a:gd name="T37" fmla="*/ 692 h 808"/>
                    <a:gd name="T38" fmla="*/ 758 w 782"/>
                    <a:gd name="T39" fmla="*/ 723 h 808"/>
                    <a:gd name="T40" fmla="*/ 782 w 782"/>
                    <a:gd name="T41" fmla="*/ 761 h 808"/>
                    <a:gd name="T42" fmla="*/ 758 w 782"/>
                    <a:gd name="T43" fmla="*/ 796 h 808"/>
                    <a:gd name="T44" fmla="*/ 724 w 782"/>
                    <a:gd name="T45" fmla="*/ 808 h 808"/>
                    <a:gd name="T46" fmla="*/ 670 w 782"/>
                    <a:gd name="T47" fmla="*/ 792 h 808"/>
                    <a:gd name="T48" fmla="*/ 597 w 782"/>
                    <a:gd name="T49" fmla="*/ 749 h 808"/>
                    <a:gd name="T50" fmla="*/ 520 w 782"/>
                    <a:gd name="T51" fmla="*/ 757 h 808"/>
                    <a:gd name="T52" fmla="*/ 393 w 782"/>
                    <a:gd name="T53" fmla="*/ 780 h 808"/>
                    <a:gd name="T54" fmla="*/ 355 w 782"/>
                    <a:gd name="T55" fmla="*/ 773 h 808"/>
                    <a:gd name="T56" fmla="*/ 335 w 782"/>
                    <a:gd name="T57" fmla="*/ 746 h 808"/>
                    <a:gd name="T58" fmla="*/ 335 w 782"/>
                    <a:gd name="T59" fmla="*/ 681 h 808"/>
                    <a:gd name="T60" fmla="*/ 335 w 782"/>
                    <a:gd name="T61" fmla="*/ 588 h 808"/>
                    <a:gd name="T62" fmla="*/ 389 w 782"/>
                    <a:gd name="T63" fmla="*/ 518 h 808"/>
                    <a:gd name="T64" fmla="*/ 470 w 782"/>
                    <a:gd name="T65" fmla="*/ 414 h 808"/>
                    <a:gd name="T66" fmla="*/ 540 w 782"/>
                    <a:gd name="T67" fmla="*/ 323 h 808"/>
                    <a:gd name="T68" fmla="*/ 586 w 782"/>
                    <a:gd name="T69" fmla="*/ 253 h 808"/>
                    <a:gd name="T70" fmla="*/ 609 w 782"/>
                    <a:gd name="T71" fmla="*/ 192 h 808"/>
                    <a:gd name="T72" fmla="*/ 597 w 782"/>
                    <a:gd name="T73" fmla="*/ 157 h 808"/>
                    <a:gd name="T74" fmla="*/ 566 w 782"/>
                    <a:gd name="T75" fmla="*/ 115 h 808"/>
                    <a:gd name="T76" fmla="*/ 520 w 782"/>
                    <a:gd name="T77" fmla="*/ 103 h 808"/>
                    <a:gd name="T78" fmla="*/ 470 w 782"/>
                    <a:gd name="T79" fmla="*/ 103 h 808"/>
                    <a:gd name="T80" fmla="*/ 358 w 782"/>
                    <a:gd name="T81" fmla="*/ 103 h 808"/>
                    <a:gd name="T82" fmla="*/ 193 w 782"/>
                    <a:gd name="T83" fmla="*/ 134 h 808"/>
                    <a:gd name="T84" fmla="*/ 70 w 782"/>
                    <a:gd name="T85" fmla="*/ 146 h 808"/>
                    <a:gd name="T86" fmla="*/ 20 w 782"/>
                    <a:gd name="T87" fmla="*/ 134 h 808"/>
                    <a:gd name="T88" fmla="*/ 0 w 782"/>
                    <a:gd name="T89" fmla="*/ 115 h 808"/>
                    <a:gd name="T90" fmla="*/ 0 w 782"/>
                    <a:gd name="T91" fmla="*/ 76 h 80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782"/>
                    <a:gd name="T139" fmla="*/ 0 h 808"/>
                    <a:gd name="T140" fmla="*/ 782 w 782"/>
                    <a:gd name="T141" fmla="*/ 808 h 80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782" h="808">
                      <a:moveTo>
                        <a:pt x="0" y="76"/>
                      </a:moveTo>
                      <a:lnTo>
                        <a:pt x="66" y="0"/>
                      </a:lnTo>
                      <a:lnTo>
                        <a:pt x="163" y="0"/>
                      </a:lnTo>
                      <a:lnTo>
                        <a:pt x="343" y="19"/>
                      </a:lnTo>
                      <a:lnTo>
                        <a:pt x="555" y="30"/>
                      </a:lnTo>
                      <a:lnTo>
                        <a:pt x="636" y="65"/>
                      </a:lnTo>
                      <a:lnTo>
                        <a:pt x="670" y="110"/>
                      </a:lnTo>
                      <a:lnTo>
                        <a:pt x="678" y="180"/>
                      </a:lnTo>
                      <a:lnTo>
                        <a:pt x="654" y="253"/>
                      </a:lnTo>
                      <a:lnTo>
                        <a:pt x="589" y="365"/>
                      </a:lnTo>
                      <a:lnTo>
                        <a:pt x="504" y="457"/>
                      </a:lnTo>
                      <a:lnTo>
                        <a:pt x="439" y="541"/>
                      </a:lnTo>
                      <a:lnTo>
                        <a:pt x="412" y="607"/>
                      </a:lnTo>
                      <a:lnTo>
                        <a:pt x="393" y="653"/>
                      </a:lnTo>
                      <a:lnTo>
                        <a:pt x="400" y="689"/>
                      </a:lnTo>
                      <a:lnTo>
                        <a:pt x="405" y="711"/>
                      </a:lnTo>
                      <a:lnTo>
                        <a:pt x="482" y="711"/>
                      </a:lnTo>
                      <a:lnTo>
                        <a:pt x="601" y="692"/>
                      </a:lnTo>
                      <a:lnTo>
                        <a:pt x="678" y="692"/>
                      </a:lnTo>
                      <a:lnTo>
                        <a:pt x="758" y="723"/>
                      </a:lnTo>
                      <a:lnTo>
                        <a:pt x="782" y="761"/>
                      </a:lnTo>
                      <a:lnTo>
                        <a:pt x="758" y="796"/>
                      </a:lnTo>
                      <a:lnTo>
                        <a:pt x="724" y="808"/>
                      </a:lnTo>
                      <a:lnTo>
                        <a:pt x="670" y="792"/>
                      </a:lnTo>
                      <a:lnTo>
                        <a:pt x="597" y="749"/>
                      </a:lnTo>
                      <a:lnTo>
                        <a:pt x="520" y="757"/>
                      </a:lnTo>
                      <a:lnTo>
                        <a:pt x="393" y="780"/>
                      </a:lnTo>
                      <a:lnTo>
                        <a:pt x="355" y="773"/>
                      </a:lnTo>
                      <a:lnTo>
                        <a:pt x="335" y="746"/>
                      </a:lnTo>
                      <a:lnTo>
                        <a:pt x="335" y="681"/>
                      </a:lnTo>
                      <a:lnTo>
                        <a:pt x="335" y="588"/>
                      </a:lnTo>
                      <a:lnTo>
                        <a:pt x="389" y="518"/>
                      </a:lnTo>
                      <a:lnTo>
                        <a:pt x="470" y="414"/>
                      </a:lnTo>
                      <a:lnTo>
                        <a:pt x="540" y="323"/>
                      </a:lnTo>
                      <a:lnTo>
                        <a:pt x="586" y="253"/>
                      </a:lnTo>
                      <a:lnTo>
                        <a:pt x="609" y="192"/>
                      </a:lnTo>
                      <a:lnTo>
                        <a:pt x="597" y="157"/>
                      </a:lnTo>
                      <a:lnTo>
                        <a:pt x="566" y="115"/>
                      </a:lnTo>
                      <a:lnTo>
                        <a:pt x="520" y="103"/>
                      </a:lnTo>
                      <a:lnTo>
                        <a:pt x="470" y="103"/>
                      </a:lnTo>
                      <a:lnTo>
                        <a:pt x="358" y="103"/>
                      </a:lnTo>
                      <a:lnTo>
                        <a:pt x="193" y="134"/>
                      </a:lnTo>
                      <a:lnTo>
                        <a:pt x="70" y="146"/>
                      </a:lnTo>
                      <a:lnTo>
                        <a:pt x="20" y="134"/>
                      </a:lnTo>
                      <a:lnTo>
                        <a:pt x="0" y="115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232" name="Freeform 91"/>
                <p:cNvSpPr>
                  <a:spLocks noChangeAspect="1"/>
                </p:cNvSpPr>
                <p:nvPr/>
              </p:nvSpPr>
              <p:spPr bwMode="auto">
                <a:xfrm>
                  <a:off x="2448" y="2645"/>
                  <a:ext cx="331" cy="256"/>
                </a:xfrm>
                <a:custGeom>
                  <a:avLst/>
                  <a:gdLst>
                    <a:gd name="T0" fmla="*/ 808 w 992"/>
                    <a:gd name="T1" fmla="*/ 320 h 770"/>
                    <a:gd name="T2" fmla="*/ 823 w 992"/>
                    <a:gd name="T3" fmla="*/ 219 h 770"/>
                    <a:gd name="T4" fmla="*/ 881 w 992"/>
                    <a:gd name="T5" fmla="*/ 181 h 770"/>
                    <a:gd name="T6" fmla="*/ 950 w 992"/>
                    <a:gd name="T7" fmla="*/ 174 h 770"/>
                    <a:gd name="T8" fmla="*/ 992 w 992"/>
                    <a:gd name="T9" fmla="*/ 219 h 770"/>
                    <a:gd name="T10" fmla="*/ 973 w 992"/>
                    <a:gd name="T11" fmla="*/ 308 h 770"/>
                    <a:gd name="T12" fmla="*/ 935 w 992"/>
                    <a:gd name="T13" fmla="*/ 427 h 770"/>
                    <a:gd name="T14" fmla="*/ 857 w 992"/>
                    <a:gd name="T15" fmla="*/ 562 h 770"/>
                    <a:gd name="T16" fmla="*/ 761 w 992"/>
                    <a:gd name="T17" fmla="*/ 677 h 770"/>
                    <a:gd name="T18" fmla="*/ 681 w 992"/>
                    <a:gd name="T19" fmla="*/ 739 h 770"/>
                    <a:gd name="T20" fmla="*/ 592 w 992"/>
                    <a:gd name="T21" fmla="*/ 770 h 770"/>
                    <a:gd name="T22" fmla="*/ 507 w 992"/>
                    <a:gd name="T23" fmla="*/ 759 h 770"/>
                    <a:gd name="T24" fmla="*/ 442 w 992"/>
                    <a:gd name="T25" fmla="*/ 723 h 770"/>
                    <a:gd name="T26" fmla="*/ 419 w 992"/>
                    <a:gd name="T27" fmla="*/ 666 h 770"/>
                    <a:gd name="T28" fmla="*/ 392 w 992"/>
                    <a:gd name="T29" fmla="*/ 566 h 770"/>
                    <a:gd name="T30" fmla="*/ 361 w 992"/>
                    <a:gd name="T31" fmla="*/ 382 h 770"/>
                    <a:gd name="T32" fmla="*/ 338 w 992"/>
                    <a:gd name="T33" fmla="*/ 254 h 770"/>
                    <a:gd name="T34" fmla="*/ 338 w 992"/>
                    <a:gd name="T35" fmla="*/ 104 h 770"/>
                    <a:gd name="T36" fmla="*/ 323 w 992"/>
                    <a:gd name="T37" fmla="*/ 78 h 770"/>
                    <a:gd name="T38" fmla="*/ 277 w 992"/>
                    <a:gd name="T39" fmla="*/ 70 h 770"/>
                    <a:gd name="T40" fmla="*/ 223 w 992"/>
                    <a:gd name="T41" fmla="*/ 112 h 770"/>
                    <a:gd name="T42" fmla="*/ 173 w 992"/>
                    <a:gd name="T43" fmla="*/ 181 h 770"/>
                    <a:gd name="T44" fmla="*/ 115 w 992"/>
                    <a:gd name="T45" fmla="*/ 219 h 770"/>
                    <a:gd name="T46" fmla="*/ 27 w 992"/>
                    <a:gd name="T47" fmla="*/ 219 h 770"/>
                    <a:gd name="T48" fmla="*/ 0 w 992"/>
                    <a:gd name="T49" fmla="*/ 196 h 770"/>
                    <a:gd name="T50" fmla="*/ 0 w 992"/>
                    <a:gd name="T51" fmla="*/ 158 h 770"/>
                    <a:gd name="T52" fmla="*/ 39 w 992"/>
                    <a:gd name="T53" fmla="*/ 123 h 770"/>
                    <a:gd name="T54" fmla="*/ 81 w 992"/>
                    <a:gd name="T55" fmla="*/ 135 h 770"/>
                    <a:gd name="T56" fmla="*/ 119 w 992"/>
                    <a:gd name="T57" fmla="*/ 127 h 770"/>
                    <a:gd name="T58" fmla="*/ 189 w 992"/>
                    <a:gd name="T59" fmla="*/ 78 h 770"/>
                    <a:gd name="T60" fmla="*/ 257 w 992"/>
                    <a:gd name="T61" fmla="*/ 23 h 770"/>
                    <a:gd name="T62" fmla="*/ 323 w 992"/>
                    <a:gd name="T63" fmla="*/ 8 h 770"/>
                    <a:gd name="T64" fmla="*/ 415 w 992"/>
                    <a:gd name="T65" fmla="*/ 0 h 770"/>
                    <a:gd name="T66" fmla="*/ 419 w 992"/>
                    <a:gd name="T67" fmla="*/ 42 h 770"/>
                    <a:gd name="T68" fmla="*/ 397 w 992"/>
                    <a:gd name="T69" fmla="*/ 89 h 770"/>
                    <a:gd name="T70" fmla="*/ 392 w 992"/>
                    <a:gd name="T71" fmla="*/ 208 h 770"/>
                    <a:gd name="T72" fmla="*/ 419 w 992"/>
                    <a:gd name="T73" fmla="*/ 366 h 770"/>
                    <a:gd name="T74" fmla="*/ 462 w 992"/>
                    <a:gd name="T75" fmla="*/ 520 h 770"/>
                    <a:gd name="T76" fmla="*/ 499 w 992"/>
                    <a:gd name="T77" fmla="*/ 612 h 770"/>
                    <a:gd name="T78" fmla="*/ 558 w 992"/>
                    <a:gd name="T79" fmla="*/ 655 h 770"/>
                    <a:gd name="T80" fmla="*/ 615 w 992"/>
                    <a:gd name="T81" fmla="*/ 655 h 770"/>
                    <a:gd name="T82" fmla="*/ 673 w 992"/>
                    <a:gd name="T83" fmla="*/ 612 h 770"/>
                    <a:gd name="T84" fmla="*/ 750 w 992"/>
                    <a:gd name="T85" fmla="*/ 515 h 770"/>
                    <a:gd name="T86" fmla="*/ 800 w 992"/>
                    <a:gd name="T87" fmla="*/ 377 h 770"/>
                    <a:gd name="T88" fmla="*/ 808 w 992"/>
                    <a:gd name="T89" fmla="*/ 320 h 77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992"/>
                    <a:gd name="T136" fmla="*/ 0 h 770"/>
                    <a:gd name="T137" fmla="*/ 992 w 992"/>
                    <a:gd name="T138" fmla="*/ 770 h 77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992" h="770">
                      <a:moveTo>
                        <a:pt x="808" y="320"/>
                      </a:moveTo>
                      <a:lnTo>
                        <a:pt x="823" y="219"/>
                      </a:lnTo>
                      <a:lnTo>
                        <a:pt x="881" y="181"/>
                      </a:lnTo>
                      <a:lnTo>
                        <a:pt x="950" y="174"/>
                      </a:lnTo>
                      <a:lnTo>
                        <a:pt x="992" y="219"/>
                      </a:lnTo>
                      <a:lnTo>
                        <a:pt x="973" y="308"/>
                      </a:lnTo>
                      <a:lnTo>
                        <a:pt x="935" y="427"/>
                      </a:lnTo>
                      <a:lnTo>
                        <a:pt x="857" y="562"/>
                      </a:lnTo>
                      <a:lnTo>
                        <a:pt x="761" y="677"/>
                      </a:lnTo>
                      <a:lnTo>
                        <a:pt x="681" y="739"/>
                      </a:lnTo>
                      <a:lnTo>
                        <a:pt x="592" y="770"/>
                      </a:lnTo>
                      <a:lnTo>
                        <a:pt x="507" y="759"/>
                      </a:lnTo>
                      <a:lnTo>
                        <a:pt x="442" y="723"/>
                      </a:lnTo>
                      <a:lnTo>
                        <a:pt x="419" y="666"/>
                      </a:lnTo>
                      <a:lnTo>
                        <a:pt x="392" y="566"/>
                      </a:lnTo>
                      <a:lnTo>
                        <a:pt x="361" y="382"/>
                      </a:lnTo>
                      <a:lnTo>
                        <a:pt x="338" y="254"/>
                      </a:lnTo>
                      <a:lnTo>
                        <a:pt x="338" y="104"/>
                      </a:lnTo>
                      <a:lnTo>
                        <a:pt x="323" y="78"/>
                      </a:lnTo>
                      <a:lnTo>
                        <a:pt x="277" y="70"/>
                      </a:lnTo>
                      <a:lnTo>
                        <a:pt x="223" y="112"/>
                      </a:lnTo>
                      <a:lnTo>
                        <a:pt x="173" y="181"/>
                      </a:lnTo>
                      <a:lnTo>
                        <a:pt x="115" y="219"/>
                      </a:lnTo>
                      <a:lnTo>
                        <a:pt x="27" y="219"/>
                      </a:lnTo>
                      <a:lnTo>
                        <a:pt x="0" y="196"/>
                      </a:lnTo>
                      <a:lnTo>
                        <a:pt x="0" y="158"/>
                      </a:lnTo>
                      <a:lnTo>
                        <a:pt x="39" y="123"/>
                      </a:lnTo>
                      <a:lnTo>
                        <a:pt x="81" y="135"/>
                      </a:lnTo>
                      <a:lnTo>
                        <a:pt x="119" y="127"/>
                      </a:lnTo>
                      <a:lnTo>
                        <a:pt x="189" y="78"/>
                      </a:lnTo>
                      <a:lnTo>
                        <a:pt x="257" y="23"/>
                      </a:lnTo>
                      <a:lnTo>
                        <a:pt x="323" y="8"/>
                      </a:lnTo>
                      <a:lnTo>
                        <a:pt x="415" y="0"/>
                      </a:lnTo>
                      <a:lnTo>
                        <a:pt x="419" y="42"/>
                      </a:lnTo>
                      <a:lnTo>
                        <a:pt x="397" y="89"/>
                      </a:lnTo>
                      <a:lnTo>
                        <a:pt x="392" y="208"/>
                      </a:lnTo>
                      <a:lnTo>
                        <a:pt x="419" y="366"/>
                      </a:lnTo>
                      <a:lnTo>
                        <a:pt x="462" y="520"/>
                      </a:lnTo>
                      <a:lnTo>
                        <a:pt x="499" y="612"/>
                      </a:lnTo>
                      <a:lnTo>
                        <a:pt x="558" y="655"/>
                      </a:lnTo>
                      <a:lnTo>
                        <a:pt x="615" y="655"/>
                      </a:lnTo>
                      <a:lnTo>
                        <a:pt x="673" y="612"/>
                      </a:lnTo>
                      <a:lnTo>
                        <a:pt x="750" y="515"/>
                      </a:lnTo>
                      <a:lnTo>
                        <a:pt x="800" y="377"/>
                      </a:lnTo>
                      <a:lnTo>
                        <a:pt x="808" y="32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233" name="Freeform 92"/>
                <p:cNvSpPr>
                  <a:spLocks noChangeAspect="1"/>
                </p:cNvSpPr>
                <p:nvPr/>
              </p:nvSpPr>
              <p:spPr bwMode="auto">
                <a:xfrm>
                  <a:off x="2605" y="2064"/>
                  <a:ext cx="233" cy="405"/>
                </a:xfrm>
                <a:custGeom>
                  <a:avLst/>
                  <a:gdLst>
                    <a:gd name="T0" fmla="*/ 445 w 699"/>
                    <a:gd name="T1" fmla="*/ 923 h 1216"/>
                    <a:gd name="T2" fmla="*/ 560 w 699"/>
                    <a:gd name="T3" fmla="*/ 1039 h 1216"/>
                    <a:gd name="T4" fmla="*/ 606 w 699"/>
                    <a:gd name="T5" fmla="*/ 1039 h 1216"/>
                    <a:gd name="T6" fmla="*/ 684 w 699"/>
                    <a:gd name="T7" fmla="*/ 1086 h 1216"/>
                    <a:gd name="T8" fmla="*/ 699 w 699"/>
                    <a:gd name="T9" fmla="*/ 1139 h 1216"/>
                    <a:gd name="T10" fmla="*/ 676 w 699"/>
                    <a:gd name="T11" fmla="*/ 1208 h 1216"/>
                    <a:gd name="T12" fmla="*/ 614 w 699"/>
                    <a:gd name="T13" fmla="*/ 1216 h 1216"/>
                    <a:gd name="T14" fmla="*/ 537 w 699"/>
                    <a:gd name="T15" fmla="*/ 1162 h 1216"/>
                    <a:gd name="T16" fmla="*/ 383 w 699"/>
                    <a:gd name="T17" fmla="*/ 1016 h 1216"/>
                    <a:gd name="T18" fmla="*/ 284 w 699"/>
                    <a:gd name="T19" fmla="*/ 878 h 1216"/>
                    <a:gd name="T20" fmla="*/ 237 w 699"/>
                    <a:gd name="T21" fmla="*/ 769 h 1216"/>
                    <a:gd name="T22" fmla="*/ 206 w 699"/>
                    <a:gd name="T23" fmla="*/ 585 h 1216"/>
                    <a:gd name="T24" fmla="*/ 206 w 699"/>
                    <a:gd name="T25" fmla="*/ 346 h 1216"/>
                    <a:gd name="T26" fmla="*/ 198 w 699"/>
                    <a:gd name="T27" fmla="*/ 285 h 1216"/>
                    <a:gd name="T28" fmla="*/ 153 w 699"/>
                    <a:gd name="T29" fmla="*/ 239 h 1216"/>
                    <a:gd name="T30" fmla="*/ 22 w 699"/>
                    <a:gd name="T31" fmla="*/ 247 h 1216"/>
                    <a:gd name="T32" fmla="*/ 0 w 699"/>
                    <a:gd name="T33" fmla="*/ 223 h 1216"/>
                    <a:gd name="T34" fmla="*/ 29 w 699"/>
                    <a:gd name="T35" fmla="*/ 208 h 1216"/>
                    <a:gd name="T36" fmla="*/ 122 w 699"/>
                    <a:gd name="T37" fmla="*/ 200 h 1216"/>
                    <a:gd name="T38" fmla="*/ 138 w 699"/>
                    <a:gd name="T39" fmla="*/ 185 h 1216"/>
                    <a:gd name="T40" fmla="*/ 6 w 699"/>
                    <a:gd name="T41" fmla="*/ 107 h 1216"/>
                    <a:gd name="T42" fmla="*/ 6 w 699"/>
                    <a:gd name="T43" fmla="*/ 77 h 1216"/>
                    <a:gd name="T44" fmla="*/ 29 w 699"/>
                    <a:gd name="T45" fmla="*/ 70 h 1216"/>
                    <a:gd name="T46" fmla="*/ 138 w 699"/>
                    <a:gd name="T47" fmla="*/ 130 h 1216"/>
                    <a:gd name="T48" fmla="*/ 161 w 699"/>
                    <a:gd name="T49" fmla="*/ 123 h 1216"/>
                    <a:gd name="T50" fmla="*/ 138 w 699"/>
                    <a:gd name="T51" fmla="*/ 8 h 1216"/>
                    <a:gd name="T52" fmla="*/ 153 w 699"/>
                    <a:gd name="T53" fmla="*/ 0 h 1216"/>
                    <a:gd name="T54" fmla="*/ 169 w 699"/>
                    <a:gd name="T55" fmla="*/ 8 h 1216"/>
                    <a:gd name="T56" fmla="*/ 198 w 699"/>
                    <a:gd name="T57" fmla="*/ 123 h 1216"/>
                    <a:gd name="T58" fmla="*/ 222 w 699"/>
                    <a:gd name="T59" fmla="*/ 130 h 1216"/>
                    <a:gd name="T60" fmla="*/ 284 w 699"/>
                    <a:gd name="T61" fmla="*/ 8 h 1216"/>
                    <a:gd name="T62" fmla="*/ 299 w 699"/>
                    <a:gd name="T63" fmla="*/ 8 h 1216"/>
                    <a:gd name="T64" fmla="*/ 299 w 699"/>
                    <a:gd name="T65" fmla="*/ 46 h 1216"/>
                    <a:gd name="T66" fmla="*/ 260 w 699"/>
                    <a:gd name="T67" fmla="*/ 146 h 1216"/>
                    <a:gd name="T68" fmla="*/ 260 w 699"/>
                    <a:gd name="T69" fmla="*/ 200 h 1216"/>
                    <a:gd name="T70" fmla="*/ 276 w 699"/>
                    <a:gd name="T71" fmla="*/ 270 h 1216"/>
                    <a:gd name="T72" fmla="*/ 268 w 699"/>
                    <a:gd name="T73" fmla="*/ 361 h 1216"/>
                    <a:gd name="T74" fmla="*/ 276 w 699"/>
                    <a:gd name="T75" fmla="*/ 531 h 1216"/>
                    <a:gd name="T76" fmla="*/ 291 w 699"/>
                    <a:gd name="T77" fmla="*/ 639 h 1216"/>
                    <a:gd name="T78" fmla="*/ 330 w 699"/>
                    <a:gd name="T79" fmla="*/ 762 h 1216"/>
                    <a:gd name="T80" fmla="*/ 383 w 699"/>
                    <a:gd name="T81" fmla="*/ 855 h 1216"/>
                    <a:gd name="T82" fmla="*/ 445 w 699"/>
                    <a:gd name="T83" fmla="*/ 923 h 121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99"/>
                    <a:gd name="T127" fmla="*/ 0 h 1216"/>
                    <a:gd name="T128" fmla="*/ 699 w 699"/>
                    <a:gd name="T129" fmla="*/ 1216 h 121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99" h="1216">
                      <a:moveTo>
                        <a:pt x="445" y="923"/>
                      </a:moveTo>
                      <a:lnTo>
                        <a:pt x="560" y="1039"/>
                      </a:lnTo>
                      <a:lnTo>
                        <a:pt x="606" y="1039"/>
                      </a:lnTo>
                      <a:lnTo>
                        <a:pt x="684" y="1086"/>
                      </a:lnTo>
                      <a:lnTo>
                        <a:pt x="699" y="1139"/>
                      </a:lnTo>
                      <a:lnTo>
                        <a:pt x="676" y="1208"/>
                      </a:lnTo>
                      <a:lnTo>
                        <a:pt x="614" y="1216"/>
                      </a:lnTo>
                      <a:lnTo>
                        <a:pt x="537" y="1162"/>
                      </a:lnTo>
                      <a:lnTo>
                        <a:pt x="383" y="1016"/>
                      </a:lnTo>
                      <a:lnTo>
                        <a:pt x="284" y="878"/>
                      </a:lnTo>
                      <a:lnTo>
                        <a:pt x="237" y="769"/>
                      </a:lnTo>
                      <a:lnTo>
                        <a:pt x="206" y="585"/>
                      </a:lnTo>
                      <a:lnTo>
                        <a:pt x="206" y="346"/>
                      </a:lnTo>
                      <a:lnTo>
                        <a:pt x="198" y="285"/>
                      </a:lnTo>
                      <a:lnTo>
                        <a:pt x="153" y="239"/>
                      </a:lnTo>
                      <a:lnTo>
                        <a:pt x="22" y="247"/>
                      </a:lnTo>
                      <a:lnTo>
                        <a:pt x="0" y="223"/>
                      </a:lnTo>
                      <a:lnTo>
                        <a:pt x="29" y="208"/>
                      </a:lnTo>
                      <a:lnTo>
                        <a:pt x="122" y="200"/>
                      </a:lnTo>
                      <a:lnTo>
                        <a:pt x="138" y="185"/>
                      </a:lnTo>
                      <a:lnTo>
                        <a:pt x="6" y="107"/>
                      </a:lnTo>
                      <a:lnTo>
                        <a:pt x="6" y="77"/>
                      </a:lnTo>
                      <a:lnTo>
                        <a:pt x="29" y="70"/>
                      </a:lnTo>
                      <a:lnTo>
                        <a:pt x="138" y="130"/>
                      </a:lnTo>
                      <a:lnTo>
                        <a:pt x="161" y="123"/>
                      </a:lnTo>
                      <a:lnTo>
                        <a:pt x="138" y="8"/>
                      </a:lnTo>
                      <a:lnTo>
                        <a:pt x="153" y="0"/>
                      </a:lnTo>
                      <a:lnTo>
                        <a:pt x="169" y="8"/>
                      </a:lnTo>
                      <a:lnTo>
                        <a:pt x="198" y="123"/>
                      </a:lnTo>
                      <a:lnTo>
                        <a:pt x="222" y="130"/>
                      </a:lnTo>
                      <a:lnTo>
                        <a:pt x="284" y="8"/>
                      </a:lnTo>
                      <a:lnTo>
                        <a:pt x="299" y="8"/>
                      </a:lnTo>
                      <a:lnTo>
                        <a:pt x="299" y="46"/>
                      </a:lnTo>
                      <a:lnTo>
                        <a:pt x="260" y="146"/>
                      </a:lnTo>
                      <a:lnTo>
                        <a:pt x="260" y="200"/>
                      </a:lnTo>
                      <a:lnTo>
                        <a:pt x="276" y="270"/>
                      </a:lnTo>
                      <a:lnTo>
                        <a:pt x="268" y="361"/>
                      </a:lnTo>
                      <a:lnTo>
                        <a:pt x="276" y="531"/>
                      </a:lnTo>
                      <a:lnTo>
                        <a:pt x="291" y="639"/>
                      </a:lnTo>
                      <a:lnTo>
                        <a:pt x="330" y="762"/>
                      </a:lnTo>
                      <a:lnTo>
                        <a:pt x="383" y="855"/>
                      </a:lnTo>
                      <a:lnTo>
                        <a:pt x="445" y="92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234" name="Freeform 93"/>
                <p:cNvSpPr>
                  <a:spLocks noChangeAspect="1"/>
                </p:cNvSpPr>
                <p:nvPr/>
              </p:nvSpPr>
              <p:spPr bwMode="auto">
                <a:xfrm>
                  <a:off x="2887" y="2100"/>
                  <a:ext cx="305" cy="379"/>
                </a:xfrm>
                <a:custGeom>
                  <a:avLst/>
                  <a:gdLst>
                    <a:gd name="T0" fmla="*/ 15 w 915"/>
                    <a:gd name="T1" fmla="*/ 1008 h 1139"/>
                    <a:gd name="T2" fmla="*/ 0 w 915"/>
                    <a:gd name="T3" fmla="*/ 1061 h 1139"/>
                    <a:gd name="T4" fmla="*/ 15 w 915"/>
                    <a:gd name="T5" fmla="*/ 1139 h 1139"/>
                    <a:gd name="T6" fmla="*/ 70 w 915"/>
                    <a:gd name="T7" fmla="*/ 1139 h 1139"/>
                    <a:gd name="T8" fmla="*/ 231 w 915"/>
                    <a:gd name="T9" fmla="*/ 1108 h 1139"/>
                    <a:gd name="T10" fmla="*/ 408 w 915"/>
                    <a:gd name="T11" fmla="*/ 1046 h 1139"/>
                    <a:gd name="T12" fmla="*/ 554 w 915"/>
                    <a:gd name="T13" fmla="*/ 946 h 1139"/>
                    <a:gd name="T14" fmla="*/ 639 w 915"/>
                    <a:gd name="T15" fmla="*/ 816 h 1139"/>
                    <a:gd name="T16" fmla="*/ 715 w 915"/>
                    <a:gd name="T17" fmla="*/ 593 h 1139"/>
                    <a:gd name="T18" fmla="*/ 738 w 915"/>
                    <a:gd name="T19" fmla="*/ 385 h 1139"/>
                    <a:gd name="T20" fmla="*/ 738 w 915"/>
                    <a:gd name="T21" fmla="*/ 285 h 1139"/>
                    <a:gd name="T22" fmla="*/ 777 w 915"/>
                    <a:gd name="T23" fmla="*/ 224 h 1139"/>
                    <a:gd name="T24" fmla="*/ 845 w 915"/>
                    <a:gd name="T25" fmla="*/ 200 h 1139"/>
                    <a:gd name="T26" fmla="*/ 907 w 915"/>
                    <a:gd name="T27" fmla="*/ 200 h 1139"/>
                    <a:gd name="T28" fmla="*/ 915 w 915"/>
                    <a:gd name="T29" fmla="*/ 169 h 1139"/>
                    <a:gd name="T30" fmla="*/ 823 w 915"/>
                    <a:gd name="T31" fmla="*/ 177 h 1139"/>
                    <a:gd name="T32" fmla="*/ 808 w 915"/>
                    <a:gd name="T33" fmla="*/ 154 h 1139"/>
                    <a:gd name="T34" fmla="*/ 884 w 915"/>
                    <a:gd name="T35" fmla="*/ 70 h 1139"/>
                    <a:gd name="T36" fmla="*/ 868 w 915"/>
                    <a:gd name="T37" fmla="*/ 47 h 1139"/>
                    <a:gd name="T38" fmla="*/ 853 w 915"/>
                    <a:gd name="T39" fmla="*/ 62 h 1139"/>
                    <a:gd name="T40" fmla="*/ 792 w 915"/>
                    <a:gd name="T41" fmla="*/ 123 h 1139"/>
                    <a:gd name="T42" fmla="*/ 777 w 915"/>
                    <a:gd name="T43" fmla="*/ 123 h 1139"/>
                    <a:gd name="T44" fmla="*/ 777 w 915"/>
                    <a:gd name="T45" fmla="*/ 16 h 1139"/>
                    <a:gd name="T46" fmla="*/ 761 w 915"/>
                    <a:gd name="T47" fmla="*/ 0 h 1139"/>
                    <a:gd name="T48" fmla="*/ 738 w 915"/>
                    <a:gd name="T49" fmla="*/ 8 h 1139"/>
                    <a:gd name="T50" fmla="*/ 746 w 915"/>
                    <a:gd name="T51" fmla="*/ 123 h 1139"/>
                    <a:gd name="T52" fmla="*/ 730 w 915"/>
                    <a:gd name="T53" fmla="*/ 131 h 1139"/>
                    <a:gd name="T54" fmla="*/ 668 w 915"/>
                    <a:gd name="T55" fmla="*/ 70 h 1139"/>
                    <a:gd name="T56" fmla="*/ 623 w 915"/>
                    <a:gd name="T57" fmla="*/ 62 h 1139"/>
                    <a:gd name="T58" fmla="*/ 631 w 915"/>
                    <a:gd name="T59" fmla="*/ 93 h 1139"/>
                    <a:gd name="T60" fmla="*/ 699 w 915"/>
                    <a:gd name="T61" fmla="*/ 162 h 1139"/>
                    <a:gd name="T62" fmla="*/ 699 w 915"/>
                    <a:gd name="T63" fmla="*/ 200 h 1139"/>
                    <a:gd name="T64" fmla="*/ 676 w 915"/>
                    <a:gd name="T65" fmla="*/ 278 h 1139"/>
                    <a:gd name="T66" fmla="*/ 676 w 915"/>
                    <a:gd name="T67" fmla="*/ 346 h 1139"/>
                    <a:gd name="T68" fmla="*/ 676 w 915"/>
                    <a:gd name="T69" fmla="*/ 462 h 1139"/>
                    <a:gd name="T70" fmla="*/ 645 w 915"/>
                    <a:gd name="T71" fmla="*/ 608 h 1139"/>
                    <a:gd name="T72" fmla="*/ 615 w 915"/>
                    <a:gd name="T73" fmla="*/ 700 h 1139"/>
                    <a:gd name="T74" fmla="*/ 561 w 915"/>
                    <a:gd name="T75" fmla="*/ 816 h 1139"/>
                    <a:gd name="T76" fmla="*/ 499 w 915"/>
                    <a:gd name="T77" fmla="*/ 908 h 1139"/>
                    <a:gd name="T78" fmla="*/ 454 w 915"/>
                    <a:gd name="T79" fmla="*/ 954 h 1139"/>
                    <a:gd name="T80" fmla="*/ 330 w 915"/>
                    <a:gd name="T81" fmla="*/ 993 h 1139"/>
                    <a:gd name="T82" fmla="*/ 215 w 915"/>
                    <a:gd name="T83" fmla="*/ 1008 h 1139"/>
                    <a:gd name="T84" fmla="*/ 99 w 915"/>
                    <a:gd name="T85" fmla="*/ 1024 h 1139"/>
                    <a:gd name="T86" fmla="*/ 15 w 915"/>
                    <a:gd name="T87" fmla="*/ 1008 h 113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915"/>
                    <a:gd name="T133" fmla="*/ 0 h 1139"/>
                    <a:gd name="T134" fmla="*/ 915 w 915"/>
                    <a:gd name="T135" fmla="*/ 1139 h 113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915" h="1139">
                      <a:moveTo>
                        <a:pt x="15" y="1008"/>
                      </a:moveTo>
                      <a:lnTo>
                        <a:pt x="0" y="1061"/>
                      </a:lnTo>
                      <a:lnTo>
                        <a:pt x="15" y="1139"/>
                      </a:lnTo>
                      <a:lnTo>
                        <a:pt x="70" y="1139"/>
                      </a:lnTo>
                      <a:lnTo>
                        <a:pt x="231" y="1108"/>
                      </a:lnTo>
                      <a:lnTo>
                        <a:pt x="408" y="1046"/>
                      </a:lnTo>
                      <a:lnTo>
                        <a:pt x="554" y="946"/>
                      </a:lnTo>
                      <a:lnTo>
                        <a:pt x="639" y="816"/>
                      </a:lnTo>
                      <a:lnTo>
                        <a:pt x="715" y="593"/>
                      </a:lnTo>
                      <a:lnTo>
                        <a:pt x="738" y="385"/>
                      </a:lnTo>
                      <a:lnTo>
                        <a:pt x="738" y="285"/>
                      </a:lnTo>
                      <a:lnTo>
                        <a:pt x="777" y="224"/>
                      </a:lnTo>
                      <a:lnTo>
                        <a:pt x="845" y="200"/>
                      </a:lnTo>
                      <a:lnTo>
                        <a:pt x="907" y="200"/>
                      </a:lnTo>
                      <a:lnTo>
                        <a:pt x="915" y="169"/>
                      </a:lnTo>
                      <a:lnTo>
                        <a:pt x="823" y="177"/>
                      </a:lnTo>
                      <a:lnTo>
                        <a:pt x="808" y="154"/>
                      </a:lnTo>
                      <a:lnTo>
                        <a:pt x="884" y="70"/>
                      </a:lnTo>
                      <a:lnTo>
                        <a:pt x="868" y="47"/>
                      </a:lnTo>
                      <a:lnTo>
                        <a:pt x="853" y="62"/>
                      </a:lnTo>
                      <a:lnTo>
                        <a:pt x="792" y="123"/>
                      </a:lnTo>
                      <a:lnTo>
                        <a:pt x="777" y="123"/>
                      </a:lnTo>
                      <a:lnTo>
                        <a:pt x="777" y="16"/>
                      </a:lnTo>
                      <a:lnTo>
                        <a:pt x="761" y="0"/>
                      </a:lnTo>
                      <a:lnTo>
                        <a:pt x="738" y="8"/>
                      </a:lnTo>
                      <a:lnTo>
                        <a:pt x="746" y="123"/>
                      </a:lnTo>
                      <a:lnTo>
                        <a:pt x="730" y="131"/>
                      </a:lnTo>
                      <a:lnTo>
                        <a:pt x="668" y="70"/>
                      </a:lnTo>
                      <a:lnTo>
                        <a:pt x="623" y="62"/>
                      </a:lnTo>
                      <a:lnTo>
                        <a:pt x="631" y="93"/>
                      </a:lnTo>
                      <a:lnTo>
                        <a:pt x="699" y="162"/>
                      </a:lnTo>
                      <a:lnTo>
                        <a:pt x="699" y="200"/>
                      </a:lnTo>
                      <a:lnTo>
                        <a:pt x="676" y="278"/>
                      </a:lnTo>
                      <a:lnTo>
                        <a:pt x="676" y="346"/>
                      </a:lnTo>
                      <a:lnTo>
                        <a:pt x="676" y="462"/>
                      </a:lnTo>
                      <a:lnTo>
                        <a:pt x="645" y="608"/>
                      </a:lnTo>
                      <a:lnTo>
                        <a:pt x="615" y="700"/>
                      </a:lnTo>
                      <a:lnTo>
                        <a:pt x="561" y="816"/>
                      </a:lnTo>
                      <a:lnTo>
                        <a:pt x="499" y="908"/>
                      </a:lnTo>
                      <a:lnTo>
                        <a:pt x="454" y="954"/>
                      </a:lnTo>
                      <a:lnTo>
                        <a:pt x="330" y="993"/>
                      </a:lnTo>
                      <a:lnTo>
                        <a:pt x="215" y="1008"/>
                      </a:lnTo>
                      <a:lnTo>
                        <a:pt x="99" y="1024"/>
                      </a:lnTo>
                      <a:lnTo>
                        <a:pt x="15" y="100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228" name="Line 94"/>
              <p:cNvSpPr>
                <a:spLocks noChangeAspect="1" noChangeShapeType="1"/>
              </p:cNvSpPr>
              <p:nvPr/>
            </p:nvSpPr>
            <p:spPr bwMode="auto">
              <a:xfrm flipV="1">
                <a:off x="1824" y="3840"/>
                <a:ext cx="576" cy="193"/>
              </a:xfrm>
              <a:prstGeom prst="line">
                <a:avLst/>
              </a:prstGeom>
              <a:noFill/>
              <a:ln w="6350">
                <a:solidFill>
                  <a:schemeClr val="hlink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37" name="Group 95"/>
            <p:cNvGrpSpPr>
              <a:grpSpLocks noChangeAspect="1"/>
            </p:cNvGrpSpPr>
            <p:nvPr/>
          </p:nvGrpSpPr>
          <p:grpSpPr bwMode="auto">
            <a:xfrm rot="4130845" flipH="1">
              <a:off x="2370" y="3699"/>
              <a:ext cx="138" cy="156"/>
              <a:chOff x="1584" y="3072"/>
              <a:chExt cx="816" cy="961"/>
            </a:xfrm>
          </p:grpSpPr>
          <p:grpSp>
            <p:nvGrpSpPr>
              <p:cNvPr id="2219" name="Group 96"/>
              <p:cNvGrpSpPr>
                <a:grpSpLocks noChangeAspect="1"/>
              </p:cNvGrpSpPr>
              <p:nvPr/>
            </p:nvGrpSpPr>
            <p:grpSpPr bwMode="auto">
              <a:xfrm rot="-1717408">
                <a:off x="1584" y="3072"/>
                <a:ext cx="744" cy="912"/>
                <a:chOff x="2448" y="2064"/>
                <a:chExt cx="744" cy="912"/>
              </a:xfrm>
            </p:grpSpPr>
            <p:sp>
              <p:nvSpPr>
                <p:cNvPr id="2221" name="Freeform 97"/>
                <p:cNvSpPr>
                  <a:spLocks noChangeAspect="1"/>
                </p:cNvSpPr>
                <p:nvPr/>
              </p:nvSpPr>
              <p:spPr bwMode="auto">
                <a:xfrm>
                  <a:off x="2810" y="2195"/>
                  <a:ext cx="200" cy="202"/>
                </a:xfrm>
                <a:custGeom>
                  <a:avLst/>
                  <a:gdLst>
                    <a:gd name="T0" fmla="*/ 388 w 600"/>
                    <a:gd name="T1" fmla="*/ 289 h 608"/>
                    <a:gd name="T2" fmla="*/ 372 w 600"/>
                    <a:gd name="T3" fmla="*/ 177 h 608"/>
                    <a:gd name="T4" fmla="*/ 341 w 600"/>
                    <a:gd name="T5" fmla="*/ 78 h 608"/>
                    <a:gd name="T6" fmla="*/ 284 w 600"/>
                    <a:gd name="T7" fmla="*/ 24 h 608"/>
                    <a:gd name="T8" fmla="*/ 185 w 600"/>
                    <a:gd name="T9" fmla="*/ 0 h 608"/>
                    <a:gd name="T10" fmla="*/ 100 w 600"/>
                    <a:gd name="T11" fmla="*/ 24 h 608"/>
                    <a:gd name="T12" fmla="*/ 19 w 600"/>
                    <a:gd name="T13" fmla="*/ 123 h 608"/>
                    <a:gd name="T14" fmla="*/ 0 w 600"/>
                    <a:gd name="T15" fmla="*/ 243 h 608"/>
                    <a:gd name="T16" fmla="*/ 19 w 600"/>
                    <a:gd name="T17" fmla="*/ 370 h 608"/>
                    <a:gd name="T18" fmla="*/ 50 w 600"/>
                    <a:gd name="T19" fmla="*/ 447 h 608"/>
                    <a:gd name="T20" fmla="*/ 88 w 600"/>
                    <a:gd name="T21" fmla="*/ 528 h 608"/>
                    <a:gd name="T22" fmla="*/ 130 w 600"/>
                    <a:gd name="T23" fmla="*/ 582 h 608"/>
                    <a:gd name="T24" fmla="*/ 177 w 600"/>
                    <a:gd name="T25" fmla="*/ 608 h 608"/>
                    <a:gd name="T26" fmla="*/ 242 w 600"/>
                    <a:gd name="T27" fmla="*/ 585 h 608"/>
                    <a:gd name="T28" fmla="*/ 307 w 600"/>
                    <a:gd name="T29" fmla="*/ 531 h 608"/>
                    <a:gd name="T30" fmla="*/ 349 w 600"/>
                    <a:gd name="T31" fmla="*/ 455 h 608"/>
                    <a:gd name="T32" fmla="*/ 388 w 600"/>
                    <a:gd name="T33" fmla="*/ 390 h 608"/>
                    <a:gd name="T34" fmla="*/ 400 w 600"/>
                    <a:gd name="T35" fmla="*/ 351 h 608"/>
                    <a:gd name="T36" fmla="*/ 565 w 600"/>
                    <a:gd name="T37" fmla="*/ 293 h 608"/>
                    <a:gd name="T38" fmla="*/ 600 w 600"/>
                    <a:gd name="T39" fmla="*/ 270 h 608"/>
                    <a:gd name="T40" fmla="*/ 580 w 600"/>
                    <a:gd name="T41" fmla="*/ 235 h 608"/>
                    <a:gd name="T42" fmla="*/ 388 w 600"/>
                    <a:gd name="T43" fmla="*/ 289 h 60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00"/>
                    <a:gd name="T67" fmla="*/ 0 h 608"/>
                    <a:gd name="T68" fmla="*/ 600 w 600"/>
                    <a:gd name="T69" fmla="*/ 608 h 60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00" h="608">
                      <a:moveTo>
                        <a:pt x="388" y="289"/>
                      </a:moveTo>
                      <a:lnTo>
                        <a:pt x="372" y="177"/>
                      </a:lnTo>
                      <a:lnTo>
                        <a:pt x="341" y="78"/>
                      </a:lnTo>
                      <a:lnTo>
                        <a:pt x="284" y="24"/>
                      </a:lnTo>
                      <a:lnTo>
                        <a:pt x="185" y="0"/>
                      </a:lnTo>
                      <a:lnTo>
                        <a:pt x="100" y="24"/>
                      </a:lnTo>
                      <a:lnTo>
                        <a:pt x="19" y="123"/>
                      </a:lnTo>
                      <a:lnTo>
                        <a:pt x="0" y="243"/>
                      </a:lnTo>
                      <a:lnTo>
                        <a:pt x="19" y="370"/>
                      </a:lnTo>
                      <a:lnTo>
                        <a:pt x="50" y="447"/>
                      </a:lnTo>
                      <a:lnTo>
                        <a:pt x="88" y="528"/>
                      </a:lnTo>
                      <a:lnTo>
                        <a:pt x="130" y="582"/>
                      </a:lnTo>
                      <a:lnTo>
                        <a:pt x="177" y="608"/>
                      </a:lnTo>
                      <a:lnTo>
                        <a:pt x="242" y="585"/>
                      </a:lnTo>
                      <a:lnTo>
                        <a:pt x="307" y="531"/>
                      </a:lnTo>
                      <a:lnTo>
                        <a:pt x="349" y="455"/>
                      </a:lnTo>
                      <a:lnTo>
                        <a:pt x="388" y="390"/>
                      </a:lnTo>
                      <a:lnTo>
                        <a:pt x="400" y="351"/>
                      </a:lnTo>
                      <a:lnTo>
                        <a:pt x="565" y="293"/>
                      </a:lnTo>
                      <a:lnTo>
                        <a:pt x="600" y="270"/>
                      </a:lnTo>
                      <a:lnTo>
                        <a:pt x="580" y="235"/>
                      </a:lnTo>
                      <a:lnTo>
                        <a:pt x="388" y="289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222" name="Freeform 98"/>
                <p:cNvSpPr>
                  <a:spLocks noChangeAspect="1"/>
                </p:cNvSpPr>
                <p:nvPr/>
              </p:nvSpPr>
              <p:spPr bwMode="auto">
                <a:xfrm>
                  <a:off x="2712" y="2413"/>
                  <a:ext cx="206" cy="361"/>
                </a:xfrm>
                <a:custGeom>
                  <a:avLst/>
                  <a:gdLst>
                    <a:gd name="T0" fmla="*/ 208 w 619"/>
                    <a:gd name="T1" fmla="*/ 161 h 1085"/>
                    <a:gd name="T2" fmla="*/ 284 w 619"/>
                    <a:gd name="T3" fmla="*/ 80 h 1085"/>
                    <a:gd name="T4" fmla="*/ 411 w 619"/>
                    <a:gd name="T5" fmla="*/ 3 h 1085"/>
                    <a:gd name="T6" fmla="*/ 469 w 619"/>
                    <a:gd name="T7" fmla="*/ 0 h 1085"/>
                    <a:gd name="T8" fmla="*/ 573 w 619"/>
                    <a:gd name="T9" fmla="*/ 34 h 1085"/>
                    <a:gd name="T10" fmla="*/ 619 w 619"/>
                    <a:gd name="T11" fmla="*/ 85 h 1085"/>
                    <a:gd name="T12" fmla="*/ 619 w 619"/>
                    <a:gd name="T13" fmla="*/ 161 h 1085"/>
                    <a:gd name="T14" fmla="*/ 542 w 619"/>
                    <a:gd name="T15" fmla="*/ 304 h 1085"/>
                    <a:gd name="T16" fmla="*/ 458 w 619"/>
                    <a:gd name="T17" fmla="*/ 415 h 1085"/>
                    <a:gd name="T18" fmla="*/ 422 w 619"/>
                    <a:gd name="T19" fmla="*/ 508 h 1085"/>
                    <a:gd name="T20" fmla="*/ 399 w 619"/>
                    <a:gd name="T21" fmla="*/ 615 h 1085"/>
                    <a:gd name="T22" fmla="*/ 422 w 619"/>
                    <a:gd name="T23" fmla="*/ 719 h 1085"/>
                    <a:gd name="T24" fmla="*/ 445 w 619"/>
                    <a:gd name="T25" fmla="*/ 820 h 1085"/>
                    <a:gd name="T26" fmla="*/ 445 w 619"/>
                    <a:gd name="T27" fmla="*/ 935 h 1085"/>
                    <a:gd name="T28" fmla="*/ 411 w 619"/>
                    <a:gd name="T29" fmla="*/ 1005 h 1085"/>
                    <a:gd name="T30" fmla="*/ 334 w 619"/>
                    <a:gd name="T31" fmla="*/ 1043 h 1085"/>
                    <a:gd name="T32" fmla="*/ 242 w 619"/>
                    <a:gd name="T33" fmla="*/ 1085 h 1085"/>
                    <a:gd name="T34" fmla="*/ 157 w 619"/>
                    <a:gd name="T35" fmla="*/ 1085 h 1085"/>
                    <a:gd name="T36" fmla="*/ 100 w 619"/>
                    <a:gd name="T37" fmla="*/ 1054 h 1085"/>
                    <a:gd name="T38" fmla="*/ 23 w 619"/>
                    <a:gd name="T39" fmla="*/ 927 h 1085"/>
                    <a:gd name="T40" fmla="*/ 0 w 619"/>
                    <a:gd name="T41" fmla="*/ 797 h 1085"/>
                    <a:gd name="T42" fmla="*/ 8 w 619"/>
                    <a:gd name="T43" fmla="*/ 628 h 1085"/>
                    <a:gd name="T44" fmla="*/ 65 w 619"/>
                    <a:gd name="T45" fmla="*/ 415 h 1085"/>
                    <a:gd name="T46" fmla="*/ 123 w 619"/>
                    <a:gd name="T47" fmla="*/ 277 h 1085"/>
                    <a:gd name="T48" fmla="*/ 208 w 619"/>
                    <a:gd name="T49" fmla="*/ 161 h 108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19"/>
                    <a:gd name="T76" fmla="*/ 0 h 1085"/>
                    <a:gd name="T77" fmla="*/ 619 w 619"/>
                    <a:gd name="T78" fmla="*/ 1085 h 108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19" h="1085">
                      <a:moveTo>
                        <a:pt x="208" y="161"/>
                      </a:moveTo>
                      <a:lnTo>
                        <a:pt x="284" y="80"/>
                      </a:lnTo>
                      <a:lnTo>
                        <a:pt x="411" y="3"/>
                      </a:lnTo>
                      <a:lnTo>
                        <a:pt x="469" y="0"/>
                      </a:lnTo>
                      <a:lnTo>
                        <a:pt x="573" y="34"/>
                      </a:lnTo>
                      <a:lnTo>
                        <a:pt x="619" y="85"/>
                      </a:lnTo>
                      <a:lnTo>
                        <a:pt x="619" y="161"/>
                      </a:lnTo>
                      <a:lnTo>
                        <a:pt x="542" y="304"/>
                      </a:lnTo>
                      <a:lnTo>
                        <a:pt x="458" y="415"/>
                      </a:lnTo>
                      <a:lnTo>
                        <a:pt x="422" y="508"/>
                      </a:lnTo>
                      <a:lnTo>
                        <a:pt x="399" y="615"/>
                      </a:lnTo>
                      <a:lnTo>
                        <a:pt x="422" y="719"/>
                      </a:lnTo>
                      <a:lnTo>
                        <a:pt x="445" y="820"/>
                      </a:lnTo>
                      <a:lnTo>
                        <a:pt x="445" y="935"/>
                      </a:lnTo>
                      <a:lnTo>
                        <a:pt x="411" y="1005"/>
                      </a:lnTo>
                      <a:lnTo>
                        <a:pt x="334" y="1043"/>
                      </a:lnTo>
                      <a:lnTo>
                        <a:pt x="242" y="1085"/>
                      </a:lnTo>
                      <a:lnTo>
                        <a:pt x="157" y="1085"/>
                      </a:lnTo>
                      <a:lnTo>
                        <a:pt x="100" y="1054"/>
                      </a:lnTo>
                      <a:lnTo>
                        <a:pt x="23" y="927"/>
                      </a:lnTo>
                      <a:lnTo>
                        <a:pt x="0" y="797"/>
                      </a:lnTo>
                      <a:lnTo>
                        <a:pt x="8" y="628"/>
                      </a:lnTo>
                      <a:lnTo>
                        <a:pt x="65" y="415"/>
                      </a:lnTo>
                      <a:lnTo>
                        <a:pt x="123" y="277"/>
                      </a:lnTo>
                      <a:lnTo>
                        <a:pt x="208" y="16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223" name="Freeform 99"/>
                <p:cNvSpPr>
                  <a:spLocks noChangeAspect="1"/>
                </p:cNvSpPr>
                <p:nvPr/>
              </p:nvSpPr>
              <p:spPr bwMode="auto">
                <a:xfrm>
                  <a:off x="2726" y="2706"/>
                  <a:ext cx="261" cy="270"/>
                </a:xfrm>
                <a:custGeom>
                  <a:avLst/>
                  <a:gdLst>
                    <a:gd name="T0" fmla="*/ 0 w 782"/>
                    <a:gd name="T1" fmla="*/ 76 h 808"/>
                    <a:gd name="T2" fmla="*/ 66 w 782"/>
                    <a:gd name="T3" fmla="*/ 0 h 808"/>
                    <a:gd name="T4" fmla="*/ 163 w 782"/>
                    <a:gd name="T5" fmla="*/ 0 h 808"/>
                    <a:gd name="T6" fmla="*/ 343 w 782"/>
                    <a:gd name="T7" fmla="*/ 19 h 808"/>
                    <a:gd name="T8" fmla="*/ 555 w 782"/>
                    <a:gd name="T9" fmla="*/ 30 h 808"/>
                    <a:gd name="T10" fmla="*/ 636 w 782"/>
                    <a:gd name="T11" fmla="*/ 65 h 808"/>
                    <a:gd name="T12" fmla="*/ 670 w 782"/>
                    <a:gd name="T13" fmla="*/ 110 h 808"/>
                    <a:gd name="T14" fmla="*/ 678 w 782"/>
                    <a:gd name="T15" fmla="*/ 180 h 808"/>
                    <a:gd name="T16" fmla="*/ 654 w 782"/>
                    <a:gd name="T17" fmla="*/ 253 h 808"/>
                    <a:gd name="T18" fmla="*/ 589 w 782"/>
                    <a:gd name="T19" fmla="*/ 365 h 808"/>
                    <a:gd name="T20" fmla="*/ 504 w 782"/>
                    <a:gd name="T21" fmla="*/ 457 h 808"/>
                    <a:gd name="T22" fmla="*/ 439 w 782"/>
                    <a:gd name="T23" fmla="*/ 541 h 808"/>
                    <a:gd name="T24" fmla="*/ 412 w 782"/>
                    <a:gd name="T25" fmla="*/ 607 h 808"/>
                    <a:gd name="T26" fmla="*/ 393 w 782"/>
                    <a:gd name="T27" fmla="*/ 653 h 808"/>
                    <a:gd name="T28" fmla="*/ 400 w 782"/>
                    <a:gd name="T29" fmla="*/ 689 h 808"/>
                    <a:gd name="T30" fmla="*/ 405 w 782"/>
                    <a:gd name="T31" fmla="*/ 711 h 808"/>
                    <a:gd name="T32" fmla="*/ 482 w 782"/>
                    <a:gd name="T33" fmla="*/ 711 h 808"/>
                    <a:gd name="T34" fmla="*/ 601 w 782"/>
                    <a:gd name="T35" fmla="*/ 692 h 808"/>
                    <a:gd name="T36" fmla="*/ 678 w 782"/>
                    <a:gd name="T37" fmla="*/ 692 h 808"/>
                    <a:gd name="T38" fmla="*/ 758 w 782"/>
                    <a:gd name="T39" fmla="*/ 723 h 808"/>
                    <a:gd name="T40" fmla="*/ 782 w 782"/>
                    <a:gd name="T41" fmla="*/ 761 h 808"/>
                    <a:gd name="T42" fmla="*/ 758 w 782"/>
                    <a:gd name="T43" fmla="*/ 796 h 808"/>
                    <a:gd name="T44" fmla="*/ 724 w 782"/>
                    <a:gd name="T45" fmla="*/ 808 h 808"/>
                    <a:gd name="T46" fmla="*/ 670 w 782"/>
                    <a:gd name="T47" fmla="*/ 792 h 808"/>
                    <a:gd name="T48" fmla="*/ 597 w 782"/>
                    <a:gd name="T49" fmla="*/ 749 h 808"/>
                    <a:gd name="T50" fmla="*/ 520 w 782"/>
                    <a:gd name="T51" fmla="*/ 757 h 808"/>
                    <a:gd name="T52" fmla="*/ 393 w 782"/>
                    <a:gd name="T53" fmla="*/ 780 h 808"/>
                    <a:gd name="T54" fmla="*/ 355 w 782"/>
                    <a:gd name="T55" fmla="*/ 773 h 808"/>
                    <a:gd name="T56" fmla="*/ 335 w 782"/>
                    <a:gd name="T57" fmla="*/ 746 h 808"/>
                    <a:gd name="T58" fmla="*/ 335 w 782"/>
                    <a:gd name="T59" fmla="*/ 681 h 808"/>
                    <a:gd name="T60" fmla="*/ 335 w 782"/>
                    <a:gd name="T61" fmla="*/ 588 h 808"/>
                    <a:gd name="T62" fmla="*/ 389 w 782"/>
                    <a:gd name="T63" fmla="*/ 518 h 808"/>
                    <a:gd name="T64" fmla="*/ 470 w 782"/>
                    <a:gd name="T65" fmla="*/ 414 h 808"/>
                    <a:gd name="T66" fmla="*/ 540 w 782"/>
                    <a:gd name="T67" fmla="*/ 323 h 808"/>
                    <a:gd name="T68" fmla="*/ 586 w 782"/>
                    <a:gd name="T69" fmla="*/ 253 h 808"/>
                    <a:gd name="T70" fmla="*/ 609 w 782"/>
                    <a:gd name="T71" fmla="*/ 192 h 808"/>
                    <a:gd name="T72" fmla="*/ 597 w 782"/>
                    <a:gd name="T73" fmla="*/ 157 h 808"/>
                    <a:gd name="T74" fmla="*/ 566 w 782"/>
                    <a:gd name="T75" fmla="*/ 115 h 808"/>
                    <a:gd name="T76" fmla="*/ 520 w 782"/>
                    <a:gd name="T77" fmla="*/ 103 h 808"/>
                    <a:gd name="T78" fmla="*/ 470 w 782"/>
                    <a:gd name="T79" fmla="*/ 103 h 808"/>
                    <a:gd name="T80" fmla="*/ 358 w 782"/>
                    <a:gd name="T81" fmla="*/ 103 h 808"/>
                    <a:gd name="T82" fmla="*/ 193 w 782"/>
                    <a:gd name="T83" fmla="*/ 134 h 808"/>
                    <a:gd name="T84" fmla="*/ 70 w 782"/>
                    <a:gd name="T85" fmla="*/ 146 h 808"/>
                    <a:gd name="T86" fmla="*/ 20 w 782"/>
                    <a:gd name="T87" fmla="*/ 134 h 808"/>
                    <a:gd name="T88" fmla="*/ 0 w 782"/>
                    <a:gd name="T89" fmla="*/ 115 h 808"/>
                    <a:gd name="T90" fmla="*/ 0 w 782"/>
                    <a:gd name="T91" fmla="*/ 76 h 80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782"/>
                    <a:gd name="T139" fmla="*/ 0 h 808"/>
                    <a:gd name="T140" fmla="*/ 782 w 782"/>
                    <a:gd name="T141" fmla="*/ 808 h 80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782" h="808">
                      <a:moveTo>
                        <a:pt x="0" y="76"/>
                      </a:moveTo>
                      <a:lnTo>
                        <a:pt x="66" y="0"/>
                      </a:lnTo>
                      <a:lnTo>
                        <a:pt x="163" y="0"/>
                      </a:lnTo>
                      <a:lnTo>
                        <a:pt x="343" y="19"/>
                      </a:lnTo>
                      <a:lnTo>
                        <a:pt x="555" y="30"/>
                      </a:lnTo>
                      <a:lnTo>
                        <a:pt x="636" y="65"/>
                      </a:lnTo>
                      <a:lnTo>
                        <a:pt x="670" y="110"/>
                      </a:lnTo>
                      <a:lnTo>
                        <a:pt x="678" y="180"/>
                      </a:lnTo>
                      <a:lnTo>
                        <a:pt x="654" y="253"/>
                      </a:lnTo>
                      <a:lnTo>
                        <a:pt x="589" y="365"/>
                      </a:lnTo>
                      <a:lnTo>
                        <a:pt x="504" y="457"/>
                      </a:lnTo>
                      <a:lnTo>
                        <a:pt x="439" y="541"/>
                      </a:lnTo>
                      <a:lnTo>
                        <a:pt x="412" y="607"/>
                      </a:lnTo>
                      <a:lnTo>
                        <a:pt x="393" y="653"/>
                      </a:lnTo>
                      <a:lnTo>
                        <a:pt x="400" y="689"/>
                      </a:lnTo>
                      <a:lnTo>
                        <a:pt x="405" y="711"/>
                      </a:lnTo>
                      <a:lnTo>
                        <a:pt x="482" y="711"/>
                      </a:lnTo>
                      <a:lnTo>
                        <a:pt x="601" y="692"/>
                      </a:lnTo>
                      <a:lnTo>
                        <a:pt x="678" y="692"/>
                      </a:lnTo>
                      <a:lnTo>
                        <a:pt x="758" y="723"/>
                      </a:lnTo>
                      <a:lnTo>
                        <a:pt x="782" y="761"/>
                      </a:lnTo>
                      <a:lnTo>
                        <a:pt x="758" y="796"/>
                      </a:lnTo>
                      <a:lnTo>
                        <a:pt x="724" y="808"/>
                      </a:lnTo>
                      <a:lnTo>
                        <a:pt x="670" y="792"/>
                      </a:lnTo>
                      <a:lnTo>
                        <a:pt x="597" y="749"/>
                      </a:lnTo>
                      <a:lnTo>
                        <a:pt x="520" y="757"/>
                      </a:lnTo>
                      <a:lnTo>
                        <a:pt x="393" y="780"/>
                      </a:lnTo>
                      <a:lnTo>
                        <a:pt x="355" y="773"/>
                      </a:lnTo>
                      <a:lnTo>
                        <a:pt x="335" y="746"/>
                      </a:lnTo>
                      <a:lnTo>
                        <a:pt x="335" y="681"/>
                      </a:lnTo>
                      <a:lnTo>
                        <a:pt x="335" y="588"/>
                      </a:lnTo>
                      <a:lnTo>
                        <a:pt x="389" y="518"/>
                      </a:lnTo>
                      <a:lnTo>
                        <a:pt x="470" y="414"/>
                      </a:lnTo>
                      <a:lnTo>
                        <a:pt x="540" y="323"/>
                      </a:lnTo>
                      <a:lnTo>
                        <a:pt x="586" y="253"/>
                      </a:lnTo>
                      <a:lnTo>
                        <a:pt x="609" y="192"/>
                      </a:lnTo>
                      <a:lnTo>
                        <a:pt x="597" y="157"/>
                      </a:lnTo>
                      <a:lnTo>
                        <a:pt x="566" y="115"/>
                      </a:lnTo>
                      <a:lnTo>
                        <a:pt x="520" y="103"/>
                      </a:lnTo>
                      <a:lnTo>
                        <a:pt x="470" y="103"/>
                      </a:lnTo>
                      <a:lnTo>
                        <a:pt x="358" y="103"/>
                      </a:lnTo>
                      <a:lnTo>
                        <a:pt x="193" y="134"/>
                      </a:lnTo>
                      <a:lnTo>
                        <a:pt x="70" y="146"/>
                      </a:lnTo>
                      <a:lnTo>
                        <a:pt x="20" y="134"/>
                      </a:lnTo>
                      <a:lnTo>
                        <a:pt x="0" y="115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224" name="Freeform 100"/>
                <p:cNvSpPr>
                  <a:spLocks noChangeAspect="1"/>
                </p:cNvSpPr>
                <p:nvPr/>
              </p:nvSpPr>
              <p:spPr bwMode="auto">
                <a:xfrm>
                  <a:off x="2448" y="2645"/>
                  <a:ext cx="331" cy="256"/>
                </a:xfrm>
                <a:custGeom>
                  <a:avLst/>
                  <a:gdLst>
                    <a:gd name="T0" fmla="*/ 808 w 992"/>
                    <a:gd name="T1" fmla="*/ 320 h 770"/>
                    <a:gd name="T2" fmla="*/ 823 w 992"/>
                    <a:gd name="T3" fmla="*/ 219 h 770"/>
                    <a:gd name="T4" fmla="*/ 881 w 992"/>
                    <a:gd name="T5" fmla="*/ 181 h 770"/>
                    <a:gd name="T6" fmla="*/ 950 w 992"/>
                    <a:gd name="T7" fmla="*/ 174 h 770"/>
                    <a:gd name="T8" fmla="*/ 992 w 992"/>
                    <a:gd name="T9" fmla="*/ 219 h 770"/>
                    <a:gd name="T10" fmla="*/ 973 w 992"/>
                    <a:gd name="T11" fmla="*/ 308 h 770"/>
                    <a:gd name="T12" fmla="*/ 935 w 992"/>
                    <a:gd name="T13" fmla="*/ 427 h 770"/>
                    <a:gd name="T14" fmla="*/ 857 w 992"/>
                    <a:gd name="T15" fmla="*/ 562 h 770"/>
                    <a:gd name="T16" fmla="*/ 761 w 992"/>
                    <a:gd name="T17" fmla="*/ 677 h 770"/>
                    <a:gd name="T18" fmla="*/ 681 w 992"/>
                    <a:gd name="T19" fmla="*/ 739 h 770"/>
                    <a:gd name="T20" fmla="*/ 592 w 992"/>
                    <a:gd name="T21" fmla="*/ 770 h 770"/>
                    <a:gd name="T22" fmla="*/ 507 w 992"/>
                    <a:gd name="T23" fmla="*/ 759 h 770"/>
                    <a:gd name="T24" fmla="*/ 442 w 992"/>
                    <a:gd name="T25" fmla="*/ 723 h 770"/>
                    <a:gd name="T26" fmla="*/ 419 w 992"/>
                    <a:gd name="T27" fmla="*/ 666 h 770"/>
                    <a:gd name="T28" fmla="*/ 392 w 992"/>
                    <a:gd name="T29" fmla="*/ 566 h 770"/>
                    <a:gd name="T30" fmla="*/ 361 w 992"/>
                    <a:gd name="T31" fmla="*/ 382 h 770"/>
                    <a:gd name="T32" fmla="*/ 338 w 992"/>
                    <a:gd name="T33" fmla="*/ 254 h 770"/>
                    <a:gd name="T34" fmla="*/ 338 w 992"/>
                    <a:gd name="T35" fmla="*/ 104 h 770"/>
                    <a:gd name="T36" fmla="*/ 323 w 992"/>
                    <a:gd name="T37" fmla="*/ 78 h 770"/>
                    <a:gd name="T38" fmla="*/ 277 w 992"/>
                    <a:gd name="T39" fmla="*/ 70 h 770"/>
                    <a:gd name="T40" fmla="*/ 223 w 992"/>
                    <a:gd name="T41" fmla="*/ 112 h 770"/>
                    <a:gd name="T42" fmla="*/ 173 w 992"/>
                    <a:gd name="T43" fmla="*/ 181 h 770"/>
                    <a:gd name="T44" fmla="*/ 115 w 992"/>
                    <a:gd name="T45" fmla="*/ 219 h 770"/>
                    <a:gd name="T46" fmla="*/ 27 w 992"/>
                    <a:gd name="T47" fmla="*/ 219 h 770"/>
                    <a:gd name="T48" fmla="*/ 0 w 992"/>
                    <a:gd name="T49" fmla="*/ 196 h 770"/>
                    <a:gd name="T50" fmla="*/ 0 w 992"/>
                    <a:gd name="T51" fmla="*/ 158 h 770"/>
                    <a:gd name="T52" fmla="*/ 39 w 992"/>
                    <a:gd name="T53" fmla="*/ 123 h 770"/>
                    <a:gd name="T54" fmla="*/ 81 w 992"/>
                    <a:gd name="T55" fmla="*/ 135 h 770"/>
                    <a:gd name="T56" fmla="*/ 119 w 992"/>
                    <a:gd name="T57" fmla="*/ 127 h 770"/>
                    <a:gd name="T58" fmla="*/ 189 w 992"/>
                    <a:gd name="T59" fmla="*/ 78 h 770"/>
                    <a:gd name="T60" fmla="*/ 257 w 992"/>
                    <a:gd name="T61" fmla="*/ 23 h 770"/>
                    <a:gd name="T62" fmla="*/ 323 w 992"/>
                    <a:gd name="T63" fmla="*/ 8 h 770"/>
                    <a:gd name="T64" fmla="*/ 415 w 992"/>
                    <a:gd name="T65" fmla="*/ 0 h 770"/>
                    <a:gd name="T66" fmla="*/ 419 w 992"/>
                    <a:gd name="T67" fmla="*/ 42 h 770"/>
                    <a:gd name="T68" fmla="*/ 397 w 992"/>
                    <a:gd name="T69" fmla="*/ 89 h 770"/>
                    <a:gd name="T70" fmla="*/ 392 w 992"/>
                    <a:gd name="T71" fmla="*/ 208 h 770"/>
                    <a:gd name="T72" fmla="*/ 419 w 992"/>
                    <a:gd name="T73" fmla="*/ 366 h 770"/>
                    <a:gd name="T74" fmla="*/ 462 w 992"/>
                    <a:gd name="T75" fmla="*/ 520 h 770"/>
                    <a:gd name="T76" fmla="*/ 499 w 992"/>
                    <a:gd name="T77" fmla="*/ 612 h 770"/>
                    <a:gd name="T78" fmla="*/ 558 w 992"/>
                    <a:gd name="T79" fmla="*/ 655 h 770"/>
                    <a:gd name="T80" fmla="*/ 615 w 992"/>
                    <a:gd name="T81" fmla="*/ 655 h 770"/>
                    <a:gd name="T82" fmla="*/ 673 w 992"/>
                    <a:gd name="T83" fmla="*/ 612 h 770"/>
                    <a:gd name="T84" fmla="*/ 750 w 992"/>
                    <a:gd name="T85" fmla="*/ 515 h 770"/>
                    <a:gd name="T86" fmla="*/ 800 w 992"/>
                    <a:gd name="T87" fmla="*/ 377 h 770"/>
                    <a:gd name="T88" fmla="*/ 808 w 992"/>
                    <a:gd name="T89" fmla="*/ 320 h 77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992"/>
                    <a:gd name="T136" fmla="*/ 0 h 770"/>
                    <a:gd name="T137" fmla="*/ 992 w 992"/>
                    <a:gd name="T138" fmla="*/ 770 h 77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992" h="770">
                      <a:moveTo>
                        <a:pt x="808" y="320"/>
                      </a:moveTo>
                      <a:lnTo>
                        <a:pt x="823" y="219"/>
                      </a:lnTo>
                      <a:lnTo>
                        <a:pt x="881" y="181"/>
                      </a:lnTo>
                      <a:lnTo>
                        <a:pt x="950" y="174"/>
                      </a:lnTo>
                      <a:lnTo>
                        <a:pt x="992" y="219"/>
                      </a:lnTo>
                      <a:lnTo>
                        <a:pt x="973" y="308"/>
                      </a:lnTo>
                      <a:lnTo>
                        <a:pt x="935" y="427"/>
                      </a:lnTo>
                      <a:lnTo>
                        <a:pt x="857" y="562"/>
                      </a:lnTo>
                      <a:lnTo>
                        <a:pt x="761" y="677"/>
                      </a:lnTo>
                      <a:lnTo>
                        <a:pt x="681" y="739"/>
                      </a:lnTo>
                      <a:lnTo>
                        <a:pt x="592" y="770"/>
                      </a:lnTo>
                      <a:lnTo>
                        <a:pt x="507" y="759"/>
                      </a:lnTo>
                      <a:lnTo>
                        <a:pt x="442" y="723"/>
                      </a:lnTo>
                      <a:lnTo>
                        <a:pt x="419" y="666"/>
                      </a:lnTo>
                      <a:lnTo>
                        <a:pt x="392" y="566"/>
                      </a:lnTo>
                      <a:lnTo>
                        <a:pt x="361" y="382"/>
                      </a:lnTo>
                      <a:lnTo>
                        <a:pt x="338" y="254"/>
                      </a:lnTo>
                      <a:lnTo>
                        <a:pt x="338" y="104"/>
                      </a:lnTo>
                      <a:lnTo>
                        <a:pt x="323" y="78"/>
                      </a:lnTo>
                      <a:lnTo>
                        <a:pt x="277" y="70"/>
                      </a:lnTo>
                      <a:lnTo>
                        <a:pt x="223" y="112"/>
                      </a:lnTo>
                      <a:lnTo>
                        <a:pt x="173" y="181"/>
                      </a:lnTo>
                      <a:lnTo>
                        <a:pt x="115" y="219"/>
                      </a:lnTo>
                      <a:lnTo>
                        <a:pt x="27" y="219"/>
                      </a:lnTo>
                      <a:lnTo>
                        <a:pt x="0" y="196"/>
                      </a:lnTo>
                      <a:lnTo>
                        <a:pt x="0" y="158"/>
                      </a:lnTo>
                      <a:lnTo>
                        <a:pt x="39" y="123"/>
                      </a:lnTo>
                      <a:lnTo>
                        <a:pt x="81" y="135"/>
                      </a:lnTo>
                      <a:lnTo>
                        <a:pt x="119" y="127"/>
                      </a:lnTo>
                      <a:lnTo>
                        <a:pt x="189" y="78"/>
                      </a:lnTo>
                      <a:lnTo>
                        <a:pt x="257" y="23"/>
                      </a:lnTo>
                      <a:lnTo>
                        <a:pt x="323" y="8"/>
                      </a:lnTo>
                      <a:lnTo>
                        <a:pt x="415" y="0"/>
                      </a:lnTo>
                      <a:lnTo>
                        <a:pt x="419" y="42"/>
                      </a:lnTo>
                      <a:lnTo>
                        <a:pt x="397" y="89"/>
                      </a:lnTo>
                      <a:lnTo>
                        <a:pt x="392" y="208"/>
                      </a:lnTo>
                      <a:lnTo>
                        <a:pt x="419" y="366"/>
                      </a:lnTo>
                      <a:lnTo>
                        <a:pt x="462" y="520"/>
                      </a:lnTo>
                      <a:lnTo>
                        <a:pt x="499" y="612"/>
                      </a:lnTo>
                      <a:lnTo>
                        <a:pt x="558" y="655"/>
                      </a:lnTo>
                      <a:lnTo>
                        <a:pt x="615" y="655"/>
                      </a:lnTo>
                      <a:lnTo>
                        <a:pt x="673" y="612"/>
                      </a:lnTo>
                      <a:lnTo>
                        <a:pt x="750" y="515"/>
                      </a:lnTo>
                      <a:lnTo>
                        <a:pt x="800" y="377"/>
                      </a:lnTo>
                      <a:lnTo>
                        <a:pt x="808" y="32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225" name="Freeform 101"/>
                <p:cNvSpPr>
                  <a:spLocks noChangeAspect="1"/>
                </p:cNvSpPr>
                <p:nvPr/>
              </p:nvSpPr>
              <p:spPr bwMode="auto">
                <a:xfrm>
                  <a:off x="2605" y="2064"/>
                  <a:ext cx="233" cy="405"/>
                </a:xfrm>
                <a:custGeom>
                  <a:avLst/>
                  <a:gdLst>
                    <a:gd name="T0" fmla="*/ 445 w 699"/>
                    <a:gd name="T1" fmla="*/ 923 h 1216"/>
                    <a:gd name="T2" fmla="*/ 560 w 699"/>
                    <a:gd name="T3" fmla="*/ 1039 h 1216"/>
                    <a:gd name="T4" fmla="*/ 606 w 699"/>
                    <a:gd name="T5" fmla="*/ 1039 h 1216"/>
                    <a:gd name="T6" fmla="*/ 684 w 699"/>
                    <a:gd name="T7" fmla="*/ 1086 h 1216"/>
                    <a:gd name="T8" fmla="*/ 699 w 699"/>
                    <a:gd name="T9" fmla="*/ 1139 h 1216"/>
                    <a:gd name="T10" fmla="*/ 676 w 699"/>
                    <a:gd name="T11" fmla="*/ 1208 h 1216"/>
                    <a:gd name="T12" fmla="*/ 614 w 699"/>
                    <a:gd name="T13" fmla="*/ 1216 h 1216"/>
                    <a:gd name="T14" fmla="*/ 537 w 699"/>
                    <a:gd name="T15" fmla="*/ 1162 h 1216"/>
                    <a:gd name="T16" fmla="*/ 383 w 699"/>
                    <a:gd name="T17" fmla="*/ 1016 h 1216"/>
                    <a:gd name="T18" fmla="*/ 284 w 699"/>
                    <a:gd name="T19" fmla="*/ 878 h 1216"/>
                    <a:gd name="T20" fmla="*/ 237 w 699"/>
                    <a:gd name="T21" fmla="*/ 769 h 1216"/>
                    <a:gd name="T22" fmla="*/ 206 w 699"/>
                    <a:gd name="T23" fmla="*/ 585 h 1216"/>
                    <a:gd name="T24" fmla="*/ 206 w 699"/>
                    <a:gd name="T25" fmla="*/ 346 h 1216"/>
                    <a:gd name="T26" fmla="*/ 198 w 699"/>
                    <a:gd name="T27" fmla="*/ 285 h 1216"/>
                    <a:gd name="T28" fmla="*/ 153 w 699"/>
                    <a:gd name="T29" fmla="*/ 239 h 1216"/>
                    <a:gd name="T30" fmla="*/ 22 w 699"/>
                    <a:gd name="T31" fmla="*/ 247 h 1216"/>
                    <a:gd name="T32" fmla="*/ 0 w 699"/>
                    <a:gd name="T33" fmla="*/ 223 h 1216"/>
                    <a:gd name="T34" fmla="*/ 29 w 699"/>
                    <a:gd name="T35" fmla="*/ 208 h 1216"/>
                    <a:gd name="T36" fmla="*/ 122 w 699"/>
                    <a:gd name="T37" fmla="*/ 200 h 1216"/>
                    <a:gd name="T38" fmla="*/ 138 w 699"/>
                    <a:gd name="T39" fmla="*/ 185 h 1216"/>
                    <a:gd name="T40" fmla="*/ 6 w 699"/>
                    <a:gd name="T41" fmla="*/ 107 h 1216"/>
                    <a:gd name="T42" fmla="*/ 6 w 699"/>
                    <a:gd name="T43" fmla="*/ 77 h 1216"/>
                    <a:gd name="T44" fmla="*/ 29 w 699"/>
                    <a:gd name="T45" fmla="*/ 70 h 1216"/>
                    <a:gd name="T46" fmla="*/ 138 w 699"/>
                    <a:gd name="T47" fmla="*/ 130 h 1216"/>
                    <a:gd name="T48" fmla="*/ 161 w 699"/>
                    <a:gd name="T49" fmla="*/ 123 h 1216"/>
                    <a:gd name="T50" fmla="*/ 138 w 699"/>
                    <a:gd name="T51" fmla="*/ 8 h 1216"/>
                    <a:gd name="T52" fmla="*/ 153 w 699"/>
                    <a:gd name="T53" fmla="*/ 0 h 1216"/>
                    <a:gd name="T54" fmla="*/ 169 w 699"/>
                    <a:gd name="T55" fmla="*/ 8 h 1216"/>
                    <a:gd name="T56" fmla="*/ 198 w 699"/>
                    <a:gd name="T57" fmla="*/ 123 h 1216"/>
                    <a:gd name="T58" fmla="*/ 222 w 699"/>
                    <a:gd name="T59" fmla="*/ 130 h 1216"/>
                    <a:gd name="T60" fmla="*/ 284 w 699"/>
                    <a:gd name="T61" fmla="*/ 8 h 1216"/>
                    <a:gd name="T62" fmla="*/ 299 w 699"/>
                    <a:gd name="T63" fmla="*/ 8 h 1216"/>
                    <a:gd name="T64" fmla="*/ 299 w 699"/>
                    <a:gd name="T65" fmla="*/ 46 h 1216"/>
                    <a:gd name="T66" fmla="*/ 260 w 699"/>
                    <a:gd name="T67" fmla="*/ 146 h 1216"/>
                    <a:gd name="T68" fmla="*/ 260 w 699"/>
                    <a:gd name="T69" fmla="*/ 200 h 1216"/>
                    <a:gd name="T70" fmla="*/ 276 w 699"/>
                    <a:gd name="T71" fmla="*/ 270 h 1216"/>
                    <a:gd name="T72" fmla="*/ 268 w 699"/>
                    <a:gd name="T73" fmla="*/ 361 h 1216"/>
                    <a:gd name="T74" fmla="*/ 276 w 699"/>
                    <a:gd name="T75" fmla="*/ 531 h 1216"/>
                    <a:gd name="T76" fmla="*/ 291 w 699"/>
                    <a:gd name="T77" fmla="*/ 639 h 1216"/>
                    <a:gd name="T78" fmla="*/ 330 w 699"/>
                    <a:gd name="T79" fmla="*/ 762 h 1216"/>
                    <a:gd name="T80" fmla="*/ 383 w 699"/>
                    <a:gd name="T81" fmla="*/ 855 h 1216"/>
                    <a:gd name="T82" fmla="*/ 445 w 699"/>
                    <a:gd name="T83" fmla="*/ 923 h 121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99"/>
                    <a:gd name="T127" fmla="*/ 0 h 1216"/>
                    <a:gd name="T128" fmla="*/ 699 w 699"/>
                    <a:gd name="T129" fmla="*/ 1216 h 121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99" h="1216">
                      <a:moveTo>
                        <a:pt x="445" y="923"/>
                      </a:moveTo>
                      <a:lnTo>
                        <a:pt x="560" y="1039"/>
                      </a:lnTo>
                      <a:lnTo>
                        <a:pt x="606" y="1039"/>
                      </a:lnTo>
                      <a:lnTo>
                        <a:pt x="684" y="1086"/>
                      </a:lnTo>
                      <a:lnTo>
                        <a:pt x="699" y="1139"/>
                      </a:lnTo>
                      <a:lnTo>
                        <a:pt x="676" y="1208"/>
                      </a:lnTo>
                      <a:lnTo>
                        <a:pt x="614" y="1216"/>
                      </a:lnTo>
                      <a:lnTo>
                        <a:pt x="537" y="1162"/>
                      </a:lnTo>
                      <a:lnTo>
                        <a:pt x="383" y="1016"/>
                      </a:lnTo>
                      <a:lnTo>
                        <a:pt x="284" y="878"/>
                      </a:lnTo>
                      <a:lnTo>
                        <a:pt x="237" y="769"/>
                      </a:lnTo>
                      <a:lnTo>
                        <a:pt x="206" y="585"/>
                      </a:lnTo>
                      <a:lnTo>
                        <a:pt x="206" y="346"/>
                      </a:lnTo>
                      <a:lnTo>
                        <a:pt x="198" y="285"/>
                      </a:lnTo>
                      <a:lnTo>
                        <a:pt x="153" y="239"/>
                      </a:lnTo>
                      <a:lnTo>
                        <a:pt x="22" y="247"/>
                      </a:lnTo>
                      <a:lnTo>
                        <a:pt x="0" y="223"/>
                      </a:lnTo>
                      <a:lnTo>
                        <a:pt x="29" y="208"/>
                      </a:lnTo>
                      <a:lnTo>
                        <a:pt x="122" y="200"/>
                      </a:lnTo>
                      <a:lnTo>
                        <a:pt x="138" y="185"/>
                      </a:lnTo>
                      <a:lnTo>
                        <a:pt x="6" y="107"/>
                      </a:lnTo>
                      <a:lnTo>
                        <a:pt x="6" y="77"/>
                      </a:lnTo>
                      <a:lnTo>
                        <a:pt x="29" y="70"/>
                      </a:lnTo>
                      <a:lnTo>
                        <a:pt x="138" y="130"/>
                      </a:lnTo>
                      <a:lnTo>
                        <a:pt x="161" y="123"/>
                      </a:lnTo>
                      <a:lnTo>
                        <a:pt x="138" y="8"/>
                      </a:lnTo>
                      <a:lnTo>
                        <a:pt x="153" y="0"/>
                      </a:lnTo>
                      <a:lnTo>
                        <a:pt x="169" y="8"/>
                      </a:lnTo>
                      <a:lnTo>
                        <a:pt x="198" y="123"/>
                      </a:lnTo>
                      <a:lnTo>
                        <a:pt x="222" y="130"/>
                      </a:lnTo>
                      <a:lnTo>
                        <a:pt x="284" y="8"/>
                      </a:lnTo>
                      <a:lnTo>
                        <a:pt x="299" y="8"/>
                      </a:lnTo>
                      <a:lnTo>
                        <a:pt x="299" y="46"/>
                      </a:lnTo>
                      <a:lnTo>
                        <a:pt x="260" y="146"/>
                      </a:lnTo>
                      <a:lnTo>
                        <a:pt x="260" y="200"/>
                      </a:lnTo>
                      <a:lnTo>
                        <a:pt x="276" y="270"/>
                      </a:lnTo>
                      <a:lnTo>
                        <a:pt x="268" y="361"/>
                      </a:lnTo>
                      <a:lnTo>
                        <a:pt x="276" y="531"/>
                      </a:lnTo>
                      <a:lnTo>
                        <a:pt x="291" y="639"/>
                      </a:lnTo>
                      <a:lnTo>
                        <a:pt x="330" y="762"/>
                      </a:lnTo>
                      <a:lnTo>
                        <a:pt x="383" y="855"/>
                      </a:lnTo>
                      <a:lnTo>
                        <a:pt x="445" y="92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226" name="Freeform 102"/>
                <p:cNvSpPr>
                  <a:spLocks noChangeAspect="1"/>
                </p:cNvSpPr>
                <p:nvPr/>
              </p:nvSpPr>
              <p:spPr bwMode="auto">
                <a:xfrm>
                  <a:off x="2887" y="2100"/>
                  <a:ext cx="305" cy="379"/>
                </a:xfrm>
                <a:custGeom>
                  <a:avLst/>
                  <a:gdLst>
                    <a:gd name="T0" fmla="*/ 15 w 915"/>
                    <a:gd name="T1" fmla="*/ 1008 h 1139"/>
                    <a:gd name="T2" fmla="*/ 0 w 915"/>
                    <a:gd name="T3" fmla="*/ 1061 h 1139"/>
                    <a:gd name="T4" fmla="*/ 15 w 915"/>
                    <a:gd name="T5" fmla="*/ 1139 h 1139"/>
                    <a:gd name="T6" fmla="*/ 70 w 915"/>
                    <a:gd name="T7" fmla="*/ 1139 h 1139"/>
                    <a:gd name="T8" fmla="*/ 231 w 915"/>
                    <a:gd name="T9" fmla="*/ 1108 h 1139"/>
                    <a:gd name="T10" fmla="*/ 408 w 915"/>
                    <a:gd name="T11" fmla="*/ 1046 h 1139"/>
                    <a:gd name="T12" fmla="*/ 554 w 915"/>
                    <a:gd name="T13" fmla="*/ 946 h 1139"/>
                    <a:gd name="T14" fmla="*/ 639 w 915"/>
                    <a:gd name="T15" fmla="*/ 816 h 1139"/>
                    <a:gd name="T16" fmla="*/ 715 w 915"/>
                    <a:gd name="T17" fmla="*/ 593 h 1139"/>
                    <a:gd name="T18" fmla="*/ 738 w 915"/>
                    <a:gd name="T19" fmla="*/ 385 h 1139"/>
                    <a:gd name="T20" fmla="*/ 738 w 915"/>
                    <a:gd name="T21" fmla="*/ 285 h 1139"/>
                    <a:gd name="T22" fmla="*/ 777 w 915"/>
                    <a:gd name="T23" fmla="*/ 224 h 1139"/>
                    <a:gd name="T24" fmla="*/ 845 w 915"/>
                    <a:gd name="T25" fmla="*/ 200 h 1139"/>
                    <a:gd name="T26" fmla="*/ 907 w 915"/>
                    <a:gd name="T27" fmla="*/ 200 h 1139"/>
                    <a:gd name="T28" fmla="*/ 915 w 915"/>
                    <a:gd name="T29" fmla="*/ 169 h 1139"/>
                    <a:gd name="T30" fmla="*/ 823 w 915"/>
                    <a:gd name="T31" fmla="*/ 177 h 1139"/>
                    <a:gd name="T32" fmla="*/ 808 w 915"/>
                    <a:gd name="T33" fmla="*/ 154 h 1139"/>
                    <a:gd name="T34" fmla="*/ 884 w 915"/>
                    <a:gd name="T35" fmla="*/ 70 h 1139"/>
                    <a:gd name="T36" fmla="*/ 868 w 915"/>
                    <a:gd name="T37" fmla="*/ 47 h 1139"/>
                    <a:gd name="T38" fmla="*/ 853 w 915"/>
                    <a:gd name="T39" fmla="*/ 62 h 1139"/>
                    <a:gd name="T40" fmla="*/ 792 w 915"/>
                    <a:gd name="T41" fmla="*/ 123 h 1139"/>
                    <a:gd name="T42" fmla="*/ 777 w 915"/>
                    <a:gd name="T43" fmla="*/ 123 h 1139"/>
                    <a:gd name="T44" fmla="*/ 777 w 915"/>
                    <a:gd name="T45" fmla="*/ 16 h 1139"/>
                    <a:gd name="T46" fmla="*/ 761 w 915"/>
                    <a:gd name="T47" fmla="*/ 0 h 1139"/>
                    <a:gd name="T48" fmla="*/ 738 w 915"/>
                    <a:gd name="T49" fmla="*/ 8 h 1139"/>
                    <a:gd name="T50" fmla="*/ 746 w 915"/>
                    <a:gd name="T51" fmla="*/ 123 h 1139"/>
                    <a:gd name="T52" fmla="*/ 730 w 915"/>
                    <a:gd name="T53" fmla="*/ 131 h 1139"/>
                    <a:gd name="T54" fmla="*/ 668 w 915"/>
                    <a:gd name="T55" fmla="*/ 70 h 1139"/>
                    <a:gd name="T56" fmla="*/ 623 w 915"/>
                    <a:gd name="T57" fmla="*/ 62 h 1139"/>
                    <a:gd name="T58" fmla="*/ 631 w 915"/>
                    <a:gd name="T59" fmla="*/ 93 h 1139"/>
                    <a:gd name="T60" fmla="*/ 699 w 915"/>
                    <a:gd name="T61" fmla="*/ 162 h 1139"/>
                    <a:gd name="T62" fmla="*/ 699 w 915"/>
                    <a:gd name="T63" fmla="*/ 200 h 1139"/>
                    <a:gd name="T64" fmla="*/ 676 w 915"/>
                    <a:gd name="T65" fmla="*/ 278 h 1139"/>
                    <a:gd name="T66" fmla="*/ 676 w 915"/>
                    <a:gd name="T67" fmla="*/ 346 h 1139"/>
                    <a:gd name="T68" fmla="*/ 676 w 915"/>
                    <a:gd name="T69" fmla="*/ 462 h 1139"/>
                    <a:gd name="T70" fmla="*/ 645 w 915"/>
                    <a:gd name="T71" fmla="*/ 608 h 1139"/>
                    <a:gd name="T72" fmla="*/ 615 w 915"/>
                    <a:gd name="T73" fmla="*/ 700 h 1139"/>
                    <a:gd name="T74" fmla="*/ 561 w 915"/>
                    <a:gd name="T75" fmla="*/ 816 h 1139"/>
                    <a:gd name="T76" fmla="*/ 499 w 915"/>
                    <a:gd name="T77" fmla="*/ 908 h 1139"/>
                    <a:gd name="T78" fmla="*/ 454 w 915"/>
                    <a:gd name="T79" fmla="*/ 954 h 1139"/>
                    <a:gd name="T80" fmla="*/ 330 w 915"/>
                    <a:gd name="T81" fmla="*/ 993 h 1139"/>
                    <a:gd name="T82" fmla="*/ 215 w 915"/>
                    <a:gd name="T83" fmla="*/ 1008 h 1139"/>
                    <a:gd name="T84" fmla="*/ 99 w 915"/>
                    <a:gd name="T85" fmla="*/ 1024 h 1139"/>
                    <a:gd name="T86" fmla="*/ 15 w 915"/>
                    <a:gd name="T87" fmla="*/ 1008 h 113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915"/>
                    <a:gd name="T133" fmla="*/ 0 h 1139"/>
                    <a:gd name="T134" fmla="*/ 915 w 915"/>
                    <a:gd name="T135" fmla="*/ 1139 h 113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915" h="1139">
                      <a:moveTo>
                        <a:pt x="15" y="1008"/>
                      </a:moveTo>
                      <a:lnTo>
                        <a:pt x="0" y="1061"/>
                      </a:lnTo>
                      <a:lnTo>
                        <a:pt x="15" y="1139"/>
                      </a:lnTo>
                      <a:lnTo>
                        <a:pt x="70" y="1139"/>
                      </a:lnTo>
                      <a:lnTo>
                        <a:pt x="231" y="1108"/>
                      </a:lnTo>
                      <a:lnTo>
                        <a:pt x="408" y="1046"/>
                      </a:lnTo>
                      <a:lnTo>
                        <a:pt x="554" y="946"/>
                      </a:lnTo>
                      <a:lnTo>
                        <a:pt x="639" y="816"/>
                      </a:lnTo>
                      <a:lnTo>
                        <a:pt x="715" y="593"/>
                      </a:lnTo>
                      <a:lnTo>
                        <a:pt x="738" y="385"/>
                      </a:lnTo>
                      <a:lnTo>
                        <a:pt x="738" y="285"/>
                      </a:lnTo>
                      <a:lnTo>
                        <a:pt x="777" y="224"/>
                      </a:lnTo>
                      <a:lnTo>
                        <a:pt x="845" y="200"/>
                      </a:lnTo>
                      <a:lnTo>
                        <a:pt x="907" y="200"/>
                      </a:lnTo>
                      <a:lnTo>
                        <a:pt x="915" y="169"/>
                      </a:lnTo>
                      <a:lnTo>
                        <a:pt x="823" y="177"/>
                      </a:lnTo>
                      <a:lnTo>
                        <a:pt x="808" y="154"/>
                      </a:lnTo>
                      <a:lnTo>
                        <a:pt x="884" y="70"/>
                      </a:lnTo>
                      <a:lnTo>
                        <a:pt x="868" y="47"/>
                      </a:lnTo>
                      <a:lnTo>
                        <a:pt x="853" y="62"/>
                      </a:lnTo>
                      <a:lnTo>
                        <a:pt x="792" y="123"/>
                      </a:lnTo>
                      <a:lnTo>
                        <a:pt x="777" y="123"/>
                      </a:lnTo>
                      <a:lnTo>
                        <a:pt x="777" y="16"/>
                      </a:lnTo>
                      <a:lnTo>
                        <a:pt x="761" y="0"/>
                      </a:lnTo>
                      <a:lnTo>
                        <a:pt x="738" y="8"/>
                      </a:lnTo>
                      <a:lnTo>
                        <a:pt x="746" y="123"/>
                      </a:lnTo>
                      <a:lnTo>
                        <a:pt x="730" y="131"/>
                      </a:lnTo>
                      <a:lnTo>
                        <a:pt x="668" y="70"/>
                      </a:lnTo>
                      <a:lnTo>
                        <a:pt x="623" y="62"/>
                      </a:lnTo>
                      <a:lnTo>
                        <a:pt x="631" y="93"/>
                      </a:lnTo>
                      <a:lnTo>
                        <a:pt x="699" y="162"/>
                      </a:lnTo>
                      <a:lnTo>
                        <a:pt x="699" y="200"/>
                      </a:lnTo>
                      <a:lnTo>
                        <a:pt x="676" y="278"/>
                      </a:lnTo>
                      <a:lnTo>
                        <a:pt x="676" y="346"/>
                      </a:lnTo>
                      <a:lnTo>
                        <a:pt x="676" y="462"/>
                      </a:lnTo>
                      <a:lnTo>
                        <a:pt x="645" y="608"/>
                      </a:lnTo>
                      <a:lnTo>
                        <a:pt x="615" y="700"/>
                      </a:lnTo>
                      <a:lnTo>
                        <a:pt x="561" y="816"/>
                      </a:lnTo>
                      <a:lnTo>
                        <a:pt x="499" y="908"/>
                      </a:lnTo>
                      <a:lnTo>
                        <a:pt x="454" y="954"/>
                      </a:lnTo>
                      <a:lnTo>
                        <a:pt x="330" y="993"/>
                      </a:lnTo>
                      <a:lnTo>
                        <a:pt x="215" y="1008"/>
                      </a:lnTo>
                      <a:lnTo>
                        <a:pt x="99" y="1024"/>
                      </a:lnTo>
                      <a:lnTo>
                        <a:pt x="15" y="100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220" name="Line 103"/>
              <p:cNvSpPr>
                <a:spLocks noChangeAspect="1" noChangeShapeType="1"/>
              </p:cNvSpPr>
              <p:nvPr/>
            </p:nvSpPr>
            <p:spPr bwMode="auto">
              <a:xfrm flipV="1">
                <a:off x="1824" y="3840"/>
                <a:ext cx="576" cy="193"/>
              </a:xfrm>
              <a:prstGeom prst="line">
                <a:avLst/>
              </a:prstGeom>
              <a:noFill/>
              <a:ln w="6350">
                <a:solidFill>
                  <a:schemeClr val="hlink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38" name="Group 104"/>
            <p:cNvGrpSpPr>
              <a:grpSpLocks noChangeAspect="1"/>
            </p:cNvGrpSpPr>
            <p:nvPr/>
          </p:nvGrpSpPr>
          <p:grpSpPr bwMode="auto">
            <a:xfrm rot="-1335947">
              <a:off x="1986" y="3754"/>
              <a:ext cx="140" cy="154"/>
              <a:chOff x="1584" y="3072"/>
              <a:chExt cx="816" cy="961"/>
            </a:xfrm>
          </p:grpSpPr>
          <p:grpSp>
            <p:nvGrpSpPr>
              <p:cNvPr id="2211" name="Group 105"/>
              <p:cNvGrpSpPr>
                <a:grpSpLocks noChangeAspect="1"/>
              </p:cNvGrpSpPr>
              <p:nvPr/>
            </p:nvGrpSpPr>
            <p:grpSpPr bwMode="auto">
              <a:xfrm rot="-1717408">
                <a:off x="1584" y="3072"/>
                <a:ext cx="744" cy="912"/>
                <a:chOff x="2448" y="2064"/>
                <a:chExt cx="744" cy="912"/>
              </a:xfrm>
            </p:grpSpPr>
            <p:sp>
              <p:nvSpPr>
                <p:cNvPr id="2213" name="Freeform 106"/>
                <p:cNvSpPr>
                  <a:spLocks noChangeAspect="1"/>
                </p:cNvSpPr>
                <p:nvPr/>
              </p:nvSpPr>
              <p:spPr bwMode="auto">
                <a:xfrm>
                  <a:off x="2810" y="2195"/>
                  <a:ext cx="200" cy="202"/>
                </a:xfrm>
                <a:custGeom>
                  <a:avLst/>
                  <a:gdLst>
                    <a:gd name="T0" fmla="*/ 388 w 600"/>
                    <a:gd name="T1" fmla="*/ 289 h 608"/>
                    <a:gd name="T2" fmla="*/ 372 w 600"/>
                    <a:gd name="T3" fmla="*/ 177 h 608"/>
                    <a:gd name="T4" fmla="*/ 341 w 600"/>
                    <a:gd name="T5" fmla="*/ 78 h 608"/>
                    <a:gd name="T6" fmla="*/ 284 w 600"/>
                    <a:gd name="T7" fmla="*/ 24 h 608"/>
                    <a:gd name="T8" fmla="*/ 185 w 600"/>
                    <a:gd name="T9" fmla="*/ 0 h 608"/>
                    <a:gd name="T10" fmla="*/ 100 w 600"/>
                    <a:gd name="T11" fmla="*/ 24 h 608"/>
                    <a:gd name="T12" fmla="*/ 19 w 600"/>
                    <a:gd name="T13" fmla="*/ 123 h 608"/>
                    <a:gd name="T14" fmla="*/ 0 w 600"/>
                    <a:gd name="T15" fmla="*/ 243 h 608"/>
                    <a:gd name="T16" fmla="*/ 19 w 600"/>
                    <a:gd name="T17" fmla="*/ 370 h 608"/>
                    <a:gd name="T18" fmla="*/ 50 w 600"/>
                    <a:gd name="T19" fmla="*/ 447 h 608"/>
                    <a:gd name="T20" fmla="*/ 88 w 600"/>
                    <a:gd name="T21" fmla="*/ 528 h 608"/>
                    <a:gd name="T22" fmla="*/ 130 w 600"/>
                    <a:gd name="T23" fmla="*/ 582 h 608"/>
                    <a:gd name="T24" fmla="*/ 177 w 600"/>
                    <a:gd name="T25" fmla="*/ 608 h 608"/>
                    <a:gd name="T26" fmla="*/ 242 w 600"/>
                    <a:gd name="T27" fmla="*/ 585 h 608"/>
                    <a:gd name="T28" fmla="*/ 307 w 600"/>
                    <a:gd name="T29" fmla="*/ 531 h 608"/>
                    <a:gd name="T30" fmla="*/ 349 w 600"/>
                    <a:gd name="T31" fmla="*/ 455 h 608"/>
                    <a:gd name="T32" fmla="*/ 388 w 600"/>
                    <a:gd name="T33" fmla="*/ 390 h 608"/>
                    <a:gd name="T34" fmla="*/ 400 w 600"/>
                    <a:gd name="T35" fmla="*/ 351 h 608"/>
                    <a:gd name="T36" fmla="*/ 565 w 600"/>
                    <a:gd name="T37" fmla="*/ 293 h 608"/>
                    <a:gd name="T38" fmla="*/ 600 w 600"/>
                    <a:gd name="T39" fmla="*/ 270 h 608"/>
                    <a:gd name="T40" fmla="*/ 580 w 600"/>
                    <a:gd name="T41" fmla="*/ 235 h 608"/>
                    <a:gd name="T42" fmla="*/ 388 w 600"/>
                    <a:gd name="T43" fmla="*/ 289 h 60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00"/>
                    <a:gd name="T67" fmla="*/ 0 h 608"/>
                    <a:gd name="T68" fmla="*/ 600 w 600"/>
                    <a:gd name="T69" fmla="*/ 608 h 60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00" h="608">
                      <a:moveTo>
                        <a:pt x="388" y="289"/>
                      </a:moveTo>
                      <a:lnTo>
                        <a:pt x="372" y="177"/>
                      </a:lnTo>
                      <a:lnTo>
                        <a:pt x="341" y="78"/>
                      </a:lnTo>
                      <a:lnTo>
                        <a:pt x="284" y="24"/>
                      </a:lnTo>
                      <a:lnTo>
                        <a:pt x="185" y="0"/>
                      </a:lnTo>
                      <a:lnTo>
                        <a:pt x="100" y="24"/>
                      </a:lnTo>
                      <a:lnTo>
                        <a:pt x="19" y="123"/>
                      </a:lnTo>
                      <a:lnTo>
                        <a:pt x="0" y="243"/>
                      </a:lnTo>
                      <a:lnTo>
                        <a:pt x="19" y="370"/>
                      </a:lnTo>
                      <a:lnTo>
                        <a:pt x="50" y="447"/>
                      </a:lnTo>
                      <a:lnTo>
                        <a:pt x="88" y="528"/>
                      </a:lnTo>
                      <a:lnTo>
                        <a:pt x="130" y="582"/>
                      </a:lnTo>
                      <a:lnTo>
                        <a:pt x="177" y="608"/>
                      </a:lnTo>
                      <a:lnTo>
                        <a:pt x="242" y="585"/>
                      </a:lnTo>
                      <a:lnTo>
                        <a:pt x="307" y="531"/>
                      </a:lnTo>
                      <a:lnTo>
                        <a:pt x="349" y="455"/>
                      </a:lnTo>
                      <a:lnTo>
                        <a:pt x="388" y="390"/>
                      </a:lnTo>
                      <a:lnTo>
                        <a:pt x="400" y="351"/>
                      </a:lnTo>
                      <a:lnTo>
                        <a:pt x="565" y="293"/>
                      </a:lnTo>
                      <a:lnTo>
                        <a:pt x="600" y="270"/>
                      </a:lnTo>
                      <a:lnTo>
                        <a:pt x="580" y="235"/>
                      </a:lnTo>
                      <a:lnTo>
                        <a:pt x="388" y="289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214" name="Freeform 107"/>
                <p:cNvSpPr>
                  <a:spLocks noChangeAspect="1"/>
                </p:cNvSpPr>
                <p:nvPr/>
              </p:nvSpPr>
              <p:spPr bwMode="auto">
                <a:xfrm>
                  <a:off x="2712" y="2413"/>
                  <a:ext cx="206" cy="361"/>
                </a:xfrm>
                <a:custGeom>
                  <a:avLst/>
                  <a:gdLst>
                    <a:gd name="T0" fmla="*/ 208 w 619"/>
                    <a:gd name="T1" fmla="*/ 161 h 1085"/>
                    <a:gd name="T2" fmla="*/ 284 w 619"/>
                    <a:gd name="T3" fmla="*/ 80 h 1085"/>
                    <a:gd name="T4" fmla="*/ 411 w 619"/>
                    <a:gd name="T5" fmla="*/ 3 h 1085"/>
                    <a:gd name="T6" fmla="*/ 469 w 619"/>
                    <a:gd name="T7" fmla="*/ 0 h 1085"/>
                    <a:gd name="T8" fmla="*/ 573 w 619"/>
                    <a:gd name="T9" fmla="*/ 34 h 1085"/>
                    <a:gd name="T10" fmla="*/ 619 w 619"/>
                    <a:gd name="T11" fmla="*/ 85 h 1085"/>
                    <a:gd name="T12" fmla="*/ 619 w 619"/>
                    <a:gd name="T13" fmla="*/ 161 h 1085"/>
                    <a:gd name="T14" fmla="*/ 542 w 619"/>
                    <a:gd name="T15" fmla="*/ 304 h 1085"/>
                    <a:gd name="T16" fmla="*/ 458 w 619"/>
                    <a:gd name="T17" fmla="*/ 415 h 1085"/>
                    <a:gd name="T18" fmla="*/ 422 w 619"/>
                    <a:gd name="T19" fmla="*/ 508 h 1085"/>
                    <a:gd name="T20" fmla="*/ 399 w 619"/>
                    <a:gd name="T21" fmla="*/ 615 h 1085"/>
                    <a:gd name="T22" fmla="*/ 422 w 619"/>
                    <a:gd name="T23" fmla="*/ 719 h 1085"/>
                    <a:gd name="T24" fmla="*/ 445 w 619"/>
                    <a:gd name="T25" fmla="*/ 820 h 1085"/>
                    <a:gd name="T26" fmla="*/ 445 w 619"/>
                    <a:gd name="T27" fmla="*/ 935 h 1085"/>
                    <a:gd name="T28" fmla="*/ 411 w 619"/>
                    <a:gd name="T29" fmla="*/ 1005 h 1085"/>
                    <a:gd name="T30" fmla="*/ 334 w 619"/>
                    <a:gd name="T31" fmla="*/ 1043 h 1085"/>
                    <a:gd name="T32" fmla="*/ 242 w 619"/>
                    <a:gd name="T33" fmla="*/ 1085 h 1085"/>
                    <a:gd name="T34" fmla="*/ 157 w 619"/>
                    <a:gd name="T35" fmla="*/ 1085 h 1085"/>
                    <a:gd name="T36" fmla="*/ 100 w 619"/>
                    <a:gd name="T37" fmla="*/ 1054 h 1085"/>
                    <a:gd name="T38" fmla="*/ 23 w 619"/>
                    <a:gd name="T39" fmla="*/ 927 h 1085"/>
                    <a:gd name="T40" fmla="*/ 0 w 619"/>
                    <a:gd name="T41" fmla="*/ 797 h 1085"/>
                    <a:gd name="T42" fmla="*/ 8 w 619"/>
                    <a:gd name="T43" fmla="*/ 628 h 1085"/>
                    <a:gd name="T44" fmla="*/ 65 w 619"/>
                    <a:gd name="T45" fmla="*/ 415 h 1085"/>
                    <a:gd name="T46" fmla="*/ 123 w 619"/>
                    <a:gd name="T47" fmla="*/ 277 h 1085"/>
                    <a:gd name="T48" fmla="*/ 208 w 619"/>
                    <a:gd name="T49" fmla="*/ 161 h 108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19"/>
                    <a:gd name="T76" fmla="*/ 0 h 1085"/>
                    <a:gd name="T77" fmla="*/ 619 w 619"/>
                    <a:gd name="T78" fmla="*/ 1085 h 108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19" h="1085">
                      <a:moveTo>
                        <a:pt x="208" y="161"/>
                      </a:moveTo>
                      <a:lnTo>
                        <a:pt x="284" y="80"/>
                      </a:lnTo>
                      <a:lnTo>
                        <a:pt x="411" y="3"/>
                      </a:lnTo>
                      <a:lnTo>
                        <a:pt x="469" y="0"/>
                      </a:lnTo>
                      <a:lnTo>
                        <a:pt x="573" y="34"/>
                      </a:lnTo>
                      <a:lnTo>
                        <a:pt x="619" y="85"/>
                      </a:lnTo>
                      <a:lnTo>
                        <a:pt x="619" y="161"/>
                      </a:lnTo>
                      <a:lnTo>
                        <a:pt x="542" y="304"/>
                      </a:lnTo>
                      <a:lnTo>
                        <a:pt x="458" y="415"/>
                      </a:lnTo>
                      <a:lnTo>
                        <a:pt x="422" y="508"/>
                      </a:lnTo>
                      <a:lnTo>
                        <a:pt x="399" y="615"/>
                      </a:lnTo>
                      <a:lnTo>
                        <a:pt x="422" y="719"/>
                      </a:lnTo>
                      <a:lnTo>
                        <a:pt x="445" y="820"/>
                      </a:lnTo>
                      <a:lnTo>
                        <a:pt x="445" y="935"/>
                      </a:lnTo>
                      <a:lnTo>
                        <a:pt x="411" y="1005"/>
                      </a:lnTo>
                      <a:lnTo>
                        <a:pt x="334" y="1043"/>
                      </a:lnTo>
                      <a:lnTo>
                        <a:pt x="242" y="1085"/>
                      </a:lnTo>
                      <a:lnTo>
                        <a:pt x="157" y="1085"/>
                      </a:lnTo>
                      <a:lnTo>
                        <a:pt x="100" y="1054"/>
                      </a:lnTo>
                      <a:lnTo>
                        <a:pt x="23" y="927"/>
                      </a:lnTo>
                      <a:lnTo>
                        <a:pt x="0" y="797"/>
                      </a:lnTo>
                      <a:lnTo>
                        <a:pt x="8" y="628"/>
                      </a:lnTo>
                      <a:lnTo>
                        <a:pt x="65" y="415"/>
                      </a:lnTo>
                      <a:lnTo>
                        <a:pt x="123" y="277"/>
                      </a:lnTo>
                      <a:lnTo>
                        <a:pt x="208" y="16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215" name="Freeform 108"/>
                <p:cNvSpPr>
                  <a:spLocks noChangeAspect="1"/>
                </p:cNvSpPr>
                <p:nvPr/>
              </p:nvSpPr>
              <p:spPr bwMode="auto">
                <a:xfrm>
                  <a:off x="2726" y="2706"/>
                  <a:ext cx="261" cy="270"/>
                </a:xfrm>
                <a:custGeom>
                  <a:avLst/>
                  <a:gdLst>
                    <a:gd name="T0" fmla="*/ 0 w 782"/>
                    <a:gd name="T1" fmla="*/ 76 h 808"/>
                    <a:gd name="T2" fmla="*/ 66 w 782"/>
                    <a:gd name="T3" fmla="*/ 0 h 808"/>
                    <a:gd name="T4" fmla="*/ 163 w 782"/>
                    <a:gd name="T5" fmla="*/ 0 h 808"/>
                    <a:gd name="T6" fmla="*/ 343 w 782"/>
                    <a:gd name="T7" fmla="*/ 19 h 808"/>
                    <a:gd name="T8" fmla="*/ 555 w 782"/>
                    <a:gd name="T9" fmla="*/ 30 h 808"/>
                    <a:gd name="T10" fmla="*/ 636 w 782"/>
                    <a:gd name="T11" fmla="*/ 65 h 808"/>
                    <a:gd name="T12" fmla="*/ 670 w 782"/>
                    <a:gd name="T13" fmla="*/ 110 h 808"/>
                    <a:gd name="T14" fmla="*/ 678 w 782"/>
                    <a:gd name="T15" fmla="*/ 180 h 808"/>
                    <a:gd name="T16" fmla="*/ 654 w 782"/>
                    <a:gd name="T17" fmla="*/ 253 h 808"/>
                    <a:gd name="T18" fmla="*/ 589 w 782"/>
                    <a:gd name="T19" fmla="*/ 365 h 808"/>
                    <a:gd name="T20" fmla="*/ 504 w 782"/>
                    <a:gd name="T21" fmla="*/ 457 h 808"/>
                    <a:gd name="T22" fmla="*/ 439 w 782"/>
                    <a:gd name="T23" fmla="*/ 541 h 808"/>
                    <a:gd name="T24" fmla="*/ 412 w 782"/>
                    <a:gd name="T25" fmla="*/ 607 h 808"/>
                    <a:gd name="T26" fmla="*/ 393 w 782"/>
                    <a:gd name="T27" fmla="*/ 653 h 808"/>
                    <a:gd name="T28" fmla="*/ 400 w 782"/>
                    <a:gd name="T29" fmla="*/ 689 h 808"/>
                    <a:gd name="T30" fmla="*/ 405 w 782"/>
                    <a:gd name="T31" fmla="*/ 711 h 808"/>
                    <a:gd name="T32" fmla="*/ 482 w 782"/>
                    <a:gd name="T33" fmla="*/ 711 h 808"/>
                    <a:gd name="T34" fmla="*/ 601 w 782"/>
                    <a:gd name="T35" fmla="*/ 692 h 808"/>
                    <a:gd name="T36" fmla="*/ 678 w 782"/>
                    <a:gd name="T37" fmla="*/ 692 h 808"/>
                    <a:gd name="T38" fmla="*/ 758 w 782"/>
                    <a:gd name="T39" fmla="*/ 723 h 808"/>
                    <a:gd name="T40" fmla="*/ 782 w 782"/>
                    <a:gd name="T41" fmla="*/ 761 h 808"/>
                    <a:gd name="T42" fmla="*/ 758 w 782"/>
                    <a:gd name="T43" fmla="*/ 796 h 808"/>
                    <a:gd name="T44" fmla="*/ 724 w 782"/>
                    <a:gd name="T45" fmla="*/ 808 h 808"/>
                    <a:gd name="T46" fmla="*/ 670 w 782"/>
                    <a:gd name="T47" fmla="*/ 792 h 808"/>
                    <a:gd name="T48" fmla="*/ 597 w 782"/>
                    <a:gd name="T49" fmla="*/ 749 h 808"/>
                    <a:gd name="T50" fmla="*/ 520 w 782"/>
                    <a:gd name="T51" fmla="*/ 757 h 808"/>
                    <a:gd name="T52" fmla="*/ 393 w 782"/>
                    <a:gd name="T53" fmla="*/ 780 h 808"/>
                    <a:gd name="T54" fmla="*/ 355 w 782"/>
                    <a:gd name="T55" fmla="*/ 773 h 808"/>
                    <a:gd name="T56" fmla="*/ 335 w 782"/>
                    <a:gd name="T57" fmla="*/ 746 h 808"/>
                    <a:gd name="T58" fmla="*/ 335 w 782"/>
                    <a:gd name="T59" fmla="*/ 681 h 808"/>
                    <a:gd name="T60" fmla="*/ 335 w 782"/>
                    <a:gd name="T61" fmla="*/ 588 h 808"/>
                    <a:gd name="T62" fmla="*/ 389 w 782"/>
                    <a:gd name="T63" fmla="*/ 518 h 808"/>
                    <a:gd name="T64" fmla="*/ 470 w 782"/>
                    <a:gd name="T65" fmla="*/ 414 h 808"/>
                    <a:gd name="T66" fmla="*/ 540 w 782"/>
                    <a:gd name="T67" fmla="*/ 323 h 808"/>
                    <a:gd name="T68" fmla="*/ 586 w 782"/>
                    <a:gd name="T69" fmla="*/ 253 h 808"/>
                    <a:gd name="T70" fmla="*/ 609 w 782"/>
                    <a:gd name="T71" fmla="*/ 192 h 808"/>
                    <a:gd name="T72" fmla="*/ 597 w 782"/>
                    <a:gd name="T73" fmla="*/ 157 h 808"/>
                    <a:gd name="T74" fmla="*/ 566 w 782"/>
                    <a:gd name="T75" fmla="*/ 115 h 808"/>
                    <a:gd name="T76" fmla="*/ 520 w 782"/>
                    <a:gd name="T77" fmla="*/ 103 h 808"/>
                    <a:gd name="T78" fmla="*/ 470 w 782"/>
                    <a:gd name="T79" fmla="*/ 103 h 808"/>
                    <a:gd name="T80" fmla="*/ 358 w 782"/>
                    <a:gd name="T81" fmla="*/ 103 h 808"/>
                    <a:gd name="T82" fmla="*/ 193 w 782"/>
                    <a:gd name="T83" fmla="*/ 134 h 808"/>
                    <a:gd name="T84" fmla="*/ 70 w 782"/>
                    <a:gd name="T85" fmla="*/ 146 h 808"/>
                    <a:gd name="T86" fmla="*/ 20 w 782"/>
                    <a:gd name="T87" fmla="*/ 134 h 808"/>
                    <a:gd name="T88" fmla="*/ 0 w 782"/>
                    <a:gd name="T89" fmla="*/ 115 h 808"/>
                    <a:gd name="T90" fmla="*/ 0 w 782"/>
                    <a:gd name="T91" fmla="*/ 76 h 80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782"/>
                    <a:gd name="T139" fmla="*/ 0 h 808"/>
                    <a:gd name="T140" fmla="*/ 782 w 782"/>
                    <a:gd name="T141" fmla="*/ 808 h 80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782" h="808">
                      <a:moveTo>
                        <a:pt x="0" y="76"/>
                      </a:moveTo>
                      <a:lnTo>
                        <a:pt x="66" y="0"/>
                      </a:lnTo>
                      <a:lnTo>
                        <a:pt x="163" y="0"/>
                      </a:lnTo>
                      <a:lnTo>
                        <a:pt x="343" y="19"/>
                      </a:lnTo>
                      <a:lnTo>
                        <a:pt x="555" y="30"/>
                      </a:lnTo>
                      <a:lnTo>
                        <a:pt x="636" y="65"/>
                      </a:lnTo>
                      <a:lnTo>
                        <a:pt x="670" y="110"/>
                      </a:lnTo>
                      <a:lnTo>
                        <a:pt x="678" y="180"/>
                      </a:lnTo>
                      <a:lnTo>
                        <a:pt x="654" y="253"/>
                      </a:lnTo>
                      <a:lnTo>
                        <a:pt x="589" y="365"/>
                      </a:lnTo>
                      <a:lnTo>
                        <a:pt x="504" y="457"/>
                      </a:lnTo>
                      <a:lnTo>
                        <a:pt x="439" y="541"/>
                      </a:lnTo>
                      <a:lnTo>
                        <a:pt x="412" y="607"/>
                      </a:lnTo>
                      <a:lnTo>
                        <a:pt x="393" y="653"/>
                      </a:lnTo>
                      <a:lnTo>
                        <a:pt x="400" y="689"/>
                      </a:lnTo>
                      <a:lnTo>
                        <a:pt x="405" y="711"/>
                      </a:lnTo>
                      <a:lnTo>
                        <a:pt x="482" y="711"/>
                      </a:lnTo>
                      <a:lnTo>
                        <a:pt x="601" y="692"/>
                      </a:lnTo>
                      <a:lnTo>
                        <a:pt x="678" y="692"/>
                      </a:lnTo>
                      <a:lnTo>
                        <a:pt x="758" y="723"/>
                      </a:lnTo>
                      <a:lnTo>
                        <a:pt x="782" y="761"/>
                      </a:lnTo>
                      <a:lnTo>
                        <a:pt x="758" y="796"/>
                      </a:lnTo>
                      <a:lnTo>
                        <a:pt x="724" y="808"/>
                      </a:lnTo>
                      <a:lnTo>
                        <a:pt x="670" y="792"/>
                      </a:lnTo>
                      <a:lnTo>
                        <a:pt x="597" y="749"/>
                      </a:lnTo>
                      <a:lnTo>
                        <a:pt x="520" y="757"/>
                      </a:lnTo>
                      <a:lnTo>
                        <a:pt x="393" y="780"/>
                      </a:lnTo>
                      <a:lnTo>
                        <a:pt x="355" y="773"/>
                      </a:lnTo>
                      <a:lnTo>
                        <a:pt x="335" y="746"/>
                      </a:lnTo>
                      <a:lnTo>
                        <a:pt x="335" y="681"/>
                      </a:lnTo>
                      <a:lnTo>
                        <a:pt x="335" y="588"/>
                      </a:lnTo>
                      <a:lnTo>
                        <a:pt x="389" y="518"/>
                      </a:lnTo>
                      <a:lnTo>
                        <a:pt x="470" y="414"/>
                      </a:lnTo>
                      <a:lnTo>
                        <a:pt x="540" y="323"/>
                      </a:lnTo>
                      <a:lnTo>
                        <a:pt x="586" y="253"/>
                      </a:lnTo>
                      <a:lnTo>
                        <a:pt x="609" y="192"/>
                      </a:lnTo>
                      <a:lnTo>
                        <a:pt x="597" y="157"/>
                      </a:lnTo>
                      <a:lnTo>
                        <a:pt x="566" y="115"/>
                      </a:lnTo>
                      <a:lnTo>
                        <a:pt x="520" y="103"/>
                      </a:lnTo>
                      <a:lnTo>
                        <a:pt x="470" y="103"/>
                      </a:lnTo>
                      <a:lnTo>
                        <a:pt x="358" y="103"/>
                      </a:lnTo>
                      <a:lnTo>
                        <a:pt x="193" y="134"/>
                      </a:lnTo>
                      <a:lnTo>
                        <a:pt x="70" y="146"/>
                      </a:lnTo>
                      <a:lnTo>
                        <a:pt x="20" y="134"/>
                      </a:lnTo>
                      <a:lnTo>
                        <a:pt x="0" y="115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216" name="Freeform 109"/>
                <p:cNvSpPr>
                  <a:spLocks noChangeAspect="1"/>
                </p:cNvSpPr>
                <p:nvPr/>
              </p:nvSpPr>
              <p:spPr bwMode="auto">
                <a:xfrm>
                  <a:off x="2448" y="2645"/>
                  <a:ext cx="331" cy="256"/>
                </a:xfrm>
                <a:custGeom>
                  <a:avLst/>
                  <a:gdLst>
                    <a:gd name="T0" fmla="*/ 808 w 992"/>
                    <a:gd name="T1" fmla="*/ 320 h 770"/>
                    <a:gd name="T2" fmla="*/ 823 w 992"/>
                    <a:gd name="T3" fmla="*/ 219 h 770"/>
                    <a:gd name="T4" fmla="*/ 881 w 992"/>
                    <a:gd name="T5" fmla="*/ 181 h 770"/>
                    <a:gd name="T6" fmla="*/ 950 w 992"/>
                    <a:gd name="T7" fmla="*/ 174 h 770"/>
                    <a:gd name="T8" fmla="*/ 992 w 992"/>
                    <a:gd name="T9" fmla="*/ 219 h 770"/>
                    <a:gd name="T10" fmla="*/ 973 w 992"/>
                    <a:gd name="T11" fmla="*/ 308 h 770"/>
                    <a:gd name="T12" fmla="*/ 935 w 992"/>
                    <a:gd name="T13" fmla="*/ 427 h 770"/>
                    <a:gd name="T14" fmla="*/ 857 w 992"/>
                    <a:gd name="T15" fmla="*/ 562 h 770"/>
                    <a:gd name="T16" fmla="*/ 761 w 992"/>
                    <a:gd name="T17" fmla="*/ 677 h 770"/>
                    <a:gd name="T18" fmla="*/ 681 w 992"/>
                    <a:gd name="T19" fmla="*/ 739 h 770"/>
                    <a:gd name="T20" fmla="*/ 592 w 992"/>
                    <a:gd name="T21" fmla="*/ 770 h 770"/>
                    <a:gd name="T22" fmla="*/ 507 w 992"/>
                    <a:gd name="T23" fmla="*/ 759 h 770"/>
                    <a:gd name="T24" fmla="*/ 442 w 992"/>
                    <a:gd name="T25" fmla="*/ 723 h 770"/>
                    <a:gd name="T26" fmla="*/ 419 w 992"/>
                    <a:gd name="T27" fmla="*/ 666 h 770"/>
                    <a:gd name="T28" fmla="*/ 392 w 992"/>
                    <a:gd name="T29" fmla="*/ 566 h 770"/>
                    <a:gd name="T30" fmla="*/ 361 w 992"/>
                    <a:gd name="T31" fmla="*/ 382 h 770"/>
                    <a:gd name="T32" fmla="*/ 338 w 992"/>
                    <a:gd name="T33" fmla="*/ 254 h 770"/>
                    <a:gd name="T34" fmla="*/ 338 w 992"/>
                    <a:gd name="T35" fmla="*/ 104 h 770"/>
                    <a:gd name="T36" fmla="*/ 323 w 992"/>
                    <a:gd name="T37" fmla="*/ 78 h 770"/>
                    <a:gd name="T38" fmla="*/ 277 w 992"/>
                    <a:gd name="T39" fmla="*/ 70 h 770"/>
                    <a:gd name="T40" fmla="*/ 223 w 992"/>
                    <a:gd name="T41" fmla="*/ 112 h 770"/>
                    <a:gd name="T42" fmla="*/ 173 w 992"/>
                    <a:gd name="T43" fmla="*/ 181 h 770"/>
                    <a:gd name="T44" fmla="*/ 115 w 992"/>
                    <a:gd name="T45" fmla="*/ 219 h 770"/>
                    <a:gd name="T46" fmla="*/ 27 w 992"/>
                    <a:gd name="T47" fmla="*/ 219 h 770"/>
                    <a:gd name="T48" fmla="*/ 0 w 992"/>
                    <a:gd name="T49" fmla="*/ 196 h 770"/>
                    <a:gd name="T50" fmla="*/ 0 w 992"/>
                    <a:gd name="T51" fmla="*/ 158 h 770"/>
                    <a:gd name="T52" fmla="*/ 39 w 992"/>
                    <a:gd name="T53" fmla="*/ 123 h 770"/>
                    <a:gd name="T54" fmla="*/ 81 w 992"/>
                    <a:gd name="T55" fmla="*/ 135 h 770"/>
                    <a:gd name="T56" fmla="*/ 119 w 992"/>
                    <a:gd name="T57" fmla="*/ 127 h 770"/>
                    <a:gd name="T58" fmla="*/ 189 w 992"/>
                    <a:gd name="T59" fmla="*/ 78 h 770"/>
                    <a:gd name="T60" fmla="*/ 257 w 992"/>
                    <a:gd name="T61" fmla="*/ 23 h 770"/>
                    <a:gd name="T62" fmla="*/ 323 w 992"/>
                    <a:gd name="T63" fmla="*/ 8 h 770"/>
                    <a:gd name="T64" fmla="*/ 415 w 992"/>
                    <a:gd name="T65" fmla="*/ 0 h 770"/>
                    <a:gd name="T66" fmla="*/ 419 w 992"/>
                    <a:gd name="T67" fmla="*/ 42 h 770"/>
                    <a:gd name="T68" fmla="*/ 397 w 992"/>
                    <a:gd name="T69" fmla="*/ 89 h 770"/>
                    <a:gd name="T70" fmla="*/ 392 w 992"/>
                    <a:gd name="T71" fmla="*/ 208 h 770"/>
                    <a:gd name="T72" fmla="*/ 419 w 992"/>
                    <a:gd name="T73" fmla="*/ 366 h 770"/>
                    <a:gd name="T74" fmla="*/ 462 w 992"/>
                    <a:gd name="T75" fmla="*/ 520 h 770"/>
                    <a:gd name="T76" fmla="*/ 499 w 992"/>
                    <a:gd name="T77" fmla="*/ 612 h 770"/>
                    <a:gd name="T78" fmla="*/ 558 w 992"/>
                    <a:gd name="T79" fmla="*/ 655 h 770"/>
                    <a:gd name="T80" fmla="*/ 615 w 992"/>
                    <a:gd name="T81" fmla="*/ 655 h 770"/>
                    <a:gd name="T82" fmla="*/ 673 w 992"/>
                    <a:gd name="T83" fmla="*/ 612 h 770"/>
                    <a:gd name="T84" fmla="*/ 750 w 992"/>
                    <a:gd name="T85" fmla="*/ 515 h 770"/>
                    <a:gd name="T86" fmla="*/ 800 w 992"/>
                    <a:gd name="T87" fmla="*/ 377 h 770"/>
                    <a:gd name="T88" fmla="*/ 808 w 992"/>
                    <a:gd name="T89" fmla="*/ 320 h 77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992"/>
                    <a:gd name="T136" fmla="*/ 0 h 770"/>
                    <a:gd name="T137" fmla="*/ 992 w 992"/>
                    <a:gd name="T138" fmla="*/ 770 h 77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992" h="770">
                      <a:moveTo>
                        <a:pt x="808" y="320"/>
                      </a:moveTo>
                      <a:lnTo>
                        <a:pt x="823" y="219"/>
                      </a:lnTo>
                      <a:lnTo>
                        <a:pt x="881" y="181"/>
                      </a:lnTo>
                      <a:lnTo>
                        <a:pt x="950" y="174"/>
                      </a:lnTo>
                      <a:lnTo>
                        <a:pt x="992" y="219"/>
                      </a:lnTo>
                      <a:lnTo>
                        <a:pt x="973" y="308"/>
                      </a:lnTo>
                      <a:lnTo>
                        <a:pt x="935" y="427"/>
                      </a:lnTo>
                      <a:lnTo>
                        <a:pt x="857" y="562"/>
                      </a:lnTo>
                      <a:lnTo>
                        <a:pt x="761" y="677"/>
                      </a:lnTo>
                      <a:lnTo>
                        <a:pt x="681" y="739"/>
                      </a:lnTo>
                      <a:lnTo>
                        <a:pt x="592" y="770"/>
                      </a:lnTo>
                      <a:lnTo>
                        <a:pt x="507" y="759"/>
                      </a:lnTo>
                      <a:lnTo>
                        <a:pt x="442" y="723"/>
                      </a:lnTo>
                      <a:lnTo>
                        <a:pt x="419" y="666"/>
                      </a:lnTo>
                      <a:lnTo>
                        <a:pt x="392" y="566"/>
                      </a:lnTo>
                      <a:lnTo>
                        <a:pt x="361" y="382"/>
                      </a:lnTo>
                      <a:lnTo>
                        <a:pt x="338" y="254"/>
                      </a:lnTo>
                      <a:lnTo>
                        <a:pt x="338" y="104"/>
                      </a:lnTo>
                      <a:lnTo>
                        <a:pt x="323" y="78"/>
                      </a:lnTo>
                      <a:lnTo>
                        <a:pt x="277" y="70"/>
                      </a:lnTo>
                      <a:lnTo>
                        <a:pt x="223" y="112"/>
                      </a:lnTo>
                      <a:lnTo>
                        <a:pt x="173" y="181"/>
                      </a:lnTo>
                      <a:lnTo>
                        <a:pt x="115" y="219"/>
                      </a:lnTo>
                      <a:lnTo>
                        <a:pt x="27" y="219"/>
                      </a:lnTo>
                      <a:lnTo>
                        <a:pt x="0" y="196"/>
                      </a:lnTo>
                      <a:lnTo>
                        <a:pt x="0" y="158"/>
                      </a:lnTo>
                      <a:lnTo>
                        <a:pt x="39" y="123"/>
                      </a:lnTo>
                      <a:lnTo>
                        <a:pt x="81" y="135"/>
                      </a:lnTo>
                      <a:lnTo>
                        <a:pt x="119" y="127"/>
                      </a:lnTo>
                      <a:lnTo>
                        <a:pt x="189" y="78"/>
                      </a:lnTo>
                      <a:lnTo>
                        <a:pt x="257" y="23"/>
                      </a:lnTo>
                      <a:lnTo>
                        <a:pt x="323" y="8"/>
                      </a:lnTo>
                      <a:lnTo>
                        <a:pt x="415" y="0"/>
                      </a:lnTo>
                      <a:lnTo>
                        <a:pt x="419" y="42"/>
                      </a:lnTo>
                      <a:lnTo>
                        <a:pt x="397" y="89"/>
                      </a:lnTo>
                      <a:lnTo>
                        <a:pt x="392" y="208"/>
                      </a:lnTo>
                      <a:lnTo>
                        <a:pt x="419" y="366"/>
                      </a:lnTo>
                      <a:lnTo>
                        <a:pt x="462" y="520"/>
                      </a:lnTo>
                      <a:lnTo>
                        <a:pt x="499" y="612"/>
                      </a:lnTo>
                      <a:lnTo>
                        <a:pt x="558" y="655"/>
                      </a:lnTo>
                      <a:lnTo>
                        <a:pt x="615" y="655"/>
                      </a:lnTo>
                      <a:lnTo>
                        <a:pt x="673" y="612"/>
                      </a:lnTo>
                      <a:lnTo>
                        <a:pt x="750" y="515"/>
                      </a:lnTo>
                      <a:lnTo>
                        <a:pt x="800" y="377"/>
                      </a:lnTo>
                      <a:lnTo>
                        <a:pt x="808" y="32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217" name="Freeform 110"/>
                <p:cNvSpPr>
                  <a:spLocks noChangeAspect="1"/>
                </p:cNvSpPr>
                <p:nvPr/>
              </p:nvSpPr>
              <p:spPr bwMode="auto">
                <a:xfrm>
                  <a:off x="2605" y="2064"/>
                  <a:ext cx="233" cy="405"/>
                </a:xfrm>
                <a:custGeom>
                  <a:avLst/>
                  <a:gdLst>
                    <a:gd name="T0" fmla="*/ 445 w 699"/>
                    <a:gd name="T1" fmla="*/ 923 h 1216"/>
                    <a:gd name="T2" fmla="*/ 560 w 699"/>
                    <a:gd name="T3" fmla="*/ 1039 h 1216"/>
                    <a:gd name="T4" fmla="*/ 606 w 699"/>
                    <a:gd name="T5" fmla="*/ 1039 h 1216"/>
                    <a:gd name="T6" fmla="*/ 684 w 699"/>
                    <a:gd name="T7" fmla="*/ 1086 h 1216"/>
                    <a:gd name="T8" fmla="*/ 699 w 699"/>
                    <a:gd name="T9" fmla="*/ 1139 h 1216"/>
                    <a:gd name="T10" fmla="*/ 676 w 699"/>
                    <a:gd name="T11" fmla="*/ 1208 h 1216"/>
                    <a:gd name="T12" fmla="*/ 614 w 699"/>
                    <a:gd name="T13" fmla="*/ 1216 h 1216"/>
                    <a:gd name="T14" fmla="*/ 537 w 699"/>
                    <a:gd name="T15" fmla="*/ 1162 h 1216"/>
                    <a:gd name="T16" fmla="*/ 383 w 699"/>
                    <a:gd name="T17" fmla="*/ 1016 h 1216"/>
                    <a:gd name="T18" fmla="*/ 284 w 699"/>
                    <a:gd name="T19" fmla="*/ 878 h 1216"/>
                    <a:gd name="T20" fmla="*/ 237 w 699"/>
                    <a:gd name="T21" fmla="*/ 769 h 1216"/>
                    <a:gd name="T22" fmla="*/ 206 w 699"/>
                    <a:gd name="T23" fmla="*/ 585 h 1216"/>
                    <a:gd name="T24" fmla="*/ 206 w 699"/>
                    <a:gd name="T25" fmla="*/ 346 h 1216"/>
                    <a:gd name="T26" fmla="*/ 198 w 699"/>
                    <a:gd name="T27" fmla="*/ 285 h 1216"/>
                    <a:gd name="T28" fmla="*/ 153 w 699"/>
                    <a:gd name="T29" fmla="*/ 239 h 1216"/>
                    <a:gd name="T30" fmla="*/ 22 w 699"/>
                    <a:gd name="T31" fmla="*/ 247 h 1216"/>
                    <a:gd name="T32" fmla="*/ 0 w 699"/>
                    <a:gd name="T33" fmla="*/ 223 h 1216"/>
                    <a:gd name="T34" fmla="*/ 29 w 699"/>
                    <a:gd name="T35" fmla="*/ 208 h 1216"/>
                    <a:gd name="T36" fmla="*/ 122 w 699"/>
                    <a:gd name="T37" fmla="*/ 200 h 1216"/>
                    <a:gd name="T38" fmla="*/ 138 w 699"/>
                    <a:gd name="T39" fmla="*/ 185 h 1216"/>
                    <a:gd name="T40" fmla="*/ 6 w 699"/>
                    <a:gd name="T41" fmla="*/ 107 h 1216"/>
                    <a:gd name="T42" fmla="*/ 6 w 699"/>
                    <a:gd name="T43" fmla="*/ 77 h 1216"/>
                    <a:gd name="T44" fmla="*/ 29 w 699"/>
                    <a:gd name="T45" fmla="*/ 70 h 1216"/>
                    <a:gd name="T46" fmla="*/ 138 w 699"/>
                    <a:gd name="T47" fmla="*/ 130 h 1216"/>
                    <a:gd name="T48" fmla="*/ 161 w 699"/>
                    <a:gd name="T49" fmla="*/ 123 h 1216"/>
                    <a:gd name="T50" fmla="*/ 138 w 699"/>
                    <a:gd name="T51" fmla="*/ 8 h 1216"/>
                    <a:gd name="T52" fmla="*/ 153 w 699"/>
                    <a:gd name="T53" fmla="*/ 0 h 1216"/>
                    <a:gd name="T54" fmla="*/ 169 w 699"/>
                    <a:gd name="T55" fmla="*/ 8 h 1216"/>
                    <a:gd name="T56" fmla="*/ 198 w 699"/>
                    <a:gd name="T57" fmla="*/ 123 h 1216"/>
                    <a:gd name="T58" fmla="*/ 222 w 699"/>
                    <a:gd name="T59" fmla="*/ 130 h 1216"/>
                    <a:gd name="T60" fmla="*/ 284 w 699"/>
                    <a:gd name="T61" fmla="*/ 8 h 1216"/>
                    <a:gd name="T62" fmla="*/ 299 w 699"/>
                    <a:gd name="T63" fmla="*/ 8 h 1216"/>
                    <a:gd name="T64" fmla="*/ 299 w 699"/>
                    <a:gd name="T65" fmla="*/ 46 h 1216"/>
                    <a:gd name="T66" fmla="*/ 260 w 699"/>
                    <a:gd name="T67" fmla="*/ 146 h 1216"/>
                    <a:gd name="T68" fmla="*/ 260 w 699"/>
                    <a:gd name="T69" fmla="*/ 200 h 1216"/>
                    <a:gd name="T70" fmla="*/ 276 w 699"/>
                    <a:gd name="T71" fmla="*/ 270 h 1216"/>
                    <a:gd name="T72" fmla="*/ 268 w 699"/>
                    <a:gd name="T73" fmla="*/ 361 h 1216"/>
                    <a:gd name="T74" fmla="*/ 276 w 699"/>
                    <a:gd name="T75" fmla="*/ 531 h 1216"/>
                    <a:gd name="T76" fmla="*/ 291 w 699"/>
                    <a:gd name="T77" fmla="*/ 639 h 1216"/>
                    <a:gd name="T78" fmla="*/ 330 w 699"/>
                    <a:gd name="T79" fmla="*/ 762 h 1216"/>
                    <a:gd name="T80" fmla="*/ 383 w 699"/>
                    <a:gd name="T81" fmla="*/ 855 h 1216"/>
                    <a:gd name="T82" fmla="*/ 445 w 699"/>
                    <a:gd name="T83" fmla="*/ 923 h 121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99"/>
                    <a:gd name="T127" fmla="*/ 0 h 1216"/>
                    <a:gd name="T128" fmla="*/ 699 w 699"/>
                    <a:gd name="T129" fmla="*/ 1216 h 121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99" h="1216">
                      <a:moveTo>
                        <a:pt x="445" y="923"/>
                      </a:moveTo>
                      <a:lnTo>
                        <a:pt x="560" y="1039"/>
                      </a:lnTo>
                      <a:lnTo>
                        <a:pt x="606" y="1039"/>
                      </a:lnTo>
                      <a:lnTo>
                        <a:pt x="684" y="1086"/>
                      </a:lnTo>
                      <a:lnTo>
                        <a:pt x="699" y="1139"/>
                      </a:lnTo>
                      <a:lnTo>
                        <a:pt x="676" y="1208"/>
                      </a:lnTo>
                      <a:lnTo>
                        <a:pt x="614" y="1216"/>
                      </a:lnTo>
                      <a:lnTo>
                        <a:pt x="537" y="1162"/>
                      </a:lnTo>
                      <a:lnTo>
                        <a:pt x="383" y="1016"/>
                      </a:lnTo>
                      <a:lnTo>
                        <a:pt x="284" y="878"/>
                      </a:lnTo>
                      <a:lnTo>
                        <a:pt x="237" y="769"/>
                      </a:lnTo>
                      <a:lnTo>
                        <a:pt x="206" y="585"/>
                      </a:lnTo>
                      <a:lnTo>
                        <a:pt x="206" y="346"/>
                      </a:lnTo>
                      <a:lnTo>
                        <a:pt x="198" y="285"/>
                      </a:lnTo>
                      <a:lnTo>
                        <a:pt x="153" y="239"/>
                      </a:lnTo>
                      <a:lnTo>
                        <a:pt x="22" y="247"/>
                      </a:lnTo>
                      <a:lnTo>
                        <a:pt x="0" y="223"/>
                      </a:lnTo>
                      <a:lnTo>
                        <a:pt x="29" y="208"/>
                      </a:lnTo>
                      <a:lnTo>
                        <a:pt x="122" y="200"/>
                      </a:lnTo>
                      <a:lnTo>
                        <a:pt x="138" y="185"/>
                      </a:lnTo>
                      <a:lnTo>
                        <a:pt x="6" y="107"/>
                      </a:lnTo>
                      <a:lnTo>
                        <a:pt x="6" y="77"/>
                      </a:lnTo>
                      <a:lnTo>
                        <a:pt x="29" y="70"/>
                      </a:lnTo>
                      <a:lnTo>
                        <a:pt x="138" y="130"/>
                      </a:lnTo>
                      <a:lnTo>
                        <a:pt x="161" y="123"/>
                      </a:lnTo>
                      <a:lnTo>
                        <a:pt x="138" y="8"/>
                      </a:lnTo>
                      <a:lnTo>
                        <a:pt x="153" y="0"/>
                      </a:lnTo>
                      <a:lnTo>
                        <a:pt x="169" y="8"/>
                      </a:lnTo>
                      <a:lnTo>
                        <a:pt x="198" y="123"/>
                      </a:lnTo>
                      <a:lnTo>
                        <a:pt x="222" y="130"/>
                      </a:lnTo>
                      <a:lnTo>
                        <a:pt x="284" y="8"/>
                      </a:lnTo>
                      <a:lnTo>
                        <a:pt x="299" y="8"/>
                      </a:lnTo>
                      <a:lnTo>
                        <a:pt x="299" y="46"/>
                      </a:lnTo>
                      <a:lnTo>
                        <a:pt x="260" y="146"/>
                      </a:lnTo>
                      <a:lnTo>
                        <a:pt x="260" y="200"/>
                      </a:lnTo>
                      <a:lnTo>
                        <a:pt x="276" y="270"/>
                      </a:lnTo>
                      <a:lnTo>
                        <a:pt x="268" y="361"/>
                      </a:lnTo>
                      <a:lnTo>
                        <a:pt x="276" y="531"/>
                      </a:lnTo>
                      <a:lnTo>
                        <a:pt x="291" y="639"/>
                      </a:lnTo>
                      <a:lnTo>
                        <a:pt x="330" y="762"/>
                      </a:lnTo>
                      <a:lnTo>
                        <a:pt x="383" y="855"/>
                      </a:lnTo>
                      <a:lnTo>
                        <a:pt x="445" y="92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218" name="Freeform 111"/>
                <p:cNvSpPr>
                  <a:spLocks noChangeAspect="1"/>
                </p:cNvSpPr>
                <p:nvPr/>
              </p:nvSpPr>
              <p:spPr bwMode="auto">
                <a:xfrm>
                  <a:off x="2887" y="2100"/>
                  <a:ext cx="305" cy="379"/>
                </a:xfrm>
                <a:custGeom>
                  <a:avLst/>
                  <a:gdLst>
                    <a:gd name="T0" fmla="*/ 15 w 915"/>
                    <a:gd name="T1" fmla="*/ 1008 h 1139"/>
                    <a:gd name="T2" fmla="*/ 0 w 915"/>
                    <a:gd name="T3" fmla="*/ 1061 h 1139"/>
                    <a:gd name="T4" fmla="*/ 15 w 915"/>
                    <a:gd name="T5" fmla="*/ 1139 h 1139"/>
                    <a:gd name="T6" fmla="*/ 70 w 915"/>
                    <a:gd name="T7" fmla="*/ 1139 h 1139"/>
                    <a:gd name="T8" fmla="*/ 231 w 915"/>
                    <a:gd name="T9" fmla="*/ 1108 h 1139"/>
                    <a:gd name="T10" fmla="*/ 408 w 915"/>
                    <a:gd name="T11" fmla="*/ 1046 h 1139"/>
                    <a:gd name="T12" fmla="*/ 554 w 915"/>
                    <a:gd name="T13" fmla="*/ 946 h 1139"/>
                    <a:gd name="T14" fmla="*/ 639 w 915"/>
                    <a:gd name="T15" fmla="*/ 816 h 1139"/>
                    <a:gd name="T16" fmla="*/ 715 w 915"/>
                    <a:gd name="T17" fmla="*/ 593 h 1139"/>
                    <a:gd name="T18" fmla="*/ 738 w 915"/>
                    <a:gd name="T19" fmla="*/ 385 h 1139"/>
                    <a:gd name="T20" fmla="*/ 738 w 915"/>
                    <a:gd name="T21" fmla="*/ 285 h 1139"/>
                    <a:gd name="T22" fmla="*/ 777 w 915"/>
                    <a:gd name="T23" fmla="*/ 224 h 1139"/>
                    <a:gd name="T24" fmla="*/ 845 w 915"/>
                    <a:gd name="T25" fmla="*/ 200 h 1139"/>
                    <a:gd name="T26" fmla="*/ 907 w 915"/>
                    <a:gd name="T27" fmla="*/ 200 h 1139"/>
                    <a:gd name="T28" fmla="*/ 915 w 915"/>
                    <a:gd name="T29" fmla="*/ 169 h 1139"/>
                    <a:gd name="T30" fmla="*/ 823 w 915"/>
                    <a:gd name="T31" fmla="*/ 177 h 1139"/>
                    <a:gd name="T32" fmla="*/ 808 w 915"/>
                    <a:gd name="T33" fmla="*/ 154 h 1139"/>
                    <a:gd name="T34" fmla="*/ 884 w 915"/>
                    <a:gd name="T35" fmla="*/ 70 h 1139"/>
                    <a:gd name="T36" fmla="*/ 868 w 915"/>
                    <a:gd name="T37" fmla="*/ 47 h 1139"/>
                    <a:gd name="T38" fmla="*/ 853 w 915"/>
                    <a:gd name="T39" fmla="*/ 62 h 1139"/>
                    <a:gd name="T40" fmla="*/ 792 w 915"/>
                    <a:gd name="T41" fmla="*/ 123 h 1139"/>
                    <a:gd name="T42" fmla="*/ 777 w 915"/>
                    <a:gd name="T43" fmla="*/ 123 h 1139"/>
                    <a:gd name="T44" fmla="*/ 777 w 915"/>
                    <a:gd name="T45" fmla="*/ 16 h 1139"/>
                    <a:gd name="T46" fmla="*/ 761 w 915"/>
                    <a:gd name="T47" fmla="*/ 0 h 1139"/>
                    <a:gd name="T48" fmla="*/ 738 w 915"/>
                    <a:gd name="T49" fmla="*/ 8 h 1139"/>
                    <a:gd name="T50" fmla="*/ 746 w 915"/>
                    <a:gd name="T51" fmla="*/ 123 h 1139"/>
                    <a:gd name="T52" fmla="*/ 730 w 915"/>
                    <a:gd name="T53" fmla="*/ 131 h 1139"/>
                    <a:gd name="T54" fmla="*/ 668 w 915"/>
                    <a:gd name="T55" fmla="*/ 70 h 1139"/>
                    <a:gd name="T56" fmla="*/ 623 w 915"/>
                    <a:gd name="T57" fmla="*/ 62 h 1139"/>
                    <a:gd name="T58" fmla="*/ 631 w 915"/>
                    <a:gd name="T59" fmla="*/ 93 h 1139"/>
                    <a:gd name="T60" fmla="*/ 699 w 915"/>
                    <a:gd name="T61" fmla="*/ 162 h 1139"/>
                    <a:gd name="T62" fmla="*/ 699 w 915"/>
                    <a:gd name="T63" fmla="*/ 200 h 1139"/>
                    <a:gd name="T64" fmla="*/ 676 w 915"/>
                    <a:gd name="T65" fmla="*/ 278 h 1139"/>
                    <a:gd name="T66" fmla="*/ 676 w 915"/>
                    <a:gd name="T67" fmla="*/ 346 h 1139"/>
                    <a:gd name="T68" fmla="*/ 676 w 915"/>
                    <a:gd name="T69" fmla="*/ 462 h 1139"/>
                    <a:gd name="T70" fmla="*/ 645 w 915"/>
                    <a:gd name="T71" fmla="*/ 608 h 1139"/>
                    <a:gd name="T72" fmla="*/ 615 w 915"/>
                    <a:gd name="T73" fmla="*/ 700 h 1139"/>
                    <a:gd name="T74" fmla="*/ 561 w 915"/>
                    <a:gd name="T75" fmla="*/ 816 h 1139"/>
                    <a:gd name="T76" fmla="*/ 499 w 915"/>
                    <a:gd name="T77" fmla="*/ 908 h 1139"/>
                    <a:gd name="T78" fmla="*/ 454 w 915"/>
                    <a:gd name="T79" fmla="*/ 954 h 1139"/>
                    <a:gd name="T80" fmla="*/ 330 w 915"/>
                    <a:gd name="T81" fmla="*/ 993 h 1139"/>
                    <a:gd name="T82" fmla="*/ 215 w 915"/>
                    <a:gd name="T83" fmla="*/ 1008 h 1139"/>
                    <a:gd name="T84" fmla="*/ 99 w 915"/>
                    <a:gd name="T85" fmla="*/ 1024 h 1139"/>
                    <a:gd name="T86" fmla="*/ 15 w 915"/>
                    <a:gd name="T87" fmla="*/ 1008 h 113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915"/>
                    <a:gd name="T133" fmla="*/ 0 h 1139"/>
                    <a:gd name="T134" fmla="*/ 915 w 915"/>
                    <a:gd name="T135" fmla="*/ 1139 h 113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915" h="1139">
                      <a:moveTo>
                        <a:pt x="15" y="1008"/>
                      </a:moveTo>
                      <a:lnTo>
                        <a:pt x="0" y="1061"/>
                      </a:lnTo>
                      <a:lnTo>
                        <a:pt x="15" y="1139"/>
                      </a:lnTo>
                      <a:lnTo>
                        <a:pt x="70" y="1139"/>
                      </a:lnTo>
                      <a:lnTo>
                        <a:pt x="231" y="1108"/>
                      </a:lnTo>
                      <a:lnTo>
                        <a:pt x="408" y="1046"/>
                      </a:lnTo>
                      <a:lnTo>
                        <a:pt x="554" y="946"/>
                      </a:lnTo>
                      <a:lnTo>
                        <a:pt x="639" y="816"/>
                      </a:lnTo>
                      <a:lnTo>
                        <a:pt x="715" y="593"/>
                      </a:lnTo>
                      <a:lnTo>
                        <a:pt x="738" y="385"/>
                      </a:lnTo>
                      <a:lnTo>
                        <a:pt x="738" y="285"/>
                      </a:lnTo>
                      <a:lnTo>
                        <a:pt x="777" y="224"/>
                      </a:lnTo>
                      <a:lnTo>
                        <a:pt x="845" y="200"/>
                      </a:lnTo>
                      <a:lnTo>
                        <a:pt x="907" y="200"/>
                      </a:lnTo>
                      <a:lnTo>
                        <a:pt x="915" y="169"/>
                      </a:lnTo>
                      <a:lnTo>
                        <a:pt x="823" y="177"/>
                      </a:lnTo>
                      <a:lnTo>
                        <a:pt x="808" y="154"/>
                      </a:lnTo>
                      <a:lnTo>
                        <a:pt x="884" y="70"/>
                      </a:lnTo>
                      <a:lnTo>
                        <a:pt x="868" y="47"/>
                      </a:lnTo>
                      <a:lnTo>
                        <a:pt x="853" y="62"/>
                      </a:lnTo>
                      <a:lnTo>
                        <a:pt x="792" y="123"/>
                      </a:lnTo>
                      <a:lnTo>
                        <a:pt x="777" y="123"/>
                      </a:lnTo>
                      <a:lnTo>
                        <a:pt x="777" y="16"/>
                      </a:lnTo>
                      <a:lnTo>
                        <a:pt x="761" y="0"/>
                      </a:lnTo>
                      <a:lnTo>
                        <a:pt x="738" y="8"/>
                      </a:lnTo>
                      <a:lnTo>
                        <a:pt x="746" y="123"/>
                      </a:lnTo>
                      <a:lnTo>
                        <a:pt x="730" y="131"/>
                      </a:lnTo>
                      <a:lnTo>
                        <a:pt x="668" y="70"/>
                      </a:lnTo>
                      <a:lnTo>
                        <a:pt x="623" y="62"/>
                      </a:lnTo>
                      <a:lnTo>
                        <a:pt x="631" y="93"/>
                      </a:lnTo>
                      <a:lnTo>
                        <a:pt x="699" y="162"/>
                      </a:lnTo>
                      <a:lnTo>
                        <a:pt x="699" y="200"/>
                      </a:lnTo>
                      <a:lnTo>
                        <a:pt x="676" y="278"/>
                      </a:lnTo>
                      <a:lnTo>
                        <a:pt x="676" y="346"/>
                      </a:lnTo>
                      <a:lnTo>
                        <a:pt x="676" y="462"/>
                      </a:lnTo>
                      <a:lnTo>
                        <a:pt x="645" y="608"/>
                      </a:lnTo>
                      <a:lnTo>
                        <a:pt x="615" y="700"/>
                      </a:lnTo>
                      <a:lnTo>
                        <a:pt x="561" y="816"/>
                      </a:lnTo>
                      <a:lnTo>
                        <a:pt x="499" y="908"/>
                      </a:lnTo>
                      <a:lnTo>
                        <a:pt x="454" y="954"/>
                      </a:lnTo>
                      <a:lnTo>
                        <a:pt x="330" y="993"/>
                      </a:lnTo>
                      <a:lnTo>
                        <a:pt x="215" y="1008"/>
                      </a:lnTo>
                      <a:lnTo>
                        <a:pt x="99" y="1024"/>
                      </a:lnTo>
                      <a:lnTo>
                        <a:pt x="15" y="100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212" name="Line 112"/>
              <p:cNvSpPr>
                <a:spLocks noChangeAspect="1" noChangeShapeType="1"/>
              </p:cNvSpPr>
              <p:nvPr/>
            </p:nvSpPr>
            <p:spPr bwMode="auto">
              <a:xfrm flipV="1">
                <a:off x="1824" y="3840"/>
                <a:ext cx="576" cy="193"/>
              </a:xfrm>
              <a:prstGeom prst="line">
                <a:avLst/>
              </a:prstGeom>
              <a:noFill/>
              <a:ln w="6350">
                <a:solidFill>
                  <a:schemeClr val="hlink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39" name="Group 113"/>
            <p:cNvGrpSpPr>
              <a:grpSpLocks noChangeAspect="1"/>
            </p:cNvGrpSpPr>
            <p:nvPr/>
          </p:nvGrpSpPr>
          <p:grpSpPr bwMode="auto">
            <a:xfrm rot="-1480534">
              <a:off x="2158" y="3677"/>
              <a:ext cx="141" cy="154"/>
              <a:chOff x="1584" y="3072"/>
              <a:chExt cx="816" cy="961"/>
            </a:xfrm>
          </p:grpSpPr>
          <p:grpSp>
            <p:nvGrpSpPr>
              <p:cNvPr id="2203" name="Group 114"/>
              <p:cNvGrpSpPr>
                <a:grpSpLocks noChangeAspect="1"/>
              </p:cNvGrpSpPr>
              <p:nvPr/>
            </p:nvGrpSpPr>
            <p:grpSpPr bwMode="auto">
              <a:xfrm rot="-1717408">
                <a:off x="1584" y="3072"/>
                <a:ext cx="744" cy="912"/>
                <a:chOff x="2448" y="2064"/>
                <a:chExt cx="744" cy="912"/>
              </a:xfrm>
            </p:grpSpPr>
            <p:sp>
              <p:nvSpPr>
                <p:cNvPr id="2205" name="Freeform 115"/>
                <p:cNvSpPr>
                  <a:spLocks noChangeAspect="1"/>
                </p:cNvSpPr>
                <p:nvPr/>
              </p:nvSpPr>
              <p:spPr bwMode="auto">
                <a:xfrm>
                  <a:off x="2810" y="2195"/>
                  <a:ext cx="200" cy="202"/>
                </a:xfrm>
                <a:custGeom>
                  <a:avLst/>
                  <a:gdLst>
                    <a:gd name="T0" fmla="*/ 388 w 600"/>
                    <a:gd name="T1" fmla="*/ 289 h 608"/>
                    <a:gd name="T2" fmla="*/ 372 w 600"/>
                    <a:gd name="T3" fmla="*/ 177 h 608"/>
                    <a:gd name="T4" fmla="*/ 341 w 600"/>
                    <a:gd name="T5" fmla="*/ 78 h 608"/>
                    <a:gd name="T6" fmla="*/ 284 w 600"/>
                    <a:gd name="T7" fmla="*/ 24 h 608"/>
                    <a:gd name="T8" fmla="*/ 185 w 600"/>
                    <a:gd name="T9" fmla="*/ 0 h 608"/>
                    <a:gd name="T10" fmla="*/ 100 w 600"/>
                    <a:gd name="T11" fmla="*/ 24 h 608"/>
                    <a:gd name="T12" fmla="*/ 19 w 600"/>
                    <a:gd name="T13" fmla="*/ 123 h 608"/>
                    <a:gd name="T14" fmla="*/ 0 w 600"/>
                    <a:gd name="T15" fmla="*/ 243 h 608"/>
                    <a:gd name="T16" fmla="*/ 19 w 600"/>
                    <a:gd name="T17" fmla="*/ 370 h 608"/>
                    <a:gd name="T18" fmla="*/ 50 w 600"/>
                    <a:gd name="T19" fmla="*/ 447 h 608"/>
                    <a:gd name="T20" fmla="*/ 88 w 600"/>
                    <a:gd name="T21" fmla="*/ 528 h 608"/>
                    <a:gd name="T22" fmla="*/ 130 w 600"/>
                    <a:gd name="T23" fmla="*/ 582 h 608"/>
                    <a:gd name="T24" fmla="*/ 177 w 600"/>
                    <a:gd name="T25" fmla="*/ 608 h 608"/>
                    <a:gd name="T26" fmla="*/ 242 w 600"/>
                    <a:gd name="T27" fmla="*/ 585 h 608"/>
                    <a:gd name="T28" fmla="*/ 307 w 600"/>
                    <a:gd name="T29" fmla="*/ 531 h 608"/>
                    <a:gd name="T30" fmla="*/ 349 w 600"/>
                    <a:gd name="T31" fmla="*/ 455 h 608"/>
                    <a:gd name="T32" fmla="*/ 388 w 600"/>
                    <a:gd name="T33" fmla="*/ 390 h 608"/>
                    <a:gd name="T34" fmla="*/ 400 w 600"/>
                    <a:gd name="T35" fmla="*/ 351 h 608"/>
                    <a:gd name="T36" fmla="*/ 565 w 600"/>
                    <a:gd name="T37" fmla="*/ 293 h 608"/>
                    <a:gd name="T38" fmla="*/ 600 w 600"/>
                    <a:gd name="T39" fmla="*/ 270 h 608"/>
                    <a:gd name="T40" fmla="*/ 580 w 600"/>
                    <a:gd name="T41" fmla="*/ 235 h 608"/>
                    <a:gd name="T42" fmla="*/ 388 w 600"/>
                    <a:gd name="T43" fmla="*/ 289 h 60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00"/>
                    <a:gd name="T67" fmla="*/ 0 h 608"/>
                    <a:gd name="T68" fmla="*/ 600 w 600"/>
                    <a:gd name="T69" fmla="*/ 608 h 60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00" h="608">
                      <a:moveTo>
                        <a:pt x="388" y="289"/>
                      </a:moveTo>
                      <a:lnTo>
                        <a:pt x="372" y="177"/>
                      </a:lnTo>
                      <a:lnTo>
                        <a:pt x="341" y="78"/>
                      </a:lnTo>
                      <a:lnTo>
                        <a:pt x="284" y="24"/>
                      </a:lnTo>
                      <a:lnTo>
                        <a:pt x="185" y="0"/>
                      </a:lnTo>
                      <a:lnTo>
                        <a:pt x="100" y="24"/>
                      </a:lnTo>
                      <a:lnTo>
                        <a:pt x="19" y="123"/>
                      </a:lnTo>
                      <a:lnTo>
                        <a:pt x="0" y="243"/>
                      </a:lnTo>
                      <a:lnTo>
                        <a:pt x="19" y="370"/>
                      </a:lnTo>
                      <a:lnTo>
                        <a:pt x="50" y="447"/>
                      </a:lnTo>
                      <a:lnTo>
                        <a:pt x="88" y="528"/>
                      </a:lnTo>
                      <a:lnTo>
                        <a:pt x="130" y="582"/>
                      </a:lnTo>
                      <a:lnTo>
                        <a:pt x="177" y="608"/>
                      </a:lnTo>
                      <a:lnTo>
                        <a:pt x="242" y="585"/>
                      </a:lnTo>
                      <a:lnTo>
                        <a:pt x="307" y="531"/>
                      </a:lnTo>
                      <a:lnTo>
                        <a:pt x="349" y="455"/>
                      </a:lnTo>
                      <a:lnTo>
                        <a:pt x="388" y="390"/>
                      </a:lnTo>
                      <a:lnTo>
                        <a:pt x="400" y="351"/>
                      </a:lnTo>
                      <a:lnTo>
                        <a:pt x="565" y="293"/>
                      </a:lnTo>
                      <a:lnTo>
                        <a:pt x="600" y="270"/>
                      </a:lnTo>
                      <a:lnTo>
                        <a:pt x="580" y="235"/>
                      </a:lnTo>
                      <a:lnTo>
                        <a:pt x="388" y="289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206" name="Freeform 116"/>
                <p:cNvSpPr>
                  <a:spLocks noChangeAspect="1"/>
                </p:cNvSpPr>
                <p:nvPr/>
              </p:nvSpPr>
              <p:spPr bwMode="auto">
                <a:xfrm>
                  <a:off x="2712" y="2413"/>
                  <a:ext cx="206" cy="361"/>
                </a:xfrm>
                <a:custGeom>
                  <a:avLst/>
                  <a:gdLst>
                    <a:gd name="T0" fmla="*/ 208 w 619"/>
                    <a:gd name="T1" fmla="*/ 161 h 1085"/>
                    <a:gd name="T2" fmla="*/ 284 w 619"/>
                    <a:gd name="T3" fmla="*/ 80 h 1085"/>
                    <a:gd name="T4" fmla="*/ 411 w 619"/>
                    <a:gd name="T5" fmla="*/ 3 h 1085"/>
                    <a:gd name="T6" fmla="*/ 469 w 619"/>
                    <a:gd name="T7" fmla="*/ 0 h 1085"/>
                    <a:gd name="T8" fmla="*/ 573 w 619"/>
                    <a:gd name="T9" fmla="*/ 34 h 1085"/>
                    <a:gd name="T10" fmla="*/ 619 w 619"/>
                    <a:gd name="T11" fmla="*/ 85 h 1085"/>
                    <a:gd name="T12" fmla="*/ 619 w 619"/>
                    <a:gd name="T13" fmla="*/ 161 h 1085"/>
                    <a:gd name="T14" fmla="*/ 542 w 619"/>
                    <a:gd name="T15" fmla="*/ 304 h 1085"/>
                    <a:gd name="T16" fmla="*/ 458 w 619"/>
                    <a:gd name="T17" fmla="*/ 415 h 1085"/>
                    <a:gd name="T18" fmla="*/ 422 w 619"/>
                    <a:gd name="T19" fmla="*/ 508 h 1085"/>
                    <a:gd name="T20" fmla="*/ 399 w 619"/>
                    <a:gd name="T21" fmla="*/ 615 h 1085"/>
                    <a:gd name="T22" fmla="*/ 422 w 619"/>
                    <a:gd name="T23" fmla="*/ 719 h 1085"/>
                    <a:gd name="T24" fmla="*/ 445 w 619"/>
                    <a:gd name="T25" fmla="*/ 820 h 1085"/>
                    <a:gd name="T26" fmla="*/ 445 w 619"/>
                    <a:gd name="T27" fmla="*/ 935 h 1085"/>
                    <a:gd name="T28" fmla="*/ 411 w 619"/>
                    <a:gd name="T29" fmla="*/ 1005 h 1085"/>
                    <a:gd name="T30" fmla="*/ 334 w 619"/>
                    <a:gd name="T31" fmla="*/ 1043 h 1085"/>
                    <a:gd name="T32" fmla="*/ 242 w 619"/>
                    <a:gd name="T33" fmla="*/ 1085 h 1085"/>
                    <a:gd name="T34" fmla="*/ 157 w 619"/>
                    <a:gd name="T35" fmla="*/ 1085 h 1085"/>
                    <a:gd name="T36" fmla="*/ 100 w 619"/>
                    <a:gd name="T37" fmla="*/ 1054 h 1085"/>
                    <a:gd name="T38" fmla="*/ 23 w 619"/>
                    <a:gd name="T39" fmla="*/ 927 h 1085"/>
                    <a:gd name="T40" fmla="*/ 0 w 619"/>
                    <a:gd name="T41" fmla="*/ 797 h 1085"/>
                    <a:gd name="T42" fmla="*/ 8 w 619"/>
                    <a:gd name="T43" fmla="*/ 628 h 1085"/>
                    <a:gd name="T44" fmla="*/ 65 w 619"/>
                    <a:gd name="T45" fmla="*/ 415 h 1085"/>
                    <a:gd name="T46" fmla="*/ 123 w 619"/>
                    <a:gd name="T47" fmla="*/ 277 h 1085"/>
                    <a:gd name="T48" fmla="*/ 208 w 619"/>
                    <a:gd name="T49" fmla="*/ 161 h 108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19"/>
                    <a:gd name="T76" fmla="*/ 0 h 1085"/>
                    <a:gd name="T77" fmla="*/ 619 w 619"/>
                    <a:gd name="T78" fmla="*/ 1085 h 108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19" h="1085">
                      <a:moveTo>
                        <a:pt x="208" y="161"/>
                      </a:moveTo>
                      <a:lnTo>
                        <a:pt x="284" y="80"/>
                      </a:lnTo>
                      <a:lnTo>
                        <a:pt x="411" y="3"/>
                      </a:lnTo>
                      <a:lnTo>
                        <a:pt x="469" y="0"/>
                      </a:lnTo>
                      <a:lnTo>
                        <a:pt x="573" y="34"/>
                      </a:lnTo>
                      <a:lnTo>
                        <a:pt x="619" y="85"/>
                      </a:lnTo>
                      <a:lnTo>
                        <a:pt x="619" y="161"/>
                      </a:lnTo>
                      <a:lnTo>
                        <a:pt x="542" y="304"/>
                      </a:lnTo>
                      <a:lnTo>
                        <a:pt x="458" y="415"/>
                      </a:lnTo>
                      <a:lnTo>
                        <a:pt x="422" y="508"/>
                      </a:lnTo>
                      <a:lnTo>
                        <a:pt x="399" y="615"/>
                      </a:lnTo>
                      <a:lnTo>
                        <a:pt x="422" y="719"/>
                      </a:lnTo>
                      <a:lnTo>
                        <a:pt x="445" y="820"/>
                      </a:lnTo>
                      <a:lnTo>
                        <a:pt x="445" y="935"/>
                      </a:lnTo>
                      <a:lnTo>
                        <a:pt x="411" y="1005"/>
                      </a:lnTo>
                      <a:lnTo>
                        <a:pt x="334" y="1043"/>
                      </a:lnTo>
                      <a:lnTo>
                        <a:pt x="242" y="1085"/>
                      </a:lnTo>
                      <a:lnTo>
                        <a:pt x="157" y="1085"/>
                      </a:lnTo>
                      <a:lnTo>
                        <a:pt x="100" y="1054"/>
                      </a:lnTo>
                      <a:lnTo>
                        <a:pt x="23" y="927"/>
                      </a:lnTo>
                      <a:lnTo>
                        <a:pt x="0" y="797"/>
                      </a:lnTo>
                      <a:lnTo>
                        <a:pt x="8" y="628"/>
                      </a:lnTo>
                      <a:lnTo>
                        <a:pt x="65" y="415"/>
                      </a:lnTo>
                      <a:lnTo>
                        <a:pt x="123" y="277"/>
                      </a:lnTo>
                      <a:lnTo>
                        <a:pt x="208" y="16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207" name="Freeform 117"/>
                <p:cNvSpPr>
                  <a:spLocks noChangeAspect="1"/>
                </p:cNvSpPr>
                <p:nvPr/>
              </p:nvSpPr>
              <p:spPr bwMode="auto">
                <a:xfrm>
                  <a:off x="2726" y="2706"/>
                  <a:ext cx="261" cy="270"/>
                </a:xfrm>
                <a:custGeom>
                  <a:avLst/>
                  <a:gdLst>
                    <a:gd name="T0" fmla="*/ 0 w 782"/>
                    <a:gd name="T1" fmla="*/ 76 h 808"/>
                    <a:gd name="T2" fmla="*/ 66 w 782"/>
                    <a:gd name="T3" fmla="*/ 0 h 808"/>
                    <a:gd name="T4" fmla="*/ 163 w 782"/>
                    <a:gd name="T5" fmla="*/ 0 h 808"/>
                    <a:gd name="T6" fmla="*/ 343 w 782"/>
                    <a:gd name="T7" fmla="*/ 19 h 808"/>
                    <a:gd name="T8" fmla="*/ 555 w 782"/>
                    <a:gd name="T9" fmla="*/ 30 h 808"/>
                    <a:gd name="T10" fmla="*/ 636 w 782"/>
                    <a:gd name="T11" fmla="*/ 65 h 808"/>
                    <a:gd name="T12" fmla="*/ 670 w 782"/>
                    <a:gd name="T13" fmla="*/ 110 h 808"/>
                    <a:gd name="T14" fmla="*/ 678 w 782"/>
                    <a:gd name="T15" fmla="*/ 180 h 808"/>
                    <a:gd name="T16" fmla="*/ 654 w 782"/>
                    <a:gd name="T17" fmla="*/ 253 h 808"/>
                    <a:gd name="T18" fmla="*/ 589 w 782"/>
                    <a:gd name="T19" fmla="*/ 365 h 808"/>
                    <a:gd name="T20" fmla="*/ 504 w 782"/>
                    <a:gd name="T21" fmla="*/ 457 h 808"/>
                    <a:gd name="T22" fmla="*/ 439 w 782"/>
                    <a:gd name="T23" fmla="*/ 541 h 808"/>
                    <a:gd name="T24" fmla="*/ 412 w 782"/>
                    <a:gd name="T25" fmla="*/ 607 h 808"/>
                    <a:gd name="T26" fmla="*/ 393 w 782"/>
                    <a:gd name="T27" fmla="*/ 653 h 808"/>
                    <a:gd name="T28" fmla="*/ 400 w 782"/>
                    <a:gd name="T29" fmla="*/ 689 h 808"/>
                    <a:gd name="T30" fmla="*/ 405 w 782"/>
                    <a:gd name="T31" fmla="*/ 711 h 808"/>
                    <a:gd name="T32" fmla="*/ 482 w 782"/>
                    <a:gd name="T33" fmla="*/ 711 h 808"/>
                    <a:gd name="T34" fmla="*/ 601 w 782"/>
                    <a:gd name="T35" fmla="*/ 692 h 808"/>
                    <a:gd name="T36" fmla="*/ 678 w 782"/>
                    <a:gd name="T37" fmla="*/ 692 h 808"/>
                    <a:gd name="T38" fmla="*/ 758 w 782"/>
                    <a:gd name="T39" fmla="*/ 723 h 808"/>
                    <a:gd name="T40" fmla="*/ 782 w 782"/>
                    <a:gd name="T41" fmla="*/ 761 h 808"/>
                    <a:gd name="T42" fmla="*/ 758 w 782"/>
                    <a:gd name="T43" fmla="*/ 796 h 808"/>
                    <a:gd name="T44" fmla="*/ 724 w 782"/>
                    <a:gd name="T45" fmla="*/ 808 h 808"/>
                    <a:gd name="T46" fmla="*/ 670 w 782"/>
                    <a:gd name="T47" fmla="*/ 792 h 808"/>
                    <a:gd name="T48" fmla="*/ 597 w 782"/>
                    <a:gd name="T49" fmla="*/ 749 h 808"/>
                    <a:gd name="T50" fmla="*/ 520 w 782"/>
                    <a:gd name="T51" fmla="*/ 757 h 808"/>
                    <a:gd name="T52" fmla="*/ 393 w 782"/>
                    <a:gd name="T53" fmla="*/ 780 h 808"/>
                    <a:gd name="T54" fmla="*/ 355 w 782"/>
                    <a:gd name="T55" fmla="*/ 773 h 808"/>
                    <a:gd name="T56" fmla="*/ 335 w 782"/>
                    <a:gd name="T57" fmla="*/ 746 h 808"/>
                    <a:gd name="T58" fmla="*/ 335 w 782"/>
                    <a:gd name="T59" fmla="*/ 681 h 808"/>
                    <a:gd name="T60" fmla="*/ 335 w 782"/>
                    <a:gd name="T61" fmla="*/ 588 h 808"/>
                    <a:gd name="T62" fmla="*/ 389 w 782"/>
                    <a:gd name="T63" fmla="*/ 518 h 808"/>
                    <a:gd name="T64" fmla="*/ 470 w 782"/>
                    <a:gd name="T65" fmla="*/ 414 h 808"/>
                    <a:gd name="T66" fmla="*/ 540 w 782"/>
                    <a:gd name="T67" fmla="*/ 323 h 808"/>
                    <a:gd name="T68" fmla="*/ 586 w 782"/>
                    <a:gd name="T69" fmla="*/ 253 h 808"/>
                    <a:gd name="T70" fmla="*/ 609 w 782"/>
                    <a:gd name="T71" fmla="*/ 192 h 808"/>
                    <a:gd name="T72" fmla="*/ 597 w 782"/>
                    <a:gd name="T73" fmla="*/ 157 h 808"/>
                    <a:gd name="T74" fmla="*/ 566 w 782"/>
                    <a:gd name="T75" fmla="*/ 115 h 808"/>
                    <a:gd name="T76" fmla="*/ 520 w 782"/>
                    <a:gd name="T77" fmla="*/ 103 h 808"/>
                    <a:gd name="T78" fmla="*/ 470 w 782"/>
                    <a:gd name="T79" fmla="*/ 103 h 808"/>
                    <a:gd name="T80" fmla="*/ 358 w 782"/>
                    <a:gd name="T81" fmla="*/ 103 h 808"/>
                    <a:gd name="T82" fmla="*/ 193 w 782"/>
                    <a:gd name="T83" fmla="*/ 134 h 808"/>
                    <a:gd name="T84" fmla="*/ 70 w 782"/>
                    <a:gd name="T85" fmla="*/ 146 h 808"/>
                    <a:gd name="T86" fmla="*/ 20 w 782"/>
                    <a:gd name="T87" fmla="*/ 134 h 808"/>
                    <a:gd name="T88" fmla="*/ 0 w 782"/>
                    <a:gd name="T89" fmla="*/ 115 h 808"/>
                    <a:gd name="T90" fmla="*/ 0 w 782"/>
                    <a:gd name="T91" fmla="*/ 76 h 80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782"/>
                    <a:gd name="T139" fmla="*/ 0 h 808"/>
                    <a:gd name="T140" fmla="*/ 782 w 782"/>
                    <a:gd name="T141" fmla="*/ 808 h 80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782" h="808">
                      <a:moveTo>
                        <a:pt x="0" y="76"/>
                      </a:moveTo>
                      <a:lnTo>
                        <a:pt x="66" y="0"/>
                      </a:lnTo>
                      <a:lnTo>
                        <a:pt x="163" y="0"/>
                      </a:lnTo>
                      <a:lnTo>
                        <a:pt x="343" y="19"/>
                      </a:lnTo>
                      <a:lnTo>
                        <a:pt x="555" y="30"/>
                      </a:lnTo>
                      <a:lnTo>
                        <a:pt x="636" y="65"/>
                      </a:lnTo>
                      <a:lnTo>
                        <a:pt x="670" y="110"/>
                      </a:lnTo>
                      <a:lnTo>
                        <a:pt x="678" y="180"/>
                      </a:lnTo>
                      <a:lnTo>
                        <a:pt x="654" y="253"/>
                      </a:lnTo>
                      <a:lnTo>
                        <a:pt x="589" y="365"/>
                      </a:lnTo>
                      <a:lnTo>
                        <a:pt x="504" y="457"/>
                      </a:lnTo>
                      <a:lnTo>
                        <a:pt x="439" y="541"/>
                      </a:lnTo>
                      <a:lnTo>
                        <a:pt x="412" y="607"/>
                      </a:lnTo>
                      <a:lnTo>
                        <a:pt x="393" y="653"/>
                      </a:lnTo>
                      <a:lnTo>
                        <a:pt x="400" y="689"/>
                      </a:lnTo>
                      <a:lnTo>
                        <a:pt x="405" y="711"/>
                      </a:lnTo>
                      <a:lnTo>
                        <a:pt x="482" y="711"/>
                      </a:lnTo>
                      <a:lnTo>
                        <a:pt x="601" y="692"/>
                      </a:lnTo>
                      <a:lnTo>
                        <a:pt x="678" y="692"/>
                      </a:lnTo>
                      <a:lnTo>
                        <a:pt x="758" y="723"/>
                      </a:lnTo>
                      <a:lnTo>
                        <a:pt x="782" y="761"/>
                      </a:lnTo>
                      <a:lnTo>
                        <a:pt x="758" y="796"/>
                      </a:lnTo>
                      <a:lnTo>
                        <a:pt x="724" y="808"/>
                      </a:lnTo>
                      <a:lnTo>
                        <a:pt x="670" y="792"/>
                      </a:lnTo>
                      <a:lnTo>
                        <a:pt x="597" y="749"/>
                      </a:lnTo>
                      <a:lnTo>
                        <a:pt x="520" y="757"/>
                      </a:lnTo>
                      <a:lnTo>
                        <a:pt x="393" y="780"/>
                      </a:lnTo>
                      <a:lnTo>
                        <a:pt x="355" y="773"/>
                      </a:lnTo>
                      <a:lnTo>
                        <a:pt x="335" y="746"/>
                      </a:lnTo>
                      <a:lnTo>
                        <a:pt x="335" y="681"/>
                      </a:lnTo>
                      <a:lnTo>
                        <a:pt x="335" y="588"/>
                      </a:lnTo>
                      <a:lnTo>
                        <a:pt x="389" y="518"/>
                      </a:lnTo>
                      <a:lnTo>
                        <a:pt x="470" y="414"/>
                      </a:lnTo>
                      <a:lnTo>
                        <a:pt x="540" y="323"/>
                      </a:lnTo>
                      <a:lnTo>
                        <a:pt x="586" y="253"/>
                      </a:lnTo>
                      <a:lnTo>
                        <a:pt x="609" y="192"/>
                      </a:lnTo>
                      <a:lnTo>
                        <a:pt x="597" y="157"/>
                      </a:lnTo>
                      <a:lnTo>
                        <a:pt x="566" y="115"/>
                      </a:lnTo>
                      <a:lnTo>
                        <a:pt x="520" y="103"/>
                      </a:lnTo>
                      <a:lnTo>
                        <a:pt x="470" y="103"/>
                      </a:lnTo>
                      <a:lnTo>
                        <a:pt x="358" y="103"/>
                      </a:lnTo>
                      <a:lnTo>
                        <a:pt x="193" y="134"/>
                      </a:lnTo>
                      <a:lnTo>
                        <a:pt x="70" y="146"/>
                      </a:lnTo>
                      <a:lnTo>
                        <a:pt x="20" y="134"/>
                      </a:lnTo>
                      <a:lnTo>
                        <a:pt x="0" y="115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208" name="Freeform 118"/>
                <p:cNvSpPr>
                  <a:spLocks noChangeAspect="1"/>
                </p:cNvSpPr>
                <p:nvPr/>
              </p:nvSpPr>
              <p:spPr bwMode="auto">
                <a:xfrm>
                  <a:off x="2448" y="2645"/>
                  <a:ext cx="331" cy="256"/>
                </a:xfrm>
                <a:custGeom>
                  <a:avLst/>
                  <a:gdLst>
                    <a:gd name="T0" fmla="*/ 808 w 992"/>
                    <a:gd name="T1" fmla="*/ 320 h 770"/>
                    <a:gd name="T2" fmla="*/ 823 w 992"/>
                    <a:gd name="T3" fmla="*/ 219 h 770"/>
                    <a:gd name="T4" fmla="*/ 881 w 992"/>
                    <a:gd name="T5" fmla="*/ 181 h 770"/>
                    <a:gd name="T6" fmla="*/ 950 w 992"/>
                    <a:gd name="T7" fmla="*/ 174 h 770"/>
                    <a:gd name="T8" fmla="*/ 992 w 992"/>
                    <a:gd name="T9" fmla="*/ 219 h 770"/>
                    <a:gd name="T10" fmla="*/ 973 w 992"/>
                    <a:gd name="T11" fmla="*/ 308 h 770"/>
                    <a:gd name="T12" fmla="*/ 935 w 992"/>
                    <a:gd name="T13" fmla="*/ 427 h 770"/>
                    <a:gd name="T14" fmla="*/ 857 w 992"/>
                    <a:gd name="T15" fmla="*/ 562 h 770"/>
                    <a:gd name="T16" fmla="*/ 761 w 992"/>
                    <a:gd name="T17" fmla="*/ 677 h 770"/>
                    <a:gd name="T18" fmla="*/ 681 w 992"/>
                    <a:gd name="T19" fmla="*/ 739 h 770"/>
                    <a:gd name="T20" fmla="*/ 592 w 992"/>
                    <a:gd name="T21" fmla="*/ 770 h 770"/>
                    <a:gd name="T22" fmla="*/ 507 w 992"/>
                    <a:gd name="T23" fmla="*/ 759 h 770"/>
                    <a:gd name="T24" fmla="*/ 442 w 992"/>
                    <a:gd name="T25" fmla="*/ 723 h 770"/>
                    <a:gd name="T26" fmla="*/ 419 w 992"/>
                    <a:gd name="T27" fmla="*/ 666 h 770"/>
                    <a:gd name="T28" fmla="*/ 392 w 992"/>
                    <a:gd name="T29" fmla="*/ 566 h 770"/>
                    <a:gd name="T30" fmla="*/ 361 w 992"/>
                    <a:gd name="T31" fmla="*/ 382 h 770"/>
                    <a:gd name="T32" fmla="*/ 338 w 992"/>
                    <a:gd name="T33" fmla="*/ 254 h 770"/>
                    <a:gd name="T34" fmla="*/ 338 w 992"/>
                    <a:gd name="T35" fmla="*/ 104 h 770"/>
                    <a:gd name="T36" fmla="*/ 323 w 992"/>
                    <a:gd name="T37" fmla="*/ 78 h 770"/>
                    <a:gd name="T38" fmla="*/ 277 w 992"/>
                    <a:gd name="T39" fmla="*/ 70 h 770"/>
                    <a:gd name="T40" fmla="*/ 223 w 992"/>
                    <a:gd name="T41" fmla="*/ 112 h 770"/>
                    <a:gd name="T42" fmla="*/ 173 w 992"/>
                    <a:gd name="T43" fmla="*/ 181 h 770"/>
                    <a:gd name="T44" fmla="*/ 115 w 992"/>
                    <a:gd name="T45" fmla="*/ 219 h 770"/>
                    <a:gd name="T46" fmla="*/ 27 w 992"/>
                    <a:gd name="T47" fmla="*/ 219 h 770"/>
                    <a:gd name="T48" fmla="*/ 0 w 992"/>
                    <a:gd name="T49" fmla="*/ 196 h 770"/>
                    <a:gd name="T50" fmla="*/ 0 w 992"/>
                    <a:gd name="T51" fmla="*/ 158 h 770"/>
                    <a:gd name="T52" fmla="*/ 39 w 992"/>
                    <a:gd name="T53" fmla="*/ 123 h 770"/>
                    <a:gd name="T54" fmla="*/ 81 w 992"/>
                    <a:gd name="T55" fmla="*/ 135 h 770"/>
                    <a:gd name="T56" fmla="*/ 119 w 992"/>
                    <a:gd name="T57" fmla="*/ 127 h 770"/>
                    <a:gd name="T58" fmla="*/ 189 w 992"/>
                    <a:gd name="T59" fmla="*/ 78 h 770"/>
                    <a:gd name="T60" fmla="*/ 257 w 992"/>
                    <a:gd name="T61" fmla="*/ 23 h 770"/>
                    <a:gd name="T62" fmla="*/ 323 w 992"/>
                    <a:gd name="T63" fmla="*/ 8 h 770"/>
                    <a:gd name="T64" fmla="*/ 415 w 992"/>
                    <a:gd name="T65" fmla="*/ 0 h 770"/>
                    <a:gd name="T66" fmla="*/ 419 w 992"/>
                    <a:gd name="T67" fmla="*/ 42 h 770"/>
                    <a:gd name="T68" fmla="*/ 397 w 992"/>
                    <a:gd name="T69" fmla="*/ 89 h 770"/>
                    <a:gd name="T70" fmla="*/ 392 w 992"/>
                    <a:gd name="T71" fmla="*/ 208 h 770"/>
                    <a:gd name="T72" fmla="*/ 419 w 992"/>
                    <a:gd name="T73" fmla="*/ 366 h 770"/>
                    <a:gd name="T74" fmla="*/ 462 w 992"/>
                    <a:gd name="T75" fmla="*/ 520 h 770"/>
                    <a:gd name="T76" fmla="*/ 499 w 992"/>
                    <a:gd name="T77" fmla="*/ 612 h 770"/>
                    <a:gd name="T78" fmla="*/ 558 w 992"/>
                    <a:gd name="T79" fmla="*/ 655 h 770"/>
                    <a:gd name="T80" fmla="*/ 615 w 992"/>
                    <a:gd name="T81" fmla="*/ 655 h 770"/>
                    <a:gd name="T82" fmla="*/ 673 w 992"/>
                    <a:gd name="T83" fmla="*/ 612 h 770"/>
                    <a:gd name="T84" fmla="*/ 750 w 992"/>
                    <a:gd name="T85" fmla="*/ 515 h 770"/>
                    <a:gd name="T86" fmla="*/ 800 w 992"/>
                    <a:gd name="T87" fmla="*/ 377 h 770"/>
                    <a:gd name="T88" fmla="*/ 808 w 992"/>
                    <a:gd name="T89" fmla="*/ 320 h 77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992"/>
                    <a:gd name="T136" fmla="*/ 0 h 770"/>
                    <a:gd name="T137" fmla="*/ 992 w 992"/>
                    <a:gd name="T138" fmla="*/ 770 h 77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992" h="770">
                      <a:moveTo>
                        <a:pt x="808" y="320"/>
                      </a:moveTo>
                      <a:lnTo>
                        <a:pt x="823" y="219"/>
                      </a:lnTo>
                      <a:lnTo>
                        <a:pt x="881" y="181"/>
                      </a:lnTo>
                      <a:lnTo>
                        <a:pt x="950" y="174"/>
                      </a:lnTo>
                      <a:lnTo>
                        <a:pt x="992" y="219"/>
                      </a:lnTo>
                      <a:lnTo>
                        <a:pt x="973" y="308"/>
                      </a:lnTo>
                      <a:lnTo>
                        <a:pt x="935" y="427"/>
                      </a:lnTo>
                      <a:lnTo>
                        <a:pt x="857" y="562"/>
                      </a:lnTo>
                      <a:lnTo>
                        <a:pt x="761" y="677"/>
                      </a:lnTo>
                      <a:lnTo>
                        <a:pt x="681" y="739"/>
                      </a:lnTo>
                      <a:lnTo>
                        <a:pt x="592" y="770"/>
                      </a:lnTo>
                      <a:lnTo>
                        <a:pt x="507" y="759"/>
                      </a:lnTo>
                      <a:lnTo>
                        <a:pt x="442" y="723"/>
                      </a:lnTo>
                      <a:lnTo>
                        <a:pt x="419" y="666"/>
                      </a:lnTo>
                      <a:lnTo>
                        <a:pt x="392" y="566"/>
                      </a:lnTo>
                      <a:lnTo>
                        <a:pt x="361" y="382"/>
                      </a:lnTo>
                      <a:lnTo>
                        <a:pt x="338" y="254"/>
                      </a:lnTo>
                      <a:lnTo>
                        <a:pt x="338" y="104"/>
                      </a:lnTo>
                      <a:lnTo>
                        <a:pt x="323" y="78"/>
                      </a:lnTo>
                      <a:lnTo>
                        <a:pt x="277" y="70"/>
                      </a:lnTo>
                      <a:lnTo>
                        <a:pt x="223" y="112"/>
                      </a:lnTo>
                      <a:lnTo>
                        <a:pt x="173" y="181"/>
                      </a:lnTo>
                      <a:lnTo>
                        <a:pt x="115" y="219"/>
                      </a:lnTo>
                      <a:lnTo>
                        <a:pt x="27" y="219"/>
                      </a:lnTo>
                      <a:lnTo>
                        <a:pt x="0" y="196"/>
                      </a:lnTo>
                      <a:lnTo>
                        <a:pt x="0" y="158"/>
                      </a:lnTo>
                      <a:lnTo>
                        <a:pt x="39" y="123"/>
                      </a:lnTo>
                      <a:lnTo>
                        <a:pt x="81" y="135"/>
                      </a:lnTo>
                      <a:lnTo>
                        <a:pt x="119" y="127"/>
                      </a:lnTo>
                      <a:lnTo>
                        <a:pt x="189" y="78"/>
                      </a:lnTo>
                      <a:lnTo>
                        <a:pt x="257" y="23"/>
                      </a:lnTo>
                      <a:lnTo>
                        <a:pt x="323" y="8"/>
                      </a:lnTo>
                      <a:lnTo>
                        <a:pt x="415" y="0"/>
                      </a:lnTo>
                      <a:lnTo>
                        <a:pt x="419" y="42"/>
                      </a:lnTo>
                      <a:lnTo>
                        <a:pt x="397" y="89"/>
                      </a:lnTo>
                      <a:lnTo>
                        <a:pt x="392" y="208"/>
                      </a:lnTo>
                      <a:lnTo>
                        <a:pt x="419" y="366"/>
                      </a:lnTo>
                      <a:lnTo>
                        <a:pt x="462" y="520"/>
                      </a:lnTo>
                      <a:lnTo>
                        <a:pt x="499" y="612"/>
                      </a:lnTo>
                      <a:lnTo>
                        <a:pt x="558" y="655"/>
                      </a:lnTo>
                      <a:lnTo>
                        <a:pt x="615" y="655"/>
                      </a:lnTo>
                      <a:lnTo>
                        <a:pt x="673" y="612"/>
                      </a:lnTo>
                      <a:lnTo>
                        <a:pt x="750" y="515"/>
                      </a:lnTo>
                      <a:lnTo>
                        <a:pt x="800" y="377"/>
                      </a:lnTo>
                      <a:lnTo>
                        <a:pt x="808" y="32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209" name="Freeform 119"/>
                <p:cNvSpPr>
                  <a:spLocks noChangeAspect="1"/>
                </p:cNvSpPr>
                <p:nvPr/>
              </p:nvSpPr>
              <p:spPr bwMode="auto">
                <a:xfrm>
                  <a:off x="2605" y="2064"/>
                  <a:ext cx="233" cy="405"/>
                </a:xfrm>
                <a:custGeom>
                  <a:avLst/>
                  <a:gdLst>
                    <a:gd name="T0" fmla="*/ 445 w 699"/>
                    <a:gd name="T1" fmla="*/ 923 h 1216"/>
                    <a:gd name="T2" fmla="*/ 560 w 699"/>
                    <a:gd name="T3" fmla="*/ 1039 h 1216"/>
                    <a:gd name="T4" fmla="*/ 606 w 699"/>
                    <a:gd name="T5" fmla="*/ 1039 h 1216"/>
                    <a:gd name="T6" fmla="*/ 684 w 699"/>
                    <a:gd name="T7" fmla="*/ 1086 h 1216"/>
                    <a:gd name="T8" fmla="*/ 699 w 699"/>
                    <a:gd name="T9" fmla="*/ 1139 h 1216"/>
                    <a:gd name="T10" fmla="*/ 676 w 699"/>
                    <a:gd name="T11" fmla="*/ 1208 h 1216"/>
                    <a:gd name="T12" fmla="*/ 614 w 699"/>
                    <a:gd name="T13" fmla="*/ 1216 h 1216"/>
                    <a:gd name="T14" fmla="*/ 537 w 699"/>
                    <a:gd name="T15" fmla="*/ 1162 h 1216"/>
                    <a:gd name="T16" fmla="*/ 383 w 699"/>
                    <a:gd name="T17" fmla="*/ 1016 h 1216"/>
                    <a:gd name="T18" fmla="*/ 284 w 699"/>
                    <a:gd name="T19" fmla="*/ 878 h 1216"/>
                    <a:gd name="T20" fmla="*/ 237 w 699"/>
                    <a:gd name="T21" fmla="*/ 769 h 1216"/>
                    <a:gd name="T22" fmla="*/ 206 w 699"/>
                    <a:gd name="T23" fmla="*/ 585 h 1216"/>
                    <a:gd name="T24" fmla="*/ 206 w 699"/>
                    <a:gd name="T25" fmla="*/ 346 h 1216"/>
                    <a:gd name="T26" fmla="*/ 198 w 699"/>
                    <a:gd name="T27" fmla="*/ 285 h 1216"/>
                    <a:gd name="T28" fmla="*/ 153 w 699"/>
                    <a:gd name="T29" fmla="*/ 239 h 1216"/>
                    <a:gd name="T30" fmla="*/ 22 w 699"/>
                    <a:gd name="T31" fmla="*/ 247 h 1216"/>
                    <a:gd name="T32" fmla="*/ 0 w 699"/>
                    <a:gd name="T33" fmla="*/ 223 h 1216"/>
                    <a:gd name="T34" fmla="*/ 29 w 699"/>
                    <a:gd name="T35" fmla="*/ 208 h 1216"/>
                    <a:gd name="T36" fmla="*/ 122 w 699"/>
                    <a:gd name="T37" fmla="*/ 200 h 1216"/>
                    <a:gd name="T38" fmla="*/ 138 w 699"/>
                    <a:gd name="T39" fmla="*/ 185 h 1216"/>
                    <a:gd name="T40" fmla="*/ 6 w 699"/>
                    <a:gd name="T41" fmla="*/ 107 h 1216"/>
                    <a:gd name="T42" fmla="*/ 6 w 699"/>
                    <a:gd name="T43" fmla="*/ 77 h 1216"/>
                    <a:gd name="T44" fmla="*/ 29 w 699"/>
                    <a:gd name="T45" fmla="*/ 70 h 1216"/>
                    <a:gd name="T46" fmla="*/ 138 w 699"/>
                    <a:gd name="T47" fmla="*/ 130 h 1216"/>
                    <a:gd name="T48" fmla="*/ 161 w 699"/>
                    <a:gd name="T49" fmla="*/ 123 h 1216"/>
                    <a:gd name="T50" fmla="*/ 138 w 699"/>
                    <a:gd name="T51" fmla="*/ 8 h 1216"/>
                    <a:gd name="T52" fmla="*/ 153 w 699"/>
                    <a:gd name="T53" fmla="*/ 0 h 1216"/>
                    <a:gd name="T54" fmla="*/ 169 w 699"/>
                    <a:gd name="T55" fmla="*/ 8 h 1216"/>
                    <a:gd name="T56" fmla="*/ 198 w 699"/>
                    <a:gd name="T57" fmla="*/ 123 h 1216"/>
                    <a:gd name="T58" fmla="*/ 222 w 699"/>
                    <a:gd name="T59" fmla="*/ 130 h 1216"/>
                    <a:gd name="T60" fmla="*/ 284 w 699"/>
                    <a:gd name="T61" fmla="*/ 8 h 1216"/>
                    <a:gd name="T62" fmla="*/ 299 w 699"/>
                    <a:gd name="T63" fmla="*/ 8 h 1216"/>
                    <a:gd name="T64" fmla="*/ 299 w 699"/>
                    <a:gd name="T65" fmla="*/ 46 h 1216"/>
                    <a:gd name="T66" fmla="*/ 260 w 699"/>
                    <a:gd name="T67" fmla="*/ 146 h 1216"/>
                    <a:gd name="T68" fmla="*/ 260 w 699"/>
                    <a:gd name="T69" fmla="*/ 200 h 1216"/>
                    <a:gd name="T70" fmla="*/ 276 w 699"/>
                    <a:gd name="T71" fmla="*/ 270 h 1216"/>
                    <a:gd name="T72" fmla="*/ 268 w 699"/>
                    <a:gd name="T73" fmla="*/ 361 h 1216"/>
                    <a:gd name="T74" fmla="*/ 276 w 699"/>
                    <a:gd name="T75" fmla="*/ 531 h 1216"/>
                    <a:gd name="T76" fmla="*/ 291 w 699"/>
                    <a:gd name="T77" fmla="*/ 639 h 1216"/>
                    <a:gd name="T78" fmla="*/ 330 w 699"/>
                    <a:gd name="T79" fmla="*/ 762 h 1216"/>
                    <a:gd name="T80" fmla="*/ 383 w 699"/>
                    <a:gd name="T81" fmla="*/ 855 h 1216"/>
                    <a:gd name="T82" fmla="*/ 445 w 699"/>
                    <a:gd name="T83" fmla="*/ 923 h 121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99"/>
                    <a:gd name="T127" fmla="*/ 0 h 1216"/>
                    <a:gd name="T128" fmla="*/ 699 w 699"/>
                    <a:gd name="T129" fmla="*/ 1216 h 121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99" h="1216">
                      <a:moveTo>
                        <a:pt x="445" y="923"/>
                      </a:moveTo>
                      <a:lnTo>
                        <a:pt x="560" y="1039"/>
                      </a:lnTo>
                      <a:lnTo>
                        <a:pt x="606" y="1039"/>
                      </a:lnTo>
                      <a:lnTo>
                        <a:pt x="684" y="1086"/>
                      </a:lnTo>
                      <a:lnTo>
                        <a:pt x="699" y="1139"/>
                      </a:lnTo>
                      <a:lnTo>
                        <a:pt x="676" y="1208"/>
                      </a:lnTo>
                      <a:lnTo>
                        <a:pt x="614" y="1216"/>
                      </a:lnTo>
                      <a:lnTo>
                        <a:pt x="537" y="1162"/>
                      </a:lnTo>
                      <a:lnTo>
                        <a:pt x="383" y="1016"/>
                      </a:lnTo>
                      <a:lnTo>
                        <a:pt x="284" y="878"/>
                      </a:lnTo>
                      <a:lnTo>
                        <a:pt x="237" y="769"/>
                      </a:lnTo>
                      <a:lnTo>
                        <a:pt x="206" y="585"/>
                      </a:lnTo>
                      <a:lnTo>
                        <a:pt x="206" y="346"/>
                      </a:lnTo>
                      <a:lnTo>
                        <a:pt x="198" y="285"/>
                      </a:lnTo>
                      <a:lnTo>
                        <a:pt x="153" y="239"/>
                      </a:lnTo>
                      <a:lnTo>
                        <a:pt x="22" y="247"/>
                      </a:lnTo>
                      <a:lnTo>
                        <a:pt x="0" y="223"/>
                      </a:lnTo>
                      <a:lnTo>
                        <a:pt x="29" y="208"/>
                      </a:lnTo>
                      <a:lnTo>
                        <a:pt x="122" y="200"/>
                      </a:lnTo>
                      <a:lnTo>
                        <a:pt x="138" y="185"/>
                      </a:lnTo>
                      <a:lnTo>
                        <a:pt x="6" y="107"/>
                      </a:lnTo>
                      <a:lnTo>
                        <a:pt x="6" y="77"/>
                      </a:lnTo>
                      <a:lnTo>
                        <a:pt x="29" y="70"/>
                      </a:lnTo>
                      <a:lnTo>
                        <a:pt x="138" y="130"/>
                      </a:lnTo>
                      <a:lnTo>
                        <a:pt x="161" y="123"/>
                      </a:lnTo>
                      <a:lnTo>
                        <a:pt x="138" y="8"/>
                      </a:lnTo>
                      <a:lnTo>
                        <a:pt x="153" y="0"/>
                      </a:lnTo>
                      <a:lnTo>
                        <a:pt x="169" y="8"/>
                      </a:lnTo>
                      <a:lnTo>
                        <a:pt x="198" y="123"/>
                      </a:lnTo>
                      <a:lnTo>
                        <a:pt x="222" y="130"/>
                      </a:lnTo>
                      <a:lnTo>
                        <a:pt x="284" y="8"/>
                      </a:lnTo>
                      <a:lnTo>
                        <a:pt x="299" y="8"/>
                      </a:lnTo>
                      <a:lnTo>
                        <a:pt x="299" y="46"/>
                      </a:lnTo>
                      <a:lnTo>
                        <a:pt x="260" y="146"/>
                      </a:lnTo>
                      <a:lnTo>
                        <a:pt x="260" y="200"/>
                      </a:lnTo>
                      <a:lnTo>
                        <a:pt x="276" y="270"/>
                      </a:lnTo>
                      <a:lnTo>
                        <a:pt x="268" y="361"/>
                      </a:lnTo>
                      <a:lnTo>
                        <a:pt x="276" y="531"/>
                      </a:lnTo>
                      <a:lnTo>
                        <a:pt x="291" y="639"/>
                      </a:lnTo>
                      <a:lnTo>
                        <a:pt x="330" y="762"/>
                      </a:lnTo>
                      <a:lnTo>
                        <a:pt x="383" y="855"/>
                      </a:lnTo>
                      <a:lnTo>
                        <a:pt x="445" y="92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210" name="Freeform 120"/>
                <p:cNvSpPr>
                  <a:spLocks noChangeAspect="1"/>
                </p:cNvSpPr>
                <p:nvPr/>
              </p:nvSpPr>
              <p:spPr bwMode="auto">
                <a:xfrm>
                  <a:off x="2887" y="2100"/>
                  <a:ext cx="305" cy="379"/>
                </a:xfrm>
                <a:custGeom>
                  <a:avLst/>
                  <a:gdLst>
                    <a:gd name="T0" fmla="*/ 15 w 915"/>
                    <a:gd name="T1" fmla="*/ 1008 h 1139"/>
                    <a:gd name="T2" fmla="*/ 0 w 915"/>
                    <a:gd name="T3" fmla="*/ 1061 h 1139"/>
                    <a:gd name="T4" fmla="*/ 15 w 915"/>
                    <a:gd name="T5" fmla="*/ 1139 h 1139"/>
                    <a:gd name="T6" fmla="*/ 70 w 915"/>
                    <a:gd name="T7" fmla="*/ 1139 h 1139"/>
                    <a:gd name="T8" fmla="*/ 231 w 915"/>
                    <a:gd name="T9" fmla="*/ 1108 h 1139"/>
                    <a:gd name="T10" fmla="*/ 408 w 915"/>
                    <a:gd name="T11" fmla="*/ 1046 h 1139"/>
                    <a:gd name="T12" fmla="*/ 554 w 915"/>
                    <a:gd name="T13" fmla="*/ 946 h 1139"/>
                    <a:gd name="T14" fmla="*/ 639 w 915"/>
                    <a:gd name="T15" fmla="*/ 816 h 1139"/>
                    <a:gd name="T16" fmla="*/ 715 w 915"/>
                    <a:gd name="T17" fmla="*/ 593 h 1139"/>
                    <a:gd name="T18" fmla="*/ 738 w 915"/>
                    <a:gd name="T19" fmla="*/ 385 h 1139"/>
                    <a:gd name="T20" fmla="*/ 738 w 915"/>
                    <a:gd name="T21" fmla="*/ 285 h 1139"/>
                    <a:gd name="T22" fmla="*/ 777 w 915"/>
                    <a:gd name="T23" fmla="*/ 224 h 1139"/>
                    <a:gd name="T24" fmla="*/ 845 w 915"/>
                    <a:gd name="T25" fmla="*/ 200 h 1139"/>
                    <a:gd name="T26" fmla="*/ 907 w 915"/>
                    <a:gd name="T27" fmla="*/ 200 h 1139"/>
                    <a:gd name="T28" fmla="*/ 915 w 915"/>
                    <a:gd name="T29" fmla="*/ 169 h 1139"/>
                    <a:gd name="T30" fmla="*/ 823 w 915"/>
                    <a:gd name="T31" fmla="*/ 177 h 1139"/>
                    <a:gd name="T32" fmla="*/ 808 w 915"/>
                    <a:gd name="T33" fmla="*/ 154 h 1139"/>
                    <a:gd name="T34" fmla="*/ 884 w 915"/>
                    <a:gd name="T35" fmla="*/ 70 h 1139"/>
                    <a:gd name="T36" fmla="*/ 868 w 915"/>
                    <a:gd name="T37" fmla="*/ 47 h 1139"/>
                    <a:gd name="T38" fmla="*/ 853 w 915"/>
                    <a:gd name="T39" fmla="*/ 62 h 1139"/>
                    <a:gd name="T40" fmla="*/ 792 w 915"/>
                    <a:gd name="T41" fmla="*/ 123 h 1139"/>
                    <a:gd name="T42" fmla="*/ 777 w 915"/>
                    <a:gd name="T43" fmla="*/ 123 h 1139"/>
                    <a:gd name="T44" fmla="*/ 777 w 915"/>
                    <a:gd name="T45" fmla="*/ 16 h 1139"/>
                    <a:gd name="T46" fmla="*/ 761 w 915"/>
                    <a:gd name="T47" fmla="*/ 0 h 1139"/>
                    <a:gd name="T48" fmla="*/ 738 w 915"/>
                    <a:gd name="T49" fmla="*/ 8 h 1139"/>
                    <a:gd name="T50" fmla="*/ 746 w 915"/>
                    <a:gd name="T51" fmla="*/ 123 h 1139"/>
                    <a:gd name="T52" fmla="*/ 730 w 915"/>
                    <a:gd name="T53" fmla="*/ 131 h 1139"/>
                    <a:gd name="T54" fmla="*/ 668 w 915"/>
                    <a:gd name="T55" fmla="*/ 70 h 1139"/>
                    <a:gd name="T56" fmla="*/ 623 w 915"/>
                    <a:gd name="T57" fmla="*/ 62 h 1139"/>
                    <a:gd name="T58" fmla="*/ 631 w 915"/>
                    <a:gd name="T59" fmla="*/ 93 h 1139"/>
                    <a:gd name="T60" fmla="*/ 699 w 915"/>
                    <a:gd name="T61" fmla="*/ 162 h 1139"/>
                    <a:gd name="T62" fmla="*/ 699 w 915"/>
                    <a:gd name="T63" fmla="*/ 200 h 1139"/>
                    <a:gd name="T64" fmla="*/ 676 w 915"/>
                    <a:gd name="T65" fmla="*/ 278 h 1139"/>
                    <a:gd name="T66" fmla="*/ 676 w 915"/>
                    <a:gd name="T67" fmla="*/ 346 h 1139"/>
                    <a:gd name="T68" fmla="*/ 676 w 915"/>
                    <a:gd name="T69" fmla="*/ 462 h 1139"/>
                    <a:gd name="T70" fmla="*/ 645 w 915"/>
                    <a:gd name="T71" fmla="*/ 608 h 1139"/>
                    <a:gd name="T72" fmla="*/ 615 w 915"/>
                    <a:gd name="T73" fmla="*/ 700 h 1139"/>
                    <a:gd name="T74" fmla="*/ 561 w 915"/>
                    <a:gd name="T75" fmla="*/ 816 h 1139"/>
                    <a:gd name="T76" fmla="*/ 499 w 915"/>
                    <a:gd name="T77" fmla="*/ 908 h 1139"/>
                    <a:gd name="T78" fmla="*/ 454 w 915"/>
                    <a:gd name="T79" fmla="*/ 954 h 1139"/>
                    <a:gd name="T80" fmla="*/ 330 w 915"/>
                    <a:gd name="T81" fmla="*/ 993 h 1139"/>
                    <a:gd name="T82" fmla="*/ 215 w 915"/>
                    <a:gd name="T83" fmla="*/ 1008 h 1139"/>
                    <a:gd name="T84" fmla="*/ 99 w 915"/>
                    <a:gd name="T85" fmla="*/ 1024 h 1139"/>
                    <a:gd name="T86" fmla="*/ 15 w 915"/>
                    <a:gd name="T87" fmla="*/ 1008 h 113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915"/>
                    <a:gd name="T133" fmla="*/ 0 h 1139"/>
                    <a:gd name="T134" fmla="*/ 915 w 915"/>
                    <a:gd name="T135" fmla="*/ 1139 h 113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915" h="1139">
                      <a:moveTo>
                        <a:pt x="15" y="1008"/>
                      </a:moveTo>
                      <a:lnTo>
                        <a:pt x="0" y="1061"/>
                      </a:lnTo>
                      <a:lnTo>
                        <a:pt x="15" y="1139"/>
                      </a:lnTo>
                      <a:lnTo>
                        <a:pt x="70" y="1139"/>
                      </a:lnTo>
                      <a:lnTo>
                        <a:pt x="231" y="1108"/>
                      </a:lnTo>
                      <a:lnTo>
                        <a:pt x="408" y="1046"/>
                      </a:lnTo>
                      <a:lnTo>
                        <a:pt x="554" y="946"/>
                      </a:lnTo>
                      <a:lnTo>
                        <a:pt x="639" y="816"/>
                      </a:lnTo>
                      <a:lnTo>
                        <a:pt x="715" y="593"/>
                      </a:lnTo>
                      <a:lnTo>
                        <a:pt x="738" y="385"/>
                      </a:lnTo>
                      <a:lnTo>
                        <a:pt x="738" y="285"/>
                      </a:lnTo>
                      <a:lnTo>
                        <a:pt x="777" y="224"/>
                      </a:lnTo>
                      <a:lnTo>
                        <a:pt x="845" y="200"/>
                      </a:lnTo>
                      <a:lnTo>
                        <a:pt x="907" y="200"/>
                      </a:lnTo>
                      <a:lnTo>
                        <a:pt x="915" y="169"/>
                      </a:lnTo>
                      <a:lnTo>
                        <a:pt x="823" y="177"/>
                      </a:lnTo>
                      <a:lnTo>
                        <a:pt x="808" y="154"/>
                      </a:lnTo>
                      <a:lnTo>
                        <a:pt x="884" y="70"/>
                      </a:lnTo>
                      <a:lnTo>
                        <a:pt x="868" y="47"/>
                      </a:lnTo>
                      <a:lnTo>
                        <a:pt x="853" y="62"/>
                      </a:lnTo>
                      <a:lnTo>
                        <a:pt x="792" y="123"/>
                      </a:lnTo>
                      <a:lnTo>
                        <a:pt x="777" y="123"/>
                      </a:lnTo>
                      <a:lnTo>
                        <a:pt x="777" y="16"/>
                      </a:lnTo>
                      <a:lnTo>
                        <a:pt x="761" y="0"/>
                      </a:lnTo>
                      <a:lnTo>
                        <a:pt x="738" y="8"/>
                      </a:lnTo>
                      <a:lnTo>
                        <a:pt x="746" y="123"/>
                      </a:lnTo>
                      <a:lnTo>
                        <a:pt x="730" y="131"/>
                      </a:lnTo>
                      <a:lnTo>
                        <a:pt x="668" y="70"/>
                      </a:lnTo>
                      <a:lnTo>
                        <a:pt x="623" y="62"/>
                      </a:lnTo>
                      <a:lnTo>
                        <a:pt x="631" y="93"/>
                      </a:lnTo>
                      <a:lnTo>
                        <a:pt x="699" y="162"/>
                      </a:lnTo>
                      <a:lnTo>
                        <a:pt x="699" y="200"/>
                      </a:lnTo>
                      <a:lnTo>
                        <a:pt x="676" y="278"/>
                      </a:lnTo>
                      <a:lnTo>
                        <a:pt x="676" y="346"/>
                      </a:lnTo>
                      <a:lnTo>
                        <a:pt x="676" y="462"/>
                      </a:lnTo>
                      <a:lnTo>
                        <a:pt x="645" y="608"/>
                      </a:lnTo>
                      <a:lnTo>
                        <a:pt x="615" y="700"/>
                      </a:lnTo>
                      <a:lnTo>
                        <a:pt x="561" y="816"/>
                      </a:lnTo>
                      <a:lnTo>
                        <a:pt x="499" y="908"/>
                      </a:lnTo>
                      <a:lnTo>
                        <a:pt x="454" y="954"/>
                      </a:lnTo>
                      <a:lnTo>
                        <a:pt x="330" y="993"/>
                      </a:lnTo>
                      <a:lnTo>
                        <a:pt x="215" y="1008"/>
                      </a:lnTo>
                      <a:lnTo>
                        <a:pt x="99" y="1024"/>
                      </a:lnTo>
                      <a:lnTo>
                        <a:pt x="15" y="100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204" name="Line 121"/>
              <p:cNvSpPr>
                <a:spLocks noChangeAspect="1" noChangeShapeType="1"/>
              </p:cNvSpPr>
              <p:nvPr/>
            </p:nvSpPr>
            <p:spPr bwMode="auto">
              <a:xfrm flipV="1">
                <a:off x="1824" y="3840"/>
                <a:ext cx="576" cy="193"/>
              </a:xfrm>
              <a:prstGeom prst="line">
                <a:avLst/>
              </a:prstGeom>
              <a:noFill/>
              <a:ln w="6350">
                <a:solidFill>
                  <a:schemeClr val="hlink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40" name="Group 122"/>
            <p:cNvGrpSpPr>
              <a:grpSpLocks noChangeAspect="1"/>
            </p:cNvGrpSpPr>
            <p:nvPr/>
          </p:nvGrpSpPr>
          <p:grpSpPr bwMode="auto">
            <a:xfrm rot="19336688" flipH="1">
              <a:off x="2487" y="3339"/>
              <a:ext cx="140" cy="154"/>
              <a:chOff x="1584" y="3072"/>
              <a:chExt cx="816" cy="961"/>
            </a:xfrm>
          </p:grpSpPr>
          <p:grpSp>
            <p:nvGrpSpPr>
              <p:cNvPr id="2195" name="Group 123"/>
              <p:cNvGrpSpPr>
                <a:grpSpLocks noChangeAspect="1"/>
              </p:cNvGrpSpPr>
              <p:nvPr/>
            </p:nvGrpSpPr>
            <p:grpSpPr bwMode="auto">
              <a:xfrm rot="-1717408">
                <a:off x="1584" y="3072"/>
                <a:ext cx="744" cy="912"/>
                <a:chOff x="2448" y="2064"/>
                <a:chExt cx="744" cy="912"/>
              </a:xfrm>
            </p:grpSpPr>
            <p:sp>
              <p:nvSpPr>
                <p:cNvPr id="2197" name="Freeform 124"/>
                <p:cNvSpPr>
                  <a:spLocks noChangeAspect="1"/>
                </p:cNvSpPr>
                <p:nvPr/>
              </p:nvSpPr>
              <p:spPr bwMode="auto">
                <a:xfrm>
                  <a:off x="2810" y="2195"/>
                  <a:ext cx="200" cy="202"/>
                </a:xfrm>
                <a:custGeom>
                  <a:avLst/>
                  <a:gdLst>
                    <a:gd name="T0" fmla="*/ 388 w 600"/>
                    <a:gd name="T1" fmla="*/ 289 h 608"/>
                    <a:gd name="T2" fmla="*/ 372 w 600"/>
                    <a:gd name="T3" fmla="*/ 177 h 608"/>
                    <a:gd name="T4" fmla="*/ 341 w 600"/>
                    <a:gd name="T5" fmla="*/ 78 h 608"/>
                    <a:gd name="T6" fmla="*/ 284 w 600"/>
                    <a:gd name="T7" fmla="*/ 24 h 608"/>
                    <a:gd name="T8" fmla="*/ 185 w 600"/>
                    <a:gd name="T9" fmla="*/ 0 h 608"/>
                    <a:gd name="T10" fmla="*/ 100 w 600"/>
                    <a:gd name="T11" fmla="*/ 24 h 608"/>
                    <a:gd name="T12" fmla="*/ 19 w 600"/>
                    <a:gd name="T13" fmla="*/ 123 h 608"/>
                    <a:gd name="T14" fmla="*/ 0 w 600"/>
                    <a:gd name="T15" fmla="*/ 243 h 608"/>
                    <a:gd name="T16" fmla="*/ 19 w 600"/>
                    <a:gd name="T17" fmla="*/ 370 h 608"/>
                    <a:gd name="T18" fmla="*/ 50 w 600"/>
                    <a:gd name="T19" fmla="*/ 447 h 608"/>
                    <a:gd name="T20" fmla="*/ 88 w 600"/>
                    <a:gd name="T21" fmla="*/ 528 h 608"/>
                    <a:gd name="T22" fmla="*/ 130 w 600"/>
                    <a:gd name="T23" fmla="*/ 582 h 608"/>
                    <a:gd name="T24" fmla="*/ 177 w 600"/>
                    <a:gd name="T25" fmla="*/ 608 h 608"/>
                    <a:gd name="T26" fmla="*/ 242 w 600"/>
                    <a:gd name="T27" fmla="*/ 585 h 608"/>
                    <a:gd name="T28" fmla="*/ 307 w 600"/>
                    <a:gd name="T29" fmla="*/ 531 h 608"/>
                    <a:gd name="T30" fmla="*/ 349 w 600"/>
                    <a:gd name="T31" fmla="*/ 455 h 608"/>
                    <a:gd name="T32" fmla="*/ 388 w 600"/>
                    <a:gd name="T33" fmla="*/ 390 h 608"/>
                    <a:gd name="T34" fmla="*/ 400 w 600"/>
                    <a:gd name="T35" fmla="*/ 351 h 608"/>
                    <a:gd name="T36" fmla="*/ 565 w 600"/>
                    <a:gd name="T37" fmla="*/ 293 h 608"/>
                    <a:gd name="T38" fmla="*/ 600 w 600"/>
                    <a:gd name="T39" fmla="*/ 270 h 608"/>
                    <a:gd name="T40" fmla="*/ 580 w 600"/>
                    <a:gd name="T41" fmla="*/ 235 h 608"/>
                    <a:gd name="T42" fmla="*/ 388 w 600"/>
                    <a:gd name="T43" fmla="*/ 289 h 60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00"/>
                    <a:gd name="T67" fmla="*/ 0 h 608"/>
                    <a:gd name="T68" fmla="*/ 600 w 600"/>
                    <a:gd name="T69" fmla="*/ 608 h 60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00" h="608">
                      <a:moveTo>
                        <a:pt x="388" y="289"/>
                      </a:moveTo>
                      <a:lnTo>
                        <a:pt x="372" y="177"/>
                      </a:lnTo>
                      <a:lnTo>
                        <a:pt x="341" y="78"/>
                      </a:lnTo>
                      <a:lnTo>
                        <a:pt x="284" y="24"/>
                      </a:lnTo>
                      <a:lnTo>
                        <a:pt x="185" y="0"/>
                      </a:lnTo>
                      <a:lnTo>
                        <a:pt x="100" y="24"/>
                      </a:lnTo>
                      <a:lnTo>
                        <a:pt x="19" y="123"/>
                      </a:lnTo>
                      <a:lnTo>
                        <a:pt x="0" y="243"/>
                      </a:lnTo>
                      <a:lnTo>
                        <a:pt x="19" y="370"/>
                      </a:lnTo>
                      <a:lnTo>
                        <a:pt x="50" y="447"/>
                      </a:lnTo>
                      <a:lnTo>
                        <a:pt x="88" y="528"/>
                      </a:lnTo>
                      <a:lnTo>
                        <a:pt x="130" y="582"/>
                      </a:lnTo>
                      <a:lnTo>
                        <a:pt x="177" y="608"/>
                      </a:lnTo>
                      <a:lnTo>
                        <a:pt x="242" y="585"/>
                      </a:lnTo>
                      <a:lnTo>
                        <a:pt x="307" y="531"/>
                      </a:lnTo>
                      <a:lnTo>
                        <a:pt x="349" y="455"/>
                      </a:lnTo>
                      <a:lnTo>
                        <a:pt x="388" y="390"/>
                      </a:lnTo>
                      <a:lnTo>
                        <a:pt x="400" y="351"/>
                      </a:lnTo>
                      <a:lnTo>
                        <a:pt x="565" y="293"/>
                      </a:lnTo>
                      <a:lnTo>
                        <a:pt x="600" y="270"/>
                      </a:lnTo>
                      <a:lnTo>
                        <a:pt x="580" y="235"/>
                      </a:lnTo>
                      <a:lnTo>
                        <a:pt x="388" y="289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98" name="Freeform 125"/>
                <p:cNvSpPr>
                  <a:spLocks noChangeAspect="1"/>
                </p:cNvSpPr>
                <p:nvPr/>
              </p:nvSpPr>
              <p:spPr bwMode="auto">
                <a:xfrm>
                  <a:off x="2712" y="2413"/>
                  <a:ext cx="206" cy="361"/>
                </a:xfrm>
                <a:custGeom>
                  <a:avLst/>
                  <a:gdLst>
                    <a:gd name="T0" fmla="*/ 208 w 619"/>
                    <a:gd name="T1" fmla="*/ 161 h 1085"/>
                    <a:gd name="T2" fmla="*/ 284 w 619"/>
                    <a:gd name="T3" fmla="*/ 80 h 1085"/>
                    <a:gd name="T4" fmla="*/ 411 w 619"/>
                    <a:gd name="T5" fmla="*/ 3 h 1085"/>
                    <a:gd name="T6" fmla="*/ 469 w 619"/>
                    <a:gd name="T7" fmla="*/ 0 h 1085"/>
                    <a:gd name="T8" fmla="*/ 573 w 619"/>
                    <a:gd name="T9" fmla="*/ 34 h 1085"/>
                    <a:gd name="T10" fmla="*/ 619 w 619"/>
                    <a:gd name="T11" fmla="*/ 85 h 1085"/>
                    <a:gd name="T12" fmla="*/ 619 w 619"/>
                    <a:gd name="T13" fmla="*/ 161 h 1085"/>
                    <a:gd name="T14" fmla="*/ 542 w 619"/>
                    <a:gd name="T15" fmla="*/ 304 h 1085"/>
                    <a:gd name="T16" fmla="*/ 458 w 619"/>
                    <a:gd name="T17" fmla="*/ 415 h 1085"/>
                    <a:gd name="T18" fmla="*/ 422 w 619"/>
                    <a:gd name="T19" fmla="*/ 508 h 1085"/>
                    <a:gd name="T20" fmla="*/ 399 w 619"/>
                    <a:gd name="T21" fmla="*/ 615 h 1085"/>
                    <a:gd name="T22" fmla="*/ 422 w 619"/>
                    <a:gd name="T23" fmla="*/ 719 h 1085"/>
                    <a:gd name="T24" fmla="*/ 445 w 619"/>
                    <a:gd name="T25" fmla="*/ 820 h 1085"/>
                    <a:gd name="T26" fmla="*/ 445 w 619"/>
                    <a:gd name="T27" fmla="*/ 935 h 1085"/>
                    <a:gd name="T28" fmla="*/ 411 w 619"/>
                    <a:gd name="T29" fmla="*/ 1005 h 1085"/>
                    <a:gd name="T30" fmla="*/ 334 w 619"/>
                    <a:gd name="T31" fmla="*/ 1043 h 1085"/>
                    <a:gd name="T32" fmla="*/ 242 w 619"/>
                    <a:gd name="T33" fmla="*/ 1085 h 1085"/>
                    <a:gd name="T34" fmla="*/ 157 w 619"/>
                    <a:gd name="T35" fmla="*/ 1085 h 1085"/>
                    <a:gd name="T36" fmla="*/ 100 w 619"/>
                    <a:gd name="T37" fmla="*/ 1054 h 1085"/>
                    <a:gd name="T38" fmla="*/ 23 w 619"/>
                    <a:gd name="T39" fmla="*/ 927 h 1085"/>
                    <a:gd name="T40" fmla="*/ 0 w 619"/>
                    <a:gd name="T41" fmla="*/ 797 h 1085"/>
                    <a:gd name="T42" fmla="*/ 8 w 619"/>
                    <a:gd name="T43" fmla="*/ 628 h 1085"/>
                    <a:gd name="T44" fmla="*/ 65 w 619"/>
                    <a:gd name="T45" fmla="*/ 415 h 1085"/>
                    <a:gd name="T46" fmla="*/ 123 w 619"/>
                    <a:gd name="T47" fmla="*/ 277 h 1085"/>
                    <a:gd name="T48" fmla="*/ 208 w 619"/>
                    <a:gd name="T49" fmla="*/ 161 h 108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19"/>
                    <a:gd name="T76" fmla="*/ 0 h 1085"/>
                    <a:gd name="T77" fmla="*/ 619 w 619"/>
                    <a:gd name="T78" fmla="*/ 1085 h 108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19" h="1085">
                      <a:moveTo>
                        <a:pt x="208" y="161"/>
                      </a:moveTo>
                      <a:lnTo>
                        <a:pt x="284" y="80"/>
                      </a:lnTo>
                      <a:lnTo>
                        <a:pt x="411" y="3"/>
                      </a:lnTo>
                      <a:lnTo>
                        <a:pt x="469" y="0"/>
                      </a:lnTo>
                      <a:lnTo>
                        <a:pt x="573" y="34"/>
                      </a:lnTo>
                      <a:lnTo>
                        <a:pt x="619" y="85"/>
                      </a:lnTo>
                      <a:lnTo>
                        <a:pt x="619" y="161"/>
                      </a:lnTo>
                      <a:lnTo>
                        <a:pt x="542" y="304"/>
                      </a:lnTo>
                      <a:lnTo>
                        <a:pt x="458" y="415"/>
                      </a:lnTo>
                      <a:lnTo>
                        <a:pt x="422" y="508"/>
                      </a:lnTo>
                      <a:lnTo>
                        <a:pt x="399" y="615"/>
                      </a:lnTo>
                      <a:lnTo>
                        <a:pt x="422" y="719"/>
                      </a:lnTo>
                      <a:lnTo>
                        <a:pt x="445" y="820"/>
                      </a:lnTo>
                      <a:lnTo>
                        <a:pt x="445" y="935"/>
                      </a:lnTo>
                      <a:lnTo>
                        <a:pt x="411" y="1005"/>
                      </a:lnTo>
                      <a:lnTo>
                        <a:pt x="334" y="1043"/>
                      </a:lnTo>
                      <a:lnTo>
                        <a:pt x="242" y="1085"/>
                      </a:lnTo>
                      <a:lnTo>
                        <a:pt x="157" y="1085"/>
                      </a:lnTo>
                      <a:lnTo>
                        <a:pt x="100" y="1054"/>
                      </a:lnTo>
                      <a:lnTo>
                        <a:pt x="23" y="927"/>
                      </a:lnTo>
                      <a:lnTo>
                        <a:pt x="0" y="797"/>
                      </a:lnTo>
                      <a:lnTo>
                        <a:pt x="8" y="628"/>
                      </a:lnTo>
                      <a:lnTo>
                        <a:pt x="65" y="415"/>
                      </a:lnTo>
                      <a:lnTo>
                        <a:pt x="123" y="277"/>
                      </a:lnTo>
                      <a:lnTo>
                        <a:pt x="208" y="16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99" name="Freeform 126"/>
                <p:cNvSpPr>
                  <a:spLocks noChangeAspect="1"/>
                </p:cNvSpPr>
                <p:nvPr/>
              </p:nvSpPr>
              <p:spPr bwMode="auto">
                <a:xfrm>
                  <a:off x="2726" y="2706"/>
                  <a:ext cx="261" cy="270"/>
                </a:xfrm>
                <a:custGeom>
                  <a:avLst/>
                  <a:gdLst>
                    <a:gd name="T0" fmla="*/ 0 w 782"/>
                    <a:gd name="T1" fmla="*/ 76 h 808"/>
                    <a:gd name="T2" fmla="*/ 66 w 782"/>
                    <a:gd name="T3" fmla="*/ 0 h 808"/>
                    <a:gd name="T4" fmla="*/ 163 w 782"/>
                    <a:gd name="T5" fmla="*/ 0 h 808"/>
                    <a:gd name="T6" fmla="*/ 343 w 782"/>
                    <a:gd name="T7" fmla="*/ 19 h 808"/>
                    <a:gd name="T8" fmla="*/ 555 w 782"/>
                    <a:gd name="T9" fmla="*/ 30 h 808"/>
                    <a:gd name="T10" fmla="*/ 636 w 782"/>
                    <a:gd name="T11" fmla="*/ 65 h 808"/>
                    <a:gd name="T12" fmla="*/ 670 w 782"/>
                    <a:gd name="T13" fmla="*/ 110 h 808"/>
                    <a:gd name="T14" fmla="*/ 678 w 782"/>
                    <a:gd name="T15" fmla="*/ 180 h 808"/>
                    <a:gd name="T16" fmla="*/ 654 w 782"/>
                    <a:gd name="T17" fmla="*/ 253 h 808"/>
                    <a:gd name="T18" fmla="*/ 589 w 782"/>
                    <a:gd name="T19" fmla="*/ 365 h 808"/>
                    <a:gd name="T20" fmla="*/ 504 w 782"/>
                    <a:gd name="T21" fmla="*/ 457 h 808"/>
                    <a:gd name="T22" fmla="*/ 439 w 782"/>
                    <a:gd name="T23" fmla="*/ 541 h 808"/>
                    <a:gd name="T24" fmla="*/ 412 w 782"/>
                    <a:gd name="T25" fmla="*/ 607 h 808"/>
                    <a:gd name="T26" fmla="*/ 393 w 782"/>
                    <a:gd name="T27" fmla="*/ 653 h 808"/>
                    <a:gd name="T28" fmla="*/ 400 w 782"/>
                    <a:gd name="T29" fmla="*/ 689 h 808"/>
                    <a:gd name="T30" fmla="*/ 405 w 782"/>
                    <a:gd name="T31" fmla="*/ 711 h 808"/>
                    <a:gd name="T32" fmla="*/ 482 w 782"/>
                    <a:gd name="T33" fmla="*/ 711 h 808"/>
                    <a:gd name="T34" fmla="*/ 601 w 782"/>
                    <a:gd name="T35" fmla="*/ 692 h 808"/>
                    <a:gd name="T36" fmla="*/ 678 w 782"/>
                    <a:gd name="T37" fmla="*/ 692 h 808"/>
                    <a:gd name="T38" fmla="*/ 758 w 782"/>
                    <a:gd name="T39" fmla="*/ 723 h 808"/>
                    <a:gd name="T40" fmla="*/ 782 w 782"/>
                    <a:gd name="T41" fmla="*/ 761 h 808"/>
                    <a:gd name="T42" fmla="*/ 758 w 782"/>
                    <a:gd name="T43" fmla="*/ 796 h 808"/>
                    <a:gd name="T44" fmla="*/ 724 w 782"/>
                    <a:gd name="T45" fmla="*/ 808 h 808"/>
                    <a:gd name="T46" fmla="*/ 670 w 782"/>
                    <a:gd name="T47" fmla="*/ 792 h 808"/>
                    <a:gd name="T48" fmla="*/ 597 w 782"/>
                    <a:gd name="T49" fmla="*/ 749 h 808"/>
                    <a:gd name="T50" fmla="*/ 520 w 782"/>
                    <a:gd name="T51" fmla="*/ 757 h 808"/>
                    <a:gd name="T52" fmla="*/ 393 w 782"/>
                    <a:gd name="T53" fmla="*/ 780 h 808"/>
                    <a:gd name="T54" fmla="*/ 355 w 782"/>
                    <a:gd name="T55" fmla="*/ 773 h 808"/>
                    <a:gd name="T56" fmla="*/ 335 w 782"/>
                    <a:gd name="T57" fmla="*/ 746 h 808"/>
                    <a:gd name="T58" fmla="*/ 335 w 782"/>
                    <a:gd name="T59" fmla="*/ 681 h 808"/>
                    <a:gd name="T60" fmla="*/ 335 w 782"/>
                    <a:gd name="T61" fmla="*/ 588 h 808"/>
                    <a:gd name="T62" fmla="*/ 389 w 782"/>
                    <a:gd name="T63" fmla="*/ 518 h 808"/>
                    <a:gd name="T64" fmla="*/ 470 w 782"/>
                    <a:gd name="T65" fmla="*/ 414 h 808"/>
                    <a:gd name="T66" fmla="*/ 540 w 782"/>
                    <a:gd name="T67" fmla="*/ 323 h 808"/>
                    <a:gd name="T68" fmla="*/ 586 w 782"/>
                    <a:gd name="T69" fmla="*/ 253 h 808"/>
                    <a:gd name="T70" fmla="*/ 609 w 782"/>
                    <a:gd name="T71" fmla="*/ 192 h 808"/>
                    <a:gd name="T72" fmla="*/ 597 w 782"/>
                    <a:gd name="T73" fmla="*/ 157 h 808"/>
                    <a:gd name="T74" fmla="*/ 566 w 782"/>
                    <a:gd name="T75" fmla="*/ 115 h 808"/>
                    <a:gd name="T76" fmla="*/ 520 w 782"/>
                    <a:gd name="T77" fmla="*/ 103 h 808"/>
                    <a:gd name="T78" fmla="*/ 470 w 782"/>
                    <a:gd name="T79" fmla="*/ 103 h 808"/>
                    <a:gd name="T80" fmla="*/ 358 w 782"/>
                    <a:gd name="T81" fmla="*/ 103 h 808"/>
                    <a:gd name="T82" fmla="*/ 193 w 782"/>
                    <a:gd name="T83" fmla="*/ 134 h 808"/>
                    <a:gd name="T84" fmla="*/ 70 w 782"/>
                    <a:gd name="T85" fmla="*/ 146 h 808"/>
                    <a:gd name="T86" fmla="*/ 20 w 782"/>
                    <a:gd name="T87" fmla="*/ 134 h 808"/>
                    <a:gd name="T88" fmla="*/ 0 w 782"/>
                    <a:gd name="T89" fmla="*/ 115 h 808"/>
                    <a:gd name="T90" fmla="*/ 0 w 782"/>
                    <a:gd name="T91" fmla="*/ 76 h 80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782"/>
                    <a:gd name="T139" fmla="*/ 0 h 808"/>
                    <a:gd name="T140" fmla="*/ 782 w 782"/>
                    <a:gd name="T141" fmla="*/ 808 h 80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782" h="808">
                      <a:moveTo>
                        <a:pt x="0" y="76"/>
                      </a:moveTo>
                      <a:lnTo>
                        <a:pt x="66" y="0"/>
                      </a:lnTo>
                      <a:lnTo>
                        <a:pt x="163" y="0"/>
                      </a:lnTo>
                      <a:lnTo>
                        <a:pt x="343" y="19"/>
                      </a:lnTo>
                      <a:lnTo>
                        <a:pt x="555" y="30"/>
                      </a:lnTo>
                      <a:lnTo>
                        <a:pt x="636" y="65"/>
                      </a:lnTo>
                      <a:lnTo>
                        <a:pt x="670" y="110"/>
                      </a:lnTo>
                      <a:lnTo>
                        <a:pt x="678" y="180"/>
                      </a:lnTo>
                      <a:lnTo>
                        <a:pt x="654" y="253"/>
                      </a:lnTo>
                      <a:lnTo>
                        <a:pt x="589" y="365"/>
                      </a:lnTo>
                      <a:lnTo>
                        <a:pt x="504" y="457"/>
                      </a:lnTo>
                      <a:lnTo>
                        <a:pt x="439" y="541"/>
                      </a:lnTo>
                      <a:lnTo>
                        <a:pt x="412" y="607"/>
                      </a:lnTo>
                      <a:lnTo>
                        <a:pt x="393" y="653"/>
                      </a:lnTo>
                      <a:lnTo>
                        <a:pt x="400" y="689"/>
                      </a:lnTo>
                      <a:lnTo>
                        <a:pt x="405" y="711"/>
                      </a:lnTo>
                      <a:lnTo>
                        <a:pt x="482" y="711"/>
                      </a:lnTo>
                      <a:lnTo>
                        <a:pt x="601" y="692"/>
                      </a:lnTo>
                      <a:lnTo>
                        <a:pt x="678" y="692"/>
                      </a:lnTo>
                      <a:lnTo>
                        <a:pt x="758" y="723"/>
                      </a:lnTo>
                      <a:lnTo>
                        <a:pt x="782" y="761"/>
                      </a:lnTo>
                      <a:lnTo>
                        <a:pt x="758" y="796"/>
                      </a:lnTo>
                      <a:lnTo>
                        <a:pt x="724" y="808"/>
                      </a:lnTo>
                      <a:lnTo>
                        <a:pt x="670" y="792"/>
                      </a:lnTo>
                      <a:lnTo>
                        <a:pt x="597" y="749"/>
                      </a:lnTo>
                      <a:lnTo>
                        <a:pt x="520" y="757"/>
                      </a:lnTo>
                      <a:lnTo>
                        <a:pt x="393" y="780"/>
                      </a:lnTo>
                      <a:lnTo>
                        <a:pt x="355" y="773"/>
                      </a:lnTo>
                      <a:lnTo>
                        <a:pt x="335" y="746"/>
                      </a:lnTo>
                      <a:lnTo>
                        <a:pt x="335" y="681"/>
                      </a:lnTo>
                      <a:lnTo>
                        <a:pt x="335" y="588"/>
                      </a:lnTo>
                      <a:lnTo>
                        <a:pt x="389" y="518"/>
                      </a:lnTo>
                      <a:lnTo>
                        <a:pt x="470" y="414"/>
                      </a:lnTo>
                      <a:lnTo>
                        <a:pt x="540" y="323"/>
                      </a:lnTo>
                      <a:lnTo>
                        <a:pt x="586" y="253"/>
                      </a:lnTo>
                      <a:lnTo>
                        <a:pt x="609" y="192"/>
                      </a:lnTo>
                      <a:lnTo>
                        <a:pt x="597" y="157"/>
                      </a:lnTo>
                      <a:lnTo>
                        <a:pt x="566" y="115"/>
                      </a:lnTo>
                      <a:lnTo>
                        <a:pt x="520" y="103"/>
                      </a:lnTo>
                      <a:lnTo>
                        <a:pt x="470" y="103"/>
                      </a:lnTo>
                      <a:lnTo>
                        <a:pt x="358" y="103"/>
                      </a:lnTo>
                      <a:lnTo>
                        <a:pt x="193" y="134"/>
                      </a:lnTo>
                      <a:lnTo>
                        <a:pt x="70" y="146"/>
                      </a:lnTo>
                      <a:lnTo>
                        <a:pt x="20" y="134"/>
                      </a:lnTo>
                      <a:lnTo>
                        <a:pt x="0" y="115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200" name="Freeform 127"/>
                <p:cNvSpPr>
                  <a:spLocks noChangeAspect="1"/>
                </p:cNvSpPr>
                <p:nvPr/>
              </p:nvSpPr>
              <p:spPr bwMode="auto">
                <a:xfrm>
                  <a:off x="2448" y="2645"/>
                  <a:ext cx="331" cy="256"/>
                </a:xfrm>
                <a:custGeom>
                  <a:avLst/>
                  <a:gdLst>
                    <a:gd name="T0" fmla="*/ 808 w 992"/>
                    <a:gd name="T1" fmla="*/ 320 h 770"/>
                    <a:gd name="T2" fmla="*/ 823 w 992"/>
                    <a:gd name="T3" fmla="*/ 219 h 770"/>
                    <a:gd name="T4" fmla="*/ 881 w 992"/>
                    <a:gd name="T5" fmla="*/ 181 h 770"/>
                    <a:gd name="T6" fmla="*/ 950 w 992"/>
                    <a:gd name="T7" fmla="*/ 174 h 770"/>
                    <a:gd name="T8" fmla="*/ 992 w 992"/>
                    <a:gd name="T9" fmla="*/ 219 h 770"/>
                    <a:gd name="T10" fmla="*/ 973 w 992"/>
                    <a:gd name="T11" fmla="*/ 308 h 770"/>
                    <a:gd name="T12" fmla="*/ 935 w 992"/>
                    <a:gd name="T13" fmla="*/ 427 h 770"/>
                    <a:gd name="T14" fmla="*/ 857 w 992"/>
                    <a:gd name="T15" fmla="*/ 562 h 770"/>
                    <a:gd name="T16" fmla="*/ 761 w 992"/>
                    <a:gd name="T17" fmla="*/ 677 h 770"/>
                    <a:gd name="T18" fmla="*/ 681 w 992"/>
                    <a:gd name="T19" fmla="*/ 739 h 770"/>
                    <a:gd name="T20" fmla="*/ 592 w 992"/>
                    <a:gd name="T21" fmla="*/ 770 h 770"/>
                    <a:gd name="T22" fmla="*/ 507 w 992"/>
                    <a:gd name="T23" fmla="*/ 759 h 770"/>
                    <a:gd name="T24" fmla="*/ 442 w 992"/>
                    <a:gd name="T25" fmla="*/ 723 h 770"/>
                    <a:gd name="T26" fmla="*/ 419 w 992"/>
                    <a:gd name="T27" fmla="*/ 666 h 770"/>
                    <a:gd name="T28" fmla="*/ 392 w 992"/>
                    <a:gd name="T29" fmla="*/ 566 h 770"/>
                    <a:gd name="T30" fmla="*/ 361 w 992"/>
                    <a:gd name="T31" fmla="*/ 382 h 770"/>
                    <a:gd name="T32" fmla="*/ 338 w 992"/>
                    <a:gd name="T33" fmla="*/ 254 h 770"/>
                    <a:gd name="T34" fmla="*/ 338 w 992"/>
                    <a:gd name="T35" fmla="*/ 104 h 770"/>
                    <a:gd name="T36" fmla="*/ 323 w 992"/>
                    <a:gd name="T37" fmla="*/ 78 h 770"/>
                    <a:gd name="T38" fmla="*/ 277 w 992"/>
                    <a:gd name="T39" fmla="*/ 70 h 770"/>
                    <a:gd name="T40" fmla="*/ 223 w 992"/>
                    <a:gd name="T41" fmla="*/ 112 h 770"/>
                    <a:gd name="T42" fmla="*/ 173 w 992"/>
                    <a:gd name="T43" fmla="*/ 181 h 770"/>
                    <a:gd name="T44" fmla="*/ 115 w 992"/>
                    <a:gd name="T45" fmla="*/ 219 h 770"/>
                    <a:gd name="T46" fmla="*/ 27 w 992"/>
                    <a:gd name="T47" fmla="*/ 219 h 770"/>
                    <a:gd name="T48" fmla="*/ 0 w 992"/>
                    <a:gd name="T49" fmla="*/ 196 h 770"/>
                    <a:gd name="T50" fmla="*/ 0 w 992"/>
                    <a:gd name="T51" fmla="*/ 158 h 770"/>
                    <a:gd name="T52" fmla="*/ 39 w 992"/>
                    <a:gd name="T53" fmla="*/ 123 h 770"/>
                    <a:gd name="T54" fmla="*/ 81 w 992"/>
                    <a:gd name="T55" fmla="*/ 135 h 770"/>
                    <a:gd name="T56" fmla="*/ 119 w 992"/>
                    <a:gd name="T57" fmla="*/ 127 h 770"/>
                    <a:gd name="T58" fmla="*/ 189 w 992"/>
                    <a:gd name="T59" fmla="*/ 78 h 770"/>
                    <a:gd name="T60" fmla="*/ 257 w 992"/>
                    <a:gd name="T61" fmla="*/ 23 h 770"/>
                    <a:gd name="T62" fmla="*/ 323 w 992"/>
                    <a:gd name="T63" fmla="*/ 8 h 770"/>
                    <a:gd name="T64" fmla="*/ 415 w 992"/>
                    <a:gd name="T65" fmla="*/ 0 h 770"/>
                    <a:gd name="T66" fmla="*/ 419 w 992"/>
                    <a:gd name="T67" fmla="*/ 42 h 770"/>
                    <a:gd name="T68" fmla="*/ 397 w 992"/>
                    <a:gd name="T69" fmla="*/ 89 h 770"/>
                    <a:gd name="T70" fmla="*/ 392 w 992"/>
                    <a:gd name="T71" fmla="*/ 208 h 770"/>
                    <a:gd name="T72" fmla="*/ 419 w 992"/>
                    <a:gd name="T73" fmla="*/ 366 h 770"/>
                    <a:gd name="T74" fmla="*/ 462 w 992"/>
                    <a:gd name="T75" fmla="*/ 520 h 770"/>
                    <a:gd name="T76" fmla="*/ 499 w 992"/>
                    <a:gd name="T77" fmla="*/ 612 h 770"/>
                    <a:gd name="T78" fmla="*/ 558 w 992"/>
                    <a:gd name="T79" fmla="*/ 655 h 770"/>
                    <a:gd name="T80" fmla="*/ 615 w 992"/>
                    <a:gd name="T81" fmla="*/ 655 h 770"/>
                    <a:gd name="T82" fmla="*/ 673 w 992"/>
                    <a:gd name="T83" fmla="*/ 612 h 770"/>
                    <a:gd name="T84" fmla="*/ 750 w 992"/>
                    <a:gd name="T85" fmla="*/ 515 h 770"/>
                    <a:gd name="T86" fmla="*/ 800 w 992"/>
                    <a:gd name="T87" fmla="*/ 377 h 770"/>
                    <a:gd name="T88" fmla="*/ 808 w 992"/>
                    <a:gd name="T89" fmla="*/ 320 h 77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992"/>
                    <a:gd name="T136" fmla="*/ 0 h 770"/>
                    <a:gd name="T137" fmla="*/ 992 w 992"/>
                    <a:gd name="T138" fmla="*/ 770 h 77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992" h="770">
                      <a:moveTo>
                        <a:pt x="808" y="320"/>
                      </a:moveTo>
                      <a:lnTo>
                        <a:pt x="823" y="219"/>
                      </a:lnTo>
                      <a:lnTo>
                        <a:pt x="881" y="181"/>
                      </a:lnTo>
                      <a:lnTo>
                        <a:pt x="950" y="174"/>
                      </a:lnTo>
                      <a:lnTo>
                        <a:pt x="992" y="219"/>
                      </a:lnTo>
                      <a:lnTo>
                        <a:pt x="973" y="308"/>
                      </a:lnTo>
                      <a:lnTo>
                        <a:pt x="935" y="427"/>
                      </a:lnTo>
                      <a:lnTo>
                        <a:pt x="857" y="562"/>
                      </a:lnTo>
                      <a:lnTo>
                        <a:pt x="761" y="677"/>
                      </a:lnTo>
                      <a:lnTo>
                        <a:pt x="681" y="739"/>
                      </a:lnTo>
                      <a:lnTo>
                        <a:pt x="592" y="770"/>
                      </a:lnTo>
                      <a:lnTo>
                        <a:pt x="507" y="759"/>
                      </a:lnTo>
                      <a:lnTo>
                        <a:pt x="442" y="723"/>
                      </a:lnTo>
                      <a:lnTo>
                        <a:pt x="419" y="666"/>
                      </a:lnTo>
                      <a:lnTo>
                        <a:pt x="392" y="566"/>
                      </a:lnTo>
                      <a:lnTo>
                        <a:pt x="361" y="382"/>
                      </a:lnTo>
                      <a:lnTo>
                        <a:pt x="338" y="254"/>
                      </a:lnTo>
                      <a:lnTo>
                        <a:pt x="338" y="104"/>
                      </a:lnTo>
                      <a:lnTo>
                        <a:pt x="323" y="78"/>
                      </a:lnTo>
                      <a:lnTo>
                        <a:pt x="277" y="70"/>
                      </a:lnTo>
                      <a:lnTo>
                        <a:pt x="223" y="112"/>
                      </a:lnTo>
                      <a:lnTo>
                        <a:pt x="173" y="181"/>
                      </a:lnTo>
                      <a:lnTo>
                        <a:pt x="115" y="219"/>
                      </a:lnTo>
                      <a:lnTo>
                        <a:pt x="27" y="219"/>
                      </a:lnTo>
                      <a:lnTo>
                        <a:pt x="0" y="196"/>
                      </a:lnTo>
                      <a:lnTo>
                        <a:pt x="0" y="158"/>
                      </a:lnTo>
                      <a:lnTo>
                        <a:pt x="39" y="123"/>
                      </a:lnTo>
                      <a:lnTo>
                        <a:pt x="81" y="135"/>
                      </a:lnTo>
                      <a:lnTo>
                        <a:pt x="119" y="127"/>
                      </a:lnTo>
                      <a:lnTo>
                        <a:pt x="189" y="78"/>
                      </a:lnTo>
                      <a:lnTo>
                        <a:pt x="257" y="23"/>
                      </a:lnTo>
                      <a:lnTo>
                        <a:pt x="323" y="8"/>
                      </a:lnTo>
                      <a:lnTo>
                        <a:pt x="415" y="0"/>
                      </a:lnTo>
                      <a:lnTo>
                        <a:pt x="419" y="42"/>
                      </a:lnTo>
                      <a:lnTo>
                        <a:pt x="397" y="89"/>
                      </a:lnTo>
                      <a:lnTo>
                        <a:pt x="392" y="208"/>
                      </a:lnTo>
                      <a:lnTo>
                        <a:pt x="419" y="366"/>
                      </a:lnTo>
                      <a:lnTo>
                        <a:pt x="462" y="520"/>
                      </a:lnTo>
                      <a:lnTo>
                        <a:pt x="499" y="612"/>
                      </a:lnTo>
                      <a:lnTo>
                        <a:pt x="558" y="655"/>
                      </a:lnTo>
                      <a:lnTo>
                        <a:pt x="615" y="655"/>
                      </a:lnTo>
                      <a:lnTo>
                        <a:pt x="673" y="612"/>
                      </a:lnTo>
                      <a:lnTo>
                        <a:pt x="750" y="515"/>
                      </a:lnTo>
                      <a:lnTo>
                        <a:pt x="800" y="377"/>
                      </a:lnTo>
                      <a:lnTo>
                        <a:pt x="808" y="32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201" name="Freeform 128"/>
                <p:cNvSpPr>
                  <a:spLocks noChangeAspect="1"/>
                </p:cNvSpPr>
                <p:nvPr/>
              </p:nvSpPr>
              <p:spPr bwMode="auto">
                <a:xfrm>
                  <a:off x="2605" y="2064"/>
                  <a:ext cx="233" cy="405"/>
                </a:xfrm>
                <a:custGeom>
                  <a:avLst/>
                  <a:gdLst>
                    <a:gd name="T0" fmla="*/ 445 w 699"/>
                    <a:gd name="T1" fmla="*/ 923 h 1216"/>
                    <a:gd name="T2" fmla="*/ 560 w 699"/>
                    <a:gd name="T3" fmla="*/ 1039 h 1216"/>
                    <a:gd name="T4" fmla="*/ 606 w 699"/>
                    <a:gd name="T5" fmla="*/ 1039 h 1216"/>
                    <a:gd name="T6" fmla="*/ 684 w 699"/>
                    <a:gd name="T7" fmla="*/ 1086 h 1216"/>
                    <a:gd name="T8" fmla="*/ 699 w 699"/>
                    <a:gd name="T9" fmla="*/ 1139 h 1216"/>
                    <a:gd name="T10" fmla="*/ 676 w 699"/>
                    <a:gd name="T11" fmla="*/ 1208 h 1216"/>
                    <a:gd name="T12" fmla="*/ 614 w 699"/>
                    <a:gd name="T13" fmla="*/ 1216 h 1216"/>
                    <a:gd name="T14" fmla="*/ 537 w 699"/>
                    <a:gd name="T15" fmla="*/ 1162 h 1216"/>
                    <a:gd name="T16" fmla="*/ 383 w 699"/>
                    <a:gd name="T17" fmla="*/ 1016 h 1216"/>
                    <a:gd name="T18" fmla="*/ 284 w 699"/>
                    <a:gd name="T19" fmla="*/ 878 h 1216"/>
                    <a:gd name="T20" fmla="*/ 237 w 699"/>
                    <a:gd name="T21" fmla="*/ 769 h 1216"/>
                    <a:gd name="T22" fmla="*/ 206 w 699"/>
                    <a:gd name="T23" fmla="*/ 585 h 1216"/>
                    <a:gd name="T24" fmla="*/ 206 w 699"/>
                    <a:gd name="T25" fmla="*/ 346 h 1216"/>
                    <a:gd name="T26" fmla="*/ 198 w 699"/>
                    <a:gd name="T27" fmla="*/ 285 h 1216"/>
                    <a:gd name="T28" fmla="*/ 153 w 699"/>
                    <a:gd name="T29" fmla="*/ 239 h 1216"/>
                    <a:gd name="T30" fmla="*/ 22 w 699"/>
                    <a:gd name="T31" fmla="*/ 247 h 1216"/>
                    <a:gd name="T32" fmla="*/ 0 w 699"/>
                    <a:gd name="T33" fmla="*/ 223 h 1216"/>
                    <a:gd name="T34" fmla="*/ 29 w 699"/>
                    <a:gd name="T35" fmla="*/ 208 h 1216"/>
                    <a:gd name="T36" fmla="*/ 122 w 699"/>
                    <a:gd name="T37" fmla="*/ 200 h 1216"/>
                    <a:gd name="T38" fmla="*/ 138 w 699"/>
                    <a:gd name="T39" fmla="*/ 185 h 1216"/>
                    <a:gd name="T40" fmla="*/ 6 w 699"/>
                    <a:gd name="T41" fmla="*/ 107 h 1216"/>
                    <a:gd name="T42" fmla="*/ 6 w 699"/>
                    <a:gd name="T43" fmla="*/ 77 h 1216"/>
                    <a:gd name="T44" fmla="*/ 29 w 699"/>
                    <a:gd name="T45" fmla="*/ 70 h 1216"/>
                    <a:gd name="T46" fmla="*/ 138 w 699"/>
                    <a:gd name="T47" fmla="*/ 130 h 1216"/>
                    <a:gd name="T48" fmla="*/ 161 w 699"/>
                    <a:gd name="T49" fmla="*/ 123 h 1216"/>
                    <a:gd name="T50" fmla="*/ 138 w 699"/>
                    <a:gd name="T51" fmla="*/ 8 h 1216"/>
                    <a:gd name="T52" fmla="*/ 153 w 699"/>
                    <a:gd name="T53" fmla="*/ 0 h 1216"/>
                    <a:gd name="T54" fmla="*/ 169 w 699"/>
                    <a:gd name="T55" fmla="*/ 8 h 1216"/>
                    <a:gd name="T56" fmla="*/ 198 w 699"/>
                    <a:gd name="T57" fmla="*/ 123 h 1216"/>
                    <a:gd name="T58" fmla="*/ 222 w 699"/>
                    <a:gd name="T59" fmla="*/ 130 h 1216"/>
                    <a:gd name="T60" fmla="*/ 284 w 699"/>
                    <a:gd name="T61" fmla="*/ 8 h 1216"/>
                    <a:gd name="T62" fmla="*/ 299 w 699"/>
                    <a:gd name="T63" fmla="*/ 8 h 1216"/>
                    <a:gd name="T64" fmla="*/ 299 w 699"/>
                    <a:gd name="T65" fmla="*/ 46 h 1216"/>
                    <a:gd name="T66" fmla="*/ 260 w 699"/>
                    <a:gd name="T67" fmla="*/ 146 h 1216"/>
                    <a:gd name="T68" fmla="*/ 260 w 699"/>
                    <a:gd name="T69" fmla="*/ 200 h 1216"/>
                    <a:gd name="T70" fmla="*/ 276 w 699"/>
                    <a:gd name="T71" fmla="*/ 270 h 1216"/>
                    <a:gd name="T72" fmla="*/ 268 w 699"/>
                    <a:gd name="T73" fmla="*/ 361 h 1216"/>
                    <a:gd name="T74" fmla="*/ 276 w 699"/>
                    <a:gd name="T75" fmla="*/ 531 h 1216"/>
                    <a:gd name="T76" fmla="*/ 291 w 699"/>
                    <a:gd name="T77" fmla="*/ 639 h 1216"/>
                    <a:gd name="T78" fmla="*/ 330 w 699"/>
                    <a:gd name="T79" fmla="*/ 762 h 1216"/>
                    <a:gd name="T80" fmla="*/ 383 w 699"/>
                    <a:gd name="T81" fmla="*/ 855 h 1216"/>
                    <a:gd name="T82" fmla="*/ 445 w 699"/>
                    <a:gd name="T83" fmla="*/ 923 h 121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99"/>
                    <a:gd name="T127" fmla="*/ 0 h 1216"/>
                    <a:gd name="T128" fmla="*/ 699 w 699"/>
                    <a:gd name="T129" fmla="*/ 1216 h 121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99" h="1216">
                      <a:moveTo>
                        <a:pt x="445" y="923"/>
                      </a:moveTo>
                      <a:lnTo>
                        <a:pt x="560" y="1039"/>
                      </a:lnTo>
                      <a:lnTo>
                        <a:pt x="606" y="1039"/>
                      </a:lnTo>
                      <a:lnTo>
                        <a:pt x="684" y="1086"/>
                      </a:lnTo>
                      <a:lnTo>
                        <a:pt x="699" y="1139"/>
                      </a:lnTo>
                      <a:lnTo>
                        <a:pt x="676" y="1208"/>
                      </a:lnTo>
                      <a:lnTo>
                        <a:pt x="614" y="1216"/>
                      </a:lnTo>
                      <a:lnTo>
                        <a:pt x="537" y="1162"/>
                      </a:lnTo>
                      <a:lnTo>
                        <a:pt x="383" y="1016"/>
                      </a:lnTo>
                      <a:lnTo>
                        <a:pt x="284" y="878"/>
                      </a:lnTo>
                      <a:lnTo>
                        <a:pt x="237" y="769"/>
                      </a:lnTo>
                      <a:lnTo>
                        <a:pt x="206" y="585"/>
                      </a:lnTo>
                      <a:lnTo>
                        <a:pt x="206" y="346"/>
                      </a:lnTo>
                      <a:lnTo>
                        <a:pt x="198" y="285"/>
                      </a:lnTo>
                      <a:lnTo>
                        <a:pt x="153" y="239"/>
                      </a:lnTo>
                      <a:lnTo>
                        <a:pt x="22" y="247"/>
                      </a:lnTo>
                      <a:lnTo>
                        <a:pt x="0" y="223"/>
                      </a:lnTo>
                      <a:lnTo>
                        <a:pt x="29" y="208"/>
                      </a:lnTo>
                      <a:lnTo>
                        <a:pt x="122" y="200"/>
                      </a:lnTo>
                      <a:lnTo>
                        <a:pt x="138" y="185"/>
                      </a:lnTo>
                      <a:lnTo>
                        <a:pt x="6" y="107"/>
                      </a:lnTo>
                      <a:lnTo>
                        <a:pt x="6" y="77"/>
                      </a:lnTo>
                      <a:lnTo>
                        <a:pt x="29" y="70"/>
                      </a:lnTo>
                      <a:lnTo>
                        <a:pt x="138" y="130"/>
                      </a:lnTo>
                      <a:lnTo>
                        <a:pt x="161" y="123"/>
                      </a:lnTo>
                      <a:lnTo>
                        <a:pt x="138" y="8"/>
                      </a:lnTo>
                      <a:lnTo>
                        <a:pt x="153" y="0"/>
                      </a:lnTo>
                      <a:lnTo>
                        <a:pt x="169" y="8"/>
                      </a:lnTo>
                      <a:lnTo>
                        <a:pt x="198" y="123"/>
                      </a:lnTo>
                      <a:lnTo>
                        <a:pt x="222" y="130"/>
                      </a:lnTo>
                      <a:lnTo>
                        <a:pt x="284" y="8"/>
                      </a:lnTo>
                      <a:lnTo>
                        <a:pt x="299" y="8"/>
                      </a:lnTo>
                      <a:lnTo>
                        <a:pt x="299" y="46"/>
                      </a:lnTo>
                      <a:lnTo>
                        <a:pt x="260" y="146"/>
                      </a:lnTo>
                      <a:lnTo>
                        <a:pt x="260" y="200"/>
                      </a:lnTo>
                      <a:lnTo>
                        <a:pt x="276" y="270"/>
                      </a:lnTo>
                      <a:lnTo>
                        <a:pt x="268" y="361"/>
                      </a:lnTo>
                      <a:lnTo>
                        <a:pt x="276" y="531"/>
                      </a:lnTo>
                      <a:lnTo>
                        <a:pt x="291" y="639"/>
                      </a:lnTo>
                      <a:lnTo>
                        <a:pt x="330" y="762"/>
                      </a:lnTo>
                      <a:lnTo>
                        <a:pt x="383" y="855"/>
                      </a:lnTo>
                      <a:lnTo>
                        <a:pt x="445" y="92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202" name="Freeform 129"/>
                <p:cNvSpPr>
                  <a:spLocks noChangeAspect="1"/>
                </p:cNvSpPr>
                <p:nvPr/>
              </p:nvSpPr>
              <p:spPr bwMode="auto">
                <a:xfrm>
                  <a:off x="2887" y="2100"/>
                  <a:ext cx="305" cy="379"/>
                </a:xfrm>
                <a:custGeom>
                  <a:avLst/>
                  <a:gdLst>
                    <a:gd name="T0" fmla="*/ 15 w 915"/>
                    <a:gd name="T1" fmla="*/ 1008 h 1139"/>
                    <a:gd name="T2" fmla="*/ 0 w 915"/>
                    <a:gd name="T3" fmla="*/ 1061 h 1139"/>
                    <a:gd name="T4" fmla="*/ 15 w 915"/>
                    <a:gd name="T5" fmla="*/ 1139 h 1139"/>
                    <a:gd name="T6" fmla="*/ 70 w 915"/>
                    <a:gd name="T7" fmla="*/ 1139 h 1139"/>
                    <a:gd name="T8" fmla="*/ 231 w 915"/>
                    <a:gd name="T9" fmla="*/ 1108 h 1139"/>
                    <a:gd name="T10" fmla="*/ 408 w 915"/>
                    <a:gd name="T11" fmla="*/ 1046 h 1139"/>
                    <a:gd name="T12" fmla="*/ 554 w 915"/>
                    <a:gd name="T13" fmla="*/ 946 h 1139"/>
                    <a:gd name="T14" fmla="*/ 639 w 915"/>
                    <a:gd name="T15" fmla="*/ 816 h 1139"/>
                    <a:gd name="T16" fmla="*/ 715 w 915"/>
                    <a:gd name="T17" fmla="*/ 593 h 1139"/>
                    <a:gd name="T18" fmla="*/ 738 w 915"/>
                    <a:gd name="T19" fmla="*/ 385 h 1139"/>
                    <a:gd name="T20" fmla="*/ 738 w 915"/>
                    <a:gd name="T21" fmla="*/ 285 h 1139"/>
                    <a:gd name="T22" fmla="*/ 777 w 915"/>
                    <a:gd name="T23" fmla="*/ 224 h 1139"/>
                    <a:gd name="T24" fmla="*/ 845 w 915"/>
                    <a:gd name="T25" fmla="*/ 200 h 1139"/>
                    <a:gd name="T26" fmla="*/ 907 w 915"/>
                    <a:gd name="T27" fmla="*/ 200 h 1139"/>
                    <a:gd name="T28" fmla="*/ 915 w 915"/>
                    <a:gd name="T29" fmla="*/ 169 h 1139"/>
                    <a:gd name="T30" fmla="*/ 823 w 915"/>
                    <a:gd name="T31" fmla="*/ 177 h 1139"/>
                    <a:gd name="T32" fmla="*/ 808 w 915"/>
                    <a:gd name="T33" fmla="*/ 154 h 1139"/>
                    <a:gd name="T34" fmla="*/ 884 w 915"/>
                    <a:gd name="T35" fmla="*/ 70 h 1139"/>
                    <a:gd name="T36" fmla="*/ 868 w 915"/>
                    <a:gd name="T37" fmla="*/ 47 h 1139"/>
                    <a:gd name="T38" fmla="*/ 853 w 915"/>
                    <a:gd name="T39" fmla="*/ 62 h 1139"/>
                    <a:gd name="T40" fmla="*/ 792 w 915"/>
                    <a:gd name="T41" fmla="*/ 123 h 1139"/>
                    <a:gd name="T42" fmla="*/ 777 w 915"/>
                    <a:gd name="T43" fmla="*/ 123 h 1139"/>
                    <a:gd name="T44" fmla="*/ 777 w 915"/>
                    <a:gd name="T45" fmla="*/ 16 h 1139"/>
                    <a:gd name="T46" fmla="*/ 761 w 915"/>
                    <a:gd name="T47" fmla="*/ 0 h 1139"/>
                    <a:gd name="T48" fmla="*/ 738 w 915"/>
                    <a:gd name="T49" fmla="*/ 8 h 1139"/>
                    <a:gd name="T50" fmla="*/ 746 w 915"/>
                    <a:gd name="T51" fmla="*/ 123 h 1139"/>
                    <a:gd name="T52" fmla="*/ 730 w 915"/>
                    <a:gd name="T53" fmla="*/ 131 h 1139"/>
                    <a:gd name="T54" fmla="*/ 668 w 915"/>
                    <a:gd name="T55" fmla="*/ 70 h 1139"/>
                    <a:gd name="T56" fmla="*/ 623 w 915"/>
                    <a:gd name="T57" fmla="*/ 62 h 1139"/>
                    <a:gd name="T58" fmla="*/ 631 w 915"/>
                    <a:gd name="T59" fmla="*/ 93 h 1139"/>
                    <a:gd name="T60" fmla="*/ 699 w 915"/>
                    <a:gd name="T61" fmla="*/ 162 h 1139"/>
                    <a:gd name="T62" fmla="*/ 699 w 915"/>
                    <a:gd name="T63" fmla="*/ 200 h 1139"/>
                    <a:gd name="T64" fmla="*/ 676 w 915"/>
                    <a:gd name="T65" fmla="*/ 278 h 1139"/>
                    <a:gd name="T66" fmla="*/ 676 w 915"/>
                    <a:gd name="T67" fmla="*/ 346 h 1139"/>
                    <a:gd name="T68" fmla="*/ 676 w 915"/>
                    <a:gd name="T69" fmla="*/ 462 h 1139"/>
                    <a:gd name="T70" fmla="*/ 645 w 915"/>
                    <a:gd name="T71" fmla="*/ 608 h 1139"/>
                    <a:gd name="T72" fmla="*/ 615 w 915"/>
                    <a:gd name="T73" fmla="*/ 700 h 1139"/>
                    <a:gd name="T74" fmla="*/ 561 w 915"/>
                    <a:gd name="T75" fmla="*/ 816 h 1139"/>
                    <a:gd name="T76" fmla="*/ 499 w 915"/>
                    <a:gd name="T77" fmla="*/ 908 h 1139"/>
                    <a:gd name="T78" fmla="*/ 454 w 915"/>
                    <a:gd name="T79" fmla="*/ 954 h 1139"/>
                    <a:gd name="T80" fmla="*/ 330 w 915"/>
                    <a:gd name="T81" fmla="*/ 993 h 1139"/>
                    <a:gd name="T82" fmla="*/ 215 w 915"/>
                    <a:gd name="T83" fmla="*/ 1008 h 1139"/>
                    <a:gd name="T84" fmla="*/ 99 w 915"/>
                    <a:gd name="T85" fmla="*/ 1024 h 1139"/>
                    <a:gd name="T86" fmla="*/ 15 w 915"/>
                    <a:gd name="T87" fmla="*/ 1008 h 113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915"/>
                    <a:gd name="T133" fmla="*/ 0 h 1139"/>
                    <a:gd name="T134" fmla="*/ 915 w 915"/>
                    <a:gd name="T135" fmla="*/ 1139 h 113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915" h="1139">
                      <a:moveTo>
                        <a:pt x="15" y="1008"/>
                      </a:moveTo>
                      <a:lnTo>
                        <a:pt x="0" y="1061"/>
                      </a:lnTo>
                      <a:lnTo>
                        <a:pt x="15" y="1139"/>
                      </a:lnTo>
                      <a:lnTo>
                        <a:pt x="70" y="1139"/>
                      </a:lnTo>
                      <a:lnTo>
                        <a:pt x="231" y="1108"/>
                      </a:lnTo>
                      <a:lnTo>
                        <a:pt x="408" y="1046"/>
                      </a:lnTo>
                      <a:lnTo>
                        <a:pt x="554" y="946"/>
                      </a:lnTo>
                      <a:lnTo>
                        <a:pt x="639" y="816"/>
                      </a:lnTo>
                      <a:lnTo>
                        <a:pt x="715" y="593"/>
                      </a:lnTo>
                      <a:lnTo>
                        <a:pt x="738" y="385"/>
                      </a:lnTo>
                      <a:lnTo>
                        <a:pt x="738" y="285"/>
                      </a:lnTo>
                      <a:lnTo>
                        <a:pt x="777" y="224"/>
                      </a:lnTo>
                      <a:lnTo>
                        <a:pt x="845" y="200"/>
                      </a:lnTo>
                      <a:lnTo>
                        <a:pt x="907" y="200"/>
                      </a:lnTo>
                      <a:lnTo>
                        <a:pt x="915" y="169"/>
                      </a:lnTo>
                      <a:lnTo>
                        <a:pt x="823" y="177"/>
                      </a:lnTo>
                      <a:lnTo>
                        <a:pt x="808" y="154"/>
                      </a:lnTo>
                      <a:lnTo>
                        <a:pt x="884" y="70"/>
                      </a:lnTo>
                      <a:lnTo>
                        <a:pt x="868" y="47"/>
                      </a:lnTo>
                      <a:lnTo>
                        <a:pt x="853" y="62"/>
                      </a:lnTo>
                      <a:lnTo>
                        <a:pt x="792" y="123"/>
                      </a:lnTo>
                      <a:lnTo>
                        <a:pt x="777" y="123"/>
                      </a:lnTo>
                      <a:lnTo>
                        <a:pt x="777" y="16"/>
                      </a:lnTo>
                      <a:lnTo>
                        <a:pt x="761" y="0"/>
                      </a:lnTo>
                      <a:lnTo>
                        <a:pt x="738" y="8"/>
                      </a:lnTo>
                      <a:lnTo>
                        <a:pt x="746" y="123"/>
                      </a:lnTo>
                      <a:lnTo>
                        <a:pt x="730" y="131"/>
                      </a:lnTo>
                      <a:lnTo>
                        <a:pt x="668" y="70"/>
                      </a:lnTo>
                      <a:lnTo>
                        <a:pt x="623" y="62"/>
                      </a:lnTo>
                      <a:lnTo>
                        <a:pt x="631" y="93"/>
                      </a:lnTo>
                      <a:lnTo>
                        <a:pt x="699" y="162"/>
                      </a:lnTo>
                      <a:lnTo>
                        <a:pt x="699" y="200"/>
                      </a:lnTo>
                      <a:lnTo>
                        <a:pt x="676" y="278"/>
                      </a:lnTo>
                      <a:lnTo>
                        <a:pt x="676" y="346"/>
                      </a:lnTo>
                      <a:lnTo>
                        <a:pt x="676" y="462"/>
                      </a:lnTo>
                      <a:lnTo>
                        <a:pt x="645" y="608"/>
                      </a:lnTo>
                      <a:lnTo>
                        <a:pt x="615" y="700"/>
                      </a:lnTo>
                      <a:lnTo>
                        <a:pt x="561" y="816"/>
                      </a:lnTo>
                      <a:lnTo>
                        <a:pt x="499" y="908"/>
                      </a:lnTo>
                      <a:lnTo>
                        <a:pt x="454" y="954"/>
                      </a:lnTo>
                      <a:lnTo>
                        <a:pt x="330" y="993"/>
                      </a:lnTo>
                      <a:lnTo>
                        <a:pt x="215" y="1008"/>
                      </a:lnTo>
                      <a:lnTo>
                        <a:pt x="99" y="1024"/>
                      </a:lnTo>
                      <a:lnTo>
                        <a:pt x="15" y="100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196" name="Line 130"/>
              <p:cNvSpPr>
                <a:spLocks noChangeAspect="1" noChangeShapeType="1"/>
              </p:cNvSpPr>
              <p:nvPr/>
            </p:nvSpPr>
            <p:spPr bwMode="auto">
              <a:xfrm flipV="1">
                <a:off x="1824" y="3840"/>
                <a:ext cx="576" cy="193"/>
              </a:xfrm>
              <a:prstGeom prst="line">
                <a:avLst/>
              </a:prstGeom>
              <a:noFill/>
              <a:ln w="6350">
                <a:solidFill>
                  <a:schemeClr val="hlink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41" name="Group 131"/>
            <p:cNvGrpSpPr>
              <a:grpSpLocks noChangeAspect="1"/>
            </p:cNvGrpSpPr>
            <p:nvPr/>
          </p:nvGrpSpPr>
          <p:grpSpPr bwMode="auto">
            <a:xfrm rot="2850186">
              <a:off x="2041" y="3223"/>
              <a:ext cx="139" cy="156"/>
              <a:chOff x="1584" y="3072"/>
              <a:chExt cx="816" cy="961"/>
            </a:xfrm>
          </p:grpSpPr>
          <p:grpSp>
            <p:nvGrpSpPr>
              <p:cNvPr id="2187" name="Group 132"/>
              <p:cNvGrpSpPr>
                <a:grpSpLocks noChangeAspect="1"/>
              </p:cNvGrpSpPr>
              <p:nvPr/>
            </p:nvGrpSpPr>
            <p:grpSpPr bwMode="auto">
              <a:xfrm rot="-1717408">
                <a:off x="1584" y="3072"/>
                <a:ext cx="744" cy="912"/>
                <a:chOff x="2448" y="2064"/>
                <a:chExt cx="744" cy="912"/>
              </a:xfrm>
            </p:grpSpPr>
            <p:sp>
              <p:nvSpPr>
                <p:cNvPr id="2189" name="Freeform 133"/>
                <p:cNvSpPr>
                  <a:spLocks noChangeAspect="1"/>
                </p:cNvSpPr>
                <p:nvPr/>
              </p:nvSpPr>
              <p:spPr bwMode="auto">
                <a:xfrm>
                  <a:off x="2810" y="2195"/>
                  <a:ext cx="200" cy="202"/>
                </a:xfrm>
                <a:custGeom>
                  <a:avLst/>
                  <a:gdLst>
                    <a:gd name="T0" fmla="*/ 388 w 600"/>
                    <a:gd name="T1" fmla="*/ 289 h 608"/>
                    <a:gd name="T2" fmla="*/ 372 w 600"/>
                    <a:gd name="T3" fmla="*/ 177 h 608"/>
                    <a:gd name="T4" fmla="*/ 341 w 600"/>
                    <a:gd name="T5" fmla="*/ 78 h 608"/>
                    <a:gd name="T6" fmla="*/ 284 w 600"/>
                    <a:gd name="T7" fmla="*/ 24 h 608"/>
                    <a:gd name="T8" fmla="*/ 185 w 600"/>
                    <a:gd name="T9" fmla="*/ 0 h 608"/>
                    <a:gd name="T10" fmla="*/ 100 w 600"/>
                    <a:gd name="T11" fmla="*/ 24 h 608"/>
                    <a:gd name="T12" fmla="*/ 19 w 600"/>
                    <a:gd name="T13" fmla="*/ 123 h 608"/>
                    <a:gd name="T14" fmla="*/ 0 w 600"/>
                    <a:gd name="T15" fmla="*/ 243 h 608"/>
                    <a:gd name="T16" fmla="*/ 19 w 600"/>
                    <a:gd name="T17" fmla="*/ 370 h 608"/>
                    <a:gd name="T18" fmla="*/ 50 w 600"/>
                    <a:gd name="T19" fmla="*/ 447 h 608"/>
                    <a:gd name="T20" fmla="*/ 88 w 600"/>
                    <a:gd name="T21" fmla="*/ 528 h 608"/>
                    <a:gd name="T22" fmla="*/ 130 w 600"/>
                    <a:gd name="T23" fmla="*/ 582 h 608"/>
                    <a:gd name="T24" fmla="*/ 177 w 600"/>
                    <a:gd name="T25" fmla="*/ 608 h 608"/>
                    <a:gd name="T26" fmla="*/ 242 w 600"/>
                    <a:gd name="T27" fmla="*/ 585 h 608"/>
                    <a:gd name="T28" fmla="*/ 307 w 600"/>
                    <a:gd name="T29" fmla="*/ 531 h 608"/>
                    <a:gd name="T30" fmla="*/ 349 w 600"/>
                    <a:gd name="T31" fmla="*/ 455 h 608"/>
                    <a:gd name="T32" fmla="*/ 388 w 600"/>
                    <a:gd name="T33" fmla="*/ 390 h 608"/>
                    <a:gd name="T34" fmla="*/ 400 w 600"/>
                    <a:gd name="T35" fmla="*/ 351 h 608"/>
                    <a:gd name="T36" fmla="*/ 565 w 600"/>
                    <a:gd name="T37" fmla="*/ 293 h 608"/>
                    <a:gd name="T38" fmla="*/ 600 w 600"/>
                    <a:gd name="T39" fmla="*/ 270 h 608"/>
                    <a:gd name="T40" fmla="*/ 580 w 600"/>
                    <a:gd name="T41" fmla="*/ 235 h 608"/>
                    <a:gd name="T42" fmla="*/ 388 w 600"/>
                    <a:gd name="T43" fmla="*/ 289 h 60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00"/>
                    <a:gd name="T67" fmla="*/ 0 h 608"/>
                    <a:gd name="T68" fmla="*/ 600 w 600"/>
                    <a:gd name="T69" fmla="*/ 608 h 60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00" h="608">
                      <a:moveTo>
                        <a:pt x="388" y="289"/>
                      </a:moveTo>
                      <a:lnTo>
                        <a:pt x="372" y="177"/>
                      </a:lnTo>
                      <a:lnTo>
                        <a:pt x="341" y="78"/>
                      </a:lnTo>
                      <a:lnTo>
                        <a:pt x="284" y="24"/>
                      </a:lnTo>
                      <a:lnTo>
                        <a:pt x="185" y="0"/>
                      </a:lnTo>
                      <a:lnTo>
                        <a:pt x="100" y="24"/>
                      </a:lnTo>
                      <a:lnTo>
                        <a:pt x="19" y="123"/>
                      </a:lnTo>
                      <a:lnTo>
                        <a:pt x="0" y="243"/>
                      </a:lnTo>
                      <a:lnTo>
                        <a:pt x="19" y="370"/>
                      </a:lnTo>
                      <a:lnTo>
                        <a:pt x="50" y="447"/>
                      </a:lnTo>
                      <a:lnTo>
                        <a:pt x="88" y="528"/>
                      </a:lnTo>
                      <a:lnTo>
                        <a:pt x="130" y="582"/>
                      </a:lnTo>
                      <a:lnTo>
                        <a:pt x="177" y="608"/>
                      </a:lnTo>
                      <a:lnTo>
                        <a:pt x="242" y="585"/>
                      </a:lnTo>
                      <a:lnTo>
                        <a:pt x="307" y="531"/>
                      </a:lnTo>
                      <a:lnTo>
                        <a:pt x="349" y="455"/>
                      </a:lnTo>
                      <a:lnTo>
                        <a:pt x="388" y="390"/>
                      </a:lnTo>
                      <a:lnTo>
                        <a:pt x="400" y="351"/>
                      </a:lnTo>
                      <a:lnTo>
                        <a:pt x="565" y="293"/>
                      </a:lnTo>
                      <a:lnTo>
                        <a:pt x="600" y="270"/>
                      </a:lnTo>
                      <a:lnTo>
                        <a:pt x="580" y="235"/>
                      </a:lnTo>
                      <a:lnTo>
                        <a:pt x="388" y="289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90" name="Freeform 134"/>
                <p:cNvSpPr>
                  <a:spLocks noChangeAspect="1"/>
                </p:cNvSpPr>
                <p:nvPr/>
              </p:nvSpPr>
              <p:spPr bwMode="auto">
                <a:xfrm>
                  <a:off x="2712" y="2413"/>
                  <a:ext cx="206" cy="361"/>
                </a:xfrm>
                <a:custGeom>
                  <a:avLst/>
                  <a:gdLst>
                    <a:gd name="T0" fmla="*/ 208 w 619"/>
                    <a:gd name="T1" fmla="*/ 161 h 1085"/>
                    <a:gd name="T2" fmla="*/ 284 w 619"/>
                    <a:gd name="T3" fmla="*/ 80 h 1085"/>
                    <a:gd name="T4" fmla="*/ 411 w 619"/>
                    <a:gd name="T5" fmla="*/ 3 h 1085"/>
                    <a:gd name="T6" fmla="*/ 469 w 619"/>
                    <a:gd name="T7" fmla="*/ 0 h 1085"/>
                    <a:gd name="T8" fmla="*/ 573 w 619"/>
                    <a:gd name="T9" fmla="*/ 34 h 1085"/>
                    <a:gd name="T10" fmla="*/ 619 w 619"/>
                    <a:gd name="T11" fmla="*/ 85 h 1085"/>
                    <a:gd name="T12" fmla="*/ 619 w 619"/>
                    <a:gd name="T13" fmla="*/ 161 h 1085"/>
                    <a:gd name="T14" fmla="*/ 542 w 619"/>
                    <a:gd name="T15" fmla="*/ 304 h 1085"/>
                    <a:gd name="T16" fmla="*/ 458 w 619"/>
                    <a:gd name="T17" fmla="*/ 415 h 1085"/>
                    <a:gd name="T18" fmla="*/ 422 w 619"/>
                    <a:gd name="T19" fmla="*/ 508 h 1085"/>
                    <a:gd name="T20" fmla="*/ 399 w 619"/>
                    <a:gd name="T21" fmla="*/ 615 h 1085"/>
                    <a:gd name="T22" fmla="*/ 422 w 619"/>
                    <a:gd name="T23" fmla="*/ 719 h 1085"/>
                    <a:gd name="T24" fmla="*/ 445 w 619"/>
                    <a:gd name="T25" fmla="*/ 820 h 1085"/>
                    <a:gd name="T26" fmla="*/ 445 w 619"/>
                    <a:gd name="T27" fmla="*/ 935 h 1085"/>
                    <a:gd name="T28" fmla="*/ 411 w 619"/>
                    <a:gd name="T29" fmla="*/ 1005 h 1085"/>
                    <a:gd name="T30" fmla="*/ 334 w 619"/>
                    <a:gd name="T31" fmla="*/ 1043 h 1085"/>
                    <a:gd name="T32" fmla="*/ 242 w 619"/>
                    <a:gd name="T33" fmla="*/ 1085 h 1085"/>
                    <a:gd name="T34" fmla="*/ 157 w 619"/>
                    <a:gd name="T35" fmla="*/ 1085 h 1085"/>
                    <a:gd name="T36" fmla="*/ 100 w 619"/>
                    <a:gd name="T37" fmla="*/ 1054 h 1085"/>
                    <a:gd name="T38" fmla="*/ 23 w 619"/>
                    <a:gd name="T39" fmla="*/ 927 h 1085"/>
                    <a:gd name="T40" fmla="*/ 0 w 619"/>
                    <a:gd name="T41" fmla="*/ 797 h 1085"/>
                    <a:gd name="T42" fmla="*/ 8 w 619"/>
                    <a:gd name="T43" fmla="*/ 628 h 1085"/>
                    <a:gd name="T44" fmla="*/ 65 w 619"/>
                    <a:gd name="T45" fmla="*/ 415 h 1085"/>
                    <a:gd name="T46" fmla="*/ 123 w 619"/>
                    <a:gd name="T47" fmla="*/ 277 h 1085"/>
                    <a:gd name="T48" fmla="*/ 208 w 619"/>
                    <a:gd name="T49" fmla="*/ 161 h 108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19"/>
                    <a:gd name="T76" fmla="*/ 0 h 1085"/>
                    <a:gd name="T77" fmla="*/ 619 w 619"/>
                    <a:gd name="T78" fmla="*/ 1085 h 108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19" h="1085">
                      <a:moveTo>
                        <a:pt x="208" y="161"/>
                      </a:moveTo>
                      <a:lnTo>
                        <a:pt x="284" y="80"/>
                      </a:lnTo>
                      <a:lnTo>
                        <a:pt x="411" y="3"/>
                      </a:lnTo>
                      <a:lnTo>
                        <a:pt x="469" y="0"/>
                      </a:lnTo>
                      <a:lnTo>
                        <a:pt x="573" y="34"/>
                      </a:lnTo>
                      <a:lnTo>
                        <a:pt x="619" y="85"/>
                      </a:lnTo>
                      <a:lnTo>
                        <a:pt x="619" y="161"/>
                      </a:lnTo>
                      <a:lnTo>
                        <a:pt x="542" y="304"/>
                      </a:lnTo>
                      <a:lnTo>
                        <a:pt x="458" y="415"/>
                      </a:lnTo>
                      <a:lnTo>
                        <a:pt x="422" y="508"/>
                      </a:lnTo>
                      <a:lnTo>
                        <a:pt x="399" y="615"/>
                      </a:lnTo>
                      <a:lnTo>
                        <a:pt x="422" y="719"/>
                      </a:lnTo>
                      <a:lnTo>
                        <a:pt x="445" y="820"/>
                      </a:lnTo>
                      <a:lnTo>
                        <a:pt x="445" y="935"/>
                      </a:lnTo>
                      <a:lnTo>
                        <a:pt x="411" y="1005"/>
                      </a:lnTo>
                      <a:lnTo>
                        <a:pt x="334" y="1043"/>
                      </a:lnTo>
                      <a:lnTo>
                        <a:pt x="242" y="1085"/>
                      </a:lnTo>
                      <a:lnTo>
                        <a:pt x="157" y="1085"/>
                      </a:lnTo>
                      <a:lnTo>
                        <a:pt x="100" y="1054"/>
                      </a:lnTo>
                      <a:lnTo>
                        <a:pt x="23" y="927"/>
                      </a:lnTo>
                      <a:lnTo>
                        <a:pt x="0" y="797"/>
                      </a:lnTo>
                      <a:lnTo>
                        <a:pt x="8" y="628"/>
                      </a:lnTo>
                      <a:lnTo>
                        <a:pt x="65" y="415"/>
                      </a:lnTo>
                      <a:lnTo>
                        <a:pt x="123" y="277"/>
                      </a:lnTo>
                      <a:lnTo>
                        <a:pt x="208" y="16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91" name="Freeform 135"/>
                <p:cNvSpPr>
                  <a:spLocks noChangeAspect="1"/>
                </p:cNvSpPr>
                <p:nvPr/>
              </p:nvSpPr>
              <p:spPr bwMode="auto">
                <a:xfrm>
                  <a:off x="2726" y="2706"/>
                  <a:ext cx="261" cy="270"/>
                </a:xfrm>
                <a:custGeom>
                  <a:avLst/>
                  <a:gdLst>
                    <a:gd name="T0" fmla="*/ 0 w 782"/>
                    <a:gd name="T1" fmla="*/ 76 h 808"/>
                    <a:gd name="T2" fmla="*/ 66 w 782"/>
                    <a:gd name="T3" fmla="*/ 0 h 808"/>
                    <a:gd name="T4" fmla="*/ 163 w 782"/>
                    <a:gd name="T5" fmla="*/ 0 h 808"/>
                    <a:gd name="T6" fmla="*/ 343 w 782"/>
                    <a:gd name="T7" fmla="*/ 19 h 808"/>
                    <a:gd name="T8" fmla="*/ 555 w 782"/>
                    <a:gd name="T9" fmla="*/ 30 h 808"/>
                    <a:gd name="T10" fmla="*/ 636 w 782"/>
                    <a:gd name="T11" fmla="*/ 65 h 808"/>
                    <a:gd name="T12" fmla="*/ 670 w 782"/>
                    <a:gd name="T13" fmla="*/ 110 h 808"/>
                    <a:gd name="T14" fmla="*/ 678 w 782"/>
                    <a:gd name="T15" fmla="*/ 180 h 808"/>
                    <a:gd name="T16" fmla="*/ 654 w 782"/>
                    <a:gd name="T17" fmla="*/ 253 h 808"/>
                    <a:gd name="T18" fmla="*/ 589 w 782"/>
                    <a:gd name="T19" fmla="*/ 365 h 808"/>
                    <a:gd name="T20" fmla="*/ 504 w 782"/>
                    <a:gd name="T21" fmla="*/ 457 h 808"/>
                    <a:gd name="T22" fmla="*/ 439 w 782"/>
                    <a:gd name="T23" fmla="*/ 541 h 808"/>
                    <a:gd name="T24" fmla="*/ 412 w 782"/>
                    <a:gd name="T25" fmla="*/ 607 h 808"/>
                    <a:gd name="T26" fmla="*/ 393 w 782"/>
                    <a:gd name="T27" fmla="*/ 653 h 808"/>
                    <a:gd name="T28" fmla="*/ 400 w 782"/>
                    <a:gd name="T29" fmla="*/ 689 h 808"/>
                    <a:gd name="T30" fmla="*/ 405 w 782"/>
                    <a:gd name="T31" fmla="*/ 711 h 808"/>
                    <a:gd name="T32" fmla="*/ 482 w 782"/>
                    <a:gd name="T33" fmla="*/ 711 h 808"/>
                    <a:gd name="T34" fmla="*/ 601 w 782"/>
                    <a:gd name="T35" fmla="*/ 692 h 808"/>
                    <a:gd name="T36" fmla="*/ 678 w 782"/>
                    <a:gd name="T37" fmla="*/ 692 h 808"/>
                    <a:gd name="T38" fmla="*/ 758 w 782"/>
                    <a:gd name="T39" fmla="*/ 723 h 808"/>
                    <a:gd name="T40" fmla="*/ 782 w 782"/>
                    <a:gd name="T41" fmla="*/ 761 h 808"/>
                    <a:gd name="T42" fmla="*/ 758 w 782"/>
                    <a:gd name="T43" fmla="*/ 796 h 808"/>
                    <a:gd name="T44" fmla="*/ 724 w 782"/>
                    <a:gd name="T45" fmla="*/ 808 h 808"/>
                    <a:gd name="T46" fmla="*/ 670 w 782"/>
                    <a:gd name="T47" fmla="*/ 792 h 808"/>
                    <a:gd name="T48" fmla="*/ 597 w 782"/>
                    <a:gd name="T49" fmla="*/ 749 h 808"/>
                    <a:gd name="T50" fmla="*/ 520 w 782"/>
                    <a:gd name="T51" fmla="*/ 757 h 808"/>
                    <a:gd name="T52" fmla="*/ 393 w 782"/>
                    <a:gd name="T53" fmla="*/ 780 h 808"/>
                    <a:gd name="T54" fmla="*/ 355 w 782"/>
                    <a:gd name="T55" fmla="*/ 773 h 808"/>
                    <a:gd name="T56" fmla="*/ 335 w 782"/>
                    <a:gd name="T57" fmla="*/ 746 h 808"/>
                    <a:gd name="T58" fmla="*/ 335 w 782"/>
                    <a:gd name="T59" fmla="*/ 681 h 808"/>
                    <a:gd name="T60" fmla="*/ 335 w 782"/>
                    <a:gd name="T61" fmla="*/ 588 h 808"/>
                    <a:gd name="T62" fmla="*/ 389 w 782"/>
                    <a:gd name="T63" fmla="*/ 518 h 808"/>
                    <a:gd name="T64" fmla="*/ 470 w 782"/>
                    <a:gd name="T65" fmla="*/ 414 h 808"/>
                    <a:gd name="T66" fmla="*/ 540 w 782"/>
                    <a:gd name="T67" fmla="*/ 323 h 808"/>
                    <a:gd name="T68" fmla="*/ 586 w 782"/>
                    <a:gd name="T69" fmla="*/ 253 h 808"/>
                    <a:gd name="T70" fmla="*/ 609 w 782"/>
                    <a:gd name="T71" fmla="*/ 192 h 808"/>
                    <a:gd name="T72" fmla="*/ 597 w 782"/>
                    <a:gd name="T73" fmla="*/ 157 h 808"/>
                    <a:gd name="T74" fmla="*/ 566 w 782"/>
                    <a:gd name="T75" fmla="*/ 115 h 808"/>
                    <a:gd name="T76" fmla="*/ 520 w 782"/>
                    <a:gd name="T77" fmla="*/ 103 h 808"/>
                    <a:gd name="T78" fmla="*/ 470 w 782"/>
                    <a:gd name="T79" fmla="*/ 103 h 808"/>
                    <a:gd name="T80" fmla="*/ 358 w 782"/>
                    <a:gd name="T81" fmla="*/ 103 h 808"/>
                    <a:gd name="T82" fmla="*/ 193 w 782"/>
                    <a:gd name="T83" fmla="*/ 134 h 808"/>
                    <a:gd name="T84" fmla="*/ 70 w 782"/>
                    <a:gd name="T85" fmla="*/ 146 h 808"/>
                    <a:gd name="T86" fmla="*/ 20 w 782"/>
                    <a:gd name="T87" fmla="*/ 134 h 808"/>
                    <a:gd name="T88" fmla="*/ 0 w 782"/>
                    <a:gd name="T89" fmla="*/ 115 h 808"/>
                    <a:gd name="T90" fmla="*/ 0 w 782"/>
                    <a:gd name="T91" fmla="*/ 76 h 80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782"/>
                    <a:gd name="T139" fmla="*/ 0 h 808"/>
                    <a:gd name="T140" fmla="*/ 782 w 782"/>
                    <a:gd name="T141" fmla="*/ 808 h 80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782" h="808">
                      <a:moveTo>
                        <a:pt x="0" y="76"/>
                      </a:moveTo>
                      <a:lnTo>
                        <a:pt x="66" y="0"/>
                      </a:lnTo>
                      <a:lnTo>
                        <a:pt x="163" y="0"/>
                      </a:lnTo>
                      <a:lnTo>
                        <a:pt x="343" y="19"/>
                      </a:lnTo>
                      <a:lnTo>
                        <a:pt x="555" y="30"/>
                      </a:lnTo>
                      <a:lnTo>
                        <a:pt x="636" y="65"/>
                      </a:lnTo>
                      <a:lnTo>
                        <a:pt x="670" y="110"/>
                      </a:lnTo>
                      <a:lnTo>
                        <a:pt x="678" y="180"/>
                      </a:lnTo>
                      <a:lnTo>
                        <a:pt x="654" y="253"/>
                      </a:lnTo>
                      <a:lnTo>
                        <a:pt x="589" y="365"/>
                      </a:lnTo>
                      <a:lnTo>
                        <a:pt x="504" y="457"/>
                      </a:lnTo>
                      <a:lnTo>
                        <a:pt x="439" y="541"/>
                      </a:lnTo>
                      <a:lnTo>
                        <a:pt x="412" y="607"/>
                      </a:lnTo>
                      <a:lnTo>
                        <a:pt x="393" y="653"/>
                      </a:lnTo>
                      <a:lnTo>
                        <a:pt x="400" y="689"/>
                      </a:lnTo>
                      <a:lnTo>
                        <a:pt x="405" y="711"/>
                      </a:lnTo>
                      <a:lnTo>
                        <a:pt x="482" y="711"/>
                      </a:lnTo>
                      <a:lnTo>
                        <a:pt x="601" y="692"/>
                      </a:lnTo>
                      <a:lnTo>
                        <a:pt x="678" y="692"/>
                      </a:lnTo>
                      <a:lnTo>
                        <a:pt x="758" y="723"/>
                      </a:lnTo>
                      <a:lnTo>
                        <a:pt x="782" y="761"/>
                      </a:lnTo>
                      <a:lnTo>
                        <a:pt x="758" y="796"/>
                      </a:lnTo>
                      <a:lnTo>
                        <a:pt x="724" y="808"/>
                      </a:lnTo>
                      <a:lnTo>
                        <a:pt x="670" y="792"/>
                      </a:lnTo>
                      <a:lnTo>
                        <a:pt x="597" y="749"/>
                      </a:lnTo>
                      <a:lnTo>
                        <a:pt x="520" y="757"/>
                      </a:lnTo>
                      <a:lnTo>
                        <a:pt x="393" y="780"/>
                      </a:lnTo>
                      <a:lnTo>
                        <a:pt x="355" y="773"/>
                      </a:lnTo>
                      <a:lnTo>
                        <a:pt x="335" y="746"/>
                      </a:lnTo>
                      <a:lnTo>
                        <a:pt x="335" y="681"/>
                      </a:lnTo>
                      <a:lnTo>
                        <a:pt x="335" y="588"/>
                      </a:lnTo>
                      <a:lnTo>
                        <a:pt x="389" y="518"/>
                      </a:lnTo>
                      <a:lnTo>
                        <a:pt x="470" y="414"/>
                      </a:lnTo>
                      <a:lnTo>
                        <a:pt x="540" y="323"/>
                      </a:lnTo>
                      <a:lnTo>
                        <a:pt x="586" y="253"/>
                      </a:lnTo>
                      <a:lnTo>
                        <a:pt x="609" y="192"/>
                      </a:lnTo>
                      <a:lnTo>
                        <a:pt x="597" y="157"/>
                      </a:lnTo>
                      <a:lnTo>
                        <a:pt x="566" y="115"/>
                      </a:lnTo>
                      <a:lnTo>
                        <a:pt x="520" y="103"/>
                      </a:lnTo>
                      <a:lnTo>
                        <a:pt x="470" y="103"/>
                      </a:lnTo>
                      <a:lnTo>
                        <a:pt x="358" y="103"/>
                      </a:lnTo>
                      <a:lnTo>
                        <a:pt x="193" y="134"/>
                      </a:lnTo>
                      <a:lnTo>
                        <a:pt x="70" y="146"/>
                      </a:lnTo>
                      <a:lnTo>
                        <a:pt x="20" y="134"/>
                      </a:lnTo>
                      <a:lnTo>
                        <a:pt x="0" y="115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92" name="Freeform 136"/>
                <p:cNvSpPr>
                  <a:spLocks noChangeAspect="1"/>
                </p:cNvSpPr>
                <p:nvPr/>
              </p:nvSpPr>
              <p:spPr bwMode="auto">
                <a:xfrm>
                  <a:off x="2448" y="2645"/>
                  <a:ext cx="331" cy="256"/>
                </a:xfrm>
                <a:custGeom>
                  <a:avLst/>
                  <a:gdLst>
                    <a:gd name="T0" fmla="*/ 808 w 992"/>
                    <a:gd name="T1" fmla="*/ 320 h 770"/>
                    <a:gd name="T2" fmla="*/ 823 w 992"/>
                    <a:gd name="T3" fmla="*/ 219 h 770"/>
                    <a:gd name="T4" fmla="*/ 881 w 992"/>
                    <a:gd name="T5" fmla="*/ 181 h 770"/>
                    <a:gd name="T6" fmla="*/ 950 w 992"/>
                    <a:gd name="T7" fmla="*/ 174 h 770"/>
                    <a:gd name="T8" fmla="*/ 992 w 992"/>
                    <a:gd name="T9" fmla="*/ 219 h 770"/>
                    <a:gd name="T10" fmla="*/ 973 w 992"/>
                    <a:gd name="T11" fmla="*/ 308 h 770"/>
                    <a:gd name="T12" fmla="*/ 935 w 992"/>
                    <a:gd name="T13" fmla="*/ 427 h 770"/>
                    <a:gd name="T14" fmla="*/ 857 w 992"/>
                    <a:gd name="T15" fmla="*/ 562 h 770"/>
                    <a:gd name="T16" fmla="*/ 761 w 992"/>
                    <a:gd name="T17" fmla="*/ 677 h 770"/>
                    <a:gd name="T18" fmla="*/ 681 w 992"/>
                    <a:gd name="T19" fmla="*/ 739 h 770"/>
                    <a:gd name="T20" fmla="*/ 592 w 992"/>
                    <a:gd name="T21" fmla="*/ 770 h 770"/>
                    <a:gd name="T22" fmla="*/ 507 w 992"/>
                    <a:gd name="T23" fmla="*/ 759 h 770"/>
                    <a:gd name="T24" fmla="*/ 442 w 992"/>
                    <a:gd name="T25" fmla="*/ 723 h 770"/>
                    <a:gd name="T26" fmla="*/ 419 w 992"/>
                    <a:gd name="T27" fmla="*/ 666 h 770"/>
                    <a:gd name="T28" fmla="*/ 392 w 992"/>
                    <a:gd name="T29" fmla="*/ 566 h 770"/>
                    <a:gd name="T30" fmla="*/ 361 w 992"/>
                    <a:gd name="T31" fmla="*/ 382 h 770"/>
                    <a:gd name="T32" fmla="*/ 338 w 992"/>
                    <a:gd name="T33" fmla="*/ 254 h 770"/>
                    <a:gd name="T34" fmla="*/ 338 w 992"/>
                    <a:gd name="T35" fmla="*/ 104 h 770"/>
                    <a:gd name="T36" fmla="*/ 323 w 992"/>
                    <a:gd name="T37" fmla="*/ 78 h 770"/>
                    <a:gd name="T38" fmla="*/ 277 w 992"/>
                    <a:gd name="T39" fmla="*/ 70 h 770"/>
                    <a:gd name="T40" fmla="*/ 223 w 992"/>
                    <a:gd name="T41" fmla="*/ 112 h 770"/>
                    <a:gd name="T42" fmla="*/ 173 w 992"/>
                    <a:gd name="T43" fmla="*/ 181 h 770"/>
                    <a:gd name="T44" fmla="*/ 115 w 992"/>
                    <a:gd name="T45" fmla="*/ 219 h 770"/>
                    <a:gd name="T46" fmla="*/ 27 w 992"/>
                    <a:gd name="T47" fmla="*/ 219 h 770"/>
                    <a:gd name="T48" fmla="*/ 0 w 992"/>
                    <a:gd name="T49" fmla="*/ 196 h 770"/>
                    <a:gd name="T50" fmla="*/ 0 w 992"/>
                    <a:gd name="T51" fmla="*/ 158 h 770"/>
                    <a:gd name="T52" fmla="*/ 39 w 992"/>
                    <a:gd name="T53" fmla="*/ 123 h 770"/>
                    <a:gd name="T54" fmla="*/ 81 w 992"/>
                    <a:gd name="T55" fmla="*/ 135 h 770"/>
                    <a:gd name="T56" fmla="*/ 119 w 992"/>
                    <a:gd name="T57" fmla="*/ 127 h 770"/>
                    <a:gd name="T58" fmla="*/ 189 w 992"/>
                    <a:gd name="T59" fmla="*/ 78 h 770"/>
                    <a:gd name="T60" fmla="*/ 257 w 992"/>
                    <a:gd name="T61" fmla="*/ 23 h 770"/>
                    <a:gd name="T62" fmla="*/ 323 w 992"/>
                    <a:gd name="T63" fmla="*/ 8 h 770"/>
                    <a:gd name="T64" fmla="*/ 415 w 992"/>
                    <a:gd name="T65" fmla="*/ 0 h 770"/>
                    <a:gd name="T66" fmla="*/ 419 w 992"/>
                    <a:gd name="T67" fmla="*/ 42 h 770"/>
                    <a:gd name="T68" fmla="*/ 397 w 992"/>
                    <a:gd name="T69" fmla="*/ 89 h 770"/>
                    <a:gd name="T70" fmla="*/ 392 w 992"/>
                    <a:gd name="T71" fmla="*/ 208 h 770"/>
                    <a:gd name="T72" fmla="*/ 419 w 992"/>
                    <a:gd name="T73" fmla="*/ 366 h 770"/>
                    <a:gd name="T74" fmla="*/ 462 w 992"/>
                    <a:gd name="T75" fmla="*/ 520 h 770"/>
                    <a:gd name="T76" fmla="*/ 499 w 992"/>
                    <a:gd name="T77" fmla="*/ 612 h 770"/>
                    <a:gd name="T78" fmla="*/ 558 w 992"/>
                    <a:gd name="T79" fmla="*/ 655 h 770"/>
                    <a:gd name="T80" fmla="*/ 615 w 992"/>
                    <a:gd name="T81" fmla="*/ 655 h 770"/>
                    <a:gd name="T82" fmla="*/ 673 w 992"/>
                    <a:gd name="T83" fmla="*/ 612 h 770"/>
                    <a:gd name="T84" fmla="*/ 750 w 992"/>
                    <a:gd name="T85" fmla="*/ 515 h 770"/>
                    <a:gd name="T86" fmla="*/ 800 w 992"/>
                    <a:gd name="T87" fmla="*/ 377 h 770"/>
                    <a:gd name="T88" fmla="*/ 808 w 992"/>
                    <a:gd name="T89" fmla="*/ 320 h 77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992"/>
                    <a:gd name="T136" fmla="*/ 0 h 770"/>
                    <a:gd name="T137" fmla="*/ 992 w 992"/>
                    <a:gd name="T138" fmla="*/ 770 h 77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992" h="770">
                      <a:moveTo>
                        <a:pt x="808" y="320"/>
                      </a:moveTo>
                      <a:lnTo>
                        <a:pt x="823" y="219"/>
                      </a:lnTo>
                      <a:lnTo>
                        <a:pt x="881" y="181"/>
                      </a:lnTo>
                      <a:lnTo>
                        <a:pt x="950" y="174"/>
                      </a:lnTo>
                      <a:lnTo>
                        <a:pt x="992" y="219"/>
                      </a:lnTo>
                      <a:lnTo>
                        <a:pt x="973" y="308"/>
                      </a:lnTo>
                      <a:lnTo>
                        <a:pt x="935" y="427"/>
                      </a:lnTo>
                      <a:lnTo>
                        <a:pt x="857" y="562"/>
                      </a:lnTo>
                      <a:lnTo>
                        <a:pt x="761" y="677"/>
                      </a:lnTo>
                      <a:lnTo>
                        <a:pt x="681" y="739"/>
                      </a:lnTo>
                      <a:lnTo>
                        <a:pt x="592" y="770"/>
                      </a:lnTo>
                      <a:lnTo>
                        <a:pt x="507" y="759"/>
                      </a:lnTo>
                      <a:lnTo>
                        <a:pt x="442" y="723"/>
                      </a:lnTo>
                      <a:lnTo>
                        <a:pt x="419" y="666"/>
                      </a:lnTo>
                      <a:lnTo>
                        <a:pt x="392" y="566"/>
                      </a:lnTo>
                      <a:lnTo>
                        <a:pt x="361" y="382"/>
                      </a:lnTo>
                      <a:lnTo>
                        <a:pt x="338" y="254"/>
                      </a:lnTo>
                      <a:lnTo>
                        <a:pt x="338" y="104"/>
                      </a:lnTo>
                      <a:lnTo>
                        <a:pt x="323" y="78"/>
                      </a:lnTo>
                      <a:lnTo>
                        <a:pt x="277" y="70"/>
                      </a:lnTo>
                      <a:lnTo>
                        <a:pt x="223" y="112"/>
                      </a:lnTo>
                      <a:lnTo>
                        <a:pt x="173" y="181"/>
                      </a:lnTo>
                      <a:lnTo>
                        <a:pt x="115" y="219"/>
                      </a:lnTo>
                      <a:lnTo>
                        <a:pt x="27" y="219"/>
                      </a:lnTo>
                      <a:lnTo>
                        <a:pt x="0" y="196"/>
                      </a:lnTo>
                      <a:lnTo>
                        <a:pt x="0" y="158"/>
                      </a:lnTo>
                      <a:lnTo>
                        <a:pt x="39" y="123"/>
                      </a:lnTo>
                      <a:lnTo>
                        <a:pt x="81" y="135"/>
                      </a:lnTo>
                      <a:lnTo>
                        <a:pt x="119" y="127"/>
                      </a:lnTo>
                      <a:lnTo>
                        <a:pt x="189" y="78"/>
                      </a:lnTo>
                      <a:lnTo>
                        <a:pt x="257" y="23"/>
                      </a:lnTo>
                      <a:lnTo>
                        <a:pt x="323" y="8"/>
                      </a:lnTo>
                      <a:lnTo>
                        <a:pt x="415" y="0"/>
                      </a:lnTo>
                      <a:lnTo>
                        <a:pt x="419" y="42"/>
                      </a:lnTo>
                      <a:lnTo>
                        <a:pt x="397" y="89"/>
                      </a:lnTo>
                      <a:lnTo>
                        <a:pt x="392" y="208"/>
                      </a:lnTo>
                      <a:lnTo>
                        <a:pt x="419" y="366"/>
                      </a:lnTo>
                      <a:lnTo>
                        <a:pt x="462" y="520"/>
                      </a:lnTo>
                      <a:lnTo>
                        <a:pt x="499" y="612"/>
                      </a:lnTo>
                      <a:lnTo>
                        <a:pt x="558" y="655"/>
                      </a:lnTo>
                      <a:lnTo>
                        <a:pt x="615" y="655"/>
                      </a:lnTo>
                      <a:lnTo>
                        <a:pt x="673" y="612"/>
                      </a:lnTo>
                      <a:lnTo>
                        <a:pt x="750" y="515"/>
                      </a:lnTo>
                      <a:lnTo>
                        <a:pt x="800" y="377"/>
                      </a:lnTo>
                      <a:lnTo>
                        <a:pt x="808" y="32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93" name="Freeform 137"/>
                <p:cNvSpPr>
                  <a:spLocks noChangeAspect="1"/>
                </p:cNvSpPr>
                <p:nvPr/>
              </p:nvSpPr>
              <p:spPr bwMode="auto">
                <a:xfrm>
                  <a:off x="2605" y="2064"/>
                  <a:ext cx="233" cy="405"/>
                </a:xfrm>
                <a:custGeom>
                  <a:avLst/>
                  <a:gdLst>
                    <a:gd name="T0" fmla="*/ 445 w 699"/>
                    <a:gd name="T1" fmla="*/ 923 h 1216"/>
                    <a:gd name="T2" fmla="*/ 560 w 699"/>
                    <a:gd name="T3" fmla="*/ 1039 h 1216"/>
                    <a:gd name="T4" fmla="*/ 606 w 699"/>
                    <a:gd name="T5" fmla="*/ 1039 h 1216"/>
                    <a:gd name="T6" fmla="*/ 684 w 699"/>
                    <a:gd name="T7" fmla="*/ 1086 h 1216"/>
                    <a:gd name="T8" fmla="*/ 699 w 699"/>
                    <a:gd name="T9" fmla="*/ 1139 h 1216"/>
                    <a:gd name="T10" fmla="*/ 676 w 699"/>
                    <a:gd name="T11" fmla="*/ 1208 h 1216"/>
                    <a:gd name="T12" fmla="*/ 614 w 699"/>
                    <a:gd name="T13" fmla="*/ 1216 h 1216"/>
                    <a:gd name="T14" fmla="*/ 537 w 699"/>
                    <a:gd name="T15" fmla="*/ 1162 h 1216"/>
                    <a:gd name="T16" fmla="*/ 383 w 699"/>
                    <a:gd name="T17" fmla="*/ 1016 h 1216"/>
                    <a:gd name="T18" fmla="*/ 284 w 699"/>
                    <a:gd name="T19" fmla="*/ 878 h 1216"/>
                    <a:gd name="T20" fmla="*/ 237 w 699"/>
                    <a:gd name="T21" fmla="*/ 769 h 1216"/>
                    <a:gd name="T22" fmla="*/ 206 w 699"/>
                    <a:gd name="T23" fmla="*/ 585 h 1216"/>
                    <a:gd name="T24" fmla="*/ 206 w 699"/>
                    <a:gd name="T25" fmla="*/ 346 h 1216"/>
                    <a:gd name="T26" fmla="*/ 198 w 699"/>
                    <a:gd name="T27" fmla="*/ 285 h 1216"/>
                    <a:gd name="T28" fmla="*/ 153 w 699"/>
                    <a:gd name="T29" fmla="*/ 239 h 1216"/>
                    <a:gd name="T30" fmla="*/ 22 w 699"/>
                    <a:gd name="T31" fmla="*/ 247 h 1216"/>
                    <a:gd name="T32" fmla="*/ 0 w 699"/>
                    <a:gd name="T33" fmla="*/ 223 h 1216"/>
                    <a:gd name="T34" fmla="*/ 29 w 699"/>
                    <a:gd name="T35" fmla="*/ 208 h 1216"/>
                    <a:gd name="T36" fmla="*/ 122 w 699"/>
                    <a:gd name="T37" fmla="*/ 200 h 1216"/>
                    <a:gd name="T38" fmla="*/ 138 w 699"/>
                    <a:gd name="T39" fmla="*/ 185 h 1216"/>
                    <a:gd name="T40" fmla="*/ 6 w 699"/>
                    <a:gd name="T41" fmla="*/ 107 h 1216"/>
                    <a:gd name="T42" fmla="*/ 6 w 699"/>
                    <a:gd name="T43" fmla="*/ 77 h 1216"/>
                    <a:gd name="T44" fmla="*/ 29 w 699"/>
                    <a:gd name="T45" fmla="*/ 70 h 1216"/>
                    <a:gd name="T46" fmla="*/ 138 w 699"/>
                    <a:gd name="T47" fmla="*/ 130 h 1216"/>
                    <a:gd name="T48" fmla="*/ 161 w 699"/>
                    <a:gd name="T49" fmla="*/ 123 h 1216"/>
                    <a:gd name="T50" fmla="*/ 138 w 699"/>
                    <a:gd name="T51" fmla="*/ 8 h 1216"/>
                    <a:gd name="T52" fmla="*/ 153 w 699"/>
                    <a:gd name="T53" fmla="*/ 0 h 1216"/>
                    <a:gd name="T54" fmla="*/ 169 w 699"/>
                    <a:gd name="T55" fmla="*/ 8 h 1216"/>
                    <a:gd name="T56" fmla="*/ 198 w 699"/>
                    <a:gd name="T57" fmla="*/ 123 h 1216"/>
                    <a:gd name="T58" fmla="*/ 222 w 699"/>
                    <a:gd name="T59" fmla="*/ 130 h 1216"/>
                    <a:gd name="T60" fmla="*/ 284 w 699"/>
                    <a:gd name="T61" fmla="*/ 8 h 1216"/>
                    <a:gd name="T62" fmla="*/ 299 w 699"/>
                    <a:gd name="T63" fmla="*/ 8 h 1216"/>
                    <a:gd name="T64" fmla="*/ 299 w 699"/>
                    <a:gd name="T65" fmla="*/ 46 h 1216"/>
                    <a:gd name="T66" fmla="*/ 260 w 699"/>
                    <a:gd name="T67" fmla="*/ 146 h 1216"/>
                    <a:gd name="T68" fmla="*/ 260 w 699"/>
                    <a:gd name="T69" fmla="*/ 200 h 1216"/>
                    <a:gd name="T70" fmla="*/ 276 w 699"/>
                    <a:gd name="T71" fmla="*/ 270 h 1216"/>
                    <a:gd name="T72" fmla="*/ 268 w 699"/>
                    <a:gd name="T73" fmla="*/ 361 h 1216"/>
                    <a:gd name="T74" fmla="*/ 276 w 699"/>
                    <a:gd name="T75" fmla="*/ 531 h 1216"/>
                    <a:gd name="T76" fmla="*/ 291 w 699"/>
                    <a:gd name="T77" fmla="*/ 639 h 1216"/>
                    <a:gd name="T78" fmla="*/ 330 w 699"/>
                    <a:gd name="T79" fmla="*/ 762 h 1216"/>
                    <a:gd name="T80" fmla="*/ 383 w 699"/>
                    <a:gd name="T81" fmla="*/ 855 h 1216"/>
                    <a:gd name="T82" fmla="*/ 445 w 699"/>
                    <a:gd name="T83" fmla="*/ 923 h 121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99"/>
                    <a:gd name="T127" fmla="*/ 0 h 1216"/>
                    <a:gd name="T128" fmla="*/ 699 w 699"/>
                    <a:gd name="T129" fmla="*/ 1216 h 121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99" h="1216">
                      <a:moveTo>
                        <a:pt x="445" y="923"/>
                      </a:moveTo>
                      <a:lnTo>
                        <a:pt x="560" y="1039"/>
                      </a:lnTo>
                      <a:lnTo>
                        <a:pt x="606" y="1039"/>
                      </a:lnTo>
                      <a:lnTo>
                        <a:pt x="684" y="1086"/>
                      </a:lnTo>
                      <a:lnTo>
                        <a:pt x="699" y="1139"/>
                      </a:lnTo>
                      <a:lnTo>
                        <a:pt x="676" y="1208"/>
                      </a:lnTo>
                      <a:lnTo>
                        <a:pt x="614" y="1216"/>
                      </a:lnTo>
                      <a:lnTo>
                        <a:pt x="537" y="1162"/>
                      </a:lnTo>
                      <a:lnTo>
                        <a:pt x="383" y="1016"/>
                      </a:lnTo>
                      <a:lnTo>
                        <a:pt x="284" y="878"/>
                      </a:lnTo>
                      <a:lnTo>
                        <a:pt x="237" y="769"/>
                      </a:lnTo>
                      <a:lnTo>
                        <a:pt x="206" y="585"/>
                      </a:lnTo>
                      <a:lnTo>
                        <a:pt x="206" y="346"/>
                      </a:lnTo>
                      <a:lnTo>
                        <a:pt x="198" y="285"/>
                      </a:lnTo>
                      <a:lnTo>
                        <a:pt x="153" y="239"/>
                      </a:lnTo>
                      <a:lnTo>
                        <a:pt x="22" y="247"/>
                      </a:lnTo>
                      <a:lnTo>
                        <a:pt x="0" y="223"/>
                      </a:lnTo>
                      <a:lnTo>
                        <a:pt x="29" y="208"/>
                      </a:lnTo>
                      <a:lnTo>
                        <a:pt x="122" y="200"/>
                      </a:lnTo>
                      <a:lnTo>
                        <a:pt x="138" y="185"/>
                      </a:lnTo>
                      <a:lnTo>
                        <a:pt x="6" y="107"/>
                      </a:lnTo>
                      <a:lnTo>
                        <a:pt x="6" y="77"/>
                      </a:lnTo>
                      <a:lnTo>
                        <a:pt x="29" y="70"/>
                      </a:lnTo>
                      <a:lnTo>
                        <a:pt x="138" y="130"/>
                      </a:lnTo>
                      <a:lnTo>
                        <a:pt x="161" y="123"/>
                      </a:lnTo>
                      <a:lnTo>
                        <a:pt x="138" y="8"/>
                      </a:lnTo>
                      <a:lnTo>
                        <a:pt x="153" y="0"/>
                      </a:lnTo>
                      <a:lnTo>
                        <a:pt x="169" y="8"/>
                      </a:lnTo>
                      <a:lnTo>
                        <a:pt x="198" y="123"/>
                      </a:lnTo>
                      <a:lnTo>
                        <a:pt x="222" y="130"/>
                      </a:lnTo>
                      <a:lnTo>
                        <a:pt x="284" y="8"/>
                      </a:lnTo>
                      <a:lnTo>
                        <a:pt x="299" y="8"/>
                      </a:lnTo>
                      <a:lnTo>
                        <a:pt x="299" y="46"/>
                      </a:lnTo>
                      <a:lnTo>
                        <a:pt x="260" y="146"/>
                      </a:lnTo>
                      <a:lnTo>
                        <a:pt x="260" y="200"/>
                      </a:lnTo>
                      <a:lnTo>
                        <a:pt x="276" y="270"/>
                      </a:lnTo>
                      <a:lnTo>
                        <a:pt x="268" y="361"/>
                      </a:lnTo>
                      <a:lnTo>
                        <a:pt x="276" y="531"/>
                      </a:lnTo>
                      <a:lnTo>
                        <a:pt x="291" y="639"/>
                      </a:lnTo>
                      <a:lnTo>
                        <a:pt x="330" y="762"/>
                      </a:lnTo>
                      <a:lnTo>
                        <a:pt x="383" y="855"/>
                      </a:lnTo>
                      <a:lnTo>
                        <a:pt x="445" y="92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94" name="Freeform 138"/>
                <p:cNvSpPr>
                  <a:spLocks noChangeAspect="1"/>
                </p:cNvSpPr>
                <p:nvPr/>
              </p:nvSpPr>
              <p:spPr bwMode="auto">
                <a:xfrm>
                  <a:off x="2887" y="2100"/>
                  <a:ext cx="305" cy="379"/>
                </a:xfrm>
                <a:custGeom>
                  <a:avLst/>
                  <a:gdLst>
                    <a:gd name="T0" fmla="*/ 15 w 915"/>
                    <a:gd name="T1" fmla="*/ 1008 h 1139"/>
                    <a:gd name="T2" fmla="*/ 0 w 915"/>
                    <a:gd name="T3" fmla="*/ 1061 h 1139"/>
                    <a:gd name="T4" fmla="*/ 15 w 915"/>
                    <a:gd name="T5" fmla="*/ 1139 h 1139"/>
                    <a:gd name="T6" fmla="*/ 70 w 915"/>
                    <a:gd name="T7" fmla="*/ 1139 h 1139"/>
                    <a:gd name="T8" fmla="*/ 231 w 915"/>
                    <a:gd name="T9" fmla="*/ 1108 h 1139"/>
                    <a:gd name="T10" fmla="*/ 408 w 915"/>
                    <a:gd name="T11" fmla="*/ 1046 h 1139"/>
                    <a:gd name="T12" fmla="*/ 554 w 915"/>
                    <a:gd name="T13" fmla="*/ 946 h 1139"/>
                    <a:gd name="T14" fmla="*/ 639 w 915"/>
                    <a:gd name="T15" fmla="*/ 816 h 1139"/>
                    <a:gd name="T16" fmla="*/ 715 w 915"/>
                    <a:gd name="T17" fmla="*/ 593 h 1139"/>
                    <a:gd name="T18" fmla="*/ 738 w 915"/>
                    <a:gd name="T19" fmla="*/ 385 h 1139"/>
                    <a:gd name="T20" fmla="*/ 738 w 915"/>
                    <a:gd name="T21" fmla="*/ 285 h 1139"/>
                    <a:gd name="T22" fmla="*/ 777 w 915"/>
                    <a:gd name="T23" fmla="*/ 224 h 1139"/>
                    <a:gd name="T24" fmla="*/ 845 w 915"/>
                    <a:gd name="T25" fmla="*/ 200 h 1139"/>
                    <a:gd name="T26" fmla="*/ 907 w 915"/>
                    <a:gd name="T27" fmla="*/ 200 h 1139"/>
                    <a:gd name="T28" fmla="*/ 915 w 915"/>
                    <a:gd name="T29" fmla="*/ 169 h 1139"/>
                    <a:gd name="T30" fmla="*/ 823 w 915"/>
                    <a:gd name="T31" fmla="*/ 177 h 1139"/>
                    <a:gd name="T32" fmla="*/ 808 w 915"/>
                    <a:gd name="T33" fmla="*/ 154 h 1139"/>
                    <a:gd name="T34" fmla="*/ 884 w 915"/>
                    <a:gd name="T35" fmla="*/ 70 h 1139"/>
                    <a:gd name="T36" fmla="*/ 868 w 915"/>
                    <a:gd name="T37" fmla="*/ 47 h 1139"/>
                    <a:gd name="T38" fmla="*/ 853 w 915"/>
                    <a:gd name="T39" fmla="*/ 62 h 1139"/>
                    <a:gd name="T40" fmla="*/ 792 w 915"/>
                    <a:gd name="T41" fmla="*/ 123 h 1139"/>
                    <a:gd name="T42" fmla="*/ 777 w 915"/>
                    <a:gd name="T43" fmla="*/ 123 h 1139"/>
                    <a:gd name="T44" fmla="*/ 777 w 915"/>
                    <a:gd name="T45" fmla="*/ 16 h 1139"/>
                    <a:gd name="T46" fmla="*/ 761 w 915"/>
                    <a:gd name="T47" fmla="*/ 0 h 1139"/>
                    <a:gd name="T48" fmla="*/ 738 w 915"/>
                    <a:gd name="T49" fmla="*/ 8 h 1139"/>
                    <a:gd name="T50" fmla="*/ 746 w 915"/>
                    <a:gd name="T51" fmla="*/ 123 h 1139"/>
                    <a:gd name="T52" fmla="*/ 730 w 915"/>
                    <a:gd name="T53" fmla="*/ 131 h 1139"/>
                    <a:gd name="T54" fmla="*/ 668 w 915"/>
                    <a:gd name="T55" fmla="*/ 70 h 1139"/>
                    <a:gd name="T56" fmla="*/ 623 w 915"/>
                    <a:gd name="T57" fmla="*/ 62 h 1139"/>
                    <a:gd name="T58" fmla="*/ 631 w 915"/>
                    <a:gd name="T59" fmla="*/ 93 h 1139"/>
                    <a:gd name="T60" fmla="*/ 699 w 915"/>
                    <a:gd name="T61" fmla="*/ 162 h 1139"/>
                    <a:gd name="T62" fmla="*/ 699 w 915"/>
                    <a:gd name="T63" fmla="*/ 200 h 1139"/>
                    <a:gd name="T64" fmla="*/ 676 w 915"/>
                    <a:gd name="T65" fmla="*/ 278 h 1139"/>
                    <a:gd name="T66" fmla="*/ 676 w 915"/>
                    <a:gd name="T67" fmla="*/ 346 h 1139"/>
                    <a:gd name="T68" fmla="*/ 676 w 915"/>
                    <a:gd name="T69" fmla="*/ 462 h 1139"/>
                    <a:gd name="T70" fmla="*/ 645 w 915"/>
                    <a:gd name="T71" fmla="*/ 608 h 1139"/>
                    <a:gd name="T72" fmla="*/ 615 w 915"/>
                    <a:gd name="T73" fmla="*/ 700 h 1139"/>
                    <a:gd name="T74" fmla="*/ 561 w 915"/>
                    <a:gd name="T75" fmla="*/ 816 h 1139"/>
                    <a:gd name="T76" fmla="*/ 499 w 915"/>
                    <a:gd name="T77" fmla="*/ 908 h 1139"/>
                    <a:gd name="T78" fmla="*/ 454 w 915"/>
                    <a:gd name="T79" fmla="*/ 954 h 1139"/>
                    <a:gd name="T80" fmla="*/ 330 w 915"/>
                    <a:gd name="T81" fmla="*/ 993 h 1139"/>
                    <a:gd name="T82" fmla="*/ 215 w 915"/>
                    <a:gd name="T83" fmla="*/ 1008 h 1139"/>
                    <a:gd name="T84" fmla="*/ 99 w 915"/>
                    <a:gd name="T85" fmla="*/ 1024 h 1139"/>
                    <a:gd name="T86" fmla="*/ 15 w 915"/>
                    <a:gd name="T87" fmla="*/ 1008 h 113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915"/>
                    <a:gd name="T133" fmla="*/ 0 h 1139"/>
                    <a:gd name="T134" fmla="*/ 915 w 915"/>
                    <a:gd name="T135" fmla="*/ 1139 h 113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915" h="1139">
                      <a:moveTo>
                        <a:pt x="15" y="1008"/>
                      </a:moveTo>
                      <a:lnTo>
                        <a:pt x="0" y="1061"/>
                      </a:lnTo>
                      <a:lnTo>
                        <a:pt x="15" y="1139"/>
                      </a:lnTo>
                      <a:lnTo>
                        <a:pt x="70" y="1139"/>
                      </a:lnTo>
                      <a:lnTo>
                        <a:pt x="231" y="1108"/>
                      </a:lnTo>
                      <a:lnTo>
                        <a:pt x="408" y="1046"/>
                      </a:lnTo>
                      <a:lnTo>
                        <a:pt x="554" y="946"/>
                      </a:lnTo>
                      <a:lnTo>
                        <a:pt x="639" y="816"/>
                      </a:lnTo>
                      <a:lnTo>
                        <a:pt x="715" y="593"/>
                      </a:lnTo>
                      <a:lnTo>
                        <a:pt x="738" y="385"/>
                      </a:lnTo>
                      <a:lnTo>
                        <a:pt x="738" y="285"/>
                      </a:lnTo>
                      <a:lnTo>
                        <a:pt x="777" y="224"/>
                      </a:lnTo>
                      <a:lnTo>
                        <a:pt x="845" y="200"/>
                      </a:lnTo>
                      <a:lnTo>
                        <a:pt x="907" y="200"/>
                      </a:lnTo>
                      <a:lnTo>
                        <a:pt x="915" y="169"/>
                      </a:lnTo>
                      <a:lnTo>
                        <a:pt x="823" y="177"/>
                      </a:lnTo>
                      <a:lnTo>
                        <a:pt x="808" y="154"/>
                      </a:lnTo>
                      <a:lnTo>
                        <a:pt x="884" y="70"/>
                      </a:lnTo>
                      <a:lnTo>
                        <a:pt x="868" y="47"/>
                      </a:lnTo>
                      <a:lnTo>
                        <a:pt x="853" y="62"/>
                      </a:lnTo>
                      <a:lnTo>
                        <a:pt x="792" y="123"/>
                      </a:lnTo>
                      <a:lnTo>
                        <a:pt x="777" y="123"/>
                      </a:lnTo>
                      <a:lnTo>
                        <a:pt x="777" y="16"/>
                      </a:lnTo>
                      <a:lnTo>
                        <a:pt x="761" y="0"/>
                      </a:lnTo>
                      <a:lnTo>
                        <a:pt x="738" y="8"/>
                      </a:lnTo>
                      <a:lnTo>
                        <a:pt x="746" y="123"/>
                      </a:lnTo>
                      <a:lnTo>
                        <a:pt x="730" y="131"/>
                      </a:lnTo>
                      <a:lnTo>
                        <a:pt x="668" y="70"/>
                      </a:lnTo>
                      <a:lnTo>
                        <a:pt x="623" y="62"/>
                      </a:lnTo>
                      <a:lnTo>
                        <a:pt x="631" y="93"/>
                      </a:lnTo>
                      <a:lnTo>
                        <a:pt x="699" y="162"/>
                      </a:lnTo>
                      <a:lnTo>
                        <a:pt x="699" y="200"/>
                      </a:lnTo>
                      <a:lnTo>
                        <a:pt x="676" y="278"/>
                      </a:lnTo>
                      <a:lnTo>
                        <a:pt x="676" y="346"/>
                      </a:lnTo>
                      <a:lnTo>
                        <a:pt x="676" y="462"/>
                      </a:lnTo>
                      <a:lnTo>
                        <a:pt x="645" y="608"/>
                      </a:lnTo>
                      <a:lnTo>
                        <a:pt x="615" y="700"/>
                      </a:lnTo>
                      <a:lnTo>
                        <a:pt x="561" y="816"/>
                      </a:lnTo>
                      <a:lnTo>
                        <a:pt x="499" y="908"/>
                      </a:lnTo>
                      <a:lnTo>
                        <a:pt x="454" y="954"/>
                      </a:lnTo>
                      <a:lnTo>
                        <a:pt x="330" y="993"/>
                      </a:lnTo>
                      <a:lnTo>
                        <a:pt x="215" y="1008"/>
                      </a:lnTo>
                      <a:lnTo>
                        <a:pt x="99" y="1024"/>
                      </a:lnTo>
                      <a:lnTo>
                        <a:pt x="15" y="100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188" name="Line 139"/>
              <p:cNvSpPr>
                <a:spLocks noChangeAspect="1" noChangeShapeType="1"/>
              </p:cNvSpPr>
              <p:nvPr/>
            </p:nvSpPr>
            <p:spPr bwMode="auto">
              <a:xfrm flipV="1">
                <a:off x="1824" y="3840"/>
                <a:ext cx="576" cy="193"/>
              </a:xfrm>
              <a:prstGeom prst="line">
                <a:avLst/>
              </a:prstGeom>
              <a:noFill/>
              <a:ln w="6350">
                <a:solidFill>
                  <a:schemeClr val="hlink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42" name="Group 140"/>
            <p:cNvGrpSpPr>
              <a:grpSpLocks noChangeAspect="1"/>
            </p:cNvGrpSpPr>
            <p:nvPr/>
          </p:nvGrpSpPr>
          <p:grpSpPr bwMode="auto">
            <a:xfrm rot="5158859">
              <a:off x="2276" y="3253"/>
              <a:ext cx="139" cy="157"/>
              <a:chOff x="1584" y="3072"/>
              <a:chExt cx="816" cy="961"/>
            </a:xfrm>
          </p:grpSpPr>
          <p:grpSp>
            <p:nvGrpSpPr>
              <p:cNvPr id="2179" name="Group 141"/>
              <p:cNvGrpSpPr>
                <a:grpSpLocks noChangeAspect="1"/>
              </p:cNvGrpSpPr>
              <p:nvPr/>
            </p:nvGrpSpPr>
            <p:grpSpPr bwMode="auto">
              <a:xfrm rot="-1717408">
                <a:off x="1584" y="3072"/>
                <a:ext cx="744" cy="912"/>
                <a:chOff x="2448" y="2064"/>
                <a:chExt cx="744" cy="912"/>
              </a:xfrm>
            </p:grpSpPr>
            <p:sp>
              <p:nvSpPr>
                <p:cNvPr id="2181" name="Freeform 142"/>
                <p:cNvSpPr>
                  <a:spLocks noChangeAspect="1"/>
                </p:cNvSpPr>
                <p:nvPr/>
              </p:nvSpPr>
              <p:spPr bwMode="auto">
                <a:xfrm>
                  <a:off x="2810" y="2195"/>
                  <a:ext cx="200" cy="202"/>
                </a:xfrm>
                <a:custGeom>
                  <a:avLst/>
                  <a:gdLst>
                    <a:gd name="T0" fmla="*/ 388 w 600"/>
                    <a:gd name="T1" fmla="*/ 289 h 608"/>
                    <a:gd name="T2" fmla="*/ 372 w 600"/>
                    <a:gd name="T3" fmla="*/ 177 h 608"/>
                    <a:gd name="T4" fmla="*/ 341 w 600"/>
                    <a:gd name="T5" fmla="*/ 78 h 608"/>
                    <a:gd name="T6" fmla="*/ 284 w 600"/>
                    <a:gd name="T7" fmla="*/ 24 h 608"/>
                    <a:gd name="T8" fmla="*/ 185 w 600"/>
                    <a:gd name="T9" fmla="*/ 0 h 608"/>
                    <a:gd name="T10" fmla="*/ 100 w 600"/>
                    <a:gd name="T11" fmla="*/ 24 h 608"/>
                    <a:gd name="T12" fmla="*/ 19 w 600"/>
                    <a:gd name="T13" fmla="*/ 123 h 608"/>
                    <a:gd name="T14" fmla="*/ 0 w 600"/>
                    <a:gd name="T15" fmla="*/ 243 h 608"/>
                    <a:gd name="T16" fmla="*/ 19 w 600"/>
                    <a:gd name="T17" fmla="*/ 370 h 608"/>
                    <a:gd name="T18" fmla="*/ 50 w 600"/>
                    <a:gd name="T19" fmla="*/ 447 h 608"/>
                    <a:gd name="T20" fmla="*/ 88 w 600"/>
                    <a:gd name="T21" fmla="*/ 528 h 608"/>
                    <a:gd name="T22" fmla="*/ 130 w 600"/>
                    <a:gd name="T23" fmla="*/ 582 h 608"/>
                    <a:gd name="T24" fmla="*/ 177 w 600"/>
                    <a:gd name="T25" fmla="*/ 608 h 608"/>
                    <a:gd name="T26" fmla="*/ 242 w 600"/>
                    <a:gd name="T27" fmla="*/ 585 h 608"/>
                    <a:gd name="T28" fmla="*/ 307 w 600"/>
                    <a:gd name="T29" fmla="*/ 531 h 608"/>
                    <a:gd name="T30" fmla="*/ 349 w 600"/>
                    <a:gd name="T31" fmla="*/ 455 h 608"/>
                    <a:gd name="T32" fmla="*/ 388 w 600"/>
                    <a:gd name="T33" fmla="*/ 390 h 608"/>
                    <a:gd name="T34" fmla="*/ 400 w 600"/>
                    <a:gd name="T35" fmla="*/ 351 h 608"/>
                    <a:gd name="T36" fmla="*/ 565 w 600"/>
                    <a:gd name="T37" fmla="*/ 293 h 608"/>
                    <a:gd name="T38" fmla="*/ 600 w 600"/>
                    <a:gd name="T39" fmla="*/ 270 h 608"/>
                    <a:gd name="T40" fmla="*/ 580 w 600"/>
                    <a:gd name="T41" fmla="*/ 235 h 608"/>
                    <a:gd name="T42" fmla="*/ 388 w 600"/>
                    <a:gd name="T43" fmla="*/ 289 h 60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00"/>
                    <a:gd name="T67" fmla="*/ 0 h 608"/>
                    <a:gd name="T68" fmla="*/ 600 w 600"/>
                    <a:gd name="T69" fmla="*/ 608 h 60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00" h="608">
                      <a:moveTo>
                        <a:pt x="388" y="289"/>
                      </a:moveTo>
                      <a:lnTo>
                        <a:pt x="372" y="177"/>
                      </a:lnTo>
                      <a:lnTo>
                        <a:pt x="341" y="78"/>
                      </a:lnTo>
                      <a:lnTo>
                        <a:pt x="284" y="24"/>
                      </a:lnTo>
                      <a:lnTo>
                        <a:pt x="185" y="0"/>
                      </a:lnTo>
                      <a:lnTo>
                        <a:pt x="100" y="24"/>
                      </a:lnTo>
                      <a:lnTo>
                        <a:pt x="19" y="123"/>
                      </a:lnTo>
                      <a:lnTo>
                        <a:pt x="0" y="243"/>
                      </a:lnTo>
                      <a:lnTo>
                        <a:pt x="19" y="370"/>
                      </a:lnTo>
                      <a:lnTo>
                        <a:pt x="50" y="447"/>
                      </a:lnTo>
                      <a:lnTo>
                        <a:pt x="88" y="528"/>
                      </a:lnTo>
                      <a:lnTo>
                        <a:pt x="130" y="582"/>
                      </a:lnTo>
                      <a:lnTo>
                        <a:pt x="177" y="608"/>
                      </a:lnTo>
                      <a:lnTo>
                        <a:pt x="242" y="585"/>
                      </a:lnTo>
                      <a:lnTo>
                        <a:pt x="307" y="531"/>
                      </a:lnTo>
                      <a:lnTo>
                        <a:pt x="349" y="455"/>
                      </a:lnTo>
                      <a:lnTo>
                        <a:pt x="388" y="390"/>
                      </a:lnTo>
                      <a:lnTo>
                        <a:pt x="400" y="351"/>
                      </a:lnTo>
                      <a:lnTo>
                        <a:pt x="565" y="293"/>
                      </a:lnTo>
                      <a:lnTo>
                        <a:pt x="600" y="270"/>
                      </a:lnTo>
                      <a:lnTo>
                        <a:pt x="580" y="235"/>
                      </a:lnTo>
                      <a:lnTo>
                        <a:pt x="388" y="289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82" name="Freeform 143"/>
                <p:cNvSpPr>
                  <a:spLocks noChangeAspect="1"/>
                </p:cNvSpPr>
                <p:nvPr/>
              </p:nvSpPr>
              <p:spPr bwMode="auto">
                <a:xfrm>
                  <a:off x="2712" y="2413"/>
                  <a:ext cx="206" cy="361"/>
                </a:xfrm>
                <a:custGeom>
                  <a:avLst/>
                  <a:gdLst>
                    <a:gd name="T0" fmla="*/ 208 w 619"/>
                    <a:gd name="T1" fmla="*/ 161 h 1085"/>
                    <a:gd name="T2" fmla="*/ 284 w 619"/>
                    <a:gd name="T3" fmla="*/ 80 h 1085"/>
                    <a:gd name="T4" fmla="*/ 411 w 619"/>
                    <a:gd name="T5" fmla="*/ 3 h 1085"/>
                    <a:gd name="T6" fmla="*/ 469 w 619"/>
                    <a:gd name="T7" fmla="*/ 0 h 1085"/>
                    <a:gd name="T8" fmla="*/ 573 w 619"/>
                    <a:gd name="T9" fmla="*/ 34 h 1085"/>
                    <a:gd name="T10" fmla="*/ 619 w 619"/>
                    <a:gd name="T11" fmla="*/ 85 h 1085"/>
                    <a:gd name="T12" fmla="*/ 619 w 619"/>
                    <a:gd name="T13" fmla="*/ 161 h 1085"/>
                    <a:gd name="T14" fmla="*/ 542 w 619"/>
                    <a:gd name="T15" fmla="*/ 304 h 1085"/>
                    <a:gd name="T16" fmla="*/ 458 w 619"/>
                    <a:gd name="T17" fmla="*/ 415 h 1085"/>
                    <a:gd name="T18" fmla="*/ 422 w 619"/>
                    <a:gd name="T19" fmla="*/ 508 h 1085"/>
                    <a:gd name="T20" fmla="*/ 399 w 619"/>
                    <a:gd name="T21" fmla="*/ 615 h 1085"/>
                    <a:gd name="T22" fmla="*/ 422 w 619"/>
                    <a:gd name="T23" fmla="*/ 719 h 1085"/>
                    <a:gd name="T24" fmla="*/ 445 w 619"/>
                    <a:gd name="T25" fmla="*/ 820 h 1085"/>
                    <a:gd name="T26" fmla="*/ 445 w 619"/>
                    <a:gd name="T27" fmla="*/ 935 h 1085"/>
                    <a:gd name="T28" fmla="*/ 411 w 619"/>
                    <a:gd name="T29" fmla="*/ 1005 h 1085"/>
                    <a:gd name="T30" fmla="*/ 334 w 619"/>
                    <a:gd name="T31" fmla="*/ 1043 h 1085"/>
                    <a:gd name="T32" fmla="*/ 242 w 619"/>
                    <a:gd name="T33" fmla="*/ 1085 h 1085"/>
                    <a:gd name="T34" fmla="*/ 157 w 619"/>
                    <a:gd name="T35" fmla="*/ 1085 h 1085"/>
                    <a:gd name="T36" fmla="*/ 100 w 619"/>
                    <a:gd name="T37" fmla="*/ 1054 h 1085"/>
                    <a:gd name="T38" fmla="*/ 23 w 619"/>
                    <a:gd name="T39" fmla="*/ 927 h 1085"/>
                    <a:gd name="T40" fmla="*/ 0 w 619"/>
                    <a:gd name="T41" fmla="*/ 797 h 1085"/>
                    <a:gd name="T42" fmla="*/ 8 w 619"/>
                    <a:gd name="T43" fmla="*/ 628 h 1085"/>
                    <a:gd name="T44" fmla="*/ 65 w 619"/>
                    <a:gd name="T45" fmla="*/ 415 h 1085"/>
                    <a:gd name="T46" fmla="*/ 123 w 619"/>
                    <a:gd name="T47" fmla="*/ 277 h 1085"/>
                    <a:gd name="T48" fmla="*/ 208 w 619"/>
                    <a:gd name="T49" fmla="*/ 161 h 108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19"/>
                    <a:gd name="T76" fmla="*/ 0 h 1085"/>
                    <a:gd name="T77" fmla="*/ 619 w 619"/>
                    <a:gd name="T78" fmla="*/ 1085 h 108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19" h="1085">
                      <a:moveTo>
                        <a:pt x="208" y="161"/>
                      </a:moveTo>
                      <a:lnTo>
                        <a:pt x="284" y="80"/>
                      </a:lnTo>
                      <a:lnTo>
                        <a:pt x="411" y="3"/>
                      </a:lnTo>
                      <a:lnTo>
                        <a:pt x="469" y="0"/>
                      </a:lnTo>
                      <a:lnTo>
                        <a:pt x="573" y="34"/>
                      </a:lnTo>
                      <a:lnTo>
                        <a:pt x="619" y="85"/>
                      </a:lnTo>
                      <a:lnTo>
                        <a:pt x="619" y="161"/>
                      </a:lnTo>
                      <a:lnTo>
                        <a:pt x="542" y="304"/>
                      </a:lnTo>
                      <a:lnTo>
                        <a:pt x="458" y="415"/>
                      </a:lnTo>
                      <a:lnTo>
                        <a:pt x="422" y="508"/>
                      </a:lnTo>
                      <a:lnTo>
                        <a:pt x="399" y="615"/>
                      </a:lnTo>
                      <a:lnTo>
                        <a:pt x="422" y="719"/>
                      </a:lnTo>
                      <a:lnTo>
                        <a:pt x="445" y="820"/>
                      </a:lnTo>
                      <a:lnTo>
                        <a:pt x="445" y="935"/>
                      </a:lnTo>
                      <a:lnTo>
                        <a:pt x="411" y="1005"/>
                      </a:lnTo>
                      <a:lnTo>
                        <a:pt x="334" y="1043"/>
                      </a:lnTo>
                      <a:lnTo>
                        <a:pt x="242" y="1085"/>
                      </a:lnTo>
                      <a:lnTo>
                        <a:pt x="157" y="1085"/>
                      </a:lnTo>
                      <a:lnTo>
                        <a:pt x="100" y="1054"/>
                      </a:lnTo>
                      <a:lnTo>
                        <a:pt x="23" y="927"/>
                      </a:lnTo>
                      <a:lnTo>
                        <a:pt x="0" y="797"/>
                      </a:lnTo>
                      <a:lnTo>
                        <a:pt x="8" y="628"/>
                      </a:lnTo>
                      <a:lnTo>
                        <a:pt x="65" y="415"/>
                      </a:lnTo>
                      <a:lnTo>
                        <a:pt x="123" y="277"/>
                      </a:lnTo>
                      <a:lnTo>
                        <a:pt x="208" y="16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83" name="Freeform 144"/>
                <p:cNvSpPr>
                  <a:spLocks noChangeAspect="1"/>
                </p:cNvSpPr>
                <p:nvPr/>
              </p:nvSpPr>
              <p:spPr bwMode="auto">
                <a:xfrm>
                  <a:off x="2726" y="2706"/>
                  <a:ext cx="261" cy="270"/>
                </a:xfrm>
                <a:custGeom>
                  <a:avLst/>
                  <a:gdLst>
                    <a:gd name="T0" fmla="*/ 0 w 782"/>
                    <a:gd name="T1" fmla="*/ 76 h 808"/>
                    <a:gd name="T2" fmla="*/ 66 w 782"/>
                    <a:gd name="T3" fmla="*/ 0 h 808"/>
                    <a:gd name="T4" fmla="*/ 163 w 782"/>
                    <a:gd name="T5" fmla="*/ 0 h 808"/>
                    <a:gd name="T6" fmla="*/ 343 w 782"/>
                    <a:gd name="T7" fmla="*/ 19 h 808"/>
                    <a:gd name="T8" fmla="*/ 555 w 782"/>
                    <a:gd name="T9" fmla="*/ 30 h 808"/>
                    <a:gd name="T10" fmla="*/ 636 w 782"/>
                    <a:gd name="T11" fmla="*/ 65 h 808"/>
                    <a:gd name="T12" fmla="*/ 670 w 782"/>
                    <a:gd name="T13" fmla="*/ 110 h 808"/>
                    <a:gd name="T14" fmla="*/ 678 w 782"/>
                    <a:gd name="T15" fmla="*/ 180 h 808"/>
                    <a:gd name="T16" fmla="*/ 654 w 782"/>
                    <a:gd name="T17" fmla="*/ 253 h 808"/>
                    <a:gd name="T18" fmla="*/ 589 w 782"/>
                    <a:gd name="T19" fmla="*/ 365 h 808"/>
                    <a:gd name="T20" fmla="*/ 504 w 782"/>
                    <a:gd name="T21" fmla="*/ 457 h 808"/>
                    <a:gd name="T22" fmla="*/ 439 w 782"/>
                    <a:gd name="T23" fmla="*/ 541 h 808"/>
                    <a:gd name="T24" fmla="*/ 412 w 782"/>
                    <a:gd name="T25" fmla="*/ 607 h 808"/>
                    <a:gd name="T26" fmla="*/ 393 w 782"/>
                    <a:gd name="T27" fmla="*/ 653 h 808"/>
                    <a:gd name="T28" fmla="*/ 400 w 782"/>
                    <a:gd name="T29" fmla="*/ 689 h 808"/>
                    <a:gd name="T30" fmla="*/ 405 w 782"/>
                    <a:gd name="T31" fmla="*/ 711 h 808"/>
                    <a:gd name="T32" fmla="*/ 482 w 782"/>
                    <a:gd name="T33" fmla="*/ 711 h 808"/>
                    <a:gd name="T34" fmla="*/ 601 w 782"/>
                    <a:gd name="T35" fmla="*/ 692 h 808"/>
                    <a:gd name="T36" fmla="*/ 678 w 782"/>
                    <a:gd name="T37" fmla="*/ 692 h 808"/>
                    <a:gd name="T38" fmla="*/ 758 w 782"/>
                    <a:gd name="T39" fmla="*/ 723 h 808"/>
                    <a:gd name="T40" fmla="*/ 782 w 782"/>
                    <a:gd name="T41" fmla="*/ 761 h 808"/>
                    <a:gd name="T42" fmla="*/ 758 w 782"/>
                    <a:gd name="T43" fmla="*/ 796 h 808"/>
                    <a:gd name="T44" fmla="*/ 724 w 782"/>
                    <a:gd name="T45" fmla="*/ 808 h 808"/>
                    <a:gd name="T46" fmla="*/ 670 w 782"/>
                    <a:gd name="T47" fmla="*/ 792 h 808"/>
                    <a:gd name="T48" fmla="*/ 597 w 782"/>
                    <a:gd name="T49" fmla="*/ 749 h 808"/>
                    <a:gd name="T50" fmla="*/ 520 w 782"/>
                    <a:gd name="T51" fmla="*/ 757 h 808"/>
                    <a:gd name="T52" fmla="*/ 393 w 782"/>
                    <a:gd name="T53" fmla="*/ 780 h 808"/>
                    <a:gd name="T54" fmla="*/ 355 w 782"/>
                    <a:gd name="T55" fmla="*/ 773 h 808"/>
                    <a:gd name="T56" fmla="*/ 335 w 782"/>
                    <a:gd name="T57" fmla="*/ 746 h 808"/>
                    <a:gd name="T58" fmla="*/ 335 w 782"/>
                    <a:gd name="T59" fmla="*/ 681 h 808"/>
                    <a:gd name="T60" fmla="*/ 335 w 782"/>
                    <a:gd name="T61" fmla="*/ 588 h 808"/>
                    <a:gd name="T62" fmla="*/ 389 w 782"/>
                    <a:gd name="T63" fmla="*/ 518 h 808"/>
                    <a:gd name="T64" fmla="*/ 470 w 782"/>
                    <a:gd name="T65" fmla="*/ 414 h 808"/>
                    <a:gd name="T66" fmla="*/ 540 w 782"/>
                    <a:gd name="T67" fmla="*/ 323 h 808"/>
                    <a:gd name="T68" fmla="*/ 586 w 782"/>
                    <a:gd name="T69" fmla="*/ 253 h 808"/>
                    <a:gd name="T70" fmla="*/ 609 w 782"/>
                    <a:gd name="T71" fmla="*/ 192 h 808"/>
                    <a:gd name="T72" fmla="*/ 597 w 782"/>
                    <a:gd name="T73" fmla="*/ 157 h 808"/>
                    <a:gd name="T74" fmla="*/ 566 w 782"/>
                    <a:gd name="T75" fmla="*/ 115 h 808"/>
                    <a:gd name="T76" fmla="*/ 520 w 782"/>
                    <a:gd name="T77" fmla="*/ 103 h 808"/>
                    <a:gd name="T78" fmla="*/ 470 w 782"/>
                    <a:gd name="T79" fmla="*/ 103 h 808"/>
                    <a:gd name="T80" fmla="*/ 358 w 782"/>
                    <a:gd name="T81" fmla="*/ 103 h 808"/>
                    <a:gd name="T82" fmla="*/ 193 w 782"/>
                    <a:gd name="T83" fmla="*/ 134 h 808"/>
                    <a:gd name="T84" fmla="*/ 70 w 782"/>
                    <a:gd name="T85" fmla="*/ 146 h 808"/>
                    <a:gd name="T86" fmla="*/ 20 w 782"/>
                    <a:gd name="T87" fmla="*/ 134 h 808"/>
                    <a:gd name="T88" fmla="*/ 0 w 782"/>
                    <a:gd name="T89" fmla="*/ 115 h 808"/>
                    <a:gd name="T90" fmla="*/ 0 w 782"/>
                    <a:gd name="T91" fmla="*/ 76 h 80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782"/>
                    <a:gd name="T139" fmla="*/ 0 h 808"/>
                    <a:gd name="T140" fmla="*/ 782 w 782"/>
                    <a:gd name="T141" fmla="*/ 808 h 80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782" h="808">
                      <a:moveTo>
                        <a:pt x="0" y="76"/>
                      </a:moveTo>
                      <a:lnTo>
                        <a:pt x="66" y="0"/>
                      </a:lnTo>
                      <a:lnTo>
                        <a:pt x="163" y="0"/>
                      </a:lnTo>
                      <a:lnTo>
                        <a:pt x="343" y="19"/>
                      </a:lnTo>
                      <a:lnTo>
                        <a:pt x="555" y="30"/>
                      </a:lnTo>
                      <a:lnTo>
                        <a:pt x="636" y="65"/>
                      </a:lnTo>
                      <a:lnTo>
                        <a:pt x="670" y="110"/>
                      </a:lnTo>
                      <a:lnTo>
                        <a:pt x="678" y="180"/>
                      </a:lnTo>
                      <a:lnTo>
                        <a:pt x="654" y="253"/>
                      </a:lnTo>
                      <a:lnTo>
                        <a:pt x="589" y="365"/>
                      </a:lnTo>
                      <a:lnTo>
                        <a:pt x="504" y="457"/>
                      </a:lnTo>
                      <a:lnTo>
                        <a:pt x="439" y="541"/>
                      </a:lnTo>
                      <a:lnTo>
                        <a:pt x="412" y="607"/>
                      </a:lnTo>
                      <a:lnTo>
                        <a:pt x="393" y="653"/>
                      </a:lnTo>
                      <a:lnTo>
                        <a:pt x="400" y="689"/>
                      </a:lnTo>
                      <a:lnTo>
                        <a:pt x="405" y="711"/>
                      </a:lnTo>
                      <a:lnTo>
                        <a:pt x="482" y="711"/>
                      </a:lnTo>
                      <a:lnTo>
                        <a:pt x="601" y="692"/>
                      </a:lnTo>
                      <a:lnTo>
                        <a:pt x="678" y="692"/>
                      </a:lnTo>
                      <a:lnTo>
                        <a:pt x="758" y="723"/>
                      </a:lnTo>
                      <a:lnTo>
                        <a:pt x="782" y="761"/>
                      </a:lnTo>
                      <a:lnTo>
                        <a:pt x="758" y="796"/>
                      </a:lnTo>
                      <a:lnTo>
                        <a:pt x="724" y="808"/>
                      </a:lnTo>
                      <a:lnTo>
                        <a:pt x="670" y="792"/>
                      </a:lnTo>
                      <a:lnTo>
                        <a:pt x="597" y="749"/>
                      </a:lnTo>
                      <a:lnTo>
                        <a:pt x="520" y="757"/>
                      </a:lnTo>
                      <a:lnTo>
                        <a:pt x="393" y="780"/>
                      </a:lnTo>
                      <a:lnTo>
                        <a:pt x="355" y="773"/>
                      </a:lnTo>
                      <a:lnTo>
                        <a:pt x="335" y="746"/>
                      </a:lnTo>
                      <a:lnTo>
                        <a:pt x="335" y="681"/>
                      </a:lnTo>
                      <a:lnTo>
                        <a:pt x="335" y="588"/>
                      </a:lnTo>
                      <a:lnTo>
                        <a:pt x="389" y="518"/>
                      </a:lnTo>
                      <a:lnTo>
                        <a:pt x="470" y="414"/>
                      </a:lnTo>
                      <a:lnTo>
                        <a:pt x="540" y="323"/>
                      </a:lnTo>
                      <a:lnTo>
                        <a:pt x="586" y="253"/>
                      </a:lnTo>
                      <a:lnTo>
                        <a:pt x="609" y="192"/>
                      </a:lnTo>
                      <a:lnTo>
                        <a:pt x="597" y="157"/>
                      </a:lnTo>
                      <a:lnTo>
                        <a:pt x="566" y="115"/>
                      </a:lnTo>
                      <a:lnTo>
                        <a:pt x="520" y="103"/>
                      </a:lnTo>
                      <a:lnTo>
                        <a:pt x="470" y="103"/>
                      </a:lnTo>
                      <a:lnTo>
                        <a:pt x="358" y="103"/>
                      </a:lnTo>
                      <a:lnTo>
                        <a:pt x="193" y="134"/>
                      </a:lnTo>
                      <a:lnTo>
                        <a:pt x="70" y="146"/>
                      </a:lnTo>
                      <a:lnTo>
                        <a:pt x="20" y="134"/>
                      </a:lnTo>
                      <a:lnTo>
                        <a:pt x="0" y="115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84" name="Freeform 145"/>
                <p:cNvSpPr>
                  <a:spLocks noChangeAspect="1"/>
                </p:cNvSpPr>
                <p:nvPr/>
              </p:nvSpPr>
              <p:spPr bwMode="auto">
                <a:xfrm>
                  <a:off x="2448" y="2645"/>
                  <a:ext cx="331" cy="256"/>
                </a:xfrm>
                <a:custGeom>
                  <a:avLst/>
                  <a:gdLst>
                    <a:gd name="T0" fmla="*/ 808 w 992"/>
                    <a:gd name="T1" fmla="*/ 320 h 770"/>
                    <a:gd name="T2" fmla="*/ 823 w 992"/>
                    <a:gd name="T3" fmla="*/ 219 h 770"/>
                    <a:gd name="T4" fmla="*/ 881 w 992"/>
                    <a:gd name="T5" fmla="*/ 181 h 770"/>
                    <a:gd name="T6" fmla="*/ 950 w 992"/>
                    <a:gd name="T7" fmla="*/ 174 h 770"/>
                    <a:gd name="T8" fmla="*/ 992 w 992"/>
                    <a:gd name="T9" fmla="*/ 219 h 770"/>
                    <a:gd name="T10" fmla="*/ 973 w 992"/>
                    <a:gd name="T11" fmla="*/ 308 h 770"/>
                    <a:gd name="T12" fmla="*/ 935 w 992"/>
                    <a:gd name="T13" fmla="*/ 427 h 770"/>
                    <a:gd name="T14" fmla="*/ 857 w 992"/>
                    <a:gd name="T15" fmla="*/ 562 h 770"/>
                    <a:gd name="T16" fmla="*/ 761 w 992"/>
                    <a:gd name="T17" fmla="*/ 677 h 770"/>
                    <a:gd name="T18" fmla="*/ 681 w 992"/>
                    <a:gd name="T19" fmla="*/ 739 h 770"/>
                    <a:gd name="T20" fmla="*/ 592 w 992"/>
                    <a:gd name="T21" fmla="*/ 770 h 770"/>
                    <a:gd name="T22" fmla="*/ 507 w 992"/>
                    <a:gd name="T23" fmla="*/ 759 h 770"/>
                    <a:gd name="T24" fmla="*/ 442 w 992"/>
                    <a:gd name="T25" fmla="*/ 723 h 770"/>
                    <a:gd name="T26" fmla="*/ 419 w 992"/>
                    <a:gd name="T27" fmla="*/ 666 h 770"/>
                    <a:gd name="T28" fmla="*/ 392 w 992"/>
                    <a:gd name="T29" fmla="*/ 566 h 770"/>
                    <a:gd name="T30" fmla="*/ 361 w 992"/>
                    <a:gd name="T31" fmla="*/ 382 h 770"/>
                    <a:gd name="T32" fmla="*/ 338 w 992"/>
                    <a:gd name="T33" fmla="*/ 254 h 770"/>
                    <a:gd name="T34" fmla="*/ 338 w 992"/>
                    <a:gd name="T35" fmla="*/ 104 h 770"/>
                    <a:gd name="T36" fmla="*/ 323 w 992"/>
                    <a:gd name="T37" fmla="*/ 78 h 770"/>
                    <a:gd name="T38" fmla="*/ 277 w 992"/>
                    <a:gd name="T39" fmla="*/ 70 h 770"/>
                    <a:gd name="T40" fmla="*/ 223 w 992"/>
                    <a:gd name="T41" fmla="*/ 112 h 770"/>
                    <a:gd name="T42" fmla="*/ 173 w 992"/>
                    <a:gd name="T43" fmla="*/ 181 h 770"/>
                    <a:gd name="T44" fmla="*/ 115 w 992"/>
                    <a:gd name="T45" fmla="*/ 219 h 770"/>
                    <a:gd name="T46" fmla="*/ 27 w 992"/>
                    <a:gd name="T47" fmla="*/ 219 h 770"/>
                    <a:gd name="T48" fmla="*/ 0 w 992"/>
                    <a:gd name="T49" fmla="*/ 196 h 770"/>
                    <a:gd name="T50" fmla="*/ 0 w 992"/>
                    <a:gd name="T51" fmla="*/ 158 h 770"/>
                    <a:gd name="T52" fmla="*/ 39 w 992"/>
                    <a:gd name="T53" fmla="*/ 123 h 770"/>
                    <a:gd name="T54" fmla="*/ 81 w 992"/>
                    <a:gd name="T55" fmla="*/ 135 h 770"/>
                    <a:gd name="T56" fmla="*/ 119 w 992"/>
                    <a:gd name="T57" fmla="*/ 127 h 770"/>
                    <a:gd name="T58" fmla="*/ 189 w 992"/>
                    <a:gd name="T59" fmla="*/ 78 h 770"/>
                    <a:gd name="T60" fmla="*/ 257 w 992"/>
                    <a:gd name="T61" fmla="*/ 23 h 770"/>
                    <a:gd name="T62" fmla="*/ 323 w 992"/>
                    <a:gd name="T63" fmla="*/ 8 h 770"/>
                    <a:gd name="T64" fmla="*/ 415 w 992"/>
                    <a:gd name="T65" fmla="*/ 0 h 770"/>
                    <a:gd name="T66" fmla="*/ 419 w 992"/>
                    <a:gd name="T67" fmla="*/ 42 h 770"/>
                    <a:gd name="T68" fmla="*/ 397 w 992"/>
                    <a:gd name="T69" fmla="*/ 89 h 770"/>
                    <a:gd name="T70" fmla="*/ 392 w 992"/>
                    <a:gd name="T71" fmla="*/ 208 h 770"/>
                    <a:gd name="T72" fmla="*/ 419 w 992"/>
                    <a:gd name="T73" fmla="*/ 366 h 770"/>
                    <a:gd name="T74" fmla="*/ 462 w 992"/>
                    <a:gd name="T75" fmla="*/ 520 h 770"/>
                    <a:gd name="T76" fmla="*/ 499 w 992"/>
                    <a:gd name="T77" fmla="*/ 612 h 770"/>
                    <a:gd name="T78" fmla="*/ 558 w 992"/>
                    <a:gd name="T79" fmla="*/ 655 h 770"/>
                    <a:gd name="T80" fmla="*/ 615 w 992"/>
                    <a:gd name="T81" fmla="*/ 655 h 770"/>
                    <a:gd name="T82" fmla="*/ 673 w 992"/>
                    <a:gd name="T83" fmla="*/ 612 h 770"/>
                    <a:gd name="T84" fmla="*/ 750 w 992"/>
                    <a:gd name="T85" fmla="*/ 515 h 770"/>
                    <a:gd name="T86" fmla="*/ 800 w 992"/>
                    <a:gd name="T87" fmla="*/ 377 h 770"/>
                    <a:gd name="T88" fmla="*/ 808 w 992"/>
                    <a:gd name="T89" fmla="*/ 320 h 77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992"/>
                    <a:gd name="T136" fmla="*/ 0 h 770"/>
                    <a:gd name="T137" fmla="*/ 992 w 992"/>
                    <a:gd name="T138" fmla="*/ 770 h 77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992" h="770">
                      <a:moveTo>
                        <a:pt x="808" y="320"/>
                      </a:moveTo>
                      <a:lnTo>
                        <a:pt x="823" y="219"/>
                      </a:lnTo>
                      <a:lnTo>
                        <a:pt x="881" y="181"/>
                      </a:lnTo>
                      <a:lnTo>
                        <a:pt x="950" y="174"/>
                      </a:lnTo>
                      <a:lnTo>
                        <a:pt x="992" y="219"/>
                      </a:lnTo>
                      <a:lnTo>
                        <a:pt x="973" y="308"/>
                      </a:lnTo>
                      <a:lnTo>
                        <a:pt x="935" y="427"/>
                      </a:lnTo>
                      <a:lnTo>
                        <a:pt x="857" y="562"/>
                      </a:lnTo>
                      <a:lnTo>
                        <a:pt x="761" y="677"/>
                      </a:lnTo>
                      <a:lnTo>
                        <a:pt x="681" y="739"/>
                      </a:lnTo>
                      <a:lnTo>
                        <a:pt x="592" y="770"/>
                      </a:lnTo>
                      <a:lnTo>
                        <a:pt x="507" y="759"/>
                      </a:lnTo>
                      <a:lnTo>
                        <a:pt x="442" y="723"/>
                      </a:lnTo>
                      <a:lnTo>
                        <a:pt x="419" y="666"/>
                      </a:lnTo>
                      <a:lnTo>
                        <a:pt x="392" y="566"/>
                      </a:lnTo>
                      <a:lnTo>
                        <a:pt x="361" y="382"/>
                      </a:lnTo>
                      <a:lnTo>
                        <a:pt x="338" y="254"/>
                      </a:lnTo>
                      <a:lnTo>
                        <a:pt x="338" y="104"/>
                      </a:lnTo>
                      <a:lnTo>
                        <a:pt x="323" y="78"/>
                      </a:lnTo>
                      <a:lnTo>
                        <a:pt x="277" y="70"/>
                      </a:lnTo>
                      <a:lnTo>
                        <a:pt x="223" y="112"/>
                      </a:lnTo>
                      <a:lnTo>
                        <a:pt x="173" y="181"/>
                      </a:lnTo>
                      <a:lnTo>
                        <a:pt x="115" y="219"/>
                      </a:lnTo>
                      <a:lnTo>
                        <a:pt x="27" y="219"/>
                      </a:lnTo>
                      <a:lnTo>
                        <a:pt x="0" y="196"/>
                      </a:lnTo>
                      <a:lnTo>
                        <a:pt x="0" y="158"/>
                      </a:lnTo>
                      <a:lnTo>
                        <a:pt x="39" y="123"/>
                      </a:lnTo>
                      <a:lnTo>
                        <a:pt x="81" y="135"/>
                      </a:lnTo>
                      <a:lnTo>
                        <a:pt x="119" y="127"/>
                      </a:lnTo>
                      <a:lnTo>
                        <a:pt x="189" y="78"/>
                      </a:lnTo>
                      <a:lnTo>
                        <a:pt x="257" y="23"/>
                      </a:lnTo>
                      <a:lnTo>
                        <a:pt x="323" y="8"/>
                      </a:lnTo>
                      <a:lnTo>
                        <a:pt x="415" y="0"/>
                      </a:lnTo>
                      <a:lnTo>
                        <a:pt x="419" y="42"/>
                      </a:lnTo>
                      <a:lnTo>
                        <a:pt x="397" y="89"/>
                      </a:lnTo>
                      <a:lnTo>
                        <a:pt x="392" y="208"/>
                      </a:lnTo>
                      <a:lnTo>
                        <a:pt x="419" y="366"/>
                      </a:lnTo>
                      <a:lnTo>
                        <a:pt x="462" y="520"/>
                      </a:lnTo>
                      <a:lnTo>
                        <a:pt x="499" y="612"/>
                      </a:lnTo>
                      <a:lnTo>
                        <a:pt x="558" y="655"/>
                      </a:lnTo>
                      <a:lnTo>
                        <a:pt x="615" y="655"/>
                      </a:lnTo>
                      <a:lnTo>
                        <a:pt x="673" y="612"/>
                      </a:lnTo>
                      <a:lnTo>
                        <a:pt x="750" y="515"/>
                      </a:lnTo>
                      <a:lnTo>
                        <a:pt x="800" y="377"/>
                      </a:lnTo>
                      <a:lnTo>
                        <a:pt x="808" y="32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85" name="Freeform 146"/>
                <p:cNvSpPr>
                  <a:spLocks noChangeAspect="1"/>
                </p:cNvSpPr>
                <p:nvPr/>
              </p:nvSpPr>
              <p:spPr bwMode="auto">
                <a:xfrm>
                  <a:off x="2605" y="2064"/>
                  <a:ext cx="233" cy="405"/>
                </a:xfrm>
                <a:custGeom>
                  <a:avLst/>
                  <a:gdLst>
                    <a:gd name="T0" fmla="*/ 445 w 699"/>
                    <a:gd name="T1" fmla="*/ 923 h 1216"/>
                    <a:gd name="T2" fmla="*/ 560 w 699"/>
                    <a:gd name="T3" fmla="*/ 1039 h 1216"/>
                    <a:gd name="T4" fmla="*/ 606 w 699"/>
                    <a:gd name="T5" fmla="*/ 1039 h 1216"/>
                    <a:gd name="T6" fmla="*/ 684 w 699"/>
                    <a:gd name="T7" fmla="*/ 1086 h 1216"/>
                    <a:gd name="T8" fmla="*/ 699 w 699"/>
                    <a:gd name="T9" fmla="*/ 1139 h 1216"/>
                    <a:gd name="T10" fmla="*/ 676 w 699"/>
                    <a:gd name="T11" fmla="*/ 1208 h 1216"/>
                    <a:gd name="T12" fmla="*/ 614 w 699"/>
                    <a:gd name="T13" fmla="*/ 1216 h 1216"/>
                    <a:gd name="T14" fmla="*/ 537 w 699"/>
                    <a:gd name="T15" fmla="*/ 1162 h 1216"/>
                    <a:gd name="T16" fmla="*/ 383 w 699"/>
                    <a:gd name="T17" fmla="*/ 1016 h 1216"/>
                    <a:gd name="T18" fmla="*/ 284 w 699"/>
                    <a:gd name="T19" fmla="*/ 878 h 1216"/>
                    <a:gd name="T20" fmla="*/ 237 w 699"/>
                    <a:gd name="T21" fmla="*/ 769 h 1216"/>
                    <a:gd name="T22" fmla="*/ 206 w 699"/>
                    <a:gd name="T23" fmla="*/ 585 h 1216"/>
                    <a:gd name="T24" fmla="*/ 206 w 699"/>
                    <a:gd name="T25" fmla="*/ 346 h 1216"/>
                    <a:gd name="T26" fmla="*/ 198 w 699"/>
                    <a:gd name="T27" fmla="*/ 285 h 1216"/>
                    <a:gd name="T28" fmla="*/ 153 w 699"/>
                    <a:gd name="T29" fmla="*/ 239 h 1216"/>
                    <a:gd name="T30" fmla="*/ 22 w 699"/>
                    <a:gd name="T31" fmla="*/ 247 h 1216"/>
                    <a:gd name="T32" fmla="*/ 0 w 699"/>
                    <a:gd name="T33" fmla="*/ 223 h 1216"/>
                    <a:gd name="T34" fmla="*/ 29 w 699"/>
                    <a:gd name="T35" fmla="*/ 208 h 1216"/>
                    <a:gd name="T36" fmla="*/ 122 w 699"/>
                    <a:gd name="T37" fmla="*/ 200 h 1216"/>
                    <a:gd name="T38" fmla="*/ 138 w 699"/>
                    <a:gd name="T39" fmla="*/ 185 h 1216"/>
                    <a:gd name="T40" fmla="*/ 6 w 699"/>
                    <a:gd name="T41" fmla="*/ 107 h 1216"/>
                    <a:gd name="T42" fmla="*/ 6 w 699"/>
                    <a:gd name="T43" fmla="*/ 77 h 1216"/>
                    <a:gd name="T44" fmla="*/ 29 w 699"/>
                    <a:gd name="T45" fmla="*/ 70 h 1216"/>
                    <a:gd name="T46" fmla="*/ 138 w 699"/>
                    <a:gd name="T47" fmla="*/ 130 h 1216"/>
                    <a:gd name="T48" fmla="*/ 161 w 699"/>
                    <a:gd name="T49" fmla="*/ 123 h 1216"/>
                    <a:gd name="T50" fmla="*/ 138 w 699"/>
                    <a:gd name="T51" fmla="*/ 8 h 1216"/>
                    <a:gd name="T52" fmla="*/ 153 w 699"/>
                    <a:gd name="T53" fmla="*/ 0 h 1216"/>
                    <a:gd name="T54" fmla="*/ 169 w 699"/>
                    <a:gd name="T55" fmla="*/ 8 h 1216"/>
                    <a:gd name="T56" fmla="*/ 198 w 699"/>
                    <a:gd name="T57" fmla="*/ 123 h 1216"/>
                    <a:gd name="T58" fmla="*/ 222 w 699"/>
                    <a:gd name="T59" fmla="*/ 130 h 1216"/>
                    <a:gd name="T60" fmla="*/ 284 w 699"/>
                    <a:gd name="T61" fmla="*/ 8 h 1216"/>
                    <a:gd name="T62" fmla="*/ 299 w 699"/>
                    <a:gd name="T63" fmla="*/ 8 h 1216"/>
                    <a:gd name="T64" fmla="*/ 299 w 699"/>
                    <a:gd name="T65" fmla="*/ 46 h 1216"/>
                    <a:gd name="T66" fmla="*/ 260 w 699"/>
                    <a:gd name="T67" fmla="*/ 146 h 1216"/>
                    <a:gd name="T68" fmla="*/ 260 w 699"/>
                    <a:gd name="T69" fmla="*/ 200 h 1216"/>
                    <a:gd name="T70" fmla="*/ 276 w 699"/>
                    <a:gd name="T71" fmla="*/ 270 h 1216"/>
                    <a:gd name="T72" fmla="*/ 268 w 699"/>
                    <a:gd name="T73" fmla="*/ 361 h 1216"/>
                    <a:gd name="T74" fmla="*/ 276 w 699"/>
                    <a:gd name="T75" fmla="*/ 531 h 1216"/>
                    <a:gd name="T76" fmla="*/ 291 w 699"/>
                    <a:gd name="T77" fmla="*/ 639 h 1216"/>
                    <a:gd name="T78" fmla="*/ 330 w 699"/>
                    <a:gd name="T79" fmla="*/ 762 h 1216"/>
                    <a:gd name="T80" fmla="*/ 383 w 699"/>
                    <a:gd name="T81" fmla="*/ 855 h 1216"/>
                    <a:gd name="T82" fmla="*/ 445 w 699"/>
                    <a:gd name="T83" fmla="*/ 923 h 121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99"/>
                    <a:gd name="T127" fmla="*/ 0 h 1216"/>
                    <a:gd name="T128" fmla="*/ 699 w 699"/>
                    <a:gd name="T129" fmla="*/ 1216 h 121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99" h="1216">
                      <a:moveTo>
                        <a:pt x="445" y="923"/>
                      </a:moveTo>
                      <a:lnTo>
                        <a:pt x="560" y="1039"/>
                      </a:lnTo>
                      <a:lnTo>
                        <a:pt x="606" y="1039"/>
                      </a:lnTo>
                      <a:lnTo>
                        <a:pt x="684" y="1086"/>
                      </a:lnTo>
                      <a:lnTo>
                        <a:pt x="699" y="1139"/>
                      </a:lnTo>
                      <a:lnTo>
                        <a:pt x="676" y="1208"/>
                      </a:lnTo>
                      <a:lnTo>
                        <a:pt x="614" y="1216"/>
                      </a:lnTo>
                      <a:lnTo>
                        <a:pt x="537" y="1162"/>
                      </a:lnTo>
                      <a:lnTo>
                        <a:pt x="383" y="1016"/>
                      </a:lnTo>
                      <a:lnTo>
                        <a:pt x="284" y="878"/>
                      </a:lnTo>
                      <a:lnTo>
                        <a:pt x="237" y="769"/>
                      </a:lnTo>
                      <a:lnTo>
                        <a:pt x="206" y="585"/>
                      </a:lnTo>
                      <a:lnTo>
                        <a:pt x="206" y="346"/>
                      </a:lnTo>
                      <a:lnTo>
                        <a:pt x="198" y="285"/>
                      </a:lnTo>
                      <a:lnTo>
                        <a:pt x="153" y="239"/>
                      </a:lnTo>
                      <a:lnTo>
                        <a:pt x="22" y="247"/>
                      </a:lnTo>
                      <a:lnTo>
                        <a:pt x="0" y="223"/>
                      </a:lnTo>
                      <a:lnTo>
                        <a:pt x="29" y="208"/>
                      </a:lnTo>
                      <a:lnTo>
                        <a:pt x="122" y="200"/>
                      </a:lnTo>
                      <a:lnTo>
                        <a:pt x="138" y="185"/>
                      </a:lnTo>
                      <a:lnTo>
                        <a:pt x="6" y="107"/>
                      </a:lnTo>
                      <a:lnTo>
                        <a:pt x="6" y="77"/>
                      </a:lnTo>
                      <a:lnTo>
                        <a:pt x="29" y="70"/>
                      </a:lnTo>
                      <a:lnTo>
                        <a:pt x="138" y="130"/>
                      </a:lnTo>
                      <a:lnTo>
                        <a:pt x="161" y="123"/>
                      </a:lnTo>
                      <a:lnTo>
                        <a:pt x="138" y="8"/>
                      </a:lnTo>
                      <a:lnTo>
                        <a:pt x="153" y="0"/>
                      </a:lnTo>
                      <a:lnTo>
                        <a:pt x="169" y="8"/>
                      </a:lnTo>
                      <a:lnTo>
                        <a:pt x="198" y="123"/>
                      </a:lnTo>
                      <a:lnTo>
                        <a:pt x="222" y="130"/>
                      </a:lnTo>
                      <a:lnTo>
                        <a:pt x="284" y="8"/>
                      </a:lnTo>
                      <a:lnTo>
                        <a:pt x="299" y="8"/>
                      </a:lnTo>
                      <a:lnTo>
                        <a:pt x="299" y="46"/>
                      </a:lnTo>
                      <a:lnTo>
                        <a:pt x="260" y="146"/>
                      </a:lnTo>
                      <a:lnTo>
                        <a:pt x="260" y="200"/>
                      </a:lnTo>
                      <a:lnTo>
                        <a:pt x="276" y="270"/>
                      </a:lnTo>
                      <a:lnTo>
                        <a:pt x="268" y="361"/>
                      </a:lnTo>
                      <a:lnTo>
                        <a:pt x="276" y="531"/>
                      </a:lnTo>
                      <a:lnTo>
                        <a:pt x="291" y="639"/>
                      </a:lnTo>
                      <a:lnTo>
                        <a:pt x="330" y="762"/>
                      </a:lnTo>
                      <a:lnTo>
                        <a:pt x="383" y="855"/>
                      </a:lnTo>
                      <a:lnTo>
                        <a:pt x="445" y="92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86" name="Freeform 147"/>
                <p:cNvSpPr>
                  <a:spLocks noChangeAspect="1"/>
                </p:cNvSpPr>
                <p:nvPr/>
              </p:nvSpPr>
              <p:spPr bwMode="auto">
                <a:xfrm>
                  <a:off x="2887" y="2100"/>
                  <a:ext cx="305" cy="379"/>
                </a:xfrm>
                <a:custGeom>
                  <a:avLst/>
                  <a:gdLst>
                    <a:gd name="T0" fmla="*/ 15 w 915"/>
                    <a:gd name="T1" fmla="*/ 1008 h 1139"/>
                    <a:gd name="T2" fmla="*/ 0 w 915"/>
                    <a:gd name="T3" fmla="*/ 1061 h 1139"/>
                    <a:gd name="T4" fmla="*/ 15 w 915"/>
                    <a:gd name="T5" fmla="*/ 1139 h 1139"/>
                    <a:gd name="T6" fmla="*/ 70 w 915"/>
                    <a:gd name="T7" fmla="*/ 1139 h 1139"/>
                    <a:gd name="T8" fmla="*/ 231 w 915"/>
                    <a:gd name="T9" fmla="*/ 1108 h 1139"/>
                    <a:gd name="T10" fmla="*/ 408 w 915"/>
                    <a:gd name="T11" fmla="*/ 1046 h 1139"/>
                    <a:gd name="T12" fmla="*/ 554 w 915"/>
                    <a:gd name="T13" fmla="*/ 946 h 1139"/>
                    <a:gd name="T14" fmla="*/ 639 w 915"/>
                    <a:gd name="T15" fmla="*/ 816 h 1139"/>
                    <a:gd name="T16" fmla="*/ 715 w 915"/>
                    <a:gd name="T17" fmla="*/ 593 h 1139"/>
                    <a:gd name="T18" fmla="*/ 738 w 915"/>
                    <a:gd name="T19" fmla="*/ 385 h 1139"/>
                    <a:gd name="T20" fmla="*/ 738 w 915"/>
                    <a:gd name="T21" fmla="*/ 285 h 1139"/>
                    <a:gd name="T22" fmla="*/ 777 w 915"/>
                    <a:gd name="T23" fmla="*/ 224 h 1139"/>
                    <a:gd name="T24" fmla="*/ 845 w 915"/>
                    <a:gd name="T25" fmla="*/ 200 h 1139"/>
                    <a:gd name="T26" fmla="*/ 907 w 915"/>
                    <a:gd name="T27" fmla="*/ 200 h 1139"/>
                    <a:gd name="T28" fmla="*/ 915 w 915"/>
                    <a:gd name="T29" fmla="*/ 169 h 1139"/>
                    <a:gd name="T30" fmla="*/ 823 w 915"/>
                    <a:gd name="T31" fmla="*/ 177 h 1139"/>
                    <a:gd name="T32" fmla="*/ 808 w 915"/>
                    <a:gd name="T33" fmla="*/ 154 h 1139"/>
                    <a:gd name="T34" fmla="*/ 884 w 915"/>
                    <a:gd name="T35" fmla="*/ 70 h 1139"/>
                    <a:gd name="T36" fmla="*/ 868 w 915"/>
                    <a:gd name="T37" fmla="*/ 47 h 1139"/>
                    <a:gd name="T38" fmla="*/ 853 w 915"/>
                    <a:gd name="T39" fmla="*/ 62 h 1139"/>
                    <a:gd name="T40" fmla="*/ 792 w 915"/>
                    <a:gd name="T41" fmla="*/ 123 h 1139"/>
                    <a:gd name="T42" fmla="*/ 777 w 915"/>
                    <a:gd name="T43" fmla="*/ 123 h 1139"/>
                    <a:gd name="T44" fmla="*/ 777 w 915"/>
                    <a:gd name="T45" fmla="*/ 16 h 1139"/>
                    <a:gd name="T46" fmla="*/ 761 w 915"/>
                    <a:gd name="T47" fmla="*/ 0 h 1139"/>
                    <a:gd name="T48" fmla="*/ 738 w 915"/>
                    <a:gd name="T49" fmla="*/ 8 h 1139"/>
                    <a:gd name="T50" fmla="*/ 746 w 915"/>
                    <a:gd name="T51" fmla="*/ 123 h 1139"/>
                    <a:gd name="T52" fmla="*/ 730 w 915"/>
                    <a:gd name="T53" fmla="*/ 131 h 1139"/>
                    <a:gd name="T54" fmla="*/ 668 w 915"/>
                    <a:gd name="T55" fmla="*/ 70 h 1139"/>
                    <a:gd name="T56" fmla="*/ 623 w 915"/>
                    <a:gd name="T57" fmla="*/ 62 h 1139"/>
                    <a:gd name="T58" fmla="*/ 631 w 915"/>
                    <a:gd name="T59" fmla="*/ 93 h 1139"/>
                    <a:gd name="T60" fmla="*/ 699 w 915"/>
                    <a:gd name="T61" fmla="*/ 162 h 1139"/>
                    <a:gd name="T62" fmla="*/ 699 w 915"/>
                    <a:gd name="T63" fmla="*/ 200 h 1139"/>
                    <a:gd name="T64" fmla="*/ 676 w 915"/>
                    <a:gd name="T65" fmla="*/ 278 h 1139"/>
                    <a:gd name="T66" fmla="*/ 676 w 915"/>
                    <a:gd name="T67" fmla="*/ 346 h 1139"/>
                    <a:gd name="T68" fmla="*/ 676 w 915"/>
                    <a:gd name="T69" fmla="*/ 462 h 1139"/>
                    <a:gd name="T70" fmla="*/ 645 w 915"/>
                    <a:gd name="T71" fmla="*/ 608 h 1139"/>
                    <a:gd name="T72" fmla="*/ 615 w 915"/>
                    <a:gd name="T73" fmla="*/ 700 h 1139"/>
                    <a:gd name="T74" fmla="*/ 561 w 915"/>
                    <a:gd name="T75" fmla="*/ 816 h 1139"/>
                    <a:gd name="T76" fmla="*/ 499 w 915"/>
                    <a:gd name="T77" fmla="*/ 908 h 1139"/>
                    <a:gd name="T78" fmla="*/ 454 w 915"/>
                    <a:gd name="T79" fmla="*/ 954 h 1139"/>
                    <a:gd name="T80" fmla="*/ 330 w 915"/>
                    <a:gd name="T81" fmla="*/ 993 h 1139"/>
                    <a:gd name="T82" fmla="*/ 215 w 915"/>
                    <a:gd name="T83" fmla="*/ 1008 h 1139"/>
                    <a:gd name="T84" fmla="*/ 99 w 915"/>
                    <a:gd name="T85" fmla="*/ 1024 h 1139"/>
                    <a:gd name="T86" fmla="*/ 15 w 915"/>
                    <a:gd name="T87" fmla="*/ 1008 h 113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915"/>
                    <a:gd name="T133" fmla="*/ 0 h 1139"/>
                    <a:gd name="T134" fmla="*/ 915 w 915"/>
                    <a:gd name="T135" fmla="*/ 1139 h 113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915" h="1139">
                      <a:moveTo>
                        <a:pt x="15" y="1008"/>
                      </a:moveTo>
                      <a:lnTo>
                        <a:pt x="0" y="1061"/>
                      </a:lnTo>
                      <a:lnTo>
                        <a:pt x="15" y="1139"/>
                      </a:lnTo>
                      <a:lnTo>
                        <a:pt x="70" y="1139"/>
                      </a:lnTo>
                      <a:lnTo>
                        <a:pt x="231" y="1108"/>
                      </a:lnTo>
                      <a:lnTo>
                        <a:pt x="408" y="1046"/>
                      </a:lnTo>
                      <a:lnTo>
                        <a:pt x="554" y="946"/>
                      </a:lnTo>
                      <a:lnTo>
                        <a:pt x="639" y="816"/>
                      </a:lnTo>
                      <a:lnTo>
                        <a:pt x="715" y="593"/>
                      </a:lnTo>
                      <a:lnTo>
                        <a:pt x="738" y="385"/>
                      </a:lnTo>
                      <a:lnTo>
                        <a:pt x="738" y="285"/>
                      </a:lnTo>
                      <a:lnTo>
                        <a:pt x="777" y="224"/>
                      </a:lnTo>
                      <a:lnTo>
                        <a:pt x="845" y="200"/>
                      </a:lnTo>
                      <a:lnTo>
                        <a:pt x="907" y="200"/>
                      </a:lnTo>
                      <a:lnTo>
                        <a:pt x="915" y="169"/>
                      </a:lnTo>
                      <a:lnTo>
                        <a:pt x="823" y="177"/>
                      </a:lnTo>
                      <a:lnTo>
                        <a:pt x="808" y="154"/>
                      </a:lnTo>
                      <a:lnTo>
                        <a:pt x="884" y="70"/>
                      </a:lnTo>
                      <a:lnTo>
                        <a:pt x="868" y="47"/>
                      </a:lnTo>
                      <a:lnTo>
                        <a:pt x="853" y="62"/>
                      </a:lnTo>
                      <a:lnTo>
                        <a:pt x="792" y="123"/>
                      </a:lnTo>
                      <a:lnTo>
                        <a:pt x="777" y="123"/>
                      </a:lnTo>
                      <a:lnTo>
                        <a:pt x="777" y="16"/>
                      </a:lnTo>
                      <a:lnTo>
                        <a:pt x="761" y="0"/>
                      </a:lnTo>
                      <a:lnTo>
                        <a:pt x="738" y="8"/>
                      </a:lnTo>
                      <a:lnTo>
                        <a:pt x="746" y="123"/>
                      </a:lnTo>
                      <a:lnTo>
                        <a:pt x="730" y="131"/>
                      </a:lnTo>
                      <a:lnTo>
                        <a:pt x="668" y="70"/>
                      </a:lnTo>
                      <a:lnTo>
                        <a:pt x="623" y="62"/>
                      </a:lnTo>
                      <a:lnTo>
                        <a:pt x="631" y="93"/>
                      </a:lnTo>
                      <a:lnTo>
                        <a:pt x="699" y="162"/>
                      </a:lnTo>
                      <a:lnTo>
                        <a:pt x="699" y="200"/>
                      </a:lnTo>
                      <a:lnTo>
                        <a:pt x="676" y="278"/>
                      </a:lnTo>
                      <a:lnTo>
                        <a:pt x="676" y="346"/>
                      </a:lnTo>
                      <a:lnTo>
                        <a:pt x="676" y="462"/>
                      </a:lnTo>
                      <a:lnTo>
                        <a:pt x="645" y="608"/>
                      </a:lnTo>
                      <a:lnTo>
                        <a:pt x="615" y="700"/>
                      </a:lnTo>
                      <a:lnTo>
                        <a:pt x="561" y="816"/>
                      </a:lnTo>
                      <a:lnTo>
                        <a:pt x="499" y="908"/>
                      </a:lnTo>
                      <a:lnTo>
                        <a:pt x="454" y="954"/>
                      </a:lnTo>
                      <a:lnTo>
                        <a:pt x="330" y="993"/>
                      </a:lnTo>
                      <a:lnTo>
                        <a:pt x="215" y="1008"/>
                      </a:lnTo>
                      <a:lnTo>
                        <a:pt x="99" y="1024"/>
                      </a:lnTo>
                      <a:lnTo>
                        <a:pt x="15" y="100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180" name="Line 148"/>
              <p:cNvSpPr>
                <a:spLocks noChangeAspect="1" noChangeShapeType="1"/>
              </p:cNvSpPr>
              <p:nvPr/>
            </p:nvSpPr>
            <p:spPr bwMode="auto">
              <a:xfrm flipV="1">
                <a:off x="1824" y="3840"/>
                <a:ext cx="576" cy="193"/>
              </a:xfrm>
              <a:prstGeom prst="line">
                <a:avLst/>
              </a:prstGeom>
              <a:noFill/>
              <a:ln w="6350">
                <a:solidFill>
                  <a:schemeClr val="hlink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43" name="Group 149"/>
            <p:cNvGrpSpPr>
              <a:grpSpLocks noChangeAspect="1"/>
            </p:cNvGrpSpPr>
            <p:nvPr/>
          </p:nvGrpSpPr>
          <p:grpSpPr bwMode="auto">
            <a:xfrm rot="1981365">
              <a:off x="2095" y="3385"/>
              <a:ext cx="141" cy="153"/>
              <a:chOff x="1584" y="3072"/>
              <a:chExt cx="816" cy="961"/>
            </a:xfrm>
          </p:grpSpPr>
          <p:grpSp>
            <p:nvGrpSpPr>
              <p:cNvPr id="2171" name="Group 150"/>
              <p:cNvGrpSpPr>
                <a:grpSpLocks noChangeAspect="1"/>
              </p:cNvGrpSpPr>
              <p:nvPr/>
            </p:nvGrpSpPr>
            <p:grpSpPr bwMode="auto">
              <a:xfrm rot="-1717408">
                <a:off x="1584" y="3072"/>
                <a:ext cx="744" cy="912"/>
                <a:chOff x="2448" y="2064"/>
                <a:chExt cx="744" cy="912"/>
              </a:xfrm>
            </p:grpSpPr>
            <p:sp>
              <p:nvSpPr>
                <p:cNvPr id="2173" name="Freeform 151"/>
                <p:cNvSpPr>
                  <a:spLocks noChangeAspect="1"/>
                </p:cNvSpPr>
                <p:nvPr/>
              </p:nvSpPr>
              <p:spPr bwMode="auto">
                <a:xfrm>
                  <a:off x="2810" y="2195"/>
                  <a:ext cx="200" cy="202"/>
                </a:xfrm>
                <a:custGeom>
                  <a:avLst/>
                  <a:gdLst>
                    <a:gd name="T0" fmla="*/ 388 w 600"/>
                    <a:gd name="T1" fmla="*/ 289 h 608"/>
                    <a:gd name="T2" fmla="*/ 372 w 600"/>
                    <a:gd name="T3" fmla="*/ 177 h 608"/>
                    <a:gd name="T4" fmla="*/ 341 w 600"/>
                    <a:gd name="T5" fmla="*/ 78 h 608"/>
                    <a:gd name="T6" fmla="*/ 284 w 600"/>
                    <a:gd name="T7" fmla="*/ 24 h 608"/>
                    <a:gd name="T8" fmla="*/ 185 w 600"/>
                    <a:gd name="T9" fmla="*/ 0 h 608"/>
                    <a:gd name="T10" fmla="*/ 100 w 600"/>
                    <a:gd name="T11" fmla="*/ 24 h 608"/>
                    <a:gd name="T12" fmla="*/ 19 w 600"/>
                    <a:gd name="T13" fmla="*/ 123 h 608"/>
                    <a:gd name="T14" fmla="*/ 0 w 600"/>
                    <a:gd name="T15" fmla="*/ 243 h 608"/>
                    <a:gd name="T16" fmla="*/ 19 w 600"/>
                    <a:gd name="T17" fmla="*/ 370 h 608"/>
                    <a:gd name="T18" fmla="*/ 50 w 600"/>
                    <a:gd name="T19" fmla="*/ 447 h 608"/>
                    <a:gd name="T20" fmla="*/ 88 w 600"/>
                    <a:gd name="T21" fmla="*/ 528 h 608"/>
                    <a:gd name="T22" fmla="*/ 130 w 600"/>
                    <a:gd name="T23" fmla="*/ 582 h 608"/>
                    <a:gd name="T24" fmla="*/ 177 w 600"/>
                    <a:gd name="T25" fmla="*/ 608 h 608"/>
                    <a:gd name="T26" fmla="*/ 242 w 600"/>
                    <a:gd name="T27" fmla="*/ 585 h 608"/>
                    <a:gd name="T28" fmla="*/ 307 w 600"/>
                    <a:gd name="T29" fmla="*/ 531 h 608"/>
                    <a:gd name="T30" fmla="*/ 349 w 600"/>
                    <a:gd name="T31" fmla="*/ 455 h 608"/>
                    <a:gd name="T32" fmla="*/ 388 w 600"/>
                    <a:gd name="T33" fmla="*/ 390 h 608"/>
                    <a:gd name="T34" fmla="*/ 400 w 600"/>
                    <a:gd name="T35" fmla="*/ 351 h 608"/>
                    <a:gd name="T36" fmla="*/ 565 w 600"/>
                    <a:gd name="T37" fmla="*/ 293 h 608"/>
                    <a:gd name="T38" fmla="*/ 600 w 600"/>
                    <a:gd name="T39" fmla="*/ 270 h 608"/>
                    <a:gd name="T40" fmla="*/ 580 w 600"/>
                    <a:gd name="T41" fmla="*/ 235 h 608"/>
                    <a:gd name="T42" fmla="*/ 388 w 600"/>
                    <a:gd name="T43" fmla="*/ 289 h 60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00"/>
                    <a:gd name="T67" fmla="*/ 0 h 608"/>
                    <a:gd name="T68" fmla="*/ 600 w 600"/>
                    <a:gd name="T69" fmla="*/ 608 h 60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00" h="608">
                      <a:moveTo>
                        <a:pt x="388" y="289"/>
                      </a:moveTo>
                      <a:lnTo>
                        <a:pt x="372" y="177"/>
                      </a:lnTo>
                      <a:lnTo>
                        <a:pt x="341" y="78"/>
                      </a:lnTo>
                      <a:lnTo>
                        <a:pt x="284" y="24"/>
                      </a:lnTo>
                      <a:lnTo>
                        <a:pt x="185" y="0"/>
                      </a:lnTo>
                      <a:lnTo>
                        <a:pt x="100" y="24"/>
                      </a:lnTo>
                      <a:lnTo>
                        <a:pt x="19" y="123"/>
                      </a:lnTo>
                      <a:lnTo>
                        <a:pt x="0" y="243"/>
                      </a:lnTo>
                      <a:lnTo>
                        <a:pt x="19" y="370"/>
                      </a:lnTo>
                      <a:lnTo>
                        <a:pt x="50" y="447"/>
                      </a:lnTo>
                      <a:lnTo>
                        <a:pt x="88" y="528"/>
                      </a:lnTo>
                      <a:lnTo>
                        <a:pt x="130" y="582"/>
                      </a:lnTo>
                      <a:lnTo>
                        <a:pt x="177" y="608"/>
                      </a:lnTo>
                      <a:lnTo>
                        <a:pt x="242" y="585"/>
                      </a:lnTo>
                      <a:lnTo>
                        <a:pt x="307" y="531"/>
                      </a:lnTo>
                      <a:lnTo>
                        <a:pt x="349" y="455"/>
                      </a:lnTo>
                      <a:lnTo>
                        <a:pt x="388" y="390"/>
                      </a:lnTo>
                      <a:lnTo>
                        <a:pt x="400" y="351"/>
                      </a:lnTo>
                      <a:lnTo>
                        <a:pt x="565" y="293"/>
                      </a:lnTo>
                      <a:lnTo>
                        <a:pt x="600" y="270"/>
                      </a:lnTo>
                      <a:lnTo>
                        <a:pt x="580" y="235"/>
                      </a:lnTo>
                      <a:lnTo>
                        <a:pt x="388" y="289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74" name="Freeform 152"/>
                <p:cNvSpPr>
                  <a:spLocks noChangeAspect="1"/>
                </p:cNvSpPr>
                <p:nvPr/>
              </p:nvSpPr>
              <p:spPr bwMode="auto">
                <a:xfrm>
                  <a:off x="2712" y="2413"/>
                  <a:ext cx="206" cy="361"/>
                </a:xfrm>
                <a:custGeom>
                  <a:avLst/>
                  <a:gdLst>
                    <a:gd name="T0" fmla="*/ 208 w 619"/>
                    <a:gd name="T1" fmla="*/ 161 h 1085"/>
                    <a:gd name="T2" fmla="*/ 284 w 619"/>
                    <a:gd name="T3" fmla="*/ 80 h 1085"/>
                    <a:gd name="T4" fmla="*/ 411 w 619"/>
                    <a:gd name="T5" fmla="*/ 3 h 1085"/>
                    <a:gd name="T6" fmla="*/ 469 w 619"/>
                    <a:gd name="T7" fmla="*/ 0 h 1085"/>
                    <a:gd name="T8" fmla="*/ 573 w 619"/>
                    <a:gd name="T9" fmla="*/ 34 h 1085"/>
                    <a:gd name="T10" fmla="*/ 619 w 619"/>
                    <a:gd name="T11" fmla="*/ 85 h 1085"/>
                    <a:gd name="T12" fmla="*/ 619 w 619"/>
                    <a:gd name="T13" fmla="*/ 161 h 1085"/>
                    <a:gd name="T14" fmla="*/ 542 w 619"/>
                    <a:gd name="T15" fmla="*/ 304 h 1085"/>
                    <a:gd name="T16" fmla="*/ 458 w 619"/>
                    <a:gd name="T17" fmla="*/ 415 h 1085"/>
                    <a:gd name="T18" fmla="*/ 422 w 619"/>
                    <a:gd name="T19" fmla="*/ 508 h 1085"/>
                    <a:gd name="T20" fmla="*/ 399 w 619"/>
                    <a:gd name="T21" fmla="*/ 615 h 1085"/>
                    <a:gd name="T22" fmla="*/ 422 w 619"/>
                    <a:gd name="T23" fmla="*/ 719 h 1085"/>
                    <a:gd name="T24" fmla="*/ 445 w 619"/>
                    <a:gd name="T25" fmla="*/ 820 h 1085"/>
                    <a:gd name="T26" fmla="*/ 445 w 619"/>
                    <a:gd name="T27" fmla="*/ 935 h 1085"/>
                    <a:gd name="T28" fmla="*/ 411 w 619"/>
                    <a:gd name="T29" fmla="*/ 1005 h 1085"/>
                    <a:gd name="T30" fmla="*/ 334 w 619"/>
                    <a:gd name="T31" fmla="*/ 1043 h 1085"/>
                    <a:gd name="T32" fmla="*/ 242 w 619"/>
                    <a:gd name="T33" fmla="*/ 1085 h 1085"/>
                    <a:gd name="T34" fmla="*/ 157 w 619"/>
                    <a:gd name="T35" fmla="*/ 1085 h 1085"/>
                    <a:gd name="T36" fmla="*/ 100 w 619"/>
                    <a:gd name="T37" fmla="*/ 1054 h 1085"/>
                    <a:gd name="T38" fmla="*/ 23 w 619"/>
                    <a:gd name="T39" fmla="*/ 927 h 1085"/>
                    <a:gd name="T40" fmla="*/ 0 w 619"/>
                    <a:gd name="T41" fmla="*/ 797 h 1085"/>
                    <a:gd name="T42" fmla="*/ 8 w 619"/>
                    <a:gd name="T43" fmla="*/ 628 h 1085"/>
                    <a:gd name="T44" fmla="*/ 65 w 619"/>
                    <a:gd name="T45" fmla="*/ 415 h 1085"/>
                    <a:gd name="T46" fmla="*/ 123 w 619"/>
                    <a:gd name="T47" fmla="*/ 277 h 1085"/>
                    <a:gd name="T48" fmla="*/ 208 w 619"/>
                    <a:gd name="T49" fmla="*/ 161 h 108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19"/>
                    <a:gd name="T76" fmla="*/ 0 h 1085"/>
                    <a:gd name="T77" fmla="*/ 619 w 619"/>
                    <a:gd name="T78" fmla="*/ 1085 h 108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19" h="1085">
                      <a:moveTo>
                        <a:pt x="208" y="161"/>
                      </a:moveTo>
                      <a:lnTo>
                        <a:pt x="284" y="80"/>
                      </a:lnTo>
                      <a:lnTo>
                        <a:pt x="411" y="3"/>
                      </a:lnTo>
                      <a:lnTo>
                        <a:pt x="469" y="0"/>
                      </a:lnTo>
                      <a:lnTo>
                        <a:pt x="573" y="34"/>
                      </a:lnTo>
                      <a:lnTo>
                        <a:pt x="619" y="85"/>
                      </a:lnTo>
                      <a:lnTo>
                        <a:pt x="619" y="161"/>
                      </a:lnTo>
                      <a:lnTo>
                        <a:pt x="542" y="304"/>
                      </a:lnTo>
                      <a:lnTo>
                        <a:pt x="458" y="415"/>
                      </a:lnTo>
                      <a:lnTo>
                        <a:pt x="422" y="508"/>
                      </a:lnTo>
                      <a:lnTo>
                        <a:pt x="399" y="615"/>
                      </a:lnTo>
                      <a:lnTo>
                        <a:pt x="422" y="719"/>
                      </a:lnTo>
                      <a:lnTo>
                        <a:pt x="445" y="820"/>
                      </a:lnTo>
                      <a:lnTo>
                        <a:pt x="445" y="935"/>
                      </a:lnTo>
                      <a:lnTo>
                        <a:pt x="411" y="1005"/>
                      </a:lnTo>
                      <a:lnTo>
                        <a:pt x="334" y="1043"/>
                      </a:lnTo>
                      <a:lnTo>
                        <a:pt x="242" y="1085"/>
                      </a:lnTo>
                      <a:lnTo>
                        <a:pt x="157" y="1085"/>
                      </a:lnTo>
                      <a:lnTo>
                        <a:pt x="100" y="1054"/>
                      </a:lnTo>
                      <a:lnTo>
                        <a:pt x="23" y="927"/>
                      </a:lnTo>
                      <a:lnTo>
                        <a:pt x="0" y="797"/>
                      </a:lnTo>
                      <a:lnTo>
                        <a:pt x="8" y="628"/>
                      </a:lnTo>
                      <a:lnTo>
                        <a:pt x="65" y="415"/>
                      </a:lnTo>
                      <a:lnTo>
                        <a:pt x="123" y="277"/>
                      </a:lnTo>
                      <a:lnTo>
                        <a:pt x="208" y="16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75" name="Freeform 153"/>
                <p:cNvSpPr>
                  <a:spLocks noChangeAspect="1"/>
                </p:cNvSpPr>
                <p:nvPr/>
              </p:nvSpPr>
              <p:spPr bwMode="auto">
                <a:xfrm>
                  <a:off x="2726" y="2706"/>
                  <a:ext cx="261" cy="270"/>
                </a:xfrm>
                <a:custGeom>
                  <a:avLst/>
                  <a:gdLst>
                    <a:gd name="T0" fmla="*/ 0 w 782"/>
                    <a:gd name="T1" fmla="*/ 76 h 808"/>
                    <a:gd name="T2" fmla="*/ 66 w 782"/>
                    <a:gd name="T3" fmla="*/ 0 h 808"/>
                    <a:gd name="T4" fmla="*/ 163 w 782"/>
                    <a:gd name="T5" fmla="*/ 0 h 808"/>
                    <a:gd name="T6" fmla="*/ 343 w 782"/>
                    <a:gd name="T7" fmla="*/ 19 h 808"/>
                    <a:gd name="T8" fmla="*/ 555 w 782"/>
                    <a:gd name="T9" fmla="*/ 30 h 808"/>
                    <a:gd name="T10" fmla="*/ 636 w 782"/>
                    <a:gd name="T11" fmla="*/ 65 h 808"/>
                    <a:gd name="T12" fmla="*/ 670 w 782"/>
                    <a:gd name="T13" fmla="*/ 110 h 808"/>
                    <a:gd name="T14" fmla="*/ 678 w 782"/>
                    <a:gd name="T15" fmla="*/ 180 h 808"/>
                    <a:gd name="T16" fmla="*/ 654 w 782"/>
                    <a:gd name="T17" fmla="*/ 253 h 808"/>
                    <a:gd name="T18" fmla="*/ 589 w 782"/>
                    <a:gd name="T19" fmla="*/ 365 h 808"/>
                    <a:gd name="T20" fmla="*/ 504 w 782"/>
                    <a:gd name="T21" fmla="*/ 457 h 808"/>
                    <a:gd name="T22" fmla="*/ 439 w 782"/>
                    <a:gd name="T23" fmla="*/ 541 h 808"/>
                    <a:gd name="T24" fmla="*/ 412 w 782"/>
                    <a:gd name="T25" fmla="*/ 607 h 808"/>
                    <a:gd name="T26" fmla="*/ 393 w 782"/>
                    <a:gd name="T27" fmla="*/ 653 h 808"/>
                    <a:gd name="T28" fmla="*/ 400 w 782"/>
                    <a:gd name="T29" fmla="*/ 689 h 808"/>
                    <a:gd name="T30" fmla="*/ 405 w 782"/>
                    <a:gd name="T31" fmla="*/ 711 h 808"/>
                    <a:gd name="T32" fmla="*/ 482 w 782"/>
                    <a:gd name="T33" fmla="*/ 711 h 808"/>
                    <a:gd name="T34" fmla="*/ 601 w 782"/>
                    <a:gd name="T35" fmla="*/ 692 h 808"/>
                    <a:gd name="T36" fmla="*/ 678 w 782"/>
                    <a:gd name="T37" fmla="*/ 692 h 808"/>
                    <a:gd name="T38" fmla="*/ 758 w 782"/>
                    <a:gd name="T39" fmla="*/ 723 h 808"/>
                    <a:gd name="T40" fmla="*/ 782 w 782"/>
                    <a:gd name="T41" fmla="*/ 761 h 808"/>
                    <a:gd name="T42" fmla="*/ 758 w 782"/>
                    <a:gd name="T43" fmla="*/ 796 h 808"/>
                    <a:gd name="T44" fmla="*/ 724 w 782"/>
                    <a:gd name="T45" fmla="*/ 808 h 808"/>
                    <a:gd name="T46" fmla="*/ 670 w 782"/>
                    <a:gd name="T47" fmla="*/ 792 h 808"/>
                    <a:gd name="T48" fmla="*/ 597 w 782"/>
                    <a:gd name="T49" fmla="*/ 749 h 808"/>
                    <a:gd name="T50" fmla="*/ 520 w 782"/>
                    <a:gd name="T51" fmla="*/ 757 h 808"/>
                    <a:gd name="T52" fmla="*/ 393 w 782"/>
                    <a:gd name="T53" fmla="*/ 780 h 808"/>
                    <a:gd name="T54" fmla="*/ 355 w 782"/>
                    <a:gd name="T55" fmla="*/ 773 h 808"/>
                    <a:gd name="T56" fmla="*/ 335 w 782"/>
                    <a:gd name="T57" fmla="*/ 746 h 808"/>
                    <a:gd name="T58" fmla="*/ 335 w 782"/>
                    <a:gd name="T59" fmla="*/ 681 h 808"/>
                    <a:gd name="T60" fmla="*/ 335 w 782"/>
                    <a:gd name="T61" fmla="*/ 588 h 808"/>
                    <a:gd name="T62" fmla="*/ 389 w 782"/>
                    <a:gd name="T63" fmla="*/ 518 h 808"/>
                    <a:gd name="T64" fmla="*/ 470 w 782"/>
                    <a:gd name="T65" fmla="*/ 414 h 808"/>
                    <a:gd name="T66" fmla="*/ 540 w 782"/>
                    <a:gd name="T67" fmla="*/ 323 h 808"/>
                    <a:gd name="T68" fmla="*/ 586 w 782"/>
                    <a:gd name="T69" fmla="*/ 253 h 808"/>
                    <a:gd name="T70" fmla="*/ 609 w 782"/>
                    <a:gd name="T71" fmla="*/ 192 h 808"/>
                    <a:gd name="T72" fmla="*/ 597 w 782"/>
                    <a:gd name="T73" fmla="*/ 157 h 808"/>
                    <a:gd name="T74" fmla="*/ 566 w 782"/>
                    <a:gd name="T75" fmla="*/ 115 h 808"/>
                    <a:gd name="T76" fmla="*/ 520 w 782"/>
                    <a:gd name="T77" fmla="*/ 103 h 808"/>
                    <a:gd name="T78" fmla="*/ 470 w 782"/>
                    <a:gd name="T79" fmla="*/ 103 h 808"/>
                    <a:gd name="T80" fmla="*/ 358 w 782"/>
                    <a:gd name="T81" fmla="*/ 103 h 808"/>
                    <a:gd name="T82" fmla="*/ 193 w 782"/>
                    <a:gd name="T83" fmla="*/ 134 h 808"/>
                    <a:gd name="T84" fmla="*/ 70 w 782"/>
                    <a:gd name="T85" fmla="*/ 146 h 808"/>
                    <a:gd name="T86" fmla="*/ 20 w 782"/>
                    <a:gd name="T87" fmla="*/ 134 h 808"/>
                    <a:gd name="T88" fmla="*/ 0 w 782"/>
                    <a:gd name="T89" fmla="*/ 115 h 808"/>
                    <a:gd name="T90" fmla="*/ 0 w 782"/>
                    <a:gd name="T91" fmla="*/ 76 h 80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782"/>
                    <a:gd name="T139" fmla="*/ 0 h 808"/>
                    <a:gd name="T140" fmla="*/ 782 w 782"/>
                    <a:gd name="T141" fmla="*/ 808 h 80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782" h="808">
                      <a:moveTo>
                        <a:pt x="0" y="76"/>
                      </a:moveTo>
                      <a:lnTo>
                        <a:pt x="66" y="0"/>
                      </a:lnTo>
                      <a:lnTo>
                        <a:pt x="163" y="0"/>
                      </a:lnTo>
                      <a:lnTo>
                        <a:pt x="343" y="19"/>
                      </a:lnTo>
                      <a:lnTo>
                        <a:pt x="555" y="30"/>
                      </a:lnTo>
                      <a:lnTo>
                        <a:pt x="636" y="65"/>
                      </a:lnTo>
                      <a:lnTo>
                        <a:pt x="670" y="110"/>
                      </a:lnTo>
                      <a:lnTo>
                        <a:pt x="678" y="180"/>
                      </a:lnTo>
                      <a:lnTo>
                        <a:pt x="654" y="253"/>
                      </a:lnTo>
                      <a:lnTo>
                        <a:pt x="589" y="365"/>
                      </a:lnTo>
                      <a:lnTo>
                        <a:pt x="504" y="457"/>
                      </a:lnTo>
                      <a:lnTo>
                        <a:pt x="439" y="541"/>
                      </a:lnTo>
                      <a:lnTo>
                        <a:pt x="412" y="607"/>
                      </a:lnTo>
                      <a:lnTo>
                        <a:pt x="393" y="653"/>
                      </a:lnTo>
                      <a:lnTo>
                        <a:pt x="400" y="689"/>
                      </a:lnTo>
                      <a:lnTo>
                        <a:pt x="405" y="711"/>
                      </a:lnTo>
                      <a:lnTo>
                        <a:pt x="482" y="711"/>
                      </a:lnTo>
                      <a:lnTo>
                        <a:pt x="601" y="692"/>
                      </a:lnTo>
                      <a:lnTo>
                        <a:pt x="678" y="692"/>
                      </a:lnTo>
                      <a:lnTo>
                        <a:pt x="758" y="723"/>
                      </a:lnTo>
                      <a:lnTo>
                        <a:pt x="782" y="761"/>
                      </a:lnTo>
                      <a:lnTo>
                        <a:pt x="758" y="796"/>
                      </a:lnTo>
                      <a:lnTo>
                        <a:pt x="724" y="808"/>
                      </a:lnTo>
                      <a:lnTo>
                        <a:pt x="670" y="792"/>
                      </a:lnTo>
                      <a:lnTo>
                        <a:pt x="597" y="749"/>
                      </a:lnTo>
                      <a:lnTo>
                        <a:pt x="520" y="757"/>
                      </a:lnTo>
                      <a:lnTo>
                        <a:pt x="393" y="780"/>
                      </a:lnTo>
                      <a:lnTo>
                        <a:pt x="355" y="773"/>
                      </a:lnTo>
                      <a:lnTo>
                        <a:pt x="335" y="746"/>
                      </a:lnTo>
                      <a:lnTo>
                        <a:pt x="335" y="681"/>
                      </a:lnTo>
                      <a:lnTo>
                        <a:pt x="335" y="588"/>
                      </a:lnTo>
                      <a:lnTo>
                        <a:pt x="389" y="518"/>
                      </a:lnTo>
                      <a:lnTo>
                        <a:pt x="470" y="414"/>
                      </a:lnTo>
                      <a:lnTo>
                        <a:pt x="540" y="323"/>
                      </a:lnTo>
                      <a:lnTo>
                        <a:pt x="586" y="253"/>
                      </a:lnTo>
                      <a:lnTo>
                        <a:pt x="609" y="192"/>
                      </a:lnTo>
                      <a:lnTo>
                        <a:pt x="597" y="157"/>
                      </a:lnTo>
                      <a:lnTo>
                        <a:pt x="566" y="115"/>
                      </a:lnTo>
                      <a:lnTo>
                        <a:pt x="520" y="103"/>
                      </a:lnTo>
                      <a:lnTo>
                        <a:pt x="470" y="103"/>
                      </a:lnTo>
                      <a:lnTo>
                        <a:pt x="358" y="103"/>
                      </a:lnTo>
                      <a:lnTo>
                        <a:pt x="193" y="134"/>
                      </a:lnTo>
                      <a:lnTo>
                        <a:pt x="70" y="146"/>
                      </a:lnTo>
                      <a:lnTo>
                        <a:pt x="20" y="134"/>
                      </a:lnTo>
                      <a:lnTo>
                        <a:pt x="0" y="115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76" name="Freeform 154"/>
                <p:cNvSpPr>
                  <a:spLocks noChangeAspect="1"/>
                </p:cNvSpPr>
                <p:nvPr/>
              </p:nvSpPr>
              <p:spPr bwMode="auto">
                <a:xfrm>
                  <a:off x="2448" y="2645"/>
                  <a:ext cx="331" cy="256"/>
                </a:xfrm>
                <a:custGeom>
                  <a:avLst/>
                  <a:gdLst>
                    <a:gd name="T0" fmla="*/ 808 w 992"/>
                    <a:gd name="T1" fmla="*/ 320 h 770"/>
                    <a:gd name="T2" fmla="*/ 823 w 992"/>
                    <a:gd name="T3" fmla="*/ 219 h 770"/>
                    <a:gd name="T4" fmla="*/ 881 w 992"/>
                    <a:gd name="T5" fmla="*/ 181 h 770"/>
                    <a:gd name="T6" fmla="*/ 950 w 992"/>
                    <a:gd name="T7" fmla="*/ 174 h 770"/>
                    <a:gd name="T8" fmla="*/ 992 w 992"/>
                    <a:gd name="T9" fmla="*/ 219 h 770"/>
                    <a:gd name="T10" fmla="*/ 973 w 992"/>
                    <a:gd name="T11" fmla="*/ 308 h 770"/>
                    <a:gd name="T12" fmla="*/ 935 w 992"/>
                    <a:gd name="T13" fmla="*/ 427 h 770"/>
                    <a:gd name="T14" fmla="*/ 857 w 992"/>
                    <a:gd name="T15" fmla="*/ 562 h 770"/>
                    <a:gd name="T16" fmla="*/ 761 w 992"/>
                    <a:gd name="T17" fmla="*/ 677 h 770"/>
                    <a:gd name="T18" fmla="*/ 681 w 992"/>
                    <a:gd name="T19" fmla="*/ 739 h 770"/>
                    <a:gd name="T20" fmla="*/ 592 w 992"/>
                    <a:gd name="T21" fmla="*/ 770 h 770"/>
                    <a:gd name="T22" fmla="*/ 507 w 992"/>
                    <a:gd name="T23" fmla="*/ 759 h 770"/>
                    <a:gd name="T24" fmla="*/ 442 w 992"/>
                    <a:gd name="T25" fmla="*/ 723 h 770"/>
                    <a:gd name="T26" fmla="*/ 419 w 992"/>
                    <a:gd name="T27" fmla="*/ 666 h 770"/>
                    <a:gd name="T28" fmla="*/ 392 w 992"/>
                    <a:gd name="T29" fmla="*/ 566 h 770"/>
                    <a:gd name="T30" fmla="*/ 361 w 992"/>
                    <a:gd name="T31" fmla="*/ 382 h 770"/>
                    <a:gd name="T32" fmla="*/ 338 w 992"/>
                    <a:gd name="T33" fmla="*/ 254 h 770"/>
                    <a:gd name="T34" fmla="*/ 338 w 992"/>
                    <a:gd name="T35" fmla="*/ 104 h 770"/>
                    <a:gd name="T36" fmla="*/ 323 w 992"/>
                    <a:gd name="T37" fmla="*/ 78 h 770"/>
                    <a:gd name="T38" fmla="*/ 277 w 992"/>
                    <a:gd name="T39" fmla="*/ 70 h 770"/>
                    <a:gd name="T40" fmla="*/ 223 w 992"/>
                    <a:gd name="T41" fmla="*/ 112 h 770"/>
                    <a:gd name="T42" fmla="*/ 173 w 992"/>
                    <a:gd name="T43" fmla="*/ 181 h 770"/>
                    <a:gd name="T44" fmla="*/ 115 w 992"/>
                    <a:gd name="T45" fmla="*/ 219 h 770"/>
                    <a:gd name="T46" fmla="*/ 27 w 992"/>
                    <a:gd name="T47" fmla="*/ 219 h 770"/>
                    <a:gd name="T48" fmla="*/ 0 w 992"/>
                    <a:gd name="T49" fmla="*/ 196 h 770"/>
                    <a:gd name="T50" fmla="*/ 0 w 992"/>
                    <a:gd name="T51" fmla="*/ 158 h 770"/>
                    <a:gd name="T52" fmla="*/ 39 w 992"/>
                    <a:gd name="T53" fmla="*/ 123 h 770"/>
                    <a:gd name="T54" fmla="*/ 81 w 992"/>
                    <a:gd name="T55" fmla="*/ 135 h 770"/>
                    <a:gd name="T56" fmla="*/ 119 w 992"/>
                    <a:gd name="T57" fmla="*/ 127 h 770"/>
                    <a:gd name="T58" fmla="*/ 189 w 992"/>
                    <a:gd name="T59" fmla="*/ 78 h 770"/>
                    <a:gd name="T60" fmla="*/ 257 w 992"/>
                    <a:gd name="T61" fmla="*/ 23 h 770"/>
                    <a:gd name="T62" fmla="*/ 323 w 992"/>
                    <a:gd name="T63" fmla="*/ 8 h 770"/>
                    <a:gd name="T64" fmla="*/ 415 w 992"/>
                    <a:gd name="T65" fmla="*/ 0 h 770"/>
                    <a:gd name="T66" fmla="*/ 419 w 992"/>
                    <a:gd name="T67" fmla="*/ 42 h 770"/>
                    <a:gd name="T68" fmla="*/ 397 w 992"/>
                    <a:gd name="T69" fmla="*/ 89 h 770"/>
                    <a:gd name="T70" fmla="*/ 392 w 992"/>
                    <a:gd name="T71" fmla="*/ 208 h 770"/>
                    <a:gd name="T72" fmla="*/ 419 w 992"/>
                    <a:gd name="T73" fmla="*/ 366 h 770"/>
                    <a:gd name="T74" fmla="*/ 462 w 992"/>
                    <a:gd name="T75" fmla="*/ 520 h 770"/>
                    <a:gd name="T76" fmla="*/ 499 w 992"/>
                    <a:gd name="T77" fmla="*/ 612 h 770"/>
                    <a:gd name="T78" fmla="*/ 558 w 992"/>
                    <a:gd name="T79" fmla="*/ 655 h 770"/>
                    <a:gd name="T80" fmla="*/ 615 w 992"/>
                    <a:gd name="T81" fmla="*/ 655 h 770"/>
                    <a:gd name="T82" fmla="*/ 673 w 992"/>
                    <a:gd name="T83" fmla="*/ 612 h 770"/>
                    <a:gd name="T84" fmla="*/ 750 w 992"/>
                    <a:gd name="T85" fmla="*/ 515 h 770"/>
                    <a:gd name="T86" fmla="*/ 800 w 992"/>
                    <a:gd name="T87" fmla="*/ 377 h 770"/>
                    <a:gd name="T88" fmla="*/ 808 w 992"/>
                    <a:gd name="T89" fmla="*/ 320 h 77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992"/>
                    <a:gd name="T136" fmla="*/ 0 h 770"/>
                    <a:gd name="T137" fmla="*/ 992 w 992"/>
                    <a:gd name="T138" fmla="*/ 770 h 77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992" h="770">
                      <a:moveTo>
                        <a:pt x="808" y="320"/>
                      </a:moveTo>
                      <a:lnTo>
                        <a:pt x="823" y="219"/>
                      </a:lnTo>
                      <a:lnTo>
                        <a:pt x="881" y="181"/>
                      </a:lnTo>
                      <a:lnTo>
                        <a:pt x="950" y="174"/>
                      </a:lnTo>
                      <a:lnTo>
                        <a:pt x="992" y="219"/>
                      </a:lnTo>
                      <a:lnTo>
                        <a:pt x="973" y="308"/>
                      </a:lnTo>
                      <a:lnTo>
                        <a:pt x="935" y="427"/>
                      </a:lnTo>
                      <a:lnTo>
                        <a:pt x="857" y="562"/>
                      </a:lnTo>
                      <a:lnTo>
                        <a:pt x="761" y="677"/>
                      </a:lnTo>
                      <a:lnTo>
                        <a:pt x="681" y="739"/>
                      </a:lnTo>
                      <a:lnTo>
                        <a:pt x="592" y="770"/>
                      </a:lnTo>
                      <a:lnTo>
                        <a:pt x="507" y="759"/>
                      </a:lnTo>
                      <a:lnTo>
                        <a:pt x="442" y="723"/>
                      </a:lnTo>
                      <a:lnTo>
                        <a:pt x="419" y="666"/>
                      </a:lnTo>
                      <a:lnTo>
                        <a:pt x="392" y="566"/>
                      </a:lnTo>
                      <a:lnTo>
                        <a:pt x="361" y="382"/>
                      </a:lnTo>
                      <a:lnTo>
                        <a:pt x="338" y="254"/>
                      </a:lnTo>
                      <a:lnTo>
                        <a:pt x="338" y="104"/>
                      </a:lnTo>
                      <a:lnTo>
                        <a:pt x="323" y="78"/>
                      </a:lnTo>
                      <a:lnTo>
                        <a:pt x="277" y="70"/>
                      </a:lnTo>
                      <a:lnTo>
                        <a:pt x="223" y="112"/>
                      </a:lnTo>
                      <a:lnTo>
                        <a:pt x="173" y="181"/>
                      </a:lnTo>
                      <a:lnTo>
                        <a:pt x="115" y="219"/>
                      </a:lnTo>
                      <a:lnTo>
                        <a:pt x="27" y="219"/>
                      </a:lnTo>
                      <a:lnTo>
                        <a:pt x="0" y="196"/>
                      </a:lnTo>
                      <a:lnTo>
                        <a:pt x="0" y="158"/>
                      </a:lnTo>
                      <a:lnTo>
                        <a:pt x="39" y="123"/>
                      </a:lnTo>
                      <a:lnTo>
                        <a:pt x="81" y="135"/>
                      </a:lnTo>
                      <a:lnTo>
                        <a:pt x="119" y="127"/>
                      </a:lnTo>
                      <a:lnTo>
                        <a:pt x="189" y="78"/>
                      </a:lnTo>
                      <a:lnTo>
                        <a:pt x="257" y="23"/>
                      </a:lnTo>
                      <a:lnTo>
                        <a:pt x="323" y="8"/>
                      </a:lnTo>
                      <a:lnTo>
                        <a:pt x="415" y="0"/>
                      </a:lnTo>
                      <a:lnTo>
                        <a:pt x="419" y="42"/>
                      </a:lnTo>
                      <a:lnTo>
                        <a:pt x="397" y="89"/>
                      </a:lnTo>
                      <a:lnTo>
                        <a:pt x="392" y="208"/>
                      </a:lnTo>
                      <a:lnTo>
                        <a:pt x="419" y="366"/>
                      </a:lnTo>
                      <a:lnTo>
                        <a:pt x="462" y="520"/>
                      </a:lnTo>
                      <a:lnTo>
                        <a:pt x="499" y="612"/>
                      </a:lnTo>
                      <a:lnTo>
                        <a:pt x="558" y="655"/>
                      </a:lnTo>
                      <a:lnTo>
                        <a:pt x="615" y="655"/>
                      </a:lnTo>
                      <a:lnTo>
                        <a:pt x="673" y="612"/>
                      </a:lnTo>
                      <a:lnTo>
                        <a:pt x="750" y="515"/>
                      </a:lnTo>
                      <a:lnTo>
                        <a:pt x="800" y="377"/>
                      </a:lnTo>
                      <a:lnTo>
                        <a:pt x="808" y="32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77" name="Freeform 155"/>
                <p:cNvSpPr>
                  <a:spLocks noChangeAspect="1"/>
                </p:cNvSpPr>
                <p:nvPr/>
              </p:nvSpPr>
              <p:spPr bwMode="auto">
                <a:xfrm>
                  <a:off x="2605" y="2064"/>
                  <a:ext cx="233" cy="405"/>
                </a:xfrm>
                <a:custGeom>
                  <a:avLst/>
                  <a:gdLst>
                    <a:gd name="T0" fmla="*/ 445 w 699"/>
                    <a:gd name="T1" fmla="*/ 923 h 1216"/>
                    <a:gd name="T2" fmla="*/ 560 w 699"/>
                    <a:gd name="T3" fmla="*/ 1039 h 1216"/>
                    <a:gd name="T4" fmla="*/ 606 w 699"/>
                    <a:gd name="T5" fmla="*/ 1039 h 1216"/>
                    <a:gd name="T6" fmla="*/ 684 w 699"/>
                    <a:gd name="T7" fmla="*/ 1086 h 1216"/>
                    <a:gd name="T8" fmla="*/ 699 w 699"/>
                    <a:gd name="T9" fmla="*/ 1139 h 1216"/>
                    <a:gd name="T10" fmla="*/ 676 w 699"/>
                    <a:gd name="T11" fmla="*/ 1208 h 1216"/>
                    <a:gd name="T12" fmla="*/ 614 w 699"/>
                    <a:gd name="T13" fmla="*/ 1216 h 1216"/>
                    <a:gd name="T14" fmla="*/ 537 w 699"/>
                    <a:gd name="T15" fmla="*/ 1162 h 1216"/>
                    <a:gd name="T16" fmla="*/ 383 w 699"/>
                    <a:gd name="T17" fmla="*/ 1016 h 1216"/>
                    <a:gd name="T18" fmla="*/ 284 w 699"/>
                    <a:gd name="T19" fmla="*/ 878 h 1216"/>
                    <a:gd name="T20" fmla="*/ 237 w 699"/>
                    <a:gd name="T21" fmla="*/ 769 h 1216"/>
                    <a:gd name="T22" fmla="*/ 206 w 699"/>
                    <a:gd name="T23" fmla="*/ 585 h 1216"/>
                    <a:gd name="T24" fmla="*/ 206 w 699"/>
                    <a:gd name="T25" fmla="*/ 346 h 1216"/>
                    <a:gd name="T26" fmla="*/ 198 w 699"/>
                    <a:gd name="T27" fmla="*/ 285 h 1216"/>
                    <a:gd name="T28" fmla="*/ 153 w 699"/>
                    <a:gd name="T29" fmla="*/ 239 h 1216"/>
                    <a:gd name="T30" fmla="*/ 22 w 699"/>
                    <a:gd name="T31" fmla="*/ 247 h 1216"/>
                    <a:gd name="T32" fmla="*/ 0 w 699"/>
                    <a:gd name="T33" fmla="*/ 223 h 1216"/>
                    <a:gd name="T34" fmla="*/ 29 w 699"/>
                    <a:gd name="T35" fmla="*/ 208 h 1216"/>
                    <a:gd name="T36" fmla="*/ 122 w 699"/>
                    <a:gd name="T37" fmla="*/ 200 h 1216"/>
                    <a:gd name="T38" fmla="*/ 138 w 699"/>
                    <a:gd name="T39" fmla="*/ 185 h 1216"/>
                    <a:gd name="T40" fmla="*/ 6 w 699"/>
                    <a:gd name="T41" fmla="*/ 107 h 1216"/>
                    <a:gd name="T42" fmla="*/ 6 w 699"/>
                    <a:gd name="T43" fmla="*/ 77 h 1216"/>
                    <a:gd name="T44" fmla="*/ 29 w 699"/>
                    <a:gd name="T45" fmla="*/ 70 h 1216"/>
                    <a:gd name="T46" fmla="*/ 138 w 699"/>
                    <a:gd name="T47" fmla="*/ 130 h 1216"/>
                    <a:gd name="T48" fmla="*/ 161 w 699"/>
                    <a:gd name="T49" fmla="*/ 123 h 1216"/>
                    <a:gd name="T50" fmla="*/ 138 w 699"/>
                    <a:gd name="T51" fmla="*/ 8 h 1216"/>
                    <a:gd name="T52" fmla="*/ 153 w 699"/>
                    <a:gd name="T53" fmla="*/ 0 h 1216"/>
                    <a:gd name="T54" fmla="*/ 169 w 699"/>
                    <a:gd name="T55" fmla="*/ 8 h 1216"/>
                    <a:gd name="T56" fmla="*/ 198 w 699"/>
                    <a:gd name="T57" fmla="*/ 123 h 1216"/>
                    <a:gd name="T58" fmla="*/ 222 w 699"/>
                    <a:gd name="T59" fmla="*/ 130 h 1216"/>
                    <a:gd name="T60" fmla="*/ 284 w 699"/>
                    <a:gd name="T61" fmla="*/ 8 h 1216"/>
                    <a:gd name="T62" fmla="*/ 299 w 699"/>
                    <a:gd name="T63" fmla="*/ 8 h 1216"/>
                    <a:gd name="T64" fmla="*/ 299 w 699"/>
                    <a:gd name="T65" fmla="*/ 46 h 1216"/>
                    <a:gd name="T66" fmla="*/ 260 w 699"/>
                    <a:gd name="T67" fmla="*/ 146 h 1216"/>
                    <a:gd name="T68" fmla="*/ 260 w 699"/>
                    <a:gd name="T69" fmla="*/ 200 h 1216"/>
                    <a:gd name="T70" fmla="*/ 276 w 699"/>
                    <a:gd name="T71" fmla="*/ 270 h 1216"/>
                    <a:gd name="T72" fmla="*/ 268 w 699"/>
                    <a:gd name="T73" fmla="*/ 361 h 1216"/>
                    <a:gd name="T74" fmla="*/ 276 w 699"/>
                    <a:gd name="T75" fmla="*/ 531 h 1216"/>
                    <a:gd name="T76" fmla="*/ 291 w 699"/>
                    <a:gd name="T77" fmla="*/ 639 h 1216"/>
                    <a:gd name="T78" fmla="*/ 330 w 699"/>
                    <a:gd name="T79" fmla="*/ 762 h 1216"/>
                    <a:gd name="T80" fmla="*/ 383 w 699"/>
                    <a:gd name="T81" fmla="*/ 855 h 1216"/>
                    <a:gd name="T82" fmla="*/ 445 w 699"/>
                    <a:gd name="T83" fmla="*/ 923 h 121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99"/>
                    <a:gd name="T127" fmla="*/ 0 h 1216"/>
                    <a:gd name="T128" fmla="*/ 699 w 699"/>
                    <a:gd name="T129" fmla="*/ 1216 h 121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99" h="1216">
                      <a:moveTo>
                        <a:pt x="445" y="923"/>
                      </a:moveTo>
                      <a:lnTo>
                        <a:pt x="560" y="1039"/>
                      </a:lnTo>
                      <a:lnTo>
                        <a:pt x="606" y="1039"/>
                      </a:lnTo>
                      <a:lnTo>
                        <a:pt x="684" y="1086"/>
                      </a:lnTo>
                      <a:lnTo>
                        <a:pt x="699" y="1139"/>
                      </a:lnTo>
                      <a:lnTo>
                        <a:pt x="676" y="1208"/>
                      </a:lnTo>
                      <a:lnTo>
                        <a:pt x="614" y="1216"/>
                      </a:lnTo>
                      <a:lnTo>
                        <a:pt x="537" y="1162"/>
                      </a:lnTo>
                      <a:lnTo>
                        <a:pt x="383" y="1016"/>
                      </a:lnTo>
                      <a:lnTo>
                        <a:pt x="284" y="878"/>
                      </a:lnTo>
                      <a:lnTo>
                        <a:pt x="237" y="769"/>
                      </a:lnTo>
                      <a:lnTo>
                        <a:pt x="206" y="585"/>
                      </a:lnTo>
                      <a:lnTo>
                        <a:pt x="206" y="346"/>
                      </a:lnTo>
                      <a:lnTo>
                        <a:pt x="198" y="285"/>
                      </a:lnTo>
                      <a:lnTo>
                        <a:pt x="153" y="239"/>
                      </a:lnTo>
                      <a:lnTo>
                        <a:pt x="22" y="247"/>
                      </a:lnTo>
                      <a:lnTo>
                        <a:pt x="0" y="223"/>
                      </a:lnTo>
                      <a:lnTo>
                        <a:pt x="29" y="208"/>
                      </a:lnTo>
                      <a:lnTo>
                        <a:pt x="122" y="200"/>
                      </a:lnTo>
                      <a:lnTo>
                        <a:pt x="138" y="185"/>
                      </a:lnTo>
                      <a:lnTo>
                        <a:pt x="6" y="107"/>
                      </a:lnTo>
                      <a:lnTo>
                        <a:pt x="6" y="77"/>
                      </a:lnTo>
                      <a:lnTo>
                        <a:pt x="29" y="70"/>
                      </a:lnTo>
                      <a:lnTo>
                        <a:pt x="138" y="130"/>
                      </a:lnTo>
                      <a:lnTo>
                        <a:pt x="161" y="123"/>
                      </a:lnTo>
                      <a:lnTo>
                        <a:pt x="138" y="8"/>
                      </a:lnTo>
                      <a:lnTo>
                        <a:pt x="153" y="0"/>
                      </a:lnTo>
                      <a:lnTo>
                        <a:pt x="169" y="8"/>
                      </a:lnTo>
                      <a:lnTo>
                        <a:pt x="198" y="123"/>
                      </a:lnTo>
                      <a:lnTo>
                        <a:pt x="222" y="130"/>
                      </a:lnTo>
                      <a:lnTo>
                        <a:pt x="284" y="8"/>
                      </a:lnTo>
                      <a:lnTo>
                        <a:pt x="299" y="8"/>
                      </a:lnTo>
                      <a:lnTo>
                        <a:pt x="299" y="46"/>
                      </a:lnTo>
                      <a:lnTo>
                        <a:pt x="260" y="146"/>
                      </a:lnTo>
                      <a:lnTo>
                        <a:pt x="260" y="200"/>
                      </a:lnTo>
                      <a:lnTo>
                        <a:pt x="276" y="270"/>
                      </a:lnTo>
                      <a:lnTo>
                        <a:pt x="268" y="361"/>
                      </a:lnTo>
                      <a:lnTo>
                        <a:pt x="276" y="531"/>
                      </a:lnTo>
                      <a:lnTo>
                        <a:pt x="291" y="639"/>
                      </a:lnTo>
                      <a:lnTo>
                        <a:pt x="330" y="762"/>
                      </a:lnTo>
                      <a:lnTo>
                        <a:pt x="383" y="855"/>
                      </a:lnTo>
                      <a:lnTo>
                        <a:pt x="445" y="92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78" name="Freeform 156"/>
                <p:cNvSpPr>
                  <a:spLocks noChangeAspect="1"/>
                </p:cNvSpPr>
                <p:nvPr/>
              </p:nvSpPr>
              <p:spPr bwMode="auto">
                <a:xfrm>
                  <a:off x="2887" y="2100"/>
                  <a:ext cx="305" cy="379"/>
                </a:xfrm>
                <a:custGeom>
                  <a:avLst/>
                  <a:gdLst>
                    <a:gd name="T0" fmla="*/ 15 w 915"/>
                    <a:gd name="T1" fmla="*/ 1008 h 1139"/>
                    <a:gd name="T2" fmla="*/ 0 w 915"/>
                    <a:gd name="T3" fmla="*/ 1061 h 1139"/>
                    <a:gd name="T4" fmla="*/ 15 w 915"/>
                    <a:gd name="T5" fmla="*/ 1139 h 1139"/>
                    <a:gd name="T6" fmla="*/ 70 w 915"/>
                    <a:gd name="T7" fmla="*/ 1139 h 1139"/>
                    <a:gd name="T8" fmla="*/ 231 w 915"/>
                    <a:gd name="T9" fmla="*/ 1108 h 1139"/>
                    <a:gd name="T10" fmla="*/ 408 w 915"/>
                    <a:gd name="T11" fmla="*/ 1046 h 1139"/>
                    <a:gd name="T12" fmla="*/ 554 w 915"/>
                    <a:gd name="T13" fmla="*/ 946 h 1139"/>
                    <a:gd name="T14" fmla="*/ 639 w 915"/>
                    <a:gd name="T15" fmla="*/ 816 h 1139"/>
                    <a:gd name="T16" fmla="*/ 715 w 915"/>
                    <a:gd name="T17" fmla="*/ 593 h 1139"/>
                    <a:gd name="T18" fmla="*/ 738 w 915"/>
                    <a:gd name="T19" fmla="*/ 385 h 1139"/>
                    <a:gd name="T20" fmla="*/ 738 w 915"/>
                    <a:gd name="T21" fmla="*/ 285 h 1139"/>
                    <a:gd name="T22" fmla="*/ 777 w 915"/>
                    <a:gd name="T23" fmla="*/ 224 h 1139"/>
                    <a:gd name="T24" fmla="*/ 845 w 915"/>
                    <a:gd name="T25" fmla="*/ 200 h 1139"/>
                    <a:gd name="T26" fmla="*/ 907 w 915"/>
                    <a:gd name="T27" fmla="*/ 200 h 1139"/>
                    <a:gd name="T28" fmla="*/ 915 w 915"/>
                    <a:gd name="T29" fmla="*/ 169 h 1139"/>
                    <a:gd name="T30" fmla="*/ 823 w 915"/>
                    <a:gd name="T31" fmla="*/ 177 h 1139"/>
                    <a:gd name="T32" fmla="*/ 808 w 915"/>
                    <a:gd name="T33" fmla="*/ 154 h 1139"/>
                    <a:gd name="T34" fmla="*/ 884 w 915"/>
                    <a:gd name="T35" fmla="*/ 70 h 1139"/>
                    <a:gd name="T36" fmla="*/ 868 w 915"/>
                    <a:gd name="T37" fmla="*/ 47 h 1139"/>
                    <a:gd name="T38" fmla="*/ 853 w 915"/>
                    <a:gd name="T39" fmla="*/ 62 h 1139"/>
                    <a:gd name="T40" fmla="*/ 792 w 915"/>
                    <a:gd name="T41" fmla="*/ 123 h 1139"/>
                    <a:gd name="T42" fmla="*/ 777 w 915"/>
                    <a:gd name="T43" fmla="*/ 123 h 1139"/>
                    <a:gd name="T44" fmla="*/ 777 w 915"/>
                    <a:gd name="T45" fmla="*/ 16 h 1139"/>
                    <a:gd name="T46" fmla="*/ 761 w 915"/>
                    <a:gd name="T47" fmla="*/ 0 h 1139"/>
                    <a:gd name="T48" fmla="*/ 738 w 915"/>
                    <a:gd name="T49" fmla="*/ 8 h 1139"/>
                    <a:gd name="T50" fmla="*/ 746 w 915"/>
                    <a:gd name="T51" fmla="*/ 123 h 1139"/>
                    <a:gd name="T52" fmla="*/ 730 w 915"/>
                    <a:gd name="T53" fmla="*/ 131 h 1139"/>
                    <a:gd name="T54" fmla="*/ 668 w 915"/>
                    <a:gd name="T55" fmla="*/ 70 h 1139"/>
                    <a:gd name="T56" fmla="*/ 623 w 915"/>
                    <a:gd name="T57" fmla="*/ 62 h 1139"/>
                    <a:gd name="T58" fmla="*/ 631 w 915"/>
                    <a:gd name="T59" fmla="*/ 93 h 1139"/>
                    <a:gd name="T60" fmla="*/ 699 w 915"/>
                    <a:gd name="T61" fmla="*/ 162 h 1139"/>
                    <a:gd name="T62" fmla="*/ 699 w 915"/>
                    <a:gd name="T63" fmla="*/ 200 h 1139"/>
                    <a:gd name="T64" fmla="*/ 676 w 915"/>
                    <a:gd name="T65" fmla="*/ 278 h 1139"/>
                    <a:gd name="T66" fmla="*/ 676 w 915"/>
                    <a:gd name="T67" fmla="*/ 346 h 1139"/>
                    <a:gd name="T68" fmla="*/ 676 w 915"/>
                    <a:gd name="T69" fmla="*/ 462 h 1139"/>
                    <a:gd name="T70" fmla="*/ 645 w 915"/>
                    <a:gd name="T71" fmla="*/ 608 h 1139"/>
                    <a:gd name="T72" fmla="*/ 615 w 915"/>
                    <a:gd name="T73" fmla="*/ 700 h 1139"/>
                    <a:gd name="T74" fmla="*/ 561 w 915"/>
                    <a:gd name="T75" fmla="*/ 816 h 1139"/>
                    <a:gd name="T76" fmla="*/ 499 w 915"/>
                    <a:gd name="T77" fmla="*/ 908 h 1139"/>
                    <a:gd name="T78" fmla="*/ 454 w 915"/>
                    <a:gd name="T79" fmla="*/ 954 h 1139"/>
                    <a:gd name="T80" fmla="*/ 330 w 915"/>
                    <a:gd name="T81" fmla="*/ 993 h 1139"/>
                    <a:gd name="T82" fmla="*/ 215 w 915"/>
                    <a:gd name="T83" fmla="*/ 1008 h 1139"/>
                    <a:gd name="T84" fmla="*/ 99 w 915"/>
                    <a:gd name="T85" fmla="*/ 1024 h 1139"/>
                    <a:gd name="T86" fmla="*/ 15 w 915"/>
                    <a:gd name="T87" fmla="*/ 1008 h 113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915"/>
                    <a:gd name="T133" fmla="*/ 0 h 1139"/>
                    <a:gd name="T134" fmla="*/ 915 w 915"/>
                    <a:gd name="T135" fmla="*/ 1139 h 113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915" h="1139">
                      <a:moveTo>
                        <a:pt x="15" y="1008"/>
                      </a:moveTo>
                      <a:lnTo>
                        <a:pt x="0" y="1061"/>
                      </a:lnTo>
                      <a:lnTo>
                        <a:pt x="15" y="1139"/>
                      </a:lnTo>
                      <a:lnTo>
                        <a:pt x="70" y="1139"/>
                      </a:lnTo>
                      <a:lnTo>
                        <a:pt x="231" y="1108"/>
                      </a:lnTo>
                      <a:lnTo>
                        <a:pt x="408" y="1046"/>
                      </a:lnTo>
                      <a:lnTo>
                        <a:pt x="554" y="946"/>
                      </a:lnTo>
                      <a:lnTo>
                        <a:pt x="639" y="816"/>
                      </a:lnTo>
                      <a:lnTo>
                        <a:pt x="715" y="593"/>
                      </a:lnTo>
                      <a:lnTo>
                        <a:pt x="738" y="385"/>
                      </a:lnTo>
                      <a:lnTo>
                        <a:pt x="738" y="285"/>
                      </a:lnTo>
                      <a:lnTo>
                        <a:pt x="777" y="224"/>
                      </a:lnTo>
                      <a:lnTo>
                        <a:pt x="845" y="200"/>
                      </a:lnTo>
                      <a:lnTo>
                        <a:pt x="907" y="200"/>
                      </a:lnTo>
                      <a:lnTo>
                        <a:pt x="915" y="169"/>
                      </a:lnTo>
                      <a:lnTo>
                        <a:pt x="823" y="177"/>
                      </a:lnTo>
                      <a:lnTo>
                        <a:pt x="808" y="154"/>
                      </a:lnTo>
                      <a:lnTo>
                        <a:pt x="884" y="70"/>
                      </a:lnTo>
                      <a:lnTo>
                        <a:pt x="868" y="47"/>
                      </a:lnTo>
                      <a:lnTo>
                        <a:pt x="853" y="62"/>
                      </a:lnTo>
                      <a:lnTo>
                        <a:pt x="792" y="123"/>
                      </a:lnTo>
                      <a:lnTo>
                        <a:pt x="777" y="123"/>
                      </a:lnTo>
                      <a:lnTo>
                        <a:pt x="777" y="16"/>
                      </a:lnTo>
                      <a:lnTo>
                        <a:pt x="761" y="0"/>
                      </a:lnTo>
                      <a:lnTo>
                        <a:pt x="738" y="8"/>
                      </a:lnTo>
                      <a:lnTo>
                        <a:pt x="746" y="123"/>
                      </a:lnTo>
                      <a:lnTo>
                        <a:pt x="730" y="131"/>
                      </a:lnTo>
                      <a:lnTo>
                        <a:pt x="668" y="70"/>
                      </a:lnTo>
                      <a:lnTo>
                        <a:pt x="623" y="62"/>
                      </a:lnTo>
                      <a:lnTo>
                        <a:pt x="631" y="93"/>
                      </a:lnTo>
                      <a:lnTo>
                        <a:pt x="699" y="162"/>
                      </a:lnTo>
                      <a:lnTo>
                        <a:pt x="699" y="200"/>
                      </a:lnTo>
                      <a:lnTo>
                        <a:pt x="676" y="278"/>
                      </a:lnTo>
                      <a:lnTo>
                        <a:pt x="676" y="346"/>
                      </a:lnTo>
                      <a:lnTo>
                        <a:pt x="676" y="462"/>
                      </a:lnTo>
                      <a:lnTo>
                        <a:pt x="645" y="608"/>
                      </a:lnTo>
                      <a:lnTo>
                        <a:pt x="615" y="700"/>
                      </a:lnTo>
                      <a:lnTo>
                        <a:pt x="561" y="816"/>
                      </a:lnTo>
                      <a:lnTo>
                        <a:pt x="499" y="908"/>
                      </a:lnTo>
                      <a:lnTo>
                        <a:pt x="454" y="954"/>
                      </a:lnTo>
                      <a:lnTo>
                        <a:pt x="330" y="993"/>
                      </a:lnTo>
                      <a:lnTo>
                        <a:pt x="215" y="1008"/>
                      </a:lnTo>
                      <a:lnTo>
                        <a:pt x="99" y="1024"/>
                      </a:lnTo>
                      <a:lnTo>
                        <a:pt x="15" y="100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172" name="Line 157"/>
              <p:cNvSpPr>
                <a:spLocks noChangeAspect="1" noChangeShapeType="1"/>
              </p:cNvSpPr>
              <p:nvPr/>
            </p:nvSpPr>
            <p:spPr bwMode="auto">
              <a:xfrm flipV="1">
                <a:off x="1824" y="3840"/>
                <a:ext cx="576" cy="193"/>
              </a:xfrm>
              <a:prstGeom prst="line">
                <a:avLst/>
              </a:prstGeom>
              <a:noFill/>
              <a:ln w="6350">
                <a:solidFill>
                  <a:schemeClr val="hlink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44" name="Group 158"/>
            <p:cNvGrpSpPr>
              <a:grpSpLocks noChangeAspect="1"/>
            </p:cNvGrpSpPr>
            <p:nvPr/>
          </p:nvGrpSpPr>
          <p:grpSpPr bwMode="auto">
            <a:xfrm>
              <a:off x="1861" y="3616"/>
              <a:ext cx="141" cy="153"/>
              <a:chOff x="1584" y="3072"/>
              <a:chExt cx="816" cy="961"/>
            </a:xfrm>
          </p:grpSpPr>
          <p:grpSp>
            <p:nvGrpSpPr>
              <p:cNvPr id="2163" name="Group 159"/>
              <p:cNvGrpSpPr>
                <a:grpSpLocks noChangeAspect="1"/>
              </p:cNvGrpSpPr>
              <p:nvPr/>
            </p:nvGrpSpPr>
            <p:grpSpPr bwMode="auto">
              <a:xfrm rot="-1717408">
                <a:off x="1584" y="3072"/>
                <a:ext cx="744" cy="912"/>
                <a:chOff x="2448" y="2064"/>
                <a:chExt cx="744" cy="912"/>
              </a:xfrm>
            </p:grpSpPr>
            <p:sp>
              <p:nvSpPr>
                <p:cNvPr id="2165" name="Freeform 160"/>
                <p:cNvSpPr>
                  <a:spLocks noChangeAspect="1"/>
                </p:cNvSpPr>
                <p:nvPr/>
              </p:nvSpPr>
              <p:spPr bwMode="auto">
                <a:xfrm>
                  <a:off x="2810" y="2195"/>
                  <a:ext cx="200" cy="202"/>
                </a:xfrm>
                <a:custGeom>
                  <a:avLst/>
                  <a:gdLst>
                    <a:gd name="T0" fmla="*/ 388 w 600"/>
                    <a:gd name="T1" fmla="*/ 289 h 608"/>
                    <a:gd name="T2" fmla="*/ 372 w 600"/>
                    <a:gd name="T3" fmla="*/ 177 h 608"/>
                    <a:gd name="T4" fmla="*/ 341 w 600"/>
                    <a:gd name="T5" fmla="*/ 78 h 608"/>
                    <a:gd name="T6" fmla="*/ 284 w 600"/>
                    <a:gd name="T7" fmla="*/ 24 h 608"/>
                    <a:gd name="T8" fmla="*/ 185 w 600"/>
                    <a:gd name="T9" fmla="*/ 0 h 608"/>
                    <a:gd name="T10" fmla="*/ 100 w 600"/>
                    <a:gd name="T11" fmla="*/ 24 h 608"/>
                    <a:gd name="T12" fmla="*/ 19 w 600"/>
                    <a:gd name="T13" fmla="*/ 123 h 608"/>
                    <a:gd name="T14" fmla="*/ 0 w 600"/>
                    <a:gd name="T15" fmla="*/ 243 h 608"/>
                    <a:gd name="T16" fmla="*/ 19 w 600"/>
                    <a:gd name="T17" fmla="*/ 370 h 608"/>
                    <a:gd name="T18" fmla="*/ 50 w 600"/>
                    <a:gd name="T19" fmla="*/ 447 h 608"/>
                    <a:gd name="T20" fmla="*/ 88 w 600"/>
                    <a:gd name="T21" fmla="*/ 528 h 608"/>
                    <a:gd name="T22" fmla="*/ 130 w 600"/>
                    <a:gd name="T23" fmla="*/ 582 h 608"/>
                    <a:gd name="T24" fmla="*/ 177 w 600"/>
                    <a:gd name="T25" fmla="*/ 608 h 608"/>
                    <a:gd name="T26" fmla="*/ 242 w 600"/>
                    <a:gd name="T27" fmla="*/ 585 h 608"/>
                    <a:gd name="T28" fmla="*/ 307 w 600"/>
                    <a:gd name="T29" fmla="*/ 531 h 608"/>
                    <a:gd name="T30" fmla="*/ 349 w 600"/>
                    <a:gd name="T31" fmla="*/ 455 h 608"/>
                    <a:gd name="T32" fmla="*/ 388 w 600"/>
                    <a:gd name="T33" fmla="*/ 390 h 608"/>
                    <a:gd name="T34" fmla="*/ 400 w 600"/>
                    <a:gd name="T35" fmla="*/ 351 h 608"/>
                    <a:gd name="T36" fmla="*/ 565 w 600"/>
                    <a:gd name="T37" fmla="*/ 293 h 608"/>
                    <a:gd name="T38" fmla="*/ 600 w 600"/>
                    <a:gd name="T39" fmla="*/ 270 h 608"/>
                    <a:gd name="T40" fmla="*/ 580 w 600"/>
                    <a:gd name="T41" fmla="*/ 235 h 608"/>
                    <a:gd name="T42" fmla="*/ 388 w 600"/>
                    <a:gd name="T43" fmla="*/ 289 h 60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00"/>
                    <a:gd name="T67" fmla="*/ 0 h 608"/>
                    <a:gd name="T68" fmla="*/ 600 w 600"/>
                    <a:gd name="T69" fmla="*/ 608 h 60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00" h="608">
                      <a:moveTo>
                        <a:pt x="388" y="289"/>
                      </a:moveTo>
                      <a:lnTo>
                        <a:pt x="372" y="177"/>
                      </a:lnTo>
                      <a:lnTo>
                        <a:pt x="341" y="78"/>
                      </a:lnTo>
                      <a:lnTo>
                        <a:pt x="284" y="24"/>
                      </a:lnTo>
                      <a:lnTo>
                        <a:pt x="185" y="0"/>
                      </a:lnTo>
                      <a:lnTo>
                        <a:pt x="100" y="24"/>
                      </a:lnTo>
                      <a:lnTo>
                        <a:pt x="19" y="123"/>
                      </a:lnTo>
                      <a:lnTo>
                        <a:pt x="0" y="243"/>
                      </a:lnTo>
                      <a:lnTo>
                        <a:pt x="19" y="370"/>
                      </a:lnTo>
                      <a:lnTo>
                        <a:pt x="50" y="447"/>
                      </a:lnTo>
                      <a:lnTo>
                        <a:pt x="88" y="528"/>
                      </a:lnTo>
                      <a:lnTo>
                        <a:pt x="130" y="582"/>
                      </a:lnTo>
                      <a:lnTo>
                        <a:pt x="177" y="608"/>
                      </a:lnTo>
                      <a:lnTo>
                        <a:pt x="242" y="585"/>
                      </a:lnTo>
                      <a:lnTo>
                        <a:pt x="307" y="531"/>
                      </a:lnTo>
                      <a:lnTo>
                        <a:pt x="349" y="455"/>
                      </a:lnTo>
                      <a:lnTo>
                        <a:pt x="388" y="390"/>
                      </a:lnTo>
                      <a:lnTo>
                        <a:pt x="400" y="351"/>
                      </a:lnTo>
                      <a:lnTo>
                        <a:pt x="565" y="293"/>
                      </a:lnTo>
                      <a:lnTo>
                        <a:pt x="600" y="270"/>
                      </a:lnTo>
                      <a:lnTo>
                        <a:pt x="580" y="235"/>
                      </a:lnTo>
                      <a:lnTo>
                        <a:pt x="388" y="289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66" name="Freeform 161"/>
                <p:cNvSpPr>
                  <a:spLocks noChangeAspect="1"/>
                </p:cNvSpPr>
                <p:nvPr/>
              </p:nvSpPr>
              <p:spPr bwMode="auto">
                <a:xfrm>
                  <a:off x="2712" y="2413"/>
                  <a:ext cx="206" cy="361"/>
                </a:xfrm>
                <a:custGeom>
                  <a:avLst/>
                  <a:gdLst>
                    <a:gd name="T0" fmla="*/ 208 w 619"/>
                    <a:gd name="T1" fmla="*/ 161 h 1085"/>
                    <a:gd name="T2" fmla="*/ 284 w 619"/>
                    <a:gd name="T3" fmla="*/ 80 h 1085"/>
                    <a:gd name="T4" fmla="*/ 411 w 619"/>
                    <a:gd name="T5" fmla="*/ 3 h 1085"/>
                    <a:gd name="T6" fmla="*/ 469 w 619"/>
                    <a:gd name="T7" fmla="*/ 0 h 1085"/>
                    <a:gd name="T8" fmla="*/ 573 w 619"/>
                    <a:gd name="T9" fmla="*/ 34 h 1085"/>
                    <a:gd name="T10" fmla="*/ 619 w 619"/>
                    <a:gd name="T11" fmla="*/ 85 h 1085"/>
                    <a:gd name="T12" fmla="*/ 619 w 619"/>
                    <a:gd name="T13" fmla="*/ 161 h 1085"/>
                    <a:gd name="T14" fmla="*/ 542 w 619"/>
                    <a:gd name="T15" fmla="*/ 304 h 1085"/>
                    <a:gd name="T16" fmla="*/ 458 w 619"/>
                    <a:gd name="T17" fmla="*/ 415 h 1085"/>
                    <a:gd name="T18" fmla="*/ 422 w 619"/>
                    <a:gd name="T19" fmla="*/ 508 h 1085"/>
                    <a:gd name="T20" fmla="*/ 399 w 619"/>
                    <a:gd name="T21" fmla="*/ 615 h 1085"/>
                    <a:gd name="T22" fmla="*/ 422 w 619"/>
                    <a:gd name="T23" fmla="*/ 719 h 1085"/>
                    <a:gd name="T24" fmla="*/ 445 w 619"/>
                    <a:gd name="T25" fmla="*/ 820 h 1085"/>
                    <a:gd name="T26" fmla="*/ 445 w 619"/>
                    <a:gd name="T27" fmla="*/ 935 h 1085"/>
                    <a:gd name="T28" fmla="*/ 411 w 619"/>
                    <a:gd name="T29" fmla="*/ 1005 h 1085"/>
                    <a:gd name="T30" fmla="*/ 334 w 619"/>
                    <a:gd name="T31" fmla="*/ 1043 h 1085"/>
                    <a:gd name="T32" fmla="*/ 242 w 619"/>
                    <a:gd name="T33" fmla="*/ 1085 h 1085"/>
                    <a:gd name="T34" fmla="*/ 157 w 619"/>
                    <a:gd name="T35" fmla="*/ 1085 h 1085"/>
                    <a:gd name="T36" fmla="*/ 100 w 619"/>
                    <a:gd name="T37" fmla="*/ 1054 h 1085"/>
                    <a:gd name="T38" fmla="*/ 23 w 619"/>
                    <a:gd name="T39" fmla="*/ 927 h 1085"/>
                    <a:gd name="T40" fmla="*/ 0 w 619"/>
                    <a:gd name="T41" fmla="*/ 797 h 1085"/>
                    <a:gd name="T42" fmla="*/ 8 w 619"/>
                    <a:gd name="T43" fmla="*/ 628 h 1085"/>
                    <a:gd name="T44" fmla="*/ 65 w 619"/>
                    <a:gd name="T45" fmla="*/ 415 h 1085"/>
                    <a:gd name="T46" fmla="*/ 123 w 619"/>
                    <a:gd name="T47" fmla="*/ 277 h 1085"/>
                    <a:gd name="T48" fmla="*/ 208 w 619"/>
                    <a:gd name="T49" fmla="*/ 161 h 108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19"/>
                    <a:gd name="T76" fmla="*/ 0 h 1085"/>
                    <a:gd name="T77" fmla="*/ 619 w 619"/>
                    <a:gd name="T78" fmla="*/ 1085 h 108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19" h="1085">
                      <a:moveTo>
                        <a:pt x="208" y="161"/>
                      </a:moveTo>
                      <a:lnTo>
                        <a:pt x="284" y="80"/>
                      </a:lnTo>
                      <a:lnTo>
                        <a:pt x="411" y="3"/>
                      </a:lnTo>
                      <a:lnTo>
                        <a:pt x="469" y="0"/>
                      </a:lnTo>
                      <a:lnTo>
                        <a:pt x="573" y="34"/>
                      </a:lnTo>
                      <a:lnTo>
                        <a:pt x="619" y="85"/>
                      </a:lnTo>
                      <a:lnTo>
                        <a:pt x="619" y="161"/>
                      </a:lnTo>
                      <a:lnTo>
                        <a:pt x="542" y="304"/>
                      </a:lnTo>
                      <a:lnTo>
                        <a:pt x="458" y="415"/>
                      </a:lnTo>
                      <a:lnTo>
                        <a:pt x="422" y="508"/>
                      </a:lnTo>
                      <a:lnTo>
                        <a:pt x="399" y="615"/>
                      </a:lnTo>
                      <a:lnTo>
                        <a:pt x="422" y="719"/>
                      </a:lnTo>
                      <a:lnTo>
                        <a:pt x="445" y="820"/>
                      </a:lnTo>
                      <a:lnTo>
                        <a:pt x="445" y="935"/>
                      </a:lnTo>
                      <a:lnTo>
                        <a:pt x="411" y="1005"/>
                      </a:lnTo>
                      <a:lnTo>
                        <a:pt x="334" y="1043"/>
                      </a:lnTo>
                      <a:lnTo>
                        <a:pt x="242" y="1085"/>
                      </a:lnTo>
                      <a:lnTo>
                        <a:pt x="157" y="1085"/>
                      </a:lnTo>
                      <a:lnTo>
                        <a:pt x="100" y="1054"/>
                      </a:lnTo>
                      <a:lnTo>
                        <a:pt x="23" y="927"/>
                      </a:lnTo>
                      <a:lnTo>
                        <a:pt x="0" y="797"/>
                      </a:lnTo>
                      <a:lnTo>
                        <a:pt x="8" y="628"/>
                      </a:lnTo>
                      <a:lnTo>
                        <a:pt x="65" y="415"/>
                      </a:lnTo>
                      <a:lnTo>
                        <a:pt x="123" y="277"/>
                      </a:lnTo>
                      <a:lnTo>
                        <a:pt x="208" y="16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67" name="Freeform 162"/>
                <p:cNvSpPr>
                  <a:spLocks noChangeAspect="1"/>
                </p:cNvSpPr>
                <p:nvPr/>
              </p:nvSpPr>
              <p:spPr bwMode="auto">
                <a:xfrm>
                  <a:off x="2726" y="2706"/>
                  <a:ext cx="261" cy="270"/>
                </a:xfrm>
                <a:custGeom>
                  <a:avLst/>
                  <a:gdLst>
                    <a:gd name="T0" fmla="*/ 0 w 782"/>
                    <a:gd name="T1" fmla="*/ 76 h 808"/>
                    <a:gd name="T2" fmla="*/ 66 w 782"/>
                    <a:gd name="T3" fmla="*/ 0 h 808"/>
                    <a:gd name="T4" fmla="*/ 163 w 782"/>
                    <a:gd name="T5" fmla="*/ 0 h 808"/>
                    <a:gd name="T6" fmla="*/ 343 w 782"/>
                    <a:gd name="T7" fmla="*/ 19 h 808"/>
                    <a:gd name="T8" fmla="*/ 555 w 782"/>
                    <a:gd name="T9" fmla="*/ 30 h 808"/>
                    <a:gd name="T10" fmla="*/ 636 w 782"/>
                    <a:gd name="T11" fmla="*/ 65 h 808"/>
                    <a:gd name="T12" fmla="*/ 670 w 782"/>
                    <a:gd name="T13" fmla="*/ 110 h 808"/>
                    <a:gd name="T14" fmla="*/ 678 w 782"/>
                    <a:gd name="T15" fmla="*/ 180 h 808"/>
                    <a:gd name="T16" fmla="*/ 654 w 782"/>
                    <a:gd name="T17" fmla="*/ 253 h 808"/>
                    <a:gd name="T18" fmla="*/ 589 w 782"/>
                    <a:gd name="T19" fmla="*/ 365 h 808"/>
                    <a:gd name="T20" fmla="*/ 504 w 782"/>
                    <a:gd name="T21" fmla="*/ 457 h 808"/>
                    <a:gd name="T22" fmla="*/ 439 w 782"/>
                    <a:gd name="T23" fmla="*/ 541 h 808"/>
                    <a:gd name="T24" fmla="*/ 412 w 782"/>
                    <a:gd name="T25" fmla="*/ 607 h 808"/>
                    <a:gd name="T26" fmla="*/ 393 w 782"/>
                    <a:gd name="T27" fmla="*/ 653 h 808"/>
                    <a:gd name="T28" fmla="*/ 400 w 782"/>
                    <a:gd name="T29" fmla="*/ 689 h 808"/>
                    <a:gd name="T30" fmla="*/ 405 w 782"/>
                    <a:gd name="T31" fmla="*/ 711 h 808"/>
                    <a:gd name="T32" fmla="*/ 482 w 782"/>
                    <a:gd name="T33" fmla="*/ 711 h 808"/>
                    <a:gd name="T34" fmla="*/ 601 w 782"/>
                    <a:gd name="T35" fmla="*/ 692 h 808"/>
                    <a:gd name="T36" fmla="*/ 678 w 782"/>
                    <a:gd name="T37" fmla="*/ 692 h 808"/>
                    <a:gd name="T38" fmla="*/ 758 w 782"/>
                    <a:gd name="T39" fmla="*/ 723 h 808"/>
                    <a:gd name="T40" fmla="*/ 782 w 782"/>
                    <a:gd name="T41" fmla="*/ 761 h 808"/>
                    <a:gd name="T42" fmla="*/ 758 w 782"/>
                    <a:gd name="T43" fmla="*/ 796 h 808"/>
                    <a:gd name="T44" fmla="*/ 724 w 782"/>
                    <a:gd name="T45" fmla="*/ 808 h 808"/>
                    <a:gd name="T46" fmla="*/ 670 w 782"/>
                    <a:gd name="T47" fmla="*/ 792 h 808"/>
                    <a:gd name="T48" fmla="*/ 597 w 782"/>
                    <a:gd name="T49" fmla="*/ 749 h 808"/>
                    <a:gd name="T50" fmla="*/ 520 w 782"/>
                    <a:gd name="T51" fmla="*/ 757 h 808"/>
                    <a:gd name="T52" fmla="*/ 393 w 782"/>
                    <a:gd name="T53" fmla="*/ 780 h 808"/>
                    <a:gd name="T54" fmla="*/ 355 w 782"/>
                    <a:gd name="T55" fmla="*/ 773 h 808"/>
                    <a:gd name="T56" fmla="*/ 335 w 782"/>
                    <a:gd name="T57" fmla="*/ 746 h 808"/>
                    <a:gd name="T58" fmla="*/ 335 w 782"/>
                    <a:gd name="T59" fmla="*/ 681 h 808"/>
                    <a:gd name="T60" fmla="*/ 335 w 782"/>
                    <a:gd name="T61" fmla="*/ 588 h 808"/>
                    <a:gd name="T62" fmla="*/ 389 w 782"/>
                    <a:gd name="T63" fmla="*/ 518 h 808"/>
                    <a:gd name="T64" fmla="*/ 470 w 782"/>
                    <a:gd name="T65" fmla="*/ 414 h 808"/>
                    <a:gd name="T66" fmla="*/ 540 w 782"/>
                    <a:gd name="T67" fmla="*/ 323 h 808"/>
                    <a:gd name="T68" fmla="*/ 586 w 782"/>
                    <a:gd name="T69" fmla="*/ 253 h 808"/>
                    <a:gd name="T70" fmla="*/ 609 w 782"/>
                    <a:gd name="T71" fmla="*/ 192 h 808"/>
                    <a:gd name="T72" fmla="*/ 597 w 782"/>
                    <a:gd name="T73" fmla="*/ 157 h 808"/>
                    <a:gd name="T74" fmla="*/ 566 w 782"/>
                    <a:gd name="T75" fmla="*/ 115 h 808"/>
                    <a:gd name="T76" fmla="*/ 520 w 782"/>
                    <a:gd name="T77" fmla="*/ 103 h 808"/>
                    <a:gd name="T78" fmla="*/ 470 w 782"/>
                    <a:gd name="T79" fmla="*/ 103 h 808"/>
                    <a:gd name="T80" fmla="*/ 358 w 782"/>
                    <a:gd name="T81" fmla="*/ 103 h 808"/>
                    <a:gd name="T82" fmla="*/ 193 w 782"/>
                    <a:gd name="T83" fmla="*/ 134 h 808"/>
                    <a:gd name="T84" fmla="*/ 70 w 782"/>
                    <a:gd name="T85" fmla="*/ 146 h 808"/>
                    <a:gd name="T86" fmla="*/ 20 w 782"/>
                    <a:gd name="T87" fmla="*/ 134 h 808"/>
                    <a:gd name="T88" fmla="*/ 0 w 782"/>
                    <a:gd name="T89" fmla="*/ 115 h 808"/>
                    <a:gd name="T90" fmla="*/ 0 w 782"/>
                    <a:gd name="T91" fmla="*/ 76 h 80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782"/>
                    <a:gd name="T139" fmla="*/ 0 h 808"/>
                    <a:gd name="T140" fmla="*/ 782 w 782"/>
                    <a:gd name="T141" fmla="*/ 808 h 80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782" h="808">
                      <a:moveTo>
                        <a:pt x="0" y="76"/>
                      </a:moveTo>
                      <a:lnTo>
                        <a:pt x="66" y="0"/>
                      </a:lnTo>
                      <a:lnTo>
                        <a:pt x="163" y="0"/>
                      </a:lnTo>
                      <a:lnTo>
                        <a:pt x="343" y="19"/>
                      </a:lnTo>
                      <a:lnTo>
                        <a:pt x="555" y="30"/>
                      </a:lnTo>
                      <a:lnTo>
                        <a:pt x="636" y="65"/>
                      </a:lnTo>
                      <a:lnTo>
                        <a:pt x="670" y="110"/>
                      </a:lnTo>
                      <a:lnTo>
                        <a:pt x="678" y="180"/>
                      </a:lnTo>
                      <a:lnTo>
                        <a:pt x="654" y="253"/>
                      </a:lnTo>
                      <a:lnTo>
                        <a:pt x="589" y="365"/>
                      </a:lnTo>
                      <a:lnTo>
                        <a:pt x="504" y="457"/>
                      </a:lnTo>
                      <a:lnTo>
                        <a:pt x="439" y="541"/>
                      </a:lnTo>
                      <a:lnTo>
                        <a:pt x="412" y="607"/>
                      </a:lnTo>
                      <a:lnTo>
                        <a:pt x="393" y="653"/>
                      </a:lnTo>
                      <a:lnTo>
                        <a:pt x="400" y="689"/>
                      </a:lnTo>
                      <a:lnTo>
                        <a:pt x="405" y="711"/>
                      </a:lnTo>
                      <a:lnTo>
                        <a:pt x="482" y="711"/>
                      </a:lnTo>
                      <a:lnTo>
                        <a:pt x="601" y="692"/>
                      </a:lnTo>
                      <a:lnTo>
                        <a:pt x="678" y="692"/>
                      </a:lnTo>
                      <a:lnTo>
                        <a:pt x="758" y="723"/>
                      </a:lnTo>
                      <a:lnTo>
                        <a:pt x="782" y="761"/>
                      </a:lnTo>
                      <a:lnTo>
                        <a:pt x="758" y="796"/>
                      </a:lnTo>
                      <a:lnTo>
                        <a:pt x="724" y="808"/>
                      </a:lnTo>
                      <a:lnTo>
                        <a:pt x="670" y="792"/>
                      </a:lnTo>
                      <a:lnTo>
                        <a:pt x="597" y="749"/>
                      </a:lnTo>
                      <a:lnTo>
                        <a:pt x="520" y="757"/>
                      </a:lnTo>
                      <a:lnTo>
                        <a:pt x="393" y="780"/>
                      </a:lnTo>
                      <a:lnTo>
                        <a:pt x="355" y="773"/>
                      </a:lnTo>
                      <a:lnTo>
                        <a:pt x="335" y="746"/>
                      </a:lnTo>
                      <a:lnTo>
                        <a:pt x="335" y="681"/>
                      </a:lnTo>
                      <a:lnTo>
                        <a:pt x="335" y="588"/>
                      </a:lnTo>
                      <a:lnTo>
                        <a:pt x="389" y="518"/>
                      </a:lnTo>
                      <a:lnTo>
                        <a:pt x="470" y="414"/>
                      </a:lnTo>
                      <a:lnTo>
                        <a:pt x="540" y="323"/>
                      </a:lnTo>
                      <a:lnTo>
                        <a:pt x="586" y="253"/>
                      </a:lnTo>
                      <a:lnTo>
                        <a:pt x="609" y="192"/>
                      </a:lnTo>
                      <a:lnTo>
                        <a:pt x="597" y="157"/>
                      </a:lnTo>
                      <a:lnTo>
                        <a:pt x="566" y="115"/>
                      </a:lnTo>
                      <a:lnTo>
                        <a:pt x="520" y="103"/>
                      </a:lnTo>
                      <a:lnTo>
                        <a:pt x="470" y="103"/>
                      </a:lnTo>
                      <a:lnTo>
                        <a:pt x="358" y="103"/>
                      </a:lnTo>
                      <a:lnTo>
                        <a:pt x="193" y="134"/>
                      </a:lnTo>
                      <a:lnTo>
                        <a:pt x="70" y="146"/>
                      </a:lnTo>
                      <a:lnTo>
                        <a:pt x="20" y="134"/>
                      </a:lnTo>
                      <a:lnTo>
                        <a:pt x="0" y="115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68" name="Freeform 163"/>
                <p:cNvSpPr>
                  <a:spLocks noChangeAspect="1"/>
                </p:cNvSpPr>
                <p:nvPr/>
              </p:nvSpPr>
              <p:spPr bwMode="auto">
                <a:xfrm>
                  <a:off x="2448" y="2645"/>
                  <a:ext cx="331" cy="256"/>
                </a:xfrm>
                <a:custGeom>
                  <a:avLst/>
                  <a:gdLst>
                    <a:gd name="T0" fmla="*/ 808 w 992"/>
                    <a:gd name="T1" fmla="*/ 320 h 770"/>
                    <a:gd name="T2" fmla="*/ 823 w 992"/>
                    <a:gd name="T3" fmla="*/ 219 h 770"/>
                    <a:gd name="T4" fmla="*/ 881 w 992"/>
                    <a:gd name="T5" fmla="*/ 181 h 770"/>
                    <a:gd name="T6" fmla="*/ 950 w 992"/>
                    <a:gd name="T7" fmla="*/ 174 h 770"/>
                    <a:gd name="T8" fmla="*/ 992 w 992"/>
                    <a:gd name="T9" fmla="*/ 219 h 770"/>
                    <a:gd name="T10" fmla="*/ 973 w 992"/>
                    <a:gd name="T11" fmla="*/ 308 h 770"/>
                    <a:gd name="T12" fmla="*/ 935 w 992"/>
                    <a:gd name="T13" fmla="*/ 427 h 770"/>
                    <a:gd name="T14" fmla="*/ 857 w 992"/>
                    <a:gd name="T15" fmla="*/ 562 h 770"/>
                    <a:gd name="T16" fmla="*/ 761 w 992"/>
                    <a:gd name="T17" fmla="*/ 677 h 770"/>
                    <a:gd name="T18" fmla="*/ 681 w 992"/>
                    <a:gd name="T19" fmla="*/ 739 h 770"/>
                    <a:gd name="T20" fmla="*/ 592 w 992"/>
                    <a:gd name="T21" fmla="*/ 770 h 770"/>
                    <a:gd name="T22" fmla="*/ 507 w 992"/>
                    <a:gd name="T23" fmla="*/ 759 h 770"/>
                    <a:gd name="T24" fmla="*/ 442 w 992"/>
                    <a:gd name="T25" fmla="*/ 723 h 770"/>
                    <a:gd name="T26" fmla="*/ 419 w 992"/>
                    <a:gd name="T27" fmla="*/ 666 h 770"/>
                    <a:gd name="T28" fmla="*/ 392 w 992"/>
                    <a:gd name="T29" fmla="*/ 566 h 770"/>
                    <a:gd name="T30" fmla="*/ 361 w 992"/>
                    <a:gd name="T31" fmla="*/ 382 h 770"/>
                    <a:gd name="T32" fmla="*/ 338 w 992"/>
                    <a:gd name="T33" fmla="*/ 254 h 770"/>
                    <a:gd name="T34" fmla="*/ 338 w 992"/>
                    <a:gd name="T35" fmla="*/ 104 h 770"/>
                    <a:gd name="T36" fmla="*/ 323 w 992"/>
                    <a:gd name="T37" fmla="*/ 78 h 770"/>
                    <a:gd name="T38" fmla="*/ 277 w 992"/>
                    <a:gd name="T39" fmla="*/ 70 h 770"/>
                    <a:gd name="T40" fmla="*/ 223 w 992"/>
                    <a:gd name="T41" fmla="*/ 112 h 770"/>
                    <a:gd name="T42" fmla="*/ 173 w 992"/>
                    <a:gd name="T43" fmla="*/ 181 h 770"/>
                    <a:gd name="T44" fmla="*/ 115 w 992"/>
                    <a:gd name="T45" fmla="*/ 219 h 770"/>
                    <a:gd name="T46" fmla="*/ 27 w 992"/>
                    <a:gd name="T47" fmla="*/ 219 h 770"/>
                    <a:gd name="T48" fmla="*/ 0 w 992"/>
                    <a:gd name="T49" fmla="*/ 196 h 770"/>
                    <a:gd name="T50" fmla="*/ 0 w 992"/>
                    <a:gd name="T51" fmla="*/ 158 h 770"/>
                    <a:gd name="T52" fmla="*/ 39 w 992"/>
                    <a:gd name="T53" fmla="*/ 123 h 770"/>
                    <a:gd name="T54" fmla="*/ 81 w 992"/>
                    <a:gd name="T55" fmla="*/ 135 h 770"/>
                    <a:gd name="T56" fmla="*/ 119 w 992"/>
                    <a:gd name="T57" fmla="*/ 127 h 770"/>
                    <a:gd name="T58" fmla="*/ 189 w 992"/>
                    <a:gd name="T59" fmla="*/ 78 h 770"/>
                    <a:gd name="T60" fmla="*/ 257 w 992"/>
                    <a:gd name="T61" fmla="*/ 23 h 770"/>
                    <a:gd name="T62" fmla="*/ 323 w 992"/>
                    <a:gd name="T63" fmla="*/ 8 h 770"/>
                    <a:gd name="T64" fmla="*/ 415 w 992"/>
                    <a:gd name="T65" fmla="*/ 0 h 770"/>
                    <a:gd name="T66" fmla="*/ 419 w 992"/>
                    <a:gd name="T67" fmla="*/ 42 h 770"/>
                    <a:gd name="T68" fmla="*/ 397 w 992"/>
                    <a:gd name="T69" fmla="*/ 89 h 770"/>
                    <a:gd name="T70" fmla="*/ 392 w 992"/>
                    <a:gd name="T71" fmla="*/ 208 h 770"/>
                    <a:gd name="T72" fmla="*/ 419 w 992"/>
                    <a:gd name="T73" fmla="*/ 366 h 770"/>
                    <a:gd name="T74" fmla="*/ 462 w 992"/>
                    <a:gd name="T75" fmla="*/ 520 h 770"/>
                    <a:gd name="T76" fmla="*/ 499 w 992"/>
                    <a:gd name="T77" fmla="*/ 612 h 770"/>
                    <a:gd name="T78" fmla="*/ 558 w 992"/>
                    <a:gd name="T79" fmla="*/ 655 h 770"/>
                    <a:gd name="T80" fmla="*/ 615 w 992"/>
                    <a:gd name="T81" fmla="*/ 655 h 770"/>
                    <a:gd name="T82" fmla="*/ 673 w 992"/>
                    <a:gd name="T83" fmla="*/ 612 h 770"/>
                    <a:gd name="T84" fmla="*/ 750 w 992"/>
                    <a:gd name="T85" fmla="*/ 515 h 770"/>
                    <a:gd name="T86" fmla="*/ 800 w 992"/>
                    <a:gd name="T87" fmla="*/ 377 h 770"/>
                    <a:gd name="T88" fmla="*/ 808 w 992"/>
                    <a:gd name="T89" fmla="*/ 320 h 77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992"/>
                    <a:gd name="T136" fmla="*/ 0 h 770"/>
                    <a:gd name="T137" fmla="*/ 992 w 992"/>
                    <a:gd name="T138" fmla="*/ 770 h 77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992" h="770">
                      <a:moveTo>
                        <a:pt x="808" y="320"/>
                      </a:moveTo>
                      <a:lnTo>
                        <a:pt x="823" y="219"/>
                      </a:lnTo>
                      <a:lnTo>
                        <a:pt x="881" y="181"/>
                      </a:lnTo>
                      <a:lnTo>
                        <a:pt x="950" y="174"/>
                      </a:lnTo>
                      <a:lnTo>
                        <a:pt x="992" y="219"/>
                      </a:lnTo>
                      <a:lnTo>
                        <a:pt x="973" y="308"/>
                      </a:lnTo>
                      <a:lnTo>
                        <a:pt x="935" y="427"/>
                      </a:lnTo>
                      <a:lnTo>
                        <a:pt x="857" y="562"/>
                      </a:lnTo>
                      <a:lnTo>
                        <a:pt x="761" y="677"/>
                      </a:lnTo>
                      <a:lnTo>
                        <a:pt x="681" y="739"/>
                      </a:lnTo>
                      <a:lnTo>
                        <a:pt x="592" y="770"/>
                      </a:lnTo>
                      <a:lnTo>
                        <a:pt x="507" y="759"/>
                      </a:lnTo>
                      <a:lnTo>
                        <a:pt x="442" y="723"/>
                      </a:lnTo>
                      <a:lnTo>
                        <a:pt x="419" y="666"/>
                      </a:lnTo>
                      <a:lnTo>
                        <a:pt x="392" y="566"/>
                      </a:lnTo>
                      <a:lnTo>
                        <a:pt x="361" y="382"/>
                      </a:lnTo>
                      <a:lnTo>
                        <a:pt x="338" y="254"/>
                      </a:lnTo>
                      <a:lnTo>
                        <a:pt x="338" y="104"/>
                      </a:lnTo>
                      <a:lnTo>
                        <a:pt x="323" y="78"/>
                      </a:lnTo>
                      <a:lnTo>
                        <a:pt x="277" y="70"/>
                      </a:lnTo>
                      <a:lnTo>
                        <a:pt x="223" y="112"/>
                      </a:lnTo>
                      <a:lnTo>
                        <a:pt x="173" y="181"/>
                      </a:lnTo>
                      <a:lnTo>
                        <a:pt x="115" y="219"/>
                      </a:lnTo>
                      <a:lnTo>
                        <a:pt x="27" y="219"/>
                      </a:lnTo>
                      <a:lnTo>
                        <a:pt x="0" y="196"/>
                      </a:lnTo>
                      <a:lnTo>
                        <a:pt x="0" y="158"/>
                      </a:lnTo>
                      <a:lnTo>
                        <a:pt x="39" y="123"/>
                      </a:lnTo>
                      <a:lnTo>
                        <a:pt x="81" y="135"/>
                      </a:lnTo>
                      <a:lnTo>
                        <a:pt x="119" y="127"/>
                      </a:lnTo>
                      <a:lnTo>
                        <a:pt x="189" y="78"/>
                      </a:lnTo>
                      <a:lnTo>
                        <a:pt x="257" y="23"/>
                      </a:lnTo>
                      <a:lnTo>
                        <a:pt x="323" y="8"/>
                      </a:lnTo>
                      <a:lnTo>
                        <a:pt x="415" y="0"/>
                      </a:lnTo>
                      <a:lnTo>
                        <a:pt x="419" y="42"/>
                      </a:lnTo>
                      <a:lnTo>
                        <a:pt x="397" y="89"/>
                      </a:lnTo>
                      <a:lnTo>
                        <a:pt x="392" y="208"/>
                      </a:lnTo>
                      <a:lnTo>
                        <a:pt x="419" y="366"/>
                      </a:lnTo>
                      <a:lnTo>
                        <a:pt x="462" y="520"/>
                      </a:lnTo>
                      <a:lnTo>
                        <a:pt x="499" y="612"/>
                      </a:lnTo>
                      <a:lnTo>
                        <a:pt x="558" y="655"/>
                      </a:lnTo>
                      <a:lnTo>
                        <a:pt x="615" y="655"/>
                      </a:lnTo>
                      <a:lnTo>
                        <a:pt x="673" y="612"/>
                      </a:lnTo>
                      <a:lnTo>
                        <a:pt x="750" y="515"/>
                      </a:lnTo>
                      <a:lnTo>
                        <a:pt x="800" y="377"/>
                      </a:lnTo>
                      <a:lnTo>
                        <a:pt x="808" y="32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69" name="Freeform 164"/>
                <p:cNvSpPr>
                  <a:spLocks noChangeAspect="1"/>
                </p:cNvSpPr>
                <p:nvPr/>
              </p:nvSpPr>
              <p:spPr bwMode="auto">
                <a:xfrm>
                  <a:off x="2605" y="2064"/>
                  <a:ext cx="233" cy="405"/>
                </a:xfrm>
                <a:custGeom>
                  <a:avLst/>
                  <a:gdLst>
                    <a:gd name="T0" fmla="*/ 445 w 699"/>
                    <a:gd name="T1" fmla="*/ 923 h 1216"/>
                    <a:gd name="T2" fmla="*/ 560 w 699"/>
                    <a:gd name="T3" fmla="*/ 1039 h 1216"/>
                    <a:gd name="T4" fmla="*/ 606 w 699"/>
                    <a:gd name="T5" fmla="*/ 1039 h 1216"/>
                    <a:gd name="T6" fmla="*/ 684 w 699"/>
                    <a:gd name="T7" fmla="*/ 1086 h 1216"/>
                    <a:gd name="T8" fmla="*/ 699 w 699"/>
                    <a:gd name="T9" fmla="*/ 1139 h 1216"/>
                    <a:gd name="T10" fmla="*/ 676 w 699"/>
                    <a:gd name="T11" fmla="*/ 1208 h 1216"/>
                    <a:gd name="T12" fmla="*/ 614 w 699"/>
                    <a:gd name="T13" fmla="*/ 1216 h 1216"/>
                    <a:gd name="T14" fmla="*/ 537 w 699"/>
                    <a:gd name="T15" fmla="*/ 1162 h 1216"/>
                    <a:gd name="T16" fmla="*/ 383 w 699"/>
                    <a:gd name="T17" fmla="*/ 1016 h 1216"/>
                    <a:gd name="T18" fmla="*/ 284 w 699"/>
                    <a:gd name="T19" fmla="*/ 878 h 1216"/>
                    <a:gd name="T20" fmla="*/ 237 w 699"/>
                    <a:gd name="T21" fmla="*/ 769 h 1216"/>
                    <a:gd name="T22" fmla="*/ 206 w 699"/>
                    <a:gd name="T23" fmla="*/ 585 h 1216"/>
                    <a:gd name="T24" fmla="*/ 206 w 699"/>
                    <a:gd name="T25" fmla="*/ 346 h 1216"/>
                    <a:gd name="T26" fmla="*/ 198 w 699"/>
                    <a:gd name="T27" fmla="*/ 285 h 1216"/>
                    <a:gd name="T28" fmla="*/ 153 w 699"/>
                    <a:gd name="T29" fmla="*/ 239 h 1216"/>
                    <a:gd name="T30" fmla="*/ 22 w 699"/>
                    <a:gd name="T31" fmla="*/ 247 h 1216"/>
                    <a:gd name="T32" fmla="*/ 0 w 699"/>
                    <a:gd name="T33" fmla="*/ 223 h 1216"/>
                    <a:gd name="T34" fmla="*/ 29 w 699"/>
                    <a:gd name="T35" fmla="*/ 208 h 1216"/>
                    <a:gd name="T36" fmla="*/ 122 w 699"/>
                    <a:gd name="T37" fmla="*/ 200 h 1216"/>
                    <a:gd name="T38" fmla="*/ 138 w 699"/>
                    <a:gd name="T39" fmla="*/ 185 h 1216"/>
                    <a:gd name="T40" fmla="*/ 6 w 699"/>
                    <a:gd name="T41" fmla="*/ 107 h 1216"/>
                    <a:gd name="T42" fmla="*/ 6 w 699"/>
                    <a:gd name="T43" fmla="*/ 77 h 1216"/>
                    <a:gd name="T44" fmla="*/ 29 w 699"/>
                    <a:gd name="T45" fmla="*/ 70 h 1216"/>
                    <a:gd name="T46" fmla="*/ 138 w 699"/>
                    <a:gd name="T47" fmla="*/ 130 h 1216"/>
                    <a:gd name="T48" fmla="*/ 161 w 699"/>
                    <a:gd name="T49" fmla="*/ 123 h 1216"/>
                    <a:gd name="T50" fmla="*/ 138 w 699"/>
                    <a:gd name="T51" fmla="*/ 8 h 1216"/>
                    <a:gd name="T52" fmla="*/ 153 w 699"/>
                    <a:gd name="T53" fmla="*/ 0 h 1216"/>
                    <a:gd name="T54" fmla="*/ 169 w 699"/>
                    <a:gd name="T55" fmla="*/ 8 h 1216"/>
                    <a:gd name="T56" fmla="*/ 198 w 699"/>
                    <a:gd name="T57" fmla="*/ 123 h 1216"/>
                    <a:gd name="T58" fmla="*/ 222 w 699"/>
                    <a:gd name="T59" fmla="*/ 130 h 1216"/>
                    <a:gd name="T60" fmla="*/ 284 w 699"/>
                    <a:gd name="T61" fmla="*/ 8 h 1216"/>
                    <a:gd name="T62" fmla="*/ 299 w 699"/>
                    <a:gd name="T63" fmla="*/ 8 h 1216"/>
                    <a:gd name="T64" fmla="*/ 299 w 699"/>
                    <a:gd name="T65" fmla="*/ 46 h 1216"/>
                    <a:gd name="T66" fmla="*/ 260 w 699"/>
                    <a:gd name="T67" fmla="*/ 146 h 1216"/>
                    <a:gd name="T68" fmla="*/ 260 w 699"/>
                    <a:gd name="T69" fmla="*/ 200 h 1216"/>
                    <a:gd name="T70" fmla="*/ 276 w 699"/>
                    <a:gd name="T71" fmla="*/ 270 h 1216"/>
                    <a:gd name="T72" fmla="*/ 268 w 699"/>
                    <a:gd name="T73" fmla="*/ 361 h 1216"/>
                    <a:gd name="T74" fmla="*/ 276 w 699"/>
                    <a:gd name="T75" fmla="*/ 531 h 1216"/>
                    <a:gd name="T76" fmla="*/ 291 w 699"/>
                    <a:gd name="T77" fmla="*/ 639 h 1216"/>
                    <a:gd name="T78" fmla="*/ 330 w 699"/>
                    <a:gd name="T79" fmla="*/ 762 h 1216"/>
                    <a:gd name="T80" fmla="*/ 383 w 699"/>
                    <a:gd name="T81" fmla="*/ 855 h 1216"/>
                    <a:gd name="T82" fmla="*/ 445 w 699"/>
                    <a:gd name="T83" fmla="*/ 923 h 121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99"/>
                    <a:gd name="T127" fmla="*/ 0 h 1216"/>
                    <a:gd name="T128" fmla="*/ 699 w 699"/>
                    <a:gd name="T129" fmla="*/ 1216 h 121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99" h="1216">
                      <a:moveTo>
                        <a:pt x="445" y="923"/>
                      </a:moveTo>
                      <a:lnTo>
                        <a:pt x="560" y="1039"/>
                      </a:lnTo>
                      <a:lnTo>
                        <a:pt x="606" y="1039"/>
                      </a:lnTo>
                      <a:lnTo>
                        <a:pt x="684" y="1086"/>
                      </a:lnTo>
                      <a:lnTo>
                        <a:pt x="699" y="1139"/>
                      </a:lnTo>
                      <a:lnTo>
                        <a:pt x="676" y="1208"/>
                      </a:lnTo>
                      <a:lnTo>
                        <a:pt x="614" y="1216"/>
                      </a:lnTo>
                      <a:lnTo>
                        <a:pt x="537" y="1162"/>
                      </a:lnTo>
                      <a:lnTo>
                        <a:pt x="383" y="1016"/>
                      </a:lnTo>
                      <a:lnTo>
                        <a:pt x="284" y="878"/>
                      </a:lnTo>
                      <a:lnTo>
                        <a:pt x="237" y="769"/>
                      </a:lnTo>
                      <a:lnTo>
                        <a:pt x="206" y="585"/>
                      </a:lnTo>
                      <a:lnTo>
                        <a:pt x="206" y="346"/>
                      </a:lnTo>
                      <a:lnTo>
                        <a:pt x="198" y="285"/>
                      </a:lnTo>
                      <a:lnTo>
                        <a:pt x="153" y="239"/>
                      </a:lnTo>
                      <a:lnTo>
                        <a:pt x="22" y="247"/>
                      </a:lnTo>
                      <a:lnTo>
                        <a:pt x="0" y="223"/>
                      </a:lnTo>
                      <a:lnTo>
                        <a:pt x="29" y="208"/>
                      </a:lnTo>
                      <a:lnTo>
                        <a:pt x="122" y="200"/>
                      </a:lnTo>
                      <a:lnTo>
                        <a:pt x="138" y="185"/>
                      </a:lnTo>
                      <a:lnTo>
                        <a:pt x="6" y="107"/>
                      </a:lnTo>
                      <a:lnTo>
                        <a:pt x="6" y="77"/>
                      </a:lnTo>
                      <a:lnTo>
                        <a:pt x="29" y="70"/>
                      </a:lnTo>
                      <a:lnTo>
                        <a:pt x="138" y="130"/>
                      </a:lnTo>
                      <a:lnTo>
                        <a:pt x="161" y="123"/>
                      </a:lnTo>
                      <a:lnTo>
                        <a:pt x="138" y="8"/>
                      </a:lnTo>
                      <a:lnTo>
                        <a:pt x="153" y="0"/>
                      </a:lnTo>
                      <a:lnTo>
                        <a:pt x="169" y="8"/>
                      </a:lnTo>
                      <a:lnTo>
                        <a:pt x="198" y="123"/>
                      </a:lnTo>
                      <a:lnTo>
                        <a:pt x="222" y="130"/>
                      </a:lnTo>
                      <a:lnTo>
                        <a:pt x="284" y="8"/>
                      </a:lnTo>
                      <a:lnTo>
                        <a:pt x="299" y="8"/>
                      </a:lnTo>
                      <a:lnTo>
                        <a:pt x="299" y="46"/>
                      </a:lnTo>
                      <a:lnTo>
                        <a:pt x="260" y="146"/>
                      </a:lnTo>
                      <a:lnTo>
                        <a:pt x="260" y="200"/>
                      </a:lnTo>
                      <a:lnTo>
                        <a:pt x="276" y="270"/>
                      </a:lnTo>
                      <a:lnTo>
                        <a:pt x="268" y="361"/>
                      </a:lnTo>
                      <a:lnTo>
                        <a:pt x="276" y="531"/>
                      </a:lnTo>
                      <a:lnTo>
                        <a:pt x="291" y="639"/>
                      </a:lnTo>
                      <a:lnTo>
                        <a:pt x="330" y="762"/>
                      </a:lnTo>
                      <a:lnTo>
                        <a:pt x="383" y="855"/>
                      </a:lnTo>
                      <a:lnTo>
                        <a:pt x="445" y="92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70" name="Freeform 165"/>
                <p:cNvSpPr>
                  <a:spLocks noChangeAspect="1"/>
                </p:cNvSpPr>
                <p:nvPr/>
              </p:nvSpPr>
              <p:spPr bwMode="auto">
                <a:xfrm>
                  <a:off x="2887" y="2100"/>
                  <a:ext cx="305" cy="379"/>
                </a:xfrm>
                <a:custGeom>
                  <a:avLst/>
                  <a:gdLst>
                    <a:gd name="T0" fmla="*/ 15 w 915"/>
                    <a:gd name="T1" fmla="*/ 1008 h 1139"/>
                    <a:gd name="T2" fmla="*/ 0 w 915"/>
                    <a:gd name="T3" fmla="*/ 1061 h 1139"/>
                    <a:gd name="T4" fmla="*/ 15 w 915"/>
                    <a:gd name="T5" fmla="*/ 1139 h 1139"/>
                    <a:gd name="T6" fmla="*/ 70 w 915"/>
                    <a:gd name="T7" fmla="*/ 1139 h 1139"/>
                    <a:gd name="T8" fmla="*/ 231 w 915"/>
                    <a:gd name="T9" fmla="*/ 1108 h 1139"/>
                    <a:gd name="T10" fmla="*/ 408 w 915"/>
                    <a:gd name="T11" fmla="*/ 1046 h 1139"/>
                    <a:gd name="T12" fmla="*/ 554 w 915"/>
                    <a:gd name="T13" fmla="*/ 946 h 1139"/>
                    <a:gd name="T14" fmla="*/ 639 w 915"/>
                    <a:gd name="T15" fmla="*/ 816 h 1139"/>
                    <a:gd name="T16" fmla="*/ 715 w 915"/>
                    <a:gd name="T17" fmla="*/ 593 h 1139"/>
                    <a:gd name="T18" fmla="*/ 738 w 915"/>
                    <a:gd name="T19" fmla="*/ 385 h 1139"/>
                    <a:gd name="T20" fmla="*/ 738 w 915"/>
                    <a:gd name="T21" fmla="*/ 285 h 1139"/>
                    <a:gd name="T22" fmla="*/ 777 w 915"/>
                    <a:gd name="T23" fmla="*/ 224 h 1139"/>
                    <a:gd name="T24" fmla="*/ 845 w 915"/>
                    <a:gd name="T25" fmla="*/ 200 h 1139"/>
                    <a:gd name="T26" fmla="*/ 907 w 915"/>
                    <a:gd name="T27" fmla="*/ 200 h 1139"/>
                    <a:gd name="T28" fmla="*/ 915 w 915"/>
                    <a:gd name="T29" fmla="*/ 169 h 1139"/>
                    <a:gd name="T30" fmla="*/ 823 w 915"/>
                    <a:gd name="T31" fmla="*/ 177 h 1139"/>
                    <a:gd name="T32" fmla="*/ 808 w 915"/>
                    <a:gd name="T33" fmla="*/ 154 h 1139"/>
                    <a:gd name="T34" fmla="*/ 884 w 915"/>
                    <a:gd name="T35" fmla="*/ 70 h 1139"/>
                    <a:gd name="T36" fmla="*/ 868 w 915"/>
                    <a:gd name="T37" fmla="*/ 47 h 1139"/>
                    <a:gd name="T38" fmla="*/ 853 w 915"/>
                    <a:gd name="T39" fmla="*/ 62 h 1139"/>
                    <a:gd name="T40" fmla="*/ 792 w 915"/>
                    <a:gd name="T41" fmla="*/ 123 h 1139"/>
                    <a:gd name="T42" fmla="*/ 777 w 915"/>
                    <a:gd name="T43" fmla="*/ 123 h 1139"/>
                    <a:gd name="T44" fmla="*/ 777 w 915"/>
                    <a:gd name="T45" fmla="*/ 16 h 1139"/>
                    <a:gd name="T46" fmla="*/ 761 w 915"/>
                    <a:gd name="T47" fmla="*/ 0 h 1139"/>
                    <a:gd name="T48" fmla="*/ 738 w 915"/>
                    <a:gd name="T49" fmla="*/ 8 h 1139"/>
                    <a:gd name="T50" fmla="*/ 746 w 915"/>
                    <a:gd name="T51" fmla="*/ 123 h 1139"/>
                    <a:gd name="T52" fmla="*/ 730 w 915"/>
                    <a:gd name="T53" fmla="*/ 131 h 1139"/>
                    <a:gd name="T54" fmla="*/ 668 w 915"/>
                    <a:gd name="T55" fmla="*/ 70 h 1139"/>
                    <a:gd name="T56" fmla="*/ 623 w 915"/>
                    <a:gd name="T57" fmla="*/ 62 h 1139"/>
                    <a:gd name="T58" fmla="*/ 631 w 915"/>
                    <a:gd name="T59" fmla="*/ 93 h 1139"/>
                    <a:gd name="T60" fmla="*/ 699 w 915"/>
                    <a:gd name="T61" fmla="*/ 162 h 1139"/>
                    <a:gd name="T62" fmla="*/ 699 w 915"/>
                    <a:gd name="T63" fmla="*/ 200 h 1139"/>
                    <a:gd name="T64" fmla="*/ 676 w 915"/>
                    <a:gd name="T65" fmla="*/ 278 h 1139"/>
                    <a:gd name="T66" fmla="*/ 676 w 915"/>
                    <a:gd name="T67" fmla="*/ 346 h 1139"/>
                    <a:gd name="T68" fmla="*/ 676 w 915"/>
                    <a:gd name="T69" fmla="*/ 462 h 1139"/>
                    <a:gd name="T70" fmla="*/ 645 w 915"/>
                    <a:gd name="T71" fmla="*/ 608 h 1139"/>
                    <a:gd name="T72" fmla="*/ 615 w 915"/>
                    <a:gd name="T73" fmla="*/ 700 h 1139"/>
                    <a:gd name="T74" fmla="*/ 561 w 915"/>
                    <a:gd name="T75" fmla="*/ 816 h 1139"/>
                    <a:gd name="T76" fmla="*/ 499 w 915"/>
                    <a:gd name="T77" fmla="*/ 908 h 1139"/>
                    <a:gd name="T78" fmla="*/ 454 w 915"/>
                    <a:gd name="T79" fmla="*/ 954 h 1139"/>
                    <a:gd name="T80" fmla="*/ 330 w 915"/>
                    <a:gd name="T81" fmla="*/ 993 h 1139"/>
                    <a:gd name="T82" fmla="*/ 215 w 915"/>
                    <a:gd name="T83" fmla="*/ 1008 h 1139"/>
                    <a:gd name="T84" fmla="*/ 99 w 915"/>
                    <a:gd name="T85" fmla="*/ 1024 h 1139"/>
                    <a:gd name="T86" fmla="*/ 15 w 915"/>
                    <a:gd name="T87" fmla="*/ 1008 h 113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915"/>
                    <a:gd name="T133" fmla="*/ 0 h 1139"/>
                    <a:gd name="T134" fmla="*/ 915 w 915"/>
                    <a:gd name="T135" fmla="*/ 1139 h 113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915" h="1139">
                      <a:moveTo>
                        <a:pt x="15" y="1008"/>
                      </a:moveTo>
                      <a:lnTo>
                        <a:pt x="0" y="1061"/>
                      </a:lnTo>
                      <a:lnTo>
                        <a:pt x="15" y="1139"/>
                      </a:lnTo>
                      <a:lnTo>
                        <a:pt x="70" y="1139"/>
                      </a:lnTo>
                      <a:lnTo>
                        <a:pt x="231" y="1108"/>
                      </a:lnTo>
                      <a:lnTo>
                        <a:pt x="408" y="1046"/>
                      </a:lnTo>
                      <a:lnTo>
                        <a:pt x="554" y="946"/>
                      </a:lnTo>
                      <a:lnTo>
                        <a:pt x="639" y="816"/>
                      </a:lnTo>
                      <a:lnTo>
                        <a:pt x="715" y="593"/>
                      </a:lnTo>
                      <a:lnTo>
                        <a:pt x="738" y="385"/>
                      </a:lnTo>
                      <a:lnTo>
                        <a:pt x="738" y="285"/>
                      </a:lnTo>
                      <a:lnTo>
                        <a:pt x="777" y="224"/>
                      </a:lnTo>
                      <a:lnTo>
                        <a:pt x="845" y="200"/>
                      </a:lnTo>
                      <a:lnTo>
                        <a:pt x="907" y="200"/>
                      </a:lnTo>
                      <a:lnTo>
                        <a:pt x="915" y="169"/>
                      </a:lnTo>
                      <a:lnTo>
                        <a:pt x="823" y="177"/>
                      </a:lnTo>
                      <a:lnTo>
                        <a:pt x="808" y="154"/>
                      </a:lnTo>
                      <a:lnTo>
                        <a:pt x="884" y="70"/>
                      </a:lnTo>
                      <a:lnTo>
                        <a:pt x="868" y="47"/>
                      </a:lnTo>
                      <a:lnTo>
                        <a:pt x="853" y="62"/>
                      </a:lnTo>
                      <a:lnTo>
                        <a:pt x="792" y="123"/>
                      </a:lnTo>
                      <a:lnTo>
                        <a:pt x="777" y="123"/>
                      </a:lnTo>
                      <a:lnTo>
                        <a:pt x="777" y="16"/>
                      </a:lnTo>
                      <a:lnTo>
                        <a:pt x="761" y="0"/>
                      </a:lnTo>
                      <a:lnTo>
                        <a:pt x="738" y="8"/>
                      </a:lnTo>
                      <a:lnTo>
                        <a:pt x="746" y="123"/>
                      </a:lnTo>
                      <a:lnTo>
                        <a:pt x="730" y="131"/>
                      </a:lnTo>
                      <a:lnTo>
                        <a:pt x="668" y="70"/>
                      </a:lnTo>
                      <a:lnTo>
                        <a:pt x="623" y="62"/>
                      </a:lnTo>
                      <a:lnTo>
                        <a:pt x="631" y="93"/>
                      </a:lnTo>
                      <a:lnTo>
                        <a:pt x="699" y="162"/>
                      </a:lnTo>
                      <a:lnTo>
                        <a:pt x="699" y="200"/>
                      </a:lnTo>
                      <a:lnTo>
                        <a:pt x="676" y="278"/>
                      </a:lnTo>
                      <a:lnTo>
                        <a:pt x="676" y="346"/>
                      </a:lnTo>
                      <a:lnTo>
                        <a:pt x="676" y="462"/>
                      </a:lnTo>
                      <a:lnTo>
                        <a:pt x="645" y="608"/>
                      </a:lnTo>
                      <a:lnTo>
                        <a:pt x="615" y="700"/>
                      </a:lnTo>
                      <a:lnTo>
                        <a:pt x="561" y="816"/>
                      </a:lnTo>
                      <a:lnTo>
                        <a:pt x="499" y="908"/>
                      </a:lnTo>
                      <a:lnTo>
                        <a:pt x="454" y="954"/>
                      </a:lnTo>
                      <a:lnTo>
                        <a:pt x="330" y="993"/>
                      </a:lnTo>
                      <a:lnTo>
                        <a:pt x="215" y="1008"/>
                      </a:lnTo>
                      <a:lnTo>
                        <a:pt x="99" y="1024"/>
                      </a:lnTo>
                      <a:lnTo>
                        <a:pt x="15" y="100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164" name="Line 166"/>
              <p:cNvSpPr>
                <a:spLocks noChangeAspect="1" noChangeShapeType="1"/>
              </p:cNvSpPr>
              <p:nvPr/>
            </p:nvSpPr>
            <p:spPr bwMode="auto">
              <a:xfrm flipV="1">
                <a:off x="1824" y="3840"/>
                <a:ext cx="576" cy="193"/>
              </a:xfrm>
              <a:prstGeom prst="line">
                <a:avLst/>
              </a:prstGeom>
              <a:noFill/>
              <a:ln w="6350">
                <a:solidFill>
                  <a:schemeClr val="hlink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45" name="Group 167"/>
            <p:cNvGrpSpPr>
              <a:grpSpLocks noChangeAspect="1"/>
            </p:cNvGrpSpPr>
            <p:nvPr/>
          </p:nvGrpSpPr>
          <p:grpSpPr bwMode="auto">
            <a:xfrm>
              <a:off x="2033" y="3538"/>
              <a:ext cx="141" cy="154"/>
              <a:chOff x="1584" y="3072"/>
              <a:chExt cx="816" cy="961"/>
            </a:xfrm>
          </p:grpSpPr>
          <p:grpSp>
            <p:nvGrpSpPr>
              <p:cNvPr id="2155" name="Group 168"/>
              <p:cNvGrpSpPr>
                <a:grpSpLocks noChangeAspect="1"/>
              </p:cNvGrpSpPr>
              <p:nvPr/>
            </p:nvGrpSpPr>
            <p:grpSpPr bwMode="auto">
              <a:xfrm rot="-1717408">
                <a:off x="1584" y="3072"/>
                <a:ext cx="744" cy="912"/>
                <a:chOff x="2448" y="2064"/>
                <a:chExt cx="744" cy="912"/>
              </a:xfrm>
            </p:grpSpPr>
            <p:sp>
              <p:nvSpPr>
                <p:cNvPr id="2157" name="Freeform 169"/>
                <p:cNvSpPr>
                  <a:spLocks noChangeAspect="1"/>
                </p:cNvSpPr>
                <p:nvPr/>
              </p:nvSpPr>
              <p:spPr bwMode="auto">
                <a:xfrm>
                  <a:off x="2810" y="2195"/>
                  <a:ext cx="200" cy="202"/>
                </a:xfrm>
                <a:custGeom>
                  <a:avLst/>
                  <a:gdLst>
                    <a:gd name="T0" fmla="*/ 388 w 600"/>
                    <a:gd name="T1" fmla="*/ 289 h 608"/>
                    <a:gd name="T2" fmla="*/ 372 w 600"/>
                    <a:gd name="T3" fmla="*/ 177 h 608"/>
                    <a:gd name="T4" fmla="*/ 341 w 600"/>
                    <a:gd name="T5" fmla="*/ 78 h 608"/>
                    <a:gd name="T6" fmla="*/ 284 w 600"/>
                    <a:gd name="T7" fmla="*/ 24 h 608"/>
                    <a:gd name="T8" fmla="*/ 185 w 600"/>
                    <a:gd name="T9" fmla="*/ 0 h 608"/>
                    <a:gd name="T10" fmla="*/ 100 w 600"/>
                    <a:gd name="T11" fmla="*/ 24 h 608"/>
                    <a:gd name="T12" fmla="*/ 19 w 600"/>
                    <a:gd name="T13" fmla="*/ 123 h 608"/>
                    <a:gd name="T14" fmla="*/ 0 w 600"/>
                    <a:gd name="T15" fmla="*/ 243 h 608"/>
                    <a:gd name="T16" fmla="*/ 19 w 600"/>
                    <a:gd name="T17" fmla="*/ 370 h 608"/>
                    <a:gd name="T18" fmla="*/ 50 w 600"/>
                    <a:gd name="T19" fmla="*/ 447 h 608"/>
                    <a:gd name="T20" fmla="*/ 88 w 600"/>
                    <a:gd name="T21" fmla="*/ 528 h 608"/>
                    <a:gd name="T22" fmla="*/ 130 w 600"/>
                    <a:gd name="T23" fmla="*/ 582 h 608"/>
                    <a:gd name="T24" fmla="*/ 177 w 600"/>
                    <a:gd name="T25" fmla="*/ 608 h 608"/>
                    <a:gd name="T26" fmla="*/ 242 w 600"/>
                    <a:gd name="T27" fmla="*/ 585 h 608"/>
                    <a:gd name="T28" fmla="*/ 307 w 600"/>
                    <a:gd name="T29" fmla="*/ 531 h 608"/>
                    <a:gd name="T30" fmla="*/ 349 w 600"/>
                    <a:gd name="T31" fmla="*/ 455 h 608"/>
                    <a:gd name="T32" fmla="*/ 388 w 600"/>
                    <a:gd name="T33" fmla="*/ 390 h 608"/>
                    <a:gd name="T34" fmla="*/ 400 w 600"/>
                    <a:gd name="T35" fmla="*/ 351 h 608"/>
                    <a:gd name="T36" fmla="*/ 565 w 600"/>
                    <a:gd name="T37" fmla="*/ 293 h 608"/>
                    <a:gd name="T38" fmla="*/ 600 w 600"/>
                    <a:gd name="T39" fmla="*/ 270 h 608"/>
                    <a:gd name="T40" fmla="*/ 580 w 600"/>
                    <a:gd name="T41" fmla="*/ 235 h 608"/>
                    <a:gd name="T42" fmla="*/ 388 w 600"/>
                    <a:gd name="T43" fmla="*/ 289 h 60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00"/>
                    <a:gd name="T67" fmla="*/ 0 h 608"/>
                    <a:gd name="T68" fmla="*/ 600 w 600"/>
                    <a:gd name="T69" fmla="*/ 608 h 60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00" h="608">
                      <a:moveTo>
                        <a:pt x="388" y="289"/>
                      </a:moveTo>
                      <a:lnTo>
                        <a:pt x="372" y="177"/>
                      </a:lnTo>
                      <a:lnTo>
                        <a:pt x="341" y="78"/>
                      </a:lnTo>
                      <a:lnTo>
                        <a:pt x="284" y="24"/>
                      </a:lnTo>
                      <a:lnTo>
                        <a:pt x="185" y="0"/>
                      </a:lnTo>
                      <a:lnTo>
                        <a:pt x="100" y="24"/>
                      </a:lnTo>
                      <a:lnTo>
                        <a:pt x="19" y="123"/>
                      </a:lnTo>
                      <a:lnTo>
                        <a:pt x="0" y="243"/>
                      </a:lnTo>
                      <a:lnTo>
                        <a:pt x="19" y="370"/>
                      </a:lnTo>
                      <a:lnTo>
                        <a:pt x="50" y="447"/>
                      </a:lnTo>
                      <a:lnTo>
                        <a:pt x="88" y="528"/>
                      </a:lnTo>
                      <a:lnTo>
                        <a:pt x="130" y="582"/>
                      </a:lnTo>
                      <a:lnTo>
                        <a:pt x="177" y="608"/>
                      </a:lnTo>
                      <a:lnTo>
                        <a:pt x="242" y="585"/>
                      </a:lnTo>
                      <a:lnTo>
                        <a:pt x="307" y="531"/>
                      </a:lnTo>
                      <a:lnTo>
                        <a:pt x="349" y="455"/>
                      </a:lnTo>
                      <a:lnTo>
                        <a:pt x="388" y="390"/>
                      </a:lnTo>
                      <a:lnTo>
                        <a:pt x="400" y="351"/>
                      </a:lnTo>
                      <a:lnTo>
                        <a:pt x="565" y="293"/>
                      </a:lnTo>
                      <a:lnTo>
                        <a:pt x="600" y="270"/>
                      </a:lnTo>
                      <a:lnTo>
                        <a:pt x="580" y="235"/>
                      </a:lnTo>
                      <a:lnTo>
                        <a:pt x="388" y="289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58" name="Freeform 170"/>
                <p:cNvSpPr>
                  <a:spLocks noChangeAspect="1"/>
                </p:cNvSpPr>
                <p:nvPr/>
              </p:nvSpPr>
              <p:spPr bwMode="auto">
                <a:xfrm>
                  <a:off x="2712" y="2413"/>
                  <a:ext cx="206" cy="361"/>
                </a:xfrm>
                <a:custGeom>
                  <a:avLst/>
                  <a:gdLst>
                    <a:gd name="T0" fmla="*/ 208 w 619"/>
                    <a:gd name="T1" fmla="*/ 161 h 1085"/>
                    <a:gd name="T2" fmla="*/ 284 w 619"/>
                    <a:gd name="T3" fmla="*/ 80 h 1085"/>
                    <a:gd name="T4" fmla="*/ 411 w 619"/>
                    <a:gd name="T5" fmla="*/ 3 h 1085"/>
                    <a:gd name="T6" fmla="*/ 469 w 619"/>
                    <a:gd name="T7" fmla="*/ 0 h 1085"/>
                    <a:gd name="T8" fmla="*/ 573 w 619"/>
                    <a:gd name="T9" fmla="*/ 34 h 1085"/>
                    <a:gd name="T10" fmla="*/ 619 w 619"/>
                    <a:gd name="T11" fmla="*/ 85 h 1085"/>
                    <a:gd name="T12" fmla="*/ 619 w 619"/>
                    <a:gd name="T13" fmla="*/ 161 h 1085"/>
                    <a:gd name="T14" fmla="*/ 542 w 619"/>
                    <a:gd name="T15" fmla="*/ 304 h 1085"/>
                    <a:gd name="T16" fmla="*/ 458 w 619"/>
                    <a:gd name="T17" fmla="*/ 415 h 1085"/>
                    <a:gd name="T18" fmla="*/ 422 w 619"/>
                    <a:gd name="T19" fmla="*/ 508 h 1085"/>
                    <a:gd name="T20" fmla="*/ 399 w 619"/>
                    <a:gd name="T21" fmla="*/ 615 h 1085"/>
                    <a:gd name="T22" fmla="*/ 422 w 619"/>
                    <a:gd name="T23" fmla="*/ 719 h 1085"/>
                    <a:gd name="T24" fmla="*/ 445 w 619"/>
                    <a:gd name="T25" fmla="*/ 820 h 1085"/>
                    <a:gd name="T26" fmla="*/ 445 w 619"/>
                    <a:gd name="T27" fmla="*/ 935 h 1085"/>
                    <a:gd name="T28" fmla="*/ 411 w 619"/>
                    <a:gd name="T29" fmla="*/ 1005 h 1085"/>
                    <a:gd name="T30" fmla="*/ 334 w 619"/>
                    <a:gd name="T31" fmla="*/ 1043 h 1085"/>
                    <a:gd name="T32" fmla="*/ 242 w 619"/>
                    <a:gd name="T33" fmla="*/ 1085 h 1085"/>
                    <a:gd name="T34" fmla="*/ 157 w 619"/>
                    <a:gd name="T35" fmla="*/ 1085 h 1085"/>
                    <a:gd name="T36" fmla="*/ 100 w 619"/>
                    <a:gd name="T37" fmla="*/ 1054 h 1085"/>
                    <a:gd name="T38" fmla="*/ 23 w 619"/>
                    <a:gd name="T39" fmla="*/ 927 h 1085"/>
                    <a:gd name="T40" fmla="*/ 0 w 619"/>
                    <a:gd name="T41" fmla="*/ 797 h 1085"/>
                    <a:gd name="T42" fmla="*/ 8 w 619"/>
                    <a:gd name="T43" fmla="*/ 628 h 1085"/>
                    <a:gd name="T44" fmla="*/ 65 w 619"/>
                    <a:gd name="T45" fmla="*/ 415 h 1085"/>
                    <a:gd name="T46" fmla="*/ 123 w 619"/>
                    <a:gd name="T47" fmla="*/ 277 h 1085"/>
                    <a:gd name="T48" fmla="*/ 208 w 619"/>
                    <a:gd name="T49" fmla="*/ 161 h 108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19"/>
                    <a:gd name="T76" fmla="*/ 0 h 1085"/>
                    <a:gd name="T77" fmla="*/ 619 w 619"/>
                    <a:gd name="T78" fmla="*/ 1085 h 108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19" h="1085">
                      <a:moveTo>
                        <a:pt x="208" y="161"/>
                      </a:moveTo>
                      <a:lnTo>
                        <a:pt x="284" y="80"/>
                      </a:lnTo>
                      <a:lnTo>
                        <a:pt x="411" y="3"/>
                      </a:lnTo>
                      <a:lnTo>
                        <a:pt x="469" y="0"/>
                      </a:lnTo>
                      <a:lnTo>
                        <a:pt x="573" y="34"/>
                      </a:lnTo>
                      <a:lnTo>
                        <a:pt x="619" y="85"/>
                      </a:lnTo>
                      <a:lnTo>
                        <a:pt x="619" y="161"/>
                      </a:lnTo>
                      <a:lnTo>
                        <a:pt x="542" y="304"/>
                      </a:lnTo>
                      <a:lnTo>
                        <a:pt x="458" y="415"/>
                      </a:lnTo>
                      <a:lnTo>
                        <a:pt x="422" y="508"/>
                      </a:lnTo>
                      <a:lnTo>
                        <a:pt x="399" y="615"/>
                      </a:lnTo>
                      <a:lnTo>
                        <a:pt x="422" y="719"/>
                      </a:lnTo>
                      <a:lnTo>
                        <a:pt x="445" y="820"/>
                      </a:lnTo>
                      <a:lnTo>
                        <a:pt x="445" y="935"/>
                      </a:lnTo>
                      <a:lnTo>
                        <a:pt x="411" y="1005"/>
                      </a:lnTo>
                      <a:lnTo>
                        <a:pt x="334" y="1043"/>
                      </a:lnTo>
                      <a:lnTo>
                        <a:pt x="242" y="1085"/>
                      </a:lnTo>
                      <a:lnTo>
                        <a:pt x="157" y="1085"/>
                      </a:lnTo>
                      <a:lnTo>
                        <a:pt x="100" y="1054"/>
                      </a:lnTo>
                      <a:lnTo>
                        <a:pt x="23" y="927"/>
                      </a:lnTo>
                      <a:lnTo>
                        <a:pt x="0" y="797"/>
                      </a:lnTo>
                      <a:lnTo>
                        <a:pt x="8" y="628"/>
                      </a:lnTo>
                      <a:lnTo>
                        <a:pt x="65" y="415"/>
                      </a:lnTo>
                      <a:lnTo>
                        <a:pt x="123" y="277"/>
                      </a:lnTo>
                      <a:lnTo>
                        <a:pt x="208" y="16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59" name="Freeform 171"/>
                <p:cNvSpPr>
                  <a:spLocks noChangeAspect="1"/>
                </p:cNvSpPr>
                <p:nvPr/>
              </p:nvSpPr>
              <p:spPr bwMode="auto">
                <a:xfrm>
                  <a:off x="2726" y="2706"/>
                  <a:ext cx="261" cy="270"/>
                </a:xfrm>
                <a:custGeom>
                  <a:avLst/>
                  <a:gdLst>
                    <a:gd name="T0" fmla="*/ 0 w 782"/>
                    <a:gd name="T1" fmla="*/ 76 h 808"/>
                    <a:gd name="T2" fmla="*/ 66 w 782"/>
                    <a:gd name="T3" fmla="*/ 0 h 808"/>
                    <a:gd name="T4" fmla="*/ 163 w 782"/>
                    <a:gd name="T5" fmla="*/ 0 h 808"/>
                    <a:gd name="T6" fmla="*/ 343 w 782"/>
                    <a:gd name="T7" fmla="*/ 19 h 808"/>
                    <a:gd name="T8" fmla="*/ 555 w 782"/>
                    <a:gd name="T9" fmla="*/ 30 h 808"/>
                    <a:gd name="T10" fmla="*/ 636 w 782"/>
                    <a:gd name="T11" fmla="*/ 65 h 808"/>
                    <a:gd name="T12" fmla="*/ 670 w 782"/>
                    <a:gd name="T13" fmla="*/ 110 h 808"/>
                    <a:gd name="T14" fmla="*/ 678 w 782"/>
                    <a:gd name="T15" fmla="*/ 180 h 808"/>
                    <a:gd name="T16" fmla="*/ 654 w 782"/>
                    <a:gd name="T17" fmla="*/ 253 h 808"/>
                    <a:gd name="T18" fmla="*/ 589 w 782"/>
                    <a:gd name="T19" fmla="*/ 365 h 808"/>
                    <a:gd name="T20" fmla="*/ 504 w 782"/>
                    <a:gd name="T21" fmla="*/ 457 h 808"/>
                    <a:gd name="T22" fmla="*/ 439 w 782"/>
                    <a:gd name="T23" fmla="*/ 541 h 808"/>
                    <a:gd name="T24" fmla="*/ 412 w 782"/>
                    <a:gd name="T25" fmla="*/ 607 h 808"/>
                    <a:gd name="T26" fmla="*/ 393 w 782"/>
                    <a:gd name="T27" fmla="*/ 653 h 808"/>
                    <a:gd name="T28" fmla="*/ 400 w 782"/>
                    <a:gd name="T29" fmla="*/ 689 h 808"/>
                    <a:gd name="T30" fmla="*/ 405 w 782"/>
                    <a:gd name="T31" fmla="*/ 711 h 808"/>
                    <a:gd name="T32" fmla="*/ 482 w 782"/>
                    <a:gd name="T33" fmla="*/ 711 h 808"/>
                    <a:gd name="T34" fmla="*/ 601 w 782"/>
                    <a:gd name="T35" fmla="*/ 692 h 808"/>
                    <a:gd name="T36" fmla="*/ 678 w 782"/>
                    <a:gd name="T37" fmla="*/ 692 h 808"/>
                    <a:gd name="T38" fmla="*/ 758 w 782"/>
                    <a:gd name="T39" fmla="*/ 723 h 808"/>
                    <a:gd name="T40" fmla="*/ 782 w 782"/>
                    <a:gd name="T41" fmla="*/ 761 h 808"/>
                    <a:gd name="T42" fmla="*/ 758 w 782"/>
                    <a:gd name="T43" fmla="*/ 796 h 808"/>
                    <a:gd name="T44" fmla="*/ 724 w 782"/>
                    <a:gd name="T45" fmla="*/ 808 h 808"/>
                    <a:gd name="T46" fmla="*/ 670 w 782"/>
                    <a:gd name="T47" fmla="*/ 792 h 808"/>
                    <a:gd name="T48" fmla="*/ 597 w 782"/>
                    <a:gd name="T49" fmla="*/ 749 h 808"/>
                    <a:gd name="T50" fmla="*/ 520 w 782"/>
                    <a:gd name="T51" fmla="*/ 757 h 808"/>
                    <a:gd name="T52" fmla="*/ 393 w 782"/>
                    <a:gd name="T53" fmla="*/ 780 h 808"/>
                    <a:gd name="T54" fmla="*/ 355 w 782"/>
                    <a:gd name="T55" fmla="*/ 773 h 808"/>
                    <a:gd name="T56" fmla="*/ 335 w 782"/>
                    <a:gd name="T57" fmla="*/ 746 h 808"/>
                    <a:gd name="T58" fmla="*/ 335 w 782"/>
                    <a:gd name="T59" fmla="*/ 681 h 808"/>
                    <a:gd name="T60" fmla="*/ 335 w 782"/>
                    <a:gd name="T61" fmla="*/ 588 h 808"/>
                    <a:gd name="T62" fmla="*/ 389 w 782"/>
                    <a:gd name="T63" fmla="*/ 518 h 808"/>
                    <a:gd name="T64" fmla="*/ 470 w 782"/>
                    <a:gd name="T65" fmla="*/ 414 h 808"/>
                    <a:gd name="T66" fmla="*/ 540 w 782"/>
                    <a:gd name="T67" fmla="*/ 323 h 808"/>
                    <a:gd name="T68" fmla="*/ 586 w 782"/>
                    <a:gd name="T69" fmla="*/ 253 h 808"/>
                    <a:gd name="T70" fmla="*/ 609 w 782"/>
                    <a:gd name="T71" fmla="*/ 192 h 808"/>
                    <a:gd name="T72" fmla="*/ 597 w 782"/>
                    <a:gd name="T73" fmla="*/ 157 h 808"/>
                    <a:gd name="T74" fmla="*/ 566 w 782"/>
                    <a:gd name="T75" fmla="*/ 115 h 808"/>
                    <a:gd name="T76" fmla="*/ 520 w 782"/>
                    <a:gd name="T77" fmla="*/ 103 h 808"/>
                    <a:gd name="T78" fmla="*/ 470 w 782"/>
                    <a:gd name="T79" fmla="*/ 103 h 808"/>
                    <a:gd name="T80" fmla="*/ 358 w 782"/>
                    <a:gd name="T81" fmla="*/ 103 h 808"/>
                    <a:gd name="T82" fmla="*/ 193 w 782"/>
                    <a:gd name="T83" fmla="*/ 134 h 808"/>
                    <a:gd name="T84" fmla="*/ 70 w 782"/>
                    <a:gd name="T85" fmla="*/ 146 h 808"/>
                    <a:gd name="T86" fmla="*/ 20 w 782"/>
                    <a:gd name="T87" fmla="*/ 134 h 808"/>
                    <a:gd name="T88" fmla="*/ 0 w 782"/>
                    <a:gd name="T89" fmla="*/ 115 h 808"/>
                    <a:gd name="T90" fmla="*/ 0 w 782"/>
                    <a:gd name="T91" fmla="*/ 76 h 80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782"/>
                    <a:gd name="T139" fmla="*/ 0 h 808"/>
                    <a:gd name="T140" fmla="*/ 782 w 782"/>
                    <a:gd name="T141" fmla="*/ 808 h 80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782" h="808">
                      <a:moveTo>
                        <a:pt x="0" y="76"/>
                      </a:moveTo>
                      <a:lnTo>
                        <a:pt x="66" y="0"/>
                      </a:lnTo>
                      <a:lnTo>
                        <a:pt x="163" y="0"/>
                      </a:lnTo>
                      <a:lnTo>
                        <a:pt x="343" y="19"/>
                      </a:lnTo>
                      <a:lnTo>
                        <a:pt x="555" y="30"/>
                      </a:lnTo>
                      <a:lnTo>
                        <a:pt x="636" y="65"/>
                      </a:lnTo>
                      <a:lnTo>
                        <a:pt x="670" y="110"/>
                      </a:lnTo>
                      <a:lnTo>
                        <a:pt x="678" y="180"/>
                      </a:lnTo>
                      <a:lnTo>
                        <a:pt x="654" y="253"/>
                      </a:lnTo>
                      <a:lnTo>
                        <a:pt x="589" y="365"/>
                      </a:lnTo>
                      <a:lnTo>
                        <a:pt x="504" y="457"/>
                      </a:lnTo>
                      <a:lnTo>
                        <a:pt x="439" y="541"/>
                      </a:lnTo>
                      <a:lnTo>
                        <a:pt x="412" y="607"/>
                      </a:lnTo>
                      <a:lnTo>
                        <a:pt x="393" y="653"/>
                      </a:lnTo>
                      <a:lnTo>
                        <a:pt x="400" y="689"/>
                      </a:lnTo>
                      <a:lnTo>
                        <a:pt x="405" y="711"/>
                      </a:lnTo>
                      <a:lnTo>
                        <a:pt x="482" y="711"/>
                      </a:lnTo>
                      <a:lnTo>
                        <a:pt x="601" y="692"/>
                      </a:lnTo>
                      <a:lnTo>
                        <a:pt x="678" y="692"/>
                      </a:lnTo>
                      <a:lnTo>
                        <a:pt x="758" y="723"/>
                      </a:lnTo>
                      <a:lnTo>
                        <a:pt x="782" y="761"/>
                      </a:lnTo>
                      <a:lnTo>
                        <a:pt x="758" y="796"/>
                      </a:lnTo>
                      <a:lnTo>
                        <a:pt x="724" y="808"/>
                      </a:lnTo>
                      <a:lnTo>
                        <a:pt x="670" y="792"/>
                      </a:lnTo>
                      <a:lnTo>
                        <a:pt x="597" y="749"/>
                      </a:lnTo>
                      <a:lnTo>
                        <a:pt x="520" y="757"/>
                      </a:lnTo>
                      <a:lnTo>
                        <a:pt x="393" y="780"/>
                      </a:lnTo>
                      <a:lnTo>
                        <a:pt x="355" y="773"/>
                      </a:lnTo>
                      <a:lnTo>
                        <a:pt x="335" y="746"/>
                      </a:lnTo>
                      <a:lnTo>
                        <a:pt x="335" y="681"/>
                      </a:lnTo>
                      <a:lnTo>
                        <a:pt x="335" y="588"/>
                      </a:lnTo>
                      <a:lnTo>
                        <a:pt x="389" y="518"/>
                      </a:lnTo>
                      <a:lnTo>
                        <a:pt x="470" y="414"/>
                      </a:lnTo>
                      <a:lnTo>
                        <a:pt x="540" y="323"/>
                      </a:lnTo>
                      <a:lnTo>
                        <a:pt x="586" y="253"/>
                      </a:lnTo>
                      <a:lnTo>
                        <a:pt x="609" y="192"/>
                      </a:lnTo>
                      <a:lnTo>
                        <a:pt x="597" y="157"/>
                      </a:lnTo>
                      <a:lnTo>
                        <a:pt x="566" y="115"/>
                      </a:lnTo>
                      <a:lnTo>
                        <a:pt x="520" y="103"/>
                      </a:lnTo>
                      <a:lnTo>
                        <a:pt x="470" y="103"/>
                      </a:lnTo>
                      <a:lnTo>
                        <a:pt x="358" y="103"/>
                      </a:lnTo>
                      <a:lnTo>
                        <a:pt x="193" y="134"/>
                      </a:lnTo>
                      <a:lnTo>
                        <a:pt x="70" y="146"/>
                      </a:lnTo>
                      <a:lnTo>
                        <a:pt x="20" y="134"/>
                      </a:lnTo>
                      <a:lnTo>
                        <a:pt x="0" y="115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60" name="Freeform 172"/>
                <p:cNvSpPr>
                  <a:spLocks noChangeAspect="1"/>
                </p:cNvSpPr>
                <p:nvPr/>
              </p:nvSpPr>
              <p:spPr bwMode="auto">
                <a:xfrm>
                  <a:off x="2448" y="2645"/>
                  <a:ext cx="331" cy="256"/>
                </a:xfrm>
                <a:custGeom>
                  <a:avLst/>
                  <a:gdLst>
                    <a:gd name="T0" fmla="*/ 808 w 992"/>
                    <a:gd name="T1" fmla="*/ 320 h 770"/>
                    <a:gd name="T2" fmla="*/ 823 w 992"/>
                    <a:gd name="T3" fmla="*/ 219 h 770"/>
                    <a:gd name="T4" fmla="*/ 881 w 992"/>
                    <a:gd name="T5" fmla="*/ 181 h 770"/>
                    <a:gd name="T6" fmla="*/ 950 w 992"/>
                    <a:gd name="T7" fmla="*/ 174 h 770"/>
                    <a:gd name="T8" fmla="*/ 992 w 992"/>
                    <a:gd name="T9" fmla="*/ 219 h 770"/>
                    <a:gd name="T10" fmla="*/ 973 w 992"/>
                    <a:gd name="T11" fmla="*/ 308 h 770"/>
                    <a:gd name="T12" fmla="*/ 935 w 992"/>
                    <a:gd name="T13" fmla="*/ 427 h 770"/>
                    <a:gd name="T14" fmla="*/ 857 w 992"/>
                    <a:gd name="T15" fmla="*/ 562 h 770"/>
                    <a:gd name="T16" fmla="*/ 761 w 992"/>
                    <a:gd name="T17" fmla="*/ 677 h 770"/>
                    <a:gd name="T18" fmla="*/ 681 w 992"/>
                    <a:gd name="T19" fmla="*/ 739 h 770"/>
                    <a:gd name="T20" fmla="*/ 592 w 992"/>
                    <a:gd name="T21" fmla="*/ 770 h 770"/>
                    <a:gd name="T22" fmla="*/ 507 w 992"/>
                    <a:gd name="T23" fmla="*/ 759 h 770"/>
                    <a:gd name="T24" fmla="*/ 442 w 992"/>
                    <a:gd name="T25" fmla="*/ 723 h 770"/>
                    <a:gd name="T26" fmla="*/ 419 w 992"/>
                    <a:gd name="T27" fmla="*/ 666 h 770"/>
                    <a:gd name="T28" fmla="*/ 392 w 992"/>
                    <a:gd name="T29" fmla="*/ 566 h 770"/>
                    <a:gd name="T30" fmla="*/ 361 w 992"/>
                    <a:gd name="T31" fmla="*/ 382 h 770"/>
                    <a:gd name="T32" fmla="*/ 338 w 992"/>
                    <a:gd name="T33" fmla="*/ 254 h 770"/>
                    <a:gd name="T34" fmla="*/ 338 w 992"/>
                    <a:gd name="T35" fmla="*/ 104 h 770"/>
                    <a:gd name="T36" fmla="*/ 323 w 992"/>
                    <a:gd name="T37" fmla="*/ 78 h 770"/>
                    <a:gd name="T38" fmla="*/ 277 w 992"/>
                    <a:gd name="T39" fmla="*/ 70 h 770"/>
                    <a:gd name="T40" fmla="*/ 223 w 992"/>
                    <a:gd name="T41" fmla="*/ 112 h 770"/>
                    <a:gd name="T42" fmla="*/ 173 w 992"/>
                    <a:gd name="T43" fmla="*/ 181 h 770"/>
                    <a:gd name="T44" fmla="*/ 115 w 992"/>
                    <a:gd name="T45" fmla="*/ 219 h 770"/>
                    <a:gd name="T46" fmla="*/ 27 w 992"/>
                    <a:gd name="T47" fmla="*/ 219 h 770"/>
                    <a:gd name="T48" fmla="*/ 0 w 992"/>
                    <a:gd name="T49" fmla="*/ 196 h 770"/>
                    <a:gd name="T50" fmla="*/ 0 w 992"/>
                    <a:gd name="T51" fmla="*/ 158 h 770"/>
                    <a:gd name="T52" fmla="*/ 39 w 992"/>
                    <a:gd name="T53" fmla="*/ 123 h 770"/>
                    <a:gd name="T54" fmla="*/ 81 w 992"/>
                    <a:gd name="T55" fmla="*/ 135 h 770"/>
                    <a:gd name="T56" fmla="*/ 119 w 992"/>
                    <a:gd name="T57" fmla="*/ 127 h 770"/>
                    <a:gd name="T58" fmla="*/ 189 w 992"/>
                    <a:gd name="T59" fmla="*/ 78 h 770"/>
                    <a:gd name="T60" fmla="*/ 257 w 992"/>
                    <a:gd name="T61" fmla="*/ 23 h 770"/>
                    <a:gd name="T62" fmla="*/ 323 w 992"/>
                    <a:gd name="T63" fmla="*/ 8 h 770"/>
                    <a:gd name="T64" fmla="*/ 415 w 992"/>
                    <a:gd name="T65" fmla="*/ 0 h 770"/>
                    <a:gd name="T66" fmla="*/ 419 w 992"/>
                    <a:gd name="T67" fmla="*/ 42 h 770"/>
                    <a:gd name="T68" fmla="*/ 397 w 992"/>
                    <a:gd name="T69" fmla="*/ 89 h 770"/>
                    <a:gd name="T70" fmla="*/ 392 w 992"/>
                    <a:gd name="T71" fmla="*/ 208 h 770"/>
                    <a:gd name="T72" fmla="*/ 419 w 992"/>
                    <a:gd name="T73" fmla="*/ 366 h 770"/>
                    <a:gd name="T74" fmla="*/ 462 w 992"/>
                    <a:gd name="T75" fmla="*/ 520 h 770"/>
                    <a:gd name="T76" fmla="*/ 499 w 992"/>
                    <a:gd name="T77" fmla="*/ 612 h 770"/>
                    <a:gd name="T78" fmla="*/ 558 w 992"/>
                    <a:gd name="T79" fmla="*/ 655 h 770"/>
                    <a:gd name="T80" fmla="*/ 615 w 992"/>
                    <a:gd name="T81" fmla="*/ 655 h 770"/>
                    <a:gd name="T82" fmla="*/ 673 w 992"/>
                    <a:gd name="T83" fmla="*/ 612 h 770"/>
                    <a:gd name="T84" fmla="*/ 750 w 992"/>
                    <a:gd name="T85" fmla="*/ 515 h 770"/>
                    <a:gd name="T86" fmla="*/ 800 w 992"/>
                    <a:gd name="T87" fmla="*/ 377 h 770"/>
                    <a:gd name="T88" fmla="*/ 808 w 992"/>
                    <a:gd name="T89" fmla="*/ 320 h 77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992"/>
                    <a:gd name="T136" fmla="*/ 0 h 770"/>
                    <a:gd name="T137" fmla="*/ 992 w 992"/>
                    <a:gd name="T138" fmla="*/ 770 h 77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992" h="770">
                      <a:moveTo>
                        <a:pt x="808" y="320"/>
                      </a:moveTo>
                      <a:lnTo>
                        <a:pt x="823" y="219"/>
                      </a:lnTo>
                      <a:lnTo>
                        <a:pt x="881" y="181"/>
                      </a:lnTo>
                      <a:lnTo>
                        <a:pt x="950" y="174"/>
                      </a:lnTo>
                      <a:lnTo>
                        <a:pt x="992" y="219"/>
                      </a:lnTo>
                      <a:lnTo>
                        <a:pt x="973" y="308"/>
                      </a:lnTo>
                      <a:lnTo>
                        <a:pt x="935" y="427"/>
                      </a:lnTo>
                      <a:lnTo>
                        <a:pt x="857" y="562"/>
                      </a:lnTo>
                      <a:lnTo>
                        <a:pt x="761" y="677"/>
                      </a:lnTo>
                      <a:lnTo>
                        <a:pt x="681" y="739"/>
                      </a:lnTo>
                      <a:lnTo>
                        <a:pt x="592" y="770"/>
                      </a:lnTo>
                      <a:lnTo>
                        <a:pt x="507" y="759"/>
                      </a:lnTo>
                      <a:lnTo>
                        <a:pt x="442" y="723"/>
                      </a:lnTo>
                      <a:lnTo>
                        <a:pt x="419" y="666"/>
                      </a:lnTo>
                      <a:lnTo>
                        <a:pt x="392" y="566"/>
                      </a:lnTo>
                      <a:lnTo>
                        <a:pt x="361" y="382"/>
                      </a:lnTo>
                      <a:lnTo>
                        <a:pt x="338" y="254"/>
                      </a:lnTo>
                      <a:lnTo>
                        <a:pt x="338" y="104"/>
                      </a:lnTo>
                      <a:lnTo>
                        <a:pt x="323" y="78"/>
                      </a:lnTo>
                      <a:lnTo>
                        <a:pt x="277" y="70"/>
                      </a:lnTo>
                      <a:lnTo>
                        <a:pt x="223" y="112"/>
                      </a:lnTo>
                      <a:lnTo>
                        <a:pt x="173" y="181"/>
                      </a:lnTo>
                      <a:lnTo>
                        <a:pt x="115" y="219"/>
                      </a:lnTo>
                      <a:lnTo>
                        <a:pt x="27" y="219"/>
                      </a:lnTo>
                      <a:lnTo>
                        <a:pt x="0" y="196"/>
                      </a:lnTo>
                      <a:lnTo>
                        <a:pt x="0" y="158"/>
                      </a:lnTo>
                      <a:lnTo>
                        <a:pt x="39" y="123"/>
                      </a:lnTo>
                      <a:lnTo>
                        <a:pt x="81" y="135"/>
                      </a:lnTo>
                      <a:lnTo>
                        <a:pt x="119" y="127"/>
                      </a:lnTo>
                      <a:lnTo>
                        <a:pt x="189" y="78"/>
                      </a:lnTo>
                      <a:lnTo>
                        <a:pt x="257" y="23"/>
                      </a:lnTo>
                      <a:lnTo>
                        <a:pt x="323" y="8"/>
                      </a:lnTo>
                      <a:lnTo>
                        <a:pt x="415" y="0"/>
                      </a:lnTo>
                      <a:lnTo>
                        <a:pt x="419" y="42"/>
                      </a:lnTo>
                      <a:lnTo>
                        <a:pt x="397" y="89"/>
                      </a:lnTo>
                      <a:lnTo>
                        <a:pt x="392" y="208"/>
                      </a:lnTo>
                      <a:lnTo>
                        <a:pt x="419" y="366"/>
                      </a:lnTo>
                      <a:lnTo>
                        <a:pt x="462" y="520"/>
                      </a:lnTo>
                      <a:lnTo>
                        <a:pt x="499" y="612"/>
                      </a:lnTo>
                      <a:lnTo>
                        <a:pt x="558" y="655"/>
                      </a:lnTo>
                      <a:lnTo>
                        <a:pt x="615" y="655"/>
                      </a:lnTo>
                      <a:lnTo>
                        <a:pt x="673" y="612"/>
                      </a:lnTo>
                      <a:lnTo>
                        <a:pt x="750" y="515"/>
                      </a:lnTo>
                      <a:lnTo>
                        <a:pt x="800" y="377"/>
                      </a:lnTo>
                      <a:lnTo>
                        <a:pt x="808" y="32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61" name="Freeform 173"/>
                <p:cNvSpPr>
                  <a:spLocks noChangeAspect="1"/>
                </p:cNvSpPr>
                <p:nvPr/>
              </p:nvSpPr>
              <p:spPr bwMode="auto">
                <a:xfrm>
                  <a:off x="2605" y="2064"/>
                  <a:ext cx="233" cy="405"/>
                </a:xfrm>
                <a:custGeom>
                  <a:avLst/>
                  <a:gdLst>
                    <a:gd name="T0" fmla="*/ 445 w 699"/>
                    <a:gd name="T1" fmla="*/ 923 h 1216"/>
                    <a:gd name="T2" fmla="*/ 560 w 699"/>
                    <a:gd name="T3" fmla="*/ 1039 h 1216"/>
                    <a:gd name="T4" fmla="*/ 606 w 699"/>
                    <a:gd name="T5" fmla="*/ 1039 h 1216"/>
                    <a:gd name="T6" fmla="*/ 684 w 699"/>
                    <a:gd name="T7" fmla="*/ 1086 h 1216"/>
                    <a:gd name="T8" fmla="*/ 699 w 699"/>
                    <a:gd name="T9" fmla="*/ 1139 h 1216"/>
                    <a:gd name="T10" fmla="*/ 676 w 699"/>
                    <a:gd name="T11" fmla="*/ 1208 h 1216"/>
                    <a:gd name="T12" fmla="*/ 614 w 699"/>
                    <a:gd name="T13" fmla="*/ 1216 h 1216"/>
                    <a:gd name="T14" fmla="*/ 537 w 699"/>
                    <a:gd name="T15" fmla="*/ 1162 h 1216"/>
                    <a:gd name="T16" fmla="*/ 383 w 699"/>
                    <a:gd name="T17" fmla="*/ 1016 h 1216"/>
                    <a:gd name="T18" fmla="*/ 284 w 699"/>
                    <a:gd name="T19" fmla="*/ 878 h 1216"/>
                    <a:gd name="T20" fmla="*/ 237 w 699"/>
                    <a:gd name="T21" fmla="*/ 769 h 1216"/>
                    <a:gd name="T22" fmla="*/ 206 w 699"/>
                    <a:gd name="T23" fmla="*/ 585 h 1216"/>
                    <a:gd name="T24" fmla="*/ 206 w 699"/>
                    <a:gd name="T25" fmla="*/ 346 h 1216"/>
                    <a:gd name="T26" fmla="*/ 198 w 699"/>
                    <a:gd name="T27" fmla="*/ 285 h 1216"/>
                    <a:gd name="T28" fmla="*/ 153 w 699"/>
                    <a:gd name="T29" fmla="*/ 239 h 1216"/>
                    <a:gd name="T30" fmla="*/ 22 w 699"/>
                    <a:gd name="T31" fmla="*/ 247 h 1216"/>
                    <a:gd name="T32" fmla="*/ 0 w 699"/>
                    <a:gd name="T33" fmla="*/ 223 h 1216"/>
                    <a:gd name="T34" fmla="*/ 29 w 699"/>
                    <a:gd name="T35" fmla="*/ 208 h 1216"/>
                    <a:gd name="T36" fmla="*/ 122 w 699"/>
                    <a:gd name="T37" fmla="*/ 200 h 1216"/>
                    <a:gd name="T38" fmla="*/ 138 w 699"/>
                    <a:gd name="T39" fmla="*/ 185 h 1216"/>
                    <a:gd name="T40" fmla="*/ 6 w 699"/>
                    <a:gd name="T41" fmla="*/ 107 h 1216"/>
                    <a:gd name="T42" fmla="*/ 6 w 699"/>
                    <a:gd name="T43" fmla="*/ 77 h 1216"/>
                    <a:gd name="T44" fmla="*/ 29 w 699"/>
                    <a:gd name="T45" fmla="*/ 70 h 1216"/>
                    <a:gd name="T46" fmla="*/ 138 w 699"/>
                    <a:gd name="T47" fmla="*/ 130 h 1216"/>
                    <a:gd name="T48" fmla="*/ 161 w 699"/>
                    <a:gd name="T49" fmla="*/ 123 h 1216"/>
                    <a:gd name="T50" fmla="*/ 138 w 699"/>
                    <a:gd name="T51" fmla="*/ 8 h 1216"/>
                    <a:gd name="T52" fmla="*/ 153 w 699"/>
                    <a:gd name="T53" fmla="*/ 0 h 1216"/>
                    <a:gd name="T54" fmla="*/ 169 w 699"/>
                    <a:gd name="T55" fmla="*/ 8 h 1216"/>
                    <a:gd name="T56" fmla="*/ 198 w 699"/>
                    <a:gd name="T57" fmla="*/ 123 h 1216"/>
                    <a:gd name="T58" fmla="*/ 222 w 699"/>
                    <a:gd name="T59" fmla="*/ 130 h 1216"/>
                    <a:gd name="T60" fmla="*/ 284 w 699"/>
                    <a:gd name="T61" fmla="*/ 8 h 1216"/>
                    <a:gd name="T62" fmla="*/ 299 w 699"/>
                    <a:gd name="T63" fmla="*/ 8 h 1216"/>
                    <a:gd name="T64" fmla="*/ 299 w 699"/>
                    <a:gd name="T65" fmla="*/ 46 h 1216"/>
                    <a:gd name="T66" fmla="*/ 260 w 699"/>
                    <a:gd name="T67" fmla="*/ 146 h 1216"/>
                    <a:gd name="T68" fmla="*/ 260 w 699"/>
                    <a:gd name="T69" fmla="*/ 200 h 1216"/>
                    <a:gd name="T70" fmla="*/ 276 w 699"/>
                    <a:gd name="T71" fmla="*/ 270 h 1216"/>
                    <a:gd name="T72" fmla="*/ 268 w 699"/>
                    <a:gd name="T73" fmla="*/ 361 h 1216"/>
                    <a:gd name="T74" fmla="*/ 276 w 699"/>
                    <a:gd name="T75" fmla="*/ 531 h 1216"/>
                    <a:gd name="T76" fmla="*/ 291 w 699"/>
                    <a:gd name="T77" fmla="*/ 639 h 1216"/>
                    <a:gd name="T78" fmla="*/ 330 w 699"/>
                    <a:gd name="T79" fmla="*/ 762 h 1216"/>
                    <a:gd name="T80" fmla="*/ 383 w 699"/>
                    <a:gd name="T81" fmla="*/ 855 h 1216"/>
                    <a:gd name="T82" fmla="*/ 445 w 699"/>
                    <a:gd name="T83" fmla="*/ 923 h 121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99"/>
                    <a:gd name="T127" fmla="*/ 0 h 1216"/>
                    <a:gd name="T128" fmla="*/ 699 w 699"/>
                    <a:gd name="T129" fmla="*/ 1216 h 121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99" h="1216">
                      <a:moveTo>
                        <a:pt x="445" y="923"/>
                      </a:moveTo>
                      <a:lnTo>
                        <a:pt x="560" y="1039"/>
                      </a:lnTo>
                      <a:lnTo>
                        <a:pt x="606" y="1039"/>
                      </a:lnTo>
                      <a:lnTo>
                        <a:pt x="684" y="1086"/>
                      </a:lnTo>
                      <a:lnTo>
                        <a:pt x="699" y="1139"/>
                      </a:lnTo>
                      <a:lnTo>
                        <a:pt x="676" y="1208"/>
                      </a:lnTo>
                      <a:lnTo>
                        <a:pt x="614" y="1216"/>
                      </a:lnTo>
                      <a:lnTo>
                        <a:pt x="537" y="1162"/>
                      </a:lnTo>
                      <a:lnTo>
                        <a:pt x="383" y="1016"/>
                      </a:lnTo>
                      <a:lnTo>
                        <a:pt x="284" y="878"/>
                      </a:lnTo>
                      <a:lnTo>
                        <a:pt x="237" y="769"/>
                      </a:lnTo>
                      <a:lnTo>
                        <a:pt x="206" y="585"/>
                      </a:lnTo>
                      <a:lnTo>
                        <a:pt x="206" y="346"/>
                      </a:lnTo>
                      <a:lnTo>
                        <a:pt x="198" y="285"/>
                      </a:lnTo>
                      <a:lnTo>
                        <a:pt x="153" y="239"/>
                      </a:lnTo>
                      <a:lnTo>
                        <a:pt x="22" y="247"/>
                      </a:lnTo>
                      <a:lnTo>
                        <a:pt x="0" y="223"/>
                      </a:lnTo>
                      <a:lnTo>
                        <a:pt x="29" y="208"/>
                      </a:lnTo>
                      <a:lnTo>
                        <a:pt x="122" y="200"/>
                      </a:lnTo>
                      <a:lnTo>
                        <a:pt x="138" y="185"/>
                      </a:lnTo>
                      <a:lnTo>
                        <a:pt x="6" y="107"/>
                      </a:lnTo>
                      <a:lnTo>
                        <a:pt x="6" y="77"/>
                      </a:lnTo>
                      <a:lnTo>
                        <a:pt x="29" y="70"/>
                      </a:lnTo>
                      <a:lnTo>
                        <a:pt x="138" y="130"/>
                      </a:lnTo>
                      <a:lnTo>
                        <a:pt x="161" y="123"/>
                      </a:lnTo>
                      <a:lnTo>
                        <a:pt x="138" y="8"/>
                      </a:lnTo>
                      <a:lnTo>
                        <a:pt x="153" y="0"/>
                      </a:lnTo>
                      <a:lnTo>
                        <a:pt x="169" y="8"/>
                      </a:lnTo>
                      <a:lnTo>
                        <a:pt x="198" y="123"/>
                      </a:lnTo>
                      <a:lnTo>
                        <a:pt x="222" y="130"/>
                      </a:lnTo>
                      <a:lnTo>
                        <a:pt x="284" y="8"/>
                      </a:lnTo>
                      <a:lnTo>
                        <a:pt x="299" y="8"/>
                      </a:lnTo>
                      <a:lnTo>
                        <a:pt x="299" y="46"/>
                      </a:lnTo>
                      <a:lnTo>
                        <a:pt x="260" y="146"/>
                      </a:lnTo>
                      <a:lnTo>
                        <a:pt x="260" y="200"/>
                      </a:lnTo>
                      <a:lnTo>
                        <a:pt x="276" y="270"/>
                      </a:lnTo>
                      <a:lnTo>
                        <a:pt x="268" y="361"/>
                      </a:lnTo>
                      <a:lnTo>
                        <a:pt x="276" y="531"/>
                      </a:lnTo>
                      <a:lnTo>
                        <a:pt x="291" y="639"/>
                      </a:lnTo>
                      <a:lnTo>
                        <a:pt x="330" y="762"/>
                      </a:lnTo>
                      <a:lnTo>
                        <a:pt x="383" y="855"/>
                      </a:lnTo>
                      <a:lnTo>
                        <a:pt x="445" y="92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62" name="Freeform 174"/>
                <p:cNvSpPr>
                  <a:spLocks noChangeAspect="1"/>
                </p:cNvSpPr>
                <p:nvPr/>
              </p:nvSpPr>
              <p:spPr bwMode="auto">
                <a:xfrm>
                  <a:off x="2887" y="2100"/>
                  <a:ext cx="305" cy="379"/>
                </a:xfrm>
                <a:custGeom>
                  <a:avLst/>
                  <a:gdLst>
                    <a:gd name="T0" fmla="*/ 15 w 915"/>
                    <a:gd name="T1" fmla="*/ 1008 h 1139"/>
                    <a:gd name="T2" fmla="*/ 0 w 915"/>
                    <a:gd name="T3" fmla="*/ 1061 h 1139"/>
                    <a:gd name="T4" fmla="*/ 15 w 915"/>
                    <a:gd name="T5" fmla="*/ 1139 h 1139"/>
                    <a:gd name="T6" fmla="*/ 70 w 915"/>
                    <a:gd name="T7" fmla="*/ 1139 h 1139"/>
                    <a:gd name="T8" fmla="*/ 231 w 915"/>
                    <a:gd name="T9" fmla="*/ 1108 h 1139"/>
                    <a:gd name="T10" fmla="*/ 408 w 915"/>
                    <a:gd name="T11" fmla="*/ 1046 h 1139"/>
                    <a:gd name="T12" fmla="*/ 554 w 915"/>
                    <a:gd name="T13" fmla="*/ 946 h 1139"/>
                    <a:gd name="T14" fmla="*/ 639 w 915"/>
                    <a:gd name="T15" fmla="*/ 816 h 1139"/>
                    <a:gd name="T16" fmla="*/ 715 w 915"/>
                    <a:gd name="T17" fmla="*/ 593 h 1139"/>
                    <a:gd name="T18" fmla="*/ 738 w 915"/>
                    <a:gd name="T19" fmla="*/ 385 h 1139"/>
                    <a:gd name="T20" fmla="*/ 738 w 915"/>
                    <a:gd name="T21" fmla="*/ 285 h 1139"/>
                    <a:gd name="T22" fmla="*/ 777 w 915"/>
                    <a:gd name="T23" fmla="*/ 224 h 1139"/>
                    <a:gd name="T24" fmla="*/ 845 w 915"/>
                    <a:gd name="T25" fmla="*/ 200 h 1139"/>
                    <a:gd name="T26" fmla="*/ 907 w 915"/>
                    <a:gd name="T27" fmla="*/ 200 h 1139"/>
                    <a:gd name="T28" fmla="*/ 915 w 915"/>
                    <a:gd name="T29" fmla="*/ 169 h 1139"/>
                    <a:gd name="T30" fmla="*/ 823 w 915"/>
                    <a:gd name="T31" fmla="*/ 177 h 1139"/>
                    <a:gd name="T32" fmla="*/ 808 w 915"/>
                    <a:gd name="T33" fmla="*/ 154 h 1139"/>
                    <a:gd name="T34" fmla="*/ 884 w 915"/>
                    <a:gd name="T35" fmla="*/ 70 h 1139"/>
                    <a:gd name="T36" fmla="*/ 868 w 915"/>
                    <a:gd name="T37" fmla="*/ 47 h 1139"/>
                    <a:gd name="T38" fmla="*/ 853 w 915"/>
                    <a:gd name="T39" fmla="*/ 62 h 1139"/>
                    <a:gd name="T40" fmla="*/ 792 w 915"/>
                    <a:gd name="T41" fmla="*/ 123 h 1139"/>
                    <a:gd name="T42" fmla="*/ 777 w 915"/>
                    <a:gd name="T43" fmla="*/ 123 h 1139"/>
                    <a:gd name="T44" fmla="*/ 777 w 915"/>
                    <a:gd name="T45" fmla="*/ 16 h 1139"/>
                    <a:gd name="T46" fmla="*/ 761 w 915"/>
                    <a:gd name="T47" fmla="*/ 0 h 1139"/>
                    <a:gd name="T48" fmla="*/ 738 w 915"/>
                    <a:gd name="T49" fmla="*/ 8 h 1139"/>
                    <a:gd name="T50" fmla="*/ 746 w 915"/>
                    <a:gd name="T51" fmla="*/ 123 h 1139"/>
                    <a:gd name="T52" fmla="*/ 730 w 915"/>
                    <a:gd name="T53" fmla="*/ 131 h 1139"/>
                    <a:gd name="T54" fmla="*/ 668 w 915"/>
                    <a:gd name="T55" fmla="*/ 70 h 1139"/>
                    <a:gd name="T56" fmla="*/ 623 w 915"/>
                    <a:gd name="T57" fmla="*/ 62 h 1139"/>
                    <a:gd name="T58" fmla="*/ 631 w 915"/>
                    <a:gd name="T59" fmla="*/ 93 h 1139"/>
                    <a:gd name="T60" fmla="*/ 699 w 915"/>
                    <a:gd name="T61" fmla="*/ 162 h 1139"/>
                    <a:gd name="T62" fmla="*/ 699 w 915"/>
                    <a:gd name="T63" fmla="*/ 200 h 1139"/>
                    <a:gd name="T64" fmla="*/ 676 w 915"/>
                    <a:gd name="T65" fmla="*/ 278 h 1139"/>
                    <a:gd name="T66" fmla="*/ 676 w 915"/>
                    <a:gd name="T67" fmla="*/ 346 h 1139"/>
                    <a:gd name="T68" fmla="*/ 676 w 915"/>
                    <a:gd name="T69" fmla="*/ 462 h 1139"/>
                    <a:gd name="T70" fmla="*/ 645 w 915"/>
                    <a:gd name="T71" fmla="*/ 608 h 1139"/>
                    <a:gd name="T72" fmla="*/ 615 w 915"/>
                    <a:gd name="T73" fmla="*/ 700 h 1139"/>
                    <a:gd name="T74" fmla="*/ 561 w 915"/>
                    <a:gd name="T75" fmla="*/ 816 h 1139"/>
                    <a:gd name="T76" fmla="*/ 499 w 915"/>
                    <a:gd name="T77" fmla="*/ 908 h 1139"/>
                    <a:gd name="T78" fmla="*/ 454 w 915"/>
                    <a:gd name="T79" fmla="*/ 954 h 1139"/>
                    <a:gd name="T80" fmla="*/ 330 w 915"/>
                    <a:gd name="T81" fmla="*/ 993 h 1139"/>
                    <a:gd name="T82" fmla="*/ 215 w 915"/>
                    <a:gd name="T83" fmla="*/ 1008 h 1139"/>
                    <a:gd name="T84" fmla="*/ 99 w 915"/>
                    <a:gd name="T85" fmla="*/ 1024 h 1139"/>
                    <a:gd name="T86" fmla="*/ 15 w 915"/>
                    <a:gd name="T87" fmla="*/ 1008 h 113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915"/>
                    <a:gd name="T133" fmla="*/ 0 h 1139"/>
                    <a:gd name="T134" fmla="*/ 915 w 915"/>
                    <a:gd name="T135" fmla="*/ 1139 h 113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915" h="1139">
                      <a:moveTo>
                        <a:pt x="15" y="1008"/>
                      </a:moveTo>
                      <a:lnTo>
                        <a:pt x="0" y="1061"/>
                      </a:lnTo>
                      <a:lnTo>
                        <a:pt x="15" y="1139"/>
                      </a:lnTo>
                      <a:lnTo>
                        <a:pt x="70" y="1139"/>
                      </a:lnTo>
                      <a:lnTo>
                        <a:pt x="231" y="1108"/>
                      </a:lnTo>
                      <a:lnTo>
                        <a:pt x="408" y="1046"/>
                      </a:lnTo>
                      <a:lnTo>
                        <a:pt x="554" y="946"/>
                      </a:lnTo>
                      <a:lnTo>
                        <a:pt x="639" y="816"/>
                      </a:lnTo>
                      <a:lnTo>
                        <a:pt x="715" y="593"/>
                      </a:lnTo>
                      <a:lnTo>
                        <a:pt x="738" y="385"/>
                      </a:lnTo>
                      <a:lnTo>
                        <a:pt x="738" y="285"/>
                      </a:lnTo>
                      <a:lnTo>
                        <a:pt x="777" y="224"/>
                      </a:lnTo>
                      <a:lnTo>
                        <a:pt x="845" y="200"/>
                      </a:lnTo>
                      <a:lnTo>
                        <a:pt x="907" y="200"/>
                      </a:lnTo>
                      <a:lnTo>
                        <a:pt x="915" y="169"/>
                      </a:lnTo>
                      <a:lnTo>
                        <a:pt x="823" y="177"/>
                      </a:lnTo>
                      <a:lnTo>
                        <a:pt x="808" y="154"/>
                      </a:lnTo>
                      <a:lnTo>
                        <a:pt x="884" y="70"/>
                      </a:lnTo>
                      <a:lnTo>
                        <a:pt x="868" y="47"/>
                      </a:lnTo>
                      <a:lnTo>
                        <a:pt x="853" y="62"/>
                      </a:lnTo>
                      <a:lnTo>
                        <a:pt x="792" y="123"/>
                      </a:lnTo>
                      <a:lnTo>
                        <a:pt x="777" y="123"/>
                      </a:lnTo>
                      <a:lnTo>
                        <a:pt x="777" y="16"/>
                      </a:lnTo>
                      <a:lnTo>
                        <a:pt x="761" y="0"/>
                      </a:lnTo>
                      <a:lnTo>
                        <a:pt x="738" y="8"/>
                      </a:lnTo>
                      <a:lnTo>
                        <a:pt x="746" y="123"/>
                      </a:lnTo>
                      <a:lnTo>
                        <a:pt x="730" y="131"/>
                      </a:lnTo>
                      <a:lnTo>
                        <a:pt x="668" y="70"/>
                      </a:lnTo>
                      <a:lnTo>
                        <a:pt x="623" y="62"/>
                      </a:lnTo>
                      <a:lnTo>
                        <a:pt x="631" y="93"/>
                      </a:lnTo>
                      <a:lnTo>
                        <a:pt x="699" y="162"/>
                      </a:lnTo>
                      <a:lnTo>
                        <a:pt x="699" y="200"/>
                      </a:lnTo>
                      <a:lnTo>
                        <a:pt x="676" y="278"/>
                      </a:lnTo>
                      <a:lnTo>
                        <a:pt x="676" y="346"/>
                      </a:lnTo>
                      <a:lnTo>
                        <a:pt x="676" y="462"/>
                      </a:lnTo>
                      <a:lnTo>
                        <a:pt x="645" y="608"/>
                      </a:lnTo>
                      <a:lnTo>
                        <a:pt x="615" y="700"/>
                      </a:lnTo>
                      <a:lnTo>
                        <a:pt x="561" y="816"/>
                      </a:lnTo>
                      <a:lnTo>
                        <a:pt x="499" y="908"/>
                      </a:lnTo>
                      <a:lnTo>
                        <a:pt x="454" y="954"/>
                      </a:lnTo>
                      <a:lnTo>
                        <a:pt x="330" y="993"/>
                      </a:lnTo>
                      <a:lnTo>
                        <a:pt x="215" y="1008"/>
                      </a:lnTo>
                      <a:lnTo>
                        <a:pt x="99" y="1024"/>
                      </a:lnTo>
                      <a:lnTo>
                        <a:pt x="15" y="100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156" name="Line 175"/>
              <p:cNvSpPr>
                <a:spLocks noChangeAspect="1" noChangeShapeType="1"/>
              </p:cNvSpPr>
              <p:nvPr/>
            </p:nvSpPr>
            <p:spPr bwMode="auto">
              <a:xfrm flipV="1">
                <a:off x="1824" y="3840"/>
                <a:ext cx="576" cy="193"/>
              </a:xfrm>
              <a:prstGeom prst="line">
                <a:avLst/>
              </a:prstGeom>
              <a:noFill/>
              <a:ln w="6350">
                <a:solidFill>
                  <a:schemeClr val="hlink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46" name="Group 176"/>
            <p:cNvGrpSpPr>
              <a:grpSpLocks noChangeAspect="1"/>
            </p:cNvGrpSpPr>
            <p:nvPr/>
          </p:nvGrpSpPr>
          <p:grpSpPr bwMode="auto">
            <a:xfrm rot="2694288" flipH="1">
              <a:off x="2455" y="3800"/>
              <a:ext cx="141" cy="154"/>
              <a:chOff x="1584" y="3072"/>
              <a:chExt cx="816" cy="961"/>
            </a:xfrm>
          </p:grpSpPr>
          <p:grpSp>
            <p:nvGrpSpPr>
              <p:cNvPr id="2147" name="Group 177"/>
              <p:cNvGrpSpPr>
                <a:grpSpLocks noChangeAspect="1"/>
              </p:cNvGrpSpPr>
              <p:nvPr/>
            </p:nvGrpSpPr>
            <p:grpSpPr bwMode="auto">
              <a:xfrm rot="-1717408">
                <a:off x="1584" y="3072"/>
                <a:ext cx="744" cy="912"/>
                <a:chOff x="2448" y="2064"/>
                <a:chExt cx="744" cy="912"/>
              </a:xfrm>
            </p:grpSpPr>
            <p:sp>
              <p:nvSpPr>
                <p:cNvPr id="2149" name="Freeform 178"/>
                <p:cNvSpPr>
                  <a:spLocks noChangeAspect="1"/>
                </p:cNvSpPr>
                <p:nvPr/>
              </p:nvSpPr>
              <p:spPr bwMode="auto">
                <a:xfrm>
                  <a:off x="2810" y="2195"/>
                  <a:ext cx="200" cy="202"/>
                </a:xfrm>
                <a:custGeom>
                  <a:avLst/>
                  <a:gdLst>
                    <a:gd name="T0" fmla="*/ 388 w 600"/>
                    <a:gd name="T1" fmla="*/ 289 h 608"/>
                    <a:gd name="T2" fmla="*/ 372 w 600"/>
                    <a:gd name="T3" fmla="*/ 177 h 608"/>
                    <a:gd name="T4" fmla="*/ 341 w 600"/>
                    <a:gd name="T5" fmla="*/ 78 h 608"/>
                    <a:gd name="T6" fmla="*/ 284 w 600"/>
                    <a:gd name="T7" fmla="*/ 24 h 608"/>
                    <a:gd name="T8" fmla="*/ 185 w 600"/>
                    <a:gd name="T9" fmla="*/ 0 h 608"/>
                    <a:gd name="T10" fmla="*/ 100 w 600"/>
                    <a:gd name="T11" fmla="*/ 24 h 608"/>
                    <a:gd name="T12" fmla="*/ 19 w 600"/>
                    <a:gd name="T13" fmla="*/ 123 h 608"/>
                    <a:gd name="T14" fmla="*/ 0 w 600"/>
                    <a:gd name="T15" fmla="*/ 243 h 608"/>
                    <a:gd name="T16" fmla="*/ 19 w 600"/>
                    <a:gd name="T17" fmla="*/ 370 h 608"/>
                    <a:gd name="T18" fmla="*/ 50 w 600"/>
                    <a:gd name="T19" fmla="*/ 447 h 608"/>
                    <a:gd name="T20" fmla="*/ 88 w 600"/>
                    <a:gd name="T21" fmla="*/ 528 h 608"/>
                    <a:gd name="T22" fmla="*/ 130 w 600"/>
                    <a:gd name="T23" fmla="*/ 582 h 608"/>
                    <a:gd name="T24" fmla="*/ 177 w 600"/>
                    <a:gd name="T25" fmla="*/ 608 h 608"/>
                    <a:gd name="T26" fmla="*/ 242 w 600"/>
                    <a:gd name="T27" fmla="*/ 585 h 608"/>
                    <a:gd name="T28" fmla="*/ 307 w 600"/>
                    <a:gd name="T29" fmla="*/ 531 h 608"/>
                    <a:gd name="T30" fmla="*/ 349 w 600"/>
                    <a:gd name="T31" fmla="*/ 455 h 608"/>
                    <a:gd name="T32" fmla="*/ 388 w 600"/>
                    <a:gd name="T33" fmla="*/ 390 h 608"/>
                    <a:gd name="T34" fmla="*/ 400 w 600"/>
                    <a:gd name="T35" fmla="*/ 351 h 608"/>
                    <a:gd name="T36" fmla="*/ 565 w 600"/>
                    <a:gd name="T37" fmla="*/ 293 h 608"/>
                    <a:gd name="T38" fmla="*/ 600 w 600"/>
                    <a:gd name="T39" fmla="*/ 270 h 608"/>
                    <a:gd name="T40" fmla="*/ 580 w 600"/>
                    <a:gd name="T41" fmla="*/ 235 h 608"/>
                    <a:gd name="T42" fmla="*/ 388 w 600"/>
                    <a:gd name="T43" fmla="*/ 289 h 60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00"/>
                    <a:gd name="T67" fmla="*/ 0 h 608"/>
                    <a:gd name="T68" fmla="*/ 600 w 600"/>
                    <a:gd name="T69" fmla="*/ 608 h 60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00" h="608">
                      <a:moveTo>
                        <a:pt x="388" y="289"/>
                      </a:moveTo>
                      <a:lnTo>
                        <a:pt x="372" y="177"/>
                      </a:lnTo>
                      <a:lnTo>
                        <a:pt x="341" y="78"/>
                      </a:lnTo>
                      <a:lnTo>
                        <a:pt x="284" y="24"/>
                      </a:lnTo>
                      <a:lnTo>
                        <a:pt x="185" y="0"/>
                      </a:lnTo>
                      <a:lnTo>
                        <a:pt x="100" y="24"/>
                      </a:lnTo>
                      <a:lnTo>
                        <a:pt x="19" y="123"/>
                      </a:lnTo>
                      <a:lnTo>
                        <a:pt x="0" y="243"/>
                      </a:lnTo>
                      <a:lnTo>
                        <a:pt x="19" y="370"/>
                      </a:lnTo>
                      <a:lnTo>
                        <a:pt x="50" y="447"/>
                      </a:lnTo>
                      <a:lnTo>
                        <a:pt x="88" y="528"/>
                      </a:lnTo>
                      <a:lnTo>
                        <a:pt x="130" y="582"/>
                      </a:lnTo>
                      <a:lnTo>
                        <a:pt x="177" y="608"/>
                      </a:lnTo>
                      <a:lnTo>
                        <a:pt x="242" y="585"/>
                      </a:lnTo>
                      <a:lnTo>
                        <a:pt x="307" y="531"/>
                      </a:lnTo>
                      <a:lnTo>
                        <a:pt x="349" y="455"/>
                      </a:lnTo>
                      <a:lnTo>
                        <a:pt x="388" y="390"/>
                      </a:lnTo>
                      <a:lnTo>
                        <a:pt x="400" y="351"/>
                      </a:lnTo>
                      <a:lnTo>
                        <a:pt x="565" y="293"/>
                      </a:lnTo>
                      <a:lnTo>
                        <a:pt x="600" y="270"/>
                      </a:lnTo>
                      <a:lnTo>
                        <a:pt x="580" y="235"/>
                      </a:lnTo>
                      <a:lnTo>
                        <a:pt x="388" y="289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50" name="Freeform 179"/>
                <p:cNvSpPr>
                  <a:spLocks noChangeAspect="1"/>
                </p:cNvSpPr>
                <p:nvPr/>
              </p:nvSpPr>
              <p:spPr bwMode="auto">
                <a:xfrm>
                  <a:off x="2712" y="2413"/>
                  <a:ext cx="206" cy="361"/>
                </a:xfrm>
                <a:custGeom>
                  <a:avLst/>
                  <a:gdLst>
                    <a:gd name="T0" fmla="*/ 208 w 619"/>
                    <a:gd name="T1" fmla="*/ 161 h 1085"/>
                    <a:gd name="T2" fmla="*/ 284 w 619"/>
                    <a:gd name="T3" fmla="*/ 80 h 1085"/>
                    <a:gd name="T4" fmla="*/ 411 w 619"/>
                    <a:gd name="T5" fmla="*/ 3 h 1085"/>
                    <a:gd name="T6" fmla="*/ 469 w 619"/>
                    <a:gd name="T7" fmla="*/ 0 h 1085"/>
                    <a:gd name="T8" fmla="*/ 573 w 619"/>
                    <a:gd name="T9" fmla="*/ 34 h 1085"/>
                    <a:gd name="T10" fmla="*/ 619 w 619"/>
                    <a:gd name="T11" fmla="*/ 85 h 1085"/>
                    <a:gd name="T12" fmla="*/ 619 w 619"/>
                    <a:gd name="T13" fmla="*/ 161 h 1085"/>
                    <a:gd name="T14" fmla="*/ 542 w 619"/>
                    <a:gd name="T15" fmla="*/ 304 h 1085"/>
                    <a:gd name="T16" fmla="*/ 458 w 619"/>
                    <a:gd name="T17" fmla="*/ 415 h 1085"/>
                    <a:gd name="T18" fmla="*/ 422 w 619"/>
                    <a:gd name="T19" fmla="*/ 508 h 1085"/>
                    <a:gd name="T20" fmla="*/ 399 w 619"/>
                    <a:gd name="T21" fmla="*/ 615 h 1085"/>
                    <a:gd name="T22" fmla="*/ 422 w 619"/>
                    <a:gd name="T23" fmla="*/ 719 h 1085"/>
                    <a:gd name="T24" fmla="*/ 445 w 619"/>
                    <a:gd name="T25" fmla="*/ 820 h 1085"/>
                    <a:gd name="T26" fmla="*/ 445 w 619"/>
                    <a:gd name="T27" fmla="*/ 935 h 1085"/>
                    <a:gd name="T28" fmla="*/ 411 w 619"/>
                    <a:gd name="T29" fmla="*/ 1005 h 1085"/>
                    <a:gd name="T30" fmla="*/ 334 w 619"/>
                    <a:gd name="T31" fmla="*/ 1043 h 1085"/>
                    <a:gd name="T32" fmla="*/ 242 w 619"/>
                    <a:gd name="T33" fmla="*/ 1085 h 1085"/>
                    <a:gd name="T34" fmla="*/ 157 w 619"/>
                    <a:gd name="T35" fmla="*/ 1085 h 1085"/>
                    <a:gd name="T36" fmla="*/ 100 w 619"/>
                    <a:gd name="T37" fmla="*/ 1054 h 1085"/>
                    <a:gd name="T38" fmla="*/ 23 w 619"/>
                    <a:gd name="T39" fmla="*/ 927 h 1085"/>
                    <a:gd name="T40" fmla="*/ 0 w 619"/>
                    <a:gd name="T41" fmla="*/ 797 h 1085"/>
                    <a:gd name="T42" fmla="*/ 8 w 619"/>
                    <a:gd name="T43" fmla="*/ 628 h 1085"/>
                    <a:gd name="T44" fmla="*/ 65 w 619"/>
                    <a:gd name="T45" fmla="*/ 415 h 1085"/>
                    <a:gd name="T46" fmla="*/ 123 w 619"/>
                    <a:gd name="T47" fmla="*/ 277 h 1085"/>
                    <a:gd name="T48" fmla="*/ 208 w 619"/>
                    <a:gd name="T49" fmla="*/ 161 h 108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19"/>
                    <a:gd name="T76" fmla="*/ 0 h 1085"/>
                    <a:gd name="T77" fmla="*/ 619 w 619"/>
                    <a:gd name="T78" fmla="*/ 1085 h 108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19" h="1085">
                      <a:moveTo>
                        <a:pt x="208" y="161"/>
                      </a:moveTo>
                      <a:lnTo>
                        <a:pt x="284" y="80"/>
                      </a:lnTo>
                      <a:lnTo>
                        <a:pt x="411" y="3"/>
                      </a:lnTo>
                      <a:lnTo>
                        <a:pt x="469" y="0"/>
                      </a:lnTo>
                      <a:lnTo>
                        <a:pt x="573" y="34"/>
                      </a:lnTo>
                      <a:lnTo>
                        <a:pt x="619" y="85"/>
                      </a:lnTo>
                      <a:lnTo>
                        <a:pt x="619" y="161"/>
                      </a:lnTo>
                      <a:lnTo>
                        <a:pt x="542" y="304"/>
                      </a:lnTo>
                      <a:lnTo>
                        <a:pt x="458" y="415"/>
                      </a:lnTo>
                      <a:lnTo>
                        <a:pt x="422" y="508"/>
                      </a:lnTo>
                      <a:lnTo>
                        <a:pt x="399" y="615"/>
                      </a:lnTo>
                      <a:lnTo>
                        <a:pt x="422" y="719"/>
                      </a:lnTo>
                      <a:lnTo>
                        <a:pt x="445" y="820"/>
                      </a:lnTo>
                      <a:lnTo>
                        <a:pt x="445" y="935"/>
                      </a:lnTo>
                      <a:lnTo>
                        <a:pt x="411" y="1005"/>
                      </a:lnTo>
                      <a:lnTo>
                        <a:pt x="334" y="1043"/>
                      </a:lnTo>
                      <a:lnTo>
                        <a:pt x="242" y="1085"/>
                      </a:lnTo>
                      <a:lnTo>
                        <a:pt x="157" y="1085"/>
                      </a:lnTo>
                      <a:lnTo>
                        <a:pt x="100" y="1054"/>
                      </a:lnTo>
                      <a:lnTo>
                        <a:pt x="23" y="927"/>
                      </a:lnTo>
                      <a:lnTo>
                        <a:pt x="0" y="797"/>
                      </a:lnTo>
                      <a:lnTo>
                        <a:pt x="8" y="628"/>
                      </a:lnTo>
                      <a:lnTo>
                        <a:pt x="65" y="415"/>
                      </a:lnTo>
                      <a:lnTo>
                        <a:pt x="123" y="277"/>
                      </a:lnTo>
                      <a:lnTo>
                        <a:pt x="208" y="16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51" name="Freeform 180"/>
                <p:cNvSpPr>
                  <a:spLocks noChangeAspect="1"/>
                </p:cNvSpPr>
                <p:nvPr/>
              </p:nvSpPr>
              <p:spPr bwMode="auto">
                <a:xfrm>
                  <a:off x="2726" y="2706"/>
                  <a:ext cx="261" cy="270"/>
                </a:xfrm>
                <a:custGeom>
                  <a:avLst/>
                  <a:gdLst>
                    <a:gd name="T0" fmla="*/ 0 w 782"/>
                    <a:gd name="T1" fmla="*/ 76 h 808"/>
                    <a:gd name="T2" fmla="*/ 66 w 782"/>
                    <a:gd name="T3" fmla="*/ 0 h 808"/>
                    <a:gd name="T4" fmla="*/ 163 w 782"/>
                    <a:gd name="T5" fmla="*/ 0 h 808"/>
                    <a:gd name="T6" fmla="*/ 343 w 782"/>
                    <a:gd name="T7" fmla="*/ 19 h 808"/>
                    <a:gd name="T8" fmla="*/ 555 w 782"/>
                    <a:gd name="T9" fmla="*/ 30 h 808"/>
                    <a:gd name="T10" fmla="*/ 636 w 782"/>
                    <a:gd name="T11" fmla="*/ 65 h 808"/>
                    <a:gd name="T12" fmla="*/ 670 w 782"/>
                    <a:gd name="T13" fmla="*/ 110 h 808"/>
                    <a:gd name="T14" fmla="*/ 678 w 782"/>
                    <a:gd name="T15" fmla="*/ 180 h 808"/>
                    <a:gd name="T16" fmla="*/ 654 w 782"/>
                    <a:gd name="T17" fmla="*/ 253 h 808"/>
                    <a:gd name="T18" fmla="*/ 589 w 782"/>
                    <a:gd name="T19" fmla="*/ 365 h 808"/>
                    <a:gd name="T20" fmla="*/ 504 w 782"/>
                    <a:gd name="T21" fmla="*/ 457 h 808"/>
                    <a:gd name="T22" fmla="*/ 439 w 782"/>
                    <a:gd name="T23" fmla="*/ 541 h 808"/>
                    <a:gd name="T24" fmla="*/ 412 w 782"/>
                    <a:gd name="T25" fmla="*/ 607 h 808"/>
                    <a:gd name="T26" fmla="*/ 393 w 782"/>
                    <a:gd name="T27" fmla="*/ 653 h 808"/>
                    <a:gd name="T28" fmla="*/ 400 w 782"/>
                    <a:gd name="T29" fmla="*/ 689 h 808"/>
                    <a:gd name="T30" fmla="*/ 405 w 782"/>
                    <a:gd name="T31" fmla="*/ 711 h 808"/>
                    <a:gd name="T32" fmla="*/ 482 w 782"/>
                    <a:gd name="T33" fmla="*/ 711 h 808"/>
                    <a:gd name="T34" fmla="*/ 601 w 782"/>
                    <a:gd name="T35" fmla="*/ 692 h 808"/>
                    <a:gd name="T36" fmla="*/ 678 w 782"/>
                    <a:gd name="T37" fmla="*/ 692 h 808"/>
                    <a:gd name="T38" fmla="*/ 758 w 782"/>
                    <a:gd name="T39" fmla="*/ 723 h 808"/>
                    <a:gd name="T40" fmla="*/ 782 w 782"/>
                    <a:gd name="T41" fmla="*/ 761 h 808"/>
                    <a:gd name="T42" fmla="*/ 758 w 782"/>
                    <a:gd name="T43" fmla="*/ 796 h 808"/>
                    <a:gd name="T44" fmla="*/ 724 w 782"/>
                    <a:gd name="T45" fmla="*/ 808 h 808"/>
                    <a:gd name="T46" fmla="*/ 670 w 782"/>
                    <a:gd name="T47" fmla="*/ 792 h 808"/>
                    <a:gd name="T48" fmla="*/ 597 w 782"/>
                    <a:gd name="T49" fmla="*/ 749 h 808"/>
                    <a:gd name="T50" fmla="*/ 520 w 782"/>
                    <a:gd name="T51" fmla="*/ 757 h 808"/>
                    <a:gd name="T52" fmla="*/ 393 w 782"/>
                    <a:gd name="T53" fmla="*/ 780 h 808"/>
                    <a:gd name="T54" fmla="*/ 355 w 782"/>
                    <a:gd name="T55" fmla="*/ 773 h 808"/>
                    <a:gd name="T56" fmla="*/ 335 w 782"/>
                    <a:gd name="T57" fmla="*/ 746 h 808"/>
                    <a:gd name="T58" fmla="*/ 335 w 782"/>
                    <a:gd name="T59" fmla="*/ 681 h 808"/>
                    <a:gd name="T60" fmla="*/ 335 w 782"/>
                    <a:gd name="T61" fmla="*/ 588 h 808"/>
                    <a:gd name="T62" fmla="*/ 389 w 782"/>
                    <a:gd name="T63" fmla="*/ 518 h 808"/>
                    <a:gd name="T64" fmla="*/ 470 w 782"/>
                    <a:gd name="T65" fmla="*/ 414 h 808"/>
                    <a:gd name="T66" fmla="*/ 540 w 782"/>
                    <a:gd name="T67" fmla="*/ 323 h 808"/>
                    <a:gd name="T68" fmla="*/ 586 w 782"/>
                    <a:gd name="T69" fmla="*/ 253 h 808"/>
                    <a:gd name="T70" fmla="*/ 609 w 782"/>
                    <a:gd name="T71" fmla="*/ 192 h 808"/>
                    <a:gd name="T72" fmla="*/ 597 w 782"/>
                    <a:gd name="T73" fmla="*/ 157 h 808"/>
                    <a:gd name="T74" fmla="*/ 566 w 782"/>
                    <a:gd name="T75" fmla="*/ 115 h 808"/>
                    <a:gd name="T76" fmla="*/ 520 w 782"/>
                    <a:gd name="T77" fmla="*/ 103 h 808"/>
                    <a:gd name="T78" fmla="*/ 470 w 782"/>
                    <a:gd name="T79" fmla="*/ 103 h 808"/>
                    <a:gd name="T80" fmla="*/ 358 w 782"/>
                    <a:gd name="T81" fmla="*/ 103 h 808"/>
                    <a:gd name="T82" fmla="*/ 193 w 782"/>
                    <a:gd name="T83" fmla="*/ 134 h 808"/>
                    <a:gd name="T84" fmla="*/ 70 w 782"/>
                    <a:gd name="T85" fmla="*/ 146 h 808"/>
                    <a:gd name="T86" fmla="*/ 20 w 782"/>
                    <a:gd name="T87" fmla="*/ 134 h 808"/>
                    <a:gd name="T88" fmla="*/ 0 w 782"/>
                    <a:gd name="T89" fmla="*/ 115 h 808"/>
                    <a:gd name="T90" fmla="*/ 0 w 782"/>
                    <a:gd name="T91" fmla="*/ 76 h 80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782"/>
                    <a:gd name="T139" fmla="*/ 0 h 808"/>
                    <a:gd name="T140" fmla="*/ 782 w 782"/>
                    <a:gd name="T141" fmla="*/ 808 h 80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782" h="808">
                      <a:moveTo>
                        <a:pt x="0" y="76"/>
                      </a:moveTo>
                      <a:lnTo>
                        <a:pt x="66" y="0"/>
                      </a:lnTo>
                      <a:lnTo>
                        <a:pt x="163" y="0"/>
                      </a:lnTo>
                      <a:lnTo>
                        <a:pt x="343" y="19"/>
                      </a:lnTo>
                      <a:lnTo>
                        <a:pt x="555" y="30"/>
                      </a:lnTo>
                      <a:lnTo>
                        <a:pt x="636" y="65"/>
                      </a:lnTo>
                      <a:lnTo>
                        <a:pt x="670" y="110"/>
                      </a:lnTo>
                      <a:lnTo>
                        <a:pt x="678" y="180"/>
                      </a:lnTo>
                      <a:lnTo>
                        <a:pt x="654" y="253"/>
                      </a:lnTo>
                      <a:lnTo>
                        <a:pt x="589" y="365"/>
                      </a:lnTo>
                      <a:lnTo>
                        <a:pt x="504" y="457"/>
                      </a:lnTo>
                      <a:lnTo>
                        <a:pt x="439" y="541"/>
                      </a:lnTo>
                      <a:lnTo>
                        <a:pt x="412" y="607"/>
                      </a:lnTo>
                      <a:lnTo>
                        <a:pt x="393" y="653"/>
                      </a:lnTo>
                      <a:lnTo>
                        <a:pt x="400" y="689"/>
                      </a:lnTo>
                      <a:lnTo>
                        <a:pt x="405" y="711"/>
                      </a:lnTo>
                      <a:lnTo>
                        <a:pt x="482" y="711"/>
                      </a:lnTo>
                      <a:lnTo>
                        <a:pt x="601" y="692"/>
                      </a:lnTo>
                      <a:lnTo>
                        <a:pt x="678" y="692"/>
                      </a:lnTo>
                      <a:lnTo>
                        <a:pt x="758" y="723"/>
                      </a:lnTo>
                      <a:lnTo>
                        <a:pt x="782" y="761"/>
                      </a:lnTo>
                      <a:lnTo>
                        <a:pt x="758" y="796"/>
                      </a:lnTo>
                      <a:lnTo>
                        <a:pt x="724" y="808"/>
                      </a:lnTo>
                      <a:lnTo>
                        <a:pt x="670" y="792"/>
                      </a:lnTo>
                      <a:lnTo>
                        <a:pt x="597" y="749"/>
                      </a:lnTo>
                      <a:lnTo>
                        <a:pt x="520" y="757"/>
                      </a:lnTo>
                      <a:lnTo>
                        <a:pt x="393" y="780"/>
                      </a:lnTo>
                      <a:lnTo>
                        <a:pt x="355" y="773"/>
                      </a:lnTo>
                      <a:lnTo>
                        <a:pt x="335" y="746"/>
                      </a:lnTo>
                      <a:lnTo>
                        <a:pt x="335" y="681"/>
                      </a:lnTo>
                      <a:lnTo>
                        <a:pt x="335" y="588"/>
                      </a:lnTo>
                      <a:lnTo>
                        <a:pt x="389" y="518"/>
                      </a:lnTo>
                      <a:lnTo>
                        <a:pt x="470" y="414"/>
                      </a:lnTo>
                      <a:lnTo>
                        <a:pt x="540" y="323"/>
                      </a:lnTo>
                      <a:lnTo>
                        <a:pt x="586" y="253"/>
                      </a:lnTo>
                      <a:lnTo>
                        <a:pt x="609" y="192"/>
                      </a:lnTo>
                      <a:lnTo>
                        <a:pt x="597" y="157"/>
                      </a:lnTo>
                      <a:lnTo>
                        <a:pt x="566" y="115"/>
                      </a:lnTo>
                      <a:lnTo>
                        <a:pt x="520" y="103"/>
                      </a:lnTo>
                      <a:lnTo>
                        <a:pt x="470" y="103"/>
                      </a:lnTo>
                      <a:lnTo>
                        <a:pt x="358" y="103"/>
                      </a:lnTo>
                      <a:lnTo>
                        <a:pt x="193" y="134"/>
                      </a:lnTo>
                      <a:lnTo>
                        <a:pt x="70" y="146"/>
                      </a:lnTo>
                      <a:lnTo>
                        <a:pt x="20" y="134"/>
                      </a:lnTo>
                      <a:lnTo>
                        <a:pt x="0" y="115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52" name="Freeform 181"/>
                <p:cNvSpPr>
                  <a:spLocks noChangeAspect="1"/>
                </p:cNvSpPr>
                <p:nvPr/>
              </p:nvSpPr>
              <p:spPr bwMode="auto">
                <a:xfrm>
                  <a:off x="2448" y="2645"/>
                  <a:ext cx="331" cy="256"/>
                </a:xfrm>
                <a:custGeom>
                  <a:avLst/>
                  <a:gdLst>
                    <a:gd name="T0" fmla="*/ 808 w 992"/>
                    <a:gd name="T1" fmla="*/ 320 h 770"/>
                    <a:gd name="T2" fmla="*/ 823 w 992"/>
                    <a:gd name="T3" fmla="*/ 219 h 770"/>
                    <a:gd name="T4" fmla="*/ 881 w 992"/>
                    <a:gd name="T5" fmla="*/ 181 h 770"/>
                    <a:gd name="T6" fmla="*/ 950 w 992"/>
                    <a:gd name="T7" fmla="*/ 174 h 770"/>
                    <a:gd name="T8" fmla="*/ 992 w 992"/>
                    <a:gd name="T9" fmla="*/ 219 h 770"/>
                    <a:gd name="T10" fmla="*/ 973 w 992"/>
                    <a:gd name="T11" fmla="*/ 308 h 770"/>
                    <a:gd name="T12" fmla="*/ 935 w 992"/>
                    <a:gd name="T13" fmla="*/ 427 h 770"/>
                    <a:gd name="T14" fmla="*/ 857 w 992"/>
                    <a:gd name="T15" fmla="*/ 562 h 770"/>
                    <a:gd name="T16" fmla="*/ 761 w 992"/>
                    <a:gd name="T17" fmla="*/ 677 h 770"/>
                    <a:gd name="T18" fmla="*/ 681 w 992"/>
                    <a:gd name="T19" fmla="*/ 739 h 770"/>
                    <a:gd name="T20" fmla="*/ 592 w 992"/>
                    <a:gd name="T21" fmla="*/ 770 h 770"/>
                    <a:gd name="T22" fmla="*/ 507 w 992"/>
                    <a:gd name="T23" fmla="*/ 759 h 770"/>
                    <a:gd name="T24" fmla="*/ 442 w 992"/>
                    <a:gd name="T25" fmla="*/ 723 h 770"/>
                    <a:gd name="T26" fmla="*/ 419 w 992"/>
                    <a:gd name="T27" fmla="*/ 666 h 770"/>
                    <a:gd name="T28" fmla="*/ 392 w 992"/>
                    <a:gd name="T29" fmla="*/ 566 h 770"/>
                    <a:gd name="T30" fmla="*/ 361 w 992"/>
                    <a:gd name="T31" fmla="*/ 382 h 770"/>
                    <a:gd name="T32" fmla="*/ 338 w 992"/>
                    <a:gd name="T33" fmla="*/ 254 h 770"/>
                    <a:gd name="T34" fmla="*/ 338 w 992"/>
                    <a:gd name="T35" fmla="*/ 104 h 770"/>
                    <a:gd name="T36" fmla="*/ 323 w 992"/>
                    <a:gd name="T37" fmla="*/ 78 h 770"/>
                    <a:gd name="T38" fmla="*/ 277 w 992"/>
                    <a:gd name="T39" fmla="*/ 70 h 770"/>
                    <a:gd name="T40" fmla="*/ 223 w 992"/>
                    <a:gd name="T41" fmla="*/ 112 h 770"/>
                    <a:gd name="T42" fmla="*/ 173 w 992"/>
                    <a:gd name="T43" fmla="*/ 181 h 770"/>
                    <a:gd name="T44" fmla="*/ 115 w 992"/>
                    <a:gd name="T45" fmla="*/ 219 h 770"/>
                    <a:gd name="T46" fmla="*/ 27 w 992"/>
                    <a:gd name="T47" fmla="*/ 219 h 770"/>
                    <a:gd name="T48" fmla="*/ 0 w 992"/>
                    <a:gd name="T49" fmla="*/ 196 h 770"/>
                    <a:gd name="T50" fmla="*/ 0 w 992"/>
                    <a:gd name="T51" fmla="*/ 158 h 770"/>
                    <a:gd name="T52" fmla="*/ 39 w 992"/>
                    <a:gd name="T53" fmla="*/ 123 h 770"/>
                    <a:gd name="T54" fmla="*/ 81 w 992"/>
                    <a:gd name="T55" fmla="*/ 135 h 770"/>
                    <a:gd name="T56" fmla="*/ 119 w 992"/>
                    <a:gd name="T57" fmla="*/ 127 h 770"/>
                    <a:gd name="T58" fmla="*/ 189 w 992"/>
                    <a:gd name="T59" fmla="*/ 78 h 770"/>
                    <a:gd name="T60" fmla="*/ 257 w 992"/>
                    <a:gd name="T61" fmla="*/ 23 h 770"/>
                    <a:gd name="T62" fmla="*/ 323 w 992"/>
                    <a:gd name="T63" fmla="*/ 8 h 770"/>
                    <a:gd name="T64" fmla="*/ 415 w 992"/>
                    <a:gd name="T65" fmla="*/ 0 h 770"/>
                    <a:gd name="T66" fmla="*/ 419 w 992"/>
                    <a:gd name="T67" fmla="*/ 42 h 770"/>
                    <a:gd name="T68" fmla="*/ 397 w 992"/>
                    <a:gd name="T69" fmla="*/ 89 h 770"/>
                    <a:gd name="T70" fmla="*/ 392 w 992"/>
                    <a:gd name="T71" fmla="*/ 208 h 770"/>
                    <a:gd name="T72" fmla="*/ 419 w 992"/>
                    <a:gd name="T73" fmla="*/ 366 h 770"/>
                    <a:gd name="T74" fmla="*/ 462 w 992"/>
                    <a:gd name="T75" fmla="*/ 520 h 770"/>
                    <a:gd name="T76" fmla="*/ 499 w 992"/>
                    <a:gd name="T77" fmla="*/ 612 h 770"/>
                    <a:gd name="T78" fmla="*/ 558 w 992"/>
                    <a:gd name="T79" fmla="*/ 655 h 770"/>
                    <a:gd name="T80" fmla="*/ 615 w 992"/>
                    <a:gd name="T81" fmla="*/ 655 h 770"/>
                    <a:gd name="T82" fmla="*/ 673 w 992"/>
                    <a:gd name="T83" fmla="*/ 612 h 770"/>
                    <a:gd name="T84" fmla="*/ 750 w 992"/>
                    <a:gd name="T85" fmla="*/ 515 h 770"/>
                    <a:gd name="T86" fmla="*/ 800 w 992"/>
                    <a:gd name="T87" fmla="*/ 377 h 770"/>
                    <a:gd name="T88" fmla="*/ 808 w 992"/>
                    <a:gd name="T89" fmla="*/ 320 h 77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992"/>
                    <a:gd name="T136" fmla="*/ 0 h 770"/>
                    <a:gd name="T137" fmla="*/ 992 w 992"/>
                    <a:gd name="T138" fmla="*/ 770 h 77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992" h="770">
                      <a:moveTo>
                        <a:pt x="808" y="320"/>
                      </a:moveTo>
                      <a:lnTo>
                        <a:pt x="823" y="219"/>
                      </a:lnTo>
                      <a:lnTo>
                        <a:pt x="881" y="181"/>
                      </a:lnTo>
                      <a:lnTo>
                        <a:pt x="950" y="174"/>
                      </a:lnTo>
                      <a:lnTo>
                        <a:pt x="992" y="219"/>
                      </a:lnTo>
                      <a:lnTo>
                        <a:pt x="973" y="308"/>
                      </a:lnTo>
                      <a:lnTo>
                        <a:pt x="935" y="427"/>
                      </a:lnTo>
                      <a:lnTo>
                        <a:pt x="857" y="562"/>
                      </a:lnTo>
                      <a:lnTo>
                        <a:pt x="761" y="677"/>
                      </a:lnTo>
                      <a:lnTo>
                        <a:pt x="681" y="739"/>
                      </a:lnTo>
                      <a:lnTo>
                        <a:pt x="592" y="770"/>
                      </a:lnTo>
                      <a:lnTo>
                        <a:pt x="507" y="759"/>
                      </a:lnTo>
                      <a:lnTo>
                        <a:pt x="442" y="723"/>
                      </a:lnTo>
                      <a:lnTo>
                        <a:pt x="419" y="666"/>
                      </a:lnTo>
                      <a:lnTo>
                        <a:pt x="392" y="566"/>
                      </a:lnTo>
                      <a:lnTo>
                        <a:pt x="361" y="382"/>
                      </a:lnTo>
                      <a:lnTo>
                        <a:pt x="338" y="254"/>
                      </a:lnTo>
                      <a:lnTo>
                        <a:pt x="338" y="104"/>
                      </a:lnTo>
                      <a:lnTo>
                        <a:pt x="323" y="78"/>
                      </a:lnTo>
                      <a:lnTo>
                        <a:pt x="277" y="70"/>
                      </a:lnTo>
                      <a:lnTo>
                        <a:pt x="223" y="112"/>
                      </a:lnTo>
                      <a:lnTo>
                        <a:pt x="173" y="181"/>
                      </a:lnTo>
                      <a:lnTo>
                        <a:pt x="115" y="219"/>
                      </a:lnTo>
                      <a:lnTo>
                        <a:pt x="27" y="219"/>
                      </a:lnTo>
                      <a:lnTo>
                        <a:pt x="0" y="196"/>
                      </a:lnTo>
                      <a:lnTo>
                        <a:pt x="0" y="158"/>
                      </a:lnTo>
                      <a:lnTo>
                        <a:pt x="39" y="123"/>
                      </a:lnTo>
                      <a:lnTo>
                        <a:pt x="81" y="135"/>
                      </a:lnTo>
                      <a:lnTo>
                        <a:pt x="119" y="127"/>
                      </a:lnTo>
                      <a:lnTo>
                        <a:pt x="189" y="78"/>
                      </a:lnTo>
                      <a:lnTo>
                        <a:pt x="257" y="23"/>
                      </a:lnTo>
                      <a:lnTo>
                        <a:pt x="323" y="8"/>
                      </a:lnTo>
                      <a:lnTo>
                        <a:pt x="415" y="0"/>
                      </a:lnTo>
                      <a:lnTo>
                        <a:pt x="419" y="42"/>
                      </a:lnTo>
                      <a:lnTo>
                        <a:pt x="397" y="89"/>
                      </a:lnTo>
                      <a:lnTo>
                        <a:pt x="392" y="208"/>
                      </a:lnTo>
                      <a:lnTo>
                        <a:pt x="419" y="366"/>
                      </a:lnTo>
                      <a:lnTo>
                        <a:pt x="462" y="520"/>
                      </a:lnTo>
                      <a:lnTo>
                        <a:pt x="499" y="612"/>
                      </a:lnTo>
                      <a:lnTo>
                        <a:pt x="558" y="655"/>
                      </a:lnTo>
                      <a:lnTo>
                        <a:pt x="615" y="655"/>
                      </a:lnTo>
                      <a:lnTo>
                        <a:pt x="673" y="612"/>
                      </a:lnTo>
                      <a:lnTo>
                        <a:pt x="750" y="515"/>
                      </a:lnTo>
                      <a:lnTo>
                        <a:pt x="800" y="377"/>
                      </a:lnTo>
                      <a:lnTo>
                        <a:pt x="808" y="32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53" name="Freeform 182"/>
                <p:cNvSpPr>
                  <a:spLocks noChangeAspect="1"/>
                </p:cNvSpPr>
                <p:nvPr/>
              </p:nvSpPr>
              <p:spPr bwMode="auto">
                <a:xfrm>
                  <a:off x="2605" y="2064"/>
                  <a:ext cx="233" cy="405"/>
                </a:xfrm>
                <a:custGeom>
                  <a:avLst/>
                  <a:gdLst>
                    <a:gd name="T0" fmla="*/ 445 w 699"/>
                    <a:gd name="T1" fmla="*/ 923 h 1216"/>
                    <a:gd name="T2" fmla="*/ 560 w 699"/>
                    <a:gd name="T3" fmla="*/ 1039 h 1216"/>
                    <a:gd name="T4" fmla="*/ 606 w 699"/>
                    <a:gd name="T5" fmla="*/ 1039 h 1216"/>
                    <a:gd name="T6" fmla="*/ 684 w 699"/>
                    <a:gd name="T7" fmla="*/ 1086 h 1216"/>
                    <a:gd name="T8" fmla="*/ 699 w 699"/>
                    <a:gd name="T9" fmla="*/ 1139 h 1216"/>
                    <a:gd name="T10" fmla="*/ 676 w 699"/>
                    <a:gd name="T11" fmla="*/ 1208 h 1216"/>
                    <a:gd name="T12" fmla="*/ 614 w 699"/>
                    <a:gd name="T13" fmla="*/ 1216 h 1216"/>
                    <a:gd name="T14" fmla="*/ 537 w 699"/>
                    <a:gd name="T15" fmla="*/ 1162 h 1216"/>
                    <a:gd name="T16" fmla="*/ 383 w 699"/>
                    <a:gd name="T17" fmla="*/ 1016 h 1216"/>
                    <a:gd name="T18" fmla="*/ 284 w 699"/>
                    <a:gd name="T19" fmla="*/ 878 h 1216"/>
                    <a:gd name="T20" fmla="*/ 237 w 699"/>
                    <a:gd name="T21" fmla="*/ 769 h 1216"/>
                    <a:gd name="T22" fmla="*/ 206 w 699"/>
                    <a:gd name="T23" fmla="*/ 585 h 1216"/>
                    <a:gd name="T24" fmla="*/ 206 w 699"/>
                    <a:gd name="T25" fmla="*/ 346 h 1216"/>
                    <a:gd name="T26" fmla="*/ 198 w 699"/>
                    <a:gd name="T27" fmla="*/ 285 h 1216"/>
                    <a:gd name="T28" fmla="*/ 153 w 699"/>
                    <a:gd name="T29" fmla="*/ 239 h 1216"/>
                    <a:gd name="T30" fmla="*/ 22 w 699"/>
                    <a:gd name="T31" fmla="*/ 247 h 1216"/>
                    <a:gd name="T32" fmla="*/ 0 w 699"/>
                    <a:gd name="T33" fmla="*/ 223 h 1216"/>
                    <a:gd name="T34" fmla="*/ 29 w 699"/>
                    <a:gd name="T35" fmla="*/ 208 h 1216"/>
                    <a:gd name="T36" fmla="*/ 122 w 699"/>
                    <a:gd name="T37" fmla="*/ 200 h 1216"/>
                    <a:gd name="T38" fmla="*/ 138 w 699"/>
                    <a:gd name="T39" fmla="*/ 185 h 1216"/>
                    <a:gd name="T40" fmla="*/ 6 w 699"/>
                    <a:gd name="T41" fmla="*/ 107 h 1216"/>
                    <a:gd name="T42" fmla="*/ 6 w 699"/>
                    <a:gd name="T43" fmla="*/ 77 h 1216"/>
                    <a:gd name="T44" fmla="*/ 29 w 699"/>
                    <a:gd name="T45" fmla="*/ 70 h 1216"/>
                    <a:gd name="T46" fmla="*/ 138 w 699"/>
                    <a:gd name="T47" fmla="*/ 130 h 1216"/>
                    <a:gd name="T48" fmla="*/ 161 w 699"/>
                    <a:gd name="T49" fmla="*/ 123 h 1216"/>
                    <a:gd name="T50" fmla="*/ 138 w 699"/>
                    <a:gd name="T51" fmla="*/ 8 h 1216"/>
                    <a:gd name="T52" fmla="*/ 153 w 699"/>
                    <a:gd name="T53" fmla="*/ 0 h 1216"/>
                    <a:gd name="T54" fmla="*/ 169 w 699"/>
                    <a:gd name="T55" fmla="*/ 8 h 1216"/>
                    <a:gd name="T56" fmla="*/ 198 w 699"/>
                    <a:gd name="T57" fmla="*/ 123 h 1216"/>
                    <a:gd name="T58" fmla="*/ 222 w 699"/>
                    <a:gd name="T59" fmla="*/ 130 h 1216"/>
                    <a:gd name="T60" fmla="*/ 284 w 699"/>
                    <a:gd name="T61" fmla="*/ 8 h 1216"/>
                    <a:gd name="T62" fmla="*/ 299 w 699"/>
                    <a:gd name="T63" fmla="*/ 8 h 1216"/>
                    <a:gd name="T64" fmla="*/ 299 w 699"/>
                    <a:gd name="T65" fmla="*/ 46 h 1216"/>
                    <a:gd name="T66" fmla="*/ 260 w 699"/>
                    <a:gd name="T67" fmla="*/ 146 h 1216"/>
                    <a:gd name="T68" fmla="*/ 260 w 699"/>
                    <a:gd name="T69" fmla="*/ 200 h 1216"/>
                    <a:gd name="T70" fmla="*/ 276 w 699"/>
                    <a:gd name="T71" fmla="*/ 270 h 1216"/>
                    <a:gd name="T72" fmla="*/ 268 w 699"/>
                    <a:gd name="T73" fmla="*/ 361 h 1216"/>
                    <a:gd name="T74" fmla="*/ 276 w 699"/>
                    <a:gd name="T75" fmla="*/ 531 h 1216"/>
                    <a:gd name="T76" fmla="*/ 291 w 699"/>
                    <a:gd name="T77" fmla="*/ 639 h 1216"/>
                    <a:gd name="T78" fmla="*/ 330 w 699"/>
                    <a:gd name="T79" fmla="*/ 762 h 1216"/>
                    <a:gd name="T80" fmla="*/ 383 w 699"/>
                    <a:gd name="T81" fmla="*/ 855 h 1216"/>
                    <a:gd name="T82" fmla="*/ 445 w 699"/>
                    <a:gd name="T83" fmla="*/ 923 h 121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99"/>
                    <a:gd name="T127" fmla="*/ 0 h 1216"/>
                    <a:gd name="T128" fmla="*/ 699 w 699"/>
                    <a:gd name="T129" fmla="*/ 1216 h 121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99" h="1216">
                      <a:moveTo>
                        <a:pt x="445" y="923"/>
                      </a:moveTo>
                      <a:lnTo>
                        <a:pt x="560" y="1039"/>
                      </a:lnTo>
                      <a:lnTo>
                        <a:pt x="606" y="1039"/>
                      </a:lnTo>
                      <a:lnTo>
                        <a:pt x="684" y="1086"/>
                      </a:lnTo>
                      <a:lnTo>
                        <a:pt x="699" y="1139"/>
                      </a:lnTo>
                      <a:lnTo>
                        <a:pt x="676" y="1208"/>
                      </a:lnTo>
                      <a:lnTo>
                        <a:pt x="614" y="1216"/>
                      </a:lnTo>
                      <a:lnTo>
                        <a:pt x="537" y="1162"/>
                      </a:lnTo>
                      <a:lnTo>
                        <a:pt x="383" y="1016"/>
                      </a:lnTo>
                      <a:lnTo>
                        <a:pt x="284" y="878"/>
                      </a:lnTo>
                      <a:lnTo>
                        <a:pt x="237" y="769"/>
                      </a:lnTo>
                      <a:lnTo>
                        <a:pt x="206" y="585"/>
                      </a:lnTo>
                      <a:lnTo>
                        <a:pt x="206" y="346"/>
                      </a:lnTo>
                      <a:lnTo>
                        <a:pt x="198" y="285"/>
                      </a:lnTo>
                      <a:lnTo>
                        <a:pt x="153" y="239"/>
                      </a:lnTo>
                      <a:lnTo>
                        <a:pt x="22" y="247"/>
                      </a:lnTo>
                      <a:lnTo>
                        <a:pt x="0" y="223"/>
                      </a:lnTo>
                      <a:lnTo>
                        <a:pt x="29" y="208"/>
                      </a:lnTo>
                      <a:lnTo>
                        <a:pt x="122" y="200"/>
                      </a:lnTo>
                      <a:lnTo>
                        <a:pt x="138" y="185"/>
                      </a:lnTo>
                      <a:lnTo>
                        <a:pt x="6" y="107"/>
                      </a:lnTo>
                      <a:lnTo>
                        <a:pt x="6" y="77"/>
                      </a:lnTo>
                      <a:lnTo>
                        <a:pt x="29" y="70"/>
                      </a:lnTo>
                      <a:lnTo>
                        <a:pt x="138" y="130"/>
                      </a:lnTo>
                      <a:lnTo>
                        <a:pt x="161" y="123"/>
                      </a:lnTo>
                      <a:lnTo>
                        <a:pt x="138" y="8"/>
                      </a:lnTo>
                      <a:lnTo>
                        <a:pt x="153" y="0"/>
                      </a:lnTo>
                      <a:lnTo>
                        <a:pt x="169" y="8"/>
                      </a:lnTo>
                      <a:lnTo>
                        <a:pt x="198" y="123"/>
                      </a:lnTo>
                      <a:lnTo>
                        <a:pt x="222" y="130"/>
                      </a:lnTo>
                      <a:lnTo>
                        <a:pt x="284" y="8"/>
                      </a:lnTo>
                      <a:lnTo>
                        <a:pt x="299" y="8"/>
                      </a:lnTo>
                      <a:lnTo>
                        <a:pt x="299" y="46"/>
                      </a:lnTo>
                      <a:lnTo>
                        <a:pt x="260" y="146"/>
                      </a:lnTo>
                      <a:lnTo>
                        <a:pt x="260" y="200"/>
                      </a:lnTo>
                      <a:lnTo>
                        <a:pt x="276" y="270"/>
                      </a:lnTo>
                      <a:lnTo>
                        <a:pt x="268" y="361"/>
                      </a:lnTo>
                      <a:lnTo>
                        <a:pt x="276" y="531"/>
                      </a:lnTo>
                      <a:lnTo>
                        <a:pt x="291" y="639"/>
                      </a:lnTo>
                      <a:lnTo>
                        <a:pt x="330" y="762"/>
                      </a:lnTo>
                      <a:lnTo>
                        <a:pt x="383" y="855"/>
                      </a:lnTo>
                      <a:lnTo>
                        <a:pt x="445" y="92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54" name="Freeform 183"/>
                <p:cNvSpPr>
                  <a:spLocks noChangeAspect="1"/>
                </p:cNvSpPr>
                <p:nvPr/>
              </p:nvSpPr>
              <p:spPr bwMode="auto">
                <a:xfrm>
                  <a:off x="2887" y="2100"/>
                  <a:ext cx="305" cy="379"/>
                </a:xfrm>
                <a:custGeom>
                  <a:avLst/>
                  <a:gdLst>
                    <a:gd name="T0" fmla="*/ 15 w 915"/>
                    <a:gd name="T1" fmla="*/ 1008 h 1139"/>
                    <a:gd name="T2" fmla="*/ 0 w 915"/>
                    <a:gd name="T3" fmla="*/ 1061 h 1139"/>
                    <a:gd name="T4" fmla="*/ 15 w 915"/>
                    <a:gd name="T5" fmla="*/ 1139 h 1139"/>
                    <a:gd name="T6" fmla="*/ 70 w 915"/>
                    <a:gd name="T7" fmla="*/ 1139 h 1139"/>
                    <a:gd name="T8" fmla="*/ 231 w 915"/>
                    <a:gd name="T9" fmla="*/ 1108 h 1139"/>
                    <a:gd name="T10" fmla="*/ 408 w 915"/>
                    <a:gd name="T11" fmla="*/ 1046 h 1139"/>
                    <a:gd name="T12" fmla="*/ 554 w 915"/>
                    <a:gd name="T13" fmla="*/ 946 h 1139"/>
                    <a:gd name="T14" fmla="*/ 639 w 915"/>
                    <a:gd name="T15" fmla="*/ 816 h 1139"/>
                    <a:gd name="T16" fmla="*/ 715 w 915"/>
                    <a:gd name="T17" fmla="*/ 593 h 1139"/>
                    <a:gd name="T18" fmla="*/ 738 w 915"/>
                    <a:gd name="T19" fmla="*/ 385 h 1139"/>
                    <a:gd name="T20" fmla="*/ 738 w 915"/>
                    <a:gd name="T21" fmla="*/ 285 h 1139"/>
                    <a:gd name="T22" fmla="*/ 777 w 915"/>
                    <a:gd name="T23" fmla="*/ 224 h 1139"/>
                    <a:gd name="T24" fmla="*/ 845 w 915"/>
                    <a:gd name="T25" fmla="*/ 200 h 1139"/>
                    <a:gd name="T26" fmla="*/ 907 w 915"/>
                    <a:gd name="T27" fmla="*/ 200 h 1139"/>
                    <a:gd name="T28" fmla="*/ 915 w 915"/>
                    <a:gd name="T29" fmla="*/ 169 h 1139"/>
                    <a:gd name="T30" fmla="*/ 823 w 915"/>
                    <a:gd name="T31" fmla="*/ 177 h 1139"/>
                    <a:gd name="T32" fmla="*/ 808 w 915"/>
                    <a:gd name="T33" fmla="*/ 154 h 1139"/>
                    <a:gd name="T34" fmla="*/ 884 w 915"/>
                    <a:gd name="T35" fmla="*/ 70 h 1139"/>
                    <a:gd name="T36" fmla="*/ 868 w 915"/>
                    <a:gd name="T37" fmla="*/ 47 h 1139"/>
                    <a:gd name="T38" fmla="*/ 853 w 915"/>
                    <a:gd name="T39" fmla="*/ 62 h 1139"/>
                    <a:gd name="T40" fmla="*/ 792 w 915"/>
                    <a:gd name="T41" fmla="*/ 123 h 1139"/>
                    <a:gd name="T42" fmla="*/ 777 w 915"/>
                    <a:gd name="T43" fmla="*/ 123 h 1139"/>
                    <a:gd name="T44" fmla="*/ 777 w 915"/>
                    <a:gd name="T45" fmla="*/ 16 h 1139"/>
                    <a:gd name="T46" fmla="*/ 761 w 915"/>
                    <a:gd name="T47" fmla="*/ 0 h 1139"/>
                    <a:gd name="T48" fmla="*/ 738 w 915"/>
                    <a:gd name="T49" fmla="*/ 8 h 1139"/>
                    <a:gd name="T50" fmla="*/ 746 w 915"/>
                    <a:gd name="T51" fmla="*/ 123 h 1139"/>
                    <a:gd name="T52" fmla="*/ 730 w 915"/>
                    <a:gd name="T53" fmla="*/ 131 h 1139"/>
                    <a:gd name="T54" fmla="*/ 668 w 915"/>
                    <a:gd name="T55" fmla="*/ 70 h 1139"/>
                    <a:gd name="T56" fmla="*/ 623 w 915"/>
                    <a:gd name="T57" fmla="*/ 62 h 1139"/>
                    <a:gd name="T58" fmla="*/ 631 w 915"/>
                    <a:gd name="T59" fmla="*/ 93 h 1139"/>
                    <a:gd name="T60" fmla="*/ 699 w 915"/>
                    <a:gd name="T61" fmla="*/ 162 h 1139"/>
                    <a:gd name="T62" fmla="*/ 699 w 915"/>
                    <a:gd name="T63" fmla="*/ 200 h 1139"/>
                    <a:gd name="T64" fmla="*/ 676 w 915"/>
                    <a:gd name="T65" fmla="*/ 278 h 1139"/>
                    <a:gd name="T66" fmla="*/ 676 w 915"/>
                    <a:gd name="T67" fmla="*/ 346 h 1139"/>
                    <a:gd name="T68" fmla="*/ 676 w 915"/>
                    <a:gd name="T69" fmla="*/ 462 h 1139"/>
                    <a:gd name="T70" fmla="*/ 645 w 915"/>
                    <a:gd name="T71" fmla="*/ 608 h 1139"/>
                    <a:gd name="T72" fmla="*/ 615 w 915"/>
                    <a:gd name="T73" fmla="*/ 700 h 1139"/>
                    <a:gd name="T74" fmla="*/ 561 w 915"/>
                    <a:gd name="T75" fmla="*/ 816 h 1139"/>
                    <a:gd name="T76" fmla="*/ 499 w 915"/>
                    <a:gd name="T77" fmla="*/ 908 h 1139"/>
                    <a:gd name="T78" fmla="*/ 454 w 915"/>
                    <a:gd name="T79" fmla="*/ 954 h 1139"/>
                    <a:gd name="T80" fmla="*/ 330 w 915"/>
                    <a:gd name="T81" fmla="*/ 993 h 1139"/>
                    <a:gd name="T82" fmla="*/ 215 w 915"/>
                    <a:gd name="T83" fmla="*/ 1008 h 1139"/>
                    <a:gd name="T84" fmla="*/ 99 w 915"/>
                    <a:gd name="T85" fmla="*/ 1024 h 1139"/>
                    <a:gd name="T86" fmla="*/ 15 w 915"/>
                    <a:gd name="T87" fmla="*/ 1008 h 113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915"/>
                    <a:gd name="T133" fmla="*/ 0 h 1139"/>
                    <a:gd name="T134" fmla="*/ 915 w 915"/>
                    <a:gd name="T135" fmla="*/ 1139 h 113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915" h="1139">
                      <a:moveTo>
                        <a:pt x="15" y="1008"/>
                      </a:moveTo>
                      <a:lnTo>
                        <a:pt x="0" y="1061"/>
                      </a:lnTo>
                      <a:lnTo>
                        <a:pt x="15" y="1139"/>
                      </a:lnTo>
                      <a:lnTo>
                        <a:pt x="70" y="1139"/>
                      </a:lnTo>
                      <a:lnTo>
                        <a:pt x="231" y="1108"/>
                      </a:lnTo>
                      <a:lnTo>
                        <a:pt x="408" y="1046"/>
                      </a:lnTo>
                      <a:lnTo>
                        <a:pt x="554" y="946"/>
                      </a:lnTo>
                      <a:lnTo>
                        <a:pt x="639" y="816"/>
                      </a:lnTo>
                      <a:lnTo>
                        <a:pt x="715" y="593"/>
                      </a:lnTo>
                      <a:lnTo>
                        <a:pt x="738" y="385"/>
                      </a:lnTo>
                      <a:lnTo>
                        <a:pt x="738" y="285"/>
                      </a:lnTo>
                      <a:lnTo>
                        <a:pt x="777" y="224"/>
                      </a:lnTo>
                      <a:lnTo>
                        <a:pt x="845" y="200"/>
                      </a:lnTo>
                      <a:lnTo>
                        <a:pt x="907" y="200"/>
                      </a:lnTo>
                      <a:lnTo>
                        <a:pt x="915" y="169"/>
                      </a:lnTo>
                      <a:lnTo>
                        <a:pt x="823" y="177"/>
                      </a:lnTo>
                      <a:lnTo>
                        <a:pt x="808" y="154"/>
                      </a:lnTo>
                      <a:lnTo>
                        <a:pt x="884" y="70"/>
                      </a:lnTo>
                      <a:lnTo>
                        <a:pt x="868" y="47"/>
                      </a:lnTo>
                      <a:lnTo>
                        <a:pt x="853" y="62"/>
                      </a:lnTo>
                      <a:lnTo>
                        <a:pt x="792" y="123"/>
                      </a:lnTo>
                      <a:lnTo>
                        <a:pt x="777" y="123"/>
                      </a:lnTo>
                      <a:lnTo>
                        <a:pt x="777" y="16"/>
                      </a:lnTo>
                      <a:lnTo>
                        <a:pt x="761" y="0"/>
                      </a:lnTo>
                      <a:lnTo>
                        <a:pt x="738" y="8"/>
                      </a:lnTo>
                      <a:lnTo>
                        <a:pt x="746" y="123"/>
                      </a:lnTo>
                      <a:lnTo>
                        <a:pt x="730" y="131"/>
                      </a:lnTo>
                      <a:lnTo>
                        <a:pt x="668" y="70"/>
                      </a:lnTo>
                      <a:lnTo>
                        <a:pt x="623" y="62"/>
                      </a:lnTo>
                      <a:lnTo>
                        <a:pt x="631" y="93"/>
                      </a:lnTo>
                      <a:lnTo>
                        <a:pt x="699" y="162"/>
                      </a:lnTo>
                      <a:lnTo>
                        <a:pt x="699" y="200"/>
                      </a:lnTo>
                      <a:lnTo>
                        <a:pt x="676" y="278"/>
                      </a:lnTo>
                      <a:lnTo>
                        <a:pt x="676" y="346"/>
                      </a:lnTo>
                      <a:lnTo>
                        <a:pt x="676" y="462"/>
                      </a:lnTo>
                      <a:lnTo>
                        <a:pt x="645" y="608"/>
                      </a:lnTo>
                      <a:lnTo>
                        <a:pt x="615" y="700"/>
                      </a:lnTo>
                      <a:lnTo>
                        <a:pt x="561" y="816"/>
                      </a:lnTo>
                      <a:lnTo>
                        <a:pt x="499" y="908"/>
                      </a:lnTo>
                      <a:lnTo>
                        <a:pt x="454" y="954"/>
                      </a:lnTo>
                      <a:lnTo>
                        <a:pt x="330" y="993"/>
                      </a:lnTo>
                      <a:lnTo>
                        <a:pt x="215" y="1008"/>
                      </a:lnTo>
                      <a:lnTo>
                        <a:pt x="99" y="1024"/>
                      </a:lnTo>
                      <a:lnTo>
                        <a:pt x="15" y="100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148" name="Line 184"/>
              <p:cNvSpPr>
                <a:spLocks noChangeAspect="1" noChangeShapeType="1"/>
              </p:cNvSpPr>
              <p:nvPr/>
            </p:nvSpPr>
            <p:spPr bwMode="auto">
              <a:xfrm flipV="1">
                <a:off x="1824" y="3840"/>
                <a:ext cx="576" cy="193"/>
              </a:xfrm>
              <a:prstGeom prst="line">
                <a:avLst/>
              </a:prstGeom>
              <a:noFill/>
              <a:ln w="6350">
                <a:solidFill>
                  <a:schemeClr val="hlink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80" name="Group 185"/>
          <p:cNvGrpSpPr>
            <a:grpSpLocks/>
          </p:cNvGrpSpPr>
          <p:nvPr/>
        </p:nvGrpSpPr>
        <p:grpSpPr bwMode="auto">
          <a:xfrm>
            <a:off x="6858000" y="3200400"/>
            <a:ext cx="1447800" cy="1447800"/>
            <a:chOff x="4320" y="2016"/>
            <a:chExt cx="912" cy="912"/>
          </a:xfrm>
        </p:grpSpPr>
        <p:grpSp>
          <p:nvGrpSpPr>
            <p:cNvPr id="2114" name="Group 186"/>
            <p:cNvGrpSpPr>
              <a:grpSpLocks/>
            </p:cNvGrpSpPr>
            <p:nvPr/>
          </p:nvGrpSpPr>
          <p:grpSpPr bwMode="auto">
            <a:xfrm>
              <a:off x="4320" y="2016"/>
              <a:ext cx="912" cy="912"/>
              <a:chOff x="2496" y="1104"/>
              <a:chExt cx="912" cy="912"/>
            </a:xfrm>
          </p:grpSpPr>
          <p:grpSp>
            <p:nvGrpSpPr>
              <p:cNvPr id="2121" name="Group 187"/>
              <p:cNvGrpSpPr>
                <a:grpSpLocks noChangeAspect="1"/>
              </p:cNvGrpSpPr>
              <p:nvPr/>
            </p:nvGrpSpPr>
            <p:grpSpPr bwMode="auto">
              <a:xfrm rot="2360341">
                <a:off x="2592" y="1248"/>
                <a:ext cx="680" cy="680"/>
                <a:chOff x="1224" y="1212"/>
                <a:chExt cx="3144" cy="3112"/>
              </a:xfrm>
            </p:grpSpPr>
            <p:sp>
              <p:nvSpPr>
                <p:cNvPr id="2123" name="Freeform 188" descr="Green marble"/>
                <p:cNvSpPr>
                  <a:spLocks noChangeAspect="1"/>
                </p:cNvSpPr>
                <p:nvPr/>
              </p:nvSpPr>
              <p:spPr bwMode="auto">
                <a:xfrm>
                  <a:off x="1224" y="2539"/>
                  <a:ext cx="2280" cy="1785"/>
                </a:xfrm>
                <a:custGeom>
                  <a:avLst/>
                  <a:gdLst>
                    <a:gd name="T0" fmla="*/ 748 w 2280"/>
                    <a:gd name="T1" fmla="*/ 30 h 1785"/>
                    <a:gd name="T2" fmla="*/ 1224 w 2280"/>
                    <a:gd name="T3" fmla="*/ 305 h 1785"/>
                    <a:gd name="T4" fmla="*/ 2184 w 2280"/>
                    <a:gd name="T5" fmla="*/ 257 h 1785"/>
                    <a:gd name="T6" fmla="*/ 1800 w 2280"/>
                    <a:gd name="T7" fmla="*/ 1121 h 1785"/>
                    <a:gd name="T8" fmla="*/ 1743 w 2280"/>
                    <a:gd name="T9" fmla="*/ 1313 h 1785"/>
                    <a:gd name="T10" fmla="*/ 1717 w 2280"/>
                    <a:gd name="T11" fmla="*/ 1479 h 1785"/>
                    <a:gd name="T12" fmla="*/ 1560 w 2280"/>
                    <a:gd name="T13" fmla="*/ 1549 h 1785"/>
                    <a:gd name="T14" fmla="*/ 1272 w 2280"/>
                    <a:gd name="T15" fmla="*/ 1553 h 1785"/>
                    <a:gd name="T16" fmla="*/ 168 w 2280"/>
                    <a:gd name="T17" fmla="*/ 1649 h 1785"/>
                    <a:gd name="T18" fmla="*/ 264 w 2280"/>
                    <a:gd name="T19" fmla="*/ 737 h 1785"/>
                    <a:gd name="T20" fmla="*/ 425 w 2280"/>
                    <a:gd name="T21" fmla="*/ 126 h 1785"/>
                    <a:gd name="T22" fmla="*/ 748 w 2280"/>
                    <a:gd name="T23" fmla="*/ 30 h 178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280"/>
                    <a:gd name="T37" fmla="*/ 0 h 1785"/>
                    <a:gd name="T38" fmla="*/ 2280 w 2280"/>
                    <a:gd name="T39" fmla="*/ 1785 h 178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280" h="1785">
                      <a:moveTo>
                        <a:pt x="748" y="30"/>
                      </a:moveTo>
                      <a:cubicBezTo>
                        <a:pt x="881" y="60"/>
                        <a:pt x="985" y="267"/>
                        <a:pt x="1224" y="305"/>
                      </a:cubicBezTo>
                      <a:cubicBezTo>
                        <a:pt x="1463" y="343"/>
                        <a:pt x="2088" y="121"/>
                        <a:pt x="2184" y="257"/>
                      </a:cubicBezTo>
                      <a:cubicBezTo>
                        <a:pt x="2280" y="393"/>
                        <a:pt x="1873" y="945"/>
                        <a:pt x="1800" y="1121"/>
                      </a:cubicBezTo>
                      <a:cubicBezTo>
                        <a:pt x="1727" y="1297"/>
                        <a:pt x="1757" y="1253"/>
                        <a:pt x="1743" y="1313"/>
                      </a:cubicBezTo>
                      <a:cubicBezTo>
                        <a:pt x="1729" y="1373"/>
                        <a:pt x="1747" y="1440"/>
                        <a:pt x="1717" y="1479"/>
                      </a:cubicBezTo>
                      <a:cubicBezTo>
                        <a:pt x="1687" y="1518"/>
                        <a:pt x="1634" y="1537"/>
                        <a:pt x="1560" y="1549"/>
                      </a:cubicBezTo>
                      <a:cubicBezTo>
                        <a:pt x="1486" y="1561"/>
                        <a:pt x="1504" y="1536"/>
                        <a:pt x="1272" y="1553"/>
                      </a:cubicBezTo>
                      <a:cubicBezTo>
                        <a:pt x="1040" y="1570"/>
                        <a:pt x="336" y="1785"/>
                        <a:pt x="168" y="1649"/>
                      </a:cubicBezTo>
                      <a:cubicBezTo>
                        <a:pt x="0" y="1513"/>
                        <a:pt x="221" y="991"/>
                        <a:pt x="264" y="737"/>
                      </a:cubicBezTo>
                      <a:cubicBezTo>
                        <a:pt x="307" y="483"/>
                        <a:pt x="344" y="244"/>
                        <a:pt x="425" y="126"/>
                      </a:cubicBezTo>
                      <a:cubicBezTo>
                        <a:pt x="506" y="8"/>
                        <a:pt x="615" y="0"/>
                        <a:pt x="748" y="30"/>
                      </a:cubicBezTo>
                      <a:close/>
                    </a:path>
                  </a:pathLst>
                </a:custGeom>
                <a:blipFill dpi="0" rotWithShape="0">
                  <a:blip r:embed="rId6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24" name="Freeform 189" descr="Green marble"/>
                <p:cNvSpPr>
                  <a:spLocks noChangeAspect="1"/>
                </p:cNvSpPr>
                <p:nvPr/>
              </p:nvSpPr>
              <p:spPr bwMode="auto">
                <a:xfrm>
                  <a:off x="3056" y="1628"/>
                  <a:ext cx="1312" cy="1296"/>
                </a:xfrm>
                <a:custGeom>
                  <a:avLst/>
                  <a:gdLst>
                    <a:gd name="T0" fmla="*/ 592 w 1312"/>
                    <a:gd name="T1" fmla="*/ 160 h 1296"/>
                    <a:gd name="T2" fmla="*/ 16 w 1312"/>
                    <a:gd name="T3" fmla="*/ 640 h 1296"/>
                    <a:gd name="T4" fmla="*/ 496 w 1312"/>
                    <a:gd name="T5" fmla="*/ 1024 h 1296"/>
                    <a:gd name="T6" fmla="*/ 1216 w 1312"/>
                    <a:gd name="T7" fmla="*/ 1216 h 1296"/>
                    <a:gd name="T8" fmla="*/ 1072 w 1312"/>
                    <a:gd name="T9" fmla="*/ 544 h 1296"/>
                    <a:gd name="T10" fmla="*/ 1120 w 1312"/>
                    <a:gd name="T11" fmla="*/ 64 h 1296"/>
                    <a:gd name="T12" fmla="*/ 592 w 1312"/>
                    <a:gd name="T13" fmla="*/ 160 h 129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12"/>
                    <a:gd name="T22" fmla="*/ 0 h 1296"/>
                    <a:gd name="T23" fmla="*/ 1312 w 1312"/>
                    <a:gd name="T24" fmla="*/ 1296 h 129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12" h="1296">
                      <a:moveTo>
                        <a:pt x="592" y="160"/>
                      </a:moveTo>
                      <a:cubicBezTo>
                        <a:pt x="408" y="256"/>
                        <a:pt x="32" y="496"/>
                        <a:pt x="16" y="640"/>
                      </a:cubicBezTo>
                      <a:cubicBezTo>
                        <a:pt x="0" y="784"/>
                        <a:pt x="296" y="928"/>
                        <a:pt x="496" y="1024"/>
                      </a:cubicBezTo>
                      <a:cubicBezTo>
                        <a:pt x="696" y="1120"/>
                        <a:pt x="1120" y="1296"/>
                        <a:pt x="1216" y="1216"/>
                      </a:cubicBezTo>
                      <a:cubicBezTo>
                        <a:pt x="1312" y="1136"/>
                        <a:pt x="1088" y="736"/>
                        <a:pt x="1072" y="544"/>
                      </a:cubicBezTo>
                      <a:cubicBezTo>
                        <a:pt x="1056" y="352"/>
                        <a:pt x="1208" y="128"/>
                        <a:pt x="1120" y="64"/>
                      </a:cubicBezTo>
                      <a:cubicBezTo>
                        <a:pt x="1032" y="0"/>
                        <a:pt x="776" y="64"/>
                        <a:pt x="592" y="160"/>
                      </a:cubicBezTo>
                      <a:close/>
                    </a:path>
                  </a:pathLst>
                </a:custGeom>
                <a:blipFill dpi="0" rotWithShape="0">
                  <a:blip r:embed="rId6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2125" name="Group 190"/>
                <p:cNvGrpSpPr>
                  <a:grpSpLocks noChangeAspect="1"/>
                </p:cNvGrpSpPr>
                <p:nvPr/>
              </p:nvGrpSpPr>
              <p:grpSpPr bwMode="auto">
                <a:xfrm>
                  <a:off x="1776" y="1212"/>
                  <a:ext cx="1944" cy="2413"/>
                  <a:chOff x="2227" y="1194"/>
                  <a:chExt cx="1944" cy="2413"/>
                </a:xfrm>
              </p:grpSpPr>
              <p:sp>
                <p:nvSpPr>
                  <p:cNvPr id="2126" name="Freeform 191"/>
                  <p:cNvSpPr>
                    <a:spLocks noChangeAspect="1"/>
                  </p:cNvSpPr>
                  <p:nvPr/>
                </p:nvSpPr>
                <p:spPr bwMode="auto">
                  <a:xfrm rot="-2705309">
                    <a:off x="2708" y="1513"/>
                    <a:ext cx="406" cy="340"/>
                  </a:xfrm>
                  <a:custGeom>
                    <a:avLst/>
                    <a:gdLst>
                      <a:gd name="T0" fmla="*/ 388 w 600"/>
                      <a:gd name="T1" fmla="*/ 289 h 608"/>
                      <a:gd name="T2" fmla="*/ 372 w 600"/>
                      <a:gd name="T3" fmla="*/ 177 h 608"/>
                      <a:gd name="T4" fmla="*/ 341 w 600"/>
                      <a:gd name="T5" fmla="*/ 78 h 608"/>
                      <a:gd name="T6" fmla="*/ 284 w 600"/>
                      <a:gd name="T7" fmla="*/ 24 h 608"/>
                      <a:gd name="T8" fmla="*/ 185 w 600"/>
                      <a:gd name="T9" fmla="*/ 0 h 608"/>
                      <a:gd name="T10" fmla="*/ 100 w 600"/>
                      <a:gd name="T11" fmla="*/ 24 h 608"/>
                      <a:gd name="T12" fmla="*/ 19 w 600"/>
                      <a:gd name="T13" fmla="*/ 123 h 608"/>
                      <a:gd name="T14" fmla="*/ 0 w 600"/>
                      <a:gd name="T15" fmla="*/ 243 h 608"/>
                      <a:gd name="T16" fmla="*/ 19 w 600"/>
                      <a:gd name="T17" fmla="*/ 370 h 608"/>
                      <a:gd name="T18" fmla="*/ 50 w 600"/>
                      <a:gd name="T19" fmla="*/ 447 h 608"/>
                      <a:gd name="T20" fmla="*/ 88 w 600"/>
                      <a:gd name="T21" fmla="*/ 528 h 608"/>
                      <a:gd name="T22" fmla="*/ 130 w 600"/>
                      <a:gd name="T23" fmla="*/ 582 h 608"/>
                      <a:gd name="T24" fmla="*/ 177 w 600"/>
                      <a:gd name="T25" fmla="*/ 608 h 608"/>
                      <a:gd name="T26" fmla="*/ 242 w 600"/>
                      <a:gd name="T27" fmla="*/ 585 h 608"/>
                      <a:gd name="T28" fmla="*/ 307 w 600"/>
                      <a:gd name="T29" fmla="*/ 531 h 608"/>
                      <a:gd name="T30" fmla="*/ 349 w 600"/>
                      <a:gd name="T31" fmla="*/ 455 h 608"/>
                      <a:gd name="T32" fmla="*/ 388 w 600"/>
                      <a:gd name="T33" fmla="*/ 390 h 608"/>
                      <a:gd name="T34" fmla="*/ 400 w 600"/>
                      <a:gd name="T35" fmla="*/ 351 h 608"/>
                      <a:gd name="T36" fmla="*/ 565 w 600"/>
                      <a:gd name="T37" fmla="*/ 293 h 608"/>
                      <a:gd name="T38" fmla="*/ 600 w 600"/>
                      <a:gd name="T39" fmla="*/ 270 h 608"/>
                      <a:gd name="T40" fmla="*/ 580 w 600"/>
                      <a:gd name="T41" fmla="*/ 235 h 608"/>
                      <a:gd name="T42" fmla="*/ 388 w 600"/>
                      <a:gd name="T43" fmla="*/ 289 h 608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600"/>
                      <a:gd name="T67" fmla="*/ 0 h 608"/>
                      <a:gd name="T68" fmla="*/ 600 w 600"/>
                      <a:gd name="T69" fmla="*/ 608 h 608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600" h="608">
                        <a:moveTo>
                          <a:pt x="388" y="289"/>
                        </a:moveTo>
                        <a:lnTo>
                          <a:pt x="372" y="177"/>
                        </a:lnTo>
                        <a:lnTo>
                          <a:pt x="341" y="78"/>
                        </a:lnTo>
                        <a:lnTo>
                          <a:pt x="284" y="24"/>
                        </a:lnTo>
                        <a:lnTo>
                          <a:pt x="185" y="0"/>
                        </a:lnTo>
                        <a:lnTo>
                          <a:pt x="100" y="24"/>
                        </a:lnTo>
                        <a:lnTo>
                          <a:pt x="19" y="123"/>
                        </a:lnTo>
                        <a:lnTo>
                          <a:pt x="0" y="243"/>
                        </a:lnTo>
                        <a:lnTo>
                          <a:pt x="19" y="370"/>
                        </a:lnTo>
                        <a:lnTo>
                          <a:pt x="50" y="447"/>
                        </a:lnTo>
                        <a:lnTo>
                          <a:pt x="88" y="528"/>
                        </a:lnTo>
                        <a:lnTo>
                          <a:pt x="130" y="582"/>
                        </a:lnTo>
                        <a:lnTo>
                          <a:pt x="177" y="608"/>
                        </a:lnTo>
                        <a:lnTo>
                          <a:pt x="242" y="585"/>
                        </a:lnTo>
                        <a:lnTo>
                          <a:pt x="307" y="531"/>
                        </a:lnTo>
                        <a:lnTo>
                          <a:pt x="349" y="455"/>
                        </a:lnTo>
                        <a:lnTo>
                          <a:pt x="388" y="390"/>
                        </a:lnTo>
                        <a:lnTo>
                          <a:pt x="400" y="351"/>
                        </a:lnTo>
                        <a:lnTo>
                          <a:pt x="565" y="293"/>
                        </a:lnTo>
                        <a:lnTo>
                          <a:pt x="600" y="270"/>
                        </a:lnTo>
                        <a:lnTo>
                          <a:pt x="580" y="235"/>
                        </a:lnTo>
                        <a:lnTo>
                          <a:pt x="388" y="289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2127" name="Freeform 192"/>
                  <p:cNvSpPr>
                    <a:spLocks noChangeAspect="1"/>
                  </p:cNvSpPr>
                  <p:nvPr/>
                </p:nvSpPr>
                <p:spPr bwMode="auto">
                  <a:xfrm rot="-2705309">
                    <a:off x="2999" y="1873"/>
                    <a:ext cx="418" cy="758"/>
                  </a:xfrm>
                  <a:custGeom>
                    <a:avLst/>
                    <a:gdLst>
                      <a:gd name="T0" fmla="*/ 208 w 619"/>
                      <a:gd name="T1" fmla="*/ 161 h 1085"/>
                      <a:gd name="T2" fmla="*/ 284 w 619"/>
                      <a:gd name="T3" fmla="*/ 80 h 1085"/>
                      <a:gd name="T4" fmla="*/ 411 w 619"/>
                      <a:gd name="T5" fmla="*/ 3 h 1085"/>
                      <a:gd name="T6" fmla="*/ 469 w 619"/>
                      <a:gd name="T7" fmla="*/ 0 h 1085"/>
                      <a:gd name="T8" fmla="*/ 573 w 619"/>
                      <a:gd name="T9" fmla="*/ 34 h 1085"/>
                      <a:gd name="T10" fmla="*/ 619 w 619"/>
                      <a:gd name="T11" fmla="*/ 85 h 1085"/>
                      <a:gd name="T12" fmla="*/ 619 w 619"/>
                      <a:gd name="T13" fmla="*/ 161 h 1085"/>
                      <a:gd name="T14" fmla="*/ 542 w 619"/>
                      <a:gd name="T15" fmla="*/ 304 h 1085"/>
                      <a:gd name="T16" fmla="*/ 458 w 619"/>
                      <a:gd name="T17" fmla="*/ 415 h 1085"/>
                      <a:gd name="T18" fmla="*/ 422 w 619"/>
                      <a:gd name="T19" fmla="*/ 508 h 1085"/>
                      <a:gd name="T20" fmla="*/ 399 w 619"/>
                      <a:gd name="T21" fmla="*/ 615 h 1085"/>
                      <a:gd name="T22" fmla="*/ 422 w 619"/>
                      <a:gd name="T23" fmla="*/ 719 h 1085"/>
                      <a:gd name="T24" fmla="*/ 445 w 619"/>
                      <a:gd name="T25" fmla="*/ 820 h 1085"/>
                      <a:gd name="T26" fmla="*/ 445 w 619"/>
                      <a:gd name="T27" fmla="*/ 935 h 1085"/>
                      <a:gd name="T28" fmla="*/ 411 w 619"/>
                      <a:gd name="T29" fmla="*/ 1005 h 1085"/>
                      <a:gd name="T30" fmla="*/ 334 w 619"/>
                      <a:gd name="T31" fmla="*/ 1043 h 1085"/>
                      <a:gd name="T32" fmla="*/ 242 w 619"/>
                      <a:gd name="T33" fmla="*/ 1085 h 1085"/>
                      <a:gd name="T34" fmla="*/ 157 w 619"/>
                      <a:gd name="T35" fmla="*/ 1085 h 1085"/>
                      <a:gd name="T36" fmla="*/ 100 w 619"/>
                      <a:gd name="T37" fmla="*/ 1054 h 1085"/>
                      <a:gd name="T38" fmla="*/ 23 w 619"/>
                      <a:gd name="T39" fmla="*/ 927 h 1085"/>
                      <a:gd name="T40" fmla="*/ 0 w 619"/>
                      <a:gd name="T41" fmla="*/ 797 h 1085"/>
                      <a:gd name="T42" fmla="*/ 8 w 619"/>
                      <a:gd name="T43" fmla="*/ 628 h 1085"/>
                      <a:gd name="T44" fmla="*/ 65 w 619"/>
                      <a:gd name="T45" fmla="*/ 415 h 1085"/>
                      <a:gd name="T46" fmla="*/ 123 w 619"/>
                      <a:gd name="T47" fmla="*/ 277 h 1085"/>
                      <a:gd name="T48" fmla="*/ 208 w 619"/>
                      <a:gd name="T49" fmla="*/ 161 h 1085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619"/>
                      <a:gd name="T76" fmla="*/ 0 h 1085"/>
                      <a:gd name="T77" fmla="*/ 619 w 619"/>
                      <a:gd name="T78" fmla="*/ 1085 h 1085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619" h="1085">
                        <a:moveTo>
                          <a:pt x="208" y="161"/>
                        </a:moveTo>
                        <a:lnTo>
                          <a:pt x="284" y="80"/>
                        </a:lnTo>
                        <a:lnTo>
                          <a:pt x="411" y="3"/>
                        </a:lnTo>
                        <a:lnTo>
                          <a:pt x="469" y="0"/>
                        </a:lnTo>
                        <a:lnTo>
                          <a:pt x="573" y="34"/>
                        </a:lnTo>
                        <a:lnTo>
                          <a:pt x="619" y="85"/>
                        </a:lnTo>
                        <a:lnTo>
                          <a:pt x="619" y="161"/>
                        </a:lnTo>
                        <a:lnTo>
                          <a:pt x="542" y="304"/>
                        </a:lnTo>
                        <a:lnTo>
                          <a:pt x="458" y="415"/>
                        </a:lnTo>
                        <a:lnTo>
                          <a:pt x="422" y="508"/>
                        </a:lnTo>
                        <a:lnTo>
                          <a:pt x="399" y="615"/>
                        </a:lnTo>
                        <a:lnTo>
                          <a:pt x="422" y="719"/>
                        </a:lnTo>
                        <a:lnTo>
                          <a:pt x="445" y="820"/>
                        </a:lnTo>
                        <a:lnTo>
                          <a:pt x="445" y="935"/>
                        </a:lnTo>
                        <a:lnTo>
                          <a:pt x="411" y="1005"/>
                        </a:lnTo>
                        <a:lnTo>
                          <a:pt x="334" y="1043"/>
                        </a:lnTo>
                        <a:lnTo>
                          <a:pt x="242" y="1085"/>
                        </a:lnTo>
                        <a:lnTo>
                          <a:pt x="157" y="1085"/>
                        </a:lnTo>
                        <a:lnTo>
                          <a:pt x="100" y="1054"/>
                        </a:lnTo>
                        <a:lnTo>
                          <a:pt x="23" y="927"/>
                        </a:lnTo>
                        <a:lnTo>
                          <a:pt x="0" y="797"/>
                        </a:lnTo>
                        <a:lnTo>
                          <a:pt x="8" y="628"/>
                        </a:lnTo>
                        <a:lnTo>
                          <a:pt x="65" y="415"/>
                        </a:lnTo>
                        <a:lnTo>
                          <a:pt x="123" y="277"/>
                        </a:lnTo>
                        <a:lnTo>
                          <a:pt x="208" y="161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2128" name="Freeform 193"/>
                  <p:cNvSpPr>
                    <a:spLocks noChangeAspect="1"/>
                  </p:cNvSpPr>
                  <p:nvPr/>
                </p:nvSpPr>
                <p:spPr bwMode="auto">
                  <a:xfrm rot="-2705309">
                    <a:off x="3504" y="2064"/>
                    <a:ext cx="812" cy="523"/>
                  </a:xfrm>
                  <a:custGeom>
                    <a:avLst/>
                    <a:gdLst>
                      <a:gd name="T0" fmla="*/ 0 w 782"/>
                      <a:gd name="T1" fmla="*/ 76 h 808"/>
                      <a:gd name="T2" fmla="*/ 66 w 782"/>
                      <a:gd name="T3" fmla="*/ 0 h 808"/>
                      <a:gd name="T4" fmla="*/ 163 w 782"/>
                      <a:gd name="T5" fmla="*/ 0 h 808"/>
                      <a:gd name="T6" fmla="*/ 343 w 782"/>
                      <a:gd name="T7" fmla="*/ 19 h 808"/>
                      <a:gd name="T8" fmla="*/ 555 w 782"/>
                      <a:gd name="T9" fmla="*/ 30 h 808"/>
                      <a:gd name="T10" fmla="*/ 636 w 782"/>
                      <a:gd name="T11" fmla="*/ 65 h 808"/>
                      <a:gd name="T12" fmla="*/ 670 w 782"/>
                      <a:gd name="T13" fmla="*/ 110 h 808"/>
                      <a:gd name="T14" fmla="*/ 678 w 782"/>
                      <a:gd name="T15" fmla="*/ 180 h 808"/>
                      <a:gd name="T16" fmla="*/ 654 w 782"/>
                      <a:gd name="T17" fmla="*/ 253 h 808"/>
                      <a:gd name="T18" fmla="*/ 589 w 782"/>
                      <a:gd name="T19" fmla="*/ 365 h 808"/>
                      <a:gd name="T20" fmla="*/ 504 w 782"/>
                      <a:gd name="T21" fmla="*/ 457 h 808"/>
                      <a:gd name="T22" fmla="*/ 439 w 782"/>
                      <a:gd name="T23" fmla="*/ 541 h 808"/>
                      <a:gd name="T24" fmla="*/ 412 w 782"/>
                      <a:gd name="T25" fmla="*/ 607 h 808"/>
                      <a:gd name="T26" fmla="*/ 393 w 782"/>
                      <a:gd name="T27" fmla="*/ 653 h 808"/>
                      <a:gd name="T28" fmla="*/ 400 w 782"/>
                      <a:gd name="T29" fmla="*/ 689 h 808"/>
                      <a:gd name="T30" fmla="*/ 405 w 782"/>
                      <a:gd name="T31" fmla="*/ 711 h 808"/>
                      <a:gd name="T32" fmla="*/ 482 w 782"/>
                      <a:gd name="T33" fmla="*/ 711 h 808"/>
                      <a:gd name="T34" fmla="*/ 601 w 782"/>
                      <a:gd name="T35" fmla="*/ 692 h 808"/>
                      <a:gd name="T36" fmla="*/ 678 w 782"/>
                      <a:gd name="T37" fmla="*/ 692 h 808"/>
                      <a:gd name="T38" fmla="*/ 758 w 782"/>
                      <a:gd name="T39" fmla="*/ 723 h 808"/>
                      <a:gd name="T40" fmla="*/ 782 w 782"/>
                      <a:gd name="T41" fmla="*/ 761 h 808"/>
                      <a:gd name="T42" fmla="*/ 758 w 782"/>
                      <a:gd name="T43" fmla="*/ 796 h 808"/>
                      <a:gd name="T44" fmla="*/ 724 w 782"/>
                      <a:gd name="T45" fmla="*/ 808 h 808"/>
                      <a:gd name="T46" fmla="*/ 670 w 782"/>
                      <a:gd name="T47" fmla="*/ 792 h 808"/>
                      <a:gd name="T48" fmla="*/ 597 w 782"/>
                      <a:gd name="T49" fmla="*/ 749 h 808"/>
                      <a:gd name="T50" fmla="*/ 520 w 782"/>
                      <a:gd name="T51" fmla="*/ 757 h 808"/>
                      <a:gd name="T52" fmla="*/ 393 w 782"/>
                      <a:gd name="T53" fmla="*/ 780 h 808"/>
                      <a:gd name="T54" fmla="*/ 355 w 782"/>
                      <a:gd name="T55" fmla="*/ 773 h 808"/>
                      <a:gd name="T56" fmla="*/ 335 w 782"/>
                      <a:gd name="T57" fmla="*/ 746 h 808"/>
                      <a:gd name="T58" fmla="*/ 335 w 782"/>
                      <a:gd name="T59" fmla="*/ 681 h 808"/>
                      <a:gd name="T60" fmla="*/ 335 w 782"/>
                      <a:gd name="T61" fmla="*/ 588 h 808"/>
                      <a:gd name="T62" fmla="*/ 389 w 782"/>
                      <a:gd name="T63" fmla="*/ 518 h 808"/>
                      <a:gd name="T64" fmla="*/ 470 w 782"/>
                      <a:gd name="T65" fmla="*/ 414 h 808"/>
                      <a:gd name="T66" fmla="*/ 540 w 782"/>
                      <a:gd name="T67" fmla="*/ 323 h 808"/>
                      <a:gd name="T68" fmla="*/ 586 w 782"/>
                      <a:gd name="T69" fmla="*/ 253 h 808"/>
                      <a:gd name="T70" fmla="*/ 609 w 782"/>
                      <a:gd name="T71" fmla="*/ 192 h 808"/>
                      <a:gd name="T72" fmla="*/ 597 w 782"/>
                      <a:gd name="T73" fmla="*/ 157 h 808"/>
                      <a:gd name="T74" fmla="*/ 566 w 782"/>
                      <a:gd name="T75" fmla="*/ 115 h 808"/>
                      <a:gd name="T76" fmla="*/ 520 w 782"/>
                      <a:gd name="T77" fmla="*/ 103 h 808"/>
                      <a:gd name="T78" fmla="*/ 470 w 782"/>
                      <a:gd name="T79" fmla="*/ 103 h 808"/>
                      <a:gd name="T80" fmla="*/ 358 w 782"/>
                      <a:gd name="T81" fmla="*/ 103 h 808"/>
                      <a:gd name="T82" fmla="*/ 193 w 782"/>
                      <a:gd name="T83" fmla="*/ 134 h 808"/>
                      <a:gd name="T84" fmla="*/ 70 w 782"/>
                      <a:gd name="T85" fmla="*/ 146 h 808"/>
                      <a:gd name="T86" fmla="*/ 20 w 782"/>
                      <a:gd name="T87" fmla="*/ 134 h 808"/>
                      <a:gd name="T88" fmla="*/ 0 w 782"/>
                      <a:gd name="T89" fmla="*/ 115 h 808"/>
                      <a:gd name="T90" fmla="*/ 0 w 782"/>
                      <a:gd name="T91" fmla="*/ 76 h 808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782"/>
                      <a:gd name="T139" fmla="*/ 0 h 808"/>
                      <a:gd name="T140" fmla="*/ 782 w 782"/>
                      <a:gd name="T141" fmla="*/ 808 h 808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782" h="808">
                        <a:moveTo>
                          <a:pt x="0" y="76"/>
                        </a:moveTo>
                        <a:lnTo>
                          <a:pt x="66" y="0"/>
                        </a:lnTo>
                        <a:lnTo>
                          <a:pt x="163" y="0"/>
                        </a:lnTo>
                        <a:lnTo>
                          <a:pt x="343" y="19"/>
                        </a:lnTo>
                        <a:lnTo>
                          <a:pt x="555" y="30"/>
                        </a:lnTo>
                        <a:lnTo>
                          <a:pt x="636" y="65"/>
                        </a:lnTo>
                        <a:lnTo>
                          <a:pt x="670" y="110"/>
                        </a:lnTo>
                        <a:lnTo>
                          <a:pt x="678" y="180"/>
                        </a:lnTo>
                        <a:lnTo>
                          <a:pt x="654" y="253"/>
                        </a:lnTo>
                        <a:lnTo>
                          <a:pt x="589" y="365"/>
                        </a:lnTo>
                        <a:lnTo>
                          <a:pt x="504" y="457"/>
                        </a:lnTo>
                        <a:lnTo>
                          <a:pt x="439" y="541"/>
                        </a:lnTo>
                        <a:lnTo>
                          <a:pt x="412" y="607"/>
                        </a:lnTo>
                        <a:lnTo>
                          <a:pt x="393" y="653"/>
                        </a:lnTo>
                        <a:lnTo>
                          <a:pt x="400" y="689"/>
                        </a:lnTo>
                        <a:lnTo>
                          <a:pt x="405" y="711"/>
                        </a:lnTo>
                        <a:lnTo>
                          <a:pt x="482" y="711"/>
                        </a:lnTo>
                        <a:lnTo>
                          <a:pt x="601" y="692"/>
                        </a:lnTo>
                        <a:lnTo>
                          <a:pt x="678" y="692"/>
                        </a:lnTo>
                        <a:lnTo>
                          <a:pt x="758" y="723"/>
                        </a:lnTo>
                        <a:lnTo>
                          <a:pt x="782" y="761"/>
                        </a:lnTo>
                        <a:lnTo>
                          <a:pt x="758" y="796"/>
                        </a:lnTo>
                        <a:lnTo>
                          <a:pt x="724" y="808"/>
                        </a:lnTo>
                        <a:lnTo>
                          <a:pt x="670" y="792"/>
                        </a:lnTo>
                        <a:lnTo>
                          <a:pt x="597" y="749"/>
                        </a:lnTo>
                        <a:lnTo>
                          <a:pt x="520" y="757"/>
                        </a:lnTo>
                        <a:lnTo>
                          <a:pt x="393" y="780"/>
                        </a:lnTo>
                        <a:lnTo>
                          <a:pt x="355" y="773"/>
                        </a:lnTo>
                        <a:lnTo>
                          <a:pt x="335" y="746"/>
                        </a:lnTo>
                        <a:lnTo>
                          <a:pt x="335" y="681"/>
                        </a:lnTo>
                        <a:lnTo>
                          <a:pt x="335" y="588"/>
                        </a:lnTo>
                        <a:lnTo>
                          <a:pt x="389" y="518"/>
                        </a:lnTo>
                        <a:lnTo>
                          <a:pt x="470" y="414"/>
                        </a:lnTo>
                        <a:lnTo>
                          <a:pt x="540" y="323"/>
                        </a:lnTo>
                        <a:lnTo>
                          <a:pt x="586" y="253"/>
                        </a:lnTo>
                        <a:lnTo>
                          <a:pt x="609" y="192"/>
                        </a:lnTo>
                        <a:lnTo>
                          <a:pt x="597" y="157"/>
                        </a:lnTo>
                        <a:lnTo>
                          <a:pt x="566" y="115"/>
                        </a:lnTo>
                        <a:lnTo>
                          <a:pt x="520" y="103"/>
                        </a:lnTo>
                        <a:lnTo>
                          <a:pt x="470" y="103"/>
                        </a:lnTo>
                        <a:lnTo>
                          <a:pt x="358" y="103"/>
                        </a:lnTo>
                        <a:lnTo>
                          <a:pt x="193" y="134"/>
                        </a:lnTo>
                        <a:lnTo>
                          <a:pt x="70" y="146"/>
                        </a:lnTo>
                        <a:lnTo>
                          <a:pt x="20" y="134"/>
                        </a:lnTo>
                        <a:lnTo>
                          <a:pt x="0" y="115"/>
                        </a:lnTo>
                        <a:lnTo>
                          <a:pt x="0" y="76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2129" name="Freeform 194"/>
                  <p:cNvSpPr>
                    <a:spLocks noChangeAspect="1"/>
                  </p:cNvSpPr>
                  <p:nvPr/>
                </p:nvSpPr>
                <p:spPr bwMode="auto">
                  <a:xfrm rot="-4121048">
                    <a:off x="2675" y="2797"/>
                    <a:ext cx="1159" cy="461"/>
                  </a:xfrm>
                  <a:custGeom>
                    <a:avLst/>
                    <a:gdLst>
                      <a:gd name="T0" fmla="*/ 808 w 992"/>
                      <a:gd name="T1" fmla="*/ 320 h 770"/>
                      <a:gd name="T2" fmla="*/ 823 w 992"/>
                      <a:gd name="T3" fmla="*/ 219 h 770"/>
                      <a:gd name="T4" fmla="*/ 881 w 992"/>
                      <a:gd name="T5" fmla="*/ 181 h 770"/>
                      <a:gd name="T6" fmla="*/ 950 w 992"/>
                      <a:gd name="T7" fmla="*/ 174 h 770"/>
                      <a:gd name="T8" fmla="*/ 992 w 992"/>
                      <a:gd name="T9" fmla="*/ 219 h 770"/>
                      <a:gd name="T10" fmla="*/ 973 w 992"/>
                      <a:gd name="T11" fmla="*/ 308 h 770"/>
                      <a:gd name="T12" fmla="*/ 935 w 992"/>
                      <a:gd name="T13" fmla="*/ 427 h 770"/>
                      <a:gd name="T14" fmla="*/ 857 w 992"/>
                      <a:gd name="T15" fmla="*/ 562 h 770"/>
                      <a:gd name="T16" fmla="*/ 761 w 992"/>
                      <a:gd name="T17" fmla="*/ 677 h 770"/>
                      <a:gd name="T18" fmla="*/ 681 w 992"/>
                      <a:gd name="T19" fmla="*/ 739 h 770"/>
                      <a:gd name="T20" fmla="*/ 592 w 992"/>
                      <a:gd name="T21" fmla="*/ 770 h 770"/>
                      <a:gd name="T22" fmla="*/ 507 w 992"/>
                      <a:gd name="T23" fmla="*/ 759 h 770"/>
                      <a:gd name="T24" fmla="*/ 442 w 992"/>
                      <a:gd name="T25" fmla="*/ 723 h 770"/>
                      <a:gd name="T26" fmla="*/ 419 w 992"/>
                      <a:gd name="T27" fmla="*/ 666 h 770"/>
                      <a:gd name="T28" fmla="*/ 392 w 992"/>
                      <a:gd name="T29" fmla="*/ 566 h 770"/>
                      <a:gd name="T30" fmla="*/ 361 w 992"/>
                      <a:gd name="T31" fmla="*/ 382 h 770"/>
                      <a:gd name="T32" fmla="*/ 338 w 992"/>
                      <a:gd name="T33" fmla="*/ 254 h 770"/>
                      <a:gd name="T34" fmla="*/ 338 w 992"/>
                      <a:gd name="T35" fmla="*/ 104 h 770"/>
                      <a:gd name="T36" fmla="*/ 323 w 992"/>
                      <a:gd name="T37" fmla="*/ 78 h 770"/>
                      <a:gd name="T38" fmla="*/ 277 w 992"/>
                      <a:gd name="T39" fmla="*/ 70 h 770"/>
                      <a:gd name="T40" fmla="*/ 223 w 992"/>
                      <a:gd name="T41" fmla="*/ 112 h 770"/>
                      <a:gd name="T42" fmla="*/ 173 w 992"/>
                      <a:gd name="T43" fmla="*/ 181 h 770"/>
                      <a:gd name="T44" fmla="*/ 115 w 992"/>
                      <a:gd name="T45" fmla="*/ 219 h 770"/>
                      <a:gd name="T46" fmla="*/ 27 w 992"/>
                      <a:gd name="T47" fmla="*/ 219 h 770"/>
                      <a:gd name="T48" fmla="*/ 0 w 992"/>
                      <a:gd name="T49" fmla="*/ 196 h 770"/>
                      <a:gd name="T50" fmla="*/ 0 w 992"/>
                      <a:gd name="T51" fmla="*/ 158 h 770"/>
                      <a:gd name="T52" fmla="*/ 39 w 992"/>
                      <a:gd name="T53" fmla="*/ 123 h 770"/>
                      <a:gd name="T54" fmla="*/ 81 w 992"/>
                      <a:gd name="T55" fmla="*/ 135 h 770"/>
                      <a:gd name="T56" fmla="*/ 119 w 992"/>
                      <a:gd name="T57" fmla="*/ 127 h 770"/>
                      <a:gd name="T58" fmla="*/ 189 w 992"/>
                      <a:gd name="T59" fmla="*/ 78 h 770"/>
                      <a:gd name="T60" fmla="*/ 257 w 992"/>
                      <a:gd name="T61" fmla="*/ 23 h 770"/>
                      <a:gd name="T62" fmla="*/ 323 w 992"/>
                      <a:gd name="T63" fmla="*/ 8 h 770"/>
                      <a:gd name="T64" fmla="*/ 415 w 992"/>
                      <a:gd name="T65" fmla="*/ 0 h 770"/>
                      <a:gd name="T66" fmla="*/ 419 w 992"/>
                      <a:gd name="T67" fmla="*/ 42 h 770"/>
                      <a:gd name="T68" fmla="*/ 397 w 992"/>
                      <a:gd name="T69" fmla="*/ 89 h 770"/>
                      <a:gd name="T70" fmla="*/ 392 w 992"/>
                      <a:gd name="T71" fmla="*/ 208 h 770"/>
                      <a:gd name="T72" fmla="*/ 419 w 992"/>
                      <a:gd name="T73" fmla="*/ 366 h 770"/>
                      <a:gd name="T74" fmla="*/ 462 w 992"/>
                      <a:gd name="T75" fmla="*/ 520 h 770"/>
                      <a:gd name="T76" fmla="*/ 499 w 992"/>
                      <a:gd name="T77" fmla="*/ 612 h 770"/>
                      <a:gd name="T78" fmla="*/ 558 w 992"/>
                      <a:gd name="T79" fmla="*/ 655 h 770"/>
                      <a:gd name="T80" fmla="*/ 615 w 992"/>
                      <a:gd name="T81" fmla="*/ 655 h 770"/>
                      <a:gd name="T82" fmla="*/ 673 w 992"/>
                      <a:gd name="T83" fmla="*/ 612 h 770"/>
                      <a:gd name="T84" fmla="*/ 750 w 992"/>
                      <a:gd name="T85" fmla="*/ 515 h 770"/>
                      <a:gd name="T86" fmla="*/ 800 w 992"/>
                      <a:gd name="T87" fmla="*/ 377 h 770"/>
                      <a:gd name="T88" fmla="*/ 808 w 992"/>
                      <a:gd name="T89" fmla="*/ 320 h 770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992"/>
                      <a:gd name="T136" fmla="*/ 0 h 770"/>
                      <a:gd name="T137" fmla="*/ 992 w 992"/>
                      <a:gd name="T138" fmla="*/ 770 h 770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992" h="770">
                        <a:moveTo>
                          <a:pt x="808" y="320"/>
                        </a:moveTo>
                        <a:lnTo>
                          <a:pt x="823" y="219"/>
                        </a:lnTo>
                        <a:lnTo>
                          <a:pt x="881" y="181"/>
                        </a:lnTo>
                        <a:lnTo>
                          <a:pt x="950" y="174"/>
                        </a:lnTo>
                        <a:lnTo>
                          <a:pt x="992" y="219"/>
                        </a:lnTo>
                        <a:lnTo>
                          <a:pt x="973" y="308"/>
                        </a:lnTo>
                        <a:lnTo>
                          <a:pt x="935" y="427"/>
                        </a:lnTo>
                        <a:lnTo>
                          <a:pt x="857" y="562"/>
                        </a:lnTo>
                        <a:lnTo>
                          <a:pt x="761" y="677"/>
                        </a:lnTo>
                        <a:lnTo>
                          <a:pt x="681" y="739"/>
                        </a:lnTo>
                        <a:lnTo>
                          <a:pt x="592" y="770"/>
                        </a:lnTo>
                        <a:lnTo>
                          <a:pt x="507" y="759"/>
                        </a:lnTo>
                        <a:lnTo>
                          <a:pt x="442" y="723"/>
                        </a:lnTo>
                        <a:lnTo>
                          <a:pt x="419" y="666"/>
                        </a:lnTo>
                        <a:lnTo>
                          <a:pt x="392" y="566"/>
                        </a:lnTo>
                        <a:lnTo>
                          <a:pt x="361" y="382"/>
                        </a:lnTo>
                        <a:lnTo>
                          <a:pt x="338" y="254"/>
                        </a:lnTo>
                        <a:lnTo>
                          <a:pt x="338" y="104"/>
                        </a:lnTo>
                        <a:lnTo>
                          <a:pt x="323" y="78"/>
                        </a:lnTo>
                        <a:lnTo>
                          <a:pt x="277" y="70"/>
                        </a:lnTo>
                        <a:lnTo>
                          <a:pt x="223" y="112"/>
                        </a:lnTo>
                        <a:lnTo>
                          <a:pt x="173" y="181"/>
                        </a:lnTo>
                        <a:lnTo>
                          <a:pt x="115" y="219"/>
                        </a:lnTo>
                        <a:lnTo>
                          <a:pt x="27" y="219"/>
                        </a:lnTo>
                        <a:lnTo>
                          <a:pt x="0" y="196"/>
                        </a:lnTo>
                        <a:lnTo>
                          <a:pt x="0" y="158"/>
                        </a:lnTo>
                        <a:lnTo>
                          <a:pt x="39" y="123"/>
                        </a:lnTo>
                        <a:lnTo>
                          <a:pt x="81" y="135"/>
                        </a:lnTo>
                        <a:lnTo>
                          <a:pt x="119" y="127"/>
                        </a:lnTo>
                        <a:lnTo>
                          <a:pt x="189" y="78"/>
                        </a:lnTo>
                        <a:lnTo>
                          <a:pt x="257" y="23"/>
                        </a:lnTo>
                        <a:lnTo>
                          <a:pt x="323" y="8"/>
                        </a:lnTo>
                        <a:lnTo>
                          <a:pt x="415" y="0"/>
                        </a:lnTo>
                        <a:lnTo>
                          <a:pt x="419" y="42"/>
                        </a:lnTo>
                        <a:lnTo>
                          <a:pt x="397" y="89"/>
                        </a:lnTo>
                        <a:lnTo>
                          <a:pt x="392" y="208"/>
                        </a:lnTo>
                        <a:lnTo>
                          <a:pt x="419" y="366"/>
                        </a:lnTo>
                        <a:lnTo>
                          <a:pt x="462" y="520"/>
                        </a:lnTo>
                        <a:lnTo>
                          <a:pt x="499" y="612"/>
                        </a:lnTo>
                        <a:lnTo>
                          <a:pt x="558" y="655"/>
                        </a:lnTo>
                        <a:lnTo>
                          <a:pt x="615" y="655"/>
                        </a:lnTo>
                        <a:lnTo>
                          <a:pt x="673" y="612"/>
                        </a:lnTo>
                        <a:lnTo>
                          <a:pt x="750" y="515"/>
                        </a:lnTo>
                        <a:lnTo>
                          <a:pt x="800" y="377"/>
                        </a:lnTo>
                        <a:lnTo>
                          <a:pt x="808" y="32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2130" name="Freeform 195"/>
                  <p:cNvSpPr>
                    <a:spLocks noChangeAspect="1"/>
                  </p:cNvSpPr>
                  <p:nvPr/>
                </p:nvSpPr>
                <p:spPr bwMode="auto">
                  <a:xfrm rot="-2705309">
                    <a:off x="2414" y="1540"/>
                    <a:ext cx="474" cy="848"/>
                  </a:xfrm>
                  <a:custGeom>
                    <a:avLst/>
                    <a:gdLst>
                      <a:gd name="T0" fmla="*/ 445 w 699"/>
                      <a:gd name="T1" fmla="*/ 923 h 1216"/>
                      <a:gd name="T2" fmla="*/ 560 w 699"/>
                      <a:gd name="T3" fmla="*/ 1039 h 1216"/>
                      <a:gd name="T4" fmla="*/ 606 w 699"/>
                      <a:gd name="T5" fmla="*/ 1039 h 1216"/>
                      <a:gd name="T6" fmla="*/ 684 w 699"/>
                      <a:gd name="T7" fmla="*/ 1086 h 1216"/>
                      <a:gd name="T8" fmla="*/ 699 w 699"/>
                      <a:gd name="T9" fmla="*/ 1139 h 1216"/>
                      <a:gd name="T10" fmla="*/ 676 w 699"/>
                      <a:gd name="T11" fmla="*/ 1208 h 1216"/>
                      <a:gd name="T12" fmla="*/ 614 w 699"/>
                      <a:gd name="T13" fmla="*/ 1216 h 1216"/>
                      <a:gd name="T14" fmla="*/ 537 w 699"/>
                      <a:gd name="T15" fmla="*/ 1162 h 1216"/>
                      <a:gd name="T16" fmla="*/ 383 w 699"/>
                      <a:gd name="T17" fmla="*/ 1016 h 1216"/>
                      <a:gd name="T18" fmla="*/ 284 w 699"/>
                      <a:gd name="T19" fmla="*/ 878 h 1216"/>
                      <a:gd name="T20" fmla="*/ 237 w 699"/>
                      <a:gd name="T21" fmla="*/ 769 h 1216"/>
                      <a:gd name="T22" fmla="*/ 206 w 699"/>
                      <a:gd name="T23" fmla="*/ 585 h 1216"/>
                      <a:gd name="T24" fmla="*/ 206 w 699"/>
                      <a:gd name="T25" fmla="*/ 346 h 1216"/>
                      <a:gd name="T26" fmla="*/ 198 w 699"/>
                      <a:gd name="T27" fmla="*/ 285 h 1216"/>
                      <a:gd name="T28" fmla="*/ 153 w 699"/>
                      <a:gd name="T29" fmla="*/ 239 h 1216"/>
                      <a:gd name="T30" fmla="*/ 22 w 699"/>
                      <a:gd name="T31" fmla="*/ 247 h 1216"/>
                      <a:gd name="T32" fmla="*/ 0 w 699"/>
                      <a:gd name="T33" fmla="*/ 223 h 1216"/>
                      <a:gd name="T34" fmla="*/ 29 w 699"/>
                      <a:gd name="T35" fmla="*/ 208 h 1216"/>
                      <a:gd name="T36" fmla="*/ 122 w 699"/>
                      <a:gd name="T37" fmla="*/ 200 h 1216"/>
                      <a:gd name="T38" fmla="*/ 138 w 699"/>
                      <a:gd name="T39" fmla="*/ 185 h 1216"/>
                      <a:gd name="T40" fmla="*/ 6 w 699"/>
                      <a:gd name="T41" fmla="*/ 107 h 1216"/>
                      <a:gd name="T42" fmla="*/ 6 w 699"/>
                      <a:gd name="T43" fmla="*/ 77 h 1216"/>
                      <a:gd name="T44" fmla="*/ 29 w 699"/>
                      <a:gd name="T45" fmla="*/ 70 h 1216"/>
                      <a:gd name="T46" fmla="*/ 138 w 699"/>
                      <a:gd name="T47" fmla="*/ 130 h 1216"/>
                      <a:gd name="T48" fmla="*/ 161 w 699"/>
                      <a:gd name="T49" fmla="*/ 123 h 1216"/>
                      <a:gd name="T50" fmla="*/ 138 w 699"/>
                      <a:gd name="T51" fmla="*/ 8 h 1216"/>
                      <a:gd name="T52" fmla="*/ 153 w 699"/>
                      <a:gd name="T53" fmla="*/ 0 h 1216"/>
                      <a:gd name="T54" fmla="*/ 169 w 699"/>
                      <a:gd name="T55" fmla="*/ 8 h 1216"/>
                      <a:gd name="T56" fmla="*/ 198 w 699"/>
                      <a:gd name="T57" fmla="*/ 123 h 1216"/>
                      <a:gd name="T58" fmla="*/ 222 w 699"/>
                      <a:gd name="T59" fmla="*/ 130 h 1216"/>
                      <a:gd name="T60" fmla="*/ 284 w 699"/>
                      <a:gd name="T61" fmla="*/ 8 h 1216"/>
                      <a:gd name="T62" fmla="*/ 299 w 699"/>
                      <a:gd name="T63" fmla="*/ 8 h 1216"/>
                      <a:gd name="T64" fmla="*/ 299 w 699"/>
                      <a:gd name="T65" fmla="*/ 46 h 1216"/>
                      <a:gd name="T66" fmla="*/ 260 w 699"/>
                      <a:gd name="T67" fmla="*/ 146 h 1216"/>
                      <a:gd name="T68" fmla="*/ 260 w 699"/>
                      <a:gd name="T69" fmla="*/ 200 h 1216"/>
                      <a:gd name="T70" fmla="*/ 276 w 699"/>
                      <a:gd name="T71" fmla="*/ 270 h 1216"/>
                      <a:gd name="T72" fmla="*/ 268 w 699"/>
                      <a:gd name="T73" fmla="*/ 361 h 1216"/>
                      <a:gd name="T74" fmla="*/ 276 w 699"/>
                      <a:gd name="T75" fmla="*/ 531 h 1216"/>
                      <a:gd name="T76" fmla="*/ 291 w 699"/>
                      <a:gd name="T77" fmla="*/ 639 h 1216"/>
                      <a:gd name="T78" fmla="*/ 330 w 699"/>
                      <a:gd name="T79" fmla="*/ 762 h 1216"/>
                      <a:gd name="T80" fmla="*/ 383 w 699"/>
                      <a:gd name="T81" fmla="*/ 855 h 1216"/>
                      <a:gd name="T82" fmla="*/ 445 w 699"/>
                      <a:gd name="T83" fmla="*/ 923 h 121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699"/>
                      <a:gd name="T127" fmla="*/ 0 h 1216"/>
                      <a:gd name="T128" fmla="*/ 699 w 699"/>
                      <a:gd name="T129" fmla="*/ 1216 h 121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699" h="1216">
                        <a:moveTo>
                          <a:pt x="445" y="923"/>
                        </a:moveTo>
                        <a:lnTo>
                          <a:pt x="560" y="1039"/>
                        </a:lnTo>
                        <a:lnTo>
                          <a:pt x="606" y="1039"/>
                        </a:lnTo>
                        <a:lnTo>
                          <a:pt x="684" y="1086"/>
                        </a:lnTo>
                        <a:lnTo>
                          <a:pt x="699" y="1139"/>
                        </a:lnTo>
                        <a:lnTo>
                          <a:pt x="676" y="1208"/>
                        </a:lnTo>
                        <a:lnTo>
                          <a:pt x="614" y="1216"/>
                        </a:lnTo>
                        <a:lnTo>
                          <a:pt x="537" y="1162"/>
                        </a:lnTo>
                        <a:lnTo>
                          <a:pt x="383" y="1016"/>
                        </a:lnTo>
                        <a:lnTo>
                          <a:pt x="284" y="878"/>
                        </a:lnTo>
                        <a:lnTo>
                          <a:pt x="237" y="769"/>
                        </a:lnTo>
                        <a:lnTo>
                          <a:pt x="206" y="585"/>
                        </a:lnTo>
                        <a:lnTo>
                          <a:pt x="206" y="346"/>
                        </a:lnTo>
                        <a:lnTo>
                          <a:pt x="198" y="285"/>
                        </a:lnTo>
                        <a:lnTo>
                          <a:pt x="153" y="239"/>
                        </a:lnTo>
                        <a:lnTo>
                          <a:pt x="22" y="247"/>
                        </a:lnTo>
                        <a:lnTo>
                          <a:pt x="0" y="223"/>
                        </a:lnTo>
                        <a:lnTo>
                          <a:pt x="29" y="208"/>
                        </a:lnTo>
                        <a:lnTo>
                          <a:pt x="122" y="200"/>
                        </a:lnTo>
                        <a:lnTo>
                          <a:pt x="138" y="185"/>
                        </a:lnTo>
                        <a:lnTo>
                          <a:pt x="6" y="107"/>
                        </a:lnTo>
                        <a:lnTo>
                          <a:pt x="6" y="77"/>
                        </a:lnTo>
                        <a:lnTo>
                          <a:pt x="29" y="70"/>
                        </a:lnTo>
                        <a:lnTo>
                          <a:pt x="138" y="130"/>
                        </a:lnTo>
                        <a:lnTo>
                          <a:pt x="161" y="123"/>
                        </a:lnTo>
                        <a:lnTo>
                          <a:pt x="138" y="8"/>
                        </a:lnTo>
                        <a:lnTo>
                          <a:pt x="153" y="0"/>
                        </a:lnTo>
                        <a:lnTo>
                          <a:pt x="169" y="8"/>
                        </a:lnTo>
                        <a:lnTo>
                          <a:pt x="198" y="123"/>
                        </a:lnTo>
                        <a:lnTo>
                          <a:pt x="222" y="130"/>
                        </a:lnTo>
                        <a:lnTo>
                          <a:pt x="284" y="8"/>
                        </a:lnTo>
                        <a:lnTo>
                          <a:pt x="299" y="8"/>
                        </a:lnTo>
                        <a:lnTo>
                          <a:pt x="299" y="46"/>
                        </a:lnTo>
                        <a:lnTo>
                          <a:pt x="260" y="146"/>
                        </a:lnTo>
                        <a:lnTo>
                          <a:pt x="260" y="200"/>
                        </a:lnTo>
                        <a:lnTo>
                          <a:pt x="276" y="270"/>
                        </a:lnTo>
                        <a:lnTo>
                          <a:pt x="268" y="361"/>
                        </a:lnTo>
                        <a:lnTo>
                          <a:pt x="276" y="531"/>
                        </a:lnTo>
                        <a:lnTo>
                          <a:pt x="291" y="639"/>
                        </a:lnTo>
                        <a:lnTo>
                          <a:pt x="330" y="762"/>
                        </a:lnTo>
                        <a:lnTo>
                          <a:pt x="383" y="855"/>
                        </a:lnTo>
                        <a:lnTo>
                          <a:pt x="445" y="923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2131" name="Freeform 196"/>
                  <p:cNvSpPr>
                    <a:spLocks noChangeAspect="1"/>
                  </p:cNvSpPr>
                  <p:nvPr/>
                </p:nvSpPr>
                <p:spPr bwMode="auto">
                  <a:xfrm rot="-2705309">
                    <a:off x="2793" y="1150"/>
                    <a:ext cx="620" cy="708"/>
                  </a:xfrm>
                  <a:custGeom>
                    <a:avLst/>
                    <a:gdLst>
                      <a:gd name="T0" fmla="*/ 15 w 915"/>
                      <a:gd name="T1" fmla="*/ 1008 h 1139"/>
                      <a:gd name="T2" fmla="*/ 0 w 915"/>
                      <a:gd name="T3" fmla="*/ 1061 h 1139"/>
                      <a:gd name="T4" fmla="*/ 15 w 915"/>
                      <a:gd name="T5" fmla="*/ 1139 h 1139"/>
                      <a:gd name="T6" fmla="*/ 70 w 915"/>
                      <a:gd name="T7" fmla="*/ 1139 h 1139"/>
                      <a:gd name="T8" fmla="*/ 231 w 915"/>
                      <a:gd name="T9" fmla="*/ 1108 h 1139"/>
                      <a:gd name="T10" fmla="*/ 408 w 915"/>
                      <a:gd name="T11" fmla="*/ 1046 h 1139"/>
                      <a:gd name="T12" fmla="*/ 554 w 915"/>
                      <a:gd name="T13" fmla="*/ 946 h 1139"/>
                      <a:gd name="T14" fmla="*/ 639 w 915"/>
                      <a:gd name="T15" fmla="*/ 816 h 1139"/>
                      <a:gd name="T16" fmla="*/ 715 w 915"/>
                      <a:gd name="T17" fmla="*/ 593 h 1139"/>
                      <a:gd name="T18" fmla="*/ 738 w 915"/>
                      <a:gd name="T19" fmla="*/ 385 h 1139"/>
                      <a:gd name="T20" fmla="*/ 738 w 915"/>
                      <a:gd name="T21" fmla="*/ 285 h 1139"/>
                      <a:gd name="T22" fmla="*/ 777 w 915"/>
                      <a:gd name="T23" fmla="*/ 224 h 1139"/>
                      <a:gd name="T24" fmla="*/ 845 w 915"/>
                      <a:gd name="T25" fmla="*/ 200 h 1139"/>
                      <a:gd name="T26" fmla="*/ 907 w 915"/>
                      <a:gd name="T27" fmla="*/ 200 h 1139"/>
                      <a:gd name="T28" fmla="*/ 915 w 915"/>
                      <a:gd name="T29" fmla="*/ 169 h 1139"/>
                      <a:gd name="T30" fmla="*/ 823 w 915"/>
                      <a:gd name="T31" fmla="*/ 177 h 1139"/>
                      <a:gd name="T32" fmla="*/ 808 w 915"/>
                      <a:gd name="T33" fmla="*/ 154 h 1139"/>
                      <a:gd name="T34" fmla="*/ 884 w 915"/>
                      <a:gd name="T35" fmla="*/ 70 h 1139"/>
                      <a:gd name="T36" fmla="*/ 868 w 915"/>
                      <a:gd name="T37" fmla="*/ 47 h 1139"/>
                      <a:gd name="T38" fmla="*/ 853 w 915"/>
                      <a:gd name="T39" fmla="*/ 62 h 1139"/>
                      <a:gd name="T40" fmla="*/ 792 w 915"/>
                      <a:gd name="T41" fmla="*/ 123 h 1139"/>
                      <a:gd name="T42" fmla="*/ 777 w 915"/>
                      <a:gd name="T43" fmla="*/ 123 h 1139"/>
                      <a:gd name="T44" fmla="*/ 777 w 915"/>
                      <a:gd name="T45" fmla="*/ 16 h 1139"/>
                      <a:gd name="T46" fmla="*/ 761 w 915"/>
                      <a:gd name="T47" fmla="*/ 0 h 1139"/>
                      <a:gd name="T48" fmla="*/ 738 w 915"/>
                      <a:gd name="T49" fmla="*/ 8 h 1139"/>
                      <a:gd name="T50" fmla="*/ 746 w 915"/>
                      <a:gd name="T51" fmla="*/ 123 h 1139"/>
                      <a:gd name="T52" fmla="*/ 730 w 915"/>
                      <a:gd name="T53" fmla="*/ 131 h 1139"/>
                      <a:gd name="T54" fmla="*/ 668 w 915"/>
                      <a:gd name="T55" fmla="*/ 70 h 1139"/>
                      <a:gd name="T56" fmla="*/ 623 w 915"/>
                      <a:gd name="T57" fmla="*/ 62 h 1139"/>
                      <a:gd name="T58" fmla="*/ 631 w 915"/>
                      <a:gd name="T59" fmla="*/ 93 h 1139"/>
                      <a:gd name="T60" fmla="*/ 699 w 915"/>
                      <a:gd name="T61" fmla="*/ 162 h 1139"/>
                      <a:gd name="T62" fmla="*/ 699 w 915"/>
                      <a:gd name="T63" fmla="*/ 200 h 1139"/>
                      <a:gd name="T64" fmla="*/ 676 w 915"/>
                      <a:gd name="T65" fmla="*/ 278 h 1139"/>
                      <a:gd name="T66" fmla="*/ 676 w 915"/>
                      <a:gd name="T67" fmla="*/ 346 h 1139"/>
                      <a:gd name="T68" fmla="*/ 676 w 915"/>
                      <a:gd name="T69" fmla="*/ 462 h 1139"/>
                      <a:gd name="T70" fmla="*/ 645 w 915"/>
                      <a:gd name="T71" fmla="*/ 608 h 1139"/>
                      <a:gd name="T72" fmla="*/ 615 w 915"/>
                      <a:gd name="T73" fmla="*/ 700 h 1139"/>
                      <a:gd name="T74" fmla="*/ 561 w 915"/>
                      <a:gd name="T75" fmla="*/ 816 h 1139"/>
                      <a:gd name="T76" fmla="*/ 499 w 915"/>
                      <a:gd name="T77" fmla="*/ 908 h 1139"/>
                      <a:gd name="T78" fmla="*/ 454 w 915"/>
                      <a:gd name="T79" fmla="*/ 954 h 1139"/>
                      <a:gd name="T80" fmla="*/ 330 w 915"/>
                      <a:gd name="T81" fmla="*/ 993 h 1139"/>
                      <a:gd name="T82" fmla="*/ 215 w 915"/>
                      <a:gd name="T83" fmla="*/ 1008 h 1139"/>
                      <a:gd name="T84" fmla="*/ 99 w 915"/>
                      <a:gd name="T85" fmla="*/ 1024 h 1139"/>
                      <a:gd name="T86" fmla="*/ 15 w 915"/>
                      <a:gd name="T87" fmla="*/ 1008 h 1139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915"/>
                      <a:gd name="T133" fmla="*/ 0 h 1139"/>
                      <a:gd name="T134" fmla="*/ 915 w 915"/>
                      <a:gd name="T135" fmla="*/ 1139 h 1139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915" h="1139">
                        <a:moveTo>
                          <a:pt x="15" y="1008"/>
                        </a:moveTo>
                        <a:lnTo>
                          <a:pt x="0" y="1061"/>
                        </a:lnTo>
                        <a:lnTo>
                          <a:pt x="15" y="1139"/>
                        </a:lnTo>
                        <a:lnTo>
                          <a:pt x="70" y="1139"/>
                        </a:lnTo>
                        <a:lnTo>
                          <a:pt x="231" y="1108"/>
                        </a:lnTo>
                        <a:lnTo>
                          <a:pt x="408" y="1046"/>
                        </a:lnTo>
                        <a:lnTo>
                          <a:pt x="554" y="946"/>
                        </a:lnTo>
                        <a:lnTo>
                          <a:pt x="639" y="816"/>
                        </a:lnTo>
                        <a:lnTo>
                          <a:pt x="715" y="593"/>
                        </a:lnTo>
                        <a:lnTo>
                          <a:pt x="738" y="385"/>
                        </a:lnTo>
                        <a:lnTo>
                          <a:pt x="738" y="285"/>
                        </a:lnTo>
                        <a:lnTo>
                          <a:pt x="777" y="224"/>
                        </a:lnTo>
                        <a:lnTo>
                          <a:pt x="845" y="200"/>
                        </a:lnTo>
                        <a:lnTo>
                          <a:pt x="907" y="200"/>
                        </a:lnTo>
                        <a:lnTo>
                          <a:pt x="915" y="169"/>
                        </a:lnTo>
                        <a:lnTo>
                          <a:pt x="823" y="177"/>
                        </a:lnTo>
                        <a:lnTo>
                          <a:pt x="808" y="154"/>
                        </a:lnTo>
                        <a:lnTo>
                          <a:pt x="884" y="70"/>
                        </a:lnTo>
                        <a:lnTo>
                          <a:pt x="868" y="47"/>
                        </a:lnTo>
                        <a:lnTo>
                          <a:pt x="853" y="62"/>
                        </a:lnTo>
                        <a:lnTo>
                          <a:pt x="792" y="123"/>
                        </a:lnTo>
                        <a:lnTo>
                          <a:pt x="777" y="123"/>
                        </a:lnTo>
                        <a:lnTo>
                          <a:pt x="777" y="16"/>
                        </a:lnTo>
                        <a:lnTo>
                          <a:pt x="761" y="0"/>
                        </a:lnTo>
                        <a:lnTo>
                          <a:pt x="738" y="8"/>
                        </a:lnTo>
                        <a:lnTo>
                          <a:pt x="746" y="123"/>
                        </a:lnTo>
                        <a:lnTo>
                          <a:pt x="730" y="131"/>
                        </a:lnTo>
                        <a:lnTo>
                          <a:pt x="668" y="70"/>
                        </a:lnTo>
                        <a:lnTo>
                          <a:pt x="623" y="62"/>
                        </a:lnTo>
                        <a:lnTo>
                          <a:pt x="631" y="93"/>
                        </a:lnTo>
                        <a:lnTo>
                          <a:pt x="699" y="162"/>
                        </a:lnTo>
                        <a:lnTo>
                          <a:pt x="699" y="200"/>
                        </a:lnTo>
                        <a:lnTo>
                          <a:pt x="676" y="278"/>
                        </a:lnTo>
                        <a:lnTo>
                          <a:pt x="676" y="346"/>
                        </a:lnTo>
                        <a:lnTo>
                          <a:pt x="676" y="462"/>
                        </a:lnTo>
                        <a:lnTo>
                          <a:pt x="645" y="608"/>
                        </a:lnTo>
                        <a:lnTo>
                          <a:pt x="615" y="700"/>
                        </a:lnTo>
                        <a:lnTo>
                          <a:pt x="561" y="816"/>
                        </a:lnTo>
                        <a:lnTo>
                          <a:pt x="499" y="908"/>
                        </a:lnTo>
                        <a:lnTo>
                          <a:pt x="454" y="954"/>
                        </a:lnTo>
                        <a:lnTo>
                          <a:pt x="330" y="993"/>
                        </a:lnTo>
                        <a:lnTo>
                          <a:pt x="215" y="1008"/>
                        </a:lnTo>
                        <a:lnTo>
                          <a:pt x="99" y="1024"/>
                        </a:lnTo>
                        <a:lnTo>
                          <a:pt x="15" y="1008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kumimoji="1" sz="3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  <p:sp>
            <p:nvSpPr>
              <p:cNvPr id="2122" name="Oval 197"/>
              <p:cNvSpPr>
                <a:spLocks noChangeAspect="1" noChangeArrowheads="1"/>
              </p:cNvSpPr>
              <p:nvPr/>
            </p:nvSpPr>
            <p:spPr bwMode="auto">
              <a:xfrm>
                <a:off x="2496" y="1104"/>
                <a:ext cx="912" cy="912"/>
              </a:xfrm>
              <a:prstGeom prst="ellipse">
                <a:avLst/>
              </a:prstGeom>
              <a:noFill/>
              <a:ln w="63500">
                <a:solidFill>
                  <a:srgbClr val="3399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115" name="Group 198"/>
            <p:cNvGrpSpPr>
              <a:grpSpLocks/>
            </p:cNvGrpSpPr>
            <p:nvPr/>
          </p:nvGrpSpPr>
          <p:grpSpPr bwMode="auto">
            <a:xfrm>
              <a:off x="4368" y="2112"/>
              <a:ext cx="432" cy="240"/>
              <a:chOff x="-1152" y="3504"/>
              <a:chExt cx="432" cy="240"/>
            </a:xfrm>
          </p:grpSpPr>
          <p:grpSp>
            <p:nvGrpSpPr>
              <p:cNvPr id="2116" name="Group 199"/>
              <p:cNvGrpSpPr>
                <a:grpSpLocks noChangeAspect="1"/>
              </p:cNvGrpSpPr>
              <p:nvPr/>
            </p:nvGrpSpPr>
            <p:grpSpPr bwMode="auto">
              <a:xfrm>
                <a:off x="-1075" y="3504"/>
                <a:ext cx="256" cy="210"/>
                <a:chOff x="1728" y="2064"/>
                <a:chExt cx="768" cy="672"/>
              </a:xfrm>
            </p:grpSpPr>
            <p:sp>
              <p:nvSpPr>
                <p:cNvPr id="2119" name="AutoShape 200"/>
                <p:cNvSpPr>
                  <a:spLocks noChangeAspect="1" noChangeArrowheads="1"/>
                </p:cNvSpPr>
                <p:nvPr/>
              </p:nvSpPr>
              <p:spPr bwMode="auto">
                <a:xfrm>
                  <a:off x="1728" y="2064"/>
                  <a:ext cx="768" cy="576"/>
                </a:xfrm>
                <a:prstGeom prst="horizontalScroll">
                  <a:avLst>
                    <a:gd name="adj" fmla="val 12500"/>
                  </a:avLst>
                </a:prstGeom>
                <a:solidFill>
                  <a:srgbClr val="FFFFFF"/>
                </a:solidFill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kumimoji="0" lang="en-US" altLang="en-US" sz="2400" baseline="-8000">
                      <a:solidFill>
                        <a:schemeClr val="bg2"/>
                      </a:solidFill>
                    </a:rPr>
                    <a:t>Exit</a:t>
                  </a:r>
                  <a:endParaRPr kumimoji="0" lang="en-CA" altLang="en-US" sz="2400" baseline="-80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2120" name="Line 201"/>
                <p:cNvSpPr>
                  <a:spLocks noChangeAspect="1" noChangeShapeType="1"/>
                </p:cNvSpPr>
                <p:nvPr/>
              </p:nvSpPr>
              <p:spPr bwMode="auto">
                <a:xfrm>
                  <a:off x="2112" y="2592"/>
                  <a:ext cx="0" cy="144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17" name="Line 202"/>
              <p:cNvSpPr>
                <a:spLocks noChangeShapeType="1"/>
              </p:cNvSpPr>
              <p:nvPr/>
            </p:nvSpPr>
            <p:spPr bwMode="auto">
              <a:xfrm flipH="1" flipV="1">
                <a:off x="-1152" y="3504"/>
                <a:ext cx="432" cy="240"/>
              </a:xfrm>
              <a:prstGeom prst="line">
                <a:avLst/>
              </a:prstGeom>
              <a:noFill/>
              <a:ln w="222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8" name="Line 203"/>
              <p:cNvSpPr>
                <a:spLocks noChangeShapeType="1"/>
              </p:cNvSpPr>
              <p:nvPr/>
            </p:nvSpPr>
            <p:spPr bwMode="auto">
              <a:xfrm flipV="1">
                <a:off x="-1152" y="3504"/>
                <a:ext cx="432" cy="240"/>
              </a:xfrm>
              <a:prstGeom prst="line">
                <a:avLst/>
              </a:prstGeom>
              <a:noFill/>
              <a:ln w="222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81" name="Group 204"/>
          <p:cNvGrpSpPr>
            <a:grpSpLocks/>
          </p:cNvGrpSpPr>
          <p:nvPr/>
        </p:nvGrpSpPr>
        <p:grpSpPr bwMode="auto">
          <a:xfrm>
            <a:off x="838200" y="5181600"/>
            <a:ext cx="1439863" cy="1439863"/>
            <a:chOff x="528" y="3264"/>
            <a:chExt cx="907" cy="907"/>
          </a:xfrm>
        </p:grpSpPr>
        <p:grpSp>
          <p:nvGrpSpPr>
            <p:cNvPr id="2094" name="Group 205"/>
            <p:cNvGrpSpPr>
              <a:grpSpLocks/>
            </p:cNvGrpSpPr>
            <p:nvPr/>
          </p:nvGrpSpPr>
          <p:grpSpPr bwMode="auto">
            <a:xfrm>
              <a:off x="528" y="3264"/>
              <a:ext cx="907" cy="907"/>
              <a:chOff x="3120" y="1872"/>
              <a:chExt cx="907" cy="907"/>
            </a:xfrm>
          </p:grpSpPr>
          <p:sp>
            <p:nvSpPr>
              <p:cNvPr id="2101" name="Freeform 206"/>
              <p:cNvSpPr>
                <a:spLocks noChangeAspect="1"/>
              </p:cNvSpPr>
              <p:nvPr/>
            </p:nvSpPr>
            <p:spPr bwMode="auto">
              <a:xfrm>
                <a:off x="3453" y="2386"/>
                <a:ext cx="225" cy="63"/>
              </a:xfrm>
              <a:custGeom>
                <a:avLst/>
                <a:gdLst>
                  <a:gd name="T0" fmla="*/ 0 w 672"/>
                  <a:gd name="T1" fmla="*/ 192 h 200"/>
                  <a:gd name="T2" fmla="*/ 432 w 672"/>
                  <a:gd name="T3" fmla="*/ 0 h 200"/>
                  <a:gd name="T4" fmla="*/ 384 w 672"/>
                  <a:gd name="T5" fmla="*/ 192 h 200"/>
                  <a:gd name="T6" fmla="*/ 672 w 672"/>
                  <a:gd name="T7" fmla="*/ 48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2"/>
                  <a:gd name="T13" fmla="*/ 0 h 200"/>
                  <a:gd name="T14" fmla="*/ 672 w 672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2" h="200">
                    <a:moveTo>
                      <a:pt x="0" y="192"/>
                    </a:moveTo>
                    <a:cubicBezTo>
                      <a:pt x="184" y="96"/>
                      <a:pt x="368" y="0"/>
                      <a:pt x="432" y="0"/>
                    </a:cubicBezTo>
                    <a:cubicBezTo>
                      <a:pt x="496" y="0"/>
                      <a:pt x="344" y="184"/>
                      <a:pt x="384" y="192"/>
                    </a:cubicBezTo>
                    <a:cubicBezTo>
                      <a:pt x="424" y="200"/>
                      <a:pt x="548" y="124"/>
                      <a:pt x="672" y="48"/>
                    </a:cubicBezTo>
                  </a:path>
                </a:pathLst>
              </a:custGeom>
              <a:noFill/>
              <a:ln w="254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2102" name="Group 207"/>
              <p:cNvGrpSpPr>
                <a:grpSpLocks/>
              </p:cNvGrpSpPr>
              <p:nvPr/>
            </p:nvGrpSpPr>
            <p:grpSpPr bwMode="auto">
              <a:xfrm>
                <a:off x="3469" y="2146"/>
                <a:ext cx="249" cy="285"/>
                <a:chOff x="3469" y="2146"/>
                <a:chExt cx="249" cy="285"/>
              </a:xfrm>
            </p:grpSpPr>
            <p:sp>
              <p:nvSpPr>
                <p:cNvPr id="2108" name="Freeform 208"/>
                <p:cNvSpPr>
                  <a:spLocks/>
                </p:cNvSpPr>
                <p:nvPr/>
              </p:nvSpPr>
              <p:spPr bwMode="auto">
                <a:xfrm>
                  <a:off x="3590" y="2187"/>
                  <a:ext cx="67" cy="63"/>
                </a:xfrm>
                <a:custGeom>
                  <a:avLst/>
                  <a:gdLst>
                    <a:gd name="T0" fmla="*/ 390 w 603"/>
                    <a:gd name="T1" fmla="*/ 270 h 570"/>
                    <a:gd name="T2" fmla="*/ 374 w 603"/>
                    <a:gd name="T3" fmla="*/ 166 h 570"/>
                    <a:gd name="T4" fmla="*/ 343 w 603"/>
                    <a:gd name="T5" fmla="*/ 72 h 570"/>
                    <a:gd name="T6" fmla="*/ 286 w 603"/>
                    <a:gd name="T7" fmla="*/ 22 h 570"/>
                    <a:gd name="T8" fmla="*/ 186 w 603"/>
                    <a:gd name="T9" fmla="*/ 0 h 570"/>
                    <a:gd name="T10" fmla="*/ 100 w 603"/>
                    <a:gd name="T11" fmla="*/ 22 h 570"/>
                    <a:gd name="T12" fmla="*/ 19 w 603"/>
                    <a:gd name="T13" fmla="*/ 115 h 570"/>
                    <a:gd name="T14" fmla="*/ 0 w 603"/>
                    <a:gd name="T15" fmla="*/ 227 h 570"/>
                    <a:gd name="T16" fmla="*/ 19 w 603"/>
                    <a:gd name="T17" fmla="*/ 346 h 570"/>
                    <a:gd name="T18" fmla="*/ 50 w 603"/>
                    <a:gd name="T19" fmla="*/ 419 h 570"/>
                    <a:gd name="T20" fmla="*/ 89 w 603"/>
                    <a:gd name="T21" fmla="*/ 494 h 570"/>
                    <a:gd name="T22" fmla="*/ 131 w 603"/>
                    <a:gd name="T23" fmla="*/ 545 h 570"/>
                    <a:gd name="T24" fmla="*/ 178 w 603"/>
                    <a:gd name="T25" fmla="*/ 570 h 570"/>
                    <a:gd name="T26" fmla="*/ 243 w 603"/>
                    <a:gd name="T27" fmla="*/ 548 h 570"/>
                    <a:gd name="T28" fmla="*/ 309 w 603"/>
                    <a:gd name="T29" fmla="*/ 497 h 570"/>
                    <a:gd name="T30" fmla="*/ 351 w 603"/>
                    <a:gd name="T31" fmla="*/ 426 h 570"/>
                    <a:gd name="T32" fmla="*/ 390 w 603"/>
                    <a:gd name="T33" fmla="*/ 365 h 570"/>
                    <a:gd name="T34" fmla="*/ 402 w 603"/>
                    <a:gd name="T35" fmla="*/ 328 h 570"/>
                    <a:gd name="T36" fmla="*/ 567 w 603"/>
                    <a:gd name="T37" fmla="*/ 275 h 570"/>
                    <a:gd name="T38" fmla="*/ 603 w 603"/>
                    <a:gd name="T39" fmla="*/ 253 h 570"/>
                    <a:gd name="T40" fmla="*/ 583 w 603"/>
                    <a:gd name="T41" fmla="*/ 220 h 570"/>
                    <a:gd name="T42" fmla="*/ 390 w 603"/>
                    <a:gd name="T43" fmla="*/ 270 h 57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03"/>
                    <a:gd name="T67" fmla="*/ 0 h 570"/>
                    <a:gd name="T68" fmla="*/ 603 w 603"/>
                    <a:gd name="T69" fmla="*/ 570 h 57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03" h="570">
                      <a:moveTo>
                        <a:pt x="390" y="270"/>
                      </a:moveTo>
                      <a:lnTo>
                        <a:pt x="374" y="166"/>
                      </a:lnTo>
                      <a:lnTo>
                        <a:pt x="343" y="72"/>
                      </a:lnTo>
                      <a:lnTo>
                        <a:pt x="286" y="22"/>
                      </a:lnTo>
                      <a:lnTo>
                        <a:pt x="186" y="0"/>
                      </a:lnTo>
                      <a:lnTo>
                        <a:pt x="100" y="22"/>
                      </a:lnTo>
                      <a:lnTo>
                        <a:pt x="19" y="115"/>
                      </a:lnTo>
                      <a:lnTo>
                        <a:pt x="0" y="227"/>
                      </a:lnTo>
                      <a:lnTo>
                        <a:pt x="19" y="346"/>
                      </a:lnTo>
                      <a:lnTo>
                        <a:pt x="50" y="419"/>
                      </a:lnTo>
                      <a:lnTo>
                        <a:pt x="89" y="494"/>
                      </a:lnTo>
                      <a:lnTo>
                        <a:pt x="131" y="545"/>
                      </a:lnTo>
                      <a:lnTo>
                        <a:pt x="178" y="570"/>
                      </a:lnTo>
                      <a:lnTo>
                        <a:pt x="243" y="548"/>
                      </a:lnTo>
                      <a:lnTo>
                        <a:pt x="309" y="497"/>
                      </a:lnTo>
                      <a:lnTo>
                        <a:pt x="351" y="426"/>
                      </a:lnTo>
                      <a:lnTo>
                        <a:pt x="390" y="365"/>
                      </a:lnTo>
                      <a:lnTo>
                        <a:pt x="402" y="328"/>
                      </a:lnTo>
                      <a:lnTo>
                        <a:pt x="567" y="275"/>
                      </a:lnTo>
                      <a:lnTo>
                        <a:pt x="603" y="253"/>
                      </a:lnTo>
                      <a:lnTo>
                        <a:pt x="583" y="220"/>
                      </a:lnTo>
                      <a:lnTo>
                        <a:pt x="390" y="27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09" name="Freeform 209"/>
                <p:cNvSpPr>
                  <a:spLocks/>
                </p:cNvSpPr>
                <p:nvPr/>
              </p:nvSpPr>
              <p:spPr bwMode="auto">
                <a:xfrm>
                  <a:off x="3557" y="2255"/>
                  <a:ext cx="69" cy="113"/>
                </a:xfrm>
                <a:custGeom>
                  <a:avLst/>
                  <a:gdLst>
                    <a:gd name="T0" fmla="*/ 209 w 622"/>
                    <a:gd name="T1" fmla="*/ 152 h 1018"/>
                    <a:gd name="T2" fmla="*/ 285 w 622"/>
                    <a:gd name="T3" fmla="*/ 76 h 1018"/>
                    <a:gd name="T4" fmla="*/ 413 w 622"/>
                    <a:gd name="T5" fmla="*/ 4 h 1018"/>
                    <a:gd name="T6" fmla="*/ 471 w 622"/>
                    <a:gd name="T7" fmla="*/ 0 h 1018"/>
                    <a:gd name="T8" fmla="*/ 575 w 622"/>
                    <a:gd name="T9" fmla="*/ 33 h 1018"/>
                    <a:gd name="T10" fmla="*/ 622 w 622"/>
                    <a:gd name="T11" fmla="*/ 80 h 1018"/>
                    <a:gd name="T12" fmla="*/ 622 w 622"/>
                    <a:gd name="T13" fmla="*/ 152 h 1018"/>
                    <a:gd name="T14" fmla="*/ 544 w 622"/>
                    <a:gd name="T15" fmla="*/ 285 h 1018"/>
                    <a:gd name="T16" fmla="*/ 460 w 622"/>
                    <a:gd name="T17" fmla="*/ 390 h 1018"/>
                    <a:gd name="T18" fmla="*/ 424 w 622"/>
                    <a:gd name="T19" fmla="*/ 477 h 1018"/>
                    <a:gd name="T20" fmla="*/ 401 w 622"/>
                    <a:gd name="T21" fmla="*/ 578 h 1018"/>
                    <a:gd name="T22" fmla="*/ 424 w 622"/>
                    <a:gd name="T23" fmla="*/ 675 h 1018"/>
                    <a:gd name="T24" fmla="*/ 447 w 622"/>
                    <a:gd name="T25" fmla="*/ 769 h 1018"/>
                    <a:gd name="T26" fmla="*/ 447 w 622"/>
                    <a:gd name="T27" fmla="*/ 877 h 1018"/>
                    <a:gd name="T28" fmla="*/ 413 w 622"/>
                    <a:gd name="T29" fmla="*/ 942 h 1018"/>
                    <a:gd name="T30" fmla="*/ 335 w 622"/>
                    <a:gd name="T31" fmla="*/ 979 h 1018"/>
                    <a:gd name="T32" fmla="*/ 243 w 622"/>
                    <a:gd name="T33" fmla="*/ 1018 h 1018"/>
                    <a:gd name="T34" fmla="*/ 158 w 622"/>
                    <a:gd name="T35" fmla="*/ 1018 h 1018"/>
                    <a:gd name="T36" fmla="*/ 100 w 622"/>
                    <a:gd name="T37" fmla="*/ 989 h 1018"/>
                    <a:gd name="T38" fmla="*/ 24 w 622"/>
                    <a:gd name="T39" fmla="*/ 870 h 1018"/>
                    <a:gd name="T40" fmla="*/ 0 w 622"/>
                    <a:gd name="T41" fmla="*/ 748 h 1018"/>
                    <a:gd name="T42" fmla="*/ 8 w 622"/>
                    <a:gd name="T43" fmla="*/ 589 h 1018"/>
                    <a:gd name="T44" fmla="*/ 66 w 622"/>
                    <a:gd name="T45" fmla="*/ 390 h 1018"/>
                    <a:gd name="T46" fmla="*/ 123 w 622"/>
                    <a:gd name="T47" fmla="*/ 261 h 1018"/>
                    <a:gd name="T48" fmla="*/ 209 w 622"/>
                    <a:gd name="T49" fmla="*/ 152 h 101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22"/>
                    <a:gd name="T76" fmla="*/ 0 h 1018"/>
                    <a:gd name="T77" fmla="*/ 622 w 622"/>
                    <a:gd name="T78" fmla="*/ 1018 h 1018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22" h="1018">
                      <a:moveTo>
                        <a:pt x="209" y="152"/>
                      </a:moveTo>
                      <a:lnTo>
                        <a:pt x="285" y="76"/>
                      </a:lnTo>
                      <a:lnTo>
                        <a:pt x="413" y="4"/>
                      </a:lnTo>
                      <a:lnTo>
                        <a:pt x="471" y="0"/>
                      </a:lnTo>
                      <a:lnTo>
                        <a:pt x="575" y="33"/>
                      </a:lnTo>
                      <a:lnTo>
                        <a:pt x="622" y="80"/>
                      </a:lnTo>
                      <a:lnTo>
                        <a:pt x="622" y="152"/>
                      </a:lnTo>
                      <a:lnTo>
                        <a:pt x="544" y="285"/>
                      </a:lnTo>
                      <a:lnTo>
                        <a:pt x="460" y="390"/>
                      </a:lnTo>
                      <a:lnTo>
                        <a:pt x="424" y="477"/>
                      </a:lnTo>
                      <a:lnTo>
                        <a:pt x="401" y="578"/>
                      </a:lnTo>
                      <a:lnTo>
                        <a:pt x="424" y="675"/>
                      </a:lnTo>
                      <a:lnTo>
                        <a:pt x="447" y="769"/>
                      </a:lnTo>
                      <a:lnTo>
                        <a:pt x="447" y="877"/>
                      </a:lnTo>
                      <a:lnTo>
                        <a:pt x="413" y="942"/>
                      </a:lnTo>
                      <a:lnTo>
                        <a:pt x="335" y="979"/>
                      </a:lnTo>
                      <a:lnTo>
                        <a:pt x="243" y="1018"/>
                      </a:lnTo>
                      <a:lnTo>
                        <a:pt x="158" y="1018"/>
                      </a:lnTo>
                      <a:lnTo>
                        <a:pt x="100" y="989"/>
                      </a:lnTo>
                      <a:lnTo>
                        <a:pt x="24" y="870"/>
                      </a:lnTo>
                      <a:lnTo>
                        <a:pt x="0" y="748"/>
                      </a:lnTo>
                      <a:lnTo>
                        <a:pt x="8" y="589"/>
                      </a:lnTo>
                      <a:lnTo>
                        <a:pt x="66" y="390"/>
                      </a:lnTo>
                      <a:lnTo>
                        <a:pt x="123" y="261"/>
                      </a:lnTo>
                      <a:lnTo>
                        <a:pt x="209" y="15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10" name="Freeform 210"/>
                <p:cNvSpPr>
                  <a:spLocks/>
                </p:cNvSpPr>
                <p:nvPr/>
              </p:nvSpPr>
              <p:spPr bwMode="auto">
                <a:xfrm>
                  <a:off x="3562" y="2347"/>
                  <a:ext cx="87" cy="84"/>
                </a:xfrm>
                <a:custGeom>
                  <a:avLst/>
                  <a:gdLst>
                    <a:gd name="T0" fmla="*/ 0 w 784"/>
                    <a:gd name="T1" fmla="*/ 72 h 758"/>
                    <a:gd name="T2" fmla="*/ 65 w 784"/>
                    <a:gd name="T3" fmla="*/ 0 h 758"/>
                    <a:gd name="T4" fmla="*/ 163 w 784"/>
                    <a:gd name="T5" fmla="*/ 0 h 758"/>
                    <a:gd name="T6" fmla="*/ 344 w 784"/>
                    <a:gd name="T7" fmla="*/ 18 h 758"/>
                    <a:gd name="T8" fmla="*/ 557 w 784"/>
                    <a:gd name="T9" fmla="*/ 28 h 758"/>
                    <a:gd name="T10" fmla="*/ 638 w 784"/>
                    <a:gd name="T11" fmla="*/ 62 h 758"/>
                    <a:gd name="T12" fmla="*/ 672 w 784"/>
                    <a:gd name="T13" fmla="*/ 104 h 758"/>
                    <a:gd name="T14" fmla="*/ 680 w 784"/>
                    <a:gd name="T15" fmla="*/ 169 h 758"/>
                    <a:gd name="T16" fmla="*/ 656 w 784"/>
                    <a:gd name="T17" fmla="*/ 238 h 758"/>
                    <a:gd name="T18" fmla="*/ 591 w 784"/>
                    <a:gd name="T19" fmla="*/ 342 h 758"/>
                    <a:gd name="T20" fmla="*/ 506 w 784"/>
                    <a:gd name="T21" fmla="*/ 429 h 758"/>
                    <a:gd name="T22" fmla="*/ 440 w 784"/>
                    <a:gd name="T23" fmla="*/ 508 h 758"/>
                    <a:gd name="T24" fmla="*/ 414 w 784"/>
                    <a:gd name="T25" fmla="*/ 569 h 758"/>
                    <a:gd name="T26" fmla="*/ 394 w 784"/>
                    <a:gd name="T27" fmla="*/ 613 h 758"/>
                    <a:gd name="T28" fmla="*/ 401 w 784"/>
                    <a:gd name="T29" fmla="*/ 646 h 758"/>
                    <a:gd name="T30" fmla="*/ 406 w 784"/>
                    <a:gd name="T31" fmla="*/ 667 h 758"/>
                    <a:gd name="T32" fmla="*/ 483 w 784"/>
                    <a:gd name="T33" fmla="*/ 667 h 758"/>
                    <a:gd name="T34" fmla="*/ 603 w 784"/>
                    <a:gd name="T35" fmla="*/ 649 h 758"/>
                    <a:gd name="T36" fmla="*/ 680 w 784"/>
                    <a:gd name="T37" fmla="*/ 649 h 758"/>
                    <a:gd name="T38" fmla="*/ 761 w 784"/>
                    <a:gd name="T39" fmla="*/ 678 h 758"/>
                    <a:gd name="T40" fmla="*/ 784 w 784"/>
                    <a:gd name="T41" fmla="*/ 714 h 758"/>
                    <a:gd name="T42" fmla="*/ 761 w 784"/>
                    <a:gd name="T43" fmla="*/ 747 h 758"/>
                    <a:gd name="T44" fmla="*/ 726 w 784"/>
                    <a:gd name="T45" fmla="*/ 758 h 758"/>
                    <a:gd name="T46" fmla="*/ 672 w 784"/>
                    <a:gd name="T47" fmla="*/ 743 h 758"/>
                    <a:gd name="T48" fmla="*/ 599 w 784"/>
                    <a:gd name="T49" fmla="*/ 703 h 758"/>
                    <a:gd name="T50" fmla="*/ 521 w 784"/>
                    <a:gd name="T51" fmla="*/ 710 h 758"/>
                    <a:gd name="T52" fmla="*/ 394 w 784"/>
                    <a:gd name="T53" fmla="*/ 732 h 758"/>
                    <a:gd name="T54" fmla="*/ 356 w 784"/>
                    <a:gd name="T55" fmla="*/ 725 h 758"/>
                    <a:gd name="T56" fmla="*/ 336 w 784"/>
                    <a:gd name="T57" fmla="*/ 700 h 758"/>
                    <a:gd name="T58" fmla="*/ 336 w 784"/>
                    <a:gd name="T59" fmla="*/ 639 h 758"/>
                    <a:gd name="T60" fmla="*/ 336 w 784"/>
                    <a:gd name="T61" fmla="*/ 552 h 758"/>
                    <a:gd name="T62" fmla="*/ 390 w 784"/>
                    <a:gd name="T63" fmla="*/ 486 h 758"/>
                    <a:gd name="T64" fmla="*/ 471 w 784"/>
                    <a:gd name="T65" fmla="*/ 389 h 758"/>
                    <a:gd name="T66" fmla="*/ 541 w 784"/>
                    <a:gd name="T67" fmla="*/ 303 h 758"/>
                    <a:gd name="T68" fmla="*/ 588 w 784"/>
                    <a:gd name="T69" fmla="*/ 238 h 758"/>
                    <a:gd name="T70" fmla="*/ 611 w 784"/>
                    <a:gd name="T71" fmla="*/ 181 h 758"/>
                    <a:gd name="T72" fmla="*/ 599 w 784"/>
                    <a:gd name="T73" fmla="*/ 148 h 758"/>
                    <a:gd name="T74" fmla="*/ 568 w 784"/>
                    <a:gd name="T75" fmla="*/ 108 h 758"/>
                    <a:gd name="T76" fmla="*/ 521 w 784"/>
                    <a:gd name="T77" fmla="*/ 97 h 758"/>
                    <a:gd name="T78" fmla="*/ 471 w 784"/>
                    <a:gd name="T79" fmla="*/ 97 h 758"/>
                    <a:gd name="T80" fmla="*/ 359 w 784"/>
                    <a:gd name="T81" fmla="*/ 97 h 758"/>
                    <a:gd name="T82" fmla="*/ 193 w 784"/>
                    <a:gd name="T83" fmla="*/ 126 h 758"/>
                    <a:gd name="T84" fmla="*/ 70 w 784"/>
                    <a:gd name="T85" fmla="*/ 137 h 758"/>
                    <a:gd name="T86" fmla="*/ 20 w 784"/>
                    <a:gd name="T87" fmla="*/ 126 h 758"/>
                    <a:gd name="T88" fmla="*/ 0 w 784"/>
                    <a:gd name="T89" fmla="*/ 108 h 758"/>
                    <a:gd name="T90" fmla="*/ 0 w 784"/>
                    <a:gd name="T91" fmla="*/ 72 h 75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784"/>
                    <a:gd name="T139" fmla="*/ 0 h 758"/>
                    <a:gd name="T140" fmla="*/ 784 w 784"/>
                    <a:gd name="T141" fmla="*/ 758 h 75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784" h="758">
                      <a:moveTo>
                        <a:pt x="0" y="72"/>
                      </a:moveTo>
                      <a:lnTo>
                        <a:pt x="65" y="0"/>
                      </a:lnTo>
                      <a:lnTo>
                        <a:pt x="163" y="0"/>
                      </a:lnTo>
                      <a:lnTo>
                        <a:pt x="344" y="18"/>
                      </a:lnTo>
                      <a:lnTo>
                        <a:pt x="557" y="28"/>
                      </a:lnTo>
                      <a:lnTo>
                        <a:pt x="638" y="62"/>
                      </a:lnTo>
                      <a:lnTo>
                        <a:pt x="672" y="104"/>
                      </a:lnTo>
                      <a:lnTo>
                        <a:pt x="680" y="169"/>
                      </a:lnTo>
                      <a:lnTo>
                        <a:pt x="656" y="238"/>
                      </a:lnTo>
                      <a:lnTo>
                        <a:pt x="591" y="342"/>
                      </a:lnTo>
                      <a:lnTo>
                        <a:pt x="506" y="429"/>
                      </a:lnTo>
                      <a:lnTo>
                        <a:pt x="440" y="508"/>
                      </a:lnTo>
                      <a:lnTo>
                        <a:pt x="414" y="569"/>
                      </a:lnTo>
                      <a:lnTo>
                        <a:pt x="394" y="613"/>
                      </a:lnTo>
                      <a:lnTo>
                        <a:pt x="401" y="646"/>
                      </a:lnTo>
                      <a:lnTo>
                        <a:pt x="406" y="667"/>
                      </a:lnTo>
                      <a:lnTo>
                        <a:pt x="483" y="667"/>
                      </a:lnTo>
                      <a:lnTo>
                        <a:pt x="603" y="649"/>
                      </a:lnTo>
                      <a:lnTo>
                        <a:pt x="680" y="649"/>
                      </a:lnTo>
                      <a:lnTo>
                        <a:pt x="761" y="678"/>
                      </a:lnTo>
                      <a:lnTo>
                        <a:pt x="784" y="714"/>
                      </a:lnTo>
                      <a:lnTo>
                        <a:pt x="761" y="747"/>
                      </a:lnTo>
                      <a:lnTo>
                        <a:pt x="726" y="758"/>
                      </a:lnTo>
                      <a:lnTo>
                        <a:pt x="672" y="743"/>
                      </a:lnTo>
                      <a:lnTo>
                        <a:pt x="599" y="703"/>
                      </a:lnTo>
                      <a:lnTo>
                        <a:pt x="521" y="710"/>
                      </a:lnTo>
                      <a:lnTo>
                        <a:pt x="394" y="732"/>
                      </a:lnTo>
                      <a:lnTo>
                        <a:pt x="356" y="725"/>
                      </a:lnTo>
                      <a:lnTo>
                        <a:pt x="336" y="700"/>
                      </a:lnTo>
                      <a:lnTo>
                        <a:pt x="336" y="639"/>
                      </a:lnTo>
                      <a:lnTo>
                        <a:pt x="336" y="552"/>
                      </a:lnTo>
                      <a:lnTo>
                        <a:pt x="390" y="486"/>
                      </a:lnTo>
                      <a:lnTo>
                        <a:pt x="471" y="389"/>
                      </a:lnTo>
                      <a:lnTo>
                        <a:pt x="541" y="303"/>
                      </a:lnTo>
                      <a:lnTo>
                        <a:pt x="588" y="238"/>
                      </a:lnTo>
                      <a:lnTo>
                        <a:pt x="611" y="181"/>
                      </a:lnTo>
                      <a:lnTo>
                        <a:pt x="599" y="148"/>
                      </a:lnTo>
                      <a:lnTo>
                        <a:pt x="568" y="108"/>
                      </a:lnTo>
                      <a:lnTo>
                        <a:pt x="521" y="97"/>
                      </a:lnTo>
                      <a:lnTo>
                        <a:pt x="471" y="97"/>
                      </a:lnTo>
                      <a:lnTo>
                        <a:pt x="359" y="97"/>
                      </a:lnTo>
                      <a:lnTo>
                        <a:pt x="193" y="126"/>
                      </a:lnTo>
                      <a:lnTo>
                        <a:pt x="70" y="137"/>
                      </a:lnTo>
                      <a:lnTo>
                        <a:pt x="20" y="126"/>
                      </a:lnTo>
                      <a:lnTo>
                        <a:pt x="0" y="108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11" name="Freeform 211"/>
                <p:cNvSpPr>
                  <a:spLocks/>
                </p:cNvSpPr>
                <p:nvPr/>
              </p:nvSpPr>
              <p:spPr bwMode="auto">
                <a:xfrm>
                  <a:off x="3469" y="2327"/>
                  <a:ext cx="111" cy="81"/>
                </a:xfrm>
                <a:custGeom>
                  <a:avLst/>
                  <a:gdLst>
                    <a:gd name="T0" fmla="*/ 811 w 996"/>
                    <a:gd name="T1" fmla="*/ 300 h 722"/>
                    <a:gd name="T2" fmla="*/ 827 w 996"/>
                    <a:gd name="T3" fmla="*/ 206 h 722"/>
                    <a:gd name="T4" fmla="*/ 884 w 996"/>
                    <a:gd name="T5" fmla="*/ 170 h 722"/>
                    <a:gd name="T6" fmla="*/ 954 w 996"/>
                    <a:gd name="T7" fmla="*/ 163 h 722"/>
                    <a:gd name="T8" fmla="*/ 996 w 996"/>
                    <a:gd name="T9" fmla="*/ 206 h 722"/>
                    <a:gd name="T10" fmla="*/ 977 w 996"/>
                    <a:gd name="T11" fmla="*/ 288 h 722"/>
                    <a:gd name="T12" fmla="*/ 939 w 996"/>
                    <a:gd name="T13" fmla="*/ 400 h 722"/>
                    <a:gd name="T14" fmla="*/ 861 w 996"/>
                    <a:gd name="T15" fmla="*/ 527 h 722"/>
                    <a:gd name="T16" fmla="*/ 764 w 996"/>
                    <a:gd name="T17" fmla="*/ 635 h 722"/>
                    <a:gd name="T18" fmla="*/ 683 w 996"/>
                    <a:gd name="T19" fmla="*/ 693 h 722"/>
                    <a:gd name="T20" fmla="*/ 595 w 996"/>
                    <a:gd name="T21" fmla="*/ 722 h 722"/>
                    <a:gd name="T22" fmla="*/ 509 w 996"/>
                    <a:gd name="T23" fmla="*/ 711 h 722"/>
                    <a:gd name="T24" fmla="*/ 444 w 996"/>
                    <a:gd name="T25" fmla="*/ 678 h 722"/>
                    <a:gd name="T26" fmla="*/ 420 w 996"/>
                    <a:gd name="T27" fmla="*/ 624 h 722"/>
                    <a:gd name="T28" fmla="*/ 394 w 996"/>
                    <a:gd name="T29" fmla="*/ 531 h 722"/>
                    <a:gd name="T30" fmla="*/ 363 w 996"/>
                    <a:gd name="T31" fmla="*/ 358 h 722"/>
                    <a:gd name="T32" fmla="*/ 339 w 996"/>
                    <a:gd name="T33" fmla="*/ 239 h 722"/>
                    <a:gd name="T34" fmla="*/ 339 w 996"/>
                    <a:gd name="T35" fmla="*/ 98 h 722"/>
                    <a:gd name="T36" fmla="*/ 324 w 996"/>
                    <a:gd name="T37" fmla="*/ 73 h 722"/>
                    <a:gd name="T38" fmla="*/ 278 w 996"/>
                    <a:gd name="T39" fmla="*/ 66 h 722"/>
                    <a:gd name="T40" fmla="*/ 224 w 996"/>
                    <a:gd name="T41" fmla="*/ 105 h 722"/>
                    <a:gd name="T42" fmla="*/ 174 w 996"/>
                    <a:gd name="T43" fmla="*/ 170 h 722"/>
                    <a:gd name="T44" fmla="*/ 115 w 996"/>
                    <a:gd name="T45" fmla="*/ 206 h 722"/>
                    <a:gd name="T46" fmla="*/ 27 w 996"/>
                    <a:gd name="T47" fmla="*/ 206 h 722"/>
                    <a:gd name="T48" fmla="*/ 0 w 996"/>
                    <a:gd name="T49" fmla="*/ 184 h 722"/>
                    <a:gd name="T50" fmla="*/ 0 w 996"/>
                    <a:gd name="T51" fmla="*/ 149 h 722"/>
                    <a:gd name="T52" fmla="*/ 39 w 996"/>
                    <a:gd name="T53" fmla="*/ 115 h 722"/>
                    <a:gd name="T54" fmla="*/ 81 w 996"/>
                    <a:gd name="T55" fmla="*/ 127 h 722"/>
                    <a:gd name="T56" fmla="*/ 120 w 996"/>
                    <a:gd name="T57" fmla="*/ 119 h 722"/>
                    <a:gd name="T58" fmla="*/ 190 w 996"/>
                    <a:gd name="T59" fmla="*/ 73 h 722"/>
                    <a:gd name="T60" fmla="*/ 258 w 996"/>
                    <a:gd name="T61" fmla="*/ 22 h 722"/>
                    <a:gd name="T62" fmla="*/ 324 w 996"/>
                    <a:gd name="T63" fmla="*/ 8 h 722"/>
                    <a:gd name="T64" fmla="*/ 417 w 996"/>
                    <a:gd name="T65" fmla="*/ 0 h 722"/>
                    <a:gd name="T66" fmla="*/ 420 w 996"/>
                    <a:gd name="T67" fmla="*/ 40 h 722"/>
                    <a:gd name="T68" fmla="*/ 398 w 996"/>
                    <a:gd name="T69" fmla="*/ 83 h 722"/>
                    <a:gd name="T70" fmla="*/ 394 w 996"/>
                    <a:gd name="T71" fmla="*/ 195 h 722"/>
                    <a:gd name="T72" fmla="*/ 420 w 996"/>
                    <a:gd name="T73" fmla="*/ 343 h 722"/>
                    <a:gd name="T74" fmla="*/ 464 w 996"/>
                    <a:gd name="T75" fmla="*/ 487 h 722"/>
                    <a:gd name="T76" fmla="*/ 501 w 996"/>
                    <a:gd name="T77" fmla="*/ 573 h 722"/>
                    <a:gd name="T78" fmla="*/ 560 w 996"/>
                    <a:gd name="T79" fmla="*/ 614 h 722"/>
                    <a:gd name="T80" fmla="*/ 618 w 996"/>
                    <a:gd name="T81" fmla="*/ 614 h 722"/>
                    <a:gd name="T82" fmla="*/ 676 w 996"/>
                    <a:gd name="T83" fmla="*/ 573 h 722"/>
                    <a:gd name="T84" fmla="*/ 753 w 996"/>
                    <a:gd name="T85" fmla="*/ 483 h 722"/>
                    <a:gd name="T86" fmla="*/ 803 w 996"/>
                    <a:gd name="T87" fmla="*/ 354 h 722"/>
                    <a:gd name="T88" fmla="*/ 811 w 996"/>
                    <a:gd name="T89" fmla="*/ 300 h 722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996"/>
                    <a:gd name="T136" fmla="*/ 0 h 722"/>
                    <a:gd name="T137" fmla="*/ 996 w 996"/>
                    <a:gd name="T138" fmla="*/ 722 h 722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996" h="722">
                      <a:moveTo>
                        <a:pt x="811" y="300"/>
                      </a:moveTo>
                      <a:lnTo>
                        <a:pt x="827" y="206"/>
                      </a:lnTo>
                      <a:lnTo>
                        <a:pt x="884" y="170"/>
                      </a:lnTo>
                      <a:lnTo>
                        <a:pt x="954" y="163"/>
                      </a:lnTo>
                      <a:lnTo>
                        <a:pt x="996" y="206"/>
                      </a:lnTo>
                      <a:lnTo>
                        <a:pt x="977" y="288"/>
                      </a:lnTo>
                      <a:lnTo>
                        <a:pt x="939" y="400"/>
                      </a:lnTo>
                      <a:lnTo>
                        <a:pt x="861" y="527"/>
                      </a:lnTo>
                      <a:lnTo>
                        <a:pt x="764" y="635"/>
                      </a:lnTo>
                      <a:lnTo>
                        <a:pt x="683" y="693"/>
                      </a:lnTo>
                      <a:lnTo>
                        <a:pt x="595" y="722"/>
                      </a:lnTo>
                      <a:lnTo>
                        <a:pt x="509" y="711"/>
                      </a:lnTo>
                      <a:lnTo>
                        <a:pt x="444" y="678"/>
                      </a:lnTo>
                      <a:lnTo>
                        <a:pt x="420" y="624"/>
                      </a:lnTo>
                      <a:lnTo>
                        <a:pt x="394" y="531"/>
                      </a:lnTo>
                      <a:lnTo>
                        <a:pt x="363" y="358"/>
                      </a:lnTo>
                      <a:lnTo>
                        <a:pt x="339" y="239"/>
                      </a:lnTo>
                      <a:lnTo>
                        <a:pt x="339" y="98"/>
                      </a:lnTo>
                      <a:lnTo>
                        <a:pt x="324" y="73"/>
                      </a:lnTo>
                      <a:lnTo>
                        <a:pt x="278" y="66"/>
                      </a:lnTo>
                      <a:lnTo>
                        <a:pt x="224" y="105"/>
                      </a:lnTo>
                      <a:lnTo>
                        <a:pt x="174" y="170"/>
                      </a:lnTo>
                      <a:lnTo>
                        <a:pt x="115" y="206"/>
                      </a:lnTo>
                      <a:lnTo>
                        <a:pt x="27" y="206"/>
                      </a:lnTo>
                      <a:lnTo>
                        <a:pt x="0" y="184"/>
                      </a:lnTo>
                      <a:lnTo>
                        <a:pt x="0" y="149"/>
                      </a:lnTo>
                      <a:lnTo>
                        <a:pt x="39" y="115"/>
                      </a:lnTo>
                      <a:lnTo>
                        <a:pt x="81" y="127"/>
                      </a:lnTo>
                      <a:lnTo>
                        <a:pt x="120" y="119"/>
                      </a:lnTo>
                      <a:lnTo>
                        <a:pt x="190" y="73"/>
                      </a:lnTo>
                      <a:lnTo>
                        <a:pt x="258" y="22"/>
                      </a:lnTo>
                      <a:lnTo>
                        <a:pt x="324" y="8"/>
                      </a:lnTo>
                      <a:lnTo>
                        <a:pt x="417" y="0"/>
                      </a:lnTo>
                      <a:lnTo>
                        <a:pt x="420" y="40"/>
                      </a:lnTo>
                      <a:lnTo>
                        <a:pt x="398" y="83"/>
                      </a:lnTo>
                      <a:lnTo>
                        <a:pt x="394" y="195"/>
                      </a:lnTo>
                      <a:lnTo>
                        <a:pt x="420" y="343"/>
                      </a:lnTo>
                      <a:lnTo>
                        <a:pt x="464" y="487"/>
                      </a:lnTo>
                      <a:lnTo>
                        <a:pt x="501" y="573"/>
                      </a:lnTo>
                      <a:lnTo>
                        <a:pt x="560" y="614"/>
                      </a:lnTo>
                      <a:lnTo>
                        <a:pt x="618" y="614"/>
                      </a:lnTo>
                      <a:lnTo>
                        <a:pt x="676" y="573"/>
                      </a:lnTo>
                      <a:lnTo>
                        <a:pt x="753" y="483"/>
                      </a:lnTo>
                      <a:lnTo>
                        <a:pt x="803" y="354"/>
                      </a:lnTo>
                      <a:lnTo>
                        <a:pt x="811" y="30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12" name="Freeform 212"/>
                <p:cNvSpPr>
                  <a:spLocks/>
                </p:cNvSpPr>
                <p:nvPr/>
              </p:nvSpPr>
              <p:spPr bwMode="auto">
                <a:xfrm>
                  <a:off x="3521" y="2146"/>
                  <a:ext cx="78" cy="127"/>
                </a:xfrm>
                <a:custGeom>
                  <a:avLst/>
                  <a:gdLst>
                    <a:gd name="T0" fmla="*/ 448 w 703"/>
                    <a:gd name="T1" fmla="*/ 865 h 1140"/>
                    <a:gd name="T2" fmla="*/ 563 w 703"/>
                    <a:gd name="T3" fmla="*/ 974 h 1140"/>
                    <a:gd name="T4" fmla="*/ 610 w 703"/>
                    <a:gd name="T5" fmla="*/ 974 h 1140"/>
                    <a:gd name="T6" fmla="*/ 687 w 703"/>
                    <a:gd name="T7" fmla="*/ 1018 h 1140"/>
                    <a:gd name="T8" fmla="*/ 703 w 703"/>
                    <a:gd name="T9" fmla="*/ 1067 h 1140"/>
                    <a:gd name="T10" fmla="*/ 679 w 703"/>
                    <a:gd name="T11" fmla="*/ 1133 h 1140"/>
                    <a:gd name="T12" fmla="*/ 617 w 703"/>
                    <a:gd name="T13" fmla="*/ 1140 h 1140"/>
                    <a:gd name="T14" fmla="*/ 540 w 703"/>
                    <a:gd name="T15" fmla="*/ 1089 h 1140"/>
                    <a:gd name="T16" fmla="*/ 385 w 703"/>
                    <a:gd name="T17" fmla="*/ 952 h 1140"/>
                    <a:gd name="T18" fmla="*/ 286 w 703"/>
                    <a:gd name="T19" fmla="*/ 823 h 1140"/>
                    <a:gd name="T20" fmla="*/ 239 w 703"/>
                    <a:gd name="T21" fmla="*/ 721 h 1140"/>
                    <a:gd name="T22" fmla="*/ 208 w 703"/>
                    <a:gd name="T23" fmla="*/ 548 h 1140"/>
                    <a:gd name="T24" fmla="*/ 208 w 703"/>
                    <a:gd name="T25" fmla="*/ 324 h 1140"/>
                    <a:gd name="T26" fmla="*/ 200 w 703"/>
                    <a:gd name="T27" fmla="*/ 267 h 1140"/>
                    <a:gd name="T28" fmla="*/ 155 w 703"/>
                    <a:gd name="T29" fmla="*/ 224 h 1140"/>
                    <a:gd name="T30" fmla="*/ 23 w 703"/>
                    <a:gd name="T31" fmla="*/ 231 h 1140"/>
                    <a:gd name="T32" fmla="*/ 0 w 703"/>
                    <a:gd name="T33" fmla="*/ 209 h 1140"/>
                    <a:gd name="T34" fmla="*/ 30 w 703"/>
                    <a:gd name="T35" fmla="*/ 195 h 1140"/>
                    <a:gd name="T36" fmla="*/ 124 w 703"/>
                    <a:gd name="T37" fmla="*/ 188 h 1140"/>
                    <a:gd name="T38" fmla="*/ 139 w 703"/>
                    <a:gd name="T39" fmla="*/ 173 h 1140"/>
                    <a:gd name="T40" fmla="*/ 7 w 703"/>
                    <a:gd name="T41" fmla="*/ 101 h 1140"/>
                    <a:gd name="T42" fmla="*/ 7 w 703"/>
                    <a:gd name="T43" fmla="*/ 73 h 1140"/>
                    <a:gd name="T44" fmla="*/ 30 w 703"/>
                    <a:gd name="T45" fmla="*/ 65 h 1140"/>
                    <a:gd name="T46" fmla="*/ 139 w 703"/>
                    <a:gd name="T47" fmla="*/ 122 h 1140"/>
                    <a:gd name="T48" fmla="*/ 162 w 703"/>
                    <a:gd name="T49" fmla="*/ 115 h 1140"/>
                    <a:gd name="T50" fmla="*/ 139 w 703"/>
                    <a:gd name="T51" fmla="*/ 7 h 1140"/>
                    <a:gd name="T52" fmla="*/ 155 w 703"/>
                    <a:gd name="T53" fmla="*/ 0 h 1140"/>
                    <a:gd name="T54" fmla="*/ 170 w 703"/>
                    <a:gd name="T55" fmla="*/ 7 h 1140"/>
                    <a:gd name="T56" fmla="*/ 200 w 703"/>
                    <a:gd name="T57" fmla="*/ 115 h 1140"/>
                    <a:gd name="T58" fmla="*/ 223 w 703"/>
                    <a:gd name="T59" fmla="*/ 122 h 1140"/>
                    <a:gd name="T60" fmla="*/ 286 w 703"/>
                    <a:gd name="T61" fmla="*/ 7 h 1140"/>
                    <a:gd name="T62" fmla="*/ 301 w 703"/>
                    <a:gd name="T63" fmla="*/ 7 h 1140"/>
                    <a:gd name="T64" fmla="*/ 301 w 703"/>
                    <a:gd name="T65" fmla="*/ 44 h 1140"/>
                    <a:gd name="T66" fmla="*/ 262 w 703"/>
                    <a:gd name="T67" fmla="*/ 137 h 1140"/>
                    <a:gd name="T68" fmla="*/ 262 w 703"/>
                    <a:gd name="T69" fmla="*/ 188 h 1140"/>
                    <a:gd name="T70" fmla="*/ 278 w 703"/>
                    <a:gd name="T71" fmla="*/ 253 h 1140"/>
                    <a:gd name="T72" fmla="*/ 270 w 703"/>
                    <a:gd name="T73" fmla="*/ 339 h 1140"/>
                    <a:gd name="T74" fmla="*/ 278 w 703"/>
                    <a:gd name="T75" fmla="*/ 497 h 1140"/>
                    <a:gd name="T76" fmla="*/ 293 w 703"/>
                    <a:gd name="T77" fmla="*/ 599 h 1140"/>
                    <a:gd name="T78" fmla="*/ 332 w 703"/>
                    <a:gd name="T79" fmla="*/ 714 h 1140"/>
                    <a:gd name="T80" fmla="*/ 385 w 703"/>
                    <a:gd name="T81" fmla="*/ 801 h 1140"/>
                    <a:gd name="T82" fmla="*/ 448 w 703"/>
                    <a:gd name="T83" fmla="*/ 865 h 114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703"/>
                    <a:gd name="T127" fmla="*/ 0 h 1140"/>
                    <a:gd name="T128" fmla="*/ 703 w 703"/>
                    <a:gd name="T129" fmla="*/ 1140 h 114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703" h="1140">
                      <a:moveTo>
                        <a:pt x="448" y="865"/>
                      </a:moveTo>
                      <a:lnTo>
                        <a:pt x="563" y="974"/>
                      </a:lnTo>
                      <a:lnTo>
                        <a:pt x="610" y="974"/>
                      </a:lnTo>
                      <a:lnTo>
                        <a:pt x="687" y="1018"/>
                      </a:lnTo>
                      <a:lnTo>
                        <a:pt x="703" y="1067"/>
                      </a:lnTo>
                      <a:lnTo>
                        <a:pt x="679" y="1133"/>
                      </a:lnTo>
                      <a:lnTo>
                        <a:pt x="617" y="1140"/>
                      </a:lnTo>
                      <a:lnTo>
                        <a:pt x="540" y="1089"/>
                      </a:lnTo>
                      <a:lnTo>
                        <a:pt x="385" y="952"/>
                      </a:lnTo>
                      <a:lnTo>
                        <a:pt x="286" y="823"/>
                      </a:lnTo>
                      <a:lnTo>
                        <a:pt x="239" y="721"/>
                      </a:lnTo>
                      <a:lnTo>
                        <a:pt x="208" y="548"/>
                      </a:lnTo>
                      <a:lnTo>
                        <a:pt x="208" y="324"/>
                      </a:lnTo>
                      <a:lnTo>
                        <a:pt x="200" y="267"/>
                      </a:lnTo>
                      <a:lnTo>
                        <a:pt x="155" y="224"/>
                      </a:lnTo>
                      <a:lnTo>
                        <a:pt x="23" y="231"/>
                      </a:lnTo>
                      <a:lnTo>
                        <a:pt x="0" y="209"/>
                      </a:lnTo>
                      <a:lnTo>
                        <a:pt x="30" y="195"/>
                      </a:lnTo>
                      <a:lnTo>
                        <a:pt x="124" y="188"/>
                      </a:lnTo>
                      <a:lnTo>
                        <a:pt x="139" y="173"/>
                      </a:lnTo>
                      <a:lnTo>
                        <a:pt x="7" y="101"/>
                      </a:lnTo>
                      <a:lnTo>
                        <a:pt x="7" y="73"/>
                      </a:lnTo>
                      <a:lnTo>
                        <a:pt x="30" y="65"/>
                      </a:lnTo>
                      <a:lnTo>
                        <a:pt x="139" y="122"/>
                      </a:lnTo>
                      <a:lnTo>
                        <a:pt x="162" y="115"/>
                      </a:lnTo>
                      <a:lnTo>
                        <a:pt x="139" y="7"/>
                      </a:lnTo>
                      <a:lnTo>
                        <a:pt x="155" y="0"/>
                      </a:lnTo>
                      <a:lnTo>
                        <a:pt x="170" y="7"/>
                      </a:lnTo>
                      <a:lnTo>
                        <a:pt x="200" y="115"/>
                      </a:lnTo>
                      <a:lnTo>
                        <a:pt x="223" y="122"/>
                      </a:lnTo>
                      <a:lnTo>
                        <a:pt x="286" y="7"/>
                      </a:lnTo>
                      <a:lnTo>
                        <a:pt x="301" y="7"/>
                      </a:lnTo>
                      <a:lnTo>
                        <a:pt x="301" y="44"/>
                      </a:lnTo>
                      <a:lnTo>
                        <a:pt x="262" y="137"/>
                      </a:lnTo>
                      <a:lnTo>
                        <a:pt x="262" y="188"/>
                      </a:lnTo>
                      <a:lnTo>
                        <a:pt x="278" y="253"/>
                      </a:lnTo>
                      <a:lnTo>
                        <a:pt x="270" y="339"/>
                      </a:lnTo>
                      <a:lnTo>
                        <a:pt x="278" y="497"/>
                      </a:lnTo>
                      <a:lnTo>
                        <a:pt x="293" y="599"/>
                      </a:lnTo>
                      <a:lnTo>
                        <a:pt x="332" y="714"/>
                      </a:lnTo>
                      <a:lnTo>
                        <a:pt x="385" y="801"/>
                      </a:lnTo>
                      <a:lnTo>
                        <a:pt x="448" y="865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13" name="Freeform 213"/>
                <p:cNvSpPr>
                  <a:spLocks/>
                </p:cNvSpPr>
                <p:nvPr/>
              </p:nvSpPr>
              <p:spPr bwMode="auto">
                <a:xfrm>
                  <a:off x="3616" y="2157"/>
                  <a:ext cx="102" cy="119"/>
                </a:xfrm>
                <a:custGeom>
                  <a:avLst/>
                  <a:gdLst>
                    <a:gd name="T0" fmla="*/ 16 w 919"/>
                    <a:gd name="T1" fmla="*/ 945 h 1067"/>
                    <a:gd name="T2" fmla="*/ 0 w 919"/>
                    <a:gd name="T3" fmla="*/ 994 h 1067"/>
                    <a:gd name="T4" fmla="*/ 16 w 919"/>
                    <a:gd name="T5" fmla="*/ 1067 h 1067"/>
                    <a:gd name="T6" fmla="*/ 70 w 919"/>
                    <a:gd name="T7" fmla="*/ 1067 h 1067"/>
                    <a:gd name="T8" fmla="*/ 232 w 919"/>
                    <a:gd name="T9" fmla="*/ 1038 h 1067"/>
                    <a:gd name="T10" fmla="*/ 410 w 919"/>
                    <a:gd name="T11" fmla="*/ 980 h 1067"/>
                    <a:gd name="T12" fmla="*/ 556 w 919"/>
                    <a:gd name="T13" fmla="*/ 887 h 1067"/>
                    <a:gd name="T14" fmla="*/ 642 w 919"/>
                    <a:gd name="T15" fmla="*/ 764 h 1067"/>
                    <a:gd name="T16" fmla="*/ 718 w 919"/>
                    <a:gd name="T17" fmla="*/ 555 h 1067"/>
                    <a:gd name="T18" fmla="*/ 741 w 919"/>
                    <a:gd name="T19" fmla="*/ 360 h 1067"/>
                    <a:gd name="T20" fmla="*/ 741 w 919"/>
                    <a:gd name="T21" fmla="*/ 267 h 1067"/>
                    <a:gd name="T22" fmla="*/ 780 w 919"/>
                    <a:gd name="T23" fmla="*/ 209 h 1067"/>
                    <a:gd name="T24" fmla="*/ 849 w 919"/>
                    <a:gd name="T25" fmla="*/ 187 h 1067"/>
                    <a:gd name="T26" fmla="*/ 911 w 919"/>
                    <a:gd name="T27" fmla="*/ 187 h 1067"/>
                    <a:gd name="T28" fmla="*/ 919 w 919"/>
                    <a:gd name="T29" fmla="*/ 158 h 1067"/>
                    <a:gd name="T30" fmla="*/ 827 w 919"/>
                    <a:gd name="T31" fmla="*/ 165 h 1067"/>
                    <a:gd name="T32" fmla="*/ 811 w 919"/>
                    <a:gd name="T33" fmla="*/ 144 h 1067"/>
                    <a:gd name="T34" fmla="*/ 888 w 919"/>
                    <a:gd name="T35" fmla="*/ 65 h 1067"/>
                    <a:gd name="T36" fmla="*/ 872 w 919"/>
                    <a:gd name="T37" fmla="*/ 43 h 1067"/>
                    <a:gd name="T38" fmla="*/ 857 w 919"/>
                    <a:gd name="T39" fmla="*/ 58 h 1067"/>
                    <a:gd name="T40" fmla="*/ 796 w 919"/>
                    <a:gd name="T41" fmla="*/ 115 h 1067"/>
                    <a:gd name="T42" fmla="*/ 780 w 919"/>
                    <a:gd name="T43" fmla="*/ 115 h 1067"/>
                    <a:gd name="T44" fmla="*/ 780 w 919"/>
                    <a:gd name="T45" fmla="*/ 14 h 1067"/>
                    <a:gd name="T46" fmla="*/ 765 w 919"/>
                    <a:gd name="T47" fmla="*/ 0 h 1067"/>
                    <a:gd name="T48" fmla="*/ 741 w 919"/>
                    <a:gd name="T49" fmla="*/ 7 h 1067"/>
                    <a:gd name="T50" fmla="*/ 749 w 919"/>
                    <a:gd name="T51" fmla="*/ 115 h 1067"/>
                    <a:gd name="T52" fmla="*/ 734 w 919"/>
                    <a:gd name="T53" fmla="*/ 122 h 1067"/>
                    <a:gd name="T54" fmla="*/ 671 w 919"/>
                    <a:gd name="T55" fmla="*/ 65 h 1067"/>
                    <a:gd name="T56" fmla="*/ 626 w 919"/>
                    <a:gd name="T57" fmla="*/ 58 h 1067"/>
                    <a:gd name="T58" fmla="*/ 634 w 919"/>
                    <a:gd name="T59" fmla="*/ 87 h 1067"/>
                    <a:gd name="T60" fmla="*/ 703 w 919"/>
                    <a:gd name="T61" fmla="*/ 151 h 1067"/>
                    <a:gd name="T62" fmla="*/ 703 w 919"/>
                    <a:gd name="T63" fmla="*/ 187 h 1067"/>
                    <a:gd name="T64" fmla="*/ 679 w 919"/>
                    <a:gd name="T65" fmla="*/ 260 h 1067"/>
                    <a:gd name="T66" fmla="*/ 679 w 919"/>
                    <a:gd name="T67" fmla="*/ 324 h 1067"/>
                    <a:gd name="T68" fmla="*/ 679 w 919"/>
                    <a:gd name="T69" fmla="*/ 433 h 1067"/>
                    <a:gd name="T70" fmla="*/ 648 w 919"/>
                    <a:gd name="T71" fmla="*/ 570 h 1067"/>
                    <a:gd name="T72" fmla="*/ 618 w 919"/>
                    <a:gd name="T73" fmla="*/ 656 h 1067"/>
                    <a:gd name="T74" fmla="*/ 564 w 919"/>
                    <a:gd name="T75" fmla="*/ 764 h 1067"/>
                    <a:gd name="T76" fmla="*/ 502 w 919"/>
                    <a:gd name="T77" fmla="*/ 850 h 1067"/>
                    <a:gd name="T78" fmla="*/ 456 w 919"/>
                    <a:gd name="T79" fmla="*/ 894 h 1067"/>
                    <a:gd name="T80" fmla="*/ 332 w 919"/>
                    <a:gd name="T81" fmla="*/ 930 h 1067"/>
                    <a:gd name="T82" fmla="*/ 217 w 919"/>
                    <a:gd name="T83" fmla="*/ 945 h 1067"/>
                    <a:gd name="T84" fmla="*/ 100 w 919"/>
                    <a:gd name="T85" fmla="*/ 959 h 1067"/>
                    <a:gd name="T86" fmla="*/ 16 w 919"/>
                    <a:gd name="T87" fmla="*/ 945 h 106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919"/>
                    <a:gd name="T133" fmla="*/ 0 h 1067"/>
                    <a:gd name="T134" fmla="*/ 919 w 919"/>
                    <a:gd name="T135" fmla="*/ 1067 h 106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919" h="1067">
                      <a:moveTo>
                        <a:pt x="16" y="945"/>
                      </a:moveTo>
                      <a:lnTo>
                        <a:pt x="0" y="994"/>
                      </a:lnTo>
                      <a:lnTo>
                        <a:pt x="16" y="1067"/>
                      </a:lnTo>
                      <a:lnTo>
                        <a:pt x="70" y="1067"/>
                      </a:lnTo>
                      <a:lnTo>
                        <a:pt x="232" y="1038"/>
                      </a:lnTo>
                      <a:lnTo>
                        <a:pt x="410" y="980"/>
                      </a:lnTo>
                      <a:lnTo>
                        <a:pt x="556" y="887"/>
                      </a:lnTo>
                      <a:lnTo>
                        <a:pt x="642" y="764"/>
                      </a:lnTo>
                      <a:lnTo>
                        <a:pt x="718" y="555"/>
                      </a:lnTo>
                      <a:lnTo>
                        <a:pt x="741" y="360"/>
                      </a:lnTo>
                      <a:lnTo>
                        <a:pt x="741" y="267"/>
                      </a:lnTo>
                      <a:lnTo>
                        <a:pt x="780" y="209"/>
                      </a:lnTo>
                      <a:lnTo>
                        <a:pt x="849" y="187"/>
                      </a:lnTo>
                      <a:lnTo>
                        <a:pt x="911" y="187"/>
                      </a:lnTo>
                      <a:lnTo>
                        <a:pt x="919" y="158"/>
                      </a:lnTo>
                      <a:lnTo>
                        <a:pt x="827" y="165"/>
                      </a:lnTo>
                      <a:lnTo>
                        <a:pt x="811" y="144"/>
                      </a:lnTo>
                      <a:lnTo>
                        <a:pt x="888" y="65"/>
                      </a:lnTo>
                      <a:lnTo>
                        <a:pt x="872" y="43"/>
                      </a:lnTo>
                      <a:lnTo>
                        <a:pt x="857" y="58"/>
                      </a:lnTo>
                      <a:lnTo>
                        <a:pt x="796" y="115"/>
                      </a:lnTo>
                      <a:lnTo>
                        <a:pt x="780" y="115"/>
                      </a:lnTo>
                      <a:lnTo>
                        <a:pt x="780" y="14"/>
                      </a:lnTo>
                      <a:lnTo>
                        <a:pt x="765" y="0"/>
                      </a:lnTo>
                      <a:lnTo>
                        <a:pt x="741" y="7"/>
                      </a:lnTo>
                      <a:lnTo>
                        <a:pt x="749" y="115"/>
                      </a:lnTo>
                      <a:lnTo>
                        <a:pt x="734" y="122"/>
                      </a:lnTo>
                      <a:lnTo>
                        <a:pt x="671" y="65"/>
                      </a:lnTo>
                      <a:lnTo>
                        <a:pt x="626" y="58"/>
                      </a:lnTo>
                      <a:lnTo>
                        <a:pt x="634" y="87"/>
                      </a:lnTo>
                      <a:lnTo>
                        <a:pt x="703" y="151"/>
                      </a:lnTo>
                      <a:lnTo>
                        <a:pt x="703" y="187"/>
                      </a:lnTo>
                      <a:lnTo>
                        <a:pt x="679" y="260"/>
                      </a:lnTo>
                      <a:lnTo>
                        <a:pt x="679" y="324"/>
                      </a:lnTo>
                      <a:lnTo>
                        <a:pt x="679" y="433"/>
                      </a:lnTo>
                      <a:lnTo>
                        <a:pt x="648" y="570"/>
                      </a:lnTo>
                      <a:lnTo>
                        <a:pt x="618" y="656"/>
                      </a:lnTo>
                      <a:lnTo>
                        <a:pt x="564" y="764"/>
                      </a:lnTo>
                      <a:lnTo>
                        <a:pt x="502" y="850"/>
                      </a:lnTo>
                      <a:lnTo>
                        <a:pt x="456" y="894"/>
                      </a:lnTo>
                      <a:lnTo>
                        <a:pt x="332" y="930"/>
                      </a:lnTo>
                      <a:lnTo>
                        <a:pt x="217" y="945"/>
                      </a:lnTo>
                      <a:lnTo>
                        <a:pt x="100" y="959"/>
                      </a:lnTo>
                      <a:lnTo>
                        <a:pt x="16" y="945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103" name="AutoShape 214"/>
              <p:cNvSpPr>
                <a:spLocks noChangeAspect="1" noChangeArrowheads="1"/>
              </p:cNvSpPr>
              <p:nvPr/>
            </p:nvSpPr>
            <p:spPr bwMode="auto">
              <a:xfrm>
                <a:off x="3197" y="2206"/>
                <a:ext cx="256" cy="180"/>
              </a:xfrm>
              <a:prstGeom prst="horizontalScroll">
                <a:avLst>
                  <a:gd name="adj" fmla="val 12500"/>
                </a:avLst>
              </a:prstGeom>
              <a:solidFill>
                <a:srgbClr val="FFFFFF"/>
              </a:solidFill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kumimoji="0" lang="en-US" altLang="en-US" sz="2400" baseline="-8000">
                    <a:solidFill>
                      <a:schemeClr val="bg2"/>
                    </a:solidFill>
                  </a:rPr>
                  <a:t>79 km</a:t>
                </a:r>
                <a:endParaRPr kumimoji="0" lang="en-CA" altLang="en-US" sz="2400" baseline="-8000">
                  <a:solidFill>
                    <a:schemeClr val="bg2"/>
                  </a:solidFill>
                </a:endParaRPr>
              </a:p>
            </p:txBody>
          </p:sp>
          <p:sp>
            <p:nvSpPr>
              <p:cNvPr id="2104" name="Line 215"/>
              <p:cNvSpPr>
                <a:spLocks noChangeAspect="1" noChangeShapeType="1"/>
              </p:cNvSpPr>
              <p:nvPr/>
            </p:nvSpPr>
            <p:spPr bwMode="auto">
              <a:xfrm>
                <a:off x="3325" y="2371"/>
                <a:ext cx="0" cy="4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5" name="AutoShape 216"/>
              <p:cNvSpPr>
                <a:spLocks noChangeAspect="1" noChangeArrowheads="1"/>
              </p:cNvSpPr>
              <p:nvPr/>
            </p:nvSpPr>
            <p:spPr bwMode="auto">
              <a:xfrm>
                <a:off x="3694" y="2206"/>
                <a:ext cx="256" cy="180"/>
              </a:xfrm>
              <a:prstGeom prst="horizontalScroll">
                <a:avLst>
                  <a:gd name="adj" fmla="val 12500"/>
                </a:avLst>
              </a:prstGeom>
              <a:solidFill>
                <a:srgbClr val="FFFFFF"/>
              </a:solidFill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kumimoji="0" lang="en-US" altLang="en-US" sz="2400" baseline="-8000">
                    <a:solidFill>
                      <a:schemeClr val="bg2"/>
                    </a:solidFill>
                  </a:rPr>
                  <a:t>75 km</a:t>
                </a:r>
                <a:endParaRPr kumimoji="0" lang="en-CA" altLang="en-US" sz="2400" baseline="-8000">
                  <a:solidFill>
                    <a:schemeClr val="bg2"/>
                  </a:solidFill>
                </a:endParaRPr>
              </a:p>
            </p:txBody>
          </p:sp>
          <p:sp>
            <p:nvSpPr>
              <p:cNvPr id="2106" name="Line 217"/>
              <p:cNvSpPr>
                <a:spLocks noChangeAspect="1" noChangeShapeType="1"/>
              </p:cNvSpPr>
              <p:nvPr/>
            </p:nvSpPr>
            <p:spPr bwMode="auto">
              <a:xfrm>
                <a:off x="3822" y="2371"/>
                <a:ext cx="0" cy="4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7" name="Oval 218"/>
              <p:cNvSpPr>
                <a:spLocks noChangeAspect="1" noChangeArrowheads="1"/>
              </p:cNvSpPr>
              <p:nvPr/>
            </p:nvSpPr>
            <p:spPr bwMode="auto">
              <a:xfrm>
                <a:off x="3120" y="1872"/>
                <a:ext cx="907" cy="907"/>
              </a:xfrm>
              <a:prstGeom prst="ellipse">
                <a:avLst/>
              </a:prstGeom>
              <a:noFill/>
              <a:ln w="63500">
                <a:solidFill>
                  <a:srgbClr val="3399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095" name="Group 219"/>
            <p:cNvGrpSpPr>
              <a:grpSpLocks/>
            </p:cNvGrpSpPr>
            <p:nvPr/>
          </p:nvGrpSpPr>
          <p:grpSpPr bwMode="auto">
            <a:xfrm>
              <a:off x="624" y="3312"/>
              <a:ext cx="432" cy="240"/>
              <a:chOff x="-1152" y="3504"/>
              <a:chExt cx="432" cy="240"/>
            </a:xfrm>
          </p:grpSpPr>
          <p:grpSp>
            <p:nvGrpSpPr>
              <p:cNvPr id="2096" name="Group 220"/>
              <p:cNvGrpSpPr>
                <a:grpSpLocks noChangeAspect="1"/>
              </p:cNvGrpSpPr>
              <p:nvPr/>
            </p:nvGrpSpPr>
            <p:grpSpPr bwMode="auto">
              <a:xfrm>
                <a:off x="-1075" y="3504"/>
                <a:ext cx="256" cy="210"/>
                <a:chOff x="1728" y="2064"/>
                <a:chExt cx="768" cy="672"/>
              </a:xfrm>
            </p:grpSpPr>
            <p:sp>
              <p:nvSpPr>
                <p:cNvPr id="2099" name="AutoShape 221"/>
                <p:cNvSpPr>
                  <a:spLocks noChangeAspect="1" noChangeArrowheads="1"/>
                </p:cNvSpPr>
                <p:nvPr/>
              </p:nvSpPr>
              <p:spPr bwMode="auto">
                <a:xfrm>
                  <a:off x="1728" y="2064"/>
                  <a:ext cx="768" cy="576"/>
                </a:xfrm>
                <a:prstGeom prst="horizontalScroll">
                  <a:avLst>
                    <a:gd name="adj" fmla="val 12500"/>
                  </a:avLst>
                </a:prstGeom>
                <a:solidFill>
                  <a:srgbClr val="FFFFFF"/>
                </a:solidFill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3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kumimoji="0" lang="en-US" altLang="en-US" sz="2400" baseline="-8000">
                      <a:solidFill>
                        <a:schemeClr val="bg2"/>
                      </a:solidFill>
                    </a:rPr>
                    <a:t>Exit</a:t>
                  </a:r>
                  <a:endParaRPr kumimoji="0" lang="en-CA" altLang="en-US" sz="2400" baseline="-80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2100" name="Line 222"/>
                <p:cNvSpPr>
                  <a:spLocks noChangeAspect="1" noChangeShapeType="1"/>
                </p:cNvSpPr>
                <p:nvPr/>
              </p:nvSpPr>
              <p:spPr bwMode="auto">
                <a:xfrm>
                  <a:off x="2112" y="2592"/>
                  <a:ext cx="0" cy="144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097" name="Line 223"/>
              <p:cNvSpPr>
                <a:spLocks noChangeShapeType="1"/>
              </p:cNvSpPr>
              <p:nvPr/>
            </p:nvSpPr>
            <p:spPr bwMode="auto">
              <a:xfrm flipH="1" flipV="1">
                <a:off x="-1152" y="3504"/>
                <a:ext cx="432" cy="240"/>
              </a:xfrm>
              <a:prstGeom prst="line">
                <a:avLst/>
              </a:prstGeom>
              <a:noFill/>
              <a:ln w="222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8" name="Line 224"/>
              <p:cNvSpPr>
                <a:spLocks noChangeShapeType="1"/>
              </p:cNvSpPr>
              <p:nvPr/>
            </p:nvSpPr>
            <p:spPr bwMode="auto">
              <a:xfrm flipV="1">
                <a:off x="-1152" y="3504"/>
                <a:ext cx="432" cy="240"/>
              </a:xfrm>
              <a:prstGeom prst="line">
                <a:avLst/>
              </a:prstGeom>
              <a:noFill/>
              <a:ln w="222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82" name="Group 225"/>
          <p:cNvGrpSpPr>
            <a:grpSpLocks/>
          </p:cNvGrpSpPr>
          <p:nvPr/>
        </p:nvGrpSpPr>
        <p:grpSpPr bwMode="auto">
          <a:xfrm>
            <a:off x="3962400" y="3200400"/>
            <a:ext cx="1219200" cy="1066800"/>
            <a:chOff x="1584" y="2256"/>
            <a:chExt cx="768" cy="672"/>
          </a:xfrm>
        </p:grpSpPr>
        <p:sp>
          <p:nvSpPr>
            <p:cNvPr id="2092" name="AutoShape 226"/>
            <p:cNvSpPr>
              <a:spLocks noChangeArrowheads="1"/>
            </p:cNvSpPr>
            <p:nvPr/>
          </p:nvSpPr>
          <p:spPr bwMode="auto">
            <a:xfrm>
              <a:off x="1584" y="2256"/>
              <a:ext cx="768" cy="576"/>
            </a:xfrm>
            <a:prstGeom prst="horizontalScroll">
              <a:avLst>
                <a:gd name="adj" fmla="val 12500"/>
              </a:avLst>
            </a:prstGeom>
            <a:solidFill>
              <a:srgbClr val="FFFFFF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en-US" sz="4400" baseline="-8000">
                  <a:solidFill>
                    <a:schemeClr val="bg2"/>
                  </a:solidFill>
                </a:rPr>
                <a:t>Exit</a:t>
              </a:r>
              <a:endParaRPr kumimoji="0" lang="en-CA" altLang="en-US" sz="4400" baseline="-8000">
                <a:solidFill>
                  <a:schemeClr val="bg2"/>
                </a:solidFill>
              </a:endParaRPr>
            </a:p>
          </p:txBody>
        </p:sp>
        <p:sp>
          <p:nvSpPr>
            <p:cNvPr id="2093" name="Line 227"/>
            <p:cNvSpPr>
              <a:spLocks noChangeShapeType="1"/>
            </p:cNvSpPr>
            <p:nvPr/>
          </p:nvSpPr>
          <p:spPr bwMode="auto">
            <a:xfrm>
              <a:off x="1968" y="2784"/>
              <a:ext cx="0" cy="14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83" name="Group 228"/>
          <p:cNvGrpSpPr>
            <a:grpSpLocks/>
          </p:cNvGrpSpPr>
          <p:nvPr/>
        </p:nvGrpSpPr>
        <p:grpSpPr bwMode="auto">
          <a:xfrm>
            <a:off x="6224588" y="5232400"/>
            <a:ext cx="1166812" cy="1168400"/>
            <a:chOff x="1824" y="2928"/>
            <a:chExt cx="735" cy="736"/>
          </a:xfrm>
        </p:grpSpPr>
        <p:grpSp>
          <p:nvGrpSpPr>
            <p:cNvPr id="2084" name="Group 229"/>
            <p:cNvGrpSpPr>
              <a:grpSpLocks noChangeAspect="1"/>
            </p:cNvGrpSpPr>
            <p:nvPr/>
          </p:nvGrpSpPr>
          <p:grpSpPr bwMode="auto">
            <a:xfrm>
              <a:off x="1886" y="3216"/>
              <a:ext cx="208" cy="170"/>
              <a:chOff x="1728" y="2064"/>
              <a:chExt cx="768" cy="672"/>
            </a:xfrm>
          </p:grpSpPr>
          <p:sp>
            <p:nvSpPr>
              <p:cNvPr id="2090" name="AutoShape 230"/>
              <p:cNvSpPr>
                <a:spLocks noChangeAspect="1" noChangeArrowheads="1"/>
              </p:cNvSpPr>
              <p:nvPr/>
            </p:nvSpPr>
            <p:spPr bwMode="auto">
              <a:xfrm>
                <a:off x="1728" y="2064"/>
                <a:ext cx="768" cy="576"/>
              </a:xfrm>
              <a:prstGeom prst="horizontalScroll">
                <a:avLst>
                  <a:gd name="adj" fmla="val 12500"/>
                </a:avLst>
              </a:prstGeom>
              <a:solidFill>
                <a:srgbClr val="FFFFFF"/>
              </a:solidFill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kumimoji="0" lang="en-US" altLang="en-US" sz="2400" baseline="-8000">
                    <a:solidFill>
                      <a:schemeClr val="bg2"/>
                    </a:solidFill>
                  </a:rPr>
                  <a:t>0 km</a:t>
                </a:r>
                <a:endParaRPr kumimoji="0" lang="en-CA" altLang="en-US" sz="2400" baseline="-8000">
                  <a:solidFill>
                    <a:schemeClr val="bg2"/>
                  </a:solidFill>
                </a:endParaRPr>
              </a:p>
            </p:txBody>
          </p:sp>
          <p:sp>
            <p:nvSpPr>
              <p:cNvPr id="2091" name="Line 231"/>
              <p:cNvSpPr>
                <a:spLocks noChangeAspect="1" noChangeShapeType="1"/>
              </p:cNvSpPr>
              <p:nvPr/>
            </p:nvSpPr>
            <p:spPr bwMode="auto">
              <a:xfrm>
                <a:off x="2112" y="2592"/>
                <a:ext cx="0" cy="14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85" name="Oval 232"/>
            <p:cNvSpPr>
              <a:spLocks noChangeAspect="1" noChangeArrowheads="1"/>
            </p:cNvSpPr>
            <p:nvPr/>
          </p:nvSpPr>
          <p:spPr bwMode="auto">
            <a:xfrm>
              <a:off x="1824" y="2928"/>
              <a:ext cx="735" cy="736"/>
            </a:xfrm>
            <a:prstGeom prst="ellipse">
              <a:avLst/>
            </a:prstGeom>
            <a:noFill/>
            <a:ln w="635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086" name="Group 233"/>
            <p:cNvGrpSpPr>
              <a:grpSpLocks noChangeAspect="1"/>
            </p:cNvGrpSpPr>
            <p:nvPr/>
          </p:nvGrpSpPr>
          <p:grpSpPr bwMode="auto">
            <a:xfrm>
              <a:off x="2288" y="3216"/>
              <a:ext cx="208" cy="170"/>
              <a:chOff x="1728" y="2064"/>
              <a:chExt cx="768" cy="672"/>
            </a:xfrm>
          </p:grpSpPr>
          <p:sp>
            <p:nvSpPr>
              <p:cNvPr id="2088" name="AutoShape 234"/>
              <p:cNvSpPr>
                <a:spLocks noChangeAspect="1" noChangeArrowheads="1"/>
              </p:cNvSpPr>
              <p:nvPr/>
            </p:nvSpPr>
            <p:spPr bwMode="auto">
              <a:xfrm>
                <a:off x="1728" y="2064"/>
                <a:ext cx="768" cy="576"/>
              </a:xfrm>
              <a:prstGeom prst="horizontalScroll">
                <a:avLst>
                  <a:gd name="adj" fmla="val 12500"/>
                </a:avLst>
              </a:prstGeom>
              <a:solidFill>
                <a:srgbClr val="FFFFFF"/>
              </a:solidFill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kumimoji="0" lang="en-US" altLang="en-US" sz="2400" baseline="-8000">
                    <a:solidFill>
                      <a:schemeClr val="bg2"/>
                    </a:solidFill>
                  </a:rPr>
                  <a:t>Exit</a:t>
                </a:r>
                <a:endParaRPr kumimoji="0" lang="en-CA" altLang="en-US" sz="2400" baseline="-8000">
                  <a:solidFill>
                    <a:schemeClr val="bg2"/>
                  </a:solidFill>
                </a:endParaRPr>
              </a:p>
            </p:txBody>
          </p:sp>
          <p:sp>
            <p:nvSpPr>
              <p:cNvPr id="2089" name="Line 235"/>
              <p:cNvSpPr>
                <a:spLocks noChangeAspect="1" noChangeShapeType="1"/>
              </p:cNvSpPr>
              <p:nvPr/>
            </p:nvSpPr>
            <p:spPr bwMode="auto">
              <a:xfrm>
                <a:off x="2112" y="2592"/>
                <a:ext cx="0" cy="14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87" name="AutoShape 236"/>
            <p:cNvSpPr>
              <a:spLocks noChangeArrowheads="1"/>
            </p:cNvSpPr>
            <p:nvPr/>
          </p:nvSpPr>
          <p:spPr bwMode="auto">
            <a:xfrm>
              <a:off x="2112" y="3264"/>
              <a:ext cx="144" cy="48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sq" cmpd="sng" algn="ctr">
          <a:solidFill>
            <a:srgbClr val="FF0000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sq" cmpd="sng" algn="ctr">
          <a:solidFill>
            <a:srgbClr val="FF0000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Designs\PULSE.POT</Template>
  <TotalTime>3129</TotalTime>
  <Words>1192</Words>
  <Application>Microsoft Office PowerPoint</Application>
  <PresentationFormat>On-screen Show (4:3)</PresentationFormat>
  <Paragraphs>684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Times New Roman</vt:lpstr>
      <vt:lpstr>Arial</vt:lpstr>
      <vt:lpstr>Tahoma</vt:lpstr>
      <vt:lpstr>Courier New</vt:lpstr>
      <vt:lpstr>Symbol</vt:lpstr>
      <vt:lpstr>Wingdings</vt:lpstr>
      <vt:lpstr>Pulse</vt:lpstr>
      <vt:lpstr>Corel PHOTO-PAINT 7.0 Image</vt:lpstr>
      <vt:lpstr>Microsoft Equation 3.0</vt:lpstr>
      <vt:lpstr>CorelDRAW 7.0 Graphic</vt:lpstr>
      <vt:lpstr>Mining for Empty Rectangles in Large Data Sets</vt:lpstr>
      <vt:lpstr>Matrix representation</vt:lpstr>
      <vt:lpstr>Find All Maximal 0-Rectangles</vt:lpstr>
      <vt:lpstr>Example</vt:lpstr>
      <vt:lpstr>Relation to Previous Work</vt:lpstr>
      <vt:lpstr>Relation to Previous Work</vt:lpstr>
      <vt:lpstr>Relation to Previous Work</vt:lpstr>
      <vt:lpstr>Structure of Algorithm</vt:lpstr>
      <vt:lpstr>PowerPoint Presentation</vt:lpstr>
      <vt:lpstr>Define the Loop Invariant</vt:lpstr>
      <vt:lpstr>PowerPoint Presentation</vt:lpstr>
      <vt:lpstr>Constructing Maximal Rectangles</vt:lpstr>
      <vt:lpstr>Constructing Maximal Rectangles</vt:lpstr>
      <vt:lpstr>Constructing staircase(x,y) from staircase(x-1,y)</vt:lpstr>
      <vt:lpstr>Constructing staircase(x,y) from staircase(x-1,y)</vt:lpstr>
      <vt:lpstr>Constructing staircase(x,y) from staircase(x-1,y)</vt:lpstr>
      <vt:lpstr>Constructing x* &amp; y* </vt:lpstr>
      <vt:lpstr>PowerPoint Presentation</vt:lpstr>
      <vt:lpstr>Structure of Algorithm</vt:lpstr>
      <vt:lpstr>Timing</vt:lpstr>
      <vt:lpstr>Timing</vt:lpstr>
      <vt:lpstr>Number of Maximal Rectangles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Implementation of Two Semantic Query Optimization Techniques in IBM DB2</dc:title>
  <dc:creator>Jarek Gryz</dc:creator>
  <cp:lastModifiedBy>Jeff Edmonds</cp:lastModifiedBy>
  <cp:revision>79</cp:revision>
  <cp:lastPrinted>2000-09-28T14:42:54Z</cp:lastPrinted>
  <dcterms:created xsi:type="dcterms:W3CDTF">1999-06-28T23:01:24Z</dcterms:created>
  <dcterms:modified xsi:type="dcterms:W3CDTF">2015-06-04T17:14:00Z</dcterms:modified>
</cp:coreProperties>
</file>