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512" r:id="rId2"/>
    <p:sldId id="552" r:id="rId3"/>
    <p:sldId id="550" r:id="rId4"/>
    <p:sldId id="544" r:id="rId5"/>
    <p:sldId id="555" r:id="rId6"/>
    <p:sldId id="556" r:id="rId7"/>
    <p:sldId id="557" r:id="rId8"/>
    <p:sldId id="558" r:id="rId9"/>
    <p:sldId id="559" r:id="rId10"/>
    <p:sldId id="476" r:id="rId11"/>
    <p:sldId id="572" r:id="rId12"/>
    <p:sldId id="563" r:id="rId13"/>
    <p:sldId id="564" r:id="rId14"/>
    <p:sldId id="565" r:id="rId15"/>
    <p:sldId id="566" r:id="rId16"/>
    <p:sldId id="567" r:id="rId17"/>
    <p:sldId id="568" r:id="rId18"/>
    <p:sldId id="569" r:id="rId19"/>
    <p:sldId id="570" r:id="rId20"/>
    <p:sldId id="571" r:id="rId21"/>
    <p:sldId id="554" r:id="rId22"/>
    <p:sldId id="518" r:id="rId23"/>
    <p:sldId id="545" r:id="rId24"/>
    <p:sldId id="519" r:id="rId25"/>
    <p:sldId id="549" r:id="rId26"/>
    <p:sldId id="353" r:id="rId27"/>
    <p:sldId id="354" r:id="rId28"/>
    <p:sldId id="351" r:id="rId29"/>
    <p:sldId id="352" r:id="rId30"/>
    <p:sldId id="532" r:id="rId31"/>
    <p:sldId id="533" r:id="rId32"/>
  </p:sldIdLst>
  <p:sldSz cx="9144000" cy="6858000" type="screen4x3"/>
  <p:notesSz cx="6934200" cy="9120188"/>
  <p:custDataLst>
    <p:tags r:id="rId35"/>
  </p:custDataLst>
  <p:defaultTextStyle>
    <a:defPPr>
      <a:defRPr lang="en-CA"/>
    </a:defPPr>
    <a:lvl1pPr algn="l" rtl="0" fontAlgn="base">
      <a:spcBef>
        <a:spcPct val="5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3" autoAdjust="0"/>
    <p:restoredTop sz="98706" autoAdjust="0"/>
  </p:normalViewPr>
  <p:slideViewPr>
    <p:cSldViewPr>
      <p:cViewPr varScale="1">
        <p:scale>
          <a:sx n="77" d="100"/>
          <a:sy n="77" d="100"/>
        </p:scale>
        <p:origin x="-1014" y="-96"/>
      </p:cViewPr>
      <p:guideLst>
        <p:guide orient="horz" pos="360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5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4575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64575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Times New Roman" pitchFamily="18" charset="0"/>
              </a:defRPr>
            </a:lvl1pPr>
          </a:lstStyle>
          <a:p>
            <a:pPr>
              <a:defRPr/>
            </a:pPr>
            <a:fld id="{3A40D762-716A-404D-B1BD-0FF2A20253A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8318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37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7450" y="684213"/>
            <a:ext cx="4559300" cy="3419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32288"/>
            <a:ext cx="5086350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4575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664575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Times New Roman" pitchFamily="18" charset="0"/>
              </a:defRPr>
            </a:lvl1pPr>
          </a:lstStyle>
          <a:p>
            <a:pPr>
              <a:defRPr/>
            </a:pPr>
            <a:fld id="{D0789A55-9353-4897-8C2E-ADB5E9696E7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58769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AC20D68-718C-436D-898A-554C2D695A16}" type="slidenum">
              <a:rPr lang="en-CA" altLang="en-US" sz="1200" i="0" smtClean="0"/>
              <a:pPr eaLnBrk="1" hangingPunct="1"/>
              <a:t>1</a:t>
            </a:fld>
            <a:endParaRPr lang="en-CA" altLang="en-US" sz="1200" i="0" smtClean="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5C72D42-A603-477D-8A34-6B2303F1A9AF}" type="slidenum">
              <a:rPr lang="en-CA" altLang="en-US" sz="1200" i="0" smtClean="0"/>
              <a:pPr eaLnBrk="1" hangingPunct="1"/>
              <a:t>13</a:t>
            </a:fld>
            <a:endParaRPr lang="en-CA" altLang="en-US" sz="1200" i="0" smtClean="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F9B11EE-0C92-48A4-8DBA-DDC9B514F6BB}" type="slidenum">
              <a:rPr lang="en-CA" altLang="en-US" sz="1200" i="0" smtClean="0"/>
              <a:pPr eaLnBrk="1" hangingPunct="1"/>
              <a:t>14</a:t>
            </a:fld>
            <a:endParaRPr lang="en-CA" altLang="en-US" sz="1200" i="0" smtClean="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1D7D0D2-4F82-44D7-AACF-A08B51A7FF1F}" type="slidenum">
              <a:rPr lang="en-CA" altLang="en-US" sz="1200" i="0" smtClean="0"/>
              <a:pPr eaLnBrk="1" hangingPunct="1"/>
              <a:t>15</a:t>
            </a:fld>
            <a:endParaRPr lang="en-CA" altLang="en-US" sz="1200" i="0" smtClean="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7BF9702-90F4-4729-8327-FA2439BFE46B}" type="slidenum">
              <a:rPr lang="en-CA" altLang="en-US" sz="1200" i="0" smtClean="0"/>
              <a:pPr eaLnBrk="1" hangingPunct="1"/>
              <a:t>16</a:t>
            </a:fld>
            <a:endParaRPr lang="en-CA" altLang="en-US" sz="1200" i="0" smtClean="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5B69D48-5C03-496A-92AD-A23916E040DE}" type="slidenum">
              <a:rPr lang="en-CA" altLang="en-US" sz="1200" i="0" smtClean="0"/>
              <a:pPr eaLnBrk="1" hangingPunct="1"/>
              <a:t>17</a:t>
            </a:fld>
            <a:endParaRPr lang="en-CA" altLang="en-US" sz="1200" i="0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1DBDBA9-9660-4609-B01E-72C4799DDD46}" type="slidenum">
              <a:rPr lang="en-CA" altLang="en-US" sz="1200" i="0" smtClean="0"/>
              <a:pPr eaLnBrk="1" hangingPunct="1"/>
              <a:t>18</a:t>
            </a:fld>
            <a:endParaRPr lang="en-CA" altLang="en-US" sz="1200" i="0" smtClean="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1F4454-70F9-49ED-83AA-F827FEBCBC66}" type="slidenum">
              <a:rPr lang="en-CA" altLang="en-US" sz="1200" i="0" smtClean="0"/>
              <a:pPr eaLnBrk="1" hangingPunct="1"/>
              <a:t>19</a:t>
            </a:fld>
            <a:endParaRPr lang="en-CA" altLang="en-US" sz="1200" i="0" smtClean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A13EDD9-683D-43EE-BBF6-D3A93261AFDD}" type="slidenum">
              <a:rPr lang="en-CA" altLang="en-US" sz="1200" i="0" smtClean="0"/>
              <a:pPr eaLnBrk="1" hangingPunct="1"/>
              <a:t>20</a:t>
            </a:fld>
            <a:endParaRPr lang="en-CA" altLang="en-US" sz="1200" i="0" smtClean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FA3A6ED-390D-4656-A8C3-7449A2BFCC7E}" type="slidenum">
              <a:rPr lang="en-CA" altLang="en-US" sz="1200" i="0" smtClean="0"/>
              <a:pPr eaLnBrk="1" hangingPunct="1"/>
              <a:t>22</a:t>
            </a:fld>
            <a:endParaRPr lang="en-CA" altLang="en-US" sz="1200" i="0" smtClean="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929063" y="8664575"/>
            <a:ext cx="300513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75B577BF-AFF5-4896-8AF9-F1A58CC74EB2}" type="slidenum">
              <a:rPr lang="en-CA" altLang="en-US" sz="1200" i="0"/>
              <a:pPr algn="r" eaLnBrk="1" hangingPunct="1"/>
              <a:t>23</a:t>
            </a:fld>
            <a:endParaRPr lang="en-CA" altLang="en-US" sz="1200" i="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E50D198-89E2-46BA-8F83-CFB3CEBD17FD}" type="slidenum">
              <a:rPr lang="en-CA" altLang="en-US" sz="1200" i="0" smtClean="0"/>
              <a:pPr eaLnBrk="1" hangingPunct="1"/>
              <a:t>5</a:t>
            </a:fld>
            <a:endParaRPr lang="en-CA" altLang="en-US" sz="1200" i="0" smtClean="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B2D587F-5D04-4C45-B2D5-11E3928FFD22}" type="slidenum">
              <a:rPr lang="en-CA" altLang="en-US" sz="1200" i="0" smtClean="0"/>
              <a:pPr eaLnBrk="1" hangingPunct="1"/>
              <a:t>24</a:t>
            </a:fld>
            <a:endParaRPr lang="en-CA" altLang="en-US" sz="1200" i="0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929063" y="8664575"/>
            <a:ext cx="300513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85BDA59A-1729-4869-99F8-EA72684F1922}" type="slidenum">
              <a:rPr lang="en-CA" altLang="en-US" sz="1200" i="0"/>
              <a:pPr algn="r" eaLnBrk="1" hangingPunct="1"/>
              <a:t>25</a:t>
            </a:fld>
            <a:endParaRPr lang="en-CA" altLang="en-US" sz="1200" i="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470CE26-A7D6-4DD7-ACAB-7B835DC7C722}" type="slidenum">
              <a:rPr lang="en-CA" altLang="en-US" sz="1200" i="0" smtClean="0"/>
              <a:pPr eaLnBrk="1" hangingPunct="1"/>
              <a:t>26</a:t>
            </a:fld>
            <a:endParaRPr lang="en-CA" altLang="en-US" sz="1200" i="0" smtClean="0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9AB5A77-2D5E-4A89-829C-E165C4413851}" type="slidenum">
              <a:rPr lang="en-CA" altLang="en-US" sz="1200" i="0" smtClean="0"/>
              <a:pPr eaLnBrk="1" hangingPunct="1"/>
              <a:t>27</a:t>
            </a:fld>
            <a:endParaRPr lang="en-CA" altLang="en-US" sz="1200" i="0" smtClean="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452211F-2CBB-4A9E-8E28-E17803229935}" type="slidenum">
              <a:rPr lang="en-CA" altLang="en-US" sz="1200" i="0" smtClean="0"/>
              <a:pPr eaLnBrk="1" hangingPunct="1"/>
              <a:t>28</a:t>
            </a:fld>
            <a:endParaRPr lang="en-CA" altLang="en-US" sz="1200" i="0" smtClean="0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A4F3250-C34D-4FD6-8F8F-5961E9C43703}" type="slidenum">
              <a:rPr lang="en-CA" altLang="en-US" sz="1200" i="0" smtClean="0"/>
              <a:pPr eaLnBrk="1" hangingPunct="1"/>
              <a:t>29</a:t>
            </a:fld>
            <a:endParaRPr lang="en-CA" altLang="en-US" sz="1200" i="0" smtClean="0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89C682-BD76-464C-B459-5FADB329EED6}" type="slidenum">
              <a:rPr lang="en-CA" altLang="en-US" sz="1200" i="0" smtClean="0"/>
              <a:pPr eaLnBrk="1" hangingPunct="1"/>
              <a:t>30</a:t>
            </a:fld>
            <a:endParaRPr lang="en-CA" altLang="en-US" sz="1200" i="0" smtClean="0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F407B61-0CE5-42A9-BBEB-FF3401EE5BB9}" type="slidenum">
              <a:rPr lang="en-CA" altLang="en-US" sz="1200" i="0" smtClean="0"/>
              <a:pPr eaLnBrk="1" hangingPunct="1"/>
              <a:t>31</a:t>
            </a:fld>
            <a:endParaRPr lang="en-CA" altLang="en-US" sz="1200" i="0" smtClean="0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4D3092C-8C4E-4BFE-B9C5-CAEB7EA90FAF}" type="slidenum">
              <a:rPr lang="en-CA" altLang="en-US" sz="1200" i="0" smtClean="0"/>
              <a:pPr eaLnBrk="1" hangingPunct="1"/>
              <a:t>6</a:t>
            </a:fld>
            <a:endParaRPr lang="en-CA" altLang="en-US" sz="1200" i="0" smtClean="0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055D58D-BEC1-48CA-B997-607B62730737}" type="slidenum">
              <a:rPr lang="en-CA" altLang="en-US" sz="1200" i="0" smtClean="0"/>
              <a:pPr eaLnBrk="1" hangingPunct="1"/>
              <a:t>7</a:t>
            </a:fld>
            <a:endParaRPr lang="en-CA" altLang="en-US" sz="1200" i="0" smtClean="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DCF8480-044F-485A-A4DE-63CD663A6D2D}" type="slidenum">
              <a:rPr lang="en-CA" altLang="en-US" sz="1200" i="0" smtClean="0"/>
              <a:pPr eaLnBrk="1" hangingPunct="1"/>
              <a:t>8</a:t>
            </a:fld>
            <a:endParaRPr lang="en-CA" altLang="en-US" sz="1200" i="0" smtClean="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C656D0-ABAE-4E22-90A9-9F1C1521A65D}" type="slidenum">
              <a:rPr lang="en-CA" altLang="en-US" sz="1200" i="0" smtClean="0"/>
              <a:pPr eaLnBrk="1" hangingPunct="1"/>
              <a:t>9</a:t>
            </a:fld>
            <a:endParaRPr lang="en-CA" altLang="en-US" sz="1200" i="0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B84937-0946-4D3B-AC9F-8328DD4F9746}" type="slidenum">
              <a:rPr lang="en-CA" altLang="en-US" sz="1200" i="0" smtClean="0"/>
              <a:pPr eaLnBrk="1" hangingPunct="1"/>
              <a:t>10</a:t>
            </a:fld>
            <a:endParaRPr lang="en-CA" altLang="en-US" sz="1200" i="0" smtClean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92AA12F-CCE1-4F4E-84A0-DE45E829241B}" type="slidenum">
              <a:rPr lang="en-CA" altLang="en-US" sz="1200" i="0" smtClean="0"/>
              <a:pPr eaLnBrk="1" hangingPunct="1"/>
              <a:t>11</a:t>
            </a:fld>
            <a:endParaRPr lang="en-CA" altLang="en-US" sz="1200" i="0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EE80936-C95A-4E99-8F2C-E7D3F9FE9C4D}" type="slidenum">
              <a:rPr lang="en-CA" altLang="en-US" sz="1200" i="0" smtClean="0"/>
              <a:pPr eaLnBrk="1" hangingPunct="1"/>
              <a:t>12</a:t>
            </a:fld>
            <a:endParaRPr lang="en-CA" altLang="en-US" sz="1200" i="0" smtClean="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345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744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9423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93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207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81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8353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1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945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198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796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2672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text styles</a:t>
            </a:r>
          </a:p>
          <a:p>
            <a:pPr lvl="1"/>
            <a:r>
              <a:rPr lang="en-CA" altLang="en-US" smtClean="0"/>
              <a:t>Second level</a:t>
            </a:r>
          </a:p>
          <a:p>
            <a:pPr lvl="2"/>
            <a:r>
              <a:rPr lang="en-CA" altLang="en-US" smtClean="0"/>
              <a:t>Third level</a:t>
            </a:r>
          </a:p>
          <a:p>
            <a:pPr lvl="3"/>
            <a:r>
              <a:rPr lang="en-CA" altLang="en-US" smtClean="0"/>
              <a:t>Fourth level</a:t>
            </a:r>
          </a:p>
          <a:p>
            <a:pPr lvl="4"/>
            <a:r>
              <a:rPr lang="en-CA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i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spcBef>
                <a:spcPct val="0"/>
              </a:spcBef>
              <a:defRPr/>
            </a:pPr>
            <a:fld id="{CAF7F8E0-2279-42C8-A6A2-983DA16903DF}" type="slidenum">
              <a:rPr lang="en-CA" sz="1400" i="0"/>
              <a:pPr algn="r">
                <a:spcBef>
                  <a:spcPct val="0"/>
                </a:spcBef>
                <a:defRPr/>
              </a:pPr>
              <a:t>‹#›</a:t>
            </a:fld>
            <a:endParaRPr lang="en-CA" sz="1400" i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CA" altLang="en-US" sz="7200" smtClean="0">
                <a:latin typeface="Script MT Bold" pitchFamily="66" charset="0"/>
              </a:rPr>
              <a:t>Welcome</a:t>
            </a:r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963" y="2209800"/>
            <a:ext cx="2636837" cy="326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WordArt 6"/>
          <p:cNvSpPr>
            <a:spLocks noChangeArrowheads="1" noChangeShapeType="1" noTextEdit="1"/>
          </p:cNvSpPr>
          <p:nvPr/>
        </p:nvSpPr>
        <p:spPr bwMode="auto">
          <a:xfrm>
            <a:off x="419100" y="244475"/>
            <a:ext cx="84201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6350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"/>
                <a:cs typeface="Arial"/>
              </a:rPr>
              <a:t>CSE4111/5111 Computability and Complexity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1371600" y="59436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0">
                <a:solidFill>
                  <a:schemeClr val="tx2"/>
                </a:solidFill>
              </a:rPr>
              <a:t>Jeff Edmonds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b="1" i="0">
                <a:solidFill>
                  <a:schemeClr val="tx2"/>
                </a:solidFill>
              </a:rPr>
              <a:t>York University</a:t>
            </a:r>
            <a:endParaRPr lang="en-US" altLang="en-US" b="1" i="0">
              <a:solidFill>
                <a:schemeClr val="accent2"/>
              </a:solidFill>
            </a:endParaRPr>
          </a:p>
          <a:p>
            <a:pPr algn="ctr" eaLnBrk="1" hangingPunct="1">
              <a:spcBef>
                <a:spcPct val="20000"/>
              </a:spcBef>
            </a:pPr>
            <a:endParaRPr lang="en-US" altLang="en-US" sz="3200" b="1" i="0">
              <a:solidFill>
                <a:schemeClr val="accent2"/>
              </a:solidFill>
            </a:endParaRPr>
          </a:p>
          <a:p>
            <a:pPr algn="ctr" eaLnBrk="1" hangingPunct="1">
              <a:spcBef>
                <a:spcPct val="20000"/>
              </a:spcBef>
            </a:pPr>
            <a:endParaRPr lang="en-US" altLang="en-US" sz="3200" b="1" i="0"/>
          </a:p>
        </p:txBody>
      </p:sp>
      <p:sp>
        <p:nvSpPr>
          <p:cNvPr id="389128" name="Text Box 8"/>
          <p:cNvSpPr txBox="1">
            <a:spLocks noChangeArrowheads="1"/>
          </p:cNvSpPr>
          <p:nvPr/>
        </p:nvSpPr>
        <p:spPr bwMode="auto">
          <a:xfrm>
            <a:off x="0" y="6399213"/>
            <a:ext cx="195897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274301" tIns="45717" rIns="274301" bIns="45717" anchor="ctr">
            <a:spAutoFit/>
          </a:bodyPr>
          <a:lstStyle/>
          <a:p>
            <a:pPr algn="ctr" eaLnBrk="0" hangingPunct="0">
              <a:spcBef>
                <a:spcPct val="0"/>
              </a:spcBef>
              <a:defRPr/>
            </a:pPr>
            <a:r>
              <a:rPr lang="en-US" b="1" i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Lecture</a:t>
            </a:r>
            <a:r>
              <a:rPr lang="en-US" i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1" i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en-US" i="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7294563" y="6399213"/>
            <a:ext cx="2066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01" tIns="45717" rIns="274301" bIns="45717" anchor="ctr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b="1" i="0">
                <a:solidFill>
                  <a:schemeClr val="accent2"/>
                </a:solidFill>
              </a:rPr>
              <a:t>COSC 4111</a:t>
            </a:r>
            <a:endParaRPr lang="en-US" altLang="en-US" i="0">
              <a:solidFill>
                <a:schemeClr val="accent2"/>
              </a:solidFill>
            </a:endParaRPr>
          </a:p>
        </p:txBody>
      </p:sp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1247775" y="2433638"/>
            <a:ext cx="4102100" cy="275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i="0"/>
              <a:t>Jeff Edmonds </a:t>
            </a:r>
            <a:br>
              <a:rPr lang="en-US" altLang="en-US" sz="3200" i="0"/>
            </a:br>
            <a:r>
              <a:rPr lang="en-US" altLang="en-US" sz="3200" i="0"/>
              <a:t>www.cse.yorku.ca\~jeff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200" i="0"/>
              <a:t>jeff@cse.yorku.ca</a:t>
            </a:r>
            <a:br>
              <a:rPr lang="en-US" altLang="en-US" sz="3200" i="0"/>
            </a:br>
            <a:r>
              <a:rPr lang="en-US" altLang="en-US" sz="3200" i="0"/>
              <a:t>CSB 3044, ext. 33295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200" i="0"/>
              <a:t>416-538-7413 </a:t>
            </a:r>
            <a:r>
              <a:rPr lang="en-US" altLang="en-US" sz="1800" i="0"/>
              <a:t> </a:t>
            </a:r>
            <a:r>
              <a:rPr lang="en-US" altLang="en-US" sz="3200" i="0"/>
              <a:t> </a:t>
            </a:r>
          </a:p>
        </p:txBody>
      </p:sp>
      <p:cxnSp>
        <p:nvCxnSpPr>
          <p:cNvPr id="2057" name="Straight Connector 10"/>
          <p:cNvCxnSpPr>
            <a:cxnSpLocks noChangeShapeType="1"/>
          </p:cNvCxnSpPr>
          <p:nvPr/>
        </p:nvCxnSpPr>
        <p:spPr bwMode="auto">
          <a:xfrm flipV="1">
            <a:off x="4038600" y="4114800"/>
            <a:ext cx="990600" cy="381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8" name="Straight Connector 11"/>
          <p:cNvCxnSpPr>
            <a:cxnSpLocks noChangeShapeType="1"/>
          </p:cNvCxnSpPr>
          <p:nvPr/>
        </p:nvCxnSpPr>
        <p:spPr bwMode="auto">
          <a:xfrm flipV="1">
            <a:off x="2293938" y="4114800"/>
            <a:ext cx="990600" cy="381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AutoShape 2"/>
          <p:cNvSpPr>
            <a:spLocks noChangeArrowheads="1"/>
          </p:cNvSpPr>
          <p:nvPr/>
        </p:nvSpPr>
        <p:spPr bwMode="auto">
          <a:xfrm>
            <a:off x="2057400" y="1219200"/>
            <a:ext cx="6843713" cy="1216025"/>
          </a:xfrm>
          <a:prstGeom prst="wedgeRoundRectCallout">
            <a:avLst>
              <a:gd name="adj1" fmla="val -63894"/>
              <a:gd name="adj2" fmla="val 21931"/>
              <a:gd name="adj3" fmla="val 16667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800" i="0"/>
              <a:t>You’re cool! </a:t>
            </a:r>
            <a:br>
              <a:rPr lang="en-US" altLang="en-US" sz="2800" i="0"/>
            </a:br>
            <a:r>
              <a:rPr lang="en-US" altLang="en-US" sz="2800" i="0"/>
              <a:t>Are you free sometime this weekend?</a:t>
            </a: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 flipH="1">
            <a:off x="42863" y="1216025"/>
            <a:ext cx="1785937" cy="3657600"/>
            <a:chOff x="2308" y="1513"/>
            <a:chExt cx="1162" cy="2570"/>
          </a:xfrm>
        </p:grpSpPr>
        <p:grpSp>
          <p:nvGrpSpPr>
            <p:cNvPr id="11297" name="Group 4"/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11305" name="Freeform 5"/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6" name="Freeform 6"/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7" name="Freeform 7"/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8" name="Freeform 8"/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9" name="Freeform 9"/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0" name="Freeform 10"/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98" name="Freeform 11"/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Freeform 12"/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0" name="Oval 13"/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01" name="Oval 14"/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02" name="Oval 15"/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03" name="Oval 16"/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04" name="Oval 17"/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endParaRPr lang="en-US" altLang="en-US" i="0"/>
            </a:p>
          </p:txBody>
        </p:sp>
      </p:grpSp>
      <p:sp>
        <p:nvSpPr>
          <p:cNvPr id="266258" name="AutoShape 18"/>
          <p:cNvSpPr>
            <a:spLocks noChangeArrowheads="1"/>
          </p:cNvSpPr>
          <p:nvPr/>
        </p:nvSpPr>
        <p:spPr bwMode="auto">
          <a:xfrm>
            <a:off x="2057400" y="2971800"/>
            <a:ext cx="5181600" cy="1905000"/>
          </a:xfrm>
          <a:prstGeom prst="wedgeRoundRectCallout">
            <a:avLst>
              <a:gd name="adj1" fmla="val 65931"/>
              <a:gd name="adj2" fmla="val 1500"/>
              <a:gd name="adj3" fmla="val 16667"/>
            </a:avLst>
          </a:prstGeom>
          <a:solidFill>
            <a:srgbClr val="99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3200" i="0"/>
              <a:t>Yes!</a:t>
            </a:r>
            <a:br>
              <a:rPr lang="en-US" altLang="en-US" sz="3200" i="0"/>
            </a:br>
            <a:r>
              <a:rPr lang="en-US" altLang="en-US" sz="3200" i="0"/>
              <a:t>The best way to learn </a:t>
            </a:r>
            <a:br>
              <a:rPr lang="en-US" altLang="en-US" sz="3200" i="0"/>
            </a:br>
            <a:r>
              <a:rPr lang="en-US" altLang="en-US" sz="3200" i="0"/>
              <a:t>is to teach each other!</a:t>
            </a:r>
          </a:p>
        </p:txBody>
      </p:sp>
      <p:grpSp>
        <p:nvGrpSpPr>
          <p:cNvPr id="11269" name="Group 19"/>
          <p:cNvGrpSpPr>
            <a:grpSpLocks/>
          </p:cNvGrpSpPr>
          <p:nvPr/>
        </p:nvGrpSpPr>
        <p:grpSpPr bwMode="auto">
          <a:xfrm flipH="1">
            <a:off x="7483475" y="3114675"/>
            <a:ext cx="1660525" cy="3743325"/>
            <a:chOff x="864" y="465"/>
            <a:chExt cx="1046" cy="2358"/>
          </a:xfrm>
        </p:grpSpPr>
        <p:grpSp>
          <p:nvGrpSpPr>
            <p:cNvPr id="11274" name="Group 20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11277" name="Group 21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11279" name="Group 22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1286" name="Freeform 23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>
                      <a:gd name="T0" fmla="*/ 7 w 304"/>
                      <a:gd name="T1" fmla="*/ 174 h 566"/>
                      <a:gd name="T2" fmla="*/ 18 w 304"/>
                      <a:gd name="T3" fmla="*/ 122 h 566"/>
                      <a:gd name="T4" fmla="*/ 42 w 304"/>
                      <a:gd name="T5" fmla="*/ 83 h 566"/>
                      <a:gd name="T6" fmla="*/ 81 w 304"/>
                      <a:gd name="T7" fmla="*/ 45 h 566"/>
                      <a:gd name="T8" fmla="*/ 148 w 304"/>
                      <a:gd name="T9" fmla="*/ 7 h 566"/>
                      <a:gd name="T10" fmla="*/ 205 w 304"/>
                      <a:gd name="T11" fmla="*/ 0 h 566"/>
                      <a:gd name="T12" fmla="*/ 255 w 304"/>
                      <a:gd name="T13" fmla="*/ 10 h 566"/>
                      <a:gd name="T14" fmla="*/ 290 w 304"/>
                      <a:gd name="T15" fmla="*/ 31 h 566"/>
                      <a:gd name="T16" fmla="*/ 304 w 304"/>
                      <a:gd name="T17" fmla="*/ 59 h 566"/>
                      <a:gd name="T18" fmla="*/ 304 w 304"/>
                      <a:gd name="T19" fmla="*/ 87 h 566"/>
                      <a:gd name="T20" fmla="*/ 290 w 304"/>
                      <a:gd name="T21" fmla="*/ 118 h 566"/>
                      <a:gd name="T22" fmla="*/ 262 w 304"/>
                      <a:gd name="T23" fmla="*/ 146 h 566"/>
                      <a:gd name="T24" fmla="*/ 223 w 304"/>
                      <a:gd name="T25" fmla="*/ 181 h 566"/>
                      <a:gd name="T26" fmla="*/ 201 w 304"/>
                      <a:gd name="T27" fmla="*/ 215 h 566"/>
                      <a:gd name="T28" fmla="*/ 194 w 304"/>
                      <a:gd name="T29" fmla="*/ 240 h 566"/>
                      <a:gd name="T30" fmla="*/ 194 w 304"/>
                      <a:gd name="T31" fmla="*/ 260 h 566"/>
                      <a:gd name="T32" fmla="*/ 205 w 304"/>
                      <a:gd name="T33" fmla="*/ 295 h 566"/>
                      <a:gd name="T34" fmla="*/ 230 w 304"/>
                      <a:gd name="T35" fmla="*/ 344 h 566"/>
                      <a:gd name="T36" fmla="*/ 247 w 304"/>
                      <a:gd name="T37" fmla="*/ 399 h 566"/>
                      <a:gd name="T38" fmla="*/ 251 w 304"/>
                      <a:gd name="T39" fmla="*/ 438 h 566"/>
                      <a:gd name="T40" fmla="*/ 244 w 304"/>
                      <a:gd name="T41" fmla="*/ 479 h 566"/>
                      <a:gd name="T42" fmla="*/ 233 w 304"/>
                      <a:gd name="T43" fmla="*/ 510 h 566"/>
                      <a:gd name="T44" fmla="*/ 201 w 304"/>
                      <a:gd name="T45" fmla="*/ 545 h 566"/>
                      <a:gd name="T46" fmla="*/ 173 w 304"/>
                      <a:gd name="T47" fmla="*/ 559 h 566"/>
                      <a:gd name="T48" fmla="*/ 141 w 304"/>
                      <a:gd name="T49" fmla="*/ 566 h 566"/>
                      <a:gd name="T50" fmla="*/ 113 w 304"/>
                      <a:gd name="T51" fmla="*/ 563 h 566"/>
                      <a:gd name="T52" fmla="*/ 92 w 304"/>
                      <a:gd name="T53" fmla="*/ 549 h 566"/>
                      <a:gd name="T54" fmla="*/ 67 w 304"/>
                      <a:gd name="T55" fmla="*/ 521 h 566"/>
                      <a:gd name="T56" fmla="*/ 42 w 304"/>
                      <a:gd name="T57" fmla="*/ 472 h 566"/>
                      <a:gd name="T58" fmla="*/ 14 w 304"/>
                      <a:gd name="T59" fmla="*/ 392 h 566"/>
                      <a:gd name="T60" fmla="*/ 4 w 304"/>
                      <a:gd name="T61" fmla="*/ 333 h 566"/>
                      <a:gd name="T62" fmla="*/ 0 w 304"/>
                      <a:gd name="T63" fmla="*/ 257 h 566"/>
                      <a:gd name="T64" fmla="*/ 0 w 304"/>
                      <a:gd name="T65" fmla="*/ 222 h 566"/>
                      <a:gd name="T66" fmla="*/ 7 w 304"/>
                      <a:gd name="T67" fmla="*/ 174 h 56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304"/>
                      <a:gd name="T103" fmla="*/ 0 h 566"/>
                      <a:gd name="T104" fmla="*/ 304 w 304"/>
                      <a:gd name="T105" fmla="*/ 566 h 566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287" name="Freeform 24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>
                      <a:gd name="T0" fmla="*/ 25 w 249"/>
                      <a:gd name="T1" fmla="*/ 65 h 572"/>
                      <a:gd name="T2" fmla="*/ 7 w 249"/>
                      <a:gd name="T3" fmla="*/ 44 h 572"/>
                      <a:gd name="T4" fmla="*/ 0 w 249"/>
                      <a:gd name="T5" fmla="*/ 27 h 572"/>
                      <a:gd name="T6" fmla="*/ 11 w 249"/>
                      <a:gd name="T7" fmla="*/ 7 h 572"/>
                      <a:gd name="T8" fmla="*/ 28 w 249"/>
                      <a:gd name="T9" fmla="*/ 0 h 572"/>
                      <a:gd name="T10" fmla="*/ 60 w 249"/>
                      <a:gd name="T11" fmla="*/ 0 h 572"/>
                      <a:gd name="T12" fmla="*/ 96 w 249"/>
                      <a:gd name="T13" fmla="*/ 24 h 572"/>
                      <a:gd name="T14" fmla="*/ 132 w 249"/>
                      <a:gd name="T15" fmla="*/ 61 h 572"/>
                      <a:gd name="T16" fmla="*/ 192 w 249"/>
                      <a:gd name="T17" fmla="*/ 140 h 572"/>
                      <a:gd name="T18" fmla="*/ 231 w 249"/>
                      <a:gd name="T19" fmla="*/ 204 h 572"/>
                      <a:gd name="T20" fmla="*/ 249 w 249"/>
                      <a:gd name="T21" fmla="*/ 255 h 572"/>
                      <a:gd name="T22" fmla="*/ 245 w 249"/>
                      <a:gd name="T23" fmla="*/ 283 h 572"/>
                      <a:gd name="T24" fmla="*/ 224 w 249"/>
                      <a:gd name="T25" fmla="*/ 320 h 572"/>
                      <a:gd name="T26" fmla="*/ 181 w 249"/>
                      <a:gd name="T27" fmla="*/ 347 h 572"/>
                      <a:gd name="T28" fmla="*/ 110 w 249"/>
                      <a:gd name="T29" fmla="*/ 371 h 572"/>
                      <a:gd name="T30" fmla="*/ 75 w 249"/>
                      <a:gd name="T31" fmla="*/ 395 h 572"/>
                      <a:gd name="T32" fmla="*/ 60 w 249"/>
                      <a:gd name="T33" fmla="*/ 415 h 572"/>
                      <a:gd name="T34" fmla="*/ 68 w 249"/>
                      <a:gd name="T35" fmla="*/ 436 h 572"/>
                      <a:gd name="T36" fmla="*/ 107 w 249"/>
                      <a:gd name="T37" fmla="*/ 456 h 572"/>
                      <a:gd name="T38" fmla="*/ 139 w 249"/>
                      <a:gd name="T39" fmla="*/ 497 h 572"/>
                      <a:gd name="T40" fmla="*/ 153 w 249"/>
                      <a:gd name="T41" fmla="*/ 538 h 572"/>
                      <a:gd name="T42" fmla="*/ 149 w 249"/>
                      <a:gd name="T43" fmla="*/ 558 h 572"/>
                      <a:gd name="T44" fmla="*/ 117 w 249"/>
                      <a:gd name="T45" fmla="*/ 572 h 572"/>
                      <a:gd name="T46" fmla="*/ 107 w 249"/>
                      <a:gd name="T47" fmla="*/ 572 h 572"/>
                      <a:gd name="T48" fmla="*/ 92 w 249"/>
                      <a:gd name="T49" fmla="*/ 535 h 572"/>
                      <a:gd name="T50" fmla="*/ 85 w 249"/>
                      <a:gd name="T51" fmla="*/ 494 h 572"/>
                      <a:gd name="T52" fmla="*/ 64 w 249"/>
                      <a:gd name="T53" fmla="*/ 463 h 572"/>
                      <a:gd name="T54" fmla="*/ 32 w 249"/>
                      <a:gd name="T55" fmla="*/ 446 h 572"/>
                      <a:gd name="T56" fmla="*/ 21 w 249"/>
                      <a:gd name="T57" fmla="*/ 426 h 572"/>
                      <a:gd name="T58" fmla="*/ 25 w 249"/>
                      <a:gd name="T59" fmla="*/ 405 h 572"/>
                      <a:gd name="T60" fmla="*/ 53 w 249"/>
                      <a:gd name="T61" fmla="*/ 371 h 572"/>
                      <a:gd name="T62" fmla="*/ 107 w 249"/>
                      <a:gd name="T63" fmla="*/ 351 h 572"/>
                      <a:gd name="T64" fmla="*/ 157 w 249"/>
                      <a:gd name="T65" fmla="*/ 320 h 572"/>
                      <a:gd name="T66" fmla="*/ 196 w 249"/>
                      <a:gd name="T67" fmla="*/ 286 h 572"/>
                      <a:gd name="T68" fmla="*/ 210 w 249"/>
                      <a:gd name="T69" fmla="*/ 252 h 572"/>
                      <a:gd name="T70" fmla="*/ 206 w 249"/>
                      <a:gd name="T71" fmla="*/ 238 h 572"/>
                      <a:gd name="T72" fmla="*/ 189 w 249"/>
                      <a:gd name="T73" fmla="*/ 208 h 572"/>
                      <a:gd name="T74" fmla="*/ 157 w 249"/>
                      <a:gd name="T75" fmla="*/ 163 h 572"/>
                      <a:gd name="T76" fmla="*/ 121 w 249"/>
                      <a:gd name="T77" fmla="*/ 136 h 572"/>
                      <a:gd name="T78" fmla="*/ 82 w 249"/>
                      <a:gd name="T79" fmla="*/ 106 h 572"/>
                      <a:gd name="T80" fmla="*/ 53 w 249"/>
                      <a:gd name="T81" fmla="*/ 89 h 572"/>
                      <a:gd name="T82" fmla="*/ 25 w 249"/>
                      <a:gd name="T83" fmla="*/ 65 h 572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w 249"/>
                      <a:gd name="T127" fmla="*/ 0 h 572"/>
                      <a:gd name="T128" fmla="*/ 249 w 249"/>
                      <a:gd name="T129" fmla="*/ 572 h 572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T126" t="T127" r="T128" b="T129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288" name="Freeform 25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>
                      <a:gd name="T0" fmla="*/ 151 w 362"/>
                      <a:gd name="T1" fmla="*/ 35 h 499"/>
                      <a:gd name="T2" fmla="*/ 221 w 362"/>
                      <a:gd name="T3" fmla="*/ 0 h 499"/>
                      <a:gd name="T4" fmla="*/ 281 w 362"/>
                      <a:gd name="T5" fmla="*/ 0 h 499"/>
                      <a:gd name="T6" fmla="*/ 344 w 362"/>
                      <a:gd name="T7" fmla="*/ 14 h 499"/>
                      <a:gd name="T8" fmla="*/ 362 w 362"/>
                      <a:gd name="T9" fmla="*/ 35 h 499"/>
                      <a:gd name="T10" fmla="*/ 351 w 362"/>
                      <a:gd name="T11" fmla="*/ 59 h 499"/>
                      <a:gd name="T12" fmla="*/ 334 w 362"/>
                      <a:gd name="T13" fmla="*/ 91 h 499"/>
                      <a:gd name="T14" fmla="*/ 302 w 362"/>
                      <a:gd name="T15" fmla="*/ 87 h 499"/>
                      <a:gd name="T16" fmla="*/ 274 w 362"/>
                      <a:gd name="T17" fmla="*/ 77 h 499"/>
                      <a:gd name="T18" fmla="*/ 253 w 362"/>
                      <a:gd name="T19" fmla="*/ 63 h 499"/>
                      <a:gd name="T20" fmla="*/ 232 w 362"/>
                      <a:gd name="T21" fmla="*/ 59 h 499"/>
                      <a:gd name="T22" fmla="*/ 193 w 362"/>
                      <a:gd name="T23" fmla="*/ 70 h 499"/>
                      <a:gd name="T24" fmla="*/ 137 w 362"/>
                      <a:gd name="T25" fmla="*/ 94 h 499"/>
                      <a:gd name="T26" fmla="*/ 91 w 362"/>
                      <a:gd name="T27" fmla="*/ 136 h 499"/>
                      <a:gd name="T28" fmla="*/ 70 w 362"/>
                      <a:gd name="T29" fmla="*/ 164 h 499"/>
                      <a:gd name="T30" fmla="*/ 60 w 362"/>
                      <a:gd name="T31" fmla="*/ 185 h 499"/>
                      <a:gd name="T32" fmla="*/ 60 w 362"/>
                      <a:gd name="T33" fmla="*/ 202 h 499"/>
                      <a:gd name="T34" fmla="*/ 74 w 362"/>
                      <a:gd name="T35" fmla="*/ 220 h 499"/>
                      <a:gd name="T36" fmla="*/ 116 w 362"/>
                      <a:gd name="T37" fmla="*/ 248 h 499"/>
                      <a:gd name="T38" fmla="*/ 155 w 362"/>
                      <a:gd name="T39" fmla="*/ 286 h 499"/>
                      <a:gd name="T40" fmla="*/ 179 w 362"/>
                      <a:gd name="T41" fmla="*/ 325 h 499"/>
                      <a:gd name="T42" fmla="*/ 193 w 362"/>
                      <a:gd name="T43" fmla="*/ 352 h 499"/>
                      <a:gd name="T44" fmla="*/ 186 w 362"/>
                      <a:gd name="T45" fmla="*/ 370 h 499"/>
                      <a:gd name="T46" fmla="*/ 169 w 362"/>
                      <a:gd name="T47" fmla="*/ 387 h 499"/>
                      <a:gd name="T48" fmla="*/ 134 w 362"/>
                      <a:gd name="T49" fmla="*/ 398 h 499"/>
                      <a:gd name="T50" fmla="*/ 95 w 362"/>
                      <a:gd name="T51" fmla="*/ 412 h 499"/>
                      <a:gd name="T52" fmla="*/ 77 w 362"/>
                      <a:gd name="T53" fmla="*/ 433 h 499"/>
                      <a:gd name="T54" fmla="*/ 81 w 362"/>
                      <a:gd name="T55" fmla="*/ 468 h 499"/>
                      <a:gd name="T56" fmla="*/ 53 w 362"/>
                      <a:gd name="T57" fmla="*/ 499 h 499"/>
                      <a:gd name="T58" fmla="*/ 39 w 362"/>
                      <a:gd name="T59" fmla="*/ 489 h 499"/>
                      <a:gd name="T60" fmla="*/ 42 w 362"/>
                      <a:gd name="T61" fmla="*/ 429 h 499"/>
                      <a:gd name="T62" fmla="*/ 67 w 362"/>
                      <a:gd name="T63" fmla="*/ 398 h 499"/>
                      <a:gd name="T64" fmla="*/ 102 w 362"/>
                      <a:gd name="T65" fmla="*/ 373 h 499"/>
                      <a:gd name="T66" fmla="*/ 137 w 362"/>
                      <a:gd name="T67" fmla="*/ 359 h 499"/>
                      <a:gd name="T68" fmla="*/ 155 w 362"/>
                      <a:gd name="T69" fmla="*/ 352 h 499"/>
                      <a:gd name="T70" fmla="*/ 158 w 362"/>
                      <a:gd name="T71" fmla="*/ 342 h 499"/>
                      <a:gd name="T72" fmla="*/ 148 w 362"/>
                      <a:gd name="T73" fmla="*/ 325 h 499"/>
                      <a:gd name="T74" fmla="*/ 112 w 362"/>
                      <a:gd name="T75" fmla="*/ 290 h 499"/>
                      <a:gd name="T76" fmla="*/ 70 w 362"/>
                      <a:gd name="T77" fmla="*/ 262 h 499"/>
                      <a:gd name="T78" fmla="*/ 35 w 362"/>
                      <a:gd name="T79" fmla="*/ 241 h 499"/>
                      <a:gd name="T80" fmla="*/ 7 w 362"/>
                      <a:gd name="T81" fmla="*/ 220 h 499"/>
                      <a:gd name="T82" fmla="*/ 0 w 362"/>
                      <a:gd name="T83" fmla="*/ 195 h 499"/>
                      <a:gd name="T84" fmla="*/ 18 w 362"/>
                      <a:gd name="T85" fmla="*/ 157 h 499"/>
                      <a:gd name="T86" fmla="*/ 56 w 362"/>
                      <a:gd name="T87" fmla="*/ 108 h 499"/>
                      <a:gd name="T88" fmla="*/ 95 w 362"/>
                      <a:gd name="T89" fmla="*/ 70 h 499"/>
                      <a:gd name="T90" fmla="*/ 123 w 362"/>
                      <a:gd name="T91" fmla="*/ 52 h 499"/>
                      <a:gd name="T92" fmla="*/ 151 w 362"/>
                      <a:gd name="T93" fmla="*/ 35 h 499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362"/>
                      <a:gd name="T142" fmla="*/ 0 h 499"/>
                      <a:gd name="T143" fmla="*/ 362 w 362"/>
                      <a:gd name="T144" fmla="*/ 499 h 499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289" name="Freeform 26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>
                      <a:gd name="T0" fmla="*/ 132 w 229"/>
                      <a:gd name="T1" fmla="*/ 69 h 840"/>
                      <a:gd name="T2" fmla="*/ 136 w 229"/>
                      <a:gd name="T3" fmla="*/ 21 h 840"/>
                      <a:gd name="T4" fmla="*/ 168 w 229"/>
                      <a:gd name="T5" fmla="*/ 0 h 840"/>
                      <a:gd name="T6" fmla="*/ 204 w 229"/>
                      <a:gd name="T7" fmla="*/ 3 h 840"/>
                      <a:gd name="T8" fmla="*/ 225 w 229"/>
                      <a:gd name="T9" fmla="*/ 21 h 840"/>
                      <a:gd name="T10" fmla="*/ 229 w 229"/>
                      <a:gd name="T11" fmla="*/ 90 h 840"/>
                      <a:gd name="T12" fmla="*/ 218 w 229"/>
                      <a:gd name="T13" fmla="*/ 266 h 840"/>
                      <a:gd name="T14" fmla="*/ 204 w 229"/>
                      <a:gd name="T15" fmla="*/ 373 h 840"/>
                      <a:gd name="T16" fmla="*/ 222 w 229"/>
                      <a:gd name="T17" fmla="*/ 460 h 840"/>
                      <a:gd name="T18" fmla="*/ 225 w 229"/>
                      <a:gd name="T19" fmla="*/ 546 h 840"/>
                      <a:gd name="T20" fmla="*/ 215 w 229"/>
                      <a:gd name="T21" fmla="*/ 633 h 840"/>
                      <a:gd name="T22" fmla="*/ 197 w 229"/>
                      <a:gd name="T23" fmla="*/ 743 h 840"/>
                      <a:gd name="T24" fmla="*/ 204 w 229"/>
                      <a:gd name="T25" fmla="*/ 802 h 840"/>
                      <a:gd name="T26" fmla="*/ 186 w 229"/>
                      <a:gd name="T27" fmla="*/ 812 h 840"/>
                      <a:gd name="T28" fmla="*/ 72 w 229"/>
                      <a:gd name="T29" fmla="*/ 833 h 840"/>
                      <a:gd name="T30" fmla="*/ 43 w 229"/>
                      <a:gd name="T31" fmla="*/ 840 h 840"/>
                      <a:gd name="T32" fmla="*/ 0 w 229"/>
                      <a:gd name="T33" fmla="*/ 816 h 840"/>
                      <a:gd name="T34" fmla="*/ 0 w 229"/>
                      <a:gd name="T35" fmla="*/ 802 h 840"/>
                      <a:gd name="T36" fmla="*/ 125 w 229"/>
                      <a:gd name="T37" fmla="*/ 795 h 840"/>
                      <a:gd name="T38" fmla="*/ 168 w 229"/>
                      <a:gd name="T39" fmla="*/ 778 h 840"/>
                      <a:gd name="T40" fmla="*/ 172 w 229"/>
                      <a:gd name="T41" fmla="*/ 740 h 840"/>
                      <a:gd name="T42" fmla="*/ 175 w 229"/>
                      <a:gd name="T43" fmla="*/ 622 h 840"/>
                      <a:gd name="T44" fmla="*/ 165 w 229"/>
                      <a:gd name="T45" fmla="*/ 525 h 840"/>
                      <a:gd name="T46" fmla="*/ 154 w 229"/>
                      <a:gd name="T47" fmla="*/ 408 h 840"/>
                      <a:gd name="T48" fmla="*/ 157 w 229"/>
                      <a:gd name="T49" fmla="*/ 335 h 840"/>
                      <a:gd name="T50" fmla="*/ 165 w 229"/>
                      <a:gd name="T51" fmla="*/ 242 h 840"/>
                      <a:gd name="T52" fmla="*/ 147 w 229"/>
                      <a:gd name="T53" fmla="*/ 152 h 840"/>
                      <a:gd name="T54" fmla="*/ 132 w 229"/>
                      <a:gd name="T55" fmla="*/ 69 h 840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w 229"/>
                      <a:gd name="T85" fmla="*/ 0 h 840"/>
                      <a:gd name="T86" fmla="*/ 229 w 229"/>
                      <a:gd name="T87" fmla="*/ 840 h 840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T84" t="T85" r="T86" b="T87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290" name="Freeform 27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>
                      <a:gd name="T0" fmla="*/ 212 w 447"/>
                      <a:gd name="T1" fmla="*/ 268 h 658"/>
                      <a:gd name="T2" fmla="*/ 212 w 447"/>
                      <a:gd name="T3" fmla="*/ 233 h 658"/>
                      <a:gd name="T4" fmla="*/ 230 w 447"/>
                      <a:gd name="T5" fmla="*/ 174 h 658"/>
                      <a:gd name="T6" fmla="*/ 284 w 447"/>
                      <a:gd name="T7" fmla="*/ 80 h 658"/>
                      <a:gd name="T8" fmla="*/ 370 w 447"/>
                      <a:gd name="T9" fmla="*/ 0 h 658"/>
                      <a:gd name="T10" fmla="*/ 424 w 447"/>
                      <a:gd name="T11" fmla="*/ 0 h 658"/>
                      <a:gd name="T12" fmla="*/ 447 w 447"/>
                      <a:gd name="T13" fmla="*/ 38 h 658"/>
                      <a:gd name="T14" fmla="*/ 415 w 447"/>
                      <a:gd name="T15" fmla="*/ 91 h 658"/>
                      <a:gd name="T16" fmla="*/ 348 w 447"/>
                      <a:gd name="T17" fmla="*/ 129 h 658"/>
                      <a:gd name="T18" fmla="*/ 307 w 447"/>
                      <a:gd name="T19" fmla="*/ 167 h 658"/>
                      <a:gd name="T20" fmla="*/ 266 w 447"/>
                      <a:gd name="T21" fmla="*/ 223 h 658"/>
                      <a:gd name="T22" fmla="*/ 257 w 447"/>
                      <a:gd name="T23" fmla="*/ 261 h 658"/>
                      <a:gd name="T24" fmla="*/ 262 w 447"/>
                      <a:gd name="T25" fmla="*/ 303 h 658"/>
                      <a:gd name="T26" fmla="*/ 284 w 447"/>
                      <a:gd name="T27" fmla="*/ 373 h 658"/>
                      <a:gd name="T28" fmla="*/ 289 w 447"/>
                      <a:gd name="T29" fmla="*/ 449 h 658"/>
                      <a:gd name="T30" fmla="*/ 280 w 447"/>
                      <a:gd name="T31" fmla="*/ 547 h 658"/>
                      <a:gd name="T32" fmla="*/ 257 w 447"/>
                      <a:gd name="T33" fmla="*/ 616 h 658"/>
                      <a:gd name="T34" fmla="*/ 217 w 447"/>
                      <a:gd name="T35" fmla="*/ 658 h 658"/>
                      <a:gd name="T36" fmla="*/ 190 w 447"/>
                      <a:gd name="T37" fmla="*/ 658 h 658"/>
                      <a:gd name="T38" fmla="*/ 104 w 447"/>
                      <a:gd name="T39" fmla="*/ 637 h 658"/>
                      <a:gd name="T40" fmla="*/ 27 w 447"/>
                      <a:gd name="T41" fmla="*/ 634 h 658"/>
                      <a:gd name="T42" fmla="*/ 0 w 447"/>
                      <a:gd name="T43" fmla="*/ 620 h 658"/>
                      <a:gd name="T44" fmla="*/ 50 w 447"/>
                      <a:gd name="T45" fmla="*/ 606 h 658"/>
                      <a:gd name="T46" fmla="*/ 131 w 447"/>
                      <a:gd name="T47" fmla="*/ 609 h 658"/>
                      <a:gd name="T48" fmla="*/ 181 w 447"/>
                      <a:gd name="T49" fmla="*/ 623 h 658"/>
                      <a:gd name="T50" fmla="*/ 212 w 447"/>
                      <a:gd name="T51" fmla="*/ 613 h 658"/>
                      <a:gd name="T52" fmla="*/ 244 w 447"/>
                      <a:gd name="T53" fmla="*/ 557 h 658"/>
                      <a:gd name="T54" fmla="*/ 248 w 447"/>
                      <a:gd name="T55" fmla="*/ 477 h 658"/>
                      <a:gd name="T56" fmla="*/ 239 w 447"/>
                      <a:gd name="T57" fmla="*/ 404 h 658"/>
                      <a:gd name="T58" fmla="*/ 212 w 447"/>
                      <a:gd name="T59" fmla="*/ 317 h 658"/>
                      <a:gd name="T60" fmla="*/ 212 w 447"/>
                      <a:gd name="T61" fmla="*/ 268 h 658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w 447"/>
                      <a:gd name="T94" fmla="*/ 0 h 658"/>
                      <a:gd name="T95" fmla="*/ 447 w 447"/>
                      <a:gd name="T96" fmla="*/ 658 h 658"/>
                    </a:gdLst>
                    <a:ahLst/>
                    <a:cxnLst>
                      <a:cxn ang="T62">
                        <a:pos x="T0" y="T1"/>
                      </a:cxn>
                      <a:cxn ang="T63">
                        <a:pos x="T2" y="T3"/>
                      </a:cxn>
                      <a:cxn ang="T64">
                        <a:pos x="T4" y="T5"/>
                      </a:cxn>
                      <a:cxn ang="T65">
                        <a:pos x="T6" y="T7"/>
                      </a:cxn>
                      <a:cxn ang="T66">
                        <a:pos x="T8" y="T9"/>
                      </a:cxn>
                      <a:cxn ang="T67">
                        <a:pos x="T10" y="T11"/>
                      </a:cxn>
                      <a:cxn ang="T68">
                        <a:pos x="T12" y="T13"/>
                      </a:cxn>
                      <a:cxn ang="T69">
                        <a:pos x="T14" y="T15"/>
                      </a:cxn>
                      <a:cxn ang="T70">
                        <a:pos x="T16" y="T17"/>
                      </a:cxn>
                      <a:cxn ang="T71">
                        <a:pos x="T18" y="T19"/>
                      </a:cxn>
                      <a:cxn ang="T72">
                        <a:pos x="T20" y="T21"/>
                      </a:cxn>
                      <a:cxn ang="T73">
                        <a:pos x="T22" y="T23"/>
                      </a:cxn>
                      <a:cxn ang="T74">
                        <a:pos x="T24" y="T25"/>
                      </a:cxn>
                      <a:cxn ang="T75">
                        <a:pos x="T26" y="T27"/>
                      </a:cxn>
                      <a:cxn ang="T76">
                        <a:pos x="T28" y="T29"/>
                      </a:cxn>
                      <a:cxn ang="T77">
                        <a:pos x="T30" y="T31"/>
                      </a:cxn>
                      <a:cxn ang="T78">
                        <a:pos x="T32" y="T33"/>
                      </a:cxn>
                      <a:cxn ang="T79">
                        <a:pos x="T34" y="T35"/>
                      </a:cxn>
                      <a:cxn ang="T80">
                        <a:pos x="T36" y="T37"/>
                      </a:cxn>
                      <a:cxn ang="T81">
                        <a:pos x="T38" y="T39"/>
                      </a:cxn>
                      <a:cxn ang="T82">
                        <a:pos x="T40" y="T41"/>
                      </a:cxn>
                      <a:cxn ang="T83">
                        <a:pos x="T42" y="T43"/>
                      </a:cxn>
                      <a:cxn ang="T84">
                        <a:pos x="T44" y="T45"/>
                      </a:cxn>
                      <a:cxn ang="T85">
                        <a:pos x="T46" y="T47"/>
                      </a:cxn>
                      <a:cxn ang="T86">
                        <a:pos x="T48" y="T49"/>
                      </a:cxn>
                      <a:cxn ang="T87">
                        <a:pos x="T50" y="T51"/>
                      </a:cxn>
                      <a:cxn ang="T88">
                        <a:pos x="T52" y="T53"/>
                      </a:cxn>
                      <a:cxn ang="T89">
                        <a:pos x="T54" y="T55"/>
                      </a:cxn>
                      <a:cxn ang="T90">
                        <a:pos x="T56" y="T57"/>
                      </a:cxn>
                      <a:cxn ang="T91">
                        <a:pos x="T58" y="T59"/>
                      </a:cxn>
                      <a:cxn ang="T92">
                        <a:pos x="T60" y="T61"/>
                      </a:cxn>
                    </a:cxnLst>
                    <a:rect l="T93" t="T94" r="T95" b="T96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291" name="Freeform 28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>
                      <a:gd name="T0" fmla="*/ 81 w 282"/>
                      <a:gd name="T1" fmla="*/ 137 h 326"/>
                      <a:gd name="T2" fmla="*/ 78 w 282"/>
                      <a:gd name="T3" fmla="*/ 84 h 326"/>
                      <a:gd name="T4" fmla="*/ 88 w 282"/>
                      <a:gd name="T5" fmla="*/ 35 h 326"/>
                      <a:gd name="T6" fmla="*/ 127 w 282"/>
                      <a:gd name="T7" fmla="*/ 7 h 326"/>
                      <a:gd name="T8" fmla="*/ 173 w 282"/>
                      <a:gd name="T9" fmla="*/ 0 h 326"/>
                      <a:gd name="T10" fmla="*/ 208 w 282"/>
                      <a:gd name="T11" fmla="*/ 4 h 326"/>
                      <a:gd name="T12" fmla="*/ 240 w 282"/>
                      <a:gd name="T13" fmla="*/ 25 h 326"/>
                      <a:gd name="T14" fmla="*/ 257 w 282"/>
                      <a:gd name="T15" fmla="*/ 60 h 326"/>
                      <a:gd name="T16" fmla="*/ 278 w 282"/>
                      <a:gd name="T17" fmla="*/ 130 h 326"/>
                      <a:gd name="T18" fmla="*/ 282 w 282"/>
                      <a:gd name="T19" fmla="*/ 207 h 326"/>
                      <a:gd name="T20" fmla="*/ 271 w 282"/>
                      <a:gd name="T21" fmla="*/ 263 h 326"/>
                      <a:gd name="T22" fmla="*/ 250 w 282"/>
                      <a:gd name="T23" fmla="*/ 298 h 326"/>
                      <a:gd name="T24" fmla="*/ 215 w 282"/>
                      <a:gd name="T25" fmla="*/ 319 h 326"/>
                      <a:gd name="T26" fmla="*/ 187 w 282"/>
                      <a:gd name="T27" fmla="*/ 326 h 326"/>
                      <a:gd name="T28" fmla="*/ 145 w 282"/>
                      <a:gd name="T29" fmla="*/ 315 h 326"/>
                      <a:gd name="T30" fmla="*/ 123 w 282"/>
                      <a:gd name="T31" fmla="*/ 284 h 326"/>
                      <a:gd name="T32" fmla="*/ 102 w 282"/>
                      <a:gd name="T33" fmla="*/ 238 h 326"/>
                      <a:gd name="T34" fmla="*/ 85 w 282"/>
                      <a:gd name="T35" fmla="*/ 186 h 326"/>
                      <a:gd name="T36" fmla="*/ 53 w 282"/>
                      <a:gd name="T37" fmla="*/ 207 h 326"/>
                      <a:gd name="T38" fmla="*/ 18 w 282"/>
                      <a:gd name="T39" fmla="*/ 221 h 326"/>
                      <a:gd name="T40" fmla="*/ 4 w 282"/>
                      <a:gd name="T41" fmla="*/ 221 h 326"/>
                      <a:gd name="T42" fmla="*/ 0 w 282"/>
                      <a:gd name="T43" fmla="*/ 207 h 326"/>
                      <a:gd name="T44" fmla="*/ 7 w 282"/>
                      <a:gd name="T45" fmla="*/ 189 h 326"/>
                      <a:gd name="T46" fmla="*/ 60 w 282"/>
                      <a:gd name="T47" fmla="*/ 168 h 326"/>
                      <a:gd name="T48" fmla="*/ 81 w 282"/>
                      <a:gd name="T49" fmla="*/ 137 h 32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282"/>
                      <a:gd name="T76" fmla="*/ 0 h 326"/>
                      <a:gd name="T77" fmla="*/ 282 w 282"/>
                      <a:gd name="T78" fmla="*/ 326 h 32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1292" name="Group 29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1293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>
                        <a:gd name="T0" fmla="*/ 13 w 184"/>
                        <a:gd name="T1" fmla="*/ 82 h 82"/>
                        <a:gd name="T2" fmla="*/ 0 w 184"/>
                        <a:gd name="T3" fmla="*/ 71 h 82"/>
                        <a:gd name="T4" fmla="*/ 0 w 184"/>
                        <a:gd name="T5" fmla="*/ 45 h 82"/>
                        <a:gd name="T6" fmla="*/ 16 w 184"/>
                        <a:gd name="T7" fmla="*/ 17 h 82"/>
                        <a:gd name="T8" fmla="*/ 36 w 184"/>
                        <a:gd name="T9" fmla="*/ 9 h 82"/>
                        <a:gd name="T10" fmla="*/ 61 w 184"/>
                        <a:gd name="T11" fmla="*/ 22 h 82"/>
                        <a:gd name="T12" fmla="*/ 86 w 184"/>
                        <a:gd name="T13" fmla="*/ 19 h 82"/>
                        <a:gd name="T14" fmla="*/ 102 w 184"/>
                        <a:gd name="T15" fmla="*/ 0 h 82"/>
                        <a:gd name="T16" fmla="*/ 123 w 184"/>
                        <a:gd name="T17" fmla="*/ 2 h 82"/>
                        <a:gd name="T18" fmla="*/ 155 w 184"/>
                        <a:gd name="T19" fmla="*/ 15 h 82"/>
                        <a:gd name="T20" fmla="*/ 182 w 184"/>
                        <a:gd name="T21" fmla="*/ 13 h 82"/>
                        <a:gd name="T22" fmla="*/ 184 w 184"/>
                        <a:gd name="T23" fmla="*/ 32 h 82"/>
                        <a:gd name="T24" fmla="*/ 175 w 184"/>
                        <a:gd name="T25" fmla="*/ 45 h 82"/>
                        <a:gd name="T26" fmla="*/ 141 w 184"/>
                        <a:gd name="T27" fmla="*/ 43 h 82"/>
                        <a:gd name="T28" fmla="*/ 118 w 184"/>
                        <a:gd name="T29" fmla="*/ 39 h 82"/>
                        <a:gd name="T30" fmla="*/ 105 w 184"/>
                        <a:gd name="T31" fmla="*/ 48 h 82"/>
                        <a:gd name="T32" fmla="*/ 91 w 184"/>
                        <a:gd name="T33" fmla="*/ 67 h 82"/>
                        <a:gd name="T34" fmla="*/ 66 w 184"/>
                        <a:gd name="T35" fmla="*/ 62 h 82"/>
                        <a:gd name="T36" fmla="*/ 54 w 184"/>
                        <a:gd name="T37" fmla="*/ 56 h 82"/>
                        <a:gd name="T38" fmla="*/ 45 w 184"/>
                        <a:gd name="T39" fmla="*/ 63 h 82"/>
                        <a:gd name="T40" fmla="*/ 32 w 184"/>
                        <a:gd name="T41" fmla="*/ 76 h 82"/>
                        <a:gd name="T42" fmla="*/ 13 w 184"/>
                        <a:gd name="T43" fmla="*/ 82 h 82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84"/>
                        <a:gd name="T67" fmla="*/ 0 h 82"/>
                        <a:gd name="T68" fmla="*/ 184 w 184"/>
                        <a:gd name="T69" fmla="*/ 82 h 82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4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>
                        <a:gd name="T0" fmla="*/ 23 w 178"/>
                        <a:gd name="T1" fmla="*/ 114 h 114"/>
                        <a:gd name="T2" fmla="*/ 11 w 178"/>
                        <a:gd name="T3" fmla="*/ 108 h 114"/>
                        <a:gd name="T4" fmla="*/ 0 w 178"/>
                        <a:gd name="T5" fmla="*/ 79 h 114"/>
                        <a:gd name="T6" fmla="*/ 11 w 178"/>
                        <a:gd name="T7" fmla="*/ 51 h 114"/>
                        <a:gd name="T8" fmla="*/ 27 w 178"/>
                        <a:gd name="T9" fmla="*/ 39 h 114"/>
                        <a:gd name="T10" fmla="*/ 56 w 178"/>
                        <a:gd name="T11" fmla="*/ 42 h 114"/>
                        <a:gd name="T12" fmla="*/ 76 w 178"/>
                        <a:gd name="T13" fmla="*/ 35 h 114"/>
                        <a:gd name="T14" fmla="*/ 90 w 178"/>
                        <a:gd name="T15" fmla="*/ 13 h 114"/>
                        <a:gd name="T16" fmla="*/ 111 w 178"/>
                        <a:gd name="T17" fmla="*/ 4 h 114"/>
                        <a:gd name="T18" fmla="*/ 146 w 178"/>
                        <a:gd name="T19" fmla="*/ 9 h 114"/>
                        <a:gd name="T20" fmla="*/ 171 w 178"/>
                        <a:gd name="T21" fmla="*/ 0 h 114"/>
                        <a:gd name="T22" fmla="*/ 178 w 178"/>
                        <a:gd name="T23" fmla="*/ 17 h 114"/>
                        <a:gd name="T24" fmla="*/ 171 w 178"/>
                        <a:gd name="T25" fmla="*/ 33 h 114"/>
                        <a:gd name="T26" fmla="*/ 140 w 178"/>
                        <a:gd name="T27" fmla="*/ 42 h 114"/>
                        <a:gd name="T28" fmla="*/ 120 w 178"/>
                        <a:gd name="T29" fmla="*/ 40 h 114"/>
                        <a:gd name="T30" fmla="*/ 108 w 178"/>
                        <a:gd name="T31" fmla="*/ 57 h 114"/>
                        <a:gd name="T32" fmla="*/ 97 w 178"/>
                        <a:gd name="T33" fmla="*/ 79 h 114"/>
                        <a:gd name="T34" fmla="*/ 72 w 178"/>
                        <a:gd name="T35" fmla="*/ 81 h 114"/>
                        <a:gd name="T36" fmla="*/ 59 w 178"/>
                        <a:gd name="T37" fmla="*/ 79 h 114"/>
                        <a:gd name="T38" fmla="*/ 47 w 178"/>
                        <a:gd name="T39" fmla="*/ 88 h 114"/>
                        <a:gd name="T40" fmla="*/ 41 w 178"/>
                        <a:gd name="T41" fmla="*/ 99 h 114"/>
                        <a:gd name="T42" fmla="*/ 23 w 178"/>
                        <a:gd name="T43" fmla="*/ 114 h 11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78"/>
                        <a:gd name="T67" fmla="*/ 0 h 114"/>
                        <a:gd name="T68" fmla="*/ 178 w 178"/>
                        <a:gd name="T69" fmla="*/ 114 h 11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5" name="Freeform 32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>
                        <a:gd name="T0" fmla="*/ 31 w 161"/>
                        <a:gd name="T1" fmla="*/ 138 h 138"/>
                        <a:gd name="T2" fmla="*/ 16 w 161"/>
                        <a:gd name="T3" fmla="*/ 133 h 138"/>
                        <a:gd name="T4" fmla="*/ 0 w 161"/>
                        <a:gd name="T5" fmla="*/ 109 h 138"/>
                        <a:gd name="T6" fmla="*/ 5 w 161"/>
                        <a:gd name="T7" fmla="*/ 78 h 138"/>
                        <a:gd name="T8" fmla="*/ 16 w 161"/>
                        <a:gd name="T9" fmla="*/ 65 h 138"/>
                        <a:gd name="T10" fmla="*/ 43 w 161"/>
                        <a:gd name="T11" fmla="*/ 62 h 138"/>
                        <a:gd name="T12" fmla="*/ 65 w 161"/>
                        <a:gd name="T13" fmla="*/ 51 h 138"/>
                        <a:gd name="T14" fmla="*/ 72 w 161"/>
                        <a:gd name="T15" fmla="*/ 25 h 138"/>
                        <a:gd name="T16" fmla="*/ 92 w 161"/>
                        <a:gd name="T17" fmla="*/ 15 h 138"/>
                        <a:gd name="T18" fmla="*/ 127 w 161"/>
                        <a:gd name="T19" fmla="*/ 13 h 138"/>
                        <a:gd name="T20" fmla="*/ 148 w 161"/>
                        <a:gd name="T21" fmla="*/ 0 h 138"/>
                        <a:gd name="T22" fmla="*/ 161 w 161"/>
                        <a:gd name="T23" fmla="*/ 13 h 138"/>
                        <a:gd name="T24" fmla="*/ 156 w 161"/>
                        <a:gd name="T25" fmla="*/ 25 h 138"/>
                        <a:gd name="T26" fmla="*/ 128 w 161"/>
                        <a:gd name="T27" fmla="*/ 44 h 138"/>
                        <a:gd name="T28" fmla="*/ 107 w 161"/>
                        <a:gd name="T29" fmla="*/ 49 h 138"/>
                        <a:gd name="T30" fmla="*/ 99 w 161"/>
                        <a:gd name="T31" fmla="*/ 65 h 138"/>
                        <a:gd name="T32" fmla="*/ 94 w 161"/>
                        <a:gd name="T33" fmla="*/ 91 h 138"/>
                        <a:gd name="T34" fmla="*/ 69 w 161"/>
                        <a:gd name="T35" fmla="*/ 98 h 138"/>
                        <a:gd name="T36" fmla="*/ 54 w 161"/>
                        <a:gd name="T37" fmla="*/ 94 h 138"/>
                        <a:gd name="T38" fmla="*/ 45 w 161"/>
                        <a:gd name="T39" fmla="*/ 105 h 138"/>
                        <a:gd name="T40" fmla="*/ 40 w 161"/>
                        <a:gd name="T41" fmla="*/ 123 h 138"/>
                        <a:gd name="T42" fmla="*/ 31 w 161"/>
                        <a:gd name="T43" fmla="*/ 138 h 138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61"/>
                        <a:gd name="T67" fmla="*/ 0 h 138"/>
                        <a:gd name="T68" fmla="*/ 161 w 161"/>
                        <a:gd name="T69" fmla="*/ 138 h 138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6" name="Freeform 33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>
                        <a:gd name="T0" fmla="*/ 48 w 123"/>
                        <a:gd name="T1" fmla="*/ 172 h 174"/>
                        <a:gd name="T2" fmla="*/ 31 w 123"/>
                        <a:gd name="T3" fmla="*/ 174 h 174"/>
                        <a:gd name="T4" fmla="*/ 9 w 123"/>
                        <a:gd name="T5" fmla="*/ 158 h 174"/>
                        <a:gd name="T6" fmla="*/ 0 w 123"/>
                        <a:gd name="T7" fmla="*/ 131 h 174"/>
                        <a:gd name="T8" fmla="*/ 4 w 123"/>
                        <a:gd name="T9" fmla="*/ 113 h 174"/>
                        <a:gd name="T10" fmla="*/ 29 w 123"/>
                        <a:gd name="T11" fmla="*/ 97 h 174"/>
                        <a:gd name="T12" fmla="*/ 46 w 123"/>
                        <a:gd name="T13" fmla="*/ 79 h 174"/>
                        <a:gd name="T14" fmla="*/ 46 w 123"/>
                        <a:gd name="T15" fmla="*/ 52 h 174"/>
                        <a:gd name="T16" fmla="*/ 59 w 123"/>
                        <a:gd name="T17" fmla="*/ 39 h 174"/>
                        <a:gd name="T18" fmla="*/ 90 w 123"/>
                        <a:gd name="T19" fmla="*/ 22 h 174"/>
                        <a:gd name="T20" fmla="*/ 106 w 123"/>
                        <a:gd name="T21" fmla="*/ 0 h 174"/>
                        <a:gd name="T22" fmla="*/ 121 w 123"/>
                        <a:gd name="T23" fmla="*/ 7 h 174"/>
                        <a:gd name="T24" fmla="*/ 123 w 123"/>
                        <a:gd name="T25" fmla="*/ 22 h 174"/>
                        <a:gd name="T26" fmla="*/ 105 w 123"/>
                        <a:gd name="T27" fmla="*/ 47 h 174"/>
                        <a:gd name="T28" fmla="*/ 84 w 123"/>
                        <a:gd name="T29" fmla="*/ 61 h 174"/>
                        <a:gd name="T30" fmla="*/ 86 w 123"/>
                        <a:gd name="T31" fmla="*/ 81 h 174"/>
                        <a:gd name="T32" fmla="*/ 90 w 123"/>
                        <a:gd name="T33" fmla="*/ 104 h 174"/>
                        <a:gd name="T34" fmla="*/ 68 w 123"/>
                        <a:gd name="T35" fmla="*/ 118 h 174"/>
                        <a:gd name="T36" fmla="*/ 59 w 123"/>
                        <a:gd name="T37" fmla="*/ 124 h 174"/>
                        <a:gd name="T38" fmla="*/ 51 w 123"/>
                        <a:gd name="T39" fmla="*/ 138 h 174"/>
                        <a:gd name="T40" fmla="*/ 50 w 123"/>
                        <a:gd name="T41" fmla="*/ 152 h 174"/>
                        <a:gd name="T42" fmla="*/ 48 w 123"/>
                        <a:gd name="T43" fmla="*/ 172 h 17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23"/>
                        <a:gd name="T67" fmla="*/ 0 h 174"/>
                        <a:gd name="T68" fmla="*/ 123 w 123"/>
                        <a:gd name="T69" fmla="*/ 174 h 17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1280" name="Group 34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284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1285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grpSp>
              <p:nvGrpSpPr>
                <p:cNvPr id="11281" name="Group 37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282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1283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</p:grpSp>
          <p:sp>
            <p:nvSpPr>
              <p:cNvPr id="11278" name="Oval 40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en-US" i="0"/>
              </a:p>
            </p:txBody>
          </p:sp>
        </p:grpSp>
        <p:sp>
          <p:nvSpPr>
            <p:cNvPr id="11275" name="Freeform 41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>
                <a:gd name="T0" fmla="*/ 194 w 446"/>
                <a:gd name="T1" fmla="*/ 93 h 375"/>
                <a:gd name="T2" fmla="*/ 183 w 446"/>
                <a:gd name="T3" fmla="*/ 57 h 375"/>
                <a:gd name="T4" fmla="*/ 164 w 446"/>
                <a:gd name="T5" fmla="*/ 22 h 375"/>
                <a:gd name="T6" fmla="*/ 131 w 446"/>
                <a:gd name="T7" fmla="*/ 0 h 375"/>
                <a:gd name="T8" fmla="*/ 93 w 446"/>
                <a:gd name="T9" fmla="*/ 0 h 375"/>
                <a:gd name="T10" fmla="*/ 54 w 446"/>
                <a:gd name="T11" fmla="*/ 13 h 375"/>
                <a:gd name="T12" fmla="*/ 2 w 446"/>
                <a:gd name="T13" fmla="*/ 57 h 375"/>
                <a:gd name="T14" fmla="*/ 0 w 446"/>
                <a:gd name="T15" fmla="*/ 79 h 375"/>
                <a:gd name="T16" fmla="*/ 16 w 446"/>
                <a:gd name="T17" fmla="*/ 115 h 375"/>
                <a:gd name="T18" fmla="*/ 68 w 446"/>
                <a:gd name="T19" fmla="*/ 159 h 375"/>
                <a:gd name="T20" fmla="*/ 68 w 446"/>
                <a:gd name="T21" fmla="*/ 177 h 375"/>
                <a:gd name="T22" fmla="*/ 46 w 446"/>
                <a:gd name="T23" fmla="*/ 203 h 375"/>
                <a:gd name="T24" fmla="*/ 49 w 446"/>
                <a:gd name="T25" fmla="*/ 225 h 375"/>
                <a:gd name="T26" fmla="*/ 63 w 446"/>
                <a:gd name="T27" fmla="*/ 234 h 375"/>
                <a:gd name="T28" fmla="*/ 80 w 446"/>
                <a:gd name="T29" fmla="*/ 243 h 375"/>
                <a:gd name="T30" fmla="*/ 80 w 446"/>
                <a:gd name="T31" fmla="*/ 265 h 375"/>
                <a:gd name="T32" fmla="*/ 52 w 446"/>
                <a:gd name="T33" fmla="*/ 305 h 375"/>
                <a:gd name="T34" fmla="*/ 54 w 446"/>
                <a:gd name="T35" fmla="*/ 322 h 375"/>
                <a:gd name="T36" fmla="*/ 82 w 446"/>
                <a:gd name="T37" fmla="*/ 344 h 375"/>
                <a:gd name="T38" fmla="*/ 123 w 446"/>
                <a:gd name="T39" fmla="*/ 327 h 375"/>
                <a:gd name="T40" fmla="*/ 142 w 446"/>
                <a:gd name="T41" fmla="*/ 331 h 375"/>
                <a:gd name="T42" fmla="*/ 189 w 446"/>
                <a:gd name="T43" fmla="*/ 340 h 375"/>
                <a:gd name="T44" fmla="*/ 232 w 446"/>
                <a:gd name="T45" fmla="*/ 366 h 375"/>
                <a:gd name="T46" fmla="*/ 259 w 446"/>
                <a:gd name="T47" fmla="*/ 375 h 375"/>
                <a:gd name="T48" fmla="*/ 355 w 446"/>
                <a:gd name="T49" fmla="*/ 356 h 375"/>
                <a:gd name="T50" fmla="*/ 446 w 446"/>
                <a:gd name="T51" fmla="*/ 273 h 375"/>
                <a:gd name="T52" fmla="*/ 408 w 446"/>
                <a:gd name="T53" fmla="*/ 349 h 375"/>
                <a:gd name="T54" fmla="*/ 325 w 446"/>
                <a:gd name="T55" fmla="*/ 364 h 375"/>
                <a:gd name="T56" fmla="*/ 431 w 446"/>
                <a:gd name="T57" fmla="*/ 303 h 375"/>
                <a:gd name="T58" fmla="*/ 393 w 446"/>
                <a:gd name="T59" fmla="*/ 273 h 375"/>
                <a:gd name="T60" fmla="*/ 281 w 446"/>
                <a:gd name="T61" fmla="*/ 260 h 375"/>
                <a:gd name="T62" fmla="*/ 197 w 446"/>
                <a:gd name="T63" fmla="*/ 247 h 375"/>
                <a:gd name="T64" fmla="*/ 153 w 446"/>
                <a:gd name="T65" fmla="*/ 238 h 375"/>
                <a:gd name="T66" fmla="*/ 161 w 446"/>
                <a:gd name="T67" fmla="*/ 221 h 375"/>
                <a:gd name="T68" fmla="*/ 186 w 446"/>
                <a:gd name="T69" fmla="*/ 199 h 375"/>
                <a:gd name="T70" fmla="*/ 180 w 446"/>
                <a:gd name="T71" fmla="*/ 172 h 375"/>
                <a:gd name="T72" fmla="*/ 156 w 446"/>
                <a:gd name="T73" fmla="*/ 146 h 375"/>
                <a:gd name="T74" fmla="*/ 156 w 446"/>
                <a:gd name="T75" fmla="*/ 124 h 375"/>
                <a:gd name="T76" fmla="*/ 169 w 446"/>
                <a:gd name="T77" fmla="*/ 75 h 375"/>
                <a:gd name="T78" fmla="*/ 147 w 446"/>
                <a:gd name="T79" fmla="*/ 167 h 3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46"/>
                <a:gd name="T121" fmla="*/ 0 h 375"/>
                <a:gd name="T122" fmla="*/ 446 w 446"/>
                <a:gd name="T123" fmla="*/ 375 h 37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Freeform 42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>
                <a:gd name="T0" fmla="*/ 88 w 470"/>
                <a:gd name="T1" fmla="*/ 0 h 320"/>
                <a:gd name="T2" fmla="*/ 48 w 470"/>
                <a:gd name="T3" fmla="*/ 9 h 320"/>
                <a:gd name="T4" fmla="*/ 13 w 470"/>
                <a:gd name="T5" fmla="*/ 77 h 320"/>
                <a:gd name="T6" fmla="*/ 0 w 470"/>
                <a:gd name="T7" fmla="*/ 133 h 320"/>
                <a:gd name="T8" fmla="*/ 8 w 470"/>
                <a:gd name="T9" fmla="*/ 133 h 320"/>
                <a:gd name="T10" fmla="*/ 19 w 470"/>
                <a:gd name="T11" fmla="*/ 124 h 320"/>
                <a:gd name="T12" fmla="*/ 31 w 470"/>
                <a:gd name="T13" fmla="*/ 133 h 320"/>
                <a:gd name="T14" fmla="*/ 25 w 470"/>
                <a:gd name="T15" fmla="*/ 152 h 320"/>
                <a:gd name="T16" fmla="*/ 17 w 470"/>
                <a:gd name="T17" fmla="*/ 181 h 320"/>
                <a:gd name="T18" fmla="*/ 23 w 470"/>
                <a:gd name="T19" fmla="*/ 206 h 320"/>
                <a:gd name="T20" fmla="*/ 35 w 470"/>
                <a:gd name="T21" fmla="*/ 200 h 320"/>
                <a:gd name="T22" fmla="*/ 40 w 470"/>
                <a:gd name="T23" fmla="*/ 220 h 320"/>
                <a:gd name="T24" fmla="*/ 35 w 470"/>
                <a:gd name="T25" fmla="*/ 253 h 320"/>
                <a:gd name="T26" fmla="*/ 40 w 470"/>
                <a:gd name="T27" fmla="*/ 301 h 320"/>
                <a:gd name="T28" fmla="*/ 48 w 470"/>
                <a:gd name="T29" fmla="*/ 320 h 320"/>
                <a:gd name="T30" fmla="*/ 65 w 470"/>
                <a:gd name="T31" fmla="*/ 320 h 320"/>
                <a:gd name="T32" fmla="*/ 88 w 470"/>
                <a:gd name="T33" fmla="*/ 306 h 320"/>
                <a:gd name="T34" fmla="*/ 103 w 470"/>
                <a:gd name="T35" fmla="*/ 301 h 320"/>
                <a:gd name="T36" fmla="*/ 111 w 470"/>
                <a:gd name="T37" fmla="*/ 291 h 320"/>
                <a:gd name="T38" fmla="*/ 132 w 470"/>
                <a:gd name="T39" fmla="*/ 282 h 320"/>
                <a:gd name="T40" fmla="*/ 178 w 470"/>
                <a:gd name="T41" fmla="*/ 291 h 320"/>
                <a:gd name="T42" fmla="*/ 195 w 470"/>
                <a:gd name="T43" fmla="*/ 301 h 320"/>
                <a:gd name="T44" fmla="*/ 204 w 470"/>
                <a:gd name="T45" fmla="*/ 277 h 320"/>
                <a:gd name="T46" fmla="*/ 394 w 470"/>
                <a:gd name="T47" fmla="*/ 264 h 320"/>
                <a:gd name="T48" fmla="*/ 470 w 470"/>
                <a:gd name="T49" fmla="*/ 219 h 320"/>
                <a:gd name="T50" fmla="*/ 341 w 470"/>
                <a:gd name="T51" fmla="*/ 205 h 320"/>
                <a:gd name="T52" fmla="*/ 265 w 470"/>
                <a:gd name="T53" fmla="*/ 205 h 320"/>
                <a:gd name="T54" fmla="*/ 197 w 470"/>
                <a:gd name="T55" fmla="*/ 205 h 320"/>
                <a:gd name="T56" fmla="*/ 181 w 470"/>
                <a:gd name="T57" fmla="*/ 177 h 320"/>
                <a:gd name="T58" fmla="*/ 135 w 470"/>
                <a:gd name="T59" fmla="*/ 177 h 320"/>
                <a:gd name="T60" fmla="*/ 120 w 470"/>
                <a:gd name="T61" fmla="*/ 172 h 320"/>
                <a:gd name="T62" fmla="*/ 101 w 470"/>
                <a:gd name="T63" fmla="*/ 162 h 320"/>
                <a:gd name="T64" fmla="*/ 94 w 470"/>
                <a:gd name="T65" fmla="*/ 143 h 320"/>
                <a:gd name="T66" fmla="*/ 97 w 470"/>
                <a:gd name="T67" fmla="*/ 124 h 320"/>
                <a:gd name="T68" fmla="*/ 93 w 470"/>
                <a:gd name="T69" fmla="*/ 106 h 320"/>
                <a:gd name="T70" fmla="*/ 84 w 470"/>
                <a:gd name="T71" fmla="*/ 91 h 320"/>
                <a:gd name="T72" fmla="*/ 90 w 470"/>
                <a:gd name="T73" fmla="*/ 67 h 320"/>
                <a:gd name="T74" fmla="*/ 107 w 470"/>
                <a:gd name="T75" fmla="*/ 52 h 320"/>
                <a:gd name="T76" fmla="*/ 105 w 470"/>
                <a:gd name="T77" fmla="*/ 29 h 320"/>
                <a:gd name="T78" fmla="*/ 88 w 470"/>
                <a:gd name="T79" fmla="*/ 0 h 32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70"/>
                <a:gd name="T121" fmla="*/ 0 h 320"/>
                <a:gd name="T122" fmla="*/ 470 w 470"/>
                <a:gd name="T123" fmla="*/ 320 h 32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0" name="Rectangle 45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Together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  <p:grpSp>
        <p:nvGrpSpPr>
          <p:cNvPr id="11" name="Group 45"/>
          <p:cNvGrpSpPr>
            <a:grpSpLocks/>
          </p:cNvGrpSpPr>
          <p:nvPr/>
        </p:nvGrpSpPr>
        <p:grpSpPr bwMode="auto">
          <a:xfrm>
            <a:off x="2990850" y="5391150"/>
            <a:ext cx="3162300" cy="857250"/>
            <a:chOff x="2990850" y="5391150"/>
            <a:chExt cx="3162300" cy="857250"/>
          </a:xfrm>
        </p:grpSpPr>
        <p:pic>
          <p:nvPicPr>
            <p:cNvPr id="11272" name="Picture 4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0850" y="5391150"/>
              <a:ext cx="3162300" cy="857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3" name="Rectangle 44"/>
            <p:cNvSpPr>
              <a:spLocks noChangeArrowheads="1"/>
            </p:cNvSpPr>
            <p:nvPr/>
          </p:nvSpPr>
          <p:spPr bwMode="auto">
            <a:xfrm>
              <a:off x="3352800" y="5867400"/>
              <a:ext cx="2438400" cy="228600"/>
            </a:xfrm>
            <a:prstGeom prst="rect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2" grpId="0" animBg="1"/>
      <p:bldP spid="2662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AutoShape 2"/>
          <p:cNvSpPr>
            <a:spLocks noChangeArrowheads="1"/>
          </p:cNvSpPr>
          <p:nvPr/>
        </p:nvSpPr>
        <p:spPr bwMode="auto">
          <a:xfrm>
            <a:off x="2057400" y="1219200"/>
            <a:ext cx="6843713" cy="1216025"/>
          </a:xfrm>
          <a:prstGeom prst="wedgeRoundRectCallout">
            <a:avLst>
              <a:gd name="adj1" fmla="val -63894"/>
              <a:gd name="adj2" fmla="val 21931"/>
              <a:gd name="adj3" fmla="val 16667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800" i="0"/>
              <a:t>Have an open discussion on the forum.</a:t>
            </a:r>
            <a:br>
              <a:rPr lang="en-US" altLang="en-US" sz="2800" i="0"/>
            </a:br>
            <a:r>
              <a:rPr lang="en-US" altLang="en-US" sz="2800" i="0"/>
              <a:t>Get it to email you when there is an update.</a:t>
            </a:r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 flipH="1">
            <a:off x="42863" y="1216025"/>
            <a:ext cx="1785937" cy="3657600"/>
            <a:chOff x="2308" y="1513"/>
            <a:chExt cx="1162" cy="2570"/>
          </a:xfrm>
        </p:grpSpPr>
        <p:grpSp>
          <p:nvGrpSpPr>
            <p:cNvPr id="12318" name="Group 4"/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12326" name="Freeform 5"/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7" name="Freeform 6"/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8" name="Freeform 7"/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9" name="Freeform 8"/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0" name="Freeform 9"/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1" name="Freeform 10"/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19" name="Freeform 11"/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0" name="Freeform 12"/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Oval 13"/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22" name="Oval 14"/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23" name="Oval 15"/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24" name="Oval 16"/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25" name="Oval 17"/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endParaRPr lang="en-US" altLang="en-US" i="0"/>
            </a:p>
          </p:txBody>
        </p:sp>
      </p:grpSp>
      <p:grpSp>
        <p:nvGrpSpPr>
          <p:cNvPr id="12292" name="Group 19"/>
          <p:cNvGrpSpPr>
            <a:grpSpLocks/>
          </p:cNvGrpSpPr>
          <p:nvPr/>
        </p:nvGrpSpPr>
        <p:grpSpPr bwMode="auto">
          <a:xfrm flipH="1">
            <a:off x="7483475" y="3114675"/>
            <a:ext cx="1660525" cy="3743325"/>
            <a:chOff x="864" y="465"/>
            <a:chExt cx="1046" cy="2358"/>
          </a:xfrm>
        </p:grpSpPr>
        <p:grpSp>
          <p:nvGrpSpPr>
            <p:cNvPr id="12295" name="Group 20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12298" name="Group 21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12300" name="Group 22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2307" name="Freeform 23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>
                      <a:gd name="T0" fmla="*/ 7 w 304"/>
                      <a:gd name="T1" fmla="*/ 174 h 566"/>
                      <a:gd name="T2" fmla="*/ 18 w 304"/>
                      <a:gd name="T3" fmla="*/ 122 h 566"/>
                      <a:gd name="T4" fmla="*/ 42 w 304"/>
                      <a:gd name="T5" fmla="*/ 83 h 566"/>
                      <a:gd name="T6" fmla="*/ 81 w 304"/>
                      <a:gd name="T7" fmla="*/ 45 h 566"/>
                      <a:gd name="T8" fmla="*/ 148 w 304"/>
                      <a:gd name="T9" fmla="*/ 7 h 566"/>
                      <a:gd name="T10" fmla="*/ 205 w 304"/>
                      <a:gd name="T11" fmla="*/ 0 h 566"/>
                      <a:gd name="T12" fmla="*/ 255 w 304"/>
                      <a:gd name="T13" fmla="*/ 10 h 566"/>
                      <a:gd name="T14" fmla="*/ 290 w 304"/>
                      <a:gd name="T15" fmla="*/ 31 h 566"/>
                      <a:gd name="T16" fmla="*/ 304 w 304"/>
                      <a:gd name="T17" fmla="*/ 59 h 566"/>
                      <a:gd name="T18" fmla="*/ 304 w 304"/>
                      <a:gd name="T19" fmla="*/ 87 h 566"/>
                      <a:gd name="T20" fmla="*/ 290 w 304"/>
                      <a:gd name="T21" fmla="*/ 118 h 566"/>
                      <a:gd name="T22" fmla="*/ 262 w 304"/>
                      <a:gd name="T23" fmla="*/ 146 h 566"/>
                      <a:gd name="T24" fmla="*/ 223 w 304"/>
                      <a:gd name="T25" fmla="*/ 181 h 566"/>
                      <a:gd name="T26" fmla="*/ 201 w 304"/>
                      <a:gd name="T27" fmla="*/ 215 h 566"/>
                      <a:gd name="T28" fmla="*/ 194 w 304"/>
                      <a:gd name="T29" fmla="*/ 240 h 566"/>
                      <a:gd name="T30" fmla="*/ 194 w 304"/>
                      <a:gd name="T31" fmla="*/ 260 h 566"/>
                      <a:gd name="T32" fmla="*/ 205 w 304"/>
                      <a:gd name="T33" fmla="*/ 295 h 566"/>
                      <a:gd name="T34" fmla="*/ 230 w 304"/>
                      <a:gd name="T35" fmla="*/ 344 h 566"/>
                      <a:gd name="T36" fmla="*/ 247 w 304"/>
                      <a:gd name="T37" fmla="*/ 399 h 566"/>
                      <a:gd name="T38" fmla="*/ 251 w 304"/>
                      <a:gd name="T39" fmla="*/ 438 h 566"/>
                      <a:gd name="T40" fmla="*/ 244 w 304"/>
                      <a:gd name="T41" fmla="*/ 479 h 566"/>
                      <a:gd name="T42" fmla="*/ 233 w 304"/>
                      <a:gd name="T43" fmla="*/ 510 h 566"/>
                      <a:gd name="T44" fmla="*/ 201 w 304"/>
                      <a:gd name="T45" fmla="*/ 545 h 566"/>
                      <a:gd name="T46" fmla="*/ 173 w 304"/>
                      <a:gd name="T47" fmla="*/ 559 h 566"/>
                      <a:gd name="T48" fmla="*/ 141 w 304"/>
                      <a:gd name="T49" fmla="*/ 566 h 566"/>
                      <a:gd name="T50" fmla="*/ 113 w 304"/>
                      <a:gd name="T51" fmla="*/ 563 h 566"/>
                      <a:gd name="T52" fmla="*/ 92 w 304"/>
                      <a:gd name="T53" fmla="*/ 549 h 566"/>
                      <a:gd name="T54" fmla="*/ 67 w 304"/>
                      <a:gd name="T55" fmla="*/ 521 h 566"/>
                      <a:gd name="T56" fmla="*/ 42 w 304"/>
                      <a:gd name="T57" fmla="*/ 472 h 566"/>
                      <a:gd name="T58" fmla="*/ 14 w 304"/>
                      <a:gd name="T59" fmla="*/ 392 h 566"/>
                      <a:gd name="T60" fmla="*/ 4 w 304"/>
                      <a:gd name="T61" fmla="*/ 333 h 566"/>
                      <a:gd name="T62" fmla="*/ 0 w 304"/>
                      <a:gd name="T63" fmla="*/ 257 h 566"/>
                      <a:gd name="T64" fmla="*/ 0 w 304"/>
                      <a:gd name="T65" fmla="*/ 222 h 566"/>
                      <a:gd name="T66" fmla="*/ 7 w 304"/>
                      <a:gd name="T67" fmla="*/ 174 h 56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304"/>
                      <a:gd name="T103" fmla="*/ 0 h 566"/>
                      <a:gd name="T104" fmla="*/ 304 w 304"/>
                      <a:gd name="T105" fmla="*/ 566 h 566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08" name="Freeform 24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>
                      <a:gd name="T0" fmla="*/ 25 w 249"/>
                      <a:gd name="T1" fmla="*/ 65 h 572"/>
                      <a:gd name="T2" fmla="*/ 7 w 249"/>
                      <a:gd name="T3" fmla="*/ 44 h 572"/>
                      <a:gd name="T4" fmla="*/ 0 w 249"/>
                      <a:gd name="T5" fmla="*/ 27 h 572"/>
                      <a:gd name="T6" fmla="*/ 11 w 249"/>
                      <a:gd name="T7" fmla="*/ 7 h 572"/>
                      <a:gd name="T8" fmla="*/ 28 w 249"/>
                      <a:gd name="T9" fmla="*/ 0 h 572"/>
                      <a:gd name="T10" fmla="*/ 60 w 249"/>
                      <a:gd name="T11" fmla="*/ 0 h 572"/>
                      <a:gd name="T12" fmla="*/ 96 w 249"/>
                      <a:gd name="T13" fmla="*/ 24 h 572"/>
                      <a:gd name="T14" fmla="*/ 132 w 249"/>
                      <a:gd name="T15" fmla="*/ 61 h 572"/>
                      <a:gd name="T16" fmla="*/ 192 w 249"/>
                      <a:gd name="T17" fmla="*/ 140 h 572"/>
                      <a:gd name="T18" fmla="*/ 231 w 249"/>
                      <a:gd name="T19" fmla="*/ 204 h 572"/>
                      <a:gd name="T20" fmla="*/ 249 w 249"/>
                      <a:gd name="T21" fmla="*/ 255 h 572"/>
                      <a:gd name="T22" fmla="*/ 245 w 249"/>
                      <a:gd name="T23" fmla="*/ 283 h 572"/>
                      <a:gd name="T24" fmla="*/ 224 w 249"/>
                      <a:gd name="T25" fmla="*/ 320 h 572"/>
                      <a:gd name="T26" fmla="*/ 181 w 249"/>
                      <a:gd name="T27" fmla="*/ 347 h 572"/>
                      <a:gd name="T28" fmla="*/ 110 w 249"/>
                      <a:gd name="T29" fmla="*/ 371 h 572"/>
                      <a:gd name="T30" fmla="*/ 75 w 249"/>
                      <a:gd name="T31" fmla="*/ 395 h 572"/>
                      <a:gd name="T32" fmla="*/ 60 w 249"/>
                      <a:gd name="T33" fmla="*/ 415 h 572"/>
                      <a:gd name="T34" fmla="*/ 68 w 249"/>
                      <a:gd name="T35" fmla="*/ 436 h 572"/>
                      <a:gd name="T36" fmla="*/ 107 w 249"/>
                      <a:gd name="T37" fmla="*/ 456 h 572"/>
                      <a:gd name="T38" fmla="*/ 139 w 249"/>
                      <a:gd name="T39" fmla="*/ 497 h 572"/>
                      <a:gd name="T40" fmla="*/ 153 w 249"/>
                      <a:gd name="T41" fmla="*/ 538 h 572"/>
                      <a:gd name="T42" fmla="*/ 149 w 249"/>
                      <a:gd name="T43" fmla="*/ 558 h 572"/>
                      <a:gd name="T44" fmla="*/ 117 w 249"/>
                      <a:gd name="T45" fmla="*/ 572 h 572"/>
                      <a:gd name="T46" fmla="*/ 107 w 249"/>
                      <a:gd name="T47" fmla="*/ 572 h 572"/>
                      <a:gd name="T48" fmla="*/ 92 w 249"/>
                      <a:gd name="T49" fmla="*/ 535 h 572"/>
                      <a:gd name="T50" fmla="*/ 85 w 249"/>
                      <a:gd name="T51" fmla="*/ 494 h 572"/>
                      <a:gd name="T52" fmla="*/ 64 w 249"/>
                      <a:gd name="T53" fmla="*/ 463 h 572"/>
                      <a:gd name="T54" fmla="*/ 32 w 249"/>
                      <a:gd name="T55" fmla="*/ 446 h 572"/>
                      <a:gd name="T56" fmla="*/ 21 w 249"/>
                      <a:gd name="T57" fmla="*/ 426 h 572"/>
                      <a:gd name="T58" fmla="*/ 25 w 249"/>
                      <a:gd name="T59" fmla="*/ 405 h 572"/>
                      <a:gd name="T60" fmla="*/ 53 w 249"/>
                      <a:gd name="T61" fmla="*/ 371 h 572"/>
                      <a:gd name="T62" fmla="*/ 107 w 249"/>
                      <a:gd name="T63" fmla="*/ 351 h 572"/>
                      <a:gd name="T64" fmla="*/ 157 w 249"/>
                      <a:gd name="T65" fmla="*/ 320 h 572"/>
                      <a:gd name="T66" fmla="*/ 196 w 249"/>
                      <a:gd name="T67" fmla="*/ 286 h 572"/>
                      <a:gd name="T68" fmla="*/ 210 w 249"/>
                      <a:gd name="T69" fmla="*/ 252 h 572"/>
                      <a:gd name="T70" fmla="*/ 206 w 249"/>
                      <a:gd name="T71" fmla="*/ 238 h 572"/>
                      <a:gd name="T72" fmla="*/ 189 w 249"/>
                      <a:gd name="T73" fmla="*/ 208 h 572"/>
                      <a:gd name="T74" fmla="*/ 157 w 249"/>
                      <a:gd name="T75" fmla="*/ 163 h 572"/>
                      <a:gd name="T76" fmla="*/ 121 w 249"/>
                      <a:gd name="T77" fmla="*/ 136 h 572"/>
                      <a:gd name="T78" fmla="*/ 82 w 249"/>
                      <a:gd name="T79" fmla="*/ 106 h 572"/>
                      <a:gd name="T80" fmla="*/ 53 w 249"/>
                      <a:gd name="T81" fmla="*/ 89 h 572"/>
                      <a:gd name="T82" fmla="*/ 25 w 249"/>
                      <a:gd name="T83" fmla="*/ 65 h 572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w 249"/>
                      <a:gd name="T127" fmla="*/ 0 h 572"/>
                      <a:gd name="T128" fmla="*/ 249 w 249"/>
                      <a:gd name="T129" fmla="*/ 572 h 572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T126" t="T127" r="T128" b="T129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09" name="Freeform 25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>
                      <a:gd name="T0" fmla="*/ 151 w 362"/>
                      <a:gd name="T1" fmla="*/ 35 h 499"/>
                      <a:gd name="T2" fmla="*/ 221 w 362"/>
                      <a:gd name="T3" fmla="*/ 0 h 499"/>
                      <a:gd name="T4" fmla="*/ 281 w 362"/>
                      <a:gd name="T5" fmla="*/ 0 h 499"/>
                      <a:gd name="T6" fmla="*/ 344 w 362"/>
                      <a:gd name="T7" fmla="*/ 14 h 499"/>
                      <a:gd name="T8" fmla="*/ 362 w 362"/>
                      <a:gd name="T9" fmla="*/ 35 h 499"/>
                      <a:gd name="T10" fmla="*/ 351 w 362"/>
                      <a:gd name="T11" fmla="*/ 59 h 499"/>
                      <a:gd name="T12" fmla="*/ 334 w 362"/>
                      <a:gd name="T13" fmla="*/ 91 h 499"/>
                      <a:gd name="T14" fmla="*/ 302 w 362"/>
                      <a:gd name="T15" fmla="*/ 87 h 499"/>
                      <a:gd name="T16" fmla="*/ 274 w 362"/>
                      <a:gd name="T17" fmla="*/ 77 h 499"/>
                      <a:gd name="T18" fmla="*/ 253 w 362"/>
                      <a:gd name="T19" fmla="*/ 63 h 499"/>
                      <a:gd name="T20" fmla="*/ 232 w 362"/>
                      <a:gd name="T21" fmla="*/ 59 h 499"/>
                      <a:gd name="T22" fmla="*/ 193 w 362"/>
                      <a:gd name="T23" fmla="*/ 70 h 499"/>
                      <a:gd name="T24" fmla="*/ 137 w 362"/>
                      <a:gd name="T25" fmla="*/ 94 h 499"/>
                      <a:gd name="T26" fmla="*/ 91 w 362"/>
                      <a:gd name="T27" fmla="*/ 136 h 499"/>
                      <a:gd name="T28" fmla="*/ 70 w 362"/>
                      <a:gd name="T29" fmla="*/ 164 h 499"/>
                      <a:gd name="T30" fmla="*/ 60 w 362"/>
                      <a:gd name="T31" fmla="*/ 185 h 499"/>
                      <a:gd name="T32" fmla="*/ 60 w 362"/>
                      <a:gd name="T33" fmla="*/ 202 h 499"/>
                      <a:gd name="T34" fmla="*/ 74 w 362"/>
                      <a:gd name="T35" fmla="*/ 220 h 499"/>
                      <a:gd name="T36" fmla="*/ 116 w 362"/>
                      <a:gd name="T37" fmla="*/ 248 h 499"/>
                      <a:gd name="T38" fmla="*/ 155 w 362"/>
                      <a:gd name="T39" fmla="*/ 286 h 499"/>
                      <a:gd name="T40" fmla="*/ 179 w 362"/>
                      <a:gd name="T41" fmla="*/ 325 h 499"/>
                      <a:gd name="T42" fmla="*/ 193 w 362"/>
                      <a:gd name="T43" fmla="*/ 352 h 499"/>
                      <a:gd name="T44" fmla="*/ 186 w 362"/>
                      <a:gd name="T45" fmla="*/ 370 h 499"/>
                      <a:gd name="T46" fmla="*/ 169 w 362"/>
                      <a:gd name="T47" fmla="*/ 387 h 499"/>
                      <a:gd name="T48" fmla="*/ 134 w 362"/>
                      <a:gd name="T49" fmla="*/ 398 h 499"/>
                      <a:gd name="T50" fmla="*/ 95 w 362"/>
                      <a:gd name="T51" fmla="*/ 412 h 499"/>
                      <a:gd name="T52" fmla="*/ 77 w 362"/>
                      <a:gd name="T53" fmla="*/ 433 h 499"/>
                      <a:gd name="T54" fmla="*/ 81 w 362"/>
                      <a:gd name="T55" fmla="*/ 468 h 499"/>
                      <a:gd name="T56" fmla="*/ 53 w 362"/>
                      <a:gd name="T57" fmla="*/ 499 h 499"/>
                      <a:gd name="T58" fmla="*/ 39 w 362"/>
                      <a:gd name="T59" fmla="*/ 489 h 499"/>
                      <a:gd name="T60" fmla="*/ 42 w 362"/>
                      <a:gd name="T61" fmla="*/ 429 h 499"/>
                      <a:gd name="T62" fmla="*/ 67 w 362"/>
                      <a:gd name="T63" fmla="*/ 398 h 499"/>
                      <a:gd name="T64" fmla="*/ 102 w 362"/>
                      <a:gd name="T65" fmla="*/ 373 h 499"/>
                      <a:gd name="T66" fmla="*/ 137 w 362"/>
                      <a:gd name="T67" fmla="*/ 359 h 499"/>
                      <a:gd name="T68" fmla="*/ 155 w 362"/>
                      <a:gd name="T69" fmla="*/ 352 h 499"/>
                      <a:gd name="T70" fmla="*/ 158 w 362"/>
                      <a:gd name="T71" fmla="*/ 342 h 499"/>
                      <a:gd name="T72" fmla="*/ 148 w 362"/>
                      <a:gd name="T73" fmla="*/ 325 h 499"/>
                      <a:gd name="T74" fmla="*/ 112 w 362"/>
                      <a:gd name="T75" fmla="*/ 290 h 499"/>
                      <a:gd name="T76" fmla="*/ 70 w 362"/>
                      <a:gd name="T77" fmla="*/ 262 h 499"/>
                      <a:gd name="T78" fmla="*/ 35 w 362"/>
                      <a:gd name="T79" fmla="*/ 241 h 499"/>
                      <a:gd name="T80" fmla="*/ 7 w 362"/>
                      <a:gd name="T81" fmla="*/ 220 h 499"/>
                      <a:gd name="T82" fmla="*/ 0 w 362"/>
                      <a:gd name="T83" fmla="*/ 195 h 499"/>
                      <a:gd name="T84" fmla="*/ 18 w 362"/>
                      <a:gd name="T85" fmla="*/ 157 h 499"/>
                      <a:gd name="T86" fmla="*/ 56 w 362"/>
                      <a:gd name="T87" fmla="*/ 108 h 499"/>
                      <a:gd name="T88" fmla="*/ 95 w 362"/>
                      <a:gd name="T89" fmla="*/ 70 h 499"/>
                      <a:gd name="T90" fmla="*/ 123 w 362"/>
                      <a:gd name="T91" fmla="*/ 52 h 499"/>
                      <a:gd name="T92" fmla="*/ 151 w 362"/>
                      <a:gd name="T93" fmla="*/ 35 h 499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362"/>
                      <a:gd name="T142" fmla="*/ 0 h 499"/>
                      <a:gd name="T143" fmla="*/ 362 w 362"/>
                      <a:gd name="T144" fmla="*/ 499 h 499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10" name="Freeform 26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>
                      <a:gd name="T0" fmla="*/ 132 w 229"/>
                      <a:gd name="T1" fmla="*/ 69 h 840"/>
                      <a:gd name="T2" fmla="*/ 136 w 229"/>
                      <a:gd name="T3" fmla="*/ 21 h 840"/>
                      <a:gd name="T4" fmla="*/ 168 w 229"/>
                      <a:gd name="T5" fmla="*/ 0 h 840"/>
                      <a:gd name="T6" fmla="*/ 204 w 229"/>
                      <a:gd name="T7" fmla="*/ 3 h 840"/>
                      <a:gd name="T8" fmla="*/ 225 w 229"/>
                      <a:gd name="T9" fmla="*/ 21 h 840"/>
                      <a:gd name="T10" fmla="*/ 229 w 229"/>
                      <a:gd name="T11" fmla="*/ 90 h 840"/>
                      <a:gd name="T12" fmla="*/ 218 w 229"/>
                      <a:gd name="T13" fmla="*/ 266 h 840"/>
                      <a:gd name="T14" fmla="*/ 204 w 229"/>
                      <a:gd name="T15" fmla="*/ 373 h 840"/>
                      <a:gd name="T16" fmla="*/ 222 w 229"/>
                      <a:gd name="T17" fmla="*/ 460 h 840"/>
                      <a:gd name="T18" fmla="*/ 225 w 229"/>
                      <a:gd name="T19" fmla="*/ 546 h 840"/>
                      <a:gd name="T20" fmla="*/ 215 w 229"/>
                      <a:gd name="T21" fmla="*/ 633 h 840"/>
                      <a:gd name="T22" fmla="*/ 197 w 229"/>
                      <a:gd name="T23" fmla="*/ 743 h 840"/>
                      <a:gd name="T24" fmla="*/ 204 w 229"/>
                      <a:gd name="T25" fmla="*/ 802 h 840"/>
                      <a:gd name="T26" fmla="*/ 186 w 229"/>
                      <a:gd name="T27" fmla="*/ 812 h 840"/>
                      <a:gd name="T28" fmla="*/ 72 w 229"/>
                      <a:gd name="T29" fmla="*/ 833 h 840"/>
                      <a:gd name="T30" fmla="*/ 43 w 229"/>
                      <a:gd name="T31" fmla="*/ 840 h 840"/>
                      <a:gd name="T32" fmla="*/ 0 w 229"/>
                      <a:gd name="T33" fmla="*/ 816 h 840"/>
                      <a:gd name="T34" fmla="*/ 0 w 229"/>
                      <a:gd name="T35" fmla="*/ 802 h 840"/>
                      <a:gd name="T36" fmla="*/ 125 w 229"/>
                      <a:gd name="T37" fmla="*/ 795 h 840"/>
                      <a:gd name="T38" fmla="*/ 168 w 229"/>
                      <a:gd name="T39" fmla="*/ 778 h 840"/>
                      <a:gd name="T40" fmla="*/ 172 w 229"/>
                      <a:gd name="T41" fmla="*/ 740 h 840"/>
                      <a:gd name="T42" fmla="*/ 175 w 229"/>
                      <a:gd name="T43" fmla="*/ 622 h 840"/>
                      <a:gd name="T44" fmla="*/ 165 w 229"/>
                      <a:gd name="T45" fmla="*/ 525 h 840"/>
                      <a:gd name="T46" fmla="*/ 154 w 229"/>
                      <a:gd name="T47" fmla="*/ 408 h 840"/>
                      <a:gd name="T48" fmla="*/ 157 w 229"/>
                      <a:gd name="T49" fmla="*/ 335 h 840"/>
                      <a:gd name="T50" fmla="*/ 165 w 229"/>
                      <a:gd name="T51" fmla="*/ 242 h 840"/>
                      <a:gd name="T52" fmla="*/ 147 w 229"/>
                      <a:gd name="T53" fmla="*/ 152 h 840"/>
                      <a:gd name="T54" fmla="*/ 132 w 229"/>
                      <a:gd name="T55" fmla="*/ 69 h 840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w 229"/>
                      <a:gd name="T85" fmla="*/ 0 h 840"/>
                      <a:gd name="T86" fmla="*/ 229 w 229"/>
                      <a:gd name="T87" fmla="*/ 840 h 840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T84" t="T85" r="T86" b="T87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11" name="Freeform 27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>
                      <a:gd name="T0" fmla="*/ 212 w 447"/>
                      <a:gd name="T1" fmla="*/ 268 h 658"/>
                      <a:gd name="T2" fmla="*/ 212 w 447"/>
                      <a:gd name="T3" fmla="*/ 233 h 658"/>
                      <a:gd name="T4" fmla="*/ 230 w 447"/>
                      <a:gd name="T5" fmla="*/ 174 h 658"/>
                      <a:gd name="T6" fmla="*/ 284 w 447"/>
                      <a:gd name="T7" fmla="*/ 80 h 658"/>
                      <a:gd name="T8" fmla="*/ 370 w 447"/>
                      <a:gd name="T9" fmla="*/ 0 h 658"/>
                      <a:gd name="T10" fmla="*/ 424 w 447"/>
                      <a:gd name="T11" fmla="*/ 0 h 658"/>
                      <a:gd name="T12" fmla="*/ 447 w 447"/>
                      <a:gd name="T13" fmla="*/ 38 h 658"/>
                      <a:gd name="T14" fmla="*/ 415 w 447"/>
                      <a:gd name="T15" fmla="*/ 91 h 658"/>
                      <a:gd name="T16" fmla="*/ 348 w 447"/>
                      <a:gd name="T17" fmla="*/ 129 h 658"/>
                      <a:gd name="T18" fmla="*/ 307 w 447"/>
                      <a:gd name="T19" fmla="*/ 167 h 658"/>
                      <a:gd name="T20" fmla="*/ 266 w 447"/>
                      <a:gd name="T21" fmla="*/ 223 h 658"/>
                      <a:gd name="T22" fmla="*/ 257 w 447"/>
                      <a:gd name="T23" fmla="*/ 261 h 658"/>
                      <a:gd name="T24" fmla="*/ 262 w 447"/>
                      <a:gd name="T25" fmla="*/ 303 h 658"/>
                      <a:gd name="T26" fmla="*/ 284 w 447"/>
                      <a:gd name="T27" fmla="*/ 373 h 658"/>
                      <a:gd name="T28" fmla="*/ 289 w 447"/>
                      <a:gd name="T29" fmla="*/ 449 h 658"/>
                      <a:gd name="T30" fmla="*/ 280 w 447"/>
                      <a:gd name="T31" fmla="*/ 547 h 658"/>
                      <a:gd name="T32" fmla="*/ 257 w 447"/>
                      <a:gd name="T33" fmla="*/ 616 h 658"/>
                      <a:gd name="T34" fmla="*/ 217 w 447"/>
                      <a:gd name="T35" fmla="*/ 658 h 658"/>
                      <a:gd name="T36" fmla="*/ 190 w 447"/>
                      <a:gd name="T37" fmla="*/ 658 h 658"/>
                      <a:gd name="T38" fmla="*/ 104 w 447"/>
                      <a:gd name="T39" fmla="*/ 637 h 658"/>
                      <a:gd name="T40" fmla="*/ 27 w 447"/>
                      <a:gd name="T41" fmla="*/ 634 h 658"/>
                      <a:gd name="T42" fmla="*/ 0 w 447"/>
                      <a:gd name="T43" fmla="*/ 620 h 658"/>
                      <a:gd name="T44" fmla="*/ 50 w 447"/>
                      <a:gd name="T45" fmla="*/ 606 h 658"/>
                      <a:gd name="T46" fmla="*/ 131 w 447"/>
                      <a:gd name="T47" fmla="*/ 609 h 658"/>
                      <a:gd name="T48" fmla="*/ 181 w 447"/>
                      <a:gd name="T49" fmla="*/ 623 h 658"/>
                      <a:gd name="T50" fmla="*/ 212 w 447"/>
                      <a:gd name="T51" fmla="*/ 613 h 658"/>
                      <a:gd name="T52" fmla="*/ 244 w 447"/>
                      <a:gd name="T53" fmla="*/ 557 h 658"/>
                      <a:gd name="T54" fmla="*/ 248 w 447"/>
                      <a:gd name="T55" fmla="*/ 477 h 658"/>
                      <a:gd name="T56" fmla="*/ 239 w 447"/>
                      <a:gd name="T57" fmla="*/ 404 h 658"/>
                      <a:gd name="T58" fmla="*/ 212 w 447"/>
                      <a:gd name="T59" fmla="*/ 317 h 658"/>
                      <a:gd name="T60" fmla="*/ 212 w 447"/>
                      <a:gd name="T61" fmla="*/ 268 h 658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w 447"/>
                      <a:gd name="T94" fmla="*/ 0 h 658"/>
                      <a:gd name="T95" fmla="*/ 447 w 447"/>
                      <a:gd name="T96" fmla="*/ 658 h 658"/>
                    </a:gdLst>
                    <a:ahLst/>
                    <a:cxnLst>
                      <a:cxn ang="T62">
                        <a:pos x="T0" y="T1"/>
                      </a:cxn>
                      <a:cxn ang="T63">
                        <a:pos x="T2" y="T3"/>
                      </a:cxn>
                      <a:cxn ang="T64">
                        <a:pos x="T4" y="T5"/>
                      </a:cxn>
                      <a:cxn ang="T65">
                        <a:pos x="T6" y="T7"/>
                      </a:cxn>
                      <a:cxn ang="T66">
                        <a:pos x="T8" y="T9"/>
                      </a:cxn>
                      <a:cxn ang="T67">
                        <a:pos x="T10" y="T11"/>
                      </a:cxn>
                      <a:cxn ang="T68">
                        <a:pos x="T12" y="T13"/>
                      </a:cxn>
                      <a:cxn ang="T69">
                        <a:pos x="T14" y="T15"/>
                      </a:cxn>
                      <a:cxn ang="T70">
                        <a:pos x="T16" y="T17"/>
                      </a:cxn>
                      <a:cxn ang="T71">
                        <a:pos x="T18" y="T19"/>
                      </a:cxn>
                      <a:cxn ang="T72">
                        <a:pos x="T20" y="T21"/>
                      </a:cxn>
                      <a:cxn ang="T73">
                        <a:pos x="T22" y="T23"/>
                      </a:cxn>
                      <a:cxn ang="T74">
                        <a:pos x="T24" y="T25"/>
                      </a:cxn>
                      <a:cxn ang="T75">
                        <a:pos x="T26" y="T27"/>
                      </a:cxn>
                      <a:cxn ang="T76">
                        <a:pos x="T28" y="T29"/>
                      </a:cxn>
                      <a:cxn ang="T77">
                        <a:pos x="T30" y="T31"/>
                      </a:cxn>
                      <a:cxn ang="T78">
                        <a:pos x="T32" y="T33"/>
                      </a:cxn>
                      <a:cxn ang="T79">
                        <a:pos x="T34" y="T35"/>
                      </a:cxn>
                      <a:cxn ang="T80">
                        <a:pos x="T36" y="T37"/>
                      </a:cxn>
                      <a:cxn ang="T81">
                        <a:pos x="T38" y="T39"/>
                      </a:cxn>
                      <a:cxn ang="T82">
                        <a:pos x="T40" y="T41"/>
                      </a:cxn>
                      <a:cxn ang="T83">
                        <a:pos x="T42" y="T43"/>
                      </a:cxn>
                      <a:cxn ang="T84">
                        <a:pos x="T44" y="T45"/>
                      </a:cxn>
                      <a:cxn ang="T85">
                        <a:pos x="T46" y="T47"/>
                      </a:cxn>
                      <a:cxn ang="T86">
                        <a:pos x="T48" y="T49"/>
                      </a:cxn>
                      <a:cxn ang="T87">
                        <a:pos x="T50" y="T51"/>
                      </a:cxn>
                      <a:cxn ang="T88">
                        <a:pos x="T52" y="T53"/>
                      </a:cxn>
                      <a:cxn ang="T89">
                        <a:pos x="T54" y="T55"/>
                      </a:cxn>
                      <a:cxn ang="T90">
                        <a:pos x="T56" y="T57"/>
                      </a:cxn>
                      <a:cxn ang="T91">
                        <a:pos x="T58" y="T59"/>
                      </a:cxn>
                      <a:cxn ang="T92">
                        <a:pos x="T60" y="T61"/>
                      </a:cxn>
                    </a:cxnLst>
                    <a:rect l="T93" t="T94" r="T95" b="T96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12" name="Freeform 28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>
                      <a:gd name="T0" fmla="*/ 81 w 282"/>
                      <a:gd name="T1" fmla="*/ 137 h 326"/>
                      <a:gd name="T2" fmla="*/ 78 w 282"/>
                      <a:gd name="T3" fmla="*/ 84 h 326"/>
                      <a:gd name="T4" fmla="*/ 88 w 282"/>
                      <a:gd name="T5" fmla="*/ 35 h 326"/>
                      <a:gd name="T6" fmla="*/ 127 w 282"/>
                      <a:gd name="T7" fmla="*/ 7 h 326"/>
                      <a:gd name="T8" fmla="*/ 173 w 282"/>
                      <a:gd name="T9" fmla="*/ 0 h 326"/>
                      <a:gd name="T10" fmla="*/ 208 w 282"/>
                      <a:gd name="T11" fmla="*/ 4 h 326"/>
                      <a:gd name="T12" fmla="*/ 240 w 282"/>
                      <a:gd name="T13" fmla="*/ 25 h 326"/>
                      <a:gd name="T14" fmla="*/ 257 w 282"/>
                      <a:gd name="T15" fmla="*/ 60 h 326"/>
                      <a:gd name="T16" fmla="*/ 278 w 282"/>
                      <a:gd name="T17" fmla="*/ 130 h 326"/>
                      <a:gd name="T18" fmla="*/ 282 w 282"/>
                      <a:gd name="T19" fmla="*/ 207 h 326"/>
                      <a:gd name="T20" fmla="*/ 271 w 282"/>
                      <a:gd name="T21" fmla="*/ 263 h 326"/>
                      <a:gd name="T22" fmla="*/ 250 w 282"/>
                      <a:gd name="T23" fmla="*/ 298 h 326"/>
                      <a:gd name="T24" fmla="*/ 215 w 282"/>
                      <a:gd name="T25" fmla="*/ 319 h 326"/>
                      <a:gd name="T26" fmla="*/ 187 w 282"/>
                      <a:gd name="T27" fmla="*/ 326 h 326"/>
                      <a:gd name="T28" fmla="*/ 145 w 282"/>
                      <a:gd name="T29" fmla="*/ 315 h 326"/>
                      <a:gd name="T30" fmla="*/ 123 w 282"/>
                      <a:gd name="T31" fmla="*/ 284 h 326"/>
                      <a:gd name="T32" fmla="*/ 102 w 282"/>
                      <a:gd name="T33" fmla="*/ 238 h 326"/>
                      <a:gd name="T34" fmla="*/ 85 w 282"/>
                      <a:gd name="T35" fmla="*/ 186 h 326"/>
                      <a:gd name="T36" fmla="*/ 53 w 282"/>
                      <a:gd name="T37" fmla="*/ 207 h 326"/>
                      <a:gd name="T38" fmla="*/ 18 w 282"/>
                      <a:gd name="T39" fmla="*/ 221 h 326"/>
                      <a:gd name="T40" fmla="*/ 4 w 282"/>
                      <a:gd name="T41" fmla="*/ 221 h 326"/>
                      <a:gd name="T42" fmla="*/ 0 w 282"/>
                      <a:gd name="T43" fmla="*/ 207 h 326"/>
                      <a:gd name="T44" fmla="*/ 7 w 282"/>
                      <a:gd name="T45" fmla="*/ 189 h 326"/>
                      <a:gd name="T46" fmla="*/ 60 w 282"/>
                      <a:gd name="T47" fmla="*/ 168 h 326"/>
                      <a:gd name="T48" fmla="*/ 81 w 282"/>
                      <a:gd name="T49" fmla="*/ 137 h 32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282"/>
                      <a:gd name="T76" fmla="*/ 0 h 326"/>
                      <a:gd name="T77" fmla="*/ 282 w 282"/>
                      <a:gd name="T78" fmla="*/ 326 h 32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2313" name="Group 29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2314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>
                        <a:gd name="T0" fmla="*/ 13 w 184"/>
                        <a:gd name="T1" fmla="*/ 82 h 82"/>
                        <a:gd name="T2" fmla="*/ 0 w 184"/>
                        <a:gd name="T3" fmla="*/ 71 h 82"/>
                        <a:gd name="T4" fmla="*/ 0 w 184"/>
                        <a:gd name="T5" fmla="*/ 45 h 82"/>
                        <a:gd name="T6" fmla="*/ 16 w 184"/>
                        <a:gd name="T7" fmla="*/ 17 h 82"/>
                        <a:gd name="T8" fmla="*/ 36 w 184"/>
                        <a:gd name="T9" fmla="*/ 9 h 82"/>
                        <a:gd name="T10" fmla="*/ 61 w 184"/>
                        <a:gd name="T11" fmla="*/ 22 h 82"/>
                        <a:gd name="T12" fmla="*/ 86 w 184"/>
                        <a:gd name="T13" fmla="*/ 19 h 82"/>
                        <a:gd name="T14" fmla="*/ 102 w 184"/>
                        <a:gd name="T15" fmla="*/ 0 h 82"/>
                        <a:gd name="T16" fmla="*/ 123 w 184"/>
                        <a:gd name="T17" fmla="*/ 2 h 82"/>
                        <a:gd name="T18" fmla="*/ 155 w 184"/>
                        <a:gd name="T19" fmla="*/ 15 h 82"/>
                        <a:gd name="T20" fmla="*/ 182 w 184"/>
                        <a:gd name="T21" fmla="*/ 13 h 82"/>
                        <a:gd name="T22" fmla="*/ 184 w 184"/>
                        <a:gd name="T23" fmla="*/ 32 h 82"/>
                        <a:gd name="T24" fmla="*/ 175 w 184"/>
                        <a:gd name="T25" fmla="*/ 45 h 82"/>
                        <a:gd name="T26" fmla="*/ 141 w 184"/>
                        <a:gd name="T27" fmla="*/ 43 h 82"/>
                        <a:gd name="T28" fmla="*/ 118 w 184"/>
                        <a:gd name="T29" fmla="*/ 39 h 82"/>
                        <a:gd name="T30" fmla="*/ 105 w 184"/>
                        <a:gd name="T31" fmla="*/ 48 h 82"/>
                        <a:gd name="T32" fmla="*/ 91 w 184"/>
                        <a:gd name="T33" fmla="*/ 67 h 82"/>
                        <a:gd name="T34" fmla="*/ 66 w 184"/>
                        <a:gd name="T35" fmla="*/ 62 h 82"/>
                        <a:gd name="T36" fmla="*/ 54 w 184"/>
                        <a:gd name="T37" fmla="*/ 56 h 82"/>
                        <a:gd name="T38" fmla="*/ 45 w 184"/>
                        <a:gd name="T39" fmla="*/ 63 h 82"/>
                        <a:gd name="T40" fmla="*/ 32 w 184"/>
                        <a:gd name="T41" fmla="*/ 76 h 82"/>
                        <a:gd name="T42" fmla="*/ 13 w 184"/>
                        <a:gd name="T43" fmla="*/ 82 h 82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84"/>
                        <a:gd name="T67" fmla="*/ 0 h 82"/>
                        <a:gd name="T68" fmla="*/ 184 w 184"/>
                        <a:gd name="T69" fmla="*/ 82 h 82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15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>
                        <a:gd name="T0" fmla="*/ 23 w 178"/>
                        <a:gd name="T1" fmla="*/ 114 h 114"/>
                        <a:gd name="T2" fmla="*/ 11 w 178"/>
                        <a:gd name="T3" fmla="*/ 108 h 114"/>
                        <a:gd name="T4" fmla="*/ 0 w 178"/>
                        <a:gd name="T5" fmla="*/ 79 h 114"/>
                        <a:gd name="T6" fmla="*/ 11 w 178"/>
                        <a:gd name="T7" fmla="*/ 51 h 114"/>
                        <a:gd name="T8" fmla="*/ 27 w 178"/>
                        <a:gd name="T9" fmla="*/ 39 h 114"/>
                        <a:gd name="T10" fmla="*/ 56 w 178"/>
                        <a:gd name="T11" fmla="*/ 42 h 114"/>
                        <a:gd name="T12" fmla="*/ 76 w 178"/>
                        <a:gd name="T13" fmla="*/ 35 h 114"/>
                        <a:gd name="T14" fmla="*/ 90 w 178"/>
                        <a:gd name="T15" fmla="*/ 13 h 114"/>
                        <a:gd name="T16" fmla="*/ 111 w 178"/>
                        <a:gd name="T17" fmla="*/ 4 h 114"/>
                        <a:gd name="T18" fmla="*/ 146 w 178"/>
                        <a:gd name="T19" fmla="*/ 9 h 114"/>
                        <a:gd name="T20" fmla="*/ 171 w 178"/>
                        <a:gd name="T21" fmla="*/ 0 h 114"/>
                        <a:gd name="T22" fmla="*/ 178 w 178"/>
                        <a:gd name="T23" fmla="*/ 17 h 114"/>
                        <a:gd name="T24" fmla="*/ 171 w 178"/>
                        <a:gd name="T25" fmla="*/ 33 h 114"/>
                        <a:gd name="T26" fmla="*/ 140 w 178"/>
                        <a:gd name="T27" fmla="*/ 42 h 114"/>
                        <a:gd name="T28" fmla="*/ 120 w 178"/>
                        <a:gd name="T29" fmla="*/ 40 h 114"/>
                        <a:gd name="T30" fmla="*/ 108 w 178"/>
                        <a:gd name="T31" fmla="*/ 57 h 114"/>
                        <a:gd name="T32" fmla="*/ 97 w 178"/>
                        <a:gd name="T33" fmla="*/ 79 h 114"/>
                        <a:gd name="T34" fmla="*/ 72 w 178"/>
                        <a:gd name="T35" fmla="*/ 81 h 114"/>
                        <a:gd name="T36" fmla="*/ 59 w 178"/>
                        <a:gd name="T37" fmla="*/ 79 h 114"/>
                        <a:gd name="T38" fmla="*/ 47 w 178"/>
                        <a:gd name="T39" fmla="*/ 88 h 114"/>
                        <a:gd name="T40" fmla="*/ 41 w 178"/>
                        <a:gd name="T41" fmla="*/ 99 h 114"/>
                        <a:gd name="T42" fmla="*/ 23 w 178"/>
                        <a:gd name="T43" fmla="*/ 114 h 11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78"/>
                        <a:gd name="T67" fmla="*/ 0 h 114"/>
                        <a:gd name="T68" fmla="*/ 178 w 178"/>
                        <a:gd name="T69" fmla="*/ 114 h 11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16" name="Freeform 32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>
                        <a:gd name="T0" fmla="*/ 31 w 161"/>
                        <a:gd name="T1" fmla="*/ 138 h 138"/>
                        <a:gd name="T2" fmla="*/ 16 w 161"/>
                        <a:gd name="T3" fmla="*/ 133 h 138"/>
                        <a:gd name="T4" fmla="*/ 0 w 161"/>
                        <a:gd name="T5" fmla="*/ 109 h 138"/>
                        <a:gd name="T6" fmla="*/ 5 w 161"/>
                        <a:gd name="T7" fmla="*/ 78 h 138"/>
                        <a:gd name="T8" fmla="*/ 16 w 161"/>
                        <a:gd name="T9" fmla="*/ 65 h 138"/>
                        <a:gd name="T10" fmla="*/ 43 w 161"/>
                        <a:gd name="T11" fmla="*/ 62 h 138"/>
                        <a:gd name="T12" fmla="*/ 65 w 161"/>
                        <a:gd name="T13" fmla="*/ 51 h 138"/>
                        <a:gd name="T14" fmla="*/ 72 w 161"/>
                        <a:gd name="T15" fmla="*/ 25 h 138"/>
                        <a:gd name="T16" fmla="*/ 92 w 161"/>
                        <a:gd name="T17" fmla="*/ 15 h 138"/>
                        <a:gd name="T18" fmla="*/ 127 w 161"/>
                        <a:gd name="T19" fmla="*/ 13 h 138"/>
                        <a:gd name="T20" fmla="*/ 148 w 161"/>
                        <a:gd name="T21" fmla="*/ 0 h 138"/>
                        <a:gd name="T22" fmla="*/ 161 w 161"/>
                        <a:gd name="T23" fmla="*/ 13 h 138"/>
                        <a:gd name="T24" fmla="*/ 156 w 161"/>
                        <a:gd name="T25" fmla="*/ 25 h 138"/>
                        <a:gd name="T26" fmla="*/ 128 w 161"/>
                        <a:gd name="T27" fmla="*/ 44 h 138"/>
                        <a:gd name="T28" fmla="*/ 107 w 161"/>
                        <a:gd name="T29" fmla="*/ 49 h 138"/>
                        <a:gd name="T30" fmla="*/ 99 w 161"/>
                        <a:gd name="T31" fmla="*/ 65 h 138"/>
                        <a:gd name="T32" fmla="*/ 94 w 161"/>
                        <a:gd name="T33" fmla="*/ 91 h 138"/>
                        <a:gd name="T34" fmla="*/ 69 w 161"/>
                        <a:gd name="T35" fmla="*/ 98 h 138"/>
                        <a:gd name="T36" fmla="*/ 54 w 161"/>
                        <a:gd name="T37" fmla="*/ 94 h 138"/>
                        <a:gd name="T38" fmla="*/ 45 w 161"/>
                        <a:gd name="T39" fmla="*/ 105 h 138"/>
                        <a:gd name="T40" fmla="*/ 40 w 161"/>
                        <a:gd name="T41" fmla="*/ 123 h 138"/>
                        <a:gd name="T42" fmla="*/ 31 w 161"/>
                        <a:gd name="T43" fmla="*/ 138 h 138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61"/>
                        <a:gd name="T67" fmla="*/ 0 h 138"/>
                        <a:gd name="T68" fmla="*/ 161 w 161"/>
                        <a:gd name="T69" fmla="*/ 138 h 138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17" name="Freeform 33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>
                        <a:gd name="T0" fmla="*/ 48 w 123"/>
                        <a:gd name="T1" fmla="*/ 172 h 174"/>
                        <a:gd name="T2" fmla="*/ 31 w 123"/>
                        <a:gd name="T3" fmla="*/ 174 h 174"/>
                        <a:gd name="T4" fmla="*/ 9 w 123"/>
                        <a:gd name="T5" fmla="*/ 158 h 174"/>
                        <a:gd name="T6" fmla="*/ 0 w 123"/>
                        <a:gd name="T7" fmla="*/ 131 h 174"/>
                        <a:gd name="T8" fmla="*/ 4 w 123"/>
                        <a:gd name="T9" fmla="*/ 113 h 174"/>
                        <a:gd name="T10" fmla="*/ 29 w 123"/>
                        <a:gd name="T11" fmla="*/ 97 h 174"/>
                        <a:gd name="T12" fmla="*/ 46 w 123"/>
                        <a:gd name="T13" fmla="*/ 79 h 174"/>
                        <a:gd name="T14" fmla="*/ 46 w 123"/>
                        <a:gd name="T15" fmla="*/ 52 h 174"/>
                        <a:gd name="T16" fmla="*/ 59 w 123"/>
                        <a:gd name="T17" fmla="*/ 39 h 174"/>
                        <a:gd name="T18" fmla="*/ 90 w 123"/>
                        <a:gd name="T19" fmla="*/ 22 h 174"/>
                        <a:gd name="T20" fmla="*/ 106 w 123"/>
                        <a:gd name="T21" fmla="*/ 0 h 174"/>
                        <a:gd name="T22" fmla="*/ 121 w 123"/>
                        <a:gd name="T23" fmla="*/ 7 h 174"/>
                        <a:gd name="T24" fmla="*/ 123 w 123"/>
                        <a:gd name="T25" fmla="*/ 22 h 174"/>
                        <a:gd name="T26" fmla="*/ 105 w 123"/>
                        <a:gd name="T27" fmla="*/ 47 h 174"/>
                        <a:gd name="T28" fmla="*/ 84 w 123"/>
                        <a:gd name="T29" fmla="*/ 61 h 174"/>
                        <a:gd name="T30" fmla="*/ 86 w 123"/>
                        <a:gd name="T31" fmla="*/ 81 h 174"/>
                        <a:gd name="T32" fmla="*/ 90 w 123"/>
                        <a:gd name="T33" fmla="*/ 104 h 174"/>
                        <a:gd name="T34" fmla="*/ 68 w 123"/>
                        <a:gd name="T35" fmla="*/ 118 h 174"/>
                        <a:gd name="T36" fmla="*/ 59 w 123"/>
                        <a:gd name="T37" fmla="*/ 124 h 174"/>
                        <a:gd name="T38" fmla="*/ 51 w 123"/>
                        <a:gd name="T39" fmla="*/ 138 h 174"/>
                        <a:gd name="T40" fmla="*/ 50 w 123"/>
                        <a:gd name="T41" fmla="*/ 152 h 174"/>
                        <a:gd name="T42" fmla="*/ 48 w 123"/>
                        <a:gd name="T43" fmla="*/ 172 h 17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23"/>
                        <a:gd name="T67" fmla="*/ 0 h 174"/>
                        <a:gd name="T68" fmla="*/ 123 w 123"/>
                        <a:gd name="T69" fmla="*/ 174 h 17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2301" name="Group 34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2305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2306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grpSp>
              <p:nvGrpSpPr>
                <p:cNvPr id="12302" name="Group 37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2303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2304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</p:grpSp>
          <p:sp>
            <p:nvSpPr>
              <p:cNvPr id="12299" name="Oval 40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en-US" i="0"/>
              </a:p>
            </p:txBody>
          </p:sp>
        </p:grpSp>
        <p:sp>
          <p:nvSpPr>
            <p:cNvPr id="12296" name="Freeform 41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>
                <a:gd name="T0" fmla="*/ 194 w 446"/>
                <a:gd name="T1" fmla="*/ 93 h 375"/>
                <a:gd name="T2" fmla="*/ 183 w 446"/>
                <a:gd name="T3" fmla="*/ 57 h 375"/>
                <a:gd name="T4" fmla="*/ 164 w 446"/>
                <a:gd name="T5" fmla="*/ 22 h 375"/>
                <a:gd name="T6" fmla="*/ 131 w 446"/>
                <a:gd name="T7" fmla="*/ 0 h 375"/>
                <a:gd name="T8" fmla="*/ 93 w 446"/>
                <a:gd name="T9" fmla="*/ 0 h 375"/>
                <a:gd name="T10" fmla="*/ 54 w 446"/>
                <a:gd name="T11" fmla="*/ 13 h 375"/>
                <a:gd name="T12" fmla="*/ 2 w 446"/>
                <a:gd name="T13" fmla="*/ 57 h 375"/>
                <a:gd name="T14" fmla="*/ 0 w 446"/>
                <a:gd name="T15" fmla="*/ 79 h 375"/>
                <a:gd name="T16" fmla="*/ 16 w 446"/>
                <a:gd name="T17" fmla="*/ 115 h 375"/>
                <a:gd name="T18" fmla="*/ 68 w 446"/>
                <a:gd name="T19" fmla="*/ 159 h 375"/>
                <a:gd name="T20" fmla="*/ 68 w 446"/>
                <a:gd name="T21" fmla="*/ 177 h 375"/>
                <a:gd name="T22" fmla="*/ 46 w 446"/>
                <a:gd name="T23" fmla="*/ 203 h 375"/>
                <a:gd name="T24" fmla="*/ 49 w 446"/>
                <a:gd name="T25" fmla="*/ 225 h 375"/>
                <a:gd name="T26" fmla="*/ 63 w 446"/>
                <a:gd name="T27" fmla="*/ 234 h 375"/>
                <a:gd name="T28" fmla="*/ 80 w 446"/>
                <a:gd name="T29" fmla="*/ 243 h 375"/>
                <a:gd name="T30" fmla="*/ 80 w 446"/>
                <a:gd name="T31" fmla="*/ 265 h 375"/>
                <a:gd name="T32" fmla="*/ 52 w 446"/>
                <a:gd name="T33" fmla="*/ 305 h 375"/>
                <a:gd name="T34" fmla="*/ 54 w 446"/>
                <a:gd name="T35" fmla="*/ 322 h 375"/>
                <a:gd name="T36" fmla="*/ 82 w 446"/>
                <a:gd name="T37" fmla="*/ 344 h 375"/>
                <a:gd name="T38" fmla="*/ 123 w 446"/>
                <a:gd name="T39" fmla="*/ 327 h 375"/>
                <a:gd name="T40" fmla="*/ 142 w 446"/>
                <a:gd name="T41" fmla="*/ 331 h 375"/>
                <a:gd name="T42" fmla="*/ 189 w 446"/>
                <a:gd name="T43" fmla="*/ 340 h 375"/>
                <a:gd name="T44" fmla="*/ 232 w 446"/>
                <a:gd name="T45" fmla="*/ 366 h 375"/>
                <a:gd name="T46" fmla="*/ 259 w 446"/>
                <a:gd name="T47" fmla="*/ 375 h 375"/>
                <a:gd name="T48" fmla="*/ 355 w 446"/>
                <a:gd name="T49" fmla="*/ 356 h 375"/>
                <a:gd name="T50" fmla="*/ 446 w 446"/>
                <a:gd name="T51" fmla="*/ 273 h 375"/>
                <a:gd name="T52" fmla="*/ 408 w 446"/>
                <a:gd name="T53" fmla="*/ 349 h 375"/>
                <a:gd name="T54" fmla="*/ 325 w 446"/>
                <a:gd name="T55" fmla="*/ 364 h 375"/>
                <a:gd name="T56" fmla="*/ 431 w 446"/>
                <a:gd name="T57" fmla="*/ 303 h 375"/>
                <a:gd name="T58" fmla="*/ 393 w 446"/>
                <a:gd name="T59" fmla="*/ 273 h 375"/>
                <a:gd name="T60" fmla="*/ 281 w 446"/>
                <a:gd name="T61" fmla="*/ 260 h 375"/>
                <a:gd name="T62" fmla="*/ 197 w 446"/>
                <a:gd name="T63" fmla="*/ 247 h 375"/>
                <a:gd name="T64" fmla="*/ 153 w 446"/>
                <a:gd name="T65" fmla="*/ 238 h 375"/>
                <a:gd name="T66" fmla="*/ 161 w 446"/>
                <a:gd name="T67" fmla="*/ 221 h 375"/>
                <a:gd name="T68" fmla="*/ 186 w 446"/>
                <a:gd name="T69" fmla="*/ 199 h 375"/>
                <a:gd name="T70" fmla="*/ 180 w 446"/>
                <a:gd name="T71" fmla="*/ 172 h 375"/>
                <a:gd name="T72" fmla="*/ 156 w 446"/>
                <a:gd name="T73" fmla="*/ 146 h 375"/>
                <a:gd name="T74" fmla="*/ 156 w 446"/>
                <a:gd name="T75" fmla="*/ 124 h 375"/>
                <a:gd name="T76" fmla="*/ 169 w 446"/>
                <a:gd name="T77" fmla="*/ 75 h 375"/>
                <a:gd name="T78" fmla="*/ 147 w 446"/>
                <a:gd name="T79" fmla="*/ 167 h 3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46"/>
                <a:gd name="T121" fmla="*/ 0 h 375"/>
                <a:gd name="T122" fmla="*/ 446 w 446"/>
                <a:gd name="T123" fmla="*/ 375 h 37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7" name="Freeform 42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>
                <a:gd name="T0" fmla="*/ 88 w 470"/>
                <a:gd name="T1" fmla="*/ 0 h 320"/>
                <a:gd name="T2" fmla="*/ 48 w 470"/>
                <a:gd name="T3" fmla="*/ 9 h 320"/>
                <a:gd name="T4" fmla="*/ 13 w 470"/>
                <a:gd name="T5" fmla="*/ 77 h 320"/>
                <a:gd name="T6" fmla="*/ 0 w 470"/>
                <a:gd name="T7" fmla="*/ 133 h 320"/>
                <a:gd name="T8" fmla="*/ 8 w 470"/>
                <a:gd name="T9" fmla="*/ 133 h 320"/>
                <a:gd name="T10" fmla="*/ 19 w 470"/>
                <a:gd name="T11" fmla="*/ 124 h 320"/>
                <a:gd name="T12" fmla="*/ 31 w 470"/>
                <a:gd name="T13" fmla="*/ 133 h 320"/>
                <a:gd name="T14" fmla="*/ 25 w 470"/>
                <a:gd name="T15" fmla="*/ 152 h 320"/>
                <a:gd name="T16" fmla="*/ 17 w 470"/>
                <a:gd name="T17" fmla="*/ 181 h 320"/>
                <a:gd name="T18" fmla="*/ 23 w 470"/>
                <a:gd name="T19" fmla="*/ 206 h 320"/>
                <a:gd name="T20" fmla="*/ 35 w 470"/>
                <a:gd name="T21" fmla="*/ 200 h 320"/>
                <a:gd name="T22" fmla="*/ 40 w 470"/>
                <a:gd name="T23" fmla="*/ 220 h 320"/>
                <a:gd name="T24" fmla="*/ 35 w 470"/>
                <a:gd name="T25" fmla="*/ 253 h 320"/>
                <a:gd name="T26" fmla="*/ 40 w 470"/>
                <a:gd name="T27" fmla="*/ 301 h 320"/>
                <a:gd name="T28" fmla="*/ 48 w 470"/>
                <a:gd name="T29" fmla="*/ 320 h 320"/>
                <a:gd name="T30" fmla="*/ 65 w 470"/>
                <a:gd name="T31" fmla="*/ 320 h 320"/>
                <a:gd name="T32" fmla="*/ 88 w 470"/>
                <a:gd name="T33" fmla="*/ 306 h 320"/>
                <a:gd name="T34" fmla="*/ 103 w 470"/>
                <a:gd name="T35" fmla="*/ 301 h 320"/>
                <a:gd name="T36" fmla="*/ 111 w 470"/>
                <a:gd name="T37" fmla="*/ 291 h 320"/>
                <a:gd name="T38" fmla="*/ 132 w 470"/>
                <a:gd name="T39" fmla="*/ 282 h 320"/>
                <a:gd name="T40" fmla="*/ 178 w 470"/>
                <a:gd name="T41" fmla="*/ 291 h 320"/>
                <a:gd name="T42" fmla="*/ 195 w 470"/>
                <a:gd name="T43" fmla="*/ 301 h 320"/>
                <a:gd name="T44" fmla="*/ 204 w 470"/>
                <a:gd name="T45" fmla="*/ 277 h 320"/>
                <a:gd name="T46" fmla="*/ 394 w 470"/>
                <a:gd name="T47" fmla="*/ 264 h 320"/>
                <a:gd name="T48" fmla="*/ 470 w 470"/>
                <a:gd name="T49" fmla="*/ 219 h 320"/>
                <a:gd name="T50" fmla="*/ 341 w 470"/>
                <a:gd name="T51" fmla="*/ 205 h 320"/>
                <a:gd name="T52" fmla="*/ 265 w 470"/>
                <a:gd name="T53" fmla="*/ 205 h 320"/>
                <a:gd name="T54" fmla="*/ 197 w 470"/>
                <a:gd name="T55" fmla="*/ 205 h 320"/>
                <a:gd name="T56" fmla="*/ 181 w 470"/>
                <a:gd name="T57" fmla="*/ 177 h 320"/>
                <a:gd name="T58" fmla="*/ 135 w 470"/>
                <a:gd name="T59" fmla="*/ 177 h 320"/>
                <a:gd name="T60" fmla="*/ 120 w 470"/>
                <a:gd name="T61" fmla="*/ 172 h 320"/>
                <a:gd name="T62" fmla="*/ 101 w 470"/>
                <a:gd name="T63" fmla="*/ 162 h 320"/>
                <a:gd name="T64" fmla="*/ 94 w 470"/>
                <a:gd name="T65" fmla="*/ 143 h 320"/>
                <a:gd name="T66" fmla="*/ 97 w 470"/>
                <a:gd name="T67" fmla="*/ 124 h 320"/>
                <a:gd name="T68" fmla="*/ 93 w 470"/>
                <a:gd name="T69" fmla="*/ 106 h 320"/>
                <a:gd name="T70" fmla="*/ 84 w 470"/>
                <a:gd name="T71" fmla="*/ 91 h 320"/>
                <a:gd name="T72" fmla="*/ 90 w 470"/>
                <a:gd name="T73" fmla="*/ 67 h 320"/>
                <a:gd name="T74" fmla="*/ 107 w 470"/>
                <a:gd name="T75" fmla="*/ 52 h 320"/>
                <a:gd name="T76" fmla="*/ 105 w 470"/>
                <a:gd name="T77" fmla="*/ 29 h 320"/>
                <a:gd name="T78" fmla="*/ 88 w 470"/>
                <a:gd name="T79" fmla="*/ 0 h 32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70"/>
                <a:gd name="T121" fmla="*/ 0 h 320"/>
                <a:gd name="T122" fmla="*/ 470 w 470"/>
                <a:gd name="T123" fmla="*/ 320 h 32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3" name="Rectangle 45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Together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  <p:pic>
        <p:nvPicPr>
          <p:cNvPr id="47" name="Picture 2" descr="C:\Users\Jeff\Documents\subscribe_foru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3038475"/>
            <a:ext cx="37147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j01161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209800"/>
            <a:ext cx="26320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Together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  <p:grpSp>
        <p:nvGrpSpPr>
          <p:cNvPr id="13316" name="Group 5"/>
          <p:cNvGrpSpPr>
            <a:grpSpLocks/>
          </p:cNvGrpSpPr>
          <p:nvPr/>
        </p:nvGrpSpPr>
        <p:grpSpPr bwMode="auto">
          <a:xfrm flipH="1">
            <a:off x="7483475" y="3114675"/>
            <a:ext cx="1660525" cy="3743325"/>
            <a:chOff x="864" y="465"/>
            <a:chExt cx="1046" cy="2358"/>
          </a:xfrm>
        </p:grpSpPr>
        <p:grpSp>
          <p:nvGrpSpPr>
            <p:cNvPr id="13319" name="Group 6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13322" name="Group 7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13324" name="Group 8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3331" name="Freeform 9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>
                      <a:gd name="T0" fmla="*/ 7 w 304"/>
                      <a:gd name="T1" fmla="*/ 174 h 566"/>
                      <a:gd name="T2" fmla="*/ 18 w 304"/>
                      <a:gd name="T3" fmla="*/ 122 h 566"/>
                      <a:gd name="T4" fmla="*/ 42 w 304"/>
                      <a:gd name="T5" fmla="*/ 83 h 566"/>
                      <a:gd name="T6" fmla="*/ 81 w 304"/>
                      <a:gd name="T7" fmla="*/ 45 h 566"/>
                      <a:gd name="T8" fmla="*/ 148 w 304"/>
                      <a:gd name="T9" fmla="*/ 7 h 566"/>
                      <a:gd name="T10" fmla="*/ 205 w 304"/>
                      <a:gd name="T11" fmla="*/ 0 h 566"/>
                      <a:gd name="T12" fmla="*/ 255 w 304"/>
                      <a:gd name="T13" fmla="*/ 10 h 566"/>
                      <a:gd name="T14" fmla="*/ 290 w 304"/>
                      <a:gd name="T15" fmla="*/ 31 h 566"/>
                      <a:gd name="T16" fmla="*/ 304 w 304"/>
                      <a:gd name="T17" fmla="*/ 59 h 566"/>
                      <a:gd name="T18" fmla="*/ 304 w 304"/>
                      <a:gd name="T19" fmla="*/ 87 h 566"/>
                      <a:gd name="T20" fmla="*/ 290 w 304"/>
                      <a:gd name="T21" fmla="*/ 118 h 566"/>
                      <a:gd name="T22" fmla="*/ 262 w 304"/>
                      <a:gd name="T23" fmla="*/ 146 h 566"/>
                      <a:gd name="T24" fmla="*/ 223 w 304"/>
                      <a:gd name="T25" fmla="*/ 181 h 566"/>
                      <a:gd name="T26" fmla="*/ 201 w 304"/>
                      <a:gd name="T27" fmla="*/ 215 h 566"/>
                      <a:gd name="T28" fmla="*/ 194 w 304"/>
                      <a:gd name="T29" fmla="*/ 240 h 566"/>
                      <a:gd name="T30" fmla="*/ 194 w 304"/>
                      <a:gd name="T31" fmla="*/ 260 h 566"/>
                      <a:gd name="T32" fmla="*/ 205 w 304"/>
                      <a:gd name="T33" fmla="*/ 295 h 566"/>
                      <a:gd name="T34" fmla="*/ 230 w 304"/>
                      <a:gd name="T35" fmla="*/ 344 h 566"/>
                      <a:gd name="T36" fmla="*/ 247 w 304"/>
                      <a:gd name="T37" fmla="*/ 399 h 566"/>
                      <a:gd name="T38" fmla="*/ 251 w 304"/>
                      <a:gd name="T39" fmla="*/ 438 h 566"/>
                      <a:gd name="T40" fmla="*/ 244 w 304"/>
                      <a:gd name="T41" fmla="*/ 479 h 566"/>
                      <a:gd name="T42" fmla="*/ 233 w 304"/>
                      <a:gd name="T43" fmla="*/ 510 h 566"/>
                      <a:gd name="T44" fmla="*/ 201 w 304"/>
                      <a:gd name="T45" fmla="*/ 545 h 566"/>
                      <a:gd name="T46" fmla="*/ 173 w 304"/>
                      <a:gd name="T47" fmla="*/ 559 h 566"/>
                      <a:gd name="T48" fmla="*/ 141 w 304"/>
                      <a:gd name="T49" fmla="*/ 566 h 566"/>
                      <a:gd name="T50" fmla="*/ 113 w 304"/>
                      <a:gd name="T51" fmla="*/ 563 h 566"/>
                      <a:gd name="T52" fmla="*/ 92 w 304"/>
                      <a:gd name="T53" fmla="*/ 549 h 566"/>
                      <a:gd name="T54" fmla="*/ 67 w 304"/>
                      <a:gd name="T55" fmla="*/ 521 h 566"/>
                      <a:gd name="T56" fmla="*/ 42 w 304"/>
                      <a:gd name="T57" fmla="*/ 472 h 566"/>
                      <a:gd name="T58" fmla="*/ 14 w 304"/>
                      <a:gd name="T59" fmla="*/ 392 h 566"/>
                      <a:gd name="T60" fmla="*/ 4 w 304"/>
                      <a:gd name="T61" fmla="*/ 333 h 566"/>
                      <a:gd name="T62" fmla="*/ 0 w 304"/>
                      <a:gd name="T63" fmla="*/ 257 h 566"/>
                      <a:gd name="T64" fmla="*/ 0 w 304"/>
                      <a:gd name="T65" fmla="*/ 222 h 566"/>
                      <a:gd name="T66" fmla="*/ 7 w 304"/>
                      <a:gd name="T67" fmla="*/ 174 h 56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304"/>
                      <a:gd name="T103" fmla="*/ 0 h 566"/>
                      <a:gd name="T104" fmla="*/ 304 w 304"/>
                      <a:gd name="T105" fmla="*/ 566 h 566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2" name="Freeform 10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>
                      <a:gd name="T0" fmla="*/ 25 w 249"/>
                      <a:gd name="T1" fmla="*/ 65 h 572"/>
                      <a:gd name="T2" fmla="*/ 7 w 249"/>
                      <a:gd name="T3" fmla="*/ 44 h 572"/>
                      <a:gd name="T4" fmla="*/ 0 w 249"/>
                      <a:gd name="T5" fmla="*/ 27 h 572"/>
                      <a:gd name="T6" fmla="*/ 11 w 249"/>
                      <a:gd name="T7" fmla="*/ 7 h 572"/>
                      <a:gd name="T8" fmla="*/ 28 w 249"/>
                      <a:gd name="T9" fmla="*/ 0 h 572"/>
                      <a:gd name="T10" fmla="*/ 60 w 249"/>
                      <a:gd name="T11" fmla="*/ 0 h 572"/>
                      <a:gd name="T12" fmla="*/ 96 w 249"/>
                      <a:gd name="T13" fmla="*/ 24 h 572"/>
                      <a:gd name="T14" fmla="*/ 132 w 249"/>
                      <a:gd name="T15" fmla="*/ 61 h 572"/>
                      <a:gd name="T16" fmla="*/ 192 w 249"/>
                      <a:gd name="T17" fmla="*/ 140 h 572"/>
                      <a:gd name="T18" fmla="*/ 231 w 249"/>
                      <a:gd name="T19" fmla="*/ 204 h 572"/>
                      <a:gd name="T20" fmla="*/ 249 w 249"/>
                      <a:gd name="T21" fmla="*/ 255 h 572"/>
                      <a:gd name="T22" fmla="*/ 245 w 249"/>
                      <a:gd name="T23" fmla="*/ 283 h 572"/>
                      <a:gd name="T24" fmla="*/ 224 w 249"/>
                      <a:gd name="T25" fmla="*/ 320 h 572"/>
                      <a:gd name="T26" fmla="*/ 181 w 249"/>
                      <a:gd name="T27" fmla="*/ 347 h 572"/>
                      <a:gd name="T28" fmla="*/ 110 w 249"/>
                      <a:gd name="T29" fmla="*/ 371 h 572"/>
                      <a:gd name="T30" fmla="*/ 75 w 249"/>
                      <a:gd name="T31" fmla="*/ 395 h 572"/>
                      <a:gd name="T32" fmla="*/ 60 w 249"/>
                      <a:gd name="T33" fmla="*/ 415 h 572"/>
                      <a:gd name="T34" fmla="*/ 68 w 249"/>
                      <a:gd name="T35" fmla="*/ 436 h 572"/>
                      <a:gd name="T36" fmla="*/ 107 w 249"/>
                      <a:gd name="T37" fmla="*/ 456 h 572"/>
                      <a:gd name="T38" fmla="*/ 139 w 249"/>
                      <a:gd name="T39" fmla="*/ 497 h 572"/>
                      <a:gd name="T40" fmla="*/ 153 w 249"/>
                      <a:gd name="T41" fmla="*/ 538 h 572"/>
                      <a:gd name="T42" fmla="*/ 149 w 249"/>
                      <a:gd name="T43" fmla="*/ 558 h 572"/>
                      <a:gd name="T44" fmla="*/ 117 w 249"/>
                      <a:gd name="T45" fmla="*/ 572 h 572"/>
                      <a:gd name="T46" fmla="*/ 107 w 249"/>
                      <a:gd name="T47" fmla="*/ 572 h 572"/>
                      <a:gd name="T48" fmla="*/ 92 w 249"/>
                      <a:gd name="T49" fmla="*/ 535 h 572"/>
                      <a:gd name="T50" fmla="*/ 85 w 249"/>
                      <a:gd name="T51" fmla="*/ 494 h 572"/>
                      <a:gd name="T52" fmla="*/ 64 w 249"/>
                      <a:gd name="T53" fmla="*/ 463 h 572"/>
                      <a:gd name="T54" fmla="*/ 32 w 249"/>
                      <a:gd name="T55" fmla="*/ 446 h 572"/>
                      <a:gd name="T56" fmla="*/ 21 w 249"/>
                      <a:gd name="T57" fmla="*/ 426 h 572"/>
                      <a:gd name="T58" fmla="*/ 25 w 249"/>
                      <a:gd name="T59" fmla="*/ 405 h 572"/>
                      <a:gd name="T60" fmla="*/ 53 w 249"/>
                      <a:gd name="T61" fmla="*/ 371 h 572"/>
                      <a:gd name="T62" fmla="*/ 107 w 249"/>
                      <a:gd name="T63" fmla="*/ 351 h 572"/>
                      <a:gd name="T64" fmla="*/ 157 w 249"/>
                      <a:gd name="T65" fmla="*/ 320 h 572"/>
                      <a:gd name="T66" fmla="*/ 196 w 249"/>
                      <a:gd name="T67" fmla="*/ 286 h 572"/>
                      <a:gd name="T68" fmla="*/ 210 w 249"/>
                      <a:gd name="T69" fmla="*/ 252 h 572"/>
                      <a:gd name="T70" fmla="*/ 206 w 249"/>
                      <a:gd name="T71" fmla="*/ 238 h 572"/>
                      <a:gd name="T72" fmla="*/ 189 w 249"/>
                      <a:gd name="T73" fmla="*/ 208 h 572"/>
                      <a:gd name="T74" fmla="*/ 157 w 249"/>
                      <a:gd name="T75" fmla="*/ 163 h 572"/>
                      <a:gd name="T76" fmla="*/ 121 w 249"/>
                      <a:gd name="T77" fmla="*/ 136 h 572"/>
                      <a:gd name="T78" fmla="*/ 82 w 249"/>
                      <a:gd name="T79" fmla="*/ 106 h 572"/>
                      <a:gd name="T80" fmla="*/ 53 w 249"/>
                      <a:gd name="T81" fmla="*/ 89 h 572"/>
                      <a:gd name="T82" fmla="*/ 25 w 249"/>
                      <a:gd name="T83" fmla="*/ 65 h 572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w 249"/>
                      <a:gd name="T127" fmla="*/ 0 h 572"/>
                      <a:gd name="T128" fmla="*/ 249 w 249"/>
                      <a:gd name="T129" fmla="*/ 572 h 572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T126" t="T127" r="T128" b="T129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3" name="Freeform 11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>
                      <a:gd name="T0" fmla="*/ 151 w 362"/>
                      <a:gd name="T1" fmla="*/ 35 h 499"/>
                      <a:gd name="T2" fmla="*/ 221 w 362"/>
                      <a:gd name="T3" fmla="*/ 0 h 499"/>
                      <a:gd name="T4" fmla="*/ 281 w 362"/>
                      <a:gd name="T5" fmla="*/ 0 h 499"/>
                      <a:gd name="T6" fmla="*/ 344 w 362"/>
                      <a:gd name="T7" fmla="*/ 14 h 499"/>
                      <a:gd name="T8" fmla="*/ 362 w 362"/>
                      <a:gd name="T9" fmla="*/ 35 h 499"/>
                      <a:gd name="T10" fmla="*/ 351 w 362"/>
                      <a:gd name="T11" fmla="*/ 59 h 499"/>
                      <a:gd name="T12" fmla="*/ 334 w 362"/>
                      <a:gd name="T13" fmla="*/ 91 h 499"/>
                      <a:gd name="T14" fmla="*/ 302 w 362"/>
                      <a:gd name="T15" fmla="*/ 87 h 499"/>
                      <a:gd name="T16" fmla="*/ 274 w 362"/>
                      <a:gd name="T17" fmla="*/ 77 h 499"/>
                      <a:gd name="T18" fmla="*/ 253 w 362"/>
                      <a:gd name="T19" fmla="*/ 63 h 499"/>
                      <a:gd name="T20" fmla="*/ 232 w 362"/>
                      <a:gd name="T21" fmla="*/ 59 h 499"/>
                      <a:gd name="T22" fmla="*/ 193 w 362"/>
                      <a:gd name="T23" fmla="*/ 70 h 499"/>
                      <a:gd name="T24" fmla="*/ 137 w 362"/>
                      <a:gd name="T25" fmla="*/ 94 h 499"/>
                      <a:gd name="T26" fmla="*/ 91 w 362"/>
                      <a:gd name="T27" fmla="*/ 136 h 499"/>
                      <a:gd name="T28" fmla="*/ 70 w 362"/>
                      <a:gd name="T29" fmla="*/ 164 h 499"/>
                      <a:gd name="T30" fmla="*/ 60 w 362"/>
                      <a:gd name="T31" fmla="*/ 185 h 499"/>
                      <a:gd name="T32" fmla="*/ 60 w 362"/>
                      <a:gd name="T33" fmla="*/ 202 h 499"/>
                      <a:gd name="T34" fmla="*/ 74 w 362"/>
                      <a:gd name="T35" fmla="*/ 220 h 499"/>
                      <a:gd name="T36" fmla="*/ 116 w 362"/>
                      <a:gd name="T37" fmla="*/ 248 h 499"/>
                      <a:gd name="T38" fmla="*/ 155 w 362"/>
                      <a:gd name="T39" fmla="*/ 286 h 499"/>
                      <a:gd name="T40" fmla="*/ 179 w 362"/>
                      <a:gd name="T41" fmla="*/ 325 h 499"/>
                      <a:gd name="T42" fmla="*/ 193 w 362"/>
                      <a:gd name="T43" fmla="*/ 352 h 499"/>
                      <a:gd name="T44" fmla="*/ 186 w 362"/>
                      <a:gd name="T45" fmla="*/ 370 h 499"/>
                      <a:gd name="T46" fmla="*/ 169 w 362"/>
                      <a:gd name="T47" fmla="*/ 387 h 499"/>
                      <a:gd name="T48" fmla="*/ 134 w 362"/>
                      <a:gd name="T49" fmla="*/ 398 h 499"/>
                      <a:gd name="T50" fmla="*/ 95 w 362"/>
                      <a:gd name="T51" fmla="*/ 412 h 499"/>
                      <a:gd name="T52" fmla="*/ 77 w 362"/>
                      <a:gd name="T53" fmla="*/ 433 h 499"/>
                      <a:gd name="T54" fmla="*/ 81 w 362"/>
                      <a:gd name="T55" fmla="*/ 468 h 499"/>
                      <a:gd name="T56" fmla="*/ 53 w 362"/>
                      <a:gd name="T57" fmla="*/ 499 h 499"/>
                      <a:gd name="T58" fmla="*/ 39 w 362"/>
                      <a:gd name="T59" fmla="*/ 489 h 499"/>
                      <a:gd name="T60" fmla="*/ 42 w 362"/>
                      <a:gd name="T61" fmla="*/ 429 h 499"/>
                      <a:gd name="T62" fmla="*/ 67 w 362"/>
                      <a:gd name="T63" fmla="*/ 398 h 499"/>
                      <a:gd name="T64" fmla="*/ 102 w 362"/>
                      <a:gd name="T65" fmla="*/ 373 h 499"/>
                      <a:gd name="T66" fmla="*/ 137 w 362"/>
                      <a:gd name="T67" fmla="*/ 359 h 499"/>
                      <a:gd name="T68" fmla="*/ 155 w 362"/>
                      <a:gd name="T69" fmla="*/ 352 h 499"/>
                      <a:gd name="T70" fmla="*/ 158 w 362"/>
                      <a:gd name="T71" fmla="*/ 342 h 499"/>
                      <a:gd name="T72" fmla="*/ 148 w 362"/>
                      <a:gd name="T73" fmla="*/ 325 h 499"/>
                      <a:gd name="T74" fmla="*/ 112 w 362"/>
                      <a:gd name="T75" fmla="*/ 290 h 499"/>
                      <a:gd name="T76" fmla="*/ 70 w 362"/>
                      <a:gd name="T77" fmla="*/ 262 h 499"/>
                      <a:gd name="T78" fmla="*/ 35 w 362"/>
                      <a:gd name="T79" fmla="*/ 241 h 499"/>
                      <a:gd name="T80" fmla="*/ 7 w 362"/>
                      <a:gd name="T81" fmla="*/ 220 h 499"/>
                      <a:gd name="T82" fmla="*/ 0 w 362"/>
                      <a:gd name="T83" fmla="*/ 195 h 499"/>
                      <a:gd name="T84" fmla="*/ 18 w 362"/>
                      <a:gd name="T85" fmla="*/ 157 h 499"/>
                      <a:gd name="T86" fmla="*/ 56 w 362"/>
                      <a:gd name="T87" fmla="*/ 108 h 499"/>
                      <a:gd name="T88" fmla="*/ 95 w 362"/>
                      <a:gd name="T89" fmla="*/ 70 h 499"/>
                      <a:gd name="T90" fmla="*/ 123 w 362"/>
                      <a:gd name="T91" fmla="*/ 52 h 499"/>
                      <a:gd name="T92" fmla="*/ 151 w 362"/>
                      <a:gd name="T93" fmla="*/ 35 h 499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362"/>
                      <a:gd name="T142" fmla="*/ 0 h 499"/>
                      <a:gd name="T143" fmla="*/ 362 w 362"/>
                      <a:gd name="T144" fmla="*/ 499 h 499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4" name="Freeform 12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>
                      <a:gd name="T0" fmla="*/ 132 w 229"/>
                      <a:gd name="T1" fmla="*/ 69 h 840"/>
                      <a:gd name="T2" fmla="*/ 136 w 229"/>
                      <a:gd name="T3" fmla="*/ 21 h 840"/>
                      <a:gd name="T4" fmla="*/ 168 w 229"/>
                      <a:gd name="T5" fmla="*/ 0 h 840"/>
                      <a:gd name="T6" fmla="*/ 204 w 229"/>
                      <a:gd name="T7" fmla="*/ 3 h 840"/>
                      <a:gd name="T8" fmla="*/ 225 w 229"/>
                      <a:gd name="T9" fmla="*/ 21 h 840"/>
                      <a:gd name="T10" fmla="*/ 229 w 229"/>
                      <a:gd name="T11" fmla="*/ 90 h 840"/>
                      <a:gd name="T12" fmla="*/ 218 w 229"/>
                      <a:gd name="T13" fmla="*/ 266 h 840"/>
                      <a:gd name="T14" fmla="*/ 204 w 229"/>
                      <a:gd name="T15" fmla="*/ 373 h 840"/>
                      <a:gd name="T16" fmla="*/ 222 w 229"/>
                      <a:gd name="T17" fmla="*/ 460 h 840"/>
                      <a:gd name="T18" fmla="*/ 225 w 229"/>
                      <a:gd name="T19" fmla="*/ 546 h 840"/>
                      <a:gd name="T20" fmla="*/ 215 w 229"/>
                      <a:gd name="T21" fmla="*/ 633 h 840"/>
                      <a:gd name="T22" fmla="*/ 197 w 229"/>
                      <a:gd name="T23" fmla="*/ 743 h 840"/>
                      <a:gd name="T24" fmla="*/ 204 w 229"/>
                      <a:gd name="T25" fmla="*/ 802 h 840"/>
                      <a:gd name="T26" fmla="*/ 186 w 229"/>
                      <a:gd name="T27" fmla="*/ 812 h 840"/>
                      <a:gd name="T28" fmla="*/ 72 w 229"/>
                      <a:gd name="T29" fmla="*/ 833 h 840"/>
                      <a:gd name="T30" fmla="*/ 43 w 229"/>
                      <a:gd name="T31" fmla="*/ 840 h 840"/>
                      <a:gd name="T32" fmla="*/ 0 w 229"/>
                      <a:gd name="T33" fmla="*/ 816 h 840"/>
                      <a:gd name="T34" fmla="*/ 0 w 229"/>
                      <a:gd name="T35" fmla="*/ 802 h 840"/>
                      <a:gd name="T36" fmla="*/ 125 w 229"/>
                      <a:gd name="T37" fmla="*/ 795 h 840"/>
                      <a:gd name="T38" fmla="*/ 168 w 229"/>
                      <a:gd name="T39" fmla="*/ 778 h 840"/>
                      <a:gd name="T40" fmla="*/ 172 w 229"/>
                      <a:gd name="T41" fmla="*/ 740 h 840"/>
                      <a:gd name="T42" fmla="*/ 175 w 229"/>
                      <a:gd name="T43" fmla="*/ 622 h 840"/>
                      <a:gd name="T44" fmla="*/ 165 w 229"/>
                      <a:gd name="T45" fmla="*/ 525 h 840"/>
                      <a:gd name="T46" fmla="*/ 154 w 229"/>
                      <a:gd name="T47" fmla="*/ 408 h 840"/>
                      <a:gd name="T48" fmla="*/ 157 w 229"/>
                      <a:gd name="T49" fmla="*/ 335 h 840"/>
                      <a:gd name="T50" fmla="*/ 165 w 229"/>
                      <a:gd name="T51" fmla="*/ 242 h 840"/>
                      <a:gd name="T52" fmla="*/ 147 w 229"/>
                      <a:gd name="T53" fmla="*/ 152 h 840"/>
                      <a:gd name="T54" fmla="*/ 132 w 229"/>
                      <a:gd name="T55" fmla="*/ 69 h 840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w 229"/>
                      <a:gd name="T85" fmla="*/ 0 h 840"/>
                      <a:gd name="T86" fmla="*/ 229 w 229"/>
                      <a:gd name="T87" fmla="*/ 840 h 840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T84" t="T85" r="T86" b="T87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5" name="Freeform 13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>
                      <a:gd name="T0" fmla="*/ 212 w 447"/>
                      <a:gd name="T1" fmla="*/ 268 h 658"/>
                      <a:gd name="T2" fmla="*/ 212 w 447"/>
                      <a:gd name="T3" fmla="*/ 233 h 658"/>
                      <a:gd name="T4" fmla="*/ 230 w 447"/>
                      <a:gd name="T5" fmla="*/ 174 h 658"/>
                      <a:gd name="T6" fmla="*/ 284 w 447"/>
                      <a:gd name="T7" fmla="*/ 80 h 658"/>
                      <a:gd name="T8" fmla="*/ 370 w 447"/>
                      <a:gd name="T9" fmla="*/ 0 h 658"/>
                      <a:gd name="T10" fmla="*/ 424 w 447"/>
                      <a:gd name="T11" fmla="*/ 0 h 658"/>
                      <a:gd name="T12" fmla="*/ 447 w 447"/>
                      <a:gd name="T13" fmla="*/ 38 h 658"/>
                      <a:gd name="T14" fmla="*/ 415 w 447"/>
                      <a:gd name="T15" fmla="*/ 91 h 658"/>
                      <a:gd name="T16" fmla="*/ 348 w 447"/>
                      <a:gd name="T17" fmla="*/ 129 h 658"/>
                      <a:gd name="T18" fmla="*/ 307 w 447"/>
                      <a:gd name="T19" fmla="*/ 167 h 658"/>
                      <a:gd name="T20" fmla="*/ 266 w 447"/>
                      <a:gd name="T21" fmla="*/ 223 h 658"/>
                      <a:gd name="T22" fmla="*/ 257 w 447"/>
                      <a:gd name="T23" fmla="*/ 261 h 658"/>
                      <a:gd name="T24" fmla="*/ 262 w 447"/>
                      <a:gd name="T25" fmla="*/ 303 h 658"/>
                      <a:gd name="T26" fmla="*/ 284 w 447"/>
                      <a:gd name="T27" fmla="*/ 373 h 658"/>
                      <a:gd name="T28" fmla="*/ 289 w 447"/>
                      <a:gd name="T29" fmla="*/ 449 h 658"/>
                      <a:gd name="T30" fmla="*/ 280 w 447"/>
                      <a:gd name="T31" fmla="*/ 547 h 658"/>
                      <a:gd name="T32" fmla="*/ 257 w 447"/>
                      <a:gd name="T33" fmla="*/ 616 h 658"/>
                      <a:gd name="T34" fmla="*/ 217 w 447"/>
                      <a:gd name="T35" fmla="*/ 658 h 658"/>
                      <a:gd name="T36" fmla="*/ 190 w 447"/>
                      <a:gd name="T37" fmla="*/ 658 h 658"/>
                      <a:gd name="T38" fmla="*/ 104 w 447"/>
                      <a:gd name="T39" fmla="*/ 637 h 658"/>
                      <a:gd name="T40" fmla="*/ 27 w 447"/>
                      <a:gd name="T41" fmla="*/ 634 h 658"/>
                      <a:gd name="T42" fmla="*/ 0 w 447"/>
                      <a:gd name="T43" fmla="*/ 620 h 658"/>
                      <a:gd name="T44" fmla="*/ 50 w 447"/>
                      <a:gd name="T45" fmla="*/ 606 h 658"/>
                      <a:gd name="T46" fmla="*/ 131 w 447"/>
                      <a:gd name="T47" fmla="*/ 609 h 658"/>
                      <a:gd name="T48" fmla="*/ 181 w 447"/>
                      <a:gd name="T49" fmla="*/ 623 h 658"/>
                      <a:gd name="T50" fmla="*/ 212 w 447"/>
                      <a:gd name="T51" fmla="*/ 613 h 658"/>
                      <a:gd name="T52" fmla="*/ 244 w 447"/>
                      <a:gd name="T53" fmla="*/ 557 h 658"/>
                      <a:gd name="T54" fmla="*/ 248 w 447"/>
                      <a:gd name="T55" fmla="*/ 477 h 658"/>
                      <a:gd name="T56" fmla="*/ 239 w 447"/>
                      <a:gd name="T57" fmla="*/ 404 h 658"/>
                      <a:gd name="T58" fmla="*/ 212 w 447"/>
                      <a:gd name="T59" fmla="*/ 317 h 658"/>
                      <a:gd name="T60" fmla="*/ 212 w 447"/>
                      <a:gd name="T61" fmla="*/ 268 h 658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w 447"/>
                      <a:gd name="T94" fmla="*/ 0 h 658"/>
                      <a:gd name="T95" fmla="*/ 447 w 447"/>
                      <a:gd name="T96" fmla="*/ 658 h 658"/>
                    </a:gdLst>
                    <a:ahLst/>
                    <a:cxnLst>
                      <a:cxn ang="T62">
                        <a:pos x="T0" y="T1"/>
                      </a:cxn>
                      <a:cxn ang="T63">
                        <a:pos x="T2" y="T3"/>
                      </a:cxn>
                      <a:cxn ang="T64">
                        <a:pos x="T4" y="T5"/>
                      </a:cxn>
                      <a:cxn ang="T65">
                        <a:pos x="T6" y="T7"/>
                      </a:cxn>
                      <a:cxn ang="T66">
                        <a:pos x="T8" y="T9"/>
                      </a:cxn>
                      <a:cxn ang="T67">
                        <a:pos x="T10" y="T11"/>
                      </a:cxn>
                      <a:cxn ang="T68">
                        <a:pos x="T12" y="T13"/>
                      </a:cxn>
                      <a:cxn ang="T69">
                        <a:pos x="T14" y="T15"/>
                      </a:cxn>
                      <a:cxn ang="T70">
                        <a:pos x="T16" y="T17"/>
                      </a:cxn>
                      <a:cxn ang="T71">
                        <a:pos x="T18" y="T19"/>
                      </a:cxn>
                      <a:cxn ang="T72">
                        <a:pos x="T20" y="T21"/>
                      </a:cxn>
                      <a:cxn ang="T73">
                        <a:pos x="T22" y="T23"/>
                      </a:cxn>
                      <a:cxn ang="T74">
                        <a:pos x="T24" y="T25"/>
                      </a:cxn>
                      <a:cxn ang="T75">
                        <a:pos x="T26" y="T27"/>
                      </a:cxn>
                      <a:cxn ang="T76">
                        <a:pos x="T28" y="T29"/>
                      </a:cxn>
                      <a:cxn ang="T77">
                        <a:pos x="T30" y="T31"/>
                      </a:cxn>
                      <a:cxn ang="T78">
                        <a:pos x="T32" y="T33"/>
                      </a:cxn>
                      <a:cxn ang="T79">
                        <a:pos x="T34" y="T35"/>
                      </a:cxn>
                      <a:cxn ang="T80">
                        <a:pos x="T36" y="T37"/>
                      </a:cxn>
                      <a:cxn ang="T81">
                        <a:pos x="T38" y="T39"/>
                      </a:cxn>
                      <a:cxn ang="T82">
                        <a:pos x="T40" y="T41"/>
                      </a:cxn>
                      <a:cxn ang="T83">
                        <a:pos x="T42" y="T43"/>
                      </a:cxn>
                      <a:cxn ang="T84">
                        <a:pos x="T44" y="T45"/>
                      </a:cxn>
                      <a:cxn ang="T85">
                        <a:pos x="T46" y="T47"/>
                      </a:cxn>
                      <a:cxn ang="T86">
                        <a:pos x="T48" y="T49"/>
                      </a:cxn>
                      <a:cxn ang="T87">
                        <a:pos x="T50" y="T51"/>
                      </a:cxn>
                      <a:cxn ang="T88">
                        <a:pos x="T52" y="T53"/>
                      </a:cxn>
                      <a:cxn ang="T89">
                        <a:pos x="T54" y="T55"/>
                      </a:cxn>
                      <a:cxn ang="T90">
                        <a:pos x="T56" y="T57"/>
                      </a:cxn>
                      <a:cxn ang="T91">
                        <a:pos x="T58" y="T59"/>
                      </a:cxn>
                      <a:cxn ang="T92">
                        <a:pos x="T60" y="T61"/>
                      </a:cxn>
                    </a:cxnLst>
                    <a:rect l="T93" t="T94" r="T95" b="T96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6" name="Freeform 14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>
                      <a:gd name="T0" fmla="*/ 81 w 282"/>
                      <a:gd name="T1" fmla="*/ 137 h 326"/>
                      <a:gd name="T2" fmla="*/ 78 w 282"/>
                      <a:gd name="T3" fmla="*/ 84 h 326"/>
                      <a:gd name="T4" fmla="*/ 88 w 282"/>
                      <a:gd name="T5" fmla="*/ 35 h 326"/>
                      <a:gd name="T6" fmla="*/ 127 w 282"/>
                      <a:gd name="T7" fmla="*/ 7 h 326"/>
                      <a:gd name="T8" fmla="*/ 173 w 282"/>
                      <a:gd name="T9" fmla="*/ 0 h 326"/>
                      <a:gd name="T10" fmla="*/ 208 w 282"/>
                      <a:gd name="T11" fmla="*/ 4 h 326"/>
                      <a:gd name="T12" fmla="*/ 240 w 282"/>
                      <a:gd name="T13" fmla="*/ 25 h 326"/>
                      <a:gd name="T14" fmla="*/ 257 w 282"/>
                      <a:gd name="T15" fmla="*/ 60 h 326"/>
                      <a:gd name="T16" fmla="*/ 278 w 282"/>
                      <a:gd name="T17" fmla="*/ 130 h 326"/>
                      <a:gd name="T18" fmla="*/ 282 w 282"/>
                      <a:gd name="T19" fmla="*/ 207 h 326"/>
                      <a:gd name="T20" fmla="*/ 271 w 282"/>
                      <a:gd name="T21" fmla="*/ 263 h 326"/>
                      <a:gd name="T22" fmla="*/ 250 w 282"/>
                      <a:gd name="T23" fmla="*/ 298 h 326"/>
                      <a:gd name="T24" fmla="*/ 215 w 282"/>
                      <a:gd name="T25" fmla="*/ 319 h 326"/>
                      <a:gd name="T26" fmla="*/ 187 w 282"/>
                      <a:gd name="T27" fmla="*/ 326 h 326"/>
                      <a:gd name="T28" fmla="*/ 145 w 282"/>
                      <a:gd name="T29" fmla="*/ 315 h 326"/>
                      <a:gd name="T30" fmla="*/ 123 w 282"/>
                      <a:gd name="T31" fmla="*/ 284 h 326"/>
                      <a:gd name="T32" fmla="*/ 102 w 282"/>
                      <a:gd name="T33" fmla="*/ 238 h 326"/>
                      <a:gd name="T34" fmla="*/ 85 w 282"/>
                      <a:gd name="T35" fmla="*/ 186 h 326"/>
                      <a:gd name="T36" fmla="*/ 53 w 282"/>
                      <a:gd name="T37" fmla="*/ 207 h 326"/>
                      <a:gd name="T38" fmla="*/ 18 w 282"/>
                      <a:gd name="T39" fmla="*/ 221 h 326"/>
                      <a:gd name="T40" fmla="*/ 4 w 282"/>
                      <a:gd name="T41" fmla="*/ 221 h 326"/>
                      <a:gd name="T42" fmla="*/ 0 w 282"/>
                      <a:gd name="T43" fmla="*/ 207 h 326"/>
                      <a:gd name="T44" fmla="*/ 7 w 282"/>
                      <a:gd name="T45" fmla="*/ 189 h 326"/>
                      <a:gd name="T46" fmla="*/ 60 w 282"/>
                      <a:gd name="T47" fmla="*/ 168 h 326"/>
                      <a:gd name="T48" fmla="*/ 81 w 282"/>
                      <a:gd name="T49" fmla="*/ 137 h 32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282"/>
                      <a:gd name="T76" fmla="*/ 0 h 326"/>
                      <a:gd name="T77" fmla="*/ 282 w 282"/>
                      <a:gd name="T78" fmla="*/ 326 h 32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3337" name="Group 15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3338" name="Freeform 16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>
                        <a:gd name="T0" fmla="*/ 13 w 184"/>
                        <a:gd name="T1" fmla="*/ 82 h 82"/>
                        <a:gd name="T2" fmla="*/ 0 w 184"/>
                        <a:gd name="T3" fmla="*/ 71 h 82"/>
                        <a:gd name="T4" fmla="*/ 0 w 184"/>
                        <a:gd name="T5" fmla="*/ 45 h 82"/>
                        <a:gd name="T6" fmla="*/ 16 w 184"/>
                        <a:gd name="T7" fmla="*/ 17 h 82"/>
                        <a:gd name="T8" fmla="*/ 36 w 184"/>
                        <a:gd name="T9" fmla="*/ 9 h 82"/>
                        <a:gd name="T10" fmla="*/ 61 w 184"/>
                        <a:gd name="T11" fmla="*/ 22 h 82"/>
                        <a:gd name="T12" fmla="*/ 86 w 184"/>
                        <a:gd name="T13" fmla="*/ 19 h 82"/>
                        <a:gd name="T14" fmla="*/ 102 w 184"/>
                        <a:gd name="T15" fmla="*/ 0 h 82"/>
                        <a:gd name="T16" fmla="*/ 123 w 184"/>
                        <a:gd name="T17" fmla="*/ 2 h 82"/>
                        <a:gd name="T18" fmla="*/ 155 w 184"/>
                        <a:gd name="T19" fmla="*/ 15 h 82"/>
                        <a:gd name="T20" fmla="*/ 182 w 184"/>
                        <a:gd name="T21" fmla="*/ 13 h 82"/>
                        <a:gd name="T22" fmla="*/ 184 w 184"/>
                        <a:gd name="T23" fmla="*/ 32 h 82"/>
                        <a:gd name="T24" fmla="*/ 175 w 184"/>
                        <a:gd name="T25" fmla="*/ 45 h 82"/>
                        <a:gd name="T26" fmla="*/ 141 w 184"/>
                        <a:gd name="T27" fmla="*/ 43 h 82"/>
                        <a:gd name="T28" fmla="*/ 118 w 184"/>
                        <a:gd name="T29" fmla="*/ 39 h 82"/>
                        <a:gd name="T30" fmla="*/ 105 w 184"/>
                        <a:gd name="T31" fmla="*/ 48 h 82"/>
                        <a:gd name="T32" fmla="*/ 91 w 184"/>
                        <a:gd name="T33" fmla="*/ 67 h 82"/>
                        <a:gd name="T34" fmla="*/ 66 w 184"/>
                        <a:gd name="T35" fmla="*/ 62 h 82"/>
                        <a:gd name="T36" fmla="*/ 54 w 184"/>
                        <a:gd name="T37" fmla="*/ 56 h 82"/>
                        <a:gd name="T38" fmla="*/ 45 w 184"/>
                        <a:gd name="T39" fmla="*/ 63 h 82"/>
                        <a:gd name="T40" fmla="*/ 32 w 184"/>
                        <a:gd name="T41" fmla="*/ 76 h 82"/>
                        <a:gd name="T42" fmla="*/ 13 w 184"/>
                        <a:gd name="T43" fmla="*/ 82 h 82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84"/>
                        <a:gd name="T67" fmla="*/ 0 h 82"/>
                        <a:gd name="T68" fmla="*/ 184 w 184"/>
                        <a:gd name="T69" fmla="*/ 82 h 82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339" name="Freeform 17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>
                        <a:gd name="T0" fmla="*/ 23 w 178"/>
                        <a:gd name="T1" fmla="*/ 114 h 114"/>
                        <a:gd name="T2" fmla="*/ 11 w 178"/>
                        <a:gd name="T3" fmla="*/ 108 h 114"/>
                        <a:gd name="T4" fmla="*/ 0 w 178"/>
                        <a:gd name="T5" fmla="*/ 79 h 114"/>
                        <a:gd name="T6" fmla="*/ 11 w 178"/>
                        <a:gd name="T7" fmla="*/ 51 h 114"/>
                        <a:gd name="T8" fmla="*/ 27 w 178"/>
                        <a:gd name="T9" fmla="*/ 39 h 114"/>
                        <a:gd name="T10" fmla="*/ 56 w 178"/>
                        <a:gd name="T11" fmla="*/ 42 h 114"/>
                        <a:gd name="T12" fmla="*/ 76 w 178"/>
                        <a:gd name="T13" fmla="*/ 35 h 114"/>
                        <a:gd name="T14" fmla="*/ 90 w 178"/>
                        <a:gd name="T15" fmla="*/ 13 h 114"/>
                        <a:gd name="T16" fmla="*/ 111 w 178"/>
                        <a:gd name="T17" fmla="*/ 4 h 114"/>
                        <a:gd name="T18" fmla="*/ 146 w 178"/>
                        <a:gd name="T19" fmla="*/ 9 h 114"/>
                        <a:gd name="T20" fmla="*/ 171 w 178"/>
                        <a:gd name="T21" fmla="*/ 0 h 114"/>
                        <a:gd name="T22" fmla="*/ 178 w 178"/>
                        <a:gd name="T23" fmla="*/ 17 h 114"/>
                        <a:gd name="T24" fmla="*/ 171 w 178"/>
                        <a:gd name="T25" fmla="*/ 33 h 114"/>
                        <a:gd name="T26" fmla="*/ 140 w 178"/>
                        <a:gd name="T27" fmla="*/ 42 h 114"/>
                        <a:gd name="T28" fmla="*/ 120 w 178"/>
                        <a:gd name="T29" fmla="*/ 40 h 114"/>
                        <a:gd name="T30" fmla="*/ 108 w 178"/>
                        <a:gd name="T31" fmla="*/ 57 h 114"/>
                        <a:gd name="T32" fmla="*/ 97 w 178"/>
                        <a:gd name="T33" fmla="*/ 79 h 114"/>
                        <a:gd name="T34" fmla="*/ 72 w 178"/>
                        <a:gd name="T35" fmla="*/ 81 h 114"/>
                        <a:gd name="T36" fmla="*/ 59 w 178"/>
                        <a:gd name="T37" fmla="*/ 79 h 114"/>
                        <a:gd name="T38" fmla="*/ 47 w 178"/>
                        <a:gd name="T39" fmla="*/ 88 h 114"/>
                        <a:gd name="T40" fmla="*/ 41 w 178"/>
                        <a:gd name="T41" fmla="*/ 99 h 114"/>
                        <a:gd name="T42" fmla="*/ 23 w 178"/>
                        <a:gd name="T43" fmla="*/ 114 h 11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78"/>
                        <a:gd name="T67" fmla="*/ 0 h 114"/>
                        <a:gd name="T68" fmla="*/ 178 w 178"/>
                        <a:gd name="T69" fmla="*/ 114 h 11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340" name="Freeform 18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>
                        <a:gd name="T0" fmla="*/ 31 w 161"/>
                        <a:gd name="T1" fmla="*/ 138 h 138"/>
                        <a:gd name="T2" fmla="*/ 16 w 161"/>
                        <a:gd name="T3" fmla="*/ 133 h 138"/>
                        <a:gd name="T4" fmla="*/ 0 w 161"/>
                        <a:gd name="T5" fmla="*/ 109 h 138"/>
                        <a:gd name="T6" fmla="*/ 5 w 161"/>
                        <a:gd name="T7" fmla="*/ 78 h 138"/>
                        <a:gd name="T8" fmla="*/ 16 w 161"/>
                        <a:gd name="T9" fmla="*/ 65 h 138"/>
                        <a:gd name="T10" fmla="*/ 43 w 161"/>
                        <a:gd name="T11" fmla="*/ 62 h 138"/>
                        <a:gd name="T12" fmla="*/ 65 w 161"/>
                        <a:gd name="T13" fmla="*/ 51 h 138"/>
                        <a:gd name="T14" fmla="*/ 72 w 161"/>
                        <a:gd name="T15" fmla="*/ 25 h 138"/>
                        <a:gd name="T16" fmla="*/ 92 w 161"/>
                        <a:gd name="T17" fmla="*/ 15 h 138"/>
                        <a:gd name="T18" fmla="*/ 127 w 161"/>
                        <a:gd name="T19" fmla="*/ 13 h 138"/>
                        <a:gd name="T20" fmla="*/ 148 w 161"/>
                        <a:gd name="T21" fmla="*/ 0 h 138"/>
                        <a:gd name="T22" fmla="*/ 161 w 161"/>
                        <a:gd name="T23" fmla="*/ 13 h 138"/>
                        <a:gd name="T24" fmla="*/ 156 w 161"/>
                        <a:gd name="T25" fmla="*/ 25 h 138"/>
                        <a:gd name="T26" fmla="*/ 128 w 161"/>
                        <a:gd name="T27" fmla="*/ 44 h 138"/>
                        <a:gd name="T28" fmla="*/ 107 w 161"/>
                        <a:gd name="T29" fmla="*/ 49 h 138"/>
                        <a:gd name="T30" fmla="*/ 99 w 161"/>
                        <a:gd name="T31" fmla="*/ 65 h 138"/>
                        <a:gd name="T32" fmla="*/ 94 w 161"/>
                        <a:gd name="T33" fmla="*/ 91 h 138"/>
                        <a:gd name="T34" fmla="*/ 69 w 161"/>
                        <a:gd name="T35" fmla="*/ 98 h 138"/>
                        <a:gd name="T36" fmla="*/ 54 w 161"/>
                        <a:gd name="T37" fmla="*/ 94 h 138"/>
                        <a:gd name="T38" fmla="*/ 45 w 161"/>
                        <a:gd name="T39" fmla="*/ 105 h 138"/>
                        <a:gd name="T40" fmla="*/ 40 w 161"/>
                        <a:gd name="T41" fmla="*/ 123 h 138"/>
                        <a:gd name="T42" fmla="*/ 31 w 161"/>
                        <a:gd name="T43" fmla="*/ 138 h 138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61"/>
                        <a:gd name="T67" fmla="*/ 0 h 138"/>
                        <a:gd name="T68" fmla="*/ 161 w 161"/>
                        <a:gd name="T69" fmla="*/ 138 h 138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341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>
                        <a:gd name="T0" fmla="*/ 48 w 123"/>
                        <a:gd name="T1" fmla="*/ 172 h 174"/>
                        <a:gd name="T2" fmla="*/ 31 w 123"/>
                        <a:gd name="T3" fmla="*/ 174 h 174"/>
                        <a:gd name="T4" fmla="*/ 9 w 123"/>
                        <a:gd name="T5" fmla="*/ 158 h 174"/>
                        <a:gd name="T6" fmla="*/ 0 w 123"/>
                        <a:gd name="T7" fmla="*/ 131 h 174"/>
                        <a:gd name="T8" fmla="*/ 4 w 123"/>
                        <a:gd name="T9" fmla="*/ 113 h 174"/>
                        <a:gd name="T10" fmla="*/ 29 w 123"/>
                        <a:gd name="T11" fmla="*/ 97 h 174"/>
                        <a:gd name="T12" fmla="*/ 46 w 123"/>
                        <a:gd name="T13" fmla="*/ 79 h 174"/>
                        <a:gd name="T14" fmla="*/ 46 w 123"/>
                        <a:gd name="T15" fmla="*/ 52 h 174"/>
                        <a:gd name="T16" fmla="*/ 59 w 123"/>
                        <a:gd name="T17" fmla="*/ 39 h 174"/>
                        <a:gd name="T18" fmla="*/ 90 w 123"/>
                        <a:gd name="T19" fmla="*/ 22 h 174"/>
                        <a:gd name="T20" fmla="*/ 106 w 123"/>
                        <a:gd name="T21" fmla="*/ 0 h 174"/>
                        <a:gd name="T22" fmla="*/ 121 w 123"/>
                        <a:gd name="T23" fmla="*/ 7 h 174"/>
                        <a:gd name="T24" fmla="*/ 123 w 123"/>
                        <a:gd name="T25" fmla="*/ 22 h 174"/>
                        <a:gd name="T26" fmla="*/ 105 w 123"/>
                        <a:gd name="T27" fmla="*/ 47 h 174"/>
                        <a:gd name="T28" fmla="*/ 84 w 123"/>
                        <a:gd name="T29" fmla="*/ 61 h 174"/>
                        <a:gd name="T30" fmla="*/ 86 w 123"/>
                        <a:gd name="T31" fmla="*/ 81 h 174"/>
                        <a:gd name="T32" fmla="*/ 90 w 123"/>
                        <a:gd name="T33" fmla="*/ 104 h 174"/>
                        <a:gd name="T34" fmla="*/ 68 w 123"/>
                        <a:gd name="T35" fmla="*/ 118 h 174"/>
                        <a:gd name="T36" fmla="*/ 59 w 123"/>
                        <a:gd name="T37" fmla="*/ 124 h 174"/>
                        <a:gd name="T38" fmla="*/ 51 w 123"/>
                        <a:gd name="T39" fmla="*/ 138 h 174"/>
                        <a:gd name="T40" fmla="*/ 50 w 123"/>
                        <a:gd name="T41" fmla="*/ 152 h 174"/>
                        <a:gd name="T42" fmla="*/ 48 w 123"/>
                        <a:gd name="T43" fmla="*/ 172 h 17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23"/>
                        <a:gd name="T67" fmla="*/ 0 h 174"/>
                        <a:gd name="T68" fmla="*/ 123 w 123"/>
                        <a:gd name="T69" fmla="*/ 174 h 17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3325" name="Group 20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3329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3330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grpSp>
              <p:nvGrpSpPr>
                <p:cNvPr id="13326" name="Group 23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3327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3328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</p:grpSp>
          <p:sp>
            <p:nvSpPr>
              <p:cNvPr id="13323" name="Oval 26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en-US" i="0"/>
              </a:p>
            </p:txBody>
          </p:sp>
        </p:grpSp>
        <p:sp>
          <p:nvSpPr>
            <p:cNvPr id="13320" name="Freeform 27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>
                <a:gd name="T0" fmla="*/ 194 w 446"/>
                <a:gd name="T1" fmla="*/ 93 h 375"/>
                <a:gd name="T2" fmla="*/ 183 w 446"/>
                <a:gd name="T3" fmla="*/ 57 h 375"/>
                <a:gd name="T4" fmla="*/ 164 w 446"/>
                <a:gd name="T5" fmla="*/ 22 h 375"/>
                <a:gd name="T6" fmla="*/ 131 w 446"/>
                <a:gd name="T7" fmla="*/ 0 h 375"/>
                <a:gd name="T8" fmla="*/ 93 w 446"/>
                <a:gd name="T9" fmla="*/ 0 h 375"/>
                <a:gd name="T10" fmla="*/ 54 w 446"/>
                <a:gd name="T11" fmla="*/ 13 h 375"/>
                <a:gd name="T12" fmla="*/ 2 w 446"/>
                <a:gd name="T13" fmla="*/ 57 h 375"/>
                <a:gd name="T14" fmla="*/ 0 w 446"/>
                <a:gd name="T15" fmla="*/ 79 h 375"/>
                <a:gd name="T16" fmla="*/ 16 w 446"/>
                <a:gd name="T17" fmla="*/ 115 h 375"/>
                <a:gd name="T18" fmla="*/ 68 w 446"/>
                <a:gd name="T19" fmla="*/ 159 h 375"/>
                <a:gd name="T20" fmla="*/ 68 w 446"/>
                <a:gd name="T21" fmla="*/ 177 h 375"/>
                <a:gd name="T22" fmla="*/ 46 w 446"/>
                <a:gd name="T23" fmla="*/ 203 h 375"/>
                <a:gd name="T24" fmla="*/ 49 w 446"/>
                <a:gd name="T25" fmla="*/ 225 h 375"/>
                <a:gd name="T26" fmla="*/ 63 w 446"/>
                <a:gd name="T27" fmla="*/ 234 h 375"/>
                <a:gd name="T28" fmla="*/ 80 w 446"/>
                <a:gd name="T29" fmla="*/ 243 h 375"/>
                <a:gd name="T30" fmla="*/ 80 w 446"/>
                <a:gd name="T31" fmla="*/ 265 h 375"/>
                <a:gd name="T32" fmla="*/ 52 w 446"/>
                <a:gd name="T33" fmla="*/ 305 h 375"/>
                <a:gd name="T34" fmla="*/ 54 w 446"/>
                <a:gd name="T35" fmla="*/ 322 h 375"/>
                <a:gd name="T36" fmla="*/ 82 w 446"/>
                <a:gd name="T37" fmla="*/ 344 h 375"/>
                <a:gd name="T38" fmla="*/ 123 w 446"/>
                <a:gd name="T39" fmla="*/ 327 h 375"/>
                <a:gd name="T40" fmla="*/ 142 w 446"/>
                <a:gd name="T41" fmla="*/ 331 h 375"/>
                <a:gd name="T42" fmla="*/ 189 w 446"/>
                <a:gd name="T43" fmla="*/ 340 h 375"/>
                <a:gd name="T44" fmla="*/ 232 w 446"/>
                <a:gd name="T45" fmla="*/ 366 h 375"/>
                <a:gd name="T46" fmla="*/ 259 w 446"/>
                <a:gd name="T47" fmla="*/ 375 h 375"/>
                <a:gd name="T48" fmla="*/ 355 w 446"/>
                <a:gd name="T49" fmla="*/ 356 h 375"/>
                <a:gd name="T50" fmla="*/ 446 w 446"/>
                <a:gd name="T51" fmla="*/ 273 h 375"/>
                <a:gd name="T52" fmla="*/ 408 w 446"/>
                <a:gd name="T53" fmla="*/ 349 h 375"/>
                <a:gd name="T54" fmla="*/ 325 w 446"/>
                <a:gd name="T55" fmla="*/ 364 h 375"/>
                <a:gd name="T56" fmla="*/ 431 w 446"/>
                <a:gd name="T57" fmla="*/ 303 h 375"/>
                <a:gd name="T58" fmla="*/ 393 w 446"/>
                <a:gd name="T59" fmla="*/ 273 h 375"/>
                <a:gd name="T60" fmla="*/ 281 w 446"/>
                <a:gd name="T61" fmla="*/ 260 h 375"/>
                <a:gd name="T62" fmla="*/ 197 w 446"/>
                <a:gd name="T63" fmla="*/ 247 h 375"/>
                <a:gd name="T64" fmla="*/ 153 w 446"/>
                <a:gd name="T65" fmla="*/ 238 h 375"/>
                <a:gd name="T66" fmla="*/ 161 w 446"/>
                <a:gd name="T67" fmla="*/ 221 h 375"/>
                <a:gd name="T68" fmla="*/ 186 w 446"/>
                <a:gd name="T69" fmla="*/ 199 h 375"/>
                <a:gd name="T70" fmla="*/ 180 w 446"/>
                <a:gd name="T71" fmla="*/ 172 h 375"/>
                <a:gd name="T72" fmla="*/ 156 w 446"/>
                <a:gd name="T73" fmla="*/ 146 h 375"/>
                <a:gd name="T74" fmla="*/ 156 w 446"/>
                <a:gd name="T75" fmla="*/ 124 h 375"/>
                <a:gd name="T76" fmla="*/ 169 w 446"/>
                <a:gd name="T77" fmla="*/ 75 h 375"/>
                <a:gd name="T78" fmla="*/ 147 w 446"/>
                <a:gd name="T79" fmla="*/ 167 h 3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46"/>
                <a:gd name="T121" fmla="*/ 0 h 375"/>
                <a:gd name="T122" fmla="*/ 446 w 446"/>
                <a:gd name="T123" fmla="*/ 375 h 37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1" name="Freeform 28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>
                <a:gd name="T0" fmla="*/ 88 w 470"/>
                <a:gd name="T1" fmla="*/ 0 h 320"/>
                <a:gd name="T2" fmla="*/ 48 w 470"/>
                <a:gd name="T3" fmla="*/ 9 h 320"/>
                <a:gd name="T4" fmla="*/ 13 w 470"/>
                <a:gd name="T5" fmla="*/ 77 h 320"/>
                <a:gd name="T6" fmla="*/ 0 w 470"/>
                <a:gd name="T7" fmla="*/ 133 h 320"/>
                <a:gd name="T8" fmla="*/ 8 w 470"/>
                <a:gd name="T9" fmla="*/ 133 h 320"/>
                <a:gd name="T10" fmla="*/ 19 w 470"/>
                <a:gd name="T11" fmla="*/ 124 h 320"/>
                <a:gd name="T12" fmla="*/ 31 w 470"/>
                <a:gd name="T13" fmla="*/ 133 h 320"/>
                <a:gd name="T14" fmla="*/ 25 w 470"/>
                <a:gd name="T15" fmla="*/ 152 h 320"/>
                <a:gd name="T16" fmla="*/ 17 w 470"/>
                <a:gd name="T17" fmla="*/ 181 h 320"/>
                <a:gd name="T18" fmla="*/ 23 w 470"/>
                <a:gd name="T19" fmla="*/ 206 h 320"/>
                <a:gd name="T20" fmla="*/ 35 w 470"/>
                <a:gd name="T21" fmla="*/ 200 h 320"/>
                <a:gd name="T22" fmla="*/ 40 w 470"/>
                <a:gd name="T23" fmla="*/ 220 h 320"/>
                <a:gd name="T24" fmla="*/ 35 w 470"/>
                <a:gd name="T25" fmla="*/ 253 h 320"/>
                <a:gd name="T26" fmla="*/ 40 w 470"/>
                <a:gd name="T27" fmla="*/ 301 h 320"/>
                <a:gd name="T28" fmla="*/ 48 w 470"/>
                <a:gd name="T29" fmla="*/ 320 h 320"/>
                <a:gd name="T30" fmla="*/ 65 w 470"/>
                <a:gd name="T31" fmla="*/ 320 h 320"/>
                <a:gd name="T32" fmla="*/ 88 w 470"/>
                <a:gd name="T33" fmla="*/ 306 h 320"/>
                <a:gd name="T34" fmla="*/ 103 w 470"/>
                <a:gd name="T35" fmla="*/ 301 h 320"/>
                <a:gd name="T36" fmla="*/ 111 w 470"/>
                <a:gd name="T37" fmla="*/ 291 h 320"/>
                <a:gd name="T38" fmla="*/ 132 w 470"/>
                <a:gd name="T39" fmla="*/ 282 h 320"/>
                <a:gd name="T40" fmla="*/ 178 w 470"/>
                <a:gd name="T41" fmla="*/ 291 h 320"/>
                <a:gd name="T42" fmla="*/ 195 w 470"/>
                <a:gd name="T43" fmla="*/ 301 h 320"/>
                <a:gd name="T44" fmla="*/ 204 w 470"/>
                <a:gd name="T45" fmla="*/ 277 h 320"/>
                <a:gd name="T46" fmla="*/ 394 w 470"/>
                <a:gd name="T47" fmla="*/ 264 h 320"/>
                <a:gd name="T48" fmla="*/ 470 w 470"/>
                <a:gd name="T49" fmla="*/ 219 h 320"/>
                <a:gd name="T50" fmla="*/ 341 w 470"/>
                <a:gd name="T51" fmla="*/ 205 h 320"/>
                <a:gd name="T52" fmla="*/ 265 w 470"/>
                <a:gd name="T53" fmla="*/ 205 h 320"/>
                <a:gd name="T54" fmla="*/ 197 w 470"/>
                <a:gd name="T55" fmla="*/ 205 h 320"/>
                <a:gd name="T56" fmla="*/ 181 w 470"/>
                <a:gd name="T57" fmla="*/ 177 h 320"/>
                <a:gd name="T58" fmla="*/ 135 w 470"/>
                <a:gd name="T59" fmla="*/ 177 h 320"/>
                <a:gd name="T60" fmla="*/ 120 w 470"/>
                <a:gd name="T61" fmla="*/ 172 h 320"/>
                <a:gd name="T62" fmla="*/ 101 w 470"/>
                <a:gd name="T63" fmla="*/ 162 h 320"/>
                <a:gd name="T64" fmla="*/ 94 w 470"/>
                <a:gd name="T65" fmla="*/ 143 h 320"/>
                <a:gd name="T66" fmla="*/ 97 w 470"/>
                <a:gd name="T67" fmla="*/ 124 h 320"/>
                <a:gd name="T68" fmla="*/ 93 w 470"/>
                <a:gd name="T69" fmla="*/ 106 h 320"/>
                <a:gd name="T70" fmla="*/ 84 w 470"/>
                <a:gd name="T71" fmla="*/ 91 h 320"/>
                <a:gd name="T72" fmla="*/ 90 w 470"/>
                <a:gd name="T73" fmla="*/ 67 h 320"/>
                <a:gd name="T74" fmla="*/ 107 w 470"/>
                <a:gd name="T75" fmla="*/ 52 h 320"/>
                <a:gd name="T76" fmla="*/ 105 w 470"/>
                <a:gd name="T77" fmla="*/ 29 h 320"/>
                <a:gd name="T78" fmla="*/ 88 w 470"/>
                <a:gd name="T79" fmla="*/ 0 h 32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70"/>
                <a:gd name="T121" fmla="*/ 0 h 320"/>
                <a:gd name="T122" fmla="*/ 470 w 470"/>
                <a:gd name="T123" fmla="*/ 320 h 32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2877" name="AutoShape 29"/>
          <p:cNvSpPr>
            <a:spLocks noChangeArrowheads="1"/>
          </p:cNvSpPr>
          <p:nvPr/>
        </p:nvSpPr>
        <p:spPr bwMode="auto">
          <a:xfrm>
            <a:off x="2743200" y="2819400"/>
            <a:ext cx="6172200" cy="1752600"/>
          </a:xfrm>
          <a:prstGeom prst="wedgeRectCallout">
            <a:avLst>
              <a:gd name="adj1" fmla="val -69852"/>
              <a:gd name="adj2" fmla="val -43931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CC00FF"/>
              </a:solidFill>
            </a:endParaRPr>
          </a:p>
        </p:txBody>
      </p:sp>
      <p:sp>
        <p:nvSpPr>
          <p:cNvPr id="462878" name="Text Box 30"/>
          <p:cNvSpPr txBox="1">
            <a:spLocks noChangeArrowheads="1"/>
          </p:cNvSpPr>
          <p:nvPr/>
        </p:nvSpPr>
        <p:spPr bwMode="auto">
          <a:xfrm>
            <a:off x="2743200" y="2895600"/>
            <a:ext cx="64008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i="0"/>
              <a:t>Study the text and slides.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i="0"/>
              <a:t>Work hard on solving Assignments on your own. 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i="0"/>
              <a:t>Get help, but not answers from </a:t>
            </a:r>
            <a:br>
              <a:rPr lang="en-US" altLang="en-US" i="0"/>
            </a:br>
            <a:r>
              <a:rPr lang="en-US" altLang="en-US" i="0"/>
              <a:t>    friends, TA, professor, …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en-US" i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2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2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28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28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28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28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77" grpId="0" animBg="1"/>
      <p:bldP spid="46287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j01161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209800"/>
            <a:ext cx="26320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4899" name="AutoShape 3"/>
          <p:cNvSpPr>
            <a:spLocks noChangeArrowheads="1"/>
          </p:cNvSpPr>
          <p:nvPr/>
        </p:nvSpPr>
        <p:spPr bwMode="auto">
          <a:xfrm>
            <a:off x="2590800" y="1219200"/>
            <a:ext cx="5867400" cy="1143000"/>
          </a:xfrm>
          <a:prstGeom prst="wedgeRoundRectCallout">
            <a:avLst>
              <a:gd name="adj1" fmla="val -64880"/>
              <a:gd name="adj2" fmla="val 88056"/>
              <a:gd name="adj3" fmla="val 16667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3200" i="0"/>
              <a:t>After reading the solutions </a:t>
            </a:r>
            <a:br>
              <a:rPr lang="en-US" altLang="en-US" sz="3200" i="0"/>
            </a:br>
            <a:r>
              <a:rPr lang="en-US" altLang="en-US" sz="3200" i="0"/>
              <a:t>to the assignments.</a:t>
            </a:r>
          </a:p>
          <a:p>
            <a:pPr algn="ctr" eaLnBrk="1" hangingPunct="1"/>
            <a:endParaRPr lang="en-US" altLang="en-US" sz="3200" i="0"/>
          </a:p>
          <a:p>
            <a:pPr algn="ctr" eaLnBrk="1" hangingPunct="1"/>
            <a:endParaRPr lang="en-US" altLang="en-US" sz="3200" i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Together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  <p:grpSp>
        <p:nvGrpSpPr>
          <p:cNvPr id="14341" name="Group 5"/>
          <p:cNvGrpSpPr>
            <a:grpSpLocks/>
          </p:cNvGrpSpPr>
          <p:nvPr/>
        </p:nvGrpSpPr>
        <p:grpSpPr bwMode="auto">
          <a:xfrm flipH="1">
            <a:off x="7483475" y="3114675"/>
            <a:ext cx="1660525" cy="3743325"/>
            <a:chOff x="864" y="465"/>
            <a:chExt cx="1046" cy="2358"/>
          </a:xfrm>
        </p:grpSpPr>
        <p:grpSp>
          <p:nvGrpSpPr>
            <p:cNvPr id="14344" name="Group 6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14347" name="Group 7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14349" name="Group 8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4356" name="Freeform 9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>
                      <a:gd name="T0" fmla="*/ 7 w 304"/>
                      <a:gd name="T1" fmla="*/ 174 h 566"/>
                      <a:gd name="T2" fmla="*/ 18 w 304"/>
                      <a:gd name="T3" fmla="*/ 122 h 566"/>
                      <a:gd name="T4" fmla="*/ 42 w 304"/>
                      <a:gd name="T5" fmla="*/ 83 h 566"/>
                      <a:gd name="T6" fmla="*/ 81 w 304"/>
                      <a:gd name="T7" fmla="*/ 45 h 566"/>
                      <a:gd name="T8" fmla="*/ 148 w 304"/>
                      <a:gd name="T9" fmla="*/ 7 h 566"/>
                      <a:gd name="T10" fmla="*/ 205 w 304"/>
                      <a:gd name="T11" fmla="*/ 0 h 566"/>
                      <a:gd name="T12" fmla="*/ 255 w 304"/>
                      <a:gd name="T13" fmla="*/ 10 h 566"/>
                      <a:gd name="T14" fmla="*/ 290 w 304"/>
                      <a:gd name="T15" fmla="*/ 31 h 566"/>
                      <a:gd name="T16" fmla="*/ 304 w 304"/>
                      <a:gd name="T17" fmla="*/ 59 h 566"/>
                      <a:gd name="T18" fmla="*/ 304 w 304"/>
                      <a:gd name="T19" fmla="*/ 87 h 566"/>
                      <a:gd name="T20" fmla="*/ 290 w 304"/>
                      <a:gd name="T21" fmla="*/ 118 h 566"/>
                      <a:gd name="T22" fmla="*/ 262 w 304"/>
                      <a:gd name="T23" fmla="*/ 146 h 566"/>
                      <a:gd name="T24" fmla="*/ 223 w 304"/>
                      <a:gd name="T25" fmla="*/ 181 h 566"/>
                      <a:gd name="T26" fmla="*/ 201 w 304"/>
                      <a:gd name="T27" fmla="*/ 215 h 566"/>
                      <a:gd name="T28" fmla="*/ 194 w 304"/>
                      <a:gd name="T29" fmla="*/ 240 h 566"/>
                      <a:gd name="T30" fmla="*/ 194 w 304"/>
                      <a:gd name="T31" fmla="*/ 260 h 566"/>
                      <a:gd name="T32" fmla="*/ 205 w 304"/>
                      <a:gd name="T33" fmla="*/ 295 h 566"/>
                      <a:gd name="T34" fmla="*/ 230 w 304"/>
                      <a:gd name="T35" fmla="*/ 344 h 566"/>
                      <a:gd name="T36" fmla="*/ 247 w 304"/>
                      <a:gd name="T37" fmla="*/ 399 h 566"/>
                      <a:gd name="T38" fmla="*/ 251 w 304"/>
                      <a:gd name="T39" fmla="*/ 438 h 566"/>
                      <a:gd name="T40" fmla="*/ 244 w 304"/>
                      <a:gd name="T41" fmla="*/ 479 h 566"/>
                      <a:gd name="T42" fmla="*/ 233 w 304"/>
                      <a:gd name="T43" fmla="*/ 510 h 566"/>
                      <a:gd name="T44" fmla="*/ 201 w 304"/>
                      <a:gd name="T45" fmla="*/ 545 h 566"/>
                      <a:gd name="T46" fmla="*/ 173 w 304"/>
                      <a:gd name="T47" fmla="*/ 559 h 566"/>
                      <a:gd name="T48" fmla="*/ 141 w 304"/>
                      <a:gd name="T49" fmla="*/ 566 h 566"/>
                      <a:gd name="T50" fmla="*/ 113 w 304"/>
                      <a:gd name="T51" fmla="*/ 563 h 566"/>
                      <a:gd name="T52" fmla="*/ 92 w 304"/>
                      <a:gd name="T53" fmla="*/ 549 h 566"/>
                      <a:gd name="T54" fmla="*/ 67 w 304"/>
                      <a:gd name="T55" fmla="*/ 521 h 566"/>
                      <a:gd name="T56" fmla="*/ 42 w 304"/>
                      <a:gd name="T57" fmla="*/ 472 h 566"/>
                      <a:gd name="T58" fmla="*/ 14 w 304"/>
                      <a:gd name="T59" fmla="*/ 392 h 566"/>
                      <a:gd name="T60" fmla="*/ 4 w 304"/>
                      <a:gd name="T61" fmla="*/ 333 h 566"/>
                      <a:gd name="T62" fmla="*/ 0 w 304"/>
                      <a:gd name="T63" fmla="*/ 257 h 566"/>
                      <a:gd name="T64" fmla="*/ 0 w 304"/>
                      <a:gd name="T65" fmla="*/ 222 h 566"/>
                      <a:gd name="T66" fmla="*/ 7 w 304"/>
                      <a:gd name="T67" fmla="*/ 174 h 56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304"/>
                      <a:gd name="T103" fmla="*/ 0 h 566"/>
                      <a:gd name="T104" fmla="*/ 304 w 304"/>
                      <a:gd name="T105" fmla="*/ 566 h 566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357" name="Freeform 10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>
                      <a:gd name="T0" fmla="*/ 25 w 249"/>
                      <a:gd name="T1" fmla="*/ 65 h 572"/>
                      <a:gd name="T2" fmla="*/ 7 w 249"/>
                      <a:gd name="T3" fmla="*/ 44 h 572"/>
                      <a:gd name="T4" fmla="*/ 0 w 249"/>
                      <a:gd name="T5" fmla="*/ 27 h 572"/>
                      <a:gd name="T6" fmla="*/ 11 w 249"/>
                      <a:gd name="T7" fmla="*/ 7 h 572"/>
                      <a:gd name="T8" fmla="*/ 28 w 249"/>
                      <a:gd name="T9" fmla="*/ 0 h 572"/>
                      <a:gd name="T10" fmla="*/ 60 w 249"/>
                      <a:gd name="T11" fmla="*/ 0 h 572"/>
                      <a:gd name="T12" fmla="*/ 96 w 249"/>
                      <a:gd name="T13" fmla="*/ 24 h 572"/>
                      <a:gd name="T14" fmla="*/ 132 w 249"/>
                      <a:gd name="T15" fmla="*/ 61 h 572"/>
                      <a:gd name="T16" fmla="*/ 192 w 249"/>
                      <a:gd name="T17" fmla="*/ 140 h 572"/>
                      <a:gd name="T18" fmla="*/ 231 w 249"/>
                      <a:gd name="T19" fmla="*/ 204 h 572"/>
                      <a:gd name="T20" fmla="*/ 249 w 249"/>
                      <a:gd name="T21" fmla="*/ 255 h 572"/>
                      <a:gd name="T22" fmla="*/ 245 w 249"/>
                      <a:gd name="T23" fmla="*/ 283 h 572"/>
                      <a:gd name="T24" fmla="*/ 224 w 249"/>
                      <a:gd name="T25" fmla="*/ 320 h 572"/>
                      <a:gd name="T26" fmla="*/ 181 w 249"/>
                      <a:gd name="T27" fmla="*/ 347 h 572"/>
                      <a:gd name="T28" fmla="*/ 110 w 249"/>
                      <a:gd name="T29" fmla="*/ 371 h 572"/>
                      <a:gd name="T30" fmla="*/ 75 w 249"/>
                      <a:gd name="T31" fmla="*/ 395 h 572"/>
                      <a:gd name="T32" fmla="*/ 60 w 249"/>
                      <a:gd name="T33" fmla="*/ 415 h 572"/>
                      <a:gd name="T34" fmla="*/ 68 w 249"/>
                      <a:gd name="T35" fmla="*/ 436 h 572"/>
                      <a:gd name="T36" fmla="*/ 107 w 249"/>
                      <a:gd name="T37" fmla="*/ 456 h 572"/>
                      <a:gd name="T38" fmla="*/ 139 w 249"/>
                      <a:gd name="T39" fmla="*/ 497 h 572"/>
                      <a:gd name="T40" fmla="*/ 153 w 249"/>
                      <a:gd name="T41" fmla="*/ 538 h 572"/>
                      <a:gd name="T42" fmla="*/ 149 w 249"/>
                      <a:gd name="T43" fmla="*/ 558 h 572"/>
                      <a:gd name="T44" fmla="*/ 117 w 249"/>
                      <a:gd name="T45" fmla="*/ 572 h 572"/>
                      <a:gd name="T46" fmla="*/ 107 w 249"/>
                      <a:gd name="T47" fmla="*/ 572 h 572"/>
                      <a:gd name="T48" fmla="*/ 92 w 249"/>
                      <a:gd name="T49" fmla="*/ 535 h 572"/>
                      <a:gd name="T50" fmla="*/ 85 w 249"/>
                      <a:gd name="T51" fmla="*/ 494 h 572"/>
                      <a:gd name="T52" fmla="*/ 64 w 249"/>
                      <a:gd name="T53" fmla="*/ 463 h 572"/>
                      <a:gd name="T54" fmla="*/ 32 w 249"/>
                      <a:gd name="T55" fmla="*/ 446 h 572"/>
                      <a:gd name="T56" fmla="*/ 21 w 249"/>
                      <a:gd name="T57" fmla="*/ 426 h 572"/>
                      <a:gd name="T58" fmla="*/ 25 w 249"/>
                      <a:gd name="T59" fmla="*/ 405 h 572"/>
                      <a:gd name="T60" fmla="*/ 53 w 249"/>
                      <a:gd name="T61" fmla="*/ 371 h 572"/>
                      <a:gd name="T62" fmla="*/ 107 w 249"/>
                      <a:gd name="T63" fmla="*/ 351 h 572"/>
                      <a:gd name="T64" fmla="*/ 157 w 249"/>
                      <a:gd name="T65" fmla="*/ 320 h 572"/>
                      <a:gd name="T66" fmla="*/ 196 w 249"/>
                      <a:gd name="T67" fmla="*/ 286 h 572"/>
                      <a:gd name="T68" fmla="*/ 210 w 249"/>
                      <a:gd name="T69" fmla="*/ 252 h 572"/>
                      <a:gd name="T70" fmla="*/ 206 w 249"/>
                      <a:gd name="T71" fmla="*/ 238 h 572"/>
                      <a:gd name="T72" fmla="*/ 189 w 249"/>
                      <a:gd name="T73" fmla="*/ 208 h 572"/>
                      <a:gd name="T74" fmla="*/ 157 w 249"/>
                      <a:gd name="T75" fmla="*/ 163 h 572"/>
                      <a:gd name="T76" fmla="*/ 121 w 249"/>
                      <a:gd name="T77" fmla="*/ 136 h 572"/>
                      <a:gd name="T78" fmla="*/ 82 w 249"/>
                      <a:gd name="T79" fmla="*/ 106 h 572"/>
                      <a:gd name="T80" fmla="*/ 53 w 249"/>
                      <a:gd name="T81" fmla="*/ 89 h 572"/>
                      <a:gd name="T82" fmla="*/ 25 w 249"/>
                      <a:gd name="T83" fmla="*/ 65 h 572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w 249"/>
                      <a:gd name="T127" fmla="*/ 0 h 572"/>
                      <a:gd name="T128" fmla="*/ 249 w 249"/>
                      <a:gd name="T129" fmla="*/ 572 h 572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T126" t="T127" r="T128" b="T129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358" name="Freeform 11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>
                      <a:gd name="T0" fmla="*/ 151 w 362"/>
                      <a:gd name="T1" fmla="*/ 35 h 499"/>
                      <a:gd name="T2" fmla="*/ 221 w 362"/>
                      <a:gd name="T3" fmla="*/ 0 h 499"/>
                      <a:gd name="T4" fmla="*/ 281 w 362"/>
                      <a:gd name="T5" fmla="*/ 0 h 499"/>
                      <a:gd name="T6" fmla="*/ 344 w 362"/>
                      <a:gd name="T7" fmla="*/ 14 h 499"/>
                      <a:gd name="T8" fmla="*/ 362 w 362"/>
                      <a:gd name="T9" fmla="*/ 35 h 499"/>
                      <a:gd name="T10" fmla="*/ 351 w 362"/>
                      <a:gd name="T11" fmla="*/ 59 h 499"/>
                      <a:gd name="T12" fmla="*/ 334 w 362"/>
                      <a:gd name="T13" fmla="*/ 91 h 499"/>
                      <a:gd name="T14" fmla="*/ 302 w 362"/>
                      <a:gd name="T15" fmla="*/ 87 h 499"/>
                      <a:gd name="T16" fmla="*/ 274 w 362"/>
                      <a:gd name="T17" fmla="*/ 77 h 499"/>
                      <a:gd name="T18" fmla="*/ 253 w 362"/>
                      <a:gd name="T19" fmla="*/ 63 h 499"/>
                      <a:gd name="T20" fmla="*/ 232 w 362"/>
                      <a:gd name="T21" fmla="*/ 59 h 499"/>
                      <a:gd name="T22" fmla="*/ 193 w 362"/>
                      <a:gd name="T23" fmla="*/ 70 h 499"/>
                      <a:gd name="T24" fmla="*/ 137 w 362"/>
                      <a:gd name="T25" fmla="*/ 94 h 499"/>
                      <a:gd name="T26" fmla="*/ 91 w 362"/>
                      <a:gd name="T27" fmla="*/ 136 h 499"/>
                      <a:gd name="T28" fmla="*/ 70 w 362"/>
                      <a:gd name="T29" fmla="*/ 164 h 499"/>
                      <a:gd name="T30" fmla="*/ 60 w 362"/>
                      <a:gd name="T31" fmla="*/ 185 h 499"/>
                      <a:gd name="T32" fmla="*/ 60 w 362"/>
                      <a:gd name="T33" fmla="*/ 202 h 499"/>
                      <a:gd name="T34" fmla="*/ 74 w 362"/>
                      <a:gd name="T35" fmla="*/ 220 h 499"/>
                      <a:gd name="T36" fmla="*/ 116 w 362"/>
                      <a:gd name="T37" fmla="*/ 248 h 499"/>
                      <a:gd name="T38" fmla="*/ 155 w 362"/>
                      <a:gd name="T39" fmla="*/ 286 h 499"/>
                      <a:gd name="T40" fmla="*/ 179 w 362"/>
                      <a:gd name="T41" fmla="*/ 325 h 499"/>
                      <a:gd name="T42" fmla="*/ 193 w 362"/>
                      <a:gd name="T43" fmla="*/ 352 h 499"/>
                      <a:gd name="T44" fmla="*/ 186 w 362"/>
                      <a:gd name="T45" fmla="*/ 370 h 499"/>
                      <a:gd name="T46" fmla="*/ 169 w 362"/>
                      <a:gd name="T47" fmla="*/ 387 h 499"/>
                      <a:gd name="T48" fmla="*/ 134 w 362"/>
                      <a:gd name="T49" fmla="*/ 398 h 499"/>
                      <a:gd name="T50" fmla="*/ 95 w 362"/>
                      <a:gd name="T51" fmla="*/ 412 h 499"/>
                      <a:gd name="T52" fmla="*/ 77 w 362"/>
                      <a:gd name="T53" fmla="*/ 433 h 499"/>
                      <a:gd name="T54" fmla="*/ 81 w 362"/>
                      <a:gd name="T55" fmla="*/ 468 h 499"/>
                      <a:gd name="T56" fmla="*/ 53 w 362"/>
                      <a:gd name="T57" fmla="*/ 499 h 499"/>
                      <a:gd name="T58" fmla="*/ 39 w 362"/>
                      <a:gd name="T59" fmla="*/ 489 h 499"/>
                      <a:gd name="T60" fmla="*/ 42 w 362"/>
                      <a:gd name="T61" fmla="*/ 429 h 499"/>
                      <a:gd name="T62" fmla="*/ 67 w 362"/>
                      <a:gd name="T63" fmla="*/ 398 h 499"/>
                      <a:gd name="T64" fmla="*/ 102 w 362"/>
                      <a:gd name="T65" fmla="*/ 373 h 499"/>
                      <a:gd name="T66" fmla="*/ 137 w 362"/>
                      <a:gd name="T67" fmla="*/ 359 h 499"/>
                      <a:gd name="T68" fmla="*/ 155 w 362"/>
                      <a:gd name="T69" fmla="*/ 352 h 499"/>
                      <a:gd name="T70" fmla="*/ 158 w 362"/>
                      <a:gd name="T71" fmla="*/ 342 h 499"/>
                      <a:gd name="T72" fmla="*/ 148 w 362"/>
                      <a:gd name="T73" fmla="*/ 325 h 499"/>
                      <a:gd name="T74" fmla="*/ 112 w 362"/>
                      <a:gd name="T75" fmla="*/ 290 h 499"/>
                      <a:gd name="T76" fmla="*/ 70 w 362"/>
                      <a:gd name="T77" fmla="*/ 262 h 499"/>
                      <a:gd name="T78" fmla="*/ 35 w 362"/>
                      <a:gd name="T79" fmla="*/ 241 h 499"/>
                      <a:gd name="T80" fmla="*/ 7 w 362"/>
                      <a:gd name="T81" fmla="*/ 220 h 499"/>
                      <a:gd name="T82" fmla="*/ 0 w 362"/>
                      <a:gd name="T83" fmla="*/ 195 h 499"/>
                      <a:gd name="T84" fmla="*/ 18 w 362"/>
                      <a:gd name="T85" fmla="*/ 157 h 499"/>
                      <a:gd name="T86" fmla="*/ 56 w 362"/>
                      <a:gd name="T87" fmla="*/ 108 h 499"/>
                      <a:gd name="T88" fmla="*/ 95 w 362"/>
                      <a:gd name="T89" fmla="*/ 70 h 499"/>
                      <a:gd name="T90" fmla="*/ 123 w 362"/>
                      <a:gd name="T91" fmla="*/ 52 h 499"/>
                      <a:gd name="T92" fmla="*/ 151 w 362"/>
                      <a:gd name="T93" fmla="*/ 35 h 499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362"/>
                      <a:gd name="T142" fmla="*/ 0 h 499"/>
                      <a:gd name="T143" fmla="*/ 362 w 362"/>
                      <a:gd name="T144" fmla="*/ 499 h 499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359" name="Freeform 12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>
                      <a:gd name="T0" fmla="*/ 132 w 229"/>
                      <a:gd name="T1" fmla="*/ 69 h 840"/>
                      <a:gd name="T2" fmla="*/ 136 w 229"/>
                      <a:gd name="T3" fmla="*/ 21 h 840"/>
                      <a:gd name="T4" fmla="*/ 168 w 229"/>
                      <a:gd name="T5" fmla="*/ 0 h 840"/>
                      <a:gd name="T6" fmla="*/ 204 w 229"/>
                      <a:gd name="T7" fmla="*/ 3 h 840"/>
                      <a:gd name="T8" fmla="*/ 225 w 229"/>
                      <a:gd name="T9" fmla="*/ 21 h 840"/>
                      <a:gd name="T10" fmla="*/ 229 w 229"/>
                      <a:gd name="T11" fmla="*/ 90 h 840"/>
                      <a:gd name="T12" fmla="*/ 218 w 229"/>
                      <a:gd name="T13" fmla="*/ 266 h 840"/>
                      <a:gd name="T14" fmla="*/ 204 w 229"/>
                      <a:gd name="T15" fmla="*/ 373 h 840"/>
                      <a:gd name="T16" fmla="*/ 222 w 229"/>
                      <a:gd name="T17" fmla="*/ 460 h 840"/>
                      <a:gd name="T18" fmla="*/ 225 w 229"/>
                      <a:gd name="T19" fmla="*/ 546 h 840"/>
                      <a:gd name="T20" fmla="*/ 215 w 229"/>
                      <a:gd name="T21" fmla="*/ 633 h 840"/>
                      <a:gd name="T22" fmla="*/ 197 w 229"/>
                      <a:gd name="T23" fmla="*/ 743 h 840"/>
                      <a:gd name="T24" fmla="*/ 204 w 229"/>
                      <a:gd name="T25" fmla="*/ 802 h 840"/>
                      <a:gd name="T26" fmla="*/ 186 w 229"/>
                      <a:gd name="T27" fmla="*/ 812 h 840"/>
                      <a:gd name="T28" fmla="*/ 72 w 229"/>
                      <a:gd name="T29" fmla="*/ 833 h 840"/>
                      <a:gd name="T30" fmla="*/ 43 w 229"/>
                      <a:gd name="T31" fmla="*/ 840 h 840"/>
                      <a:gd name="T32" fmla="*/ 0 w 229"/>
                      <a:gd name="T33" fmla="*/ 816 h 840"/>
                      <a:gd name="T34" fmla="*/ 0 w 229"/>
                      <a:gd name="T35" fmla="*/ 802 h 840"/>
                      <a:gd name="T36" fmla="*/ 125 w 229"/>
                      <a:gd name="T37" fmla="*/ 795 h 840"/>
                      <a:gd name="T38" fmla="*/ 168 w 229"/>
                      <a:gd name="T39" fmla="*/ 778 h 840"/>
                      <a:gd name="T40" fmla="*/ 172 w 229"/>
                      <a:gd name="T41" fmla="*/ 740 h 840"/>
                      <a:gd name="T42" fmla="*/ 175 w 229"/>
                      <a:gd name="T43" fmla="*/ 622 h 840"/>
                      <a:gd name="T44" fmla="*/ 165 w 229"/>
                      <a:gd name="T45" fmla="*/ 525 h 840"/>
                      <a:gd name="T46" fmla="*/ 154 w 229"/>
                      <a:gd name="T47" fmla="*/ 408 h 840"/>
                      <a:gd name="T48" fmla="*/ 157 w 229"/>
                      <a:gd name="T49" fmla="*/ 335 h 840"/>
                      <a:gd name="T50" fmla="*/ 165 w 229"/>
                      <a:gd name="T51" fmla="*/ 242 h 840"/>
                      <a:gd name="T52" fmla="*/ 147 w 229"/>
                      <a:gd name="T53" fmla="*/ 152 h 840"/>
                      <a:gd name="T54" fmla="*/ 132 w 229"/>
                      <a:gd name="T55" fmla="*/ 69 h 840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w 229"/>
                      <a:gd name="T85" fmla="*/ 0 h 840"/>
                      <a:gd name="T86" fmla="*/ 229 w 229"/>
                      <a:gd name="T87" fmla="*/ 840 h 840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T84" t="T85" r="T86" b="T87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360" name="Freeform 13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>
                      <a:gd name="T0" fmla="*/ 212 w 447"/>
                      <a:gd name="T1" fmla="*/ 268 h 658"/>
                      <a:gd name="T2" fmla="*/ 212 w 447"/>
                      <a:gd name="T3" fmla="*/ 233 h 658"/>
                      <a:gd name="T4" fmla="*/ 230 w 447"/>
                      <a:gd name="T5" fmla="*/ 174 h 658"/>
                      <a:gd name="T6" fmla="*/ 284 w 447"/>
                      <a:gd name="T7" fmla="*/ 80 h 658"/>
                      <a:gd name="T8" fmla="*/ 370 w 447"/>
                      <a:gd name="T9" fmla="*/ 0 h 658"/>
                      <a:gd name="T10" fmla="*/ 424 w 447"/>
                      <a:gd name="T11" fmla="*/ 0 h 658"/>
                      <a:gd name="T12" fmla="*/ 447 w 447"/>
                      <a:gd name="T13" fmla="*/ 38 h 658"/>
                      <a:gd name="T14" fmla="*/ 415 w 447"/>
                      <a:gd name="T15" fmla="*/ 91 h 658"/>
                      <a:gd name="T16" fmla="*/ 348 w 447"/>
                      <a:gd name="T17" fmla="*/ 129 h 658"/>
                      <a:gd name="T18" fmla="*/ 307 w 447"/>
                      <a:gd name="T19" fmla="*/ 167 h 658"/>
                      <a:gd name="T20" fmla="*/ 266 w 447"/>
                      <a:gd name="T21" fmla="*/ 223 h 658"/>
                      <a:gd name="T22" fmla="*/ 257 w 447"/>
                      <a:gd name="T23" fmla="*/ 261 h 658"/>
                      <a:gd name="T24" fmla="*/ 262 w 447"/>
                      <a:gd name="T25" fmla="*/ 303 h 658"/>
                      <a:gd name="T26" fmla="*/ 284 w 447"/>
                      <a:gd name="T27" fmla="*/ 373 h 658"/>
                      <a:gd name="T28" fmla="*/ 289 w 447"/>
                      <a:gd name="T29" fmla="*/ 449 h 658"/>
                      <a:gd name="T30" fmla="*/ 280 w 447"/>
                      <a:gd name="T31" fmla="*/ 547 h 658"/>
                      <a:gd name="T32" fmla="*/ 257 w 447"/>
                      <a:gd name="T33" fmla="*/ 616 h 658"/>
                      <a:gd name="T34" fmla="*/ 217 w 447"/>
                      <a:gd name="T35" fmla="*/ 658 h 658"/>
                      <a:gd name="T36" fmla="*/ 190 w 447"/>
                      <a:gd name="T37" fmla="*/ 658 h 658"/>
                      <a:gd name="T38" fmla="*/ 104 w 447"/>
                      <a:gd name="T39" fmla="*/ 637 h 658"/>
                      <a:gd name="T40" fmla="*/ 27 w 447"/>
                      <a:gd name="T41" fmla="*/ 634 h 658"/>
                      <a:gd name="T42" fmla="*/ 0 w 447"/>
                      <a:gd name="T43" fmla="*/ 620 h 658"/>
                      <a:gd name="T44" fmla="*/ 50 w 447"/>
                      <a:gd name="T45" fmla="*/ 606 h 658"/>
                      <a:gd name="T46" fmla="*/ 131 w 447"/>
                      <a:gd name="T47" fmla="*/ 609 h 658"/>
                      <a:gd name="T48" fmla="*/ 181 w 447"/>
                      <a:gd name="T49" fmla="*/ 623 h 658"/>
                      <a:gd name="T50" fmla="*/ 212 w 447"/>
                      <a:gd name="T51" fmla="*/ 613 h 658"/>
                      <a:gd name="T52" fmla="*/ 244 w 447"/>
                      <a:gd name="T53" fmla="*/ 557 h 658"/>
                      <a:gd name="T54" fmla="*/ 248 w 447"/>
                      <a:gd name="T55" fmla="*/ 477 h 658"/>
                      <a:gd name="T56" fmla="*/ 239 w 447"/>
                      <a:gd name="T57" fmla="*/ 404 h 658"/>
                      <a:gd name="T58" fmla="*/ 212 w 447"/>
                      <a:gd name="T59" fmla="*/ 317 h 658"/>
                      <a:gd name="T60" fmla="*/ 212 w 447"/>
                      <a:gd name="T61" fmla="*/ 268 h 658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w 447"/>
                      <a:gd name="T94" fmla="*/ 0 h 658"/>
                      <a:gd name="T95" fmla="*/ 447 w 447"/>
                      <a:gd name="T96" fmla="*/ 658 h 658"/>
                    </a:gdLst>
                    <a:ahLst/>
                    <a:cxnLst>
                      <a:cxn ang="T62">
                        <a:pos x="T0" y="T1"/>
                      </a:cxn>
                      <a:cxn ang="T63">
                        <a:pos x="T2" y="T3"/>
                      </a:cxn>
                      <a:cxn ang="T64">
                        <a:pos x="T4" y="T5"/>
                      </a:cxn>
                      <a:cxn ang="T65">
                        <a:pos x="T6" y="T7"/>
                      </a:cxn>
                      <a:cxn ang="T66">
                        <a:pos x="T8" y="T9"/>
                      </a:cxn>
                      <a:cxn ang="T67">
                        <a:pos x="T10" y="T11"/>
                      </a:cxn>
                      <a:cxn ang="T68">
                        <a:pos x="T12" y="T13"/>
                      </a:cxn>
                      <a:cxn ang="T69">
                        <a:pos x="T14" y="T15"/>
                      </a:cxn>
                      <a:cxn ang="T70">
                        <a:pos x="T16" y="T17"/>
                      </a:cxn>
                      <a:cxn ang="T71">
                        <a:pos x="T18" y="T19"/>
                      </a:cxn>
                      <a:cxn ang="T72">
                        <a:pos x="T20" y="T21"/>
                      </a:cxn>
                      <a:cxn ang="T73">
                        <a:pos x="T22" y="T23"/>
                      </a:cxn>
                      <a:cxn ang="T74">
                        <a:pos x="T24" y="T25"/>
                      </a:cxn>
                      <a:cxn ang="T75">
                        <a:pos x="T26" y="T27"/>
                      </a:cxn>
                      <a:cxn ang="T76">
                        <a:pos x="T28" y="T29"/>
                      </a:cxn>
                      <a:cxn ang="T77">
                        <a:pos x="T30" y="T31"/>
                      </a:cxn>
                      <a:cxn ang="T78">
                        <a:pos x="T32" y="T33"/>
                      </a:cxn>
                      <a:cxn ang="T79">
                        <a:pos x="T34" y="T35"/>
                      </a:cxn>
                      <a:cxn ang="T80">
                        <a:pos x="T36" y="T37"/>
                      </a:cxn>
                      <a:cxn ang="T81">
                        <a:pos x="T38" y="T39"/>
                      </a:cxn>
                      <a:cxn ang="T82">
                        <a:pos x="T40" y="T41"/>
                      </a:cxn>
                      <a:cxn ang="T83">
                        <a:pos x="T42" y="T43"/>
                      </a:cxn>
                      <a:cxn ang="T84">
                        <a:pos x="T44" y="T45"/>
                      </a:cxn>
                      <a:cxn ang="T85">
                        <a:pos x="T46" y="T47"/>
                      </a:cxn>
                      <a:cxn ang="T86">
                        <a:pos x="T48" y="T49"/>
                      </a:cxn>
                      <a:cxn ang="T87">
                        <a:pos x="T50" y="T51"/>
                      </a:cxn>
                      <a:cxn ang="T88">
                        <a:pos x="T52" y="T53"/>
                      </a:cxn>
                      <a:cxn ang="T89">
                        <a:pos x="T54" y="T55"/>
                      </a:cxn>
                      <a:cxn ang="T90">
                        <a:pos x="T56" y="T57"/>
                      </a:cxn>
                      <a:cxn ang="T91">
                        <a:pos x="T58" y="T59"/>
                      </a:cxn>
                      <a:cxn ang="T92">
                        <a:pos x="T60" y="T61"/>
                      </a:cxn>
                    </a:cxnLst>
                    <a:rect l="T93" t="T94" r="T95" b="T96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361" name="Freeform 14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>
                      <a:gd name="T0" fmla="*/ 81 w 282"/>
                      <a:gd name="T1" fmla="*/ 137 h 326"/>
                      <a:gd name="T2" fmla="*/ 78 w 282"/>
                      <a:gd name="T3" fmla="*/ 84 h 326"/>
                      <a:gd name="T4" fmla="*/ 88 w 282"/>
                      <a:gd name="T5" fmla="*/ 35 h 326"/>
                      <a:gd name="T6" fmla="*/ 127 w 282"/>
                      <a:gd name="T7" fmla="*/ 7 h 326"/>
                      <a:gd name="T8" fmla="*/ 173 w 282"/>
                      <a:gd name="T9" fmla="*/ 0 h 326"/>
                      <a:gd name="T10" fmla="*/ 208 w 282"/>
                      <a:gd name="T11" fmla="*/ 4 h 326"/>
                      <a:gd name="T12" fmla="*/ 240 w 282"/>
                      <a:gd name="T13" fmla="*/ 25 h 326"/>
                      <a:gd name="T14" fmla="*/ 257 w 282"/>
                      <a:gd name="T15" fmla="*/ 60 h 326"/>
                      <a:gd name="T16" fmla="*/ 278 w 282"/>
                      <a:gd name="T17" fmla="*/ 130 h 326"/>
                      <a:gd name="T18" fmla="*/ 282 w 282"/>
                      <a:gd name="T19" fmla="*/ 207 h 326"/>
                      <a:gd name="T20" fmla="*/ 271 w 282"/>
                      <a:gd name="T21" fmla="*/ 263 h 326"/>
                      <a:gd name="T22" fmla="*/ 250 w 282"/>
                      <a:gd name="T23" fmla="*/ 298 h 326"/>
                      <a:gd name="T24" fmla="*/ 215 w 282"/>
                      <a:gd name="T25" fmla="*/ 319 h 326"/>
                      <a:gd name="T26" fmla="*/ 187 w 282"/>
                      <a:gd name="T27" fmla="*/ 326 h 326"/>
                      <a:gd name="T28" fmla="*/ 145 w 282"/>
                      <a:gd name="T29" fmla="*/ 315 h 326"/>
                      <a:gd name="T30" fmla="*/ 123 w 282"/>
                      <a:gd name="T31" fmla="*/ 284 h 326"/>
                      <a:gd name="T32" fmla="*/ 102 w 282"/>
                      <a:gd name="T33" fmla="*/ 238 h 326"/>
                      <a:gd name="T34" fmla="*/ 85 w 282"/>
                      <a:gd name="T35" fmla="*/ 186 h 326"/>
                      <a:gd name="T36" fmla="*/ 53 w 282"/>
                      <a:gd name="T37" fmla="*/ 207 h 326"/>
                      <a:gd name="T38" fmla="*/ 18 w 282"/>
                      <a:gd name="T39" fmla="*/ 221 h 326"/>
                      <a:gd name="T40" fmla="*/ 4 w 282"/>
                      <a:gd name="T41" fmla="*/ 221 h 326"/>
                      <a:gd name="T42" fmla="*/ 0 w 282"/>
                      <a:gd name="T43" fmla="*/ 207 h 326"/>
                      <a:gd name="T44" fmla="*/ 7 w 282"/>
                      <a:gd name="T45" fmla="*/ 189 h 326"/>
                      <a:gd name="T46" fmla="*/ 60 w 282"/>
                      <a:gd name="T47" fmla="*/ 168 h 326"/>
                      <a:gd name="T48" fmla="*/ 81 w 282"/>
                      <a:gd name="T49" fmla="*/ 137 h 32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282"/>
                      <a:gd name="T76" fmla="*/ 0 h 326"/>
                      <a:gd name="T77" fmla="*/ 282 w 282"/>
                      <a:gd name="T78" fmla="*/ 326 h 32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4362" name="Group 15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4363" name="Freeform 16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>
                        <a:gd name="T0" fmla="*/ 13 w 184"/>
                        <a:gd name="T1" fmla="*/ 82 h 82"/>
                        <a:gd name="T2" fmla="*/ 0 w 184"/>
                        <a:gd name="T3" fmla="*/ 71 h 82"/>
                        <a:gd name="T4" fmla="*/ 0 w 184"/>
                        <a:gd name="T5" fmla="*/ 45 h 82"/>
                        <a:gd name="T6" fmla="*/ 16 w 184"/>
                        <a:gd name="T7" fmla="*/ 17 h 82"/>
                        <a:gd name="T8" fmla="*/ 36 w 184"/>
                        <a:gd name="T9" fmla="*/ 9 h 82"/>
                        <a:gd name="T10" fmla="*/ 61 w 184"/>
                        <a:gd name="T11" fmla="*/ 22 h 82"/>
                        <a:gd name="T12" fmla="*/ 86 w 184"/>
                        <a:gd name="T13" fmla="*/ 19 h 82"/>
                        <a:gd name="T14" fmla="*/ 102 w 184"/>
                        <a:gd name="T15" fmla="*/ 0 h 82"/>
                        <a:gd name="T16" fmla="*/ 123 w 184"/>
                        <a:gd name="T17" fmla="*/ 2 h 82"/>
                        <a:gd name="T18" fmla="*/ 155 w 184"/>
                        <a:gd name="T19" fmla="*/ 15 h 82"/>
                        <a:gd name="T20" fmla="*/ 182 w 184"/>
                        <a:gd name="T21" fmla="*/ 13 h 82"/>
                        <a:gd name="T22" fmla="*/ 184 w 184"/>
                        <a:gd name="T23" fmla="*/ 32 h 82"/>
                        <a:gd name="T24" fmla="*/ 175 w 184"/>
                        <a:gd name="T25" fmla="*/ 45 h 82"/>
                        <a:gd name="T26" fmla="*/ 141 w 184"/>
                        <a:gd name="T27" fmla="*/ 43 h 82"/>
                        <a:gd name="T28" fmla="*/ 118 w 184"/>
                        <a:gd name="T29" fmla="*/ 39 h 82"/>
                        <a:gd name="T30" fmla="*/ 105 w 184"/>
                        <a:gd name="T31" fmla="*/ 48 h 82"/>
                        <a:gd name="T32" fmla="*/ 91 w 184"/>
                        <a:gd name="T33" fmla="*/ 67 h 82"/>
                        <a:gd name="T34" fmla="*/ 66 w 184"/>
                        <a:gd name="T35" fmla="*/ 62 h 82"/>
                        <a:gd name="T36" fmla="*/ 54 w 184"/>
                        <a:gd name="T37" fmla="*/ 56 h 82"/>
                        <a:gd name="T38" fmla="*/ 45 w 184"/>
                        <a:gd name="T39" fmla="*/ 63 h 82"/>
                        <a:gd name="T40" fmla="*/ 32 w 184"/>
                        <a:gd name="T41" fmla="*/ 76 h 82"/>
                        <a:gd name="T42" fmla="*/ 13 w 184"/>
                        <a:gd name="T43" fmla="*/ 82 h 82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84"/>
                        <a:gd name="T67" fmla="*/ 0 h 82"/>
                        <a:gd name="T68" fmla="*/ 184 w 184"/>
                        <a:gd name="T69" fmla="*/ 82 h 82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64" name="Freeform 17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>
                        <a:gd name="T0" fmla="*/ 23 w 178"/>
                        <a:gd name="T1" fmla="*/ 114 h 114"/>
                        <a:gd name="T2" fmla="*/ 11 w 178"/>
                        <a:gd name="T3" fmla="*/ 108 h 114"/>
                        <a:gd name="T4" fmla="*/ 0 w 178"/>
                        <a:gd name="T5" fmla="*/ 79 h 114"/>
                        <a:gd name="T6" fmla="*/ 11 w 178"/>
                        <a:gd name="T7" fmla="*/ 51 h 114"/>
                        <a:gd name="T8" fmla="*/ 27 w 178"/>
                        <a:gd name="T9" fmla="*/ 39 h 114"/>
                        <a:gd name="T10" fmla="*/ 56 w 178"/>
                        <a:gd name="T11" fmla="*/ 42 h 114"/>
                        <a:gd name="T12" fmla="*/ 76 w 178"/>
                        <a:gd name="T13" fmla="*/ 35 h 114"/>
                        <a:gd name="T14" fmla="*/ 90 w 178"/>
                        <a:gd name="T15" fmla="*/ 13 h 114"/>
                        <a:gd name="T16" fmla="*/ 111 w 178"/>
                        <a:gd name="T17" fmla="*/ 4 h 114"/>
                        <a:gd name="T18" fmla="*/ 146 w 178"/>
                        <a:gd name="T19" fmla="*/ 9 h 114"/>
                        <a:gd name="T20" fmla="*/ 171 w 178"/>
                        <a:gd name="T21" fmla="*/ 0 h 114"/>
                        <a:gd name="T22" fmla="*/ 178 w 178"/>
                        <a:gd name="T23" fmla="*/ 17 h 114"/>
                        <a:gd name="T24" fmla="*/ 171 w 178"/>
                        <a:gd name="T25" fmla="*/ 33 h 114"/>
                        <a:gd name="T26" fmla="*/ 140 w 178"/>
                        <a:gd name="T27" fmla="*/ 42 h 114"/>
                        <a:gd name="T28" fmla="*/ 120 w 178"/>
                        <a:gd name="T29" fmla="*/ 40 h 114"/>
                        <a:gd name="T30" fmla="*/ 108 w 178"/>
                        <a:gd name="T31" fmla="*/ 57 h 114"/>
                        <a:gd name="T32" fmla="*/ 97 w 178"/>
                        <a:gd name="T33" fmla="*/ 79 h 114"/>
                        <a:gd name="T34" fmla="*/ 72 w 178"/>
                        <a:gd name="T35" fmla="*/ 81 h 114"/>
                        <a:gd name="T36" fmla="*/ 59 w 178"/>
                        <a:gd name="T37" fmla="*/ 79 h 114"/>
                        <a:gd name="T38" fmla="*/ 47 w 178"/>
                        <a:gd name="T39" fmla="*/ 88 h 114"/>
                        <a:gd name="T40" fmla="*/ 41 w 178"/>
                        <a:gd name="T41" fmla="*/ 99 h 114"/>
                        <a:gd name="T42" fmla="*/ 23 w 178"/>
                        <a:gd name="T43" fmla="*/ 114 h 11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78"/>
                        <a:gd name="T67" fmla="*/ 0 h 114"/>
                        <a:gd name="T68" fmla="*/ 178 w 178"/>
                        <a:gd name="T69" fmla="*/ 114 h 11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65" name="Freeform 18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>
                        <a:gd name="T0" fmla="*/ 31 w 161"/>
                        <a:gd name="T1" fmla="*/ 138 h 138"/>
                        <a:gd name="T2" fmla="*/ 16 w 161"/>
                        <a:gd name="T3" fmla="*/ 133 h 138"/>
                        <a:gd name="T4" fmla="*/ 0 w 161"/>
                        <a:gd name="T5" fmla="*/ 109 h 138"/>
                        <a:gd name="T6" fmla="*/ 5 w 161"/>
                        <a:gd name="T7" fmla="*/ 78 h 138"/>
                        <a:gd name="T8" fmla="*/ 16 w 161"/>
                        <a:gd name="T9" fmla="*/ 65 h 138"/>
                        <a:gd name="T10" fmla="*/ 43 w 161"/>
                        <a:gd name="T11" fmla="*/ 62 h 138"/>
                        <a:gd name="T12" fmla="*/ 65 w 161"/>
                        <a:gd name="T13" fmla="*/ 51 h 138"/>
                        <a:gd name="T14" fmla="*/ 72 w 161"/>
                        <a:gd name="T15" fmla="*/ 25 h 138"/>
                        <a:gd name="T16" fmla="*/ 92 w 161"/>
                        <a:gd name="T17" fmla="*/ 15 h 138"/>
                        <a:gd name="T18" fmla="*/ 127 w 161"/>
                        <a:gd name="T19" fmla="*/ 13 h 138"/>
                        <a:gd name="T20" fmla="*/ 148 w 161"/>
                        <a:gd name="T21" fmla="*/ 0 h 138"/>
                        <a:gd name="T22" fmla="*/ 161 w 161"/>
                        <a:gd name="T23" fmla="*/ 13 h 138"/>
                        <a:gd name="T24" fmla="*/ 156 w 161"/>
                        <a:gd name="T25" fmla="*/ 25 h 138"/>
                        <a:gd name="T26" fmla="*/ 128 w 161"/>
                        <a:gd name="T27" fmla="*/ 44 h 138"/>
                        <a:gd name="T28" fmla="*/ 107 w 161"/>
                        <a:gd name="T29" fmla="*/ 49 h 138"/>
                        <a:gd name="T30" fmla="*/ 99 w 161"/>
                        <a:gd name="T31" fmla="*/ 65 h 138"/>
                        <a:gd name="T32" fmla="*/ 94 w 161"/>
                        <a:gd name="T33" fmla="*/ 91 h 138"/>
                        <a:gd name="T34" fmla="*/ 69 w 161"/>
                        <a:gd name="T35" fmla="*/ 98 h 138"/>
                        <a:gd name="T36" fmla="*/ 54 w 161"/>
                        <a:gd name="T37" fmla="*/ 94 h 138"/>
                        <a:gd name="T38" fmla="*/ 45 w 161"/>
                        <a:gd name="T39" fmla="*/ 105 h 138"/>
                        <a:gd name="T40" fmla="*/ 40 w 161"/>
                        <a:gd name="T41" fmla="*/ 123 h 138"/>
                        <a:gd name="T42" fmla="*/ 31 w 161"/>
                        <a:gd name="T43" fmla="*/ 138 h 138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61"/>
                        <a:gd name="T67" fmla="*/ 0 h 138"/>
                        <a:gd name="T68" fmla="*/ 161 w 161"/>
                        <a:gd name="T69" fmla="*/ 138 h 138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66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>
                        <a:gd name="T0" fmla="*/ 48 w 123"/>
                        <a:gd name="T1" fmla="*/ 172 h 174"/>
                        <a:gd name="T2" fmla="*/ 31 w 123"/>
                        <a:gd name="T3" fmla="*/ 174 h 174"/>
                        <a:gd name="T4" fmla="*/ 9 w 123"/>
                        <a:gd name="T5" fmla="*/ 158 h 174"/>
                        <a:gd name="T6" fmla="*/ 0 w 123"/>
                        <a:gd name="T7" fmla="*/ 131 h 174"/>
                        <a:gd name="T8" fmla="*/ 4 w 123"/>
                        <a:gd name="T9" fmla="*/ 113 h 174"/>
                        <a:gd name="T10" fmla="*/ 29 w 123"/>
                        <a:gd name="T11" fmla="*/ 97 h 174"/>
                        <a:gd name="T12" fmla="*/ 46 w 123"/>
                        <a:gd name="T13" fmla="*/ 79 h 174"/>
                        <a:gd name="T14" fmla="*/ 46 w 123"/>
                        <a:gd name="T15" fmla="*/ 52 h 174"/>
                        <a:gd name="T16" fmla="*/ 59 w 123"/>
                        <a:gd name="T17" fmla="*/ 39 h 174"/>
                        <a:gd name="T18" fmla="*/ 90 w 123"/>
                        <a:gd name="T19" fmla="*/ 22 h 174"/>
                        <a:gd name="T20" fmla="*/ 106 w 123"/>
                        <a:gd name="T21" fmla="*/ 0 h 174"/>
                        <a:gd name="T22" fmla="*/ 121 w 123"/>
                        <a:gd name="T23" fmla="*/ 7 h 174"/>
                        <a:gd name="T24" fmla="*/ 123 w 123"/>
                        <a:gd name="T25" fmla="*/ 22 h 174"/>
                        <a:gd name="T26" fmla="*/ 105 w 123"/>
                        <a:gd name="T27" fmla="*/ 47 h 174"/>
                        <a:gd name="T28" fmla="*/ 84 w 123"/>
                        <a:gd name="T29" fmla="*/ 61 h 174"/>
                        <a:gd name="T30" fmla="*/ 86 w 123"/>
                        <a:gd name="T31" fmla="*/ 81 h 174"/>
                        <a:gd name="T32" fmla="*/ 90 w 123"/>
                        <a:gd name="T33" fmla="*/ 104 h 174"/>
                        <a:gd name="T34" fmla="*/ 68 w 123"/>
                        <a:gd name="T35" fmla="*/ 118 h 174"/>
                        <a:gd name="T36" fmla="*/ 59 w 123"/>
                        <a:gd name="T37" fmla="*/ 124 h 174"/>
                        <a:gd name="T38" fmla="*/ 51 w 123"/>
                        <a:gd name="T39" fmla="*/ 138 h 174"/>
                        <a:gd name="T40" fmla="*/ 50 w 123"/>
                        <a:gd name="T41" fmla="*/ 152 h 174"/>
                        <a:gd name="T42" fmla="*/ 48 w 123"/>
                        <a:gd name="T43" fmla="*/ 172 h 17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23"/>
                        <a:gd name="T67" fmla="*/ 0 h 174"/>
                        <a:gd name="T68" fmla="*/ 123 w 123"/>
                        <a:gd name="T69" fmla="*/ 174 h 17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4350" name="Group 20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4354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4355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grpSp>
              <p:nvGrpSpPr>
                <p:cNvPr id="14351" name="Group 23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4352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4353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</p:grpSp>
          <p:sp>
            <p:nvSpPr>
              <p:cNvPr id="14348" name="Oval 26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en-US" i="0"/>
              </a:p>
            </p:txBody>
          </p:sp>
        </p:grpSp>
        <p:sp>
          <p:nvSpPr>
            <p:cNvPr id="14345" name="Freeform 27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>
                <a:gd name="T0" fmla="*/ 194 w 446"/>
                <a:gd name="T1" fmla="*/ 93 h 375"/>
                <a:gd name="T2" fmla="*/ 183 w 446"/>
                <a:gd name="T3" fmla="*/ 57 h 375"/>
                <a:gd name="T4" fmla="*/ 164 w 446"/>
                <a:gd name="T5" fmla="*/ 22 h 375"/>
                <a:gd name="T6" fmla="*/ 131 w 446"/>
                <a:gd name="T7" fmla="*/ 0 h 375"/>
                <a:gd name="T8" fmla="*/ 93 w 446"/>
                <a:gd name="T9" fmla="*/ 0 h 375"/>
                <a:gd name="T10" fmla="*/ 54 w 446"/>
                <a:gd name="T11" fmla="*/ 13 h 375"/>
                <a:gd name="T12" fmla="*/ 2 w 446"/>
                <a:gd name="T13" fmla="*/ 57 h 375"/>
                <a:gd name="T14" fmla="*/ 0 w 446"/>
                <a:gd name="T15" fmla="*/ 79 h 375"/>
                <a:gd name="T16" fmla="*/ 16 w 446"/>
                <a:gd name="T17" fmla="*/ 115 h 375"/>
                <a:gd name="T18" fmla="*/ 68 w 446"/>
                <a:gd name="T19" fmla="*/ 159 h 375"/>
                <a:gd name="T20" fmla="*/ 68 w 446"/>
                <a:gd name="T21" fmla="*/ 177 h 375"/>
                <a:gd name="T22" fmla="*/ 46 w 446"/>
                <a:gd name="T23" fmla="*/ 203 h 375"/>
                <a:gd name="T24" fmla="*/ 49 w 446"/>
                <a:gd name="T25" fmla="*/ 225 h 375"/>
                <a:gd name="T26" fmla="*/ 63 w 446"/>
                <a:gd name="T27" fmla="*/ 234 h 375"/>
                <a:gd name="T28" fmla="*/ 80 w 446"/>
                <a:gd name="T29" fmla="*/ 243 h 375"/>
                <a:gd name="T30" fmla="*/ 80 w 446"/>
                <a:gd name="T31" fmla="*/ 265 h 375"/>
                <a:gd name="T32" fmla="*/ 52 w 446"/>
                <a:gd name="T33" fmla="*/ 305 h 375"/>
                <a:gd name="T34" fmla="*/ 54 w 446"/>
                <a:gd name="T35" fmla="*/ 322 h 375"/>
                <a:gd name="T36" fmla="*/ 82 w 446"/>
                <a:gd name="T37" fmla="*/ 344 h 375"/>
                <a:gd name="T38" fmla="*/ 123 w 446"/>
                <a:gd name="T39" fmla="*/ 327 h 375"/>
                <a:gd name="T40" fmla="*/ 142 w 446"/>
                <a:gd name="T41" fmla="*/ 331 h 375"/>
                <a:gd name="T42" fmla="*/ 189 w 446"/>
                <a:gd name="T43" fmla="*/ 340 h 375"/>
                <a:gd name="T44" fmla="*/ 232 w 446"/>
                <a:gd name="T45" fmla="*/ 366 h 375"/>
                <a:gd name="T46" fmla="*/ 259 w 446"/>
                <a:gd name="T47" fmla="*/ 375 h 375"/>
                <a:gd name="T48" fmla="*/ 355 w 446"/>
                <a:gd name="T49" fmla="*/ 356 h 375"/>
                <a:gd name="T50" fmla="*/ 446 w 446"/>
                <a:gd name="T51" fmla="*/ 273 h 375"/>
                <a:gd name="T52" fmla="*/ 408 w 446"/>
                <a:gd name="T53" fmla="*/ 349 h 375"/>
                <a:gd name="T54" fmla="*/ 325 w 446"/>
                <a:gd name="T55" fmla="*/ 364 h 375"/>
                <a:gd name="T56" fmla="*/ 431 w 446"/>
                <a:gd name="T57" fmla="*/ 303 h 375"/>
                <a:gd name="T58" fmla="*/ 393 w 446"/>
                <a:gd name="T59" fmla="*/ 273 h 375"/>
                <a:gd name="T60" fmla="*/ 281 w 446"/>
                <a:gd name="T61" fmla="*/ 260 h 375"/>
                <a:gd name="T62" fmla="*/ 197 w 446"/>
                <a:gd name="T63" fmla="*/ 247 h 375"/>
                <a:gd name="T64" fmla="*/ 153 w 446"/>
                <a:gd name="T65" fmla="*/ 238 h 375"/>
                <a:gd name="T66" fmla="*/ 161 w 446"/>
                <a:gd name="T67" fmla="*/ 221 h 375"/>
                <a:gd name="T68" fmla="*/ 186 w 446"/>
                <a:gd name="T69" fmla="*/ 199 h 375"/>
                <a:gd name="T70" fmla="*/ 180 w 446"/>
                <a:gd name="T71" fmla="*/ 172 h 375"/>
                <a:gd name="T72" fmla="*/ 156 w 446"/>
                <a:gd name="T73" fmla="*/ 146 h 375"/>
                <a:gd name="T74" fmla="*/ 156 w 446"/>
                <a:gd name="T75" fmla="*/ 124 h 375"/>
                <a:gd name="T76" fmla="*/ 169 w 446"/>
                <a:gd name="T77" fmla="*/ 75 h 375"/>
                <a:gd name="T78" fmla="*/ 147 w 446"/>
                <a:gd name="T79" fmla="*/ 167 h 3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46"/>
                <a:gd name="T121" fmla="*/ 0 h 375"/>
                <a:gd name="T122" fmla="*/ 446 w 446"/>
                <a:gd name="T123" fmla="*/ 375 h 37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Freeform 28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>
                <a:gd name="T0" fmla="*/ 88 w 470"/>
                <a:gd name="T1" fmla="*/ 0 h 320"/>
                <a:gd name="T2" fmla="*/ 48 w 470"/>
                <a:gd name="T3" fmla="*/ 9 h 320"/>
                <a:gd name="T4" fmla="*/ 13 w 470"/>
                <a:gd name="T5" fmla="*/ 77 h 320"/>
                <a:gd name="T6" fmla="*/ 0 w 470"/>
                <a:gd name="T7" fmla="*/ 133 h 320"/>
                <a:gd name="T8" fmla="*/ 8 w 470"/>
                <a:gd name="T9" fmla="*/ 133 h 320"/>
                <a:gd name="T10" fmla="*/ 19 w 470"/>
                <a:gd name="T11" fmla="*/ 124 h 320"/>
                <a:gd name="T12" fmla="*/ 31 w 470"/>
                <a:gd name="T13" fmla="*/ 133 h 320"/>
                <a:gd name="T14" fmla="*/ 25 w 470"/>
                <a:gd name="T15" fmla="*/ 152 h 320"/>
                <a:gd name="T16" fmla="*/ 17 w 470"/>
                <a:gd name="T17" fmla="*/ 181 h 320"/>
                <a:gd name="T18" fmla="*/ 23 w 470"/>
                <a:gd name="T19" fmla="*/ 206 h 320"/>
                <a:gd name="T20" fmla="*/ 35 w 470"/>
                <a:gd name="T21" fmla="*/ 200 h 320"/>
                <a:gd name="T22" fmla="*/ 40 w 470"/>
                <a:gd name="T23" fmla="*/ 220 h 320"/>
                <a:gd name="T24" fmla="*/ 35 w 470"/>
                <a:gd name="T25" fmla="*/ 253 h 320"/>
                <a:gd name="T26" fmla="*/ 40 w 470"/>
                <a:gd name="T27" fmla="*/ 301 h 320"/>
                <a:gd name="T28" fmla="*/ 48 w 470"/>
                <a:gd name="T29" fmla="*/ 320 h 320"/>
                <a:gd name="T30" fmla="*/ 65 w 470"/>
                <a:gd name="T31" fmla="*/ 320 h 320"/>
                <a:gd name="T32" fmla="*/ 88 w 470"/>
                <a:gd name="T33" fmla="*/ 306 h 320"/>
                <a:gd name="T34" fmla="*/ 103 w 470"/>
                <a:gd name="T35" fmla="*/ 301 h 320"/>
                <a:gd name="T36" fmla="*/ 111 w 470"/>
                <a:gd name="T37" fmla="*/ 291 h 320"/>
                <a:gd name="T38" fmla="*/ 132 w 470"/>
                <a:gd name="T39" fmla="*/ 282 h 320"/>
                <a:gd name="T40" fmla="*/ 178 w 470"/>
                <a:gd name="T41" fmla="*/ 291 h 320"/>
                <a:gd name="T42" fmla="*/ 195 w 470"/>
                <a:gd name="T43" fmla="*/ 301 h 320"/>
                <a:gd name="T44" fmla="*/ 204 w 470"/>
                <a:gd name="T45" fmla="*/ 277 h 320"/>
                <a:gd name="T46" fmla="*/ 394 w 470"/>
                <a:gd name="T47" fmla="*/ 264 h 320"/>
                <a:gd name="T48" fmla="*/ 470 w 470"/>
                <a:gd name="T49" fmla="*/ 219 h 320"/>
                <a:gd name="T50" fmla="*/ 341 w 470"/>
                <a:gd name="T51" fmla="*/ 205 h 320"/>
                <a:gd name="T52" fmla="*/ 265 w 470"/>
                <a:gd name="T53" fmla="*/ 205 h 320"/>
                <a:gd name="T54" fmla="*/ 197 w 470"/>
                <a:gd name="T55" fmla="*/ 205 h 320"/>
                <a:gd name="T56" fmla="*/ 181 w 470"/>
                <a:gd name="T57" fmla="*/ 177 h 320"/>
                <a:gd name="T58" fmla="*/ 135 w 470"/>
                <a:gd name="T59" fmla="*/ 177 h 320"/>
                <a:gd name="T60" fmla="*/ 120 w 470"/>
                <a:gd name="T61" fmla="*/ 172 h 320"/>
                <a:gd name="T62" fmla="*/ 101 w 470"/>
                <a:gd name="T63" fmla="*/ 162 h 320"/>
                <a:gd name="T64" fmla="*/ 94 w 470"/>
                <a:gd name="T65" fmla="*/ 143 h 320"/>
                <a:gd name="T66" fmla="*/ 97 w 470"/>
                <a:gd name="T67" fmla="*/ 124 h 320"/>
                <a:gd name="T68" fmla="*/ 93 w 470"/>
                <a:gd name="T69" fmla="*/ 106 h 320"/>
                <a:gd name="T70" fmla="*/ 84 w 470"/>
                <a:gd name="T71" fmla="*/ 91 h 320"/>
                <a:gd name="T72" fmla="*/ 90 w 470"/>
                <a:gd name="T73" fmla="*/ 67 h 320"/>
                <a:gd name="T74" fmla="*/ 107 w 470"/>
                <a:gd name="T75" fmla="*/ 52 h 320"/>
                <a:gd name="T76" fmla="*/ 105 w 470"/>
                <a:gd name="T77" fmla="*/ 29 h 320"/>
                <a:gd name="T78" fmla="*/ 88 w 470"/>
                <a:gd name="T79" fmla="*/ 0 h 32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70"/>
                <a:gd name="T121" fmla="*/ 0 h 320"/>
                <a:gd name="T122" fmla="*/ 470 w 470"/>
                <a:gd name="T123" fmla="*/ 320 h 32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4925" name="AutoShape 29"/>
          <p:cNvSpPr>
            <a:spLocks noChangeArrowheads="1"/>
          </p:cNvSpPr>
          <p:nvPr/>
        </p:nvSpPr>
        <p:spPr bwMode="auto">
          <a:xfrm>
            <a:off x="2743200" y="2819400"/>
            <a:ext cx="4648200" cy="2895600"/>
          </a:xfrm>
          <a:prstGeom prst="wedgeRectCallout">
            <a:avLst>
              <a:gd name="adj1" fmla="val -72130"/>
              <a:gd name="adj2" fmla="val -46329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CC00FF"/>
              </a:solidFill>
            </a:endParaRPr>
          </a:p>
        </p:txBody>
      </p:sp>
      <p:sp>
        <p:nvSpPr>
          <p:cNvPr id="464926" name="Text Box 30"/>
          <p:cNvSpPr txBox="1">
            <a:spLocks noChangeArrowheads="1"/>
          </p:cNvSpPr>
          <p:nvPr/>
        </p:nvSpPr>
        <p:spPr bwMode="auto">
          <a:xfrm>
            <a:off x="2743200" y="2895600"/>
            <a:ext cx="61722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i="0"/>
              <a:t> Study the solutions. 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i="0"/>
              <a:t> Understand the solutions. 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i="0"/>
              <a:t> Memorize the solutions. 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i="0"/>
              <a:t> The questions on the tests </a:t>
            </a:r>
            <a:br>
              <a:rPr lang="en-US" altLang="en-US" i="0"/>
            </a:br>
            <a:r>
              <a:rPr lang="en-US" altLang="en-US" i="0"/>
              <a:t>     will be different. 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i="0"/>
              <a:t> But the answers </a:t>
            </a:r>
            <a:br>
              <a:rPr lang="en-US" altLang="en-US" i="0"/>
            </a:br>
            <a:r>
              <a:rPr lang="en-US" altLang="en-US" i="0"/>
              <a:t>     will be surprisingly close.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4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4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4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4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4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4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49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49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49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49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49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649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899" grpId="0" animBg="1"/>
      <p:bldP spid="46492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j01161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209800"/>
            <a:ext cx="26320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2131" name="AutoShape 3"/>
          <p:cNvSpPr>
            <a:spLocks noChangeArrowheads="1"/>
          </p:cNvSpPr>
          <p:nvPr/>
        </p:nvSpPr>
        <p:spPr bwMode="auto">
          <a:xfrm>
            <a:off x="2590800" y="1219200"/>
            <a:ext cx="5791200" cy="762000"/>
          </a:xfrm>
          <a:prstGeom prst="wedgeRoundRectCallout">
            <a:avLst>
              <a:gd name="adj1" fmla="val -65079"/>
              <a:gd name="adj2" fmla="val 157083"/>
              <a:gd name="adj3" fmla="val 16667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200" i="0"/>
              <a:t>Please interact with me in class.</a:t>
            </a:r>
          </a:p>
          <a:p>
            <a:pPr eaLnBrk="1" hangingPunct="1"/>
            <a:endParaRPr lang="en-US" altLang="en-US" sz="3200" i="0"/>
          </a:p>
          <a:p>
            <a:pPr eaLnBrk="1" hangingPunct="1"/>
            <a:endParaRPr lang="en-US" altLang="en-US" sz="3200" i="0"/>
          </a:p>
        </p:txBody>
      </p:sp>
      <p:grpSp>
        <p:nvGrpSpPr>
          <p:cNvPr id="15364" name="Group 5"/>
          <p:cNvGrpSpPr>
            <a:grpSpLocks/>
          </p:cNvGrpSpPr>
          <p:nvPr/>
        </p:nvGrpSpPr>
        <p:grpSpPr bwMode="auto">
          <a:xfrm flipH="1">
            <a:off x="7483475" y="3114675"/>
            <a:ext cx="1660525" cy="3743325"/>
            <a:chOff x="864" y="465"/>
            <a:chExt cx="1046" cy="2358"/>
          </a:xfrm>
        </p:grpSpPr>
        <p:grpSp>
          <p:nvGrpSpPr>
            <p:cNvPr id="15368" name="Group 6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15371" name="Group 7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15373" name="Group 8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5380" name="Freeform 9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>
                      <a:gd name="T0" fmla="*/ 7 w 304"/>
                      <a:gd name="T1" fmla="*/ 174 h 566"/>
                      <a:gd name="T2" fmla="*/ 18 w 304"/>
                      <a:gd name="T3" fmla="*/ 122 h 566"/>
                      <a:gd name="T4" fmla="*/ 42 w 304"/>
                      <a:gd name="T5" fmla="*/ 83 h 566"/>
                      <a:gd name="T6" fmla="*/ 81 w 304"/>
                      <a:gd name="T7" fmla="*/ 45 h 566"/>
                      <a:gd name="T8" fmla="*/ 148 w 304"/>
                      <a:gd name="T9" fmla="*/ 7 h 566"/>
                      <a:gd name="T10" fmla="*/ 205 w 304"/>
                      <a:gd name="T11" fmla="*/ 0 h 566"/>
                      <a:gd name="T12" fmla="*/ 255 w 304"/>
                      <a:gd name="T13" fmla="*/ 10 h 566"/>
                      <a:gd name="T14" fmla="*/ 290 w 304"/>
                      <a:gd name="T15" fmla="*/ 31 h 566"/>
                      <a:gd name="T16" fmla="*/ 304 w 304"/>
                      <a:gd name="T17" fmla="*/ 59 h 566"/>
                      <a:gd name="T18" fmla="*/ 304 w 304"/>
                      <a:gd name="T19" fmla="*/ 87 h 566"/>
                      <a:gd name="T20" fmla="*/ 290 w 304"/>
                      <a:gd name="T21" fmla="*/ 118 h 566"/>
                      <a:gd name="T22" fmla="*/ 262 w 304"/>
                      <a:gd name="T23" fmla="*/ 146 h 566"/>
                      <a:gd name="T24" fmla="*/ 223 w 304"/>
                      <a:gd name="T25" fmla="*/ 181 h 566"/>
                      <a:gd name="T26" fmla="*/ 201 w 304"/>
                      <a:gd name="T27" fmla="*/ 215 h 566"/>
                      <a:gd name="T28" fmla="*/ 194 w 304"/>
                      <a:gd name="T29" fmla="*/ 240 h 566"/>
                      <a:gd name="T30" fmla="*/ 194 w 304"/>
                      <a:gd name="T31" fmla="*/ 260 h 566"/>
                      <a:gd name="T32" fmla="*/ 205 w 304"/>
                      <a:gd name="T33" fmla="*/ 295 h 566"/>
                      <a:gd name="T34" fmla="*/ 230 w 304"/>
                      <a:gd name="T35" fmla="*/ 344 h 566"/>
                      <a:gd name="T36" fmla="*/ 247 w 304"/>
                      <a:gd name="T37" fmla="*/ 399 h 566"/>
                      <a:gd name="T38" fmla="*/ 251 w 304"/>
                      <a:gd name="T39" fmla="*/ 438 h 566"/>
                      <a:gd name="T40" fmla="*/ 244 w 304"/>
                      <a:gd name="T41" fmla="*/ 479 h 566"/>
                      <a:gd name="T42" fmla="*/ 233 w 304"/>
                      <a:gd name="T43" fmla="*/ 510 h 566"/>
                      <a:gd name="T44" fmla="*/ 201 w 304"/>
                      <a:gd name="T45" fmla="*/ 545 h 566"/>
                      <a:gd name="T46" fmla="*/ 173 w 304"/>
                      <a:gd name="T47" fmla="*/ 559 h 566"/>
                      <a:gd name="T48" fmla="*/ 141 w 304"/>
                      <a:gd name="T49" fmla="*/ 566 h 566"/>
                      <a:gd name="T50" fmla="*/ 113 w 304"/>
                      <a:gd name="T51" fmla="*/ 563 h 566"/>
                      <a:gd name="T52" fmla="*/ 92 w 304"/>
                      <a:gd name="T53" fmla="*/ 549 h 566"/>
                      <a:gd name="T54" fmla="*/ 67 w 304"/>
                      <a:gd name="T55" fmla="*/ 521 h 566"/>
                      <a:gd name="T56" fmla="*/ 42 w 304"/>
                      <a:gd name="T57" fmla="*/ 472 h 566"/>
                      <a:gd name="T58" fmla="*/ 14 w 304"/>
                      <a:gd name="T59" fmla="*/ 392 h 566"/>
                      <a:gd name="T60" fmla="*/ 4 w 304"/>
                      <a:gd name="T61" fmla="*/ 333 h 566"/>
                      <a:gd name="T62" fmla="*/ 0 w 304"/>
                      <a:gd name="T63" fmla="*/ 257 h 566"/>
                      <a:gd name="T64" fmla="*/ 0 w 304"/>
                      <a:gd name="T65" fmla="*/ 222 h 566"/>
                      <a:gd name="T66" fmla="*/ 7 w 304"/>
                      <a:gd name="T67" fmla="*/ 174 h 56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304"/>
                      <a:gd name="T103" fmla="*/ 0 h 566"/>
                      <a:gd name="T104" fmla="*/ 304 w 304"/>
                      <a:gd name="T105" fmla="*/ 566 h 566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81" name="Freeform 10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>
                      <a:gd name="T0" fmla="*/ 25 w 249"/>
                      <a:gd name="T1" fmla="*/ 65 h 572"/>
                      <a:gd name="T2" fmla="*/ 7 w 249"/>
                      <a:gd name="T3" fmla="*/ 44 h 572"/>
                      <a:gd name="T4" fmla="*/ 0 w 249"/>
                      <a:gd name="T5" fmla="*/ 27 h 572"/>
                      <a:gd name="T6" fmla="*/ 11 w 249"/>
                      <a:gd name="T7" fmla="*/ 7 h 572"/>
                      <a:gd name="T8" fmla="*/ 28 w 249"/>
                      <a:gd name="T9" fmla="*/ 0 h 572"/>
                      <a:gd name="T10" fmla="*/ 60 w 249"/>
                      <a:gd name="T11" fmla="*/ 0 h 572"/>
                      <a:gd name="T12" fmla="*/ 96 w 249"/>
                      <a:gd name="T13" fmla="*/ 24 h 572"/>
                      <a:gd name="T14" fmla="*/ 132 w 249"/>
                      <a:gd name="T15" fmla="*/ 61 h 572"/>
                      <a:gd name="T16" fmla="*/ 192 w 249"/>
                      <a:gd name="T17" fmla="*/ 140 h 572"/>
                      <a:gd name="T18" fmla="*/ 231 w 249"/>
                      <a:gd name="T19" fmla="*/ 204 h 572"/>
                      <a:gd name="T20" fmla="*/ 249 w 249"/>
                      <a:gd name="T21" fmla="*/ 255 h 572"/>
                      <a:gd name="T22" fmla="*/ 245 w 249"/>
                      <a:gd name="T23" fmla="*/ 283 h 572"/>
                      <a:gd name="T24" fmla="*/ 224 w 249"/>
                      <a:gd name="T25" fmla="*/ 320 h 572"/>
                      <a:gd name="T26" fmla="*/ 181 w 249"/>
                      <a:gd name="T27" fmla="*/ 347 h 572"/>
                      <a:gd name="T28" fmla="*/ 110 w 249"/>
                      <a:gd name="T29" fmla="*/ 371 h 572"/>
                      <a:gd name="T30" fmla="*/ 75 w 249"/>
                      <a:gd name="T31" fmla="*/ 395 h 572"/>
                      <a:gd name="T32" fmla="*/ 60 w 249"/>
                      <a:gd name="T33" fmla="*/ 415 h 572"/>
                      <a:gd name="T34" fmla="*/ 68 w 249"/>
                      <a:gd name="T35" fmla="*/ 436 h 572"/>
                      <a:gd name="T36" fmla="*/ 107 w 249"/>
                      <a:gd name="T37" fmla="*/ 456 h 572"/>
                      <a:gd name="T38" fmla="*/ 139 w 249"/>
                      <a:gd name="T39" fmla="*/ 497 h 572"/>
                      <a:gd name="T40" fmla="*/ 153 w 249"/>
                      <a:gd name="T41" fmla="*/ 538 h 572"/>
                      <a:gd name="T42" fmla="*/ 149 w 249"/>
                      <a:gd name="T43" fmla="*/ 558 h 572"/>
                      <a:gd name="T44" fmla="*/ 117 w 249"/>
                      <a:gd name="T45" fmla="*/ 572 h 572"/>
                      <a:gd name="T46" fmla="*/ 107 w 249"/>
                      <a:gd name="T47" fmla="*/ 572 h 572"/>
                      <a:gd name="T48" fmla="*/ 92 w 249"/>
                      <a:gd name="T49" fmla="*/ 535 h 572"/>
                      <a:gd name="T50" fmla="*/ 85 w 249"/>
                      <a:gd name="T51" fmla="*/ 494 h 572"/>
                      <a:gd name="T52" fmla="*/ 64 w 249"/>
                      <a:gd name="T53" fmla="*/ 463 h 572"/>
                      <a:gd name="T54" fmla="*/ 32 w 249"/>
                      <a:gd name="T55" fmla="*/ 446 h 572"/>
                      <a:gd name="T56" fmla="*/ 21 w 249"/>
                      <a:gd name="T57" fmla="*/ 426 h 572"/>
                      <a:gd name="T58" fmla="*/ 25 w 249"/>
                      <a:gd name="T59" fmla="*/ 405 h 572"/>
                      <a:gd name="T60" fmla="*/ 53 w 249"/>
                      <a:gd name="T61" fmla="*/ 371 h 572"/>
                      <a:gd name="T62" fmla="*/ 107 w 249"/>
                      <a:gd name="T63" fmla="*/ 351 h 572"/>
                      <a:gd name="T64" fmla="*/ 157 w 249"/>
                      <a:gd name="T65" fmla="*/ 320 h 572"/>
                      <a:gd name="T66" fmla="*/ 196 w 249"/>
                      <a:gd name="T67" fmla="*/ 286 h 572"/>
                      <a:gd name="T68" fmla="*/ 210 w 249"/>
                      <a:gd name="T69" fmla="*/ 252 h 572"/>
                      <a:gd name="T70" fmla="*/ 206 w 249"/>
                      <a:gd name="T71" fmla="*/ 238 h 572"/>
                      <a:gd name="T72" fmla="*/ 189 w 249"/>
                      <a:gd name="T73" fmla="*/ 208 h 572"/>
                      <a:gd name="T74" fmla="*/ 157 w 249"/>
                      <a:gd name="T75" fmla="*/ 163 h 572"/>
                      <a:gd name="T76" fmla="*/ 121 w 249"/>
                      <a:gd name="T77" fmla="*/ 136 h 572"/>
                      <a:gd name="T78" fmla="*/ 82 w 249"/>
                      <a:gd name="T79" fmla="*/ 106 h 572"/>
                      <a:gd name="T80" fmla="*/ 53 w 249"/>
                      <a:gd name="T81" fmla="*/ 89 h 572"/>
                      <a:gd name="T82" fmla="*/ 25 w 249"/>
                      <a:gd name="T83" fmla="*/ 65 h 572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w 249"/>
                      <a:gd name="T127" fmla="*/ 0 h 572"/>
                      <a:gd name="T128" fmla="*/ 249 w 249"/>
                      <a:gd name="T129" fmla="*/ 572 h 572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T126" t="T127" r="T128" b="T129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82" name="Freeform 11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>
                      <a:gd name="T0" fmla="*/ 151 w 362"/>
                      <a:gd name="T1" fmla="*/ 35 h 499"/>
                      <a:gd name="T2" fmla="*/ 221 w 362"/>
                      <a:gd name="T3" fmla="*/ 0 h 499"/>
                      <a:gd name="T4" fmla="*/ 281 w 362"/>
                      <a:gd name="T5" fmla="*/ 0 h 499"/>
                      <a:gd name="T6" fmla="*/ 344 w 362"/>
                      <a:gd name="T7" fmla="*/ 14 h 499"/>
                      <a:gd name="T8" fmla="*/ 362 w 362"/>
                      <a:gd name="T9" fmla="*/ 35 h 499"/>
                      <a:gd name="T10" fmla="*/ 351 w 362"/>
                      <a:gd name="T11" fmla="*/ 59 h 499"/>
                      <a:gd name="T12" fmla="*/ 334 w 362"/>
                      <a:gd name="T13" fmla="*/ 91 h 499"/>
                      <a:gd name="T14" fmla="*/ 302 w 362"/>
                      <a:gd name="T15" fmla="*/ 87 h 499"/>
                      <a:gd name="T16" fmla="*/ 274 w 362"/>
                      <a:gd name="T17" fmla="*/ 77 h 499"/>
                      <a:gd name="T18" fmla="*/ 253 w 362"/>
                      <a:gd name="T19" fmla="*/ 63 h 499"/>
                      <a:gd name="T20" fmla="*/ 232 w 362"/>
                      <a:gd name="T21" fmla="*/ 59 h 499"/>
                      <a:gd name="T22" fmla="*/ 193 w 362"/>
                      <a:gd name="T23" fmla="*/ 70 h 499"/>
                      <a:gd name="T24" fmla="*/ 137 w 362"/>
                      <a:gd name="T25" fmla="*/ 94 h 499"/>
                      <a:gd name="T26" fmla="*/ 91 w 362"/>
                      <a:gd name="T27" fmla="*/ 136 h 499"/>
                      <a:gd name="T28" fmla="*/ 70 w 362"/>
                      <a:gd name="T29" fmla="*/ 164 h 499"/>
                      <a:gd name="T30" fmla="*/ 60 w 362"/>
                      <a:gd name="T31" fmla="*/ 185 h 499"/>
                      <a:gd name="T32" fmla="*/ 60 w 362"/>
                      <a:gd name="T33" fmla="*/ 202 h 499"/>
                      <a:gd name="T34" fmla="*/ 74 w 362"/>
                      <a:gd name="T35" fmla="*/ 220 h 499"/>
                      <a:gd name="T36" fmla="*/ 116 w 362"/>
                      <a:gd name="T37" fmla="*/ 248 h 499"/>
                      <a:gd name="T38" fmla="*/ 155 w 362"/>
                      <a:gd name="T39" fmla="*/ 286 h 499"/>
                      <a:gd name="T40" fmla="*/ 179 w 362"/>
                      <a:gd name="T41" fmla="*/ 325 h 499"/>
                      <a:gd name="T42" fmla="*/ 193 w 362"/>
                      <a:gd name="T43" fmla="*/ 352 h 499"/>
                      <a:gd name="T44" fmla="*/ 186 w 362"/>
                      <a:gd name="T45" fmla="*/ 370 h 499"/>
                      <a:gd name="T46" fmla="*/ 169 w 362"/>
                      <a:gd name="T47" fmla="*/ 387 h 499"/>
                      <a:gd name="T48" fmla="*/ 134 w 362"/>
                      <a:gd name="T49" fmla="*/ 398 h 499"/>
                      <a:gd name="T50" fmla="*/ 95 w 362"/>
                      <a:gd name="T51" fmla="*/ 412 h 499"/>
                      <a:gd name="T52" fmla="*/ 77 w 362"/>
                      <a:gd name="T53" fmla="*/ 433 h 499"/>
                      <a:gd name="T54" fmla="*/ 81 w 362"/>
                      <a:gd name="T55" fmla="*/ 468 h 499"/>
                      <a:gd name="T56" fmla="*/ 53 w 362"/>
                      <a:gd name="T57" fmla="*/ 499 h 499"/>
                      <a:gd name="T58" fmla="*/ 39 w 362"/>
                      <a:gd name="T59" fmla="*/ 489 h 499"/>
                      <a:gd name="T60" fmla="*/ 42 w 362"/>
                      <a:gd name="T61" fmla="*/ 429 h 499"/>
                      <a:gd name="T62" fmla="*/ 67 w 362"/>
                      <a:gd name="T63" fmla="*/ 398 h 499"/>
                      <a:gd name="T64" fmla="*/ 102 w 362"/>
                      <a:gd name="T65" fmla="*/ 373 h 499"/>
                      <a:gd name="T66" fmla="*/ 137 w 362"/>
                      <a:gd name="T67" fmla="*/ 359 h 499"/>
                      <a:gd name="T68" fmla="*/ 155 w 362"/>
                      <a:gd name="T69" fmla="*/ 352 h 499"/>
                      <a:gd name="T70" fmla="*/ 158 w 362"/>
                      <a:gd name="T71" fmla="*/ 342 h 499"/>
                      <a:gd name="T72" fmla="*/ 148 w 362"/>
                      <a:gd name="T73" fmla="*/ 325 h 499"/>
                      <a:gd name="T74" fmla="*/ 112 w 362"/>
                      <a:gd name="T75" fmla="*/ 290 h 499"/>
                      <a:gd name="T76" fmla="*/ 70 w 362"/>
                      <a:gd name="T77" fmla="*/ 262 h 499"/>
                      <a:gd name="T78" fmla="*/ 35 w 362"/>
                      <a:gd name="T79" fmla="*/ 241 h 499"/>
                      <a:gd name="T80" fmla="*/ 7 w 362"/>
                      <a:gd name="T81" fmla="*/ 220 h 499"/>
                      <a:gd name="T82" fmla="*/ 0 w 362"/>
                      <a:gd name="T83" fmla="*/ 195 h 499"/>
                      <a:gd name="T84" fmla="*/ 18 w 362"/>
                      <a:gd name="T85" fmla="*/ 157 h 499"/>
                      <a:gd name="T86" fmla="*/ 56 w 362"/>
                      <a:gd name="T87" fmla="*/ 108 h 499"/>
                      <a:gd name="T88" fmla="*/ 95 w 362"/>
                      <a:gd name="T89" fmla="*/ 70 h 499"/>
                      <a:gd name="T90" fmla="*/ 123 w 362"/>
                      <a:gd name="T91" fmla="*/ 52 h 499"/>
                      <a:gd name="T92" fmla="*/ 151 w 362"/>
                      <a:gd name="T93" fmla="*/ 35 h 499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362"/>
                      <a:gd name="T142" fmla="*/ 0 h 499"/>
                      <a:gd name="T143" fmla="*/ 362 w 362"/>
                      <a:gd name="T144" fmla="*/ 499 h 499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83" name="Freeform 12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>
                      <a:gd name="T0" fmla="*/ 132 w 229"/>
                      <a:gd name="T1" fmla="*/ 69 h 840"/>
                      <a:gd name="T2" fmla="*/ 136 w 229"/>
                      <a:gd name="T3" fmla="*/ 21 h 840"/>
                      <a:gd name="T4" fmla="*/ 168 w 229"/>
                      <a:gd name="T5" fmla="*/ 0 h 840"/>
                      <a:gd name="T6" fmla="*/ 204 w 229"/>
                      <a:gd name="T7" fmla="*/ 3 h 840"/>
                      <a:gd name="T8" fmla="*/ 225 w 229"/>
                      <a:gd name="T9" fmla="*/ 21 h 840"/>
                      <a:gd name="T10" fmla="*/ 229 w 229"/>
                      <a:gd name="T11" fmla="*/ 90 h 840"/>
                      <a:gd name="T12" fmla="*/ 218 w 229"/>
                      <a:gd name="T13" fmla="*/ 266 h 840"/>
                      <a:gd name="T14" fmla="*/ 204 w 229"/>
                      <a:gd name="T15" fmla="*/ 373 h 840"/>
                      <a:gd name="T16" fmla="*/ 222 w 229"/>
                      <a:gd name="T17" fmla="*/ 460 h 840"/>
                      <a:gd name="T18" fmla="*/ 225 w 229"/>
                      <a:gd name="T19" fmla="*/ 546 h 840"/>
                      <a:gd name="T20" fmla="*/ 215 w 229"/>
                      <a:gd name="T21" fmla="*/ 633 h 840"/>
                      <a:gd name="T22" fmla="*/ 197 w 229"/>
                      <a:gd name="T23" fmla="*/ 743 h 840"/>
                      <a:gd name="T24" fmla="*/ 204 w 229"/>
                      <a:gd name="T25" fmla="*/ 802 h 840"/>
                      <a:gd name="T26" fmla="*/ 186 w 229"/>
                      <a:gd name="T27" fmla="*/ 812 h 840"/>
                      <a:gd name="T28" fmla="*/ 72 w 229"/>
                      <a:gd name="T29" fmla="*/ 833 h 840"/>
                      <a:gd name="T30" fmla="*/ 43 w 229"/>
                      <a:gd name="T31" fmla="*/ 840 h 840"/>
                      <a:gd name="T32" fmla="*/ 0 w 229"/>
                      <a:gd name="T33" fmla="*/ 816 h 840"/>
                      <a:gd name="T34" fmla="*/ 0 w 229"/>
                      <a:gd name="T35" fmla="*/ 802 h 840"/>
                      <a:gd name="T36" fmla="*/ 125 w 229"/>
                      <a:gd name="T37" fmla="*/ 795 h 840"/>
                      <a:gd name="T38" fmla="*/ 168 w 229"/>
                      <a:gd name="T39" fmla="*/ 778 h 840"/>
                      <a:gd name="T40" fmla="*/ 172 w 229"/>
                      <a:gd name="T41" fmla="*/ 740 h 840"/>
                      <a:gd name="T42" fmla="*/ 175 w 229"/>
                      <a:gd name="T43" fmla="*/ 622 h 840"/>
                      <a:gd name="T44" fmla="*/ 165 w 229"/>
                      <a:gd name="T45" fmla="*/ 525 h 840"/>
                      <a:gd name="T46" fmla="*/ 154 w 229"/>
                      <a:gd name="T47" fmla="*/ 408 h 840"/>
                      <a:gd name="T48" fmla="*/ 157 w 229"/>
                      <a:gd name="T49" fmla="*/ 335 h 840"/>
                      <a:gd name="T50" fmla="*/ 165 w 229"/>
                      <a:gd name="T51" fmla="*/ 242 h 840"/>
                      <a:gd name="T52" fmla="*/ 147 w 229"/>
                      <a:gd name="T53" fmla="*/ 152 h 840"/>
                      <a:gd name="T54" fmla="*/ 132 w 229"/>
                      <a:gd name="T55" fmla="*/ 69 h 840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w 229"/>
                      <a:gd name="T85" fmla="*/ 0 h 840"/>
                      <a:gd name="T86" fmla="*/ 229 w 229"/>
                      <a:gd name="T87" fmla="*/ 840 h 840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T84" t="T85" r="T86" b="T87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84" name="Freeform 13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>
                      <a:gd name="T0" fmla="*/ 212 w 447"/>
                      <a:gd name="T1" fmla="*/ 268 h 658"/>
                      <a:gd name="T2" fmla="*/ 212 w 447"/>
                      <a:gd name="T3" fmla="*/ 233 h 658"/>
                      <a:gd name="T4" fmla="*/ 230 w 447"/>
                      <a:gd name="T5" fmla="*/ 174 h 658"/>
                      <a:gd name="T6" fmla="*/ 284 w 447"/>
                      <a:gd name="T7" fmla="*/ 80 h 658"/>
                      <a:gd name="T8" fmla="*/ 370 w 447"/>
                      <a:gd name="T9" fmla="*/ 0 h 658"/>
                      <a:gd name="T10" fmla="*/ 424 w 447"/>
                      <a:gd name="T11" fmla="*/ 0 h 658"/>
                      <a:gd name="T12" fmla="*/ 447 w 447"/>
                      <a:gd name="T13" fmla="*/ 38 h 658"/>
                      <a:gd name="T14" fmla="*/ 415 w 447"/>
                      <a:gd name="T15" fmla="*/ 91 h 658"/>
                      <a:gd name="T16" fmla="*/ 348 w 447"/>
                      <a:gd name="T17" fmla="*/ 129 h 658"/>
                      <a:gd name="T18" fmla="*/ 307 w 447"/>
                      <a:gd name="T19" fmla="*/ 167 h 658"/>
                      <a:gd name="T20" fmla="*/ 266 w 447"/>
                      <a:gd name="T21" fmla="*/ 223 h 658"/>
                      <a:gd name="T22" fmla="*/ 257 w 447"/>
                      <a:gd name="T23" fmla="*/ 261 h 658"/>
                      <a:gd name="T24" fmla="*/ 262 w 447"/>
                      <a:gd name="T25" fmla="*/ 303 h 658"/>
                      <a:gd name="T26" fmla="*/ 284 w 447"/>
                      <a:gd name="T27" fmla="*/ 373 h 658"/>
                      <a:gd name="T28" fmla="*/ 289 w 447"/>
                      <a:gd name="T29" fmla="*/ 449 h 658"/>
                      <a:gd name="T30" fmla="*/ 280 w 447"/>
                      <a:gd name="T31" fmla="*/ 547 h 658"/>
                      <a:gd name="T32" fmla="*/ 257 w 447"/>
                      <a:gd name="T33" fmla="*/ 616 h 658"/>
                      <a:gd name="T34" fmla="*/ 217 w 447"/>
                      <a:gd name="T35" fmla="*/ 658 h 658"/>
                      <a:gd name="T36" fmla="*/ 190 w 447"/>
                      <a:gd name="T37" fmla="*/ 658 h 658"/>
                      <a:gd name="T38" fmla="*/ 104 w 447"/>
                      <a:gd name="T39" fmla="*/ 637 h 658"/>
                      <a:gd name="T40" fmla="*/ 27 w 447"/>
                      <a:gd name="T41" fmla="*/ 634 h 658"/>
                      <a:gd name="T42" fmla="*/ 0 w 447"/>
                      <a:gd name="T43" fmla="*/ 620 h 658"/>
                      <a:gd name="T44" fmla="*/ 50 w 447"/>
                      <a:gd name="T45" fmla="*/ 606 h 658"/>
                      <a:gd name="T46" fmla="*/ 131 w 447"/>
                      <a:gd name="T47" fmla="*/ 609 h 658"/>
                      <a:gd name="T48" fmla="*/ 181 w 447"/>
                      <a:gd name="T49" fmla="*/ 623 h 658"/>
                      <a:gd name="T50" fmla="*/ 212 w 447"/>
                      <a:gd name="T51" fmla="*/ 613 h 658"/>
                      <a:gd name="T52" fmla="*/ 244 w 447"/>
                      <a:gd name="T53" fmla="*/ 557 h 658"/>
                      <a:gd name="T54" fmla="*/ 248 w 447"/>
                      <a:gd name="T55" fmla="*/ 477 h 658"/>
                      <a:gd name="T56" fmla="*/ 239 w 447"/>
                      <a:gd name="T57" fmla="*/ 404 h 658"/>
                      <a:gd name="T58" fmla="*/ 212 w 447"/>
                      <a:gd name="T59" fmla="*/ 317 h 658"/>
                      <a:gd name="T60" fmla="*/ 212 w 447"/>
                      <a:gd name="T61" fmla="*/ 268 h 658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w 447"/>
                      <a:gd name="T94" fmla="*/ 0 h 658"/>
                      <a:gd name="T95" fmla="*/ 447 w 447"/>
                      <a:gd name="T96" fmla="*/ 658 h 658"/>
                    </a:gdLst>
                    <a:ahLst/>
                    <a:cxnLst>
                      <a:cxn ang="T62">
                        <a:pos x="T0" y="T1"/>
                      </a:cxn>
                      <a:cxn ang="T63">
                        <a:pos x="T2" y="T3"/>
                      </a:cxn>
                      <a:cxn ang="T64">
                        <a:pos x="T4" y="T5"/>
                      </a:cxn>
                      <a:cxn ang="T65">
                        <a:pos x="T6" y="T7"/>
                      </a:cxn>
                      <a:cxn ang="T66">
                        <a:pos x="T8" y="T9"/>
                      </a:cxn>
                      <a:cxn ang="T67">
                        <a:pos x="T10" y="T11"/>
                      </a:cxn>
                      <a:cxn ang="T68">
                        <a:pos x="T12" y="T13"/>
                      </a:cxn>
                      <a:cxn ang="T69">
                        <a:pos x="T14" y="T15"/>
                      </a:cxn>
                      <a:cxn ang="T70">
                        <a:pos x="T16" y="T17"/>
                      </a:cxn>
                      <a:cxn ang="T71">
                        <a:pos x="T18" y="T19"/>
                      </a:cxn>
                      <a:cxn ang="T72">
                        <a:pos x="T20" y="T21"/>
                      </a:cxn>
                      <a:cxn ang="T73">
                        <a:pos x="T22" y="T23"/>
                      </a:cxn>
                      <a:cxn ang="T74">
                        <a:pos x="T24" y="T25"/>
                      </a:cxn>
                      <a:cxn ang="T75">
                        <a:pos x="T26" y="T27"/>
                      </a:cxn>
                      <a:cxn ang="T76">
                        <a:pos x="T28" y="T29"/>
                      </a:cxn>
                      <a:cxn ang="T77">
                        <a:pos x="T30" y="T31"/>
                      </a:cxn>
                      <a:cxn ang="T78">
                        <a:pos x="T32" y="T33"/>
                      </a:cxn>
                      <a:cxn ang="T79">
                        <a:pos x="T34" y="T35"/>
                      </a:cxn>
                      <a:cxn ang="T80">
                        <a:pos x="T36" y="T37"/>
                      </a:cxn>
                      <a:cxn ang="T81">
                        <a:pos x="T38" y="T39"/>
                      </a:cxn>
                      <a:cxn ang="T82">
                        <a:pos x="T40" y="T41"/>
                      </a:cxn>
                      <a:cxn ang="T83">
                        <a:pos x="T42" y="T43"/>
                      </a:cxn>
                      <a:cxn ang="T84">
                        <a:pos x="T44" y="T45"/>
                      </a:cxn>
                      <a:cxn ang="T85">
                        <a:pos x="T46" y="T47"/>
                      </a:cxn>
                      <a:cxn ang="T86">
                        <a:pos x="T48" y="T49"/>
                      </a:cxn>
                      <a:cxn ang="T87">
                        <a:pos x="T50" y="T51"/>
                      </a:cxn>
                      <a:cxn ang="T88">
                        <a:pos x="T52" y="T53"/>
                      </a:cxn>
                      <a:cxn ang="T89">
                        <a:pos x="T54" y="T55"/>
                      </a:cxn>
                      <a:cxn ang="T90">
                        <a:pos x="T56" y="T57"/>
                      </a:cxn>
                      <a:cxn ang="T91">
                        <a:pos x="T58" y="T59"/>
                      </a:cxn>
                      <a:cxn ang="T92">
                        <a:pos x="T60" y="T61"/>
                      </a:cxn>
                    </a:cxnLst>
                    <a:rect l="T93" t="T94" r="T95" b="T96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85" name="Freeform 14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>
                      <a:gd name="T0" fmla="*/ 81 w 282"/>
                      <a:gd name="T1" fmla="*/ 137 h 326"/>
                      <a:gd name="T2" fmla="*/ 78 w 282"/>
                      <a:gd name="T3" fmla="*/ 84 h 326"/>
                      <a:gd name="T4" fmla="*/ 88 w 282"/>
                      <a:gd name="T5" fmla="*/ 35 h 326"/>
                      <a:gd name="T6" fmla="*/ 127 w 282"/>
                      <a:gd name="T7" fmla="*/ 7 h 326"/>
                      <a:gd name="T8" fmla="*/ 173 w 282"/>
                      <a:gd name="T9" fmla="*/ 0 h 326"/>
                      <a:gd name="T10" fmla="*/ 208 w 282"/>
                      <a:gd name="T11" fmla="*/ 4 h 326"/>
                      <a:gd name="T12" fmla="*/ 240 w 282"/>
                      <a:gd name="T13" fmla="*/ 25 h 326"/>
                      <a:gd name="T14" fmla="*/ 257 w 282"/>
                      <a:gd name="T15" fmla="*/ 60 h 326"/>
                      <a:gd name="T16" fmla="*/ 278 w 282"/>
                      <a:gd name="T17" fmla="*/ 130 h 326"/>
                      <a:gd name="T18" fmla="*/ 282 w 282"/>
                      <a:gd name="T19" fmla="*/ 207 h 326"/>
                      <a:gd name="T20" fmla="*/ 271 w 282"/>
                      <a:gd name="T21" fmla="*/ 263 h 326"/>
                      <a:gd name="T22" fmla="*/ 250 w 282"/>
                      <a:gd name="T23" fmla="*/ 298 h 326"/>
                      <a:gd name="T24" fmla="*/ 215 w 282"/>
                      <a:gd name="T25" fmla="*/ 319 h 326"/>
                      <a:gd name="T26" fmla="*/ 187 w 282"/>
                      <a:gd name="T27" fmla="*/ 326 h 326"/>
                      <a:gd name="T28" fmla="*/ 145 w 282"/>
                      <a:gd name="T29" fmla="*/ 315 h 326"/>
                      <a:gd name="T30" fmla="*/ 123 w 282"/>
                      <a:gd name="T31" fmla="*/ 284 h 326"/>
                      <a:gd name="T32" fmla="*/ 102 w 282"/>
                      <a:gd name="T33" fmla="*/ 238 h 326"/>
                      <a:gd name="T34" fmla="*/ 85 w 282"/>
                      <a:gd name="T35" fmla="*/ 186 h 326"/>
                      <a:gd name="T36" fmla="*/ 53 w 282"/>
                      <a:gd name="T37" fmla="*/ 207 h 326"/>
                      <a:gd name="T38" fmla="*/ 18 w 282"/>
                      <a:gd name="T39" fmla="*/ 221 h 326"/>
                      <a:gd name="T40" fmla="*/ 4 w 282"/>
                      <a:gd name="T41" fmla="*/ 221 h 326"/>
                      <a:gd name="T42" fmla="*/ 0 w 282"/>
                      <a:gd name="T43" fmla="*/ 207 h 326"/>
                      <a:gd name="T44" fmla="*/ 7 w 282"/>
                      <a:gd name="T45" fmla="*/ 189 h 326"/>
                      <a:gd name="T46" fmla="*/ 60 w 282"/>
                      <a:gd name="T47" fmla="*/ 168 h 326"/>
                      <a:gd name="T48" fmla="*/ 81 w 282"/>
                      <a:gd name="T49" fmla="*/ 137 h 32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282"/>
                      <a:gd name="T76" fmla="*/ 0 h 326"/>
                      <a:gd name="T77" fmla="*/ 282 w 282"/>
                      <a:gd name="T78" fmla="*/ 326 h 32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5386" name="Group 15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5387" name="Freeform 16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>
                        <a:gd name="T0" fmla="*/ 13 w 184"/>
                        <a:gd name="T1" fmla="*/ 82 h 82"/>
                        <a:gd name="T2" fmla="*/ 0 w 184"/>
                        <a:gd name="T3" fmla="*/ 71 h 82"/>
                        <a:gd name="T4" fmla="*/ 0 w 184"/>
                        <a:gd name="T5" fmla="*/ 45 h 82"/>
                        <a:gd name="T6" fmla="*/ 16 w 184"/>
                        <a:gd name="T7" fmla="*/ 17 h 82"/>
                        <a:gd name="T8" fmla="*/ 36 w 184"/>
                        <a:gd name="T9" fmla="*/ 9 h 82"/>
                        <a:gd name="T10" fmla="*/ 61 w 184"/>
                        <a:gd name="T11" fmla="*/ 22 h 82"/>
                        <a:gd name="T12" fmla="*/ 86 w 184"/>
                        <a:gd name="T13" fmla="*/ 19 h 82"/>
                        <a:gd name="T14" fmla="*/ 102 w 184"/>
                        <a:gd name="T15" fmla="*/ 0 h 82"/>
                        <a:gd name="T16" fmla="*/ 123 w 184"/>
                        <a:gd name="T17" fmla="*/ 2 h 82"/>
                        <a:gd name="T18" fmla="*/ 155 w 184"/>
                        <a:gd name="T19" fmla="*/ 15 h 82"/>
                        <a:gd name="T20" fmla="*/ 182 w 184"/>
                        <a:gd name="T21" fmla="*/ 13 h 82"/>
                        <a:gd name="T22" fmla="*/ 184 w 184"/>
                        <a:gd name="T23" fmla="*/ 32 h 82"/>
                        <a:gd name="T24" fmla="*/ 175 w 184"/>
                        <a:gd name="T25" fmla="*/ 45 h 82"/>
                        <a:gd name="T26" fmla="*/ 141 w 184"/>
                        <a:gd name="T27" fmla="*/ 43 h 82"/>
                        <a:gd name="T28" fmla="*/ 118 w 184"/>
                        <a:gd name="T29" fmla="*/ 39 h 82"/>
                        <a:gd name="T30" fmla="*/ 105 w 184"/>
                        <a:gd name="T31" fmla="*/ 48 h 82"/>
                        <a:gd name="T32" fmla="*/ 91 w 184"/>
                        <a:gd name="T33" fmla="*/ 67 h 82"/>
                        <a:gd name="T34" fmla="*/ 66 w 184"/>
                        <a:gd name="T35" fmla="*/ 62 h 82"/>
                        <a:gd name="T36" fmla="*/ 54 w 184"/>
                        <a:gd name="T37" fmla="*/ 56 h 82"/>
                        <a:gd name="T38" fmla="*/ 45 w 184"/>
                        <a:gd name="T39" fmla="*/ 63 h 82"/>
                        <a:gd name="T40" fmla="*/ 32 w 184"/>
                        <a:gd name="T41" fmla="*/ 76 h 82"/>
                        <a:gd name="T42" fmla="*/ 13 w 184"/>
                        <a:gd name="T43" fmla="*/ 82 h 82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84"/>
                        <a:gd name="T67" fmla="*/ 0 h 82"/>
                        <a:gd name="T68" fmla="*/ 184 w 184"/>
                        <a:gd name="T69" fmla="*/ 82 h 82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88" name="Freeform 17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>
                        <a:gd name="T0" fmla="*/ 23 w 178"/>
                        <a:gd name="T1" fmla="*/ 114 h 114"/>
                        <a:gd name="T2" fmla="*/ 11 w 178"/>
                        <a:gd name="T3" fmla="*/ 108 h 114"/>
                        <a:gd name="T4" fmla="*/ 0 w 178"/>
                        <a:gd name="T5" fmla="*/ 79 h 114"/>
                        <a:gd name="T6" fmla="*/ 11 w 178"/>
                        <a:gd name="T7" fmla="*/ 51 h 114"/>
                        <a:gd name="T8" fmla="*/ 27 w 178"/>
                        <a:gd name="T9" fmla="*/ 39 h 114"/>
                        <a:gd name="T10" fmla="*/ 56 w 178"/>
                        <a:gd name="T11" fmla="*/ 42 h 114"/>
                        <a:gd name="T12" fmla="*/ 76 w 178"/>
                        <a:gd name="T13" fmla="*/ 35 h 114"/>
                        <a:gd name="T14" fmla="*/ 90 w 178"/>
                        <a:gd name="T15" fmla="*/ 13 h 114"/>
                        <a:gd name="T16" fmla="*/ 111 w 178"/>
                        <a:gd name="T17" fmla="*/ 4 h 114"/>
                        <a:gd name="T18" fmla="*/ 146 w 178"/>
                        <a:gd name="T19" fmla="*/ 9 h 114"/>
                        <a:gd name="T20" fmla="*/ 171 w 178"/>
                        <a:gd name="T21" fmla="*/ 0 h 114"/>
                        <a:gd name="T22" fmla="*/ 178 w 178"/>
                        <a:gd name="T23" fmla="*/ 17 h 114"/>
                        <a:gd name="T24" fmla="*/ 171 w 178"/>
                        <a:gd name="T25" fmla="*/ 33 h 114"/>
                        <a:gd name="T26" fmla="*/ 140 w 178"/>
                        <a:gd name="T27" fmla="*/ 42 h 114"/>
                        <a:gd name="T28" fmla="*/ 120 w 178"/>
                        <a:gd name="T29" fmla="*/ 40 h 114"/>
                        <a:gd name="T30" fmla="*/ 108 w 178"/>
                        <a:gd name="T31" fmla="*/ 57 h 114"/>
                        <a:gd name="T32" fmla="*/ 97 w 178"/>
                        <a:gd name="T33" fmla="*/ 79 h 114"/>
                        <a:gd name="T34" fmla="*/ 72 w 178"/>
                        <a:gd name="T35" fmla="*/ 81 h 114"/>
                        <a:gd name="T36" fmla="*/ 59 w 178"/>
                        <a:gd name="T37" fmla="*/ 79 h 114"/>
                        <a:gd name="T38" fmla="*/ 47 w 178"/>
                        <a:gd name="T39" fmla="*/ 88 h 114"/>
                        <a:gd name="T40" fmla="*/ 41 w 178"/>
                        <a:gd name="T41" fmla="*/ 99 h 114"/>
                        <a:gd name="T42" fmla="*/ 23 w 178"/>
                        <a:gd name="T43" fmla="*/ 114 h 11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78"/>
                        <a:gd name="T67" fmla="*/ 0 h 114"/>
                        <a:gd name="T68" fmla="*/ 178 w 178"/>
                        <a:gd name="T69" fmla="*/ 114 h 11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89" name="Freeform 18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>
                        <a:gd name="T0" fmla="*/ 31 w 161"/>
                        <a:gd name="T1" fmla="*/ 138 h 138"/>
                        <a:gd name="T2" fmla="*/ 16 w 161"/>
                        <a:gd name="T3" fmla="*/ 133 h 138"/>
                        <a:gd name="T4" fmla="*/ 0 w 161"/>
                        <a:gd name="T5" fmla="*/ 109 h 138"/>
                        <a:gd name="T6" fmla="*/ 5 w 161"/>
                        <a:gd name="T7" fmla="*/ 78 h 138"/>
                        <a:gd name="T8" fmla="*/ 16 w 161"/>
                        <a:gd name="T9" fmla="*/ 65 h 138"/>
                        <a:gd name="T10" fmla="*/ 43 w 161"/>
                        <a:gd name="T11" fmla="*/ 62 h 138"/>
                        <a:gd name="T12" fmla="*/ 65 w 161"/>
                        <a:gd name="T13" fmla="*/ 51 h 138"/>
                        <a:gd name="T14" fmla="*/ 72 w 161"/>
                        <a:gd name="T15" fmla="*/ 25 h 138"/>
                        <a:gd name="T16" fmla="*/ 92 w 161"/>
                        <a:gd name="T17" fmla="*/ 15 h 138"/>
                        <a:gd name="T18" fmla="*/ 127 w 161"/>
                        <a:gd name="T19" fmla="*/ 13 h 138"/>
                        <a:gd name="T20" fmla="*/ 148 w 161"/>
                        <a:gd name="T21" fmla="*/ 0 h 138"/>
                        <a:gd name="T22" fmla="*/ 161 w 161"/>
                        <a:gd name="T23" fmla="*/ 13 h 138"/>
                        <a:gd name="T24" fmla="*/ 156 w 161"/>
                        <a:gd name="T25" fmla="*/ 25 h 138"/>
                        <a:gd name="T26" fmla="*/ 128 w 161"/>
                        <a:gd name="T27" fmla="*/ 44 h 138"/>
                        <a:gd name="T28" fmla="*/ 107 w 161"/>
                        <a:gd name="T29" fmla="*/ 49 h 138"/>
                        <a:gd name="T30" fmla="*/ 99 w 161"/>
                        <a:gd name="T31" fmla="*/ 65 h 138"/>
                        <a:gd name="T32" fmla="*/ 94 w 161"/>
                        <a:gd name="T33" fmla="*/ 91 h 138"/>
                        <a:gd name="T34" fmla="*/ 69 w 161"/>
                        <a:gd name="T35" fmla="*/ 98 h 138"/>
                        <a:gd name="T36" fmla="*/ 54 w 161"/>
                        <a:gd name="T37" fmla="*/ 94 h 138"/>
                        <a:gd name="T38" fmla="*/ 45 w 161"/>
                        <a:gd name="T39" fmla="*/ 105 h 138"/>
                        <a:gd name="T40" fmla="*/ 40 w 161"/>
                        <a:gd name="T41" fmla="*/ 123 h 138"/>
                        <a:gd name="T42" fmla="*/ 31 w 161"/>
                        <a:gd name="T43" fmla="*/ 138 h 138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61"/>
                        <a:gd name="T67" fmla="*/ 0 h 138"/>
                        <a:gd name="T68" fmla="*/ 161 w 161"/>
                        <a:gd name="T69" fmla="*/ 138 h 138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90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>
                        <a:gd name="T0" fmla="*/ 48 w 123"/>
                        <a:gd name="T1" fmla="*/ 172 h 174"/>
                        <a:gd name="T2" fmla="*/ 31 w 123"/>
                        <a:gd name="T3" fmla="*/ 174 h 174"/>
                        <a:gd name="T4" fmla="*/ 9 w 123"/>
                        <a:gd name="T5" fmla="*/ 158 h 174"/>
                        <a:gd name="T6" fmla="*/ 0 w 123"/>
                        <a:gd name="T7" fmla="*/ 131 h 174"/>
                        <a:gd name="T8" fmla="*/ 4 w 123"/>
                        <a:gd name="T9" fmla="*/ 113 h 174"/>
                        <a:gd name="T10" fmla="*/ 29 w 123"/>
                        <a:gd name="T11" fmla="*/ 97 h 174"/>
                        <a:gd name="T12" fmla="*/ 46 w 123"/>
                        <a:gd name="T13" fmla="*/ 79 h 174"/>
                        <a:gd name="T14" fmla="*/ 46 w 123"/>
                        <a:gd name="T15" fmla="*/ 52 h 174"/>
                        <a:gd name="T16" fmla="*/ 59 w 123"/>
                        <a:gd name="T17" fmla="*/ 39 h 174"/>
                        <a:gd name="T18" fmla="*/ 90 w 123"/>
                        <a:gd name="T19" fmla="*/ 22 h 174"/>
                        <a:gd name="T20" fmla="*/ 106 w 123"/>
                        <a:gd name="T21" fmla="*/ 0 h 174"/>
                        <a:gd name="T22" fmla="*/ 121 w 123"/>
                        <a:gd name="T23" fmla="*/ 7 h 174"/>
                        <a:gd name="T24" fmla="*/ 123 w 123"/>
                        <a:gd name="T25" fmla="*/ 22 h 174"/>
                        <a:gd name="T26" fmla="*/ 105 w 123"/>
                        <a:gd name="T27" fmla="*/ 47 h 174"/>
                        <a:gd name="T28" fmla="*/ 84 w 123"/>
                        <a:gd name="T29" fmla="*/ 61 h 174"/>
                        <a:gd name="T30" fmla="*/ 86 w 123"/>
                        <a:gd name="T31" fmla="*/ 81 h 174"/>
                        <a:gd name="T32" fmla="*/ 90 w 123"/>
                        <a:gd name="T33" fmla="*/ 104 h 174"/>
                        <a:gd name="T34" fmla="*/ 68 w 123"/>
                        <a:gd name="T35" fmla="*/ 118 h 174"/>
                        <a:gd name="T36" fmla="*/ 59 w 123"/>
                        <a:gd name="T37" fmla="*/ 124 h 174"/>
                        <a:gd name="T38" fmla="*/ 51 w 123"/>
                        <a:gd name="T39" fmla="*/ 138 h 174"/>
                        <a:gd name="T40" fmla="*/ 50 w 123"/>
                        <a:gd name="T41" fmla="*/ 152 h 174"/>
                        <a:gd name="T42" fmla="*/ 48 w 123"/>
                        <a:gd name="T43" fmla="*/ 172 h 17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23"/>
                        <a:gd name="T67" fmla="*/ 0 h 174"/>
                        <a:gd name="T68" fmla="*/ 123 w 123"/>
                        <a:gd name="T69" fmla="*/ 174 h 17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5374" name="Group 20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5378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5379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grpSp>
              <p:nvGrpSpPr>
                <p:cNvPr id="15375" name="Group 23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5376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5377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</p:grpSp>
          <p:sp>
            <p:nvSpPr>
              <p:cNvPr id="15372" name="Oval 26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en-US" i="0"/>
              </a:p>
            </p:txBody>
          </p:sp>
        </p:grpSp>
        <p:sp>
          <p:nvSpPr>
            <p:cNvPr id="15369" name="Freeform 27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>
                <a:gd name="T0" fmla="*/ 194 w 446"/>
                <a:gd name="T1" fmla="*/ 93 h 375"/>
                <a:gd name="T2" fmla="*/ 183 w 446"/>
                <a:gd name="T3" fmla="*/ 57 h 375"/>
                <a:gd name="T4" fmla="*/ 164 w 446"/>
                <a:gd name="T5" fmla="*/ 22 h 375"/>
                <a:gd name="T6" fmla="*/ 131 w 446"/>
                <a:gd name="T7" fmla="*/ 0 h 375"/>
                <a:gd name="T8" fmla="*/ 93 w 446"/>
                <a:gd name="T9" fmla="*/ 0 h 375"/>
                <a:gd name="T10" fmla="*/ 54 w 446"/>
                <a:gd name="T11" fmla="*/ 13 h 375"/>
                <a:gd name="T12" fmla="*/ 2 w 446"/>
                <a:gd name="T13" fmla="*/ 57 h 375"/>
                <a:gd name="T14" fmla="*/ 0 w 446"/>
                <a:gd name="T15" fmla="*/ 79 h 375"/>
                <a:gd name="T16" fmla="*/ 16 w 446"/>
                <a:gd name="T17" fmla="*/ 115 h 375"/>
                <a:gd name="T18" fmla="*/ 68 w 446"/>
                <a:gd name="T19" fmla="*/ 159 h 375"/>
                <a:gd name="T20" fmla="*/ 68 w 446"/>
                <a:gd name="T21" fmla="*/ 177 h 375"/>
                <a:gd name="T22" fmla="*/ 46 w 446"/>
                <a:gd name="T23" fmla="*/ 203 h 375"/>
                <a:gd name="T24" fmla="*/ 49 w 446"/>
                <a:gd name="T25" fmla="*/ 225 h 375"/>
                <a:gd name="T26" fmla="*/ 63 w 446"/>
                <a:gd name="T27" fmla="*/ 234 h 375"/>
                <a:gd name="T28" fmla="*/ 80 w 446"/>
                <a:gd name="T29" fmla="*/ 243 h 375"/>
                <a:gd name="T30" fmla="*/ 80 w 446"/>
                <a:gd name="T31" fmla="*/ 265 h 375"/>
                <a:gd name="T32" fmla="*/ 52 w 446"/>
                <a:gd name="T33" fmla="*/ 305 h 375"/>
                <a:gd name="T34" fmla="*/ 54 w 446"/>
                <a:gd name="T35" fmla="*/ 322 h 375"/>
                <a:gd name="T36" fmla="*/ 82 w 446"/>
                <a:gd name="T37" fmla="*/ 344 h 375"/>
                <a:gd name="T38" fmla="*/ 123 w 446"/>
                <a:gd name="T39" fmla="*/ 327 h 375"/>
                <a:gd name="T40" fmla="*/ 142 w 446"/>
                <a:gd name="T41" fmla="*/ 331 h 375"/>
                <a:gd name="T42" fmla="*/ 189 w 446"/>
                <a:gd name="T43" fmla="*/ 340 h 375"/>
                <a:gd name="T44" fmla="*/ 232 w 446"/>
                <a:gd name="T45" fmla="*/ 366 h 375"/>
                <a:gd name="T46" fmla="*/ 259 w 446"/>
                <a:gd name="T47" fmla="*/ 375 h 375"/>
                <a:gd name="T48" fmla="*/ 355 w 446"/>
                <a:gd name="T49" fmla="*/ 356 h 375"/>
                <a:gd name="T50" fmla="*/ 446 w 446"/>
                <a:gd name="T51" fmla="*/ 273 h 375"/>
                <a:gd name="T52" fmla="*/ 408 w 446"/>
                <a:gd name="T53" fmla="*/ 349 h 375"/>
                <a:gd name="T54" fmla="*/ 325 w 446"/>
                <a:gd name="T55" fmla="*/ 364 h 375"/>
                <a:gd name="T56" fmla="*/ 431 w 446"/>
                <a:gd name="T57" fmla="*/ 303 h 375"/>
                <a:gd name="T58" fmla="*/ 393 w 446"/>
                <a:gd name="T59" fmla="*/ 273 h 375"/>
                <a:gd name="T60" fmla="*/ 281 w 446"/>
                <a:gd name="T61" fmla="*/ 260 h 375"/>
                <a:gd name="T62" fmla="*/ 197 w 446"/>
                <a:gd name="T63" fmla="*/ 247 h 375"/>
                <a:gd name="T64" fmla="*/ 153 w 446"/>
                <a:gd name="T65" fmla="*/ 238 h 375"/>
                <a:gd name="T66" fmla="*/ 161 w 446"/>
                <a:gd name="T67" fmla="*/ 221 h 375"/>
                <a:gd name="T68" fmla="*/ 186 w 446"/>
                <a:gd name="T69" fmla="*/ 199 h 375"/>
                <a:gd name="T70" fmla="*/ 180 w 446"/>
                <a:gd name="T71" fmla="*/ 172 h 375"/>
                <a:gd name="T72" fmla="*/ 156 w 446"/>
                <a:gd name="T73" fmla="*/ 146 h 375"/>
                <a:gd name="T74" fmla="*/ 156 w 446"/>
                <a:gd name="T75" fmla="*/ 124 h 375"/>
                <a:gd name="T76" fmla="*/ 169 w 446"/>
                <a:gd name="T77" fmla="*/ 75 h 375"/>
                <a:gd name="T78" fmla="*/ 147 w 446"/>
                <a:gd name="T79" fmla="*/ 167 h 3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46"/>
                <a:gd name="T121" fmla="*/ 0 h 375"/>
                <a:gd name="T122" fmla="*/ 446 w 446"/>
                <a:gd name="T123" fmla="*/ 375 h 37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Freeform 28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>
                <a:gd name="T0" fmla="*/ 88 w 470"/>
                <a:gd name="T1" fmla="*/ 0 h 320"/>
                <a:gd name="T2" fmla="*/ 48 w 470"/>
                <a:gd name="T3" fmla="*/ 9 h 320"/>
                <a:gd name="T4" fmla="*/ 13 w 470"/>
                <a:gd name="T5" fmla="*/ 77 h 320"/>
                <a:gd name="T6" fmla="*/ 0 w 470"/>
                <a:gd name="T7" fmla="*/ 133 h 320"/>
                <a:gd name="T8" fmla="*/ 8 w 470"/>
                <a:gd name="T9" fmla="*/ 133 h 320"/>
                <a:gd name="T10" fmla="*/ 19 w 470"/>
                <a:gd name="T11" fmla="*/ 124 h 320"/>
                <a:gd name="T12" fmla="*/ 31 w 470"/>
                <a:gd name="T13" fmla="*/ 133 h 320"/>
                <a:gd name="T14" fmla="*/ 25 w 470"/>
                <a:gd name="T15" fmla="*/ 152 h 320"/>
                <a:gd name="T16" fmla="*/ 17 w 470"/>
                <a:gd name="T17" fmla="*/ 181 h 320"/>
                <a:gd name="T18" fmla="*/ 23 w 470"/>
                <a:gd name="T19" fmla="*/ 206 h 320"/>
                <a:gd name="T20" fmla="*/ 35 w 470"/>
                <a:gd name="T21" fmla="*/ 200 h 320"/>
                <a:gd name="T22" fmla="*/ 40 w 470"/>
                <a:gd name="T23" fmla="*/ 220 h 320"/>
                <a:gd name="T24" fmla="*/ 35 w 470"/>
                <a:gd name="T25" fmla="*/ 253 h 320"/>
                <a:gd name="T26" fmla="*/ 40 w 470"/>
                <a:gd name="T27" fmla="*/ 301 h 320"/>
                <a:gd name="T28" fmla="*/ 48 w 470"/>
                <a:gd name="T29" fmla="*/ 320 h 320"/>
                <a:gd name="T30" fmla="*/ 65 w 470"/>
                <a:gd name="T31" fmla="*/ 320 h 320"/>
                <a:gd name="T32" fmla="*/ 88 w 470"/>
                <a:gd name="T33" fmla="*/ 306 h 320"/>
                <a:gd name="T34" fmla="*/ 103 w 470"/>
                <a:gd name="T35" fmla="*/ 301 h 320"/>
                <a:gd name="T36" fmla="*/ 111 w 470"/>
                <a:gd name="T37" fmla="*/ 291 h 320"/>
                <a:gd name="T38" fmla="*/ 132 w 470"/>
                <a:gd name="T39" fmla="*/ 282 h 320"/>
                <a:gd name="T40" fmla="*/ 178 w 470"/>
                <a:gd name="T41" fmla="*/ 291 h 320"/>
                <a:gd name="T42" fmla="*/ 195 w 470"/>
                <a:gd name="T43" fmla="*/ 301 h 320"/>
                <a:gd name="T44" fmla="*/ 204 w 470"/>
                <a:gd name="T45" fmla="*/ 277 h 320"/>
                <a:gd name="T46" fmla="*/ 394 w 470"/>
                <a:gd name="T47" fmla="*/ 264 h 320"/>
                <a:gd name="T48" fmla="*/ 470 w 470"/>
                <a:gd name="T49" fmla="*/ 219 h 320"/>
                <a:gd name="T50" fmla="*/ 341 w 470"/>
                <a:gd name="T51" fmla="*/ 205 h 320"/>
                <a:gd name="T52" fmla="*/ 265 w 470"/>
                <a:gd name="T53" fmla="*/ 205 h 320"/>
                <a:gd name="T54" fmla="*/ 197 w 470"/>
                <a:gd name="T55" fmla="*/ 205 h 320"/>
                <a:gd name="T56" fmla="*/ 181 w 470"/>
                <a:gd name="T57" fmla="*/ 177 h 320"/>
                <a:gd name="T58" fmla="*/ 135 w 470"/>
                <a:gd name="T59" fmla="*/ 177 h 320"/>
                <a:gd name="T60" fmla="*/ 120 w 470"/>
                <a:gd name="T61" fmla="*/ 172 h 320"/>
                <a:gd name="T62" fmla="*/ 101 w 470"/>
                <a:gd name="T63" fmla="*/ 162 h 320"/>
                <a:gd name="T64" fmla="*/ 94 w 470"/>
                <a:gd name="T65" fmla="*/ 143 h 320"/>
                <a:gd name="T66" fmla="*/ 97 w 470"/>
                <a:gd name="T67" fmla="*/ 124 h 320"/>
                <a:gd name="T68" fmla="*/ 93 w 470"/>
                <a:gd name="T69" fmla="*/ 106 h 320"/>
                <a:gd name="T70" fmla="*/ 84 w 470"/>
                <a:gd name="T71" fmla="*/ 91 h 320"/>
                <a:gd name="T72" fmla="*/ 90 w 470"/>
                <a:gd name="T73" fmla="*/ 67 h 320"/>
                <a:gd name="T74" fmla="*/ 107 w 470"/>
                <a:gd name="T75" fmla="*/ 52 h 320"/>
                <a:gd name="T76" fmla="*/ 105 w 470"/>
                <a:gd name="T77" fmla="*/ 29 h 320"/>
                <a:gd name="T78" fmla="*/ 88 w 470"/>
                <a:gd name="T79" fmla="*/ 0 h 32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70"/>
                <a:gd name="T121" fmla="*/ 0 h 320"/>
                <a:gd name="T122" fmla="*/ 470 w 470"/>
                <a:gd name="T123" fmla="*/ 320 h 32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2157" name="AutoShape 29"/>
          <p:cNvSpPr>
            <a:spLocks noChangeArrowheads="1"/>
          </p:cNvSpPr>
          <p:nvPr/>
        </p:nvSpPr>
        <p:spPr bwMode="auto">
          <a:xfrm>
            <a:off x="2743200" y="2362200"/>
            <a:ext cx="5105400" cy="2895600"/>
          </a:xfrm>
          <a:prstGeom prst="wedgeRectCallout">
            <a:avLst>
              <a:gd name="adj1" fmla="val -70431"/>
              <a:gd name="adj2" fmla="val -30042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CC00FF"/>
              </a:solidFill>
            </a:endParaRPr>
          </a:p>
        </p:txBody>
      </p:sp>
      <p:sp>
        <p:nvSpPr>
          <p:cNvPr id="432158" name="Text Box 30"/>
          <p:cNvSpPr txBox="1">
            <a:spLocks noChangeArrowheads="1"/>
          </p:cNvSpPr>
          <p:nvPr/>
        </p:nvSpPr>
        <p:spPr bwMode="auto">
          <a:xfrm>
            <a:off x="3276600" y="2438400"/>
            <a:ext cx="4179888" cy="26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800" i="0"/>
              <a:t>Help me know what people </a:t>
            </a:r>
            <a:br>
              <a:rPr lang="en-US" altLang="en-US" sz="2800" i="0"/>
            </a:br>
            <a:r>
              <a:rPr lang="en-US" altLang="en-US" sz="2800" i="0"/>
              <a:t>   are not understanding</a:t>
            </a:r>
          </a:p>
          <a:p>
            <a:pPr eaLnBrk="1" hangingPunct="1"/>
            <a:r>
              <a:rPr lang="en-US" altLang="en-US" sz="2800" i="0"/>
              <a:t>Slow down the slides</a:t>
            </a:r>
          </a:p>
          <a:p>
            <a:pPr eaLnBrk="1" hangingPunct="1"/>
            <a:r>
              <a:rPr lang="en-US" altLang="en-US" sz="2800" i="0"/>
              <a:t>(Though we do have </a:t>
            </a:r>
            <a:br>
              <a:rPr lang="en-US" altLang="en-US" sz="2800" i="0"/>
            </a:br>
            <a:r>
              <a:rPr lang="en-US" altLang="en-US" sz="2800" i="0"/>
              <a:t>   a lot of material to cover)</a:t>
            </a:r>
          </a:p>
        </p:txBody>
      </p:sp>
      <p:sp>
        <p:nvSpPr>
          <p:cNvPr id="15367" name="Rectangle 31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Together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2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2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2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2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2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2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2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2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1" grpId="0" animBg="1"/>
      <p:bldP spid="432157" grpId="0" animBg="1"/>
      <p:bldP spid="43215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j01161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209800"/>
            <a:ext cx="26320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4179" name="AutoShape 3"/>
          <p:cNvSpPr>
            <a:spLocks noChangeArrowheads="1"/>
          </p:cNvSpPr>
          <p:nvPr/>
        </p:nvSpPr>
        <p:spPr bwMode="auto">
          <a:xfrm>
            <a:off x="2590800" y="1219200"/>
            <a:ext cx="4267200" cy="762000"/>
          </a:xfrm>
          <a:prstGeom prst="wedgeRoundRectCallout">
            <a:avLst>
              <a:gd name="adj1" fmla="val -70463"/>
              <a:gd name="adj2" fmla="val 157083"/>
              <a:gd name="adj3" fmla="val 16667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200" i="0"/>
              <a:t>Please ask questions!</a:t>
            </a:r>
          </a:p>
        </p:txBody>
      </p:sp>
      <p:grpSp>
        <p:nvGrpSpPr>
          <p:cNvPr id="16388" name="Group 5"/>
          <p:cNvGrpSpPr>
            <a:grpSpLocks/>
          </p:cNvGrpSpPr>
          <p:nvPr/>
        </p:nvGrpSpPr>
        <p:grpSpPr bwMode="auto">
          <a:xfrm flipH="1">
            <a:off x="7483475" y="3114675"/>
            <a:ext cx="1660525" cy="3743325"/>
            <a:chOff x="864" y="465"/>
            <a:chExt cx="1046" cy="2358"/>
          </a:xfrm>
        </p:grpSpPr>
        <p:grpSp>
          <p:nvGrpSpPr>
            <p:cNvPr id="16390" name="Group 6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16393" name="Group 7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16395" name="Group 8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6402" name="Freeform 9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>
                      <a:gd name="T0" fmla="*/ 7 w 304"/>
                      <a:gd name="T1" fmla="*/ 174 h 566"/>
                      <a:gd name="T2" fmla="*/ 18 w 304"/>
                      <a:gd name="T3" fmla="*/ 122 h 566"/>
                      <a:gd name="T4" fmla="*/ 42 w 304"/>
                      <a:gd name="T5" fmla="*/ 83 h 566"/>
                      <a:gd name="T6" fmla="*/ 81 w 304"/>
                      <a:gd name="T7" fmla="*/ 45 h 566"/>
                      <a:gd name="T8" fmla="*/ 148 w 304"/>
                      <a:gd name="T9" fmla="*/ 7 h 566"/>
                      <a:gd name="T10" fmla="*/ 205 w 304"/>
                      <a:gd name="T11" fmla="*/ 0 h 566"/>
                      <a:gd name="T12" fmla="*/ 255 w 304"/>
                      <a:gd name="T13" fmla="*/ 10 h 566"/>
                      <a:gd name="T14" fmla="*/ 290 w 304"/>
                      <a:gd name="T15" fmla="*/ 31 h 566"/>
                      <a:gd name="T16" fmla="*/ 304 w 304"/>
                      <a:gd name="T17" fmla="*/ 59 h 566"/>
                      <a:gd name="T18" fmla="*/ 304 w 304"/>
                      <a:gd name="T19" fmla="*/ 87 h 566"/>
                      <a:gd name="T20" fmla="*/ 290 w 304"/>
                      <a:gd name="T21" fmla="*/ 118 h 566"/>
                      <a:gd name="T22" fmla="*/ 262 w 304"/>
                      <a:gd name="T23" fmla="*/ 146 h 566"/>
                      <a:gd name="T24" fmla="*/ 223 w 304"/>
                      <a:gd name="T25" fmla="*/ 181 h 566"/>
                      <a:gd name="T26" fmla="*/ 201 w 304"/>
                      <a:gd name="T27" fmla="*/ 215 h 566"/>
                      <a:gd name="T28" fmla="*/ 194 w 304"/>
                      <a:gd name="T29" fmla="*/ 240 h 566"/>
                      <a:gd name="T30" fmla="*/ 194 w 304"/>
                      <a:gd name="T31" fmla="*/ 260 h 566"/>
                      <a:gd name="T32" fmla="*/ 205 w 304"/>
                      <a:gd name="T33" fmla="*/ 295 h 566"/>
                      <a:gd name="T34" fmla="*/ 230 w 304"/>
                      <a:gd name="T35" fmla="*/ 344 h 566"/>
                      <a:gd name="T36" fmla="*/ 247 w 304"/>
                      <a:gd name="T37" fmla="*/ 399 h 566"/>
                      <a:gd name="T38" fmla="*/ 251 w 304"/>
                      <a:gd name="T39" fmla="*/ 438 h 566"/>
                      <a:gd name="T40" fmla="*/ 244 w 304"/>
                      <a:gd name="T41" fmla="*/ 479 h 566"/>
                      <a:gd name="T42" fmla="*/ 233 w 304"/>
                      <a:gd name="T43" fmla="*/ 510 h 566"/>
                      <a:gd name="T44" fmla="*/ 201 w 304"/>
                      <a:gd name="T45" fmla="*/ 545 h 566"/>
                      <a:gd name="T46" fmla="*/ 173 w 304"/>
                      <a:gd name="T47" fmla="*/ 559 h 566"/>
                      <a:gd name="T48" fmla="*/ 141 w 304"/>
                      <a:gd name="T49" fmla="*/ 566 h 566"/>
                      <a:gd name="T50" fmla="*/ 113 w 304"/>
                      <a:gd name="T51" fmla="*/ 563 h 566"/>
                      <a:gd name="T52" fmla="*/ 92 w 304"/>
                      <a:gd name="T53" fmla="*/ 549 h 566"/>
                      <a:gd name="T54" fmla="*/ 67 w 304"/>
                      <a:gd name="T55" fmla="*/ 521 h 566"/>
                      <a:gd name="T56" fmla="*/ 42 w 304"/>
                      <a:gd name="T57" fmla="*/ 472 h 566"/>
                      <a:gd name="T58" fmla="*/ 14 w 304"/>
                      <a:gd name="T59" fmla="*/ 392 h 566"/>
                      <a:gd name="T60" fmla="*/ 4 w 304"/>
                      <a:gd name="T61" fmla="*/ 333 h 566"/>
                      <a:gd name="T62" fmla="*/ 0 w 304"/>
                      <a:gd name="T63" fmla="*/ 257 h 566"/>
                      <a:gd name="T64" fmla="*/ 0 w 304"/>
                      <a:gd name="T65" fmla="*/ 222 h 566"/>
                      <a:gd name="T66" fmla="*/ 7 w 304"/>
                      <a:gd name="T67" fmla="*/ 174 h 56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304"/>
                      <a:gd name="T103" fmla="*/ 0 h 566"/>
                      <a:gd name="T104" fmla="*/ 304 w 304"/>
                      <a:gd name="T105" fmla="*/ 566 h 566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03" name="Freeform 10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>
                      <a:gd name="T0" fmla="*/ 25 w 249"/>
                      <a:gd name="T1" fmla="*/ 65 h 572"/>
                      <a:gd name="T2" fmla="*/ 7 w 249"/>
                      <a:gd name="T3" fmla="*/ 44 h 572"/>
                      <a:gd name="T4" fmla="*/ 0 w 249"/>
                      <a:gd name="T5" fmla="*/ 27 h 572"/>
                      <a:gd name="T6" fmla="*/ 11 w 249"/>
                      <a:gd name="T7" fmla="*/ 7 h 572"/>
                      <a:gd name="T8" fmla="*/ 28 w 249"/>
                      <a:gd name="T9" fmla="*/ 0 h 572"/>
                      <a:gd name="T10" fmla="*/ 60 w 249"/>
                      <a:gd name="T11" fmla="*/ 0 h 572"/>
                      <a:gd name="T12" fmla="*/ 96 w 249"/>
                      <a:gd name="T13" fmla="*/ 24 h 572"/>
                      <a:gd name="T14" fmla="*/ 132 w 249"/>
                      <a:gd name="T15" fmla="*/ 61 h 572"/>
                      <a:gd name="T16" fmla="*/ 192 w 249"/>
                      <a:gd name="T17" fmla="*/ 140 h 572"/>
                      <a:gd name="T18" fmla="*/ 231 w 249"/>
                      <a:gd name="T19" fmla="*/ 204 h 572"/>
                      <a:gd name="T20" fmla="*/ 249 w 249"/>
                      <a:gd name="T21" fmla="*/ 255 h 572"/>
                      <a:gd name="T22" fmla="*/ 245 w 249"/>
                      <a:gd name="T23" fmla="*/ 283 h 572"/>
                      <a:gd name="T24" fmla="*/ 224 w 249"/>
                      <a:gd name="T25" fmla="*/ 320 h 572"/>
                      <a:gd name="T26" fmla="*/ 181 w 249"/>
                      <a:gd name="T27" fmla="*/ 347 h 572"/>
                      <a:gd name="T28" fmla="*/ 110 w 249"/>
                      <a:gd name="T29" fmla="*/ 371 h 572"/>
                      <a:gd name="T30" fmla="*/ 75 w 249"/>
                      <a:gd name="T31" fmla="*/ 395 h 572"/>
                      <a:gd name="T32" fmla="*/ 60 w 249"/>
                      <a:gd name="T33" fmla="*/ 415 h 572"/>
                      <a:gd name="T34" fmla="*/ 68 w 249"/>
                      <a:gd name="T35" fmla="*/ 436 h 572"/>
                      <a:gd name="T36" fmla="*/ 107 w 249"/>
                      <a:gd name="T37" fmla="*/ 456 h 572"/>
                      <a:gd name="T38" fmla="*/ 139 w 249"/>
                      <a:gd name="T39" fmla="*/ 497 h 572"/>
                      <a:gd name="T40" fmla="*/ 153 w 249"/>
                      <a:gd name="T41" fmla="*/ 538 h 572"/>
                      <a:gd name="T42" fmla="*/ 149 w 249"/>
                      <a:gd name="T43" fmla="*/ 558 h 572"/>
                      <a:gd name="T44" fmla="*/ 117 w 249"/>
                      <a:gd name="T45" fmla="*/ 572 h 572"/>
                      <a:gd name="T46" fmla="*/ 107 w 249"/>
                      <a:gd name="T47" fmla="*/ 572 h 572"/>
                      <a:gd name="T48" fmla="*/ 92 w 249"/>
                      <a:gd name="T49" fmla="*/ 535 h 572"/>
                      <a:gd name="T50" fmla="*/ 85 w 249"/>
                      <a:gd name="T51" fmla="*/ 494 h 572"/>
                      <a:gd name="T52" fmla="*/ 64 w 249"/>
                      <a:gd name="T53" fmla="*/ 463 h 572"/>
                      <a:gd name="T54" fmla="*/ 32 w 249"/>
                      <a:gd name="T55" fmla="*/ 446 h 572"/>
                      <a:gd name="T56" fmla="*/ 21 w 249"/>
                      <a:gd name="T57" fmla="*/ 426 h 572"/>
                      <a:gd name="T58" fmla="*/ 25 w 249"/>
                      <a:gd name="T59" fmla="*/ 405 h 572"/>
                      <a:gd name="T60" fmla="*/ 53 w 249"/>
                      <a:gd name="T61" fmla="*/ 371 h 572"/>
                      <a:gd name="T62" fmla="*/ 107 w 249"/>
                      <a:gd name="T63" fmla="*/ 351 h 572"/>
                      <a:gd name="T64" fmla="*/ 157 w 249"/>
                      <a:gd name="T65" fmla="*/ 320 h 572"/>
                      <a:gd name="T66" fmla="*/ 196 w 249"/>
                      <a:gd name="T67" fmla="*/ 286 h 572"/>
                      <a:gd name="T68" fmla="*/ 210 w 249"/>
                      <a:gd name="T69" fmla="*/ 252 h 572"/>
                      <a:gd name="T70" fmla="*/ 206 w 249"/>
                      <a:gd name="T71" fmla="*/ 238 h 572"/>
                      <a:gd name="T72" fmla="*/ 189 w 249"/>
                      <a:gd name="T73" fmla="*/ 208 h 572"/>
                      <a:gd name="T74" fmla="*/ 157 w 249"/>
                      <a:gd name="T75" fmla="*/ 163 h 572"/>
                      <a:gd name="T76" fmla="*/ 121 w 249"/>
                      <a:gd name="T77" fmla="*/ 136 h 572"/>
                      <a:gd name="T78" fmla="*/ 82 w 249"/>
                      <a:gd name="T79" fmla="*/ 106 h 572"/>
                      <a:gd name="T80" fmla="*/ 53 w 249"/>
                      <a:gd name="T81" fmla="*/ 89 h 572"/>
                      <a:gd name="T82" fmla="*/ 25 w 249"/>
                      <a:gd name="T83" fmla="*/ 65 h 572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w 249"/>
                      <a:gd name="T127" fmla="*/ 0 h 572"/>
                      <a:gd name="T128" fmla="*/ 249 w 249"/>
                      <a:gd name="T129" fmla="*/ 572 h 572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T126" t="T127" r="T128" b="T129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04" name="Freeform 11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>
                      <a:gd name="T0" fmla="*/ 151 w 362"/>
                      <a:gd name="T1" fmla="*/ 35 h 499"/>
                      <a:gd name="T2" fmla="*/ 221 w 362"/>
                      <a:gd name="T3" fmla="*/ 0 h 499"/>
                      <a:gd name="T4" fmla="*/ 281 w 362"/>
                      <a:gd name="T5" fmla="*/ 0 h 499"/>
                      <a:gd name="T6" fmla="*/ 344 w 362"/>
                      <a:gd name="T7" fmla="*/ 14 h 499"/>
                      <a:gd name="T8" fmla="*/ 362 w 362"/>
                      <a:gd name="T9" fmla="*/ 35 h 499"/>
                      <a:gd name="T10" fmla="*/ 351 w 362"/>
                      <a:gd name="T11" fmla="*/ 59 h 499"/>
                      <a:gd name="T12" fmla="*/ 334 w 362"/>
                      <a:gd name="T13" fmla="*/ 91 h 499"/>
                      <a:gd name="T14" fmla="*/ 302 w 362"/>
                      <a:gd name="T15" fmla="*/ 87 h 499"/>
                      <a:gd name="T16" fmla="*/ 274 w 362"/>
                      <a:gd name="T17" fmla="*/ 77 h 499"/>
                      <a:gd name="T18" fmla="*/ 253 w 362"/>
                      <a:gd name="T19" fmla="*/ 63 h 499"/>
                      <a:gd name="T20" fmla="*/ 232 w 362"/>
                      <a:gd name="T21" fmla="*/ 59 h 499"/>
                      <a:gd name="T22" fmla="*/ 193 w 362"/>
                      <a:gd name="T23" fmla="*/ 70 h 499"/>
                      <a:gd name="T24" fmla="*/ 137 w 362"/>
                      <a:gd name="T25" fmla="*/ 94 h 499"/>
                      <a:gd name="T26" fmla="*/ 91 w 362"/>
                      <a:gd name="T27" fmla="*/ 136 h 499"/>
                      <a:gd name="T28" fmla="*/ 70 w 362"/>
                      <a:gd name="T29" fmla="*/ 164 h 499"/>
                      <a:gd name="T30" fmla="*/ 60 w 362"/>
                      <a:gd name="T31" fmla="*/ 185 h 499"/>
                      <a:gd name="T32" fmla="*/ 60 w 362"/>
                      <a:gd name="T33" fmla="*/ 202 h 499"/>
                      <a:gd name="T34" fmla="*/ 74 w 362"/>
                      <a:gd name="T35" fmla="*/ 220 h 499"/>
                      <a:gd name="T36" fmla="*/ 116 w 362"/>
                      <a:gd name="T37" fmla="*/ 248 h 499"/>
                      <a:gd name="T38" fmla="*/ 155 w 362"/>
                      <a:gd name="T39" fmla="*/ 286 h 499"/>
                      <a:gd name="T40" fmla="*/ 179 w 362"/>
                      <a:gd name="T41" fmla="*/ 325 h 499"/>
                      <a:gd name="T42" fmla="*/ 193 w 362"/>
                      <a:gd name="T43" fmla="*/ 352 h 499"/>
                      <a:gd name="T44" fmla="*/ 186 w 362"/>
                      <a:gd name="T45" fmla="*/ 370 h 499"/>
                      <a:gd name="T46" fmla="*/ 169 w 362"/>
                      <a:gd name="T47" fmla="*/ 387 h 499"/>
                      <a:gd name="T48" fmla="*/ 134 w 362"/>
                      <a:gd name="T49" fmla="*/ 398 h 499"/>
                      <a:gd name="T50" fmla="*/ 95 w 362"/>
                      <a:gd name="T51" fmla="*/ 412 h 499"/>
                      <a:gd name="T52" fmla="*/ 77 w 362"/>
                      <a:gd name="T53" fmla="*/ 433 h 499"/>
                      <a:gd name="T54" fmla="*/ 81 w 362"/>
                      <a:gd name="T55" fmla="*/ 468 h 499"/>
                      <a:gd name="T56" fmla="*/ 53 w 362"/>
                      <a:gd name="T57" fmla="*/ 499 h 499"/>
                      <a:gd name="T58" fmla="*/ 39 w 362"/>
                      <a:gd name="T59" fmla="*/ 489 h 499"/>
                      <a:gd name="T60" fmla="*/ 42 w 362"/>
                      <a:gd name="T61" fmla="*/ 429 h 499"/>
                      <a:gd name="T62" fmla="*/ 67 w 362"/>
                      <a:gd name="T63" fmla="*/ 398 h 499"/>
                      <a:gd name="T64" fmla="*/ 102 w 362"/>
                      <a:gd name="T65" fmla="*/ 373 h 499"/>
                      <a:gd name="T66" fmla="*/ 137 w 362"/>
                      <a:gd name="T67" fmla="*/ 359 h 499"/>
                      <a:gd name="T68" fmla="*/ 155 w 362"/>
                      <a:gd name="T69" fmla="*/ 352 h 499"/>
                      <a:gd name="T70" fmla="*/ 158 w 362"/>
                      <a:gd name="T71" fmla="*/ 342 h 499"/>
                      <a:gd name="T72" fmla="*/ 148 w 362"/>
                      <a:gd name="T73" fmla="*/ 325 h 499"/>
                      <a:gd name="T74" fmla="*/ 112 w 362"/>
                      <a:gd name="T75" fmla="*/ 290 h 499"/>
                      <a:gd name="T76" fmla="*/ 70 w 362"/>
                      <a:gd name="T77" fmla="*/ 262 h 499"/>
                      <a:gd name="T78" fmla="*/ 35 w 362"/>
                      <a:gd name="T79" fmla="*/ 241 h 499"/>
                      <a:gd name="T80" fmla="*/ 7 w 362"/>
                      <a:gd name="T81" fmla="*/ 220 h 499"/>
                      <a:gd name="T82" fmla="*/ 0 w 362"/>
                      <a:gd name="T83" fmla="*/ 195 h 499"/>
                      <a:gd name="T84" fmla="*/ 18 w 362"/>
                      <a:gd name="T85" fmla="*/ 157 h 499"/>
                      <a:gd name="T86" fmla="*/ 56 w 362"/>
                      <a:gd name="T87" fmla="*/ 108 h 499"/>
                      <a:gd name="T88" fmla="*/ 95 w 362"/>
                      <a:gd name="T89" fmla="*/ 70 h 499"/>
                      <a:gd name="T90" fmla="*/ 123 w 362"/>
                      <a:gd name="T91" fmla="*/ 52 h 499"/>
                      <a:gd name="T92" fmla="*/ 151 w 362"/>
                      <a:gd name="T93" fmla="*/ 35 h 499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362"/>
                      <a:gd name="T142" fmla="*/ 0 h 499"/>
                      <a:gd name="T143" fmla="*/ 362 w 362"/>
                      <a:gd name="T144" fmla="*/ 499 h 499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05" name="Freeform 12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>
                      <a:gd name="T0" fmla="*/ 132 w 229"/>
                      <a:gd name="T1" fmla="*/ 69 h 840"/>
                      <a:gd name="T2" fmla="*/ 136 w 229"/>
                      <a:gd name="T3" fmla="*/ 21 h 840"/>
                      <a:gd name="T4" fmla="*/ 168 w 229"/>
                      <a:gd name="T5" fmla="*/ 0 h 840"/>
                      <a:gd name="T6" fmla="*/ 204 w 229"/>
                      <a:gd name="T7" fmla="*/ 3 h 840"/>
                      <a:gd name="T8" fmla="*/ 225 w 229"/>
                      <a:gd name="T9" fmla="*/ 21 h 840"/>
                      <a:gd name="T10" fmla="*/ 229 w 229"/>
                      <a:gd name="T11" fmla="*/ 90 h 840"/>
                      <a:gd name="T12" fmla="*/ 218 w 229"/>
                      <a:gd name="T13" fmla="*/ 266 h 840"/>
                      <a:gd name="T14" fmla="*/ 204 w 229"/>
                      <a:gd name="T15" fmla="*/ 373 h 840"/>
                      <a:gd name="T16" fmla="*/ 222 w 229"/>
                      <a:gd name="T17" fmla="*/ 460 h 840"/>
                      <a:gd name="T18" fmla="*/ 225 w 229"/>
                      <a:gd name="T19" fmla="*/ 546 h 840"/>
                      <a:gd name="T20" fmla="*/ 215 w 229"/>
                      <a:gd name="T21" fmla="*/ 633 h 840"/>
                      <a:gd name="T22" fmla="*/ 197 w 229"/>
                      <a:gd name="T23" fmla="*/ 743 h 840"/>
                      <a:gd name="T24" fmla="*/ 204 w 229"/>
                      <a:gd name="T25" fmla="*/ 802 h 840"/>
                      <a:gd name="T26" fmla="*/ 186 w 229"/>
                      <a:gd name="T27" fmla="*/ 812 h 840"/>
                      <a:gd name="T28" fmla="*/ 72 w 229"/>
                      <a:gd name="T29" fmla="*/ 833 h 840"/>
                      <a:gd name="T30" fmla="*/ 43 w 229"/>
                      <a:gd name="T31" fmla="*/ 840 h 840"/>
                      <a:gd name="T32" fmla="*/ 0 w 229"/>
                      <a:gd name="T33" fmla="*/ 816 h 840"/>
                      <a:gd name="T34" fmla="*/ 0 w 229"/>
                      <a:gd name="T35" fmla="*/ 802 h 840"/>
                      <a:gd name="T36" fmla="*/ 125 w 229"/>
                      <a:gd name="T37" fmla="*/ 795 h 840"/>
                      <a:gd name="T38" fmla="*/ 168 w 229"/>
                      <a:gd name="T39" fmla="*/ 778 h 840"/>
                      <a:gd name="T40" fmla="*/ 172 w 229"/>
                      <a:gd name="T41" fmla="*/ 740 h 840"/>
                      <a:gd name="T42" fmla="*/ 175 w 229"/>
                      <a:gd name="T43" fmla="*/ 622 h 840"/>
                      <a:gd name="T44" fmla="*/ 165 w 229"/>
                      <a:gd name="T45" fmla="*/ 525 h 840"/>
                      <a:gd name="T46" fmla="*/ 154 w 229"/>
                      <a:gd name="T47" fmla="*/ 408 h 840"/>
                      <a:gd name="T48" fmla="*/ 157 w 229"/>
                      <a:gd name="T49" fmla="*/ 335 h 840"/>
                      <a:gd name="T50" fmla="*/ 165 w 229"/>
                      <a:gd name="T51" fmla="*/ 242 h 840"/>
                      <a:gd name="T52" fmla="*/ 147 w 229"/>
                      <a:gd name="T53" fmla="*/ 152 h 840"/>
                      <a:gd name="T54" fmla="*/ 132 w 229"/>
                      <a:gd name="T55" fmla="*/ 69 h 840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w 229"/>
                      <a:gd name="T85" fmla="*/ 0 h 840"/>
                      <a:gd name="T86" fmla="*/ 229 w 229"/>
                      <a:gd name="T87" fmla="*/ 840 h 840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T84" t="T85" r="T86" b="T87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06" name="Freeform 13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>
                      <a:gd name="T0" fmla="*/ 212 w 447"/>
                      <a:gd name="T1" fmla="*/ 268 h 658"/>
                      <a:gd name="T2" fmla="*/ 212 w 447"/>
                      <a:gd name="T3" fmla="*/ 233 h 658"/>
                      <a:gd name="T4" fmla="*/ 230 w 447"/>
                      <a:gd name="T5" fmla="*/ 174 h 658"/>
                      <a:gd name="T6" fmla="*/ 284 w 447"/>
                      <a:gd name="T7" fmla="*/ 80 h 658"/>
                      <a:gd name="T8" fmla="*/ 370 w 447"/>
                      <a:gd name="T9" fmla="*/ 0 h 658"/>
                      <a:gd name="T10" fmla="*/ 424 w 447"/>
                      <a:gd name="T11" fmla="*/ 0 h 658"/>
                      <a:gd name="T12" fmla="*/ 447 w 447"/>
                      <a:gd name="T13" fmla="*/ 38 h 658"/>
                      <a:gd name="T14" fmla="*/ 415 w 447"/>
                      <a:gd name="T15" fmla="*/ 91 h 658"/>
                      <a:gd name="T16" fmla="*/ 348 w 447"/>
                      <a:gd name="T17" fmla="*/ 129 h 658"/>
                      <a:gd name="T18" fmla="*/ 307 w 447"/>
                      <a:gd name="T19" fmla="*/ 167 h 658"/>
                      <a:gd name="T20" fmla="*/ 266 w 447"/>
                      <a:gd name="T21" fmla="*/ 223 h 658"/>
                      <a:gd name="T22" fmla="*/ 257 w 447"/>
                      <a:gd name="T23" fmla="*/ 261 h 658"/>
                      <a:gd name="T24" fmla="*/ 262 w 447"/>
                      <a:gd name="T25" fmla="*/ 303 h 658"/>
                      <a:gd name="T26" fmla="*/ 284 w 447"/>
                      <a:gd name="T27" fmla="*/ 373 h 658"/>
                      <a:gd name="T28" fmla="*/ 289 w 447"/>
                      <a:gd name="T29" fmla="*/ 449 h 658"/>
                      <a:gd name="T30" fmla="*/ 280 w 447"/>
                      <a:gd name="T31" fmla="*/ 547 h 658"/>
                      <a:gd name="T32" fmla="*/ 257 w 447"/>
                      <a:gd name="T33" fmla="*/ 616 h 658"/>
                      <a:gd name="T34" fmla="*/ 217 w 447"/>
                      <a:gd name="T35" fmla="*/ 658 h 658"/>
                      <a:gd name="T36" fmla="*/ 190 w 447"/>
                      <a:gd name="T37" fmla="*/ 658 h 658"/>
                      <a:gd name="T38" fmla="*/ 104 w 447"/>
                      <a:gd name="T39" fmla="*/ 637 h 658"/>
                      <a:gd name="T40" fmla="*/ 27 w 447"/>
                      <a:gd name="T41" fmla="*/ 634 h 658"/>
                      <a:gd name="T42" fmla="*/ 0 w 447"/>
                      <a:gd name="T43" fmla="*/ 620 h 658"/>
                      <a:gd name="T44" fmla="*/ 50 w 447"/>
                      <a:gd name="T45" fmla="*/ 606 h 658"/>
                      <a:gd name="T46" fmla="*/ 131 w 447"/>
                      <a:gd name="T47" fmla="*/ 609 h 658"/>
                      <a:gd name="T48" fmla="*/ 181 w 447"/>
                      <a:gd name="T49" fmla="*/ 623 h 658"/>
                      <a:gd name="T50" fmla="*/ 212 w 447"/>
                      <a:gd name="T51" fmla="*/ 613 h 658"/>
                      <a:gd name="T52" fmla="*/ 244 w 447"/>
                      <a:gd name="T53" fmla="*/ 557 h 658"/>
                      <a:gd name="T54" fmla="*/ 248 w 447"/>
                      <a:gd name="T55" fmla="*/ 477 h 658"/>
                      <a:gd name="T56" fmla="*/ 239 w 447"/>
                      <a:gd name="T57" fmla="*/ 404 h 658"/>
                      <a:gd name="T58" fmla="*/ 212 w 447"/>
                      <a:gd name="T59" fmla="*/ 317 h 658"/>
                      <a:gd name="T60" fmla="*/ 212 w 447"/>
                      <a:gd name="T61" fmla="*/ 268 h 658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w 447"/>
                      <a:gd name="T94" fmla="*/ 0 h 658"/>
                      <a:gd name="T95" fmla="*/ 447 w 447"/>
                      <a:gd name="T96" fmla="*/ 658 h 658"/>
                    </a:gdLst>
                    <a:ahLst/>
                    <a:cxnLst>
                      <a:cxn ang="T62">
                        <a:pos x="T0" y="T1"/>
                      </a:cxn>
                      <a:cxn ang="T63">
                        <a:pos x="T2" y="T3"/>
                      </a:cxn>
                      <a:cxn ang="T64">
                        <a:pos x="T4" y="T5"/>
                      </a:cxn>
                      <a:cxn ang="T65">
                        <a:pos x="T6" y="T7"/>
                      </a:cxn>
                      <a:cxn ang="T66">
                        <a:pos x="T8" y="T9"/>
                      </a:cxn>
                      <a:cxn ang="T67">
                        <a:pos x="T10" y="T11"/>
                      </a:cxn>
                      <a:cxn ang="T68">
                        <a:pos x="T12" y="T13"/>
                      </a:cxn>
                      <a:cxn ang="T69">
                        <a:pos x="T14" y="T15"/>
                      </a:cxn>
                      <a:cxn ang="T70">
                        <a:pos x="T16" y="T17"/>
                      </a:cxn>
                      <a:cxn ang="T71">
                        <a:pos x="T18" y="T19"/>
                      </a:cxn>
                      <a:cxn ang="T72">
                        <a:pos x="T20" y="T21"/>
                      </a:cxn>
                      <a:cxn ang="T73">
                        <a:pos x="T22" y="T23"/>
                      </a:cxn>
                      <a:cxn ang="T74">
                        <a:pos x="T24" y="T25"/>
                      </a:cxn>
                      <a:cxn ang="T75">
                        <a:pos x="T26" y="T27"/>
                      </a:cxn>
                      <a:cxn ang="T76">
                        <a:pos x="T28" y="T29"/>
                      </a:cxn>
                      <a:cxn ang="T77">
                        <a:pos x="T30" y="T31"/>
                      </a:cxn>
                      <a:cxn ang="T78">
                        <a:pos x="T32" y="T33"/>
                      </a:cxn>
                      <a:cxn ang="T79">
                        <a:pos x="T34" y="T35"/>
                      </a:cxn>
                      <a:cxn ang="T80">
                        <a:pos x="T36" y="T37"/>
                      </a:cxn>
                      <a:cxn ang="T81">
                        <a:pos x="T38" y="T39"/>
                      </a:cxn>
                      <a:cxn ang="T82">
                        <a:pos x="T40" y="T41"/>
                      </a:cxn>
                      <a:cxn ang="T83">
                        <a:pos x="T42" y="T43"/>
                      </a:cxn>
                      <a:cxn ang="T84">
                        <a:pos x="T44" y="T45"/>
                      </a:cxn>
                      <a:cxn ang="T85">
                        <a:pos x="T46" y="T47"/>
                      </a:cxn>
                      <a:cxn ang="T86">
                        <a:pos x="T48" y="T49"/>
                      </a:cxn>
                      <a:cxn ang="T87">
                        <a:pos x="T50" y="T51"/>
                      </a:cxn>
                      <a:cxn ang="T88">
                        <a:pos x="T52" y="T53"/>
                      </a:cxn>
                      <a:cxn ang="T89">
                        <a:pos x="T54" y="T55"/>
                      </a:cxn>
                      <a:cxn ang="T90">
                        <a:pos x="T56" y="T57"/>
                      </a:cxn>
                      <a:cxn ang="T91">
                        <a:pos x="T58" y="T59"/>
                      </a:cxn>
                      <a:cxn ang="T92">
                        <a:pos x="T60" y="T61"/>
                      </a:cxn>
                    </a:cxnLst>
                    <a:rect l="T93" t="T94" r="T95" b="T96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07" name="Freeform 14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>
                      <a:gd name="T0" fmla="*/ 81 w 282"/>
                      <a:gd name="T1" fmla="*/ 137 h 326"/>
                      <a:gd name="T2" fmla="*/ 78 w 282"/>
                      <a:gd name="T3" fmla="*/ 84 h 326"/>
                      <a:gd name="T4" fmla="*/ 88 w 282"/>
                      <a:gd name="T5" fmla="*/ 35 h 326"/>
                      <a:gd name="T6" fmla="*/ 127 w 282"/>
                      <a:gd name="T7" fmla="*/ 7 h 326"/>
                      <a:gd name="T8" fmla="*/ 173 w 282"/>
                      <a:gd name="T9" fmla="*/ 0 h 326"/>
                      <a:gd name="T10" fmla="*/ 208 w 282"/>
                      <a:gd name="T11" fmla="*/ 4 h 326"/>
                      <a:gd name="T12" fmla="*/ 240 w 282"/>
                      <a:gd name="T13" fmla="*/ 25 h 326"/>
                      <a:gd name="T14" fmla="*/ 257 w 282"/>
                      <a:gd name="T15" fmla="*/ 60 h 326"/>
                      <a:gd name="T16" fmla="*/ 278 w 282"/>
                      <a:gd name="T17" fmla="*/ 130 h 326"/>
                      <a:gd name="T18" fmla="*/ 282 w 282"/>
                      <a:gd name="T19" fmla="*/ 207 h 326"/>
                      <a:gd name="T20" fmla="*/ 271 w 282"/>
                      <a:gd name="T21" fmla="*/ 263 h 326"/>
                      <a:gd name="T22" fmla="*/ 250 w 282"/>
                      <a:gd name="T23" fmla="*/ 298 h 326"/>
                      <a:gd name="T24" fmla="*/ 215 w 282"/>
                      <a:gd name="T25" fmla="*/ 319 h 326"/>
                      <a:gd name="T26" fmla="*/ 187 w 282"/>
                      <a:gd name="T27" fmla="*/ 326 h 326"/>
                      <a:gd name="T28" fmla="*/ 145 w 282"/>
                      <a:gd name="T29" fmla="*/ 315 h 326"/>
                      <a:gd name="T30" fmla="*/ 123 w 282"/>
                      <a:gd name="T31" fmla="*/ 284 h 326"/>
                      <a:gd name="T32" fmla="*/ 102 w 282"/>
                      <a:gd name="T33" fmla="*/ 238 h 326"/>
                      <a:gd name="T34" fmla="*/ 85 w 282"/>
                      <a:gd name="T35" fmla="*/ 186 h 326"/>
                      <a:gd name="T36" fmla="*/ 53 w 282"/>
                      <a:gd name="T37" fmla="*/ 207 h 326"/>
                      <a:gd name="T38" fmla="*/ 18 w 282"/>
                      <a:gd name="T39" fmla="*/ 221 h 326"/>
                      <a:gd name="T40" fmla="*/ 4 w 282"/>
                      <a:gd name="T41" fmla="*/ 221 h 326"/>
                      <a:gd name="T42" fmla="*/ 0 w 282"/>
                      <a:gd name="T43" fmla="*/ 207 h 326"/>
                      <a:gd name="T44" fmla="*/ 7 w 282"/>
                      <a:gd name="T45" fmla="*/ 189 h 326"/>
                      <a:gd name="T46" fmla="*/ 60 w 282"/>
                      <a:gd name="T47" fmla="*/ 168 h 326"/>
                      <a:gd name="T48" fmla="*/ 81 w 282"/>
                      <a:gd name="T49" fmla="*/ 137 h 32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282"/>
                      <a:gd name="T76" fmla="*/ 0 h 326"/>
                      <a:gd name="T77" fmla="*/ 282 w 282"/>
                      <a:gd name="T78" fmla="*/ 326 h 32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6408" name="Group 15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6409" name="Freeform 16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>
                        <a:gd name="T0" fmla="*/ 13 w 184"/>
                        <a:gd name="T1" fmla="*/ 82 h 82"/>
                        <a:gd name="T2" fmla="*/ 0 w 184"/>
                        <a:gd name="T3" fmla="*/ 71 h 82"/>
                        <a:gd name="T4" fmla="*/ 0 w 184"/>
                        <a:gd name="T5" fmla="*/ 45 h 82"/>
                        <a:gd name="T6" fmla="*/ 16 w 184"/>
                        <a:gd name="T7" fmla="*/ 17 h 82"/>
                        <a:gd name="T8" fmla="*/ 36 w 184"/>
                        <a:gd name="T9" fmla="*/ 9 h 82"/>
                        <a:gd name="T10" fmla="*/ 61 w 184"/>
                        <a:gd name="T11" fmla="*/ 22 h 82"/>
                        <a:gd name="T12" fmla="*/ 86 w 184"/>
                        <a:gd name="T13" fmla="*/ 19 h 82"/>
                        <a:gd name="T14" fmla="*/ 102 w 184"/>
                        <a:gd name="T15" fmla="*/ 0 h 82"/>
                        <a:gd name="T16" fmla="*/ 123 w 184"/>
                        <a:gd name="T17" fmla="*/ 2 h 82"/>
                        <a:gd name="T18" fmla="*/ 155 w 184"/>
                        <a:gd name="T19" fmla="*/ 15 h 82"/>
                        <a:gd name="T20" fmla="*/ 182 w 184"/>
                        <a:gd name="T21" fmla="*/ 13 h 82"/>
                        <a:gd name="T22" fmla="*/ 184 w 184"/>
                        <a:gd name="T23" fmla="*/ 32 h 82"/>
                        <a:gd name="T24" fmla="*/ 175 w 184"/>
                        <a:gd name="T25" fmla="*/ 45 h 82"/>
                        <a:gd name="T26" fmla="*/ 141 w 184"/>
                        <a:gd name="T27" fmla="*/ 43 h 82"/>
                        <a:gd name="T28" fmla="*/ 118 w 184"/>
                        <a:gd name="T29" fmla="*/ 39 h 82"/>
                        <a:gd name="T30" fmla="*/ 105 w 184"/>
                        <a:gd name="T31" fmla="*/ 48 h 82"/>
                        <a:gd name="T32" fmla="*/ 91 w 184"/>
                        <a:gd name="T33" fmla="*/ 67 h 82"/>
                        <a:gd name="T34" fmla="*/ 66 w 184"/>
                        <a:gd name="T35" fmla="*/ 62 h 82"/>
                        <a:gd name="T36" fmla="*/ 54 w 184"/>
                        <a:gd name="T37" fmla="*/ 56 h 82"/>
                        <a:gd name="T38" fmla="*/ 45 w 184"/>
                        <a:gd name="T39" fmla="*/ 63 h 82"/>
                        <a:gd name="T40" fmla="*/ 32 w 184"/>
                        <a:gd name="T41" fmla="*/ 76 h 82"/>
                        <a:gd name="T42" fmla="*/ 13 w 184"/>
                        <a:gd name="T43" fmla="*/ 82 h 82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84"/>
                        <a:gd name="T67" fmla="*/ 0 h 82"/>
                        <a:gd name="T68" fmla="*/ 184 w 184"/>
                        <a:gd name="T69" fmla="*/ 82 h 82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410" name="Freeform 17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>
                        <a:gd name="T0" fmla="*/ 23 w 178"/>
                        <a:gd name="T1" fmla="*/ 114 h 114"/>
                        <a:gd name="T2" fmla="*/ 11 w 178"/>
                        <a:gd name="T3" fmla="*/ 108 h 114"/>
                        <a:gd name="T4" fmla="*/ 0 w 178"/>
                        <a:gd name="T5" fmla="*/ 79 h 114"/>
                        <a:gd name="T6" fmla="*/ 11 w 178"/>
                        <a:gd name="T7" fmla="*/ 51 h 114"/>
                        <a:gd name="T8" fmla="*/ 27 w 178"/>
                        <a:gd name="T9" fmla="*/ 39 h 114"/>
                        <a:gd name="T10" fmla="*/ 56 w 178"/>
                        <a:gd name="T11" fmla="*/ 42 h 114"/>
                        <a:gd name="T12" fmla="*/ 76 w 178"/>
                        <a:gd name="T13" fmla="*/ 35 h 114"/>
                        <a:gd name="T14" fmla="*/ 90 w 178"/>
                        <a:gd name="T15" fmla="*/ 13 h 114"/>
                        <a:gd name="T16" fmla="*/ 111 w 178"/>
                        <a:gd name="T17" fmla="*/ 4 h 114"/>
                        <a:gd name="T18" fmla="*/ 146 w 178"/>
                        <a:gd name="T19" fmla="*/ 9 h 114"/>
                        <a:gd name="T20" fmla="*/ 171 w 178"/>
                        <a:gd name="T21" fmla="*/ 0 h 114"/>
                        <a:gd name="T22" fmla="*/ 178 w 178"/>
                        <a:gd name="T23" fmla="*/ 17 h 114"/>
                        <a:gd name="T24" fmla="*/ 171 w 178"/>
                        <a:gd name="T25" fmla="*/ 33 h 114"/>
                        <a:gd name="T26" fmla="*/ 140 w 178"/>
                        <a:gd name="T27" fmla="*/ 42 h 114"/>
                        <a:gd name="T28" fmla="*/ 120 w 178"/>
                        <a:gd name="T29" fmla="*/ 40 h 114"/>
                        <a:gd name="T30" fmla="*/ 108 w 178"/>
                        <a:gd name="T31" fmla="*/ 57 h 114"/>
                        <a:gd name="T32" fmla="*/ 97 w 178"/>
                        <a:gd name="T33" fmla="*/ 79 h 114"/>
                        <a:gd name="T34" fmla="*/ 72 w 178"/>
                        <a:gd name="T35" fmla="*/ 81 h 114"/>
                        <a:gd name="T36" fmla="*/ 59 w 178"/>
                        <a:gd name="T37" fmla="*/ 79 h 114"/>
                        <a:gd name="T38" fmla="*/ 47 w 178"/>
                        <a:gd name="T39" fmla="*/ 88 h 114"/>
                        <a:gd name="T40" fmla="*/ 41 w 178"/>
                        <a:gd name="T41" fmla="*/ 99 h 114"/>
                        <a:gd name="T42" fmla="*/ 23 w 178"/>
                        <a:gd name="T43" fmla="*/ 114 h 11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78"/>
                        <a:gd name="T67" fmla="*/ 0 h 114"/>
                        <a:gd name="T68" fmla="*/ 178 w 178"/>
                        <a:gd name="T69" fmla="*/ 114 h 11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411" name="Freeform 18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>
                        <a:gd name="T0" fmla="*/ 31 w 161"/>
                        <a:gd name="T1" fmla="*/ 138 h 138"/>
                        <a:gd name="T2" fmla="*/ 16 w 161"/>
                        <a:gd name="T3" fmla="*/ 133 h 138"/>
                        <a:gd name="T4" fmla="*/ 0 w 161"/>
                        <a:gd name="T5" fmla="*/ 109 h 138"/>
                        <a:gd name="T6" fmla="*/ 5 w 161"/>
                        <a:gd name="T7" fmla="*/ 78 h 138"/>
                        <a:gd name="T8" fmla="*/ 16 w 161"/>
                        <a:gd name="T9" fmla="*/ 65 h 138"/>
                        <a:gd name="T10" fmla="*/ 43 w 161"/>
                        <a:gd name="T11" fmla="*/ 62 h 138"/>
                        <a:gd name="T12" fmla="*/ 65 w 161"/>
                        <a:gd name="T13" fmla="*/ 51 h 138"/>
                        <a:gd name="T14" fmla="*/ 72 w 161"/>
                        <a:gd name="T15" fmla="*/ 25 h 138"/>
                        <a:gd name="T16" fmla="*/ 92 w 161"/>
                        <a:gd name="T17" fmla="*/ 15 h 138"/>
                        <a:gd name="T18" fmla="*/ 127 w 161"/>
                        <a:gd name="T19" fmla="*/ 13 h 138"/>
                        <a:gd name="T20" fmla="*/ 148 w 161"/>
                        <a:gd name="T21" fmla="*/ 0 h 138"/>
                        <a:gd name="T22" fmla="*/ 161 w 161"/>
                        <a:gd name="T23" fmla="*/ 13 h 138"/>
                        <a:gd name="T24" fmla="*/ 156 w 161"/>
                        <a:gd name="T25" fmla="*/ 25 h 138"/>
                        <a:gd name="T26" fmla="*/ 128 w 161"/>
                        <a:gd name="T27" fmla="*/ 44 h 138"/>
                        <a:gd name="T28" fmla="*/ 107 w 161"/>
                        <a:gd name="T29" fmla="*/ 49 h 138"/>
                        <a:gd name="T30" fmla="*/ 99 w 161"/>
                        <a:gd name="T31" fmla="*/ 65 h 138"/>
                        <a:gd name="T32" fmla="*/ 94 w 161"/>
                        <a:gd name="T33" fmla="*/ 91 h 138"/>
                        <a:gd name="T34" fmla="*/ 69 w 161"/>
                        <a:gd name="T35" fmla="*/ 98 h 138"/>
                        <a:gd name="T36" fmla="*/ 54 w 161"/>
                        <a:gd name="T37" fmla="*/ 94 h 138"/>
                        <a:gd name="T38" fmla="*/ 45 w 161"/>
                        <a:gd name="T39" fmla="*/ 105 h 138"/>
                        <a:gd name="T40" fmla="*/ 40 w 161"/>
                        <a:gd name="T41" fmla="*/ 123 h 138"/>
                        <a:gd name="T42" fmla="*/ 31 w 161"/>
                        <a:gd name="T43" fmla="*/ 138 h 138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61"/>
                        <a:gd name="T67" fmla="*/ 0 h 138"/>
                        <a:gd name="T68" fmla="*/ 161 w 161"/>
                        <a:gd name="T69" fmla="*/ 138 h 138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412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>
                        <a:gd name="T0" fmla="*/ 48 w 123"/>
                        <a:gd name="T1" fmla="*/ 172 h 174"/>
                        <a:gd name="T2" fmla="*/ 31 w 123"/>
                        <a:gd name="T3" fmla="*/ 174 h 174"/>
                        <a:gd name="T4" fmla="*/ 9 w 123"/>
                        <a:gd name="T5" fmla="*/ 158 h 174"/>
                        <a:gd name="T6" fmla="*/ 0 w 123"/>
                        <a:gd name="T7" fmla="*/ 131 h 174"/>
                        <a:gd name="T8" fmla="*/ 4 w 123"/>
                        <a:gd name="T9" fmla="*/ 113 h 174"/>
                        <a:gd name="T10" fmla="*/ 29 w 123"/>
                        <a:gd name="T11" fmla="*/ 97 h 174"/>
                        <a:gd name="T12" fmla="*/ 46 w 123"/>
                        <a:gd name="T13" fmla="*/ 79 h 174"/>
                        <a:gd name="T14" fmla="*/ 46 w 123"/>
                        <a:gd name="T15" fmla="*/ 52 h 174"/>
                        <a:gd name="T16" fmla="*/ 59 w 123"/>
                        <a:gd name="T17" fmla="*/ 39 h 174"/>
                        <a:gd name="T18" fmla="*/ 90 w 123"/>
                        <a:gd name="T19" fmla="*/ 22 h 174"/>
                        <a:gd name="T20" fmla="*/ 106 w 123"/>
                        <a:gd name="T21" fmla="*/ 0 h 174"/>
                        <a:gd name="T22" fmla="*/ 121 w 123"/>
                        <a:gd name="T23" fmla="*/ 7 h 174"/>
                        <a:gd name="T24" fmla="*/ 123 w 123"/>
                        <a:gd name="T25" fmla="*/ 22 h 174"/>
                        <a:gd name="T26" fmla="*/ 105 w 123"/>
                        <a:gd name="T27" fmla="*/ 47 h 174"/>
                        <a:gd name="T28" fmla="*/ 84 w 123"/>
                        <a:gd name="T29" fmla="*/ 61 h 174"/>
                        <a:gd name="T30" fmla="*/ 86 w 123"/>
                        <a:gd name="T31" fmla="*/ 81 h 174"/>
                        <a:gd name="T32" fmla="*/ 90 w 123"/>
                        <a:gd name="T33" fmla="*/ 104 h 174"/>
                        <a:gd name="T34" fmla="*/ 68 w 123"/>
                        <a:gd name="T35" fmla="*/ 118 h 174"/>
                        <a:gd name="T36" fmla="*/ 59 w 123"/>
                        <a:gd name="T37" fmla="*/ 124 h 174"/>
                        <a:gd name="T38" fmla="*/ 51 w 123"/>
                        <a:gd name="T39" fmla="*/ 138 h 174"/>
                        <a:gd name="T40" fmla="*/ 50 w 123"/>
                        <a:gd name="T41" fmla="*/ 152 h 174"/>
                        <a:gd name="T42" fmla="*/ 48 w 123"/>
                        <a:gd name="T43" fmla="*/ 172 h 17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23"/>
                        <a:gd name="T67" fmla="*/ 0 h 174"/>
                        <a:gd name="T68" fmla="*/ 123 w 123"/>
                        <a:gd name="T69" fmla="*/ 174 h 17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6396" name="Group 20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6400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6401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grpSp>
              <p:nvGrpSpPr>
                <p:cNvPr id="16397" name="Group 23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6398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6399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</p:grpSp>
          <p:sp>
            <p:nvSpPr>
              <p:cNvPr id="16394" name="Oval 26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en-US" i="0"/>
              </a:p>
            </p:txBody>
          </p:sp>
        </p:grpSp>
        <p:sp>
          <p:nvSpPr>
            <p:cNvPr id="16391" name="Freeform 27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>
                <a:gd name="T0" fmla="*/ 194 w 446"/>
                <a:gd name="T1" fmla="*/ 93 h 375"/>
                <a:gd name="T2" fmla="*/ 183 w 446"/>
                <a:gd name="T3" fmla="*/ 57 h 375"/>
                <a:gd name="T4" fmla="*/ 164 w 446"/>
                <a:gd name="T5" fmla="*/ 22 h 375"/>
                <a:gd name="T6" fmla="*/ 131 w 446"/>
                <a:gd name="T7" fmla="*/ 0 h 375"/>
                <a:gd name="T8" fmla="*/ 93 w 446"/>
                <a:gd name="T9" fmla="*/ 0 h 375"/>
                <a:gd name="T10" fmla="*/ 54 w 446"/>
                <a:gd name="T11" fmla="*/ 13 h 375"/>
                <a:gd name="T12" fmla="*/ 2 w 446"/>
                <a:gd name="T13" fmla="*/ 57 h 375"/>
                <a:gd name="T14" fmla="*/ 0 w 446"/>
                <a:gd name="T15" fmla="*/ 79 h 375"/>
                <a:gd name="T16" fmla="*/ 16 w 446"/>
                <a:gd name="T17" fmla="*/ 115 h 375"/>
                <a:gd name="T18" fmla="*/ 68 w 446"/>
                <a:gd name="T19" fmla="*/ 159 h 375"/>
                <a:gd name="T20" fmla="*/ 68 w 446"/>
                <a:gd name="T21" fmla="*/ 177 h 375"/>
                <a:gd name="T22" fmla="*/ 46 w 446"/>
                <a:gd name="T23" fmla="*/ 203 h 375"/>
                <a:gd name="T24" fmla="*/ 49 w 446"/>
                <a:gd name="T25" fmla="*/ 225 h 375"/>
                <a:gd name="T26" fmla="*/ 63 w 446"/>
                <a:gd name="T27" fmla="*/ 234 h 375"/>
                <a:gd name="T28" fmla="*/ 80 w 446"/>
                <a:gd name="T29" fmla="*/ 243 h 375"/>
                <a:gd name="T30" fmla="*/ 80 w 446"/>
                <a:gd name="T31" fmla="*/ 265 h 375"/>
                <a:gd name="T32" fmla="*/ 52 w 446"/>
                <a:gd name="T33" fmla="*/ 305 h 375"/>
                <a:gd name="T34" fmla="*/ 54 w 446"/>
                <a:gd name="T35" fmla="*/ 322 h 375"/>
                <a:gd name="T36" fmla="*/ 82 w 446"/>
                <a:gd name="T37" fmla="*/ 344 h 375"/>
                <a:gd name="T38" fmla="*/ 123 w 446"/>
                <a:gd name="T39" fmla="*/ 327 h 375"/>
                <a:gd name="T40" fmla="*/ 142 w 446"/>
                <a:gd name="T41" fmla="*/ 331 h 375"/>
                <a:gd name="T42" fmla="*/ 189 w 446"/>
                <a:gd name="T43" fmla="*/ 340 h 375"/>
                <a:gd name="T44" fmla="*/ 232 w 446"/>
                <a:gd name="T45" fmla="*/ 366 h 375"/>
                <a:gd name="T46" fmla="*/ 259 w 446"/>
                <a:gd name="T47" fmla="*/ 375 h 375"/>
                <a:gd name="T48" fmla="*/ 355 w 446"/>
                <a:gd name="T49" fmla="*/ 356 h 375"/>
                <a:gd name="T50" fmla="*/ 446 w 446"/>
                <a:gd name="T51" fmla="*/ 273 h 375"/>
                <a:gd name="T52" fmla="*/ 408 w 446"/>
                <a:gd name="T53" fmla="*/ 349 h 375"/>
                <a:gd name="T54" fmla="*/ 325 w 446"/>
                <a:gd name="T55" fmla="*/ 364 h 375"/>
                <a:gd name="T56" fmla="*/ 431 w 446"/>
                <a:gd name="T57" fmla="*/ 303 h 375"/>
                <a:gd name="T58" fmla="*/ 393 w 446"/>
                <a:gd name="T59" fmla="*/ 273 h 375"/>
                <a:gd name="T60" fmla="*/ 281 w 446"/>
                <a:gd name="T61" fmla="*/ 260 h 375"/>
                <a:gd name="T62" fmla="*/ 197 w 446"/>
                <a:gd name="T63" fmla="*/ 247 h 375"/>
                <a:gd name="T64" fmla="*/ 153 w 446"/>
                <a:gd name="T65" fmla="*/ 238 h 375"/>
                <a:gd name="T66" fmla="*/ 161 w 446"/>
                <a:gd name="T67" fmla="*/ 221 h 375"/>
                <a:gd name="T68" fmla="*/ 186 w 446"/>
                <a:gd name="T69" fmla="*/ 199 h 375"/>
                <a:gd name="T70" fmla="*/ 180 w 446"/>
                <a:gd name="T71" fmla="*/ 172 h 375"/>
                <a:gd name="T72" fmla="*/ 156 w 446"/>
                <a:gd name="T73" fmla="*/ 146 h 375"/>
                <a:gd name="T74" fmla="*/ 156 w 446"/>
                <a:gd name="T75" fmla="*/ 124 h 375"/>
                <a:gd name="T76" fmla="*/ 169 w 446"/>
                <a:gd name="T77" fmla="*/ 75 h 375"/>
                <a:gd name="T78" fmla="*/ 147 w 446"/>
                <a:gd name="T79" fmla="*/ 167 h 3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46"/>
                <a:gd name="T121" fmla="*/ 0 h 375"/>
                <a:gd name="T122" fmla="*/ 446 w 446"/>
                <a:gd name="T123" fmla="*/ 375 h 37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2" name="Freeform 28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>
                <a:gd name="T0" fmla="*/ 88 w 470"/>
                <a:gd name="T1" fmla="*/ 0 h 320"/>
                <a:gd name="T2" fmla="*/ 48 w 470"/>
                <a:gd name="T3" fmla="*/ 9 h 320"/>
                <a:gd name="T4" fmla="*/ 13 w 470"/>
                <a:gd name="T5" fmla="*/ 77 h 320"/>
                <a:gd name="T6" fmla="*/ 0 w 470"/>
                <a:gd name="T7" fmla="*/ 133 h 320"/>
                <a:gd name="T8" fmla="*/ 8 w 470"/>
                <a:gd name="T9" fmla="*/ 133 h 320"/>
                <a:gd name="T10" fmla="*/ 19 w 470"/>
                <a:gd name="T11" fmla="*/ 124 h 320"/>
                <a:gd name="T12" fmla="*/ 31 w 470"/>
                <a:gd name="T13" fmla="*/ 133 h 320"/>
                <a:gd name="T14" fmla="*/ 25 w 470"/>
                <a:gd name="T15" fmla="*/ 152 h 320"/>
                <a:gd name="T16" fmla="*/ 17 w 470"/>
                <a:gd name="T17" fmla="*/ 181 h 320"/>
                <a:gd name="T18" fmla="*/ 23 w 470"/>
                <a:gd name="T19" fmla="*/ 206 h 320"/>
                <a:gd name="T20" fmla="*/ 35 w 470"/>
                <a:gd name="T21" fmla="*/ 200 h 320"/>
                <a:gd name="T22" fmla="*/ 40 w 470"/>
                <a:gd name="T23" fmla="*/ 220 h 320"/>
                <a:gd name="T24" fmla="*/ 35 w 470"/>
                <a:gd name="T25" fmla="*/ 253 h 320"/>
                <a:gd name="T26" fmla="*/ 40 w 470"/>
                <a:gd name="T27" fmla="*/ 301 h 320"/>
                <a:gd name="T28" fmla="*/ 48 w 470"/>
                <a:gd name="T29" fmla="*/ 320 h 320"/>
                <a:gd name="T30" fmla="*/ 65 w 470"/>
                <a:gd name="T31" fmla="*/ 320 h 320"/>
                <a:gd name="T32" fmla="*/ 88 w 470"/>
                <a:gd name="T33" fmla="*/ 306 h 320"/>
                <a:gd name="T34" fmla="*/ 103 w 470"/>
                <a:gd name="T35" fmla="*/ 301 h 320"/>
                <a:gd name="T36" fmla="*/ 111 w 470"/>
                <a:gd name="T37" fmla="*/ 291 h 320"/>
                <a:gd name="T38" fmla="*/ 132 w 470"/>
                <a:gd name="T39" fmla="*/ 282 h 320"/>
                <a:gd name="T40" fmla="*/ 178 w 470"/>
                <a:gd name="T41" fmla="*/ 291 h 320"/>
                <a:gd name="T42" fmla="*/ 195 w 470"/>
                <a:gd name="T43" fmla="*/ 301 h 320"/>
                <a:gd name="T44" fmla="*/ 204 w 470"/>
                <a:gd name="T45" fmla="*/ 277 h 320"/>
                <a:gd name="T46" fmla="*/ 394 w 470"/>
                <a:gd name="T47" fmla="*/ 264 h 320"/>
                <a:gd name="T48" fmla="*/ 470 w 470"/>
                <a:gd name="T49" fmla="*/ 219 h 320"/>
                <a:gd name="T50" fmla="*/ 341 w 470"/>
                <a:gd name="T51" fmla="*/ 205 h 320"/>
                <a:gd name="T52" fmla="*/ 265 w 470"/>
                <a:gd name="T53" fmla="*/ 205 h 320"/>
                <a:gd name="T54" fmla="*/ 197 w 470"/>
                <a:gd name="T55" fmla="*/ 205 h 320"/>
                <a:gd name="T56" fmla="*/ 181 w 470"/>
                <a:gd name="T57" fmla="*/ 177 h 320"/>
                <a:gd name="T58" fmla="*/ 135 w 470"/>
                <a:gd name="T59" fmla="*/ 177 h 320"/>
                <a:gd name="T60" fmla="*/ 120 w 470"/>
                <a:gd name="T61" fmla="*/ 172 h 320"/>
                <a:gd name="T62" fmla="*/ 101 w 470"/>
                <a:gd name="T63" fmla="*/ 162 h 320"/>
                <a:gd name="T64" fmla="*/ 94 w 470"/>
                <a:gd name="T65" fmla="*/ 143 h 320"/>
                <a:gd name="T66" fmla="*/ 97 w 470"/>
                <a:gd name="T67" fmla="*/ 124 h 320"/>
                <a:gd name="T68" fmla="*/ 93 w 470"/>
                <a:gd name="T69" fmla="*/ 106 h 320"/>
                <a:gd name="T70" fmla="*/ 84 w 470"/>
                <a:gd name="T71" fmla="*/ 91 h 320"/>
                <a:gd name="T72" fmla="*/ 90 w 470"/>
                <a:gd name="T73" fmla="*/ 67 h 320"/>
                <a:gd name="T74" fmla="*/ 107 w 470"/>
                <a:gd name="T75" fmla="*/ 52 h 320"/>
                <a:gd name="T76" fmla="*/ 105 w 470"/>
                <a:gd name="T77" fmla="*/ 29 h 320"/>
                <a:gd name="T78" fmla="*/ 88 w 470"/>
                <a:gd name="T79" fmla="*/ 0 h 32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70"/>
                <a:gd name="T121" fmla="*/ 0 h 320"/>
                <a:gd name="T122" fmla="*/ 470 w 470"/>
                <a:gd name="T123" fmla="*/ 320 h 32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89" name="Rectangle 29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Together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7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7483475" y="3114675"/>
            <a:ext cx="1736725" cy="3743325"/>
            <a:chOff x="4714" y="1962"/>
            <a:chExt cx="1094" cy="2358"/>
          </a:xfrm>
        </p:grpSpPr>
        <p:sp>
          <p:nvSpPr>
            <p:cNvPr id="17420" name="Freeform 3"/>
            <p:cNvSpPr>
              <a:spLocks/>
            </p:cNvSpPr>
            <p:nvPr/>
          </p:nvSpPr>
          <p:spPr bwMode="auto">
            <a:xfrm>
              <a:off x="5064" y="2597"/>
              <a:ext cx="446" cy="754"/>
            </a:xfrm>
            <a:custGeom>
              <a:avLst/>
              <a:gdLst>
                <a:gd name="T0" fmla="*/ 148 w 304"/>
                <a:gd name="T1" fmla="*/ 1729 h 566"/>
                <a:gd name="T2" fmla="*/ 379 w 304"/>
                <a:gd name="T3" fmla="*/ 1212 h 566"/>
                <a:gd name="T4" fmla="*/ 913 w 304"/>
                <a:gd name="T5" fmla="*/ 825 h 566"/>
                <a:gd name="T6" fmla="*/ 1746 w 304"/>
                <a:gd name="T7" fmla="*/ 449 h 566"/>
                <a:gd name="T8" fmla="*/ 3173 w 304"/>
                <a:gd name="T9" fmla="*/ 65 h 566"/>
                <a:gd name="T10" fmla="*/ 4406 w 304"/>
                <a:gd name="T11" fmla="*/ 0 h 566"/>
                <a:gd name="T12" fmla="*/ 5471 w 304"/>
                <a:gd name="T13" fmla="*/ 97 h 566"/>
                <a:gd name="T14" fmla="*/ 6218 w 304"/>
                <a:gd name="T15" fmla="*/ 305 h 566"/>
                <a:gd name="T16" fmla="*/ 6517 w 304"/>
                <a:gd name="T17" fmla="*/ 589 h 566"/>
                <a:gd name="T18" fmla="*/ 6517 w 304"/>
                <a:gd name="T19" fmla="*/ 862 h 566"/>
                <a:gd name="T20" fmla="*/ 6218 w 304"/>
                <a:gd name="T21" fmla="*/ 1166 h 566"/>
                <a:gd name="T22" fmla="*/ 5616 w 304"/>
                <a:gd name="T23" fmla="*/ 1443 h 566"/>
                <a:gd name="T24" fmla="*/ 4787 w 304"/>
                <a:gd name="T25" fmla="*/ 1794 h 566"/>
                <a:gd name="T26" fmla="*/ 4318 w 304"/>
                <a:gd name="T27" fmla="*/ 2133 h 566"/>
                <a:gd name="T28" fmla="*/ 4165 w 304"/>
                <a:gd name="T29" fmla="*/ 2378 h 566"/>
                <a:gd name="T30" fmla="*/ 4165 w 304"/>
                <a:gd name="T31" fmla="*/ 2576 h 566"/>
                <a:gd name="T32" fmla="*/ 4406 w 304"/>
                <a:gd name="T33" fmla="*/ 2929 h 566"/>
                <a:gd name="T34" fmla="*/ 4929 w 304"/>
                <a:gd name="T35" fmla="*/ 3410 h 566"/>
                <a:gd name="T36" fmla="*/ 5295 w 304"/>
                <a:gd name="T37" fmla="*/ 3963 h 566"/>
                <a:gd name="T38" fmla="*/ 5383 w 304"/>
                <a:gd name="T39" fmla="*/ 4343 h 566"/>
                <a:gd name="T40" fmla="*/ 5235 w 304"/>
                <a:gd name="T41" fmla="*/ 4749 h 566"/>
                <a:gd name="T42" fmla="*/ 5003 w 304"/>
                <a:gd name="T43" fmla="*/ 5061 h 566"/>
                <a:gd name="T44" fmla="*/ 4318 w 304"/>
                <a:gd name="T45" fmla="*/ 5403 h 566"/>
                <a:gd name="T46" fmla="*/ 3719 w 304"/>
                <a:gd name="T47" fmla="*/ 5544 h 566"/>
                <a:gd name="T48" fmla="*/ 3028 w 304"/>
                <a:gd name="T49" fmla="*/ 5610 h 566"/>
                <a:gd name="T50" fmla="*/ 2432 w 304"/>
                <a:gd name="T51" fmla="*/ 5584 h 566"/>
                <a:gd name="T52" fmla="*/ 1969 w 304"/>
                <a:gd name="T53" fmla="*/ 5445 h 566"/>
                <a:gd name="T54" fmla="*/ 1438 w 304"/>
                <a:gd name="T55" fmla="*/ 5167 h 566"/>
                <a:gd name="T56" fmla="*/ 913 w 304"/>
                <a:gd name="T57" fmla="*/ 4684 h 566"/>
                <a:gd name="T58" fmla="*/ 305 w 304"/>
                <a:gd name="T59" fmla="*/ 3886 h 566"/>
                <a:gd name="T60" fmla="*/ 88 w 304"/>
                <a:gd name="T61" fmla="*/ 3301 h 566"/>
                <a:gd name="T62" fmla="*/ 0 w 304"/>
                <a:gd name="T63" fmla="*/ 2548 h 566"/>
                <a:gd name="T64" fmla="*/ 0 w 304"/>
                <a:gd name="T65" fmla="*/ 2201 h 566"/>
                <a:gd name="T66" fmla="*/ 148 w 304"/>
                <a:gd name="T67" fmla="*/ 1729 h 56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04"/>
                <a:gd name="T103" fmla="*/ 0 h 566"/>
                <a:gd name="T104" fmla="*/ 304 w 304"/>
                <a:gd name="T105" fmla="*/ 566 h 56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04" h="566">
                  <a:moveTo>
                    <a:pt x="7" y="174"/>
                  </a:moveTo>
                  <a:lnTo>
                    <a:pt x="18" y="122"/>
                  </a:lnTo>
                  <a:lnTo>
                    <a:pt x="42" y="83"/>
                  </a:lnTo>
                  <a:lnTo>
                    <a:pt x="81" y="45"/>
                  </a:lnTo>
                  <a:lnTo>
                    <a:pt x="148" y="7"/>
                  </a:lnTo>
                  <a:lnTo>
                    <a:pt x="205" y="0"/>
                  </a:lnTo>
                  <a:lnTo>
                    <a:pt x="255" y="10"/>
                  </a:lnTo>
                  <a:lnTo>
                    <a:pt x="290" y="31"/>
                  </a:lnTo>
                  <a:lnTo>
                    <a:pt x="304" y="59"/>
                  </a:lnTo>
                  <a:lnTo>
                    <a:pt x="304" y="87"/>
                  </a:lnTo>
                  <a:lnTo>
                    <a:pt x="290" y="118"/>
                  </a:lnTo>
                  <a:lnTo>
                    <a:pt x="262" y="146"/>
                  </a:lnTo>
                  <a:lnTo>
                    <a:pt x="223" y="181"/>
                  </a:lnTo>
                  <a:lnTo>
                    <a:pt x="201" y="215"/>
                  </a:lnTo>
                  <a:lnTo>
                    <a:pt x="194" y="240"/>
                  </a:lnTo>
                  <a:lnTo>
                    <a:pt x="194" y="260"/>
                  </a:lnTo>
                  <a:lnTo>
                    <a:pt x="205" y="295"/>
                  </a:lnTo>
                  <a:lnTo>
                    <a:pt x="230" y="344"/>
                  </a:lnTo>
                  <a:lnTo>
                    <a:pt x="247" y="399"/>
                  </a:lnTo>
                  <a:lnTo>
                    <a:pt x="251" y="438"/>
                  </a:lnTo>
                  <a:lnTo>
                    <a:pt x="244" y="479"/>
                  </a:lnTo>
                  <a:lnTo>
                    <a:pt x="233" y="510"/>
                  </a:lnTo>
                  <a:lnTo>
                    <a:pt x="201" y="545"/>
                  </a:lnTo>
                  <a:lnTo>
                    <a:pt x="173" y="559"/>
                  </a:lnTo>
                  <a:lnTo>
                    <a:pt x="141" y="566"/>
                  </a:lnTo>
                  <a:lnTo>
                    <a:pt x="113" y="563"/>
                  </a:lnTo>
                  <a:lnTo>
                    <a:pt x="92" y="549"/>
                  </a:lnTo>
                  <a:lnTo>
                    <a:pt x="67" y="521"/>
                  </a:lnTo>
                  <a:lnTo>
                    <a:pt x="42" y="472"/>
                  </a:lnTo>
                  <a:lnTo>
                    <a:pt x="14" y="392"/>
                  </a:lnTo>
                  <a:lnTo>
                    <a:pt x="4" y="333"/>
                  </a:lnTo>
                  <a:lnTo>
                    <a:pt x="0" y="257"/>
                  </a:lnTo>
                  <a:lnTo>
                    <a:pt x="0" y="222"/>
                  </a:lnTo>
                  <a:lnTo>
                    <a:pt x="7" y="17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Freeform 4"/>
            <p:cNvSpPr>
              <a:spLocks/>
            </p:cNvSpPr>
            <p:nvPr/>
          </p:nvSpPr>
          <p:spPr bwMode="auto">
            <a:xfrm rot="1569694" flipV="1">
              <a:off x="5442" y="2022"/>
              <a:ext cx="366" cy="762"/>
            </a:xfrm>
            <a:custGeom>
              <a:avLst/>
              <a:gdLst>
                <a:gd name="T0" fmla="*/ 542 w 249"/>
                <a:gd name="T1" fmla="*/ 647 h 572"/>
                <a:gd name="T2" fmla="*/ 148 w 249"/>
                <a:gd name="T3" fmla="*/ 442 h 572"/>
                <a:gd name="T4" fmla="*/ 0 w 249"/>
                <a:gd name="T5" fmla="*/ 268 h 572"/>
                <a:gd name="T6" fmla="*/ 238 w 249"/>
                <a:gd name="T7" fmla="*/ 65 h 572"/>
                <a:gd name="T8" fmla="*/ 603 w 249"/>
                <a:gd name="T9" fmla="*/ 0 h 572"/>
                <a:gd name="T10" fmla="*/ 1302 w 249"/>
                <a:gd name="T11" fmla="*/ 0 h 572"/>
                <a:gd name="T12" fmla="*/ 2087 w 249"/>
                <a:gd name="T13" fmla="*/ 240 h 572"/>
                <a:gd name="T14" fmla="*/ 2874 w 249"/>
                <a:gd name="T15" fmla="*/ 605 h 572"/>
                <a:gd name="T16" fmla="*/ 4185 w 249"/>
                <a:gd name="T17" fmla="*/ 1393 h 572"/>
                <a:gd name="T18" fmla="*/ 5040 w 249"/>
                <a:gd name="T19" fmla="*/ 2021 h 572"/>
                <a:gd name="T20" fmla="*/ 5427 w 249"/>
                <a:gd name="T21" fmla="*/ 2528 h 572"/>
                <a:gd name="T22" fmla="*/ 5342 w 249"/>
                <a:gd name="T23" fmla="*/ 2806 h 572"/>
                <a:gd name="T24" fmla="*/ 4879 w 249"/>
                <a:gd name="T25" fmla="*/ 3175 h 572"/>
                <a:gd name="T26" fmla="*/ 3945 w 249"/>
                <a:gd name="T27" fmla="*/ 3436 h 572"/>
                <a:gd name="T28" fmla="*/ 2400 w 249"/>
                <a:gd name="T29" fmla="*/ 3679 h 572"/>
                <a:gd name="T30" fmla="*/ 1633 w 249"/>
                <a:gd name="T31" fmla="*/ 3917 h 572"/>
                <a:gd name="T32" fmla="*/ 1302 w 249"/>
                <a:gd name="T33" fmla="*/ 4119 h 572"/>
                <a:gd name="T34" fmla="*/ 1480 w 249"/>
                <a:gd name="T35" fmla="*/ 4324 h 572"/>
                <a:gd name="T36" fmla="*/ 2333 w 249"/>
                <a:gd name="T37" fmla="*/ 4521 h 572"/>
                <a:gd name="T38" fmla="*/ 3022 w 249"/>
                <a:gd name="T39" fmla="*/ 4930 h 572"/>
                <a:gd name="T40" fmla="*/ 3340 w 249"/>
                <a:gd name="T41" fmla="*/ 5338 h 572"/>
                <a:gd name="T42" fmla="*/ 3245 w 249"/>
                <a:gd name="T43" fmla="*/ 5535 h 572"/>
                <a:gd name="T44" fmla="*/ 2553 w 249"/>
                <a:gd name="T45" fmla="*/ 5672 h 572"/>
                <a:gd name="T46" fmla="*/ 2333 w 249"/>
                <a:gd name="T47" fmla="*/ 5672 h 572"/>
                <a:gd name="T48" fmla="*/ 1999 w 249"/>
                <a:gd name="T49" fmla="*/ 5311 h 572"/>
                <a:gd name="T50" fmla="*/ 1854 w 249"/>
                <a:gd name="T51" fmla="*/ 4901 h 572"/>
                <a:gd name="T52" fmla="*/ 1392 w 249"/>
                <a:gd name="T53" fmla="*/ 4596 h 572"/>
                <a:gd name="T54" fmla="*/ 691 w 249"/>
                <a:gd name="T55" fmla="*/ 4420 h 572"/>
                <a:gd name="T56" fmla="*/ 466 w 249"/>
                <a:gd name="T57" fmla="*/ 4230 h 572"/>
                <a:gd name="T58" fmla="*/ 542 w 249"/>
                <a:gd name="T59" fmla="*/ 4019 h 572"/>
                <a:gd name="T60" fmla="*/ 1160 w 249"/>
                <a:gd name="T61" fmla="*/ 3679 h 572"/>
                <a:gd name="T62" fmla="*/ 2333 w 249"/>
                <a:gd name="T63" fmla="*/ 3482 h 572"/>
                <a:gd name="T64" fmla="*/ 3429 w 249"/>
                <a:gd name="T65" fmla="*/ 3175 h 572"/>
                <a:gd name="T66" fmla="*/ 4266 w 249"/>
                <a:gd name="T67" fmla="*/ 2842 h 572"/>
                <a:gd name="T68" fmla="*/ 4574 w 249"/>
                <a:gd name="T69" fmla="*/ 2504 h 572"/>
                <a:gd name="T70" fmla="*/ 4488 w 249"/>
                <a:gd name="T71" fmla="*/ 2361 h 572"/>
                <a:gd name="T72" fmla="*/ 4123 w 249"/>
                <a:gd name="T73" fmla="*/ 2064 h 572"/>
                <a:gd name="T74" fmla="*/ 3429 w 249"/>
                <a:gd name="T75" fmla="*/ 1615 h 572"/>
                <a:gd name="T76" fmla="*/ 2643 w 249"/>
                <a:gd name="T77" fmla="*/ 1347 h 572"/>
                <a:gd name="T78" fmla="*/ 1798 w 249"/>
                <a:gd name="T79" fmla="*/ 1048 h 572"/>
                <a:gd name="T80" fmla="*/ 1160 w 249"/>
                <a:gd name="T81" fmla="*/ 889 h 572"/>
                <a:gd name="T82" fmla="*/ 542 w 249"/>
                <a:gd name="T83" fmla="*/ 647 h 57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9"/>
                <a:gd name="T127" fmla="*/ 0 h 572"/>
                <a:gd name="T128" fmla="*/ 249 w 249"/>
                <a:gd name="T129" fmla="*/ 572 h 57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9" h="572">
                  <a:moveTo>
                    <a:pt x="25" y="65"/>
                  </a:moveTo>
                  <a:lnTo>
                    <a:pt x="7" y="44"/>
                  </a:lnTo>
                  <a:lnTo>
                    <a:pt x="0" y="27"/>
                  </a:lnTo>
                  <a:lnTo>
                    <a:pt x="11" y="7"/>
                  </a:lnTo>
                  <a:lnTo>
                    <a:pt x="28" y="0"/>
                  </a:lnTo>
                  <a:lnTo>
                    <a:pt x="60" y="0"/>
                  </a:lnTo>
                  <a:lnTo>
                    <a:pt x="96" y="24"/>
                  </a:lnTo>
                  <a:lnTo>
                    <a:pt x="132" y="61"/>
                  </a:lnTo>
                  <a:lnTo>
                    <a:pt x="192" y="140"/>
                  </a:lnTo>
                  <a:lnTo>
                    <a:pt x="231" y="204"/>
                  </a:lnTo>
                  <a:lnTo>
                    <a:pt x="249" y="255"/>
                  </a:lnTo>
                  <a:lnTo>
                    <a:pt x="245" y="283"/>
                  </a:lnTo>
                  <a:lnTo>
                    <a:pt x="224" y="320"/>
                  </a:lnTo>
                  <a:lnTo>
                    <a:pt x="181" y="347"/>
                  </a:lnTo>
                  <a:lnTo>
                    <a:pt x="110" y="371"/>
                  </a:lnTo>
                  <a:lnTo>
                    <a:pt x="75" y="395"/>
                  </a:lnTo>
                  <a:lnTo>
                    <a:pt x="60" y="415"/>
                  </a:lnTo>
                  <a:lnTo>
                    <a:pt x="68" y="436"/>
                  </a:lnTo>
                  <a:lnTo>
                    <a:pt x="107" y="456"/>
                  </a:lnTo>
                  <a:lnTo>
                    <a:pt x="139" y="497"/>
                  </a:lnTo>
                  <a:lnTo>
                    <a:pt x="153" y="538"/>
                  </a:lnTo>
                  <a:lnTo>
                    <a:pt x="149" y="558"/>
                  </a:lnTo>
                  <a:lnTo>
                    <a:pt x="117" y="572"/>
                  </a:lnTo>
                  <a:lnTo>
                    <a:pt x="107" y="572"/>
                  </a:lnTo>
                  <a:lnTo>
                    <a:pt x="92" y="535"/>
                  </a:lnTo>
                  <a:lnTo>
                    <a:pt x="85" y="494"/>
                  </a:lnTo>
                  <a:lnTo>
                    <a:pt x="64" y="463"/>
                  </a:lnTo>
                  <a:lnTo>
                    <a:pt x="32" y="446"/>
                  </a:lnTo>
                  <a:lnTo>
                    <a:pt x="21" y="426"/>
                  </a:lnTo>
                  <a:lnTo>
                    <a:pt x="25" y="405"/>
                  </a:lnTo>
                  <a:lnTo>
                    <a:pt x="53" y="371"/>
                  </a:lnTo>
                  <a:lnTo>
                    <a:pt x="107" y="351"/>
                  </a:lnTo>
                  <a:lnTo>
                    <a:pt x="157" y="320"/>
                  </a:lnTo>
                  <a:lnTo>
                    <a:pt x="196" y="286"/>
                  </a:lnTo>
                  <a:lnTo>
                    <a:pt x="210" y="252"/>
                  </a:lnTo>
                  <a:lnTo>
                    <a:pt x="206" y="238"/>
                  </a:lnTo>
                  <a:lnTo>
                    <a:pt x="189" y="208"/>
                  </a:lnTo>
                  <a:lnTo>
                    <a:pt x="157" y="163"/>
                  </a:lnTo>
                  <a:lnTo>
                    <a:pt x="121" y="136"/>
                  </a:lnTo>
                  <a:lnTo>
                    <a:pt x="82" y="106"/>
                  </a:lnTo>
                  <a:lnTo>
                    <a:pt x="53" y="89"/>
                  </a:lnTo>
                  <a:lnTo>
                    <a:pt x="25" y="6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Freeform 5"/>
            <p:cNvSpPr>
              <a:spLocks/>
            </p:cNvSpPr>
            <p:nvPr/>
          </p:nvSpPr>
          <p:spPr bwMode="auto">
            <a:xfrm>
              <a:off x="4793" y="2597"/>
              <a:ext cx="532" cy="665"/>
            </a:xfrm>
            <a:custGeom>
              <a:avLst/>
              <a:gdLst>
                <a:gd name="T0" fmla="*/ 3285 w 362"/>
                <a:gd name="T1" fmla="*/ 353 h 499"/>
                <a:gd name="T2" fmla="*/ 4814 w 362"/>
                <a:gd name="T3" fmla="*/ 0 h 499"/>
                <a:gd name="T4" fmla="*/ 6117 w 362"/>
                <a:gd name="T5" fmla="*/ 0 h 499"/>
                <a:gd name="T6" fmla="*/ 7491 w 362"/>
                <a:gd name="T7" fmla="*/ 140 h 499"/>
                <a:gd name="T8" fmla="*/ 7879 w 362"/>
                <a:gd name="T9" fmla="*/ 353 h 499"/>
                <a:gd name="T10" fmla="*/ 7638 w 362"/>
                <a:gd name="T11" fmla="*/ 589 h 499"/>
                <a:gd name="T12" fmla="*/ 7272 w 362"/>
                <a:gd name="T13" fmla="*/ 904 h 499"/>
                <a:gd name="T14" fmla="*/ 6582 w 362"/>
                <a:gd name="T15" fmla="*/ 870 h 499"/>
                <a:gd name="T16" fmla="*/ 5968 w 362"/>
                <a:gd name="T17" fmla="*/ 769 h 499"/>
                <a:gd name="T18" fmla="*/ 5514 w 362"/>
                <a:gd name="T19" fmla="*/ 626 h 499"/>
                <a:gd name="T20" fmla="*/ 5047 w 362"/>
                <a:gd name="T21" fmla="*/ 589 h 499"/>
                <a:gd name="T22" fmla="*/ 4203 w 362"/>
                <a:gd name="T23" fmla="*/ 693 h 499"/>
                <a:gd name="T24" fmla="*/ 2976 w 362"/>
                <a:gd name="T25" fmla="*/ 938 h 499"/>
                <a:gd name="T26" fmla="*/ 1987 w 362"/>
                <a:gd name="T27" fmla="*/ 1350 h 499"/>
                <a:gd name="T28" fmla="*/ 1521 w 362"/>
                <a:gd name="T29" fmla="*/ 1634 h 499"/>
                <a:gd name="T30" fmla="*/ 1302 w 362"/>
                <a:gd name="T31" fmla="*/ 1842 h 499"/>
                <a:gd name="T32" fmla="*/ 1302 w 362"/>
                <a:gd name="T33" fmla="*/ 2007 h 499"/>
                <a:gd name="T34" fmla="*/ 1609 w 362"/>
                <a:gd name="T35" fmla="*/ 2187 h 499"/>
                <a:gd name="T36" fmla="*/ 2515 w 362"/>
                <a:gd name="T37" fmla="*/ 2473 h 499"/>
                <a:gd name="T38" fmla="*/ 3374 w 362"/>
                <a:gd name="T39" fmla="*/ 2845 h 499"/>
                <a:gd name="T40" fmla="*/ 3900 w 362"/>
                <a:gd name="T41" fmla="*/ 3232 h 499"/>
                <a:gd name="T42" fmla="*/ 4203 w 362"/>
                <a:gd name="T43" fmla="*/ 3501 h 499"/>
                <a:gd name="T44" fmla="*/ 4041 w 362"/>
                <a:gd name="T45" fmla="*/ 3679 h 499"/>
                <a:gd name="T46" fmla="*/ 3665 w 362"/>
                <a:gd name="T47" fmla="*/ 3855 h 499"/>
                <a:gd name="T48" fmla="*/ 2920 w 362"/>
                <a:gd name="T49" fmla="*/ 3955 h 499"/>
                <a:gd name="T50" fmla="*/ 2075 w 362"/>
                <a:gd name="T51" fmla="*/ 4105 h 499"/>
                <a:gd name="T52" fmla="*/ 1675 w 362"/>
                <a:gd name="T53" fmla="*/ 4307 h 499"/>
                <a:gd name="T54" fmla="*/ 1765 w 362"/>
                <a:gd name="T55" fmla="*/ 4662 h 499"/>
                <a:gd name="T56" fmla="*/ 1155 w 362"/>
                <a:gd name="T57" fmla="*/ 4966 h 499"/>
                <a:gd name="T58" fmla="*/ 845 w 362"/>
                <a:gd name="T59" fmla="*/ 4867 h 499"/>
                <a:gd name="T60" fmla="*/ 920 w 362"/>
                <a:gd name="T61" fmla="*/ 4267 h 499"/>
                <a:gd name="T62" fmla="*/ 1458 w 362"/>
                <a:gd name="T63" fmla="*/ 3955 h 499"/>
                <a:gd name="T64" fmla="*/ 2216 w 362"/>
                <a:gd name="T65" fmla="*/ 3706 h 499"/>
                <a:gd name="T66" fmla="*/ 2976 w 362"/>
                <a:gd name="T67" fmla="*/ 3566 h 499"/>
                <a:gd name="T68" fmla="*/ 3374 w 362"/>
                <a:gd name="T69" fmla="*/ 3501 h 499"/>
                <a:gd name="T70" fmla="*/ 3434 w 362"/>
                <a:gd name="T71" fmla="*/ 3402 h 499"/>
                <a:gd name="T72" fmla="*/ 3224 w 362"/>
                <a:gd name="T73" fmla="*/ 3232 h 499"/>
                <a:gd name="T74" fmla="*/ 2441 w 362"/>
                <a:gd name="T75" fmla="*/ 2881 h 499"/>
                <a:gd name="T76" fmla="*/ 1521 w 362"/>
                <a:gd name="T77" fmla="*/ 2605 h 499"/>
                <a:gd name="T78" fmla="*/ 755 w 362"/>
                <a:gd name="T79" fmla="*/ 2397 h 499"/>
                <a:gd name="T80" fmla="*/ 148 w 362"/>
                <a:gd name="T81" fmla="*/ 2187 h 499"/>
                <a:gd name="T82" fmla="*/ 0 w 362"/>
                <a:gd name="T83" fmla="*/ 1936 h 499"/>
                <a:gd name="T84" fmla="*/ 385 w 362"/>
                <a:gd name="T85" fmla="*/ 1565 h 499"/>
                <a:gd name="T86" fmla="*/ 1223 w 362"/>
                <a:gd name="T87" fmla="*/ 1074 h 499"/>
                <a:gd name="T88" fmla="*/ 2075 w 362"/>
                <a:gd name="T89" fmla="*/ 693 h 499"/>
                <a:gd name="T90" fmla="*/ 2682 w 362"/>
                <a:gd name="T91" fmla="*/ 518 h 499"/>
                <a:gd name="T92" fmla="*/ 3285 w 362"/>
                <a:gd name="T93" fmla="*/ 353 h 49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62"/>
                <a:gd name="T142" fmla="*/ 0 h 499"/>
                <a:gd name="T143" fmla="*/ 362 w 362"/>
                <a:gd name="T144" fmla="*/ 499 h 499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62" h="499">
                  <a:moveTo>
                    <a:pt x="151" y="35"/>
                  </a:moveTo>
                  <a:lnTo>
                    <a:pt x="221" y="0"/>
                  </a:lnTo>
                  <a:lnTo>
                    <a:pt x="281" y="0"/>
                  </a:lnTo>
                  <a:lnTo>
                    <a:pt x="344" y="14"/>
                  </a:lnTo>
                  <a:lnTo>
                    <a:pt x="362" y="35"/>
                  </a:lnTo>
                  <a:lnTo>
                    <a:pt x="351" y="59"/>
                  </a:lnTo>
                  <a:lnTo>
                    <a:pt x="334" y="91"/>
                  </a:lnTo>
                  <a:lnTo>
                    <a:pt x="302" y="87"/>
                  </a:lnTo>
                  <a:lnTo>
                    <a:pt x="274" y="77"/>
                  </a:lnTo>
                  <a:lnTo>
                    <a:pt x="253" y="63"/>
                  </a:lnTo>
                  <a:lnTo>
                    <a:pt x="232" y="59"/>
                  </a:lnTo>
                  <a:lnTo>
                    <a:pt x="193" y="70"/>
                  </a:lnTo>
                  <a:lnTo>
                    <a:pt x="137" y="94"/>
                  </a:lnTo>
                  <a:lnTo>
                    <a:pt x="91" y="136"/>
                  </a:lnTo>
                  <a:lnTo>
                    <a:pt x="70" y="164"/>
                  </a:lnTo>
                  <a:lnTo>
                    <a:pt x="60" y="185"/>
                  </a:lnTo>
                  <a:lnTo>
                    <a:pt x="60" y="202"/>
                  </a:lnTo>
                  <a:lnTo>
                    <a:pt x="74" y="220"/>
                  </a:lnTo>
                  <a:lnTo>
                    <a:pt x="116" y="248"/>
                  </a:lnTo>
                  <a:lnTo>
                    <a:pt x="155" y="286"/>
                  </a:lnTo>
                  <a:lnTo>
                    <a:pt x="179" y="325"/>
                  </a:lnTo>
                  <a:lnTo>
                    <a:pt x="193" y="352"/>
                  </a:lnTo>
                  <a:lnTo>
                    <a:pt x="186" y="370"/>
                  </a:lnTo>
                  <a:lnTo>
                    <a:pt x="169" y="387"/>
                  </a:lnTo>
                  <a:lnTo>
                    <a:pt x="134" y="398"/>
                  </a:lnTo>
                  <a:lnTo>
                    <a:pt x="95" y="412"/>
                  </a:lnTo>
                  <a:lnTo>
                    <a:pt x="77" y="433"/>
                  </a:lnTo>
                  <a:lnTo>
                    <a:pt x="81" y="468"/>
                  </a:lnTo>
                  <a:lnTo>
                    <a:pt x="53" y="499"/>
                  </a:lnTo>
                  <a:lnTo>
                    <a:pt x="39" y="489"/>
                  </a:lnTo>
                  <a:lnTo>
                    <a:pt x="42" y="429"/>
                  </a:lnTo>
                  <a:lnTo>
                    <a:pt x="67" y="398"/>
                  </a:lnTo>
                  <a:lnTo>
                    <a:pt x="102" y="373"/>
                  </a:lnTo>
                  <a:lnTo>
                    <a:pt x="137" y="359"/>
                  </a:lnTo>
                  <a:lnTo>
                    <a:pt x="155" y="352"/>
                  </a:lnTo>
                  <a:lnTo>
                    <a:pt x="158" y="342"/>
                  </a:lnTo>
                  <a:lnTo>
                    <a:pt x="148" y="325"/>
                  </a:lnTo>
                  <a:lnTo>
                    <a:pt x="112" y="290"/>
                  </a:lnTo>
                  <a:lnTo>
                    <a:pt x="70" y="262"/>
                  </a:lnTo>
                  <a:lnTo>
                    <a:pt x="35" y="241"/>
                  </a:lnTo>
                  <a:lnTo>
                    <a:pt x="7" y="220"/>
                  </a:lnTo>
                  <a:lnTo>
                    <a:pt x="0" y="195"/>
                  </a:lnTo>
                  <a:lnTo>
                    <a:pt x="18" y="157"/>
                  </a:lnTo>
                  <a:lnTo>
                    <a:pt x="56" y="108"/>
                  </a:lnTo>
                  <a:lnTo>
                    <a:pt x="95" y="70"/>
                  </a:lnTo>
                  <a:lnTo>
                    <a:pt x="123" y="52"/>
                  </a:lnTo>
                  <a:lnTo>
                    <a:pt x="151" y="3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Freeform 6"/>
            <p:cNvSpPr>
              <a:spLocks/>
            </p:cNvSpPr>
            <p:nvPr/>
          </p:nvSpPr>
          <p:spPr bwMode="auto">
            <a:xfrm>
              <a:off x="5093" y="3162"/>
              <a:ext cx="336" cy="1119"/>
            </a:xfrm>
            <a:custGeom>
              <a:avLst/>
              <a:gdLst>
                <a:gd name="T0" fmla="*/ 2839 w 229"/>
                <a:gd name="T1" fmla="*/ 685 h 840"/>
                <a:gd name="T2" fmla="*/ 2926 w 229"/>
                <a:gd name="T3" fmla="*/ 206 h 840"/>
                <a:gd name="T4" fmla="*/ 3608 w 229"/>
                <a:gd name="T5" fmla="*/ 0 h 840"/>
                <a:gd name="T6" fmla="*/ 4381 w 229"/>
                <a:gd name="T7" fmla="*/ 28 h 840"/>
                <a:gd name="T8" fmla="*/ 4829 w 229"/>
                <a:gd name="T9" fmla="*/ 206 h 840"/>
                <a:gd name="T10" fmla="*/ 4920 w 229"/>
                <a:gd name="T11" fmla="*/ 894 h 840"/>
                <a:gd name="T12" fmla="*/ 4691 w 229"/>
                <a:gd name="T13" fmla="*/ 2639 h 840"/>
                <a:gd name="T14" fmla="*/ 4381 w 229"/>
                <a:gd name="T15" fmla="*/ 3701 h 840"/>
                <a:gd name="T16" fmla="*/ 4770 w 229"/>
                <a:gd name="T17" fmla="*/ 4563 h 840"/>
                <a:gd name="T18" fmla="*/ 4829 w 229"/>
                <a:gd name="T19" fmla="*/ 5411 h 840"/>
                <a:gd name="T20" fmla="*/ 4612 w 229"/>
                <a:gd name="T21" fmla="*/ 6277 h 840"/>
                <a:gd name="T22" fmla="*/ 4233 w 229"/>
                <a:gd name="T23" fmla="*/ 7373 h 840"/>
                <a:gd name="T24" fmla="*/ 4381 w 229"/>
                <a:gd name="T25" fmla="*/ 7956 h 840"/>
                <a:gd name="T26" fmla="*/ 4000 w 229"/>
                <a:gd name="T27" fmla="*/ 8057 h 840"/>
                <a:gd name="T28" fmla="*/ 1557 w 229"/>
                <a:gd name="T29" fmla="*/ 8265 h 840"/>
                <a:gd name="T30" fmla="*/ 920 w 229"/>
                <a:gd name="T31" fmla="*/ 8334 h 840"/>
                <a:gd name="T32" fmla="*/ 0 w 229"/>
                <a:gd name="T33" fmla="*/ 8094 h 840"/>
                <a:gd name="T34" fmla="*/ 0 w 229"/>
                <a:gd name="T35" fmla="*/ 7956 h 840"/>
                <a:gd name="T36" fmla="*/ 2689 w 229"/>
                <a:gd name="T37" fmla="*/ 7886 h 840"/>
                <a:gd name="T38" fmla="*/ 3608 w 229"/>
                <a:gd name="T39" fmla="*/ 7709 h 840"/>
                <a:gd name="T40" fmla="*/ 3692 w 229"/>
                <a:gd name="T41" fmla="*/ 7337 h 840"/>
                <a:gd name="T42" fmla="*/ 3759 w 229"/>
                <a:gd name="T43" fmla="*/ 6172 h 840"/>
                <a:gd name="T44" fmla="*/ 3542 w 229"/>
                <a:gd name="T45" fmla="*/ 5203 h 840"/>
                <a:gd name="T46" fmla="*/ 3313 w 229"/>
                <a:gd name="T47" fmla="*/ 4051 h 840"/>
                <a:gd name="T48" fmla="*/ 3360 w 229"/>
                <a:gd name="T49" fmla="*/ 3318 h 840"/>
                <a:gd name="T50" fmla="*/ 3542 w 229"/>
                <a:gd name="T51" fmla="*/ 2398 h 840"/>
                <a:gd name="T52" fmla="*/ 3162 w 229"/>
                <a:gd name="T53" fmla="*/ 1501 h 840"/>
                <a:gd name="T54" fmla="*/ 2839 w 229"/>
                <a:gd name="T55" fmla="*/ 685 h 84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9"/>
                <a:gd name="T85" fmla="*/ 0 h 840"/>
                <a:gd name="T86" fmla="*/ 229 w 229"/>
                <a:gd name="T87" fmla="*/ 840 h 840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9" h="840">
                  <a:moveTo>
                    <a:pt x="132" y="69"/>
                  </a:moveTo>
                  <a:lnTo>
                    <a:pt x="136" y="21"/>
                  </a:lnTo>
                  <a:lnTo>
                    <a:pt x="168" y="0"/>
                  </a:lnTo>
                  <a:lnTo>
                    <a:pt x="204" y="3"/>
                  </a:lnTo>
                  <a:lnTo>
                    <a:pt x="225" y="21"/>
                  </a:lnTo>
                  <a:lnTo>
                    <a:pt x="229" y="90"/>
                  </a:lnTo>
                  <a:lnTo>
                    <a:pt x="218" y="266"/>
                  </a:lnTo>
                  <a:lnTo>
                    <a:pt x="204" y="373"/>
                  </a:lnTo>
                  <a:lnTo>
                    <a:pt x="222" y="460"/>
                  </a:lnTo>
                  <a:lnTo>
                    <a:pt x="225" y="546"/>
                  </a:lnTo>
                  <a:lnTo>
                    <a:pt x="215" y="633"/>
                  </a:lnTo>
                  <a:lnTo>
                    <a:pt x="197" y="743"/>
                  </a:lnTo>
                  <a:lnTo>
                    <a:pt x="204" y="802"/>
                  </a:lnTo>
                  <a:lnTo>
                    <a:pt x="186" y="812"/>
                  </a:lnTo>
                  <a:lnTo>
                    <a:pt x="72" y="833"/>
                  </a:lnTo>
                  <a:lnTo>
                    <a:pt x="43" y="840"/>
                  </a:lnTo>
                  <a:lnTo>
                    <a:pt x="0" y="816"/>
                  </a:lnTo>
                  <a:lnTo>
                    <a:pt x="0" y="802"/>
                  </a:lnTo>
                  <a:lnTo>
                    <a:pt x="125" y="795"/>
                  </a:lnTo>
                  <a:lnTo>
                    <a:pt x="168" y="778"/>
                  </a:lnTo>
                  <a:lnTo>
                    <a:pt x="172" y="740"/>
                  </a:lnTo>
                  <a:lnTo>
                    <a:pt x="175" y="622"/>
                  </a:lnTo>
                  <a:lnTo>
                    <a:pt x="165" y="525"/>
                  </a:lnTo>
                  <a:lnTo>
                    <a:pt x="154" y="408"/>
                  </a:lnTo>
                  <a:lnTo>
                    <a:pt x="157" y="335"/>
                  </a:lnTo>
                  <a:lnTo>
                    <a:pt x="165" y="242"/>
                  </a:lnTo>
                  <a:lnTo>
                    <a:pt x="147" y="152"/>
                  </a:lnTo>
                  <a:lnTo>
                    <a:pt x="132" y="6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Freeform 7"/>
            <p:cNvSpPr>
              <a:spLocks/>
            </p:cNvSpPr>
            <p:nvPr/>
          </p:nvSpPr>
          <p:spPr bwMode="auto">
            <a:xfrm>
              <a:off x="4752" y="3199"/>
              <a:ext cx="657" cy="877"/>
            </a:xfrm>
            <a:custGeom>
              <a:avLst/>
              <a:gdLst>
                <a:gd name="T0" fmla="*/ 4630 w 447"/>
                <a:gd name="T1" fmla="*/ 2667 h 658"/>
                <a:gd name="T2" fmla="*/ 4630 w 447"/>
                <a:gd name="T3" fmla="*/ 2326 h 658"/>
                <a:gd name="T4" fmla="*/ 5008 w 447"/>
                <a:gd name="T5" fmla="*/ 1734 h 658"/>
                <a:gd name="T6" fmla="*/ 6179 w 447"/>
                <a:gd name="T7" fmla="*/ 805 h 658"/>
                <a:gd name="T8" fmla="*/ 8065 w 447"/>
                <a:gd name="T9" fmla="*/ 0 h 658"/>
                <a:gd name="T10" fmla="*/ 9230 w 447"/>
                <a:gd name="T11" fmla="*/ 0 h 658"/>
                <a:gd name="T12" fmla="*/ 9739 w 447"/>
                <a:gd name="T13" fmla="*/ 383 h 658"/>
                <a:gd name="T14" fmla="*/ 9041 w 447"/>
                <a:gd name="T15" fmla="*/ 906 h 658"/>
                <a:gd name="T16" fmla="*/ 7572 w 447"/>
                <a:gd name="T17" fmla="*/ 1282 h 658"/>
                <a:gd name="T18" fmla="*/ 6685 w 447"/>
                <a:gd name="T19" fmla="*/ 1666 h 658"/>
                <a:gd name="T20" fmla="*/ 5794 w 447"/>
                <a:gd name="T21" fmla="*/ 2220 h 658"/>
                <a:gd name="T22" fmla="*/ 5604 w 447"/>
                <a:gd name="T23" fmla="*/ 2599 h 658"/>
                <a:gd name="T24" fmla="*/ 5710 w 447"/>
                <a:gd name="T25" fmla="*/ 3016 h 658"/>
                <a:gd name="T26" fmla="*/ 6179 w 447"/>
                <a:gd name="T27" fmla="*/ 3711 h 658"/>
                <a:gd name="T28" fmla="*/ 6305 w 447"/>
                <a:gd name="T29" fmla="*/ 4466 h 658"/>
                <a:gd name="T30" fmla="*/ 6111 w 447"/>
                <a:gd name="T31" fmla="*/ 5450 h 658"/>
                <a:gd name="T32" fmla="*/ 5604 w 447"/>
                <a:gd name="T33" fmla="*/ 6132 h 658"/>
                <a:gd name="T34" fmla="*/ 4728 w 447"/>
                <a:gd name="T35" fmla="*/ 6554 h 658"/>
                <a:gd name="T36" fmla="*/ 4135 w 447"/>
                <a:gd name="T37" fmla="*/ 6554 h 658"/>
                <a:gd name="T38" fmla="*/ 2272 w 447"/>
                <a:gd name="T39" fmla="*/ 6346 h 658"/>
                <a:gd name="T40" fmla="*/ 597 w 447"/>
                <a:gd name="T41" fmla="*/ 6315 h 658"/>
                <a:gd name="T42" fmla="*/ 0 w 447"/>
                <a:gd name="T43" fmla="*/ 6170 h 658"/>
                <a:gd name="T44" fmla="*/ 1080 w 447"/>
                <a:gd name="T45" fmla="*/ 6038 h 658"/>
                <a:gd name="T46" fmla="*/ 2860 w 447"/>
                <a:gd name="T47" fmla="*/ 6067 h 658"/>
                <a:gd name="T48" fmla="*/ 3942 w 447"/>
                <a:gd name="T49" fmla="*/ 6202 h 658"/>
                <a:gd name="T50" fmla="*/ 4630 w 447"/>
                <a:gd name="T51" fmla="*/ 6104 h 658"/>
                <a:gd name="T52" fmla="*/ 5325 w 447"/>
                <a:gd name="T53" fmla="*/ 5545 h 658"/>
                <a:gd name="T54" fmla="*/ 5404 w 447"/>
                <a:gd name="T55" fmla="*/ 4752 h 658"/>
                <a:gd name="T56" fmla="*/ 5197 w 447"/>
                <a:gd name="T57" fmla="*/ 4020 h 658"/>
                <a:gd name="T58" fmla="*/ 4630 w 447"/>
                <a:gd name="T59" fmla="*/ 3160 h 658"/>
                <a:gd name="T60" fmla="*/ 4630 w 447"/>
                <a:gd name="T61" fmla="*/ 2667 h 65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47"/>
                <a:gd name="T94" fmla="*/ 0 h 658"/>
                <a:gd name="T95" fmla="*/ 447 w 447"/>
                <a:gd name="T96" fmla="*/ 658 h 65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47" h="658">
                  <a:moveTo>
                    <a:pt x="212" y="268"/>
                  </a:moveTo>
                  <a:lnTo>
                    <a:pt x="212" y="233"/>
                  </a:lnTo>
                  <a:lnTo>
                    <a:pt x="230" y="174"/>
                  </a:lnTo>
                  <a:lnTo>
                    <a:pt x="284" y="80"/>
                  </a:lnTo>
                  <a:lnTo>
                    <a:pt x="370" y="0"/>
                  </a:lnTo>
                  <a:lnTo>
                    <a:pt x="424" y="0"/>
                  </a:lnTo>
                  <a:lnTo>
                    <a:pt x="447" y="38"/>
                  </a:lnTo>
                  <a:lnTo>
                    <a:pt x="415" y="91"/>
                  </a:lnTo>
                  <a:lnTo>
                    <a:pt x="348" y="129"/>
                  </a:lnTo>
                  <a:lnTo>
                    <a:pt x="307" y="167"/>
                  </a:lnTo>
                  <a:lnTo>
                    <a:pt x="266" y="223"/>
                  </a:lnTo>
                  <a:lnTo>
                    <a:pt x="257" y="261"/>
                  </a:lnTo>
                  <a:lnTo>
                    <a:pt x="262" y="303"/>
                  </a:lnTo>
                  <a:lnTo>
                    <a:pt x="284" y="373"/>
                  </a:lnTo>
                  <a:lnTo>
                    <a:pt x="289" y="449"/>
                  </a:lnTo>
                  <a:lnTo>
                    <a:pt x="280" y="547"/>
                  </a:lnTo>
                  <a:lnTo>
                    <a:pt x="257" y="616"/>
                  </a:lnTo>
                  <a:lnTo>
                    <a:pt x="217" y="658"/>
                  </a:lnTo>
                  <a:lnTo>
                    <a:pt x="190" y="658"/>
                  </a:lnTo>
                  <a:lnTo>
                    <a:pt x="104" y="637"/>
                  </a:lnTo>
                  <a:lnTo>
                    <a:pt x="27" y="634"/>
                  </a:lnTo>
                  <a:lnTo>
                    <a:pt x="0" y="620"/>
                  </a:lnTo>
                  <a:lnTo>
                    <a:pt x="50" y="606"/>
                  </a:lnTo>
                  <a:lnTo>
                    <a:pt x="131" y="609"/>
                  </a:lnTo>
                  <a:lnTo>
                    <a:pt x="181" y="623"/>
                  </a:lnTo>
                  <a:lnTo>
                    <a:pt x="212" y="613"/>
                  </a:lnTo>
                  <a:lnTo>
                    <a:pt x="244" y="557"/>
                  </a:lnTo>
                  <a:lnTo>
                    <a:pt x="248" y="477"/>
                  </a:lnTo>
                  <a:lnTo>
                    <a:pt x="239" y="404"/>
                  </a:lnTo>
                  <a:lnTo>
                    <a:pt x="212" y="317"/>
                  </a:lnTo>
                  <a:lnTo>
                    <a:pt x="212" y="26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Freeform 8"/>
            <p:cNvSpPr>
              <a:spLocks/>
            </p:cNvSpPr>
            <p:nvPr/>
          </p:nvSpPr>
          <p:spPr bwMode="auto">
            <a:xfrm>
              <a:off x="5049" y="2121"/>
              <a:ext cx="414" cy="434"/>
            </a:xfrm>
            <a:custGeom>
              <a:avLst/>
              <a:gdLst>
                <a:gd name="T0" fmla="*/ 1750 w 282"/>
                <a:gd name="T1" fmla="*/ 1347 h 326"/>
                <a:gd name="T2" fmla="*/ 1690 w 282"/>
                <a:gd name="T3" fmla="*/ 828 h 326"/>
                <a:gd name="T4" fmla="*/ 1892 w 282"/>
                <a:gd name="T5" fmla="*/ 351 h 326"/>
                <a:gd name="T6" fmla="*/ 2737 w 282"/>
                <a:gd name="T7" fmla="*/ 65 h 326"/>
                <a:gd name="T8" fmla="*/ 3739 w 282"/>
                <a:gd name="T9" fmla="*/ 0 h 326"/>
                <a:gd name="T10" fmla="*/ 4488 w 282"/>
                <a:gd name="T11" fmla="*/ 37 h 326"/>
                <a:gd name="T12" fmla="*/ 5172 w 282"/>
                <a:gd name="T13" fmla="*/ 248 h 326"/>
                <a:gd name="T14" fmla="*/ 5538 w 282"/>
                <a:gd name="T15" fmla="*/ 594 h 326"/>
                <a:gd name="T16" fmla="*/ 5994 w 282"/>
                <a:gd name="T17" fmla="*/ 1279 h 326"/>
                <a:gd name="T18" fmla="*/ 6091 w 282"/>
                <a:gd name="T19" fmla="*/ 2045 h 326"/>
                <a:gd name="T20" fmla="*/ 5844 w 282"/>
                <a:gd name="T21" fmla="*/ 2591 h 326"/>
                <a:gd name="T22" fmla="*/ 5392 w 282"/>
                <a:gd name="T23" fmla="*/ 2942 h 326"/>
                <a:gd name="T24" fmla="*/ 4645 w 282"/>
                <a:gd name="T25" fmla="*/ 3155 h 326"/>
                <a:gd name="T26" fmla="*/ 4048 w 282"/>
                <a:gd name="T27" fmla="*/ 3216 h 326"/>
                <a:gd name="T28" fmla="*/ 3136 w 282"/>
                <a:gd name="T29" fmla="*/ 3107 h 326"/>
                <a:gd name="T30" fmla="*/ 2668 w 282"/>
                <a:gd name="T31" fmla="*/ 2804 h 326"/>
                <a:gd name="T32" fmla="*/ 2202 w 282"/>
                <a:gd name="T33" fmla="*/ 2350 h 326"/>
                <a:gd name="T34" fmla="*/ 1838 w 282"/>
                <a:gd name="T35" fmla="*/ 1833 h 326"/>
                <a:gd name="T36" fmla="*/ 1151 w 282"/>
                <a:gd name="T37" fmla="*/ 2045 h 326"/>
                <a:gd name="T38" fmla="*/ 379 w 282"/>
                <a:gd name="T39" fmla="*/ 2179 h 326"/>
                <a:gd name="T40" fmla="*/ 88 w 282"/>
                <a:gd name="T41" fmla="*/ 2179 h 326"/>
                <a:gd name="T42" fmla="*/ 0 w 282"/>
                <a:gd name="T43" fmla="*/ 2045 h 326"/>
                <a:gd name="T44" fmla="*/ 148 w 282"/>
                <a:gd name="T45" fmla="*/ 1866 h 326"/>
                <a:gd name="T46" fmla="*/ 1289 w 282"/>
                <a:gd name="T47" fmla="*/ 1660 h 326"/>
                <a:gd name="T48" fmla="*/ 1750 w 282"/>
                <a:gd name="T49" fmla="*/ 1347 h 3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82"/>
                <a:gd name="T76" fmla="*/ 0 h 326"/>
                <a:gd name="T77" fmla="*/ 282 w 282"/>
                <a:gd name="T78" fmla="*/ 326 h 3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82" h="326">
                  <a:moveTo>
                    <a:pt x="81" y="137"/>
                  </a:moveTo>
                  <a:lnTo>
                    <a:pt x="78" y="84"/>
                  </a:lnTo>
                  <a:lnTo>
                    <a:pt x="88" y="35"/>
                  </a:lnTo>
                  <a:lnTo>
                    <a:pt x="127" y="7"/>
                  </a:lnTo>
                  <a:lnTo>
                    <a:pt x="173" y="0"/>
                  </a:lnTo>
                  <a:lnTo>
                    <a:pt x="208" y="4"/>
                  </a:lnTo>
                  <a:lnTo>
                    <a:pt x="240" y="25"/>
                  </a:lnTo>
                  <a:lnTo>
                    <a:pt x="257" y="60"/>
                  </a:lnTo>
                  <a:lnTo>
                    <a:pt x="278" y="130"/>
                  </a:lnTo>
                  <a:lnTo>
                    <a:pt x="282" y="207"/>
                  </a:lnTo>
                  <a:lnTo>
                    <a:pt x="271" y="263"/>
                  </a:lnTo>
                  <a:lnTo>
                    <a:pt x="250" y="298"/>
                  </a:lnTo>
                  <a:lnTo>
                    <a:pt x="215" y="319"/>
                  </a:lnTo>
                  <a:lnTo>
                    <a:pt x="187" y="326"/>
                  </a:lnTo>
                  <a:lnTo>
                    <a:pt x="145" y="315"/>
                  </a:lnTo>
                  <a:lnTo>
                    <a:pt x="123" y="284"/>
                  </a:lnTo>
                  <a:lnTo>
                    <a:pt x="102" y="238"/>
                  </a:lnTo>
                  <a:lnTo>
                    <a:pt x="85" y="186"/>
                  </a:lnTo>
                  <a:lnTo>
                    <a:pt x="53" y="207"/>
                  </a:lnTo>
                  <a:lnTo>
                    <a:pt x="18" y="221"/>
                  </a:lnTo>
                  <a:lnTo>
                    <a:pt x="4" y="221"/>
                  </a:lnTo>
                  <a:lnTo>
                    <a:pt x="0" y="207"/>
                  </a:lnTo>
                  <a:lnTo>
                    <a:pt x="7" y="189"/>
                  </a:lnTo>
                  <a:lnTo>
                    <a:pt x="60" y="168"/>
                  </a:lnTo>
                  <a:lnTo>
                    <a:pt x="81" y="13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26" name="Group 9"/>
            <p:cNvGrpSpPr>
              <a:grpSpLocks/>
            </p:cNvGrpSpPr>
            <p:nvPr/>
          </p:nvGrpSpPr>
          <p:grpSpPr bwMode="auto">
            <a:xfrm>
              <a:off x="5263" y="1962"/>
              <a:ext cx="407" cy="313"/>
              <a:chOff x="1590" y="1104"/>
              <a:chExt cx="277" cy="235"/>
            </a:xfrm>
          </p:grpSpPr>
          <p:sp>
            <p:nvSpPr>
              <p:cNvPr id="17434" name="Freeform 10"/>
              <p:cNvSpPr>
                <a:spLocks/>
              </p:cNvSpPr>
              <p:nvPr/>
            </p:nvSpPr>
            <p:spPr bwMode="auto">
              <a:xfrm>
                <a:off x="1683" y="1257"/>
                <a:ext cx="184" cy="82"/>
              </a:xfrm>
              <a:custGeom>
                <a:avLst/>
                <a:gdLst>
                  <a:gd name="T0" fmla="*/ 13 w 184"/>
                  <a:gd name="T1" fmla="*/ 82 h 82"/>
                  <a:gd name="T2" fmla="*/ 0 w 184"/>
                  <a:gd name="T3" fmla="*/ 71 h 82"/>
                  <a:gd name="T4" fmla="*/ 0 w 184"/>
                  <a:gd name="T5" fmla="*/ 45 h 82"/>
                  <a:gd name="T6" fmla="*/ 16 w 184"/>
                  <a:gd name="T7" fmla="*/ 17 h 82"/>
                  <a:gd name="T8" fmla="*/ 36 w 184"/>
                  <a:gd name="T9" fmla="*/ 9 h 82"/>
                  <a:gd name="T10" fmla="*/ 61 w 184"/>
                  <a:gd name="T11" fmla="*/ 22 h 82"/>
                  <a:gd name="T12" fmla="*/ 86 w 184"/>
                  <a:gd name="T13" fmla="*/ 19 h 82"/>
                  <a:gd name="T14" fmla="*/ 102 w 184"/>
                  <a:gd name="T15" fmla="*/ 0 h 82"/>
                  <a:gd name="T16" fmla="*/ 123 w 184"/>
                  <a:gd name="T17" fmla="*/ 2 h 82"/>
                  <a:gd name="T18" fmla="*/ 155 w 184"/>
                  <a:gd name="T19" fmla="*/ 15 h 82"/>
                  <a:gd name="T20" fmla="*/ 182 w 184"/>
                  <a:gd name="T21" fmla="*/ 13 h 82"/>
                  <a:gd name="T22" fmla="*/ 184 w 184"/>
                  <a:gd name="T23" fmla="*/ 32 h 82"/>
                  <a:gd name="T24" fmla="*/ 175 w 184"/>
                  <a:gd name="T25" fmla="*/ 45 h 82"/>
                  <a:gd name="T26" fmla="*/ 141 w 184"/>
                  <a:gd name="T27" fmla="*/ 43 h 82"/>
                  <a:gd name="T28" fmla="*/ 118 w 184"/>
                  <a:gd name="T29" fmla="*/ 39 h 82"/>
                  <a:gd name="T30" fmla="*/ 105 w 184"/>
                  <a:gd name="T31" fmla="*/ 48 h 82"/>
                  <a:gd name="T32" fmla="*/ 91 w 184"/>
                  <a:gd name="T33" fmla="*/ 67 h 82"/>
                  <a:gd name="T34" fmla="*/ 66 w 184"/>
                  <a:gd name="T35" fmla="*/ 62 h 82"/>
                  <a:gd name="T36" fmla="*/ 54 w 184"/>
                  <a:gd name="T37" fmla="*/ 56 h 82"/>
                  <a:gd name="T38" fmla="*/ 45 w 184"/>
                  <a:gd name="T39" fmla="*/ 63 h 82"/>
                  <a:gd name="T40" fmla="*/ 32 w 184"/>
                  <a:gd name="T41" fmla="*/ 76 h 82"/>
                  <a:gd name="T42" fmla="*/ 13 w 184"/>
                  <a:gd name="T43" fmla="*/ 82 h 8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4"/>
                  <a:gd name="T67" fmla="*/ 0 h 82"/>
                  <a:gd name="T68" fmla="*/ 184 w 184"/>
                  <a:gd name="T69" fmla="*/ 82 h 8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4" h="82">
                    <a:moveTo>
                      <a:pt x="13" y="82"/>
                    </a:moveTo>
                    <a:lnTo>
                      <a:pt x="0" y="71"/>
                    </a:lnTo>
                    <a:lnTo>
                      <a:pt x="0" y="45"/>
                    </a:lnTo>
                    <a:lnTo>
                      <a:pt x="16" y="17"/>
                    </a:lnTo>
                    <a:lnTo>
                      <a:pt x="36" y="9"/>
                    </a:lnTo>
                    <a:lnTo>
                      <a:pt x="61" y="22"/>
                    </a:lnTo>
                    <a:lnTo>
                      <a:pt x="86" y="19"/>
                    </a:lnTo>
                    <a:lnTo>
                      <a:pt x="102" y="0"/>
                    </a:lnTo>
                    <a:lnTo>
                      <a:pt x="123" y="2"/>
                    </a:lnTo>
                    <a:lnTo>
                      <a:pt x="155" y="15"/>
                    </a:lnTo>
                    <a:lnTo>
                      <a:pt x="182" y="13"/>
                    </a:lnTo>
                    <a:lnTo>
                      <a:pt x="184" y="32"/>
                    </a:lnTo>
                    <a:lnTo>
                      <a:pt x="175" y="45"/>
                    </a:lnTo>
                    <a:lnTo>
                      <a:pt x="141" y="43"/>
                    </a:lnTo>
                    <a:lnTo>
                      <a:pt x="118" y="39"/>
                    </a:lnTo>
                    <a:lnTo>
                      <a:pt x="105" y="48"/>
                    </a:lnTo>
                    <a:lnTo>
                      <a:pt x="91" y="67"/>
                    </a:lnTo>
                    <a:lnTo>
                      <a:pt x="66" y="62"/>
                    </a:lnTo>
                    <a:lnTo>
                      <a:pt x="54" y="56"/>
                    </a:lnTo>
                    <a:lnTo>
                      <a:pt x="45" y="63"/>
                    </a:lnTo>
                    <a:lnTo>
                      <a:pt x="32" y="76"/>
                    </a:lnTo>
                    <a:lnTo>
                      <a:pt x="13" y="8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5" name="Freeform 11"/>
              <p:cNvSpPr>
                <a:spLocks/>
              </p:cNvSpPr>
              <p:nvPr/>
            </p:nvSpPr>
            <p:spPr bwMode="auto">
              <a:xfrm>
                <a:off x="1654" y="1193"/>
                <a:ext cx="178" cy="114"/>
              </a:xfrm>
              <a:custGeom>
                <a:avLst/>
                <a:gdLst>
                  <a:gd name="T0" fmla="*/ 23 w 178"/>
                  <a:gd name="T1" fmla="*/ 114 h 114"/>
                  <a:gd name="T2" fmla="*/ 11 w 178"/>
                  <a:gd name="T3" fmla="*/ 108 h 114"/>
                  <a:gd name="T4" fmla="*/ 0 w 178"/>
                  <a:gd name="T5" fmla="*/ 79 h 114"/>
                  <a:gd name="T6" fmla="*/ 11 w 178"/>
                  <a:gd name="T7" fmla="*/ 51 h 114"/>
                  <a:gd name="T8" fmla="*/ 27 w 178"/>
                  <a:gd name="T9" fmla="*/ 39 h 114"/>
                  <a:gd name="T10" fmla="*/ 56 w 178"/>
                  <a:gd name="T11" fmla="*/ 42 h 114"/>
                  <a:gd name="T12" fmla="*/ 76 w 178"/>
                  <a:gd name="T13" fmla="*/ 35 h 114"/>
                  <a:gd name="T14" fmla="*/ 90 w 178"/>
                  <a:gd name="T15" fmla="*/ 13 h 114"/>
                  <a:gd name="T16" fmla="*/ 111 w 178"/>
                  <a:gd name="T17" fmla="*/ 4 h 114"/>
                  <a:gd name="T18" fmla="*/ 146 w 178"/>
                  <a:gd name="T19" fmla="*/ 9 h 114"/>
                  <a:gd name="T20" fmla="*/ 171 w 178"/>
                  <a:gd name="T21" fmla="*/ 0 h 114"/>
                  <a:gd name="T22" fmla="*/ 178 w 178"/>
                  <a:gd name="T23" fmla="*/ 17 h 114"/>
                  <a:gd name="T24" fmla="*/ 171 w 178"/>
                  <a:gd name="T25" fmla="*/ 33 h 114"/>
                  <a:gd name="T26" fmla="*/ 140 w 178"/>
                  <a:gd name="T27" fmla="*/ 42 h 114"/>
                  <a:gd name="T28" fmla="*/ 120 w 178"/>
                  <a:gd name="T29" fmla="*/ 40 h 114"/>
                  <a:gd name="T30" fmla="*/ 108 w 178"/>
                  <a:gd name="T31" fmla="*/ 57 h 114"/>
                  <a:gd name="T32" fmla="*/ 97 w 178"/>
                  <a:gd name="T33" fmla="*/ 79 h 114"/>
                  <a:gd name="T34" fmla="*/ 72 w 178"/>
                  <a:gd name="T35" fmla="*/ 81 h 114"/>
                  <a:gd name="T36" fmla="*/ 59 w 178"/>
                  <a:gd name="T37" fmla="*/ 79 h 114"/>
                  <a:gd name="T38" fmla="*/ 47 w 178"/>
                  <a:gd name="T39" fmla="*/ 88 h 114"/>
                  <a:gd name="T40" fmla="*/ 41 w 178"/>
                  <a:gd name="T41" fmla="*/ 99 h 114"/>
                  <a:gd name="T42" fmla="*/ 23 w 178"/>
                  <a:gd name="T43" fmla="*/ 114 h 11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78"/>
                  <a:gd name="T67" fmla="*/ 0 h 114"/>
                  <a:gd name="T68" fmla="*/ 178 w 178"/>
                  <a:gd name="T69" fmla="*/ 114 h 11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78" h="114">
                    <a:moveTo>
                      <a:pt x="23" y="114"/>
                    </a:moveTo>
                    <a:lnTo>
                      <a:pt x="11" y="108"/>
                    </a:lnTo>
                    <a:lnTo>
                      <a:pt x="0" y="79"/>
                    </a:lnTo>
                    <a:lnTo>
                      <a:pt x="11" y="51"/>
                    </a:lnTo>
                    <a:lnTo>
                      <a:pt x="27" y="39"/>
                    </a:lnTo>
                    <a:lnTo>
                      <a:pt x="56" y="42"/>
                    </a:lnTo>
                    <a:lnTo>
                      <a:pt x="76" y="35"/>
                    </a:lnTo>
                    <a:lnTo>
                      <a:pt x="90" y="13"/>
                    </a:lnTo>
                    <a:lnTo>
                      <a:pt x="111" y="4"/>
                    </a:lnTo>
                    <a:lnTo>
                      <a:pt x="146" y="9"/>
                    </a:lnTo>
                    <a:lnTo>
                      <a:pt x="171" y="0"/>
                    </a:lnTo>
                    <a:lnTo>
                      <a:pt x="178" y="17"/>
                    </a:lnTo>
                    <a:lnTo>
                      <a:pt x="171" y="33"/>
                    </a:lnTo>
                    <a:lnTo>
                      <a:pt x="140" y="42"/>
                    </a:lnTo>
                    <a:lnTo>
                      <a:pt x="120" y="40"/>
                    </a:lnTo>
                    <a:lnTo>
                      <a:pt x="108" y="57"/>
                    </a:lnTo>
                    <a:lnTo>
                      <a:pt x="97" y="79"/>
                    </a:lnTo>
                    <a:lnTo>
                      <a:pt x="72" y="81"/>
                    </a:lnTo>
                    <a:lnTo>
                      <a:pt x="59" y="79"/>
                    </a:lnTo>
                    <a:lnTo>
                      <a:pt x="47" y="88"/>
                    </a:lnTo>
                    <a:lnTo>
                      <a:pt x="41" y="99"/>
                    </a:lnTo>
                    <a:lnTo>
                      <a:pt x="23" y="11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6" name="Freeform 12"/>
              <p:cNvSpPr>
                <a:spLocks/>
              </p:cNvSpPr>
              <p:nvPr/>
            </p:nvSpPr>
            <p:spPr bwMode="auto">
              <a:xfrm>
                <a:off x="1630" y="1154"/>
                <a:ext cx="161" cy="138"/>
              </a:xfrm>
              <a:custGeom>
                <a:avLst/>
                <a:gdLst>
                  <a:gd name="T0" fmla="*/ 31 w 161"/>
                  <a:gd name="T1" fmla="*/ 138 h 138"/>
                  <a:gd name="T2" fmla="*/ 16 w 161"/>
                  <a:gd name="T3" fmla="*/ 133 h 138"/>
                  <a:gd name="T4" fmla="*/ 0 w 161"/>
                  <a:gd name="T5" fmla="*/ 109 h 138"/>
                  <a:gd name="T6" fmla="*/ 5 w 161"/>
                  <a:gd name="T7" fmla="*/ 78 h 138"/>
                  <a:gd name="T8" fmla="*/ 16 w 161"/>
                  <a:gd name="T9" fmla="*/ 65 h 138"/>
                  <a:gd name="T10" fmla="*/ 43 w 161"/>
                  <a:gd name="T11" fmla="*/ 62 h 138"/>
                  <a:gd name="T12" fmla="*/ 65 w 161"/>
                  <a:gd name="T13" fmla="*/ 51 h 138"/>
                  <a:gd name="T14" fmla="*/ 72 w 161"/>
                  <a:gd name="T15" fmla="*/ 25 h 138"/>
                  <a:gd name="T16" fmla="*/ 92 w 161"/>
                  <a:gd name="T17" fmla="*/ 15 h 138"/>
                  <a:gd name="T18" fmla="*/ 127 w 161"/>
                  <a:gd name="T19" fmla="*/ 13 h 138"/>
                  <a:gd name="T20" fmla="*/ 148 w 161"/>
                  <a:gd name="T21" fmla="*/ 0 h 138"/>
                  <a:gd name="T22" fmla="*/ 161 w 161"/>
                  <a:gd name="T23" fmla="*/ 13 h 138"/>
                  <a:gd name="T24" fmla="*/ 156 w 161"/>
                  <a:gd name="T25" fmla="*/ 25 h 138"/>
                  <a:gd name="T26" fmla="*/ 128 w 161"/>
                  <a:gd name="T27" fmla="*/ 44 h 138"/>
                  <a:gd name="T28" fmla="*/ 107 w 161"/>
                  <a:gd name="T29" fmla="*/ 49 h 138"/>
                  <a:gd name="T30" fmla="*/ 99 w 161"/>
                  <a:gd name="T31" fmla="*/ 65 h 138"/>
                  <a:gd name="T32" fmla="*/ 94 w 161"/>
                  <a:gd name="T33" fmla="*/ 91 h 138"/>
                  <a:gd name="T34" fmla="*/ 69 w 161"/>
                  <a:gd name="T35" fmla="*/ 98 h 138"/>
                  <a:gd name="T36" fmla="*/ 54 w 161"/>
                  <a:gd name="T37" fmla="*/ 94 h 138"/>
                  <a:gd name="T38" fmla="*/ 45 w 161"/>
                  <a:gd name="T39" fmla="*/ 105 h 138"/>
                  <a:gd name="T40" fmla="*/ 40 w 161"/>
                  <a:gd name="T41" fmla="*/ 123 h 138"/>
                  <a:gd name="T42" fmla="*/ 31 w 161"/>
                  <a:gd name="T43" fmla="*/ 138 h 13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138"/>
                  <a:gd name="T68" fmla="*/ 161 w 161"/>
                  <a:gd name="T69" fmla="*/ 138 h 13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138">
                    <a:moveTo>
                      <a:pt x="31" y="138"/>
                    </a:moveTo>
                    <a:lnTo>
                      <a:pt x="16" y="133"/>
                    </a:lnTo>
                    <a:lnTo>
                      <a:pt x="0" y="109"/>
                    </a:lnTo>
                    <a:lnTo>
                      <a:pt x="5" y="78"/>
                    </a:lnTo>
                    <a:lnTo>
                      <a:pt x="16" y="65"/>
                    </a:lnTo>
                    <a:lnTo>
                      <a:pt x="43" y="62"/>
                    </a:lnTo>
                    <a:lnTo>
                      <a:pt x="65" y="51"/>
                    </a:lnTo>
                    <a:lnTo>
                      <a:pt x="72" y="25"/>
                    </a:lnTo>
                    <a:lnTo>
                      <a:pt x="92" y="15"/>
                    </a:lnTo>
                    <a:lnTo>
                      <a:pt x="127" y="13"/>
                    </a:lnTo>
                    <a:lnTo>
                      <a:pt x="148" y="0"/>
                    </a:lnTo>
                    <a:lnTo>
                      <a:pt x="161" y="13"/>
                    </a:lnTo>
                    <a:lnTo>
                      <a:pt x="156" y="25"/>
                    </a:lnTo>
                    <a:lnTo>
                      <a:pt x="128" y="44"/>
                    </a:lnTo>
                    <a:lnTo>
                      <a:pt x="107" y="49"/>
                    </a:lnTo>
                    <a:lnTo>
                      <a:pt x="99" y="65"/>
                    </a:lnTo>
                    <a:lnTo>
                      <a:pt x="94" y="91"/>
                    </a:lnTo>
                    <a:lnTo>
                      <a:pt x="69" y="98"/>
                    </a:lnTo>
                    <a:lnTo>
                      <a:pt x="54" y="94"/>
                    </a:lnTo>
                    <a:lnTo>
                      <a:pt x="45" y="105"/>
                    </a:lnTo>
                    <a:lnTo>
                      <a:pt x="40" y="123"/>
                    </a:lnTo>
                    <a:lnTo>
                      <a:pt x="31" y="13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7" name="Freeform 13"/>
              <p:cNvSpPr>
                <a:spLocks/>
              </p:cNvSpPr>
              <p:nvPr/>
            </p:nvSpPr>
            <p:spPr bwMode="auto">
              <a:xfrm>
                <a:off x="1590" y="1104"/>
                <a:ext cx="123" cy="174"/>
              </a:xfrm>
              <a:custGeom>
                <a:avLst/>
                <a:gdLst>
                  <a:gd name="T0" fmla="*/ 48 w 123"/>
                  <a:gd name="T1" fmla="*/ 172 h 174"/>
                  <a:gd name="T2" fmla="*/ 31 w 123"/>
                  <a:gd name="T3" fmla="*/ 174 h 174"/>
                  <a:gd name="T4" fmla="*/ 9 w 123"/>
                  <a:gd name="T5" fmla="*/ 158 h 174"/>
                  <a:gd name="T6" fmla="*/ 0 w 123"/>
                  <a:gd name="T7" fmla="*/ 131 h 174"/>
                  <a:gd name="T8" fmla="*/ 4 w 123"/>
                  <a:gd name="T9" fmla="*/ 113 h 174"/>
                  <a:gd name="T10" fmla="*/ 29 w 123"/>
                  <a:gd name="T11" fmla="*/ 97 h 174"/>
                  <a:gd name="T12" fmla="*/ 46 w 123"/>
                  <a:gd name="T13" fmla="*/ 79 h 174"/>
                  <a:gd name="T14" fmla="*/ 46 w 123"/>
                  <a:gd name="T15" fmla="*/ 52 h 174"/>
                  <a:gd name="T16" fmla="*/ 59 w 123"/>
                  <a:gd name="T17" fmla="*/ 39 h 174"/>
                  <a:gd name="T18" fmla="*/ 90 w 123"/>
                  <a:gd name="T19" fmla="*/ 22 h 174"/>
                  <a:gd name="T20" fmla="*/ 106 w 123"/>
                  <a:gd name="T21" fmla="*/ 0 h 174"/>
                  <a:gd name="T22" fmla="*/ 121 w 123"/>
                  <a:gd name="T23" fmla="*/ 7 h 174"/>
                  <a:gd name="T24" fmla="*/ 123 w 123"/>
                  <a:gd name="T25" fmla="*/ 22 h 174"/>
                  <a:gd name="T26" fmla="*/ 105 w 123"/>
                  <a:gd name="T27" fmla="*/ 47 h 174"/>
                  <a:gd name="T28" fmla="*/ 84 w 123"/>
                  <a:gd name="T29" fmla="*/ 61 h 174"/>
                  <a:gd name="T30" fmla="*/ 86 w 123"/>
                  <a:gd name="T31" fmla="*/ 81 h 174"/>
                  <a:gd name="T32" fmla="*/ 90 w 123"/>
                  <a:gd name="T33" fmla="*/ 104 h 174"/>
                  <a:gd name="T34" fmla="*/ 68 w 123"/>
                  <a:gd name="T35" fmla="*/ 118 h 174"/>
                  <a:gd name="T36" fmla="*/ 59 w 123"/>
                  <a:gd name="T37" fmla="*/ 124 h 174"/>
                  <a:gd name="T38" fmla="*/ 51 w 123"/>
                  <a:gd name="T39" fmla="*/ 138 h 174"/>
                  <a:gd name="T40" fmla="*/ 50 w 123"/>
                  <a:gd name="T41" fmla="*/ 152 h 174"/>
                  <a:gd name="T42" fmla="*/ 48 w 123"/>
                  <a:gd name="T43" fmla="*/ 172 h 17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23"/>
                  <a:gd name="T67" fmla="*/ 0 h 174"/>
                  <a:gd name="T68" fmla="*/ 123 w 123"/>
                  <a:gd name="T69" fmla="*/ 174 h 17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23" h="174">
                    <a:moveTo>
                      <a:pt x="48" y="172"/>
                    </a:moveTo>
                    <a:lnTo>
                      <a:pt x="31" y="174"/>
                    </a:lnTo>
                    <a:lnTo>
                      <a:pt x="9" y="158"/>
                    </a:lnTo>
                    <a:lnTo>
                      <a:pt x="0" y="131"/>
                    </a:lnTo>
                    <a:lnTo>
                      <a:pt x="4" y="113"/>
                    </a:lnTo>
                    <a:lnTo>
                      <a:pt x="29" y="97"/>
                    </a:lnTo>
                    <a:lnTo>
                      <a:pt x="46" y="79"/>
                    </a:lnTo>
                    <a:lnTo>
                      <a:pt x="46" y="52"/>
                    </a:lnTo>
                    <a:lnTo>
                      <a:pt x="59" y="39"/>
                    </a:lnTo>
                    <a:lnTo>
                      <a:pt x="90" y="22"/>
                    </a:lnTo>
                    <a:lnTo>
                      <a:pt x="106" y="0"/>
                    </a:lnTo>
                    <a:lnTo>
                      <a:pt x="121" y="7"/>
                    </a:lnTo>
                    <a:lnTo>
                      <a:pt x="123" y="22"/>
                    </a:lnTo>
                    <a:lnTo>
                      <a:pt x="105" y="47"/>
                    </a:lnTo>
                    <a:lnTo>
                      <a:pt x="84" y="61"/>
                    </a:lnTo>
                    <a:lnTo>
                      <a:pt x="86" y="81"/>
                    </a:lnTo>
                    <a:lnTo>
                      <a:pt x="90" y="104"/>
                    </a:lnTo>
                    <a:lnTo>
                      <a:pt x="68" y="118"/>
                    </a:lnTo>
                    <a:lnTo>
                      <a:pt x="59" y="124"/>
                    </a:lnTo>
                    <a:lnTo>
                      <a:pt x="51" y="138"/>
                    </a:lnTo>
                    <a:lnTo>
                      <a:pt x="50" y="152"/>
                    </a:lnTo>
                    <a:lnTo>
                      <a:pt x="48" y="1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27" name="Oval 14"/>
            <p:cNvSpPr>
              <a:spLocks noChangeArrowheads="1"/>
            </p:cNvSpPr>
            <p:nvPr/>
          </p:nvSpPr>
          <p:spPr bwMode="auto">
            <a:xfrm rot="-4286940">
              <a:off x="5167" y="2200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8" name="Oval 15"/>
            <p:cNvSpPr>
              <a:spLocks noChangeArrowheads="1"/>
            </p:cNvSpPr>
            <p:nvPr/>
          </p:nvSpPr>
          <p:spPr bwMode="auto">
            <a:xfrm rot="-4286940">
              <a:off x="5186" y="2226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9" name="Oval 16"/>
            <p:cNvSpPr>
              <a:spLocks noChangeArrowheads="1"/>
            </p:cNvSpPr>
            <p:nvPr/>
          </p:nvSpPr>
          <p:spPr bwMode="auto">
            <a:xfrm rot="-4286940">
              <a:off x="5243" y="2200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30" name="Oval 17"/>
            <p:cNvSpPr>
              <a:spLocks noChangeArrowheads="1"/>
            </p:cNvSpPr>
            <p:nvPr/>
          </p:nvSpPr>
          <p:spPr bwMode="auto">
            <a:xfrm rot="-4286940">
              <a:off x="5262" y="2226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31" name="Oval 18"/>
            <p:cNvSpPr>
              <a:spLocks noChangeArrowheads="1"/>
            </p:cNvSpPr>
            <p:nvPr/>
          </p:nvSpPr>
          <p:spPr bwMode="auto">
            <a:xfrm flipH="1">
              <a:off x="5051" y="2442"/>
              <a:ext cx="198" cy="7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endParaRPr lang="en-US" altLang="en-US" i="0"/>
            </a:p>
          </p:txBody>
        </p:sp>
        <p:sp>
          <p:nvSpPr>
            <p:cNvPr id="17432" name="Freeform 19"/>
            <p:cNvSpPr>
              <a:spLocks noChangeAspect="1"/>
            </p:cNvSpPr>
            <p:nvPr/>
          </p:nvSpPr>
          <p:spPr bwMode="auto">
            <a:xfrm flipH="1">
              <a:off x="5025" y="3945"/>
              <a:ext cx="446" cy="375"/>
            </a:xfrm>
            <a:custGeom>
              <a:avLst/>
              <a:gdLst>
                <a:gd name="T0" fmla="*/ 194 w 446"/>
                <a:gd name="T1" fmla="*/ 93 h 375"/>
                <a:gd name="T2" fmla="*/ 183 w 446"/>
                <a:gd name="T3" fmla="*/ 57 h 375"/>
                <a:gd name="T4" fmla="*/ 164 w 446"/>
                <a:gd name="T5" fmla="*/ 22 h 375"/>
                <a:gd name="T6" fmla="*/ 131 w 446"/>
                <a:gd name="T7" fmla="*/ 0 h 375"/>
                <a:gd name="T8" fmla="*/ 93 w 446"/>
                <a:gd name="T9" fmla="*/ 0 h 375"/>
                <a:gd name="T10" fmla="*/ 54 w 446"/>
                <a:gd name="T11" fmla="*/ 13 h 375"/>
                <a:gd name="T12" fmla="*/ 2 w 446"/>
                <a:gd name="T13" fmla="*/ 57 h 375"/>
                <a:gd name="T14" fmla="*/ 0 w 446"/>
                <a:gd name="T15" fmla="*/ 79 h 375"/>
                <a:gd name="T16" fmla="*/ 16 w 446"/>
                <a:gd name="T17" fmla="*/ 115 h 375"/>
                <a:gd name="T18" fmla="*/ 68 w 446"/>
                <a:gd name="T19" fmla="*/ 159 h 375"/>
                <a:gd name="T20" fmla="*/ 68 w 446"/>
                <a:gd name="T21" fmla="*/ 177 h 375"/>
                <a:gd name="T22" fmla="*/ 46 w 446"/>
                <a:gd name="T23" fmla="*/ 203 h 375"/>
                <a:gd name="T24" fmla="*/ 49 w 446"/>
                <a:gd name="T25" fmla="*/ 225 h 375"/>
                <a:gd name="T26" fmla="*/ 63 w 446"/>
                <a:gd name="T27" fmla="*/ 234 h 375"/>
                <a:gd name="T28" fmla="*/ 80 w 446"/>
                <a:gd name="T29" fmla="*/ 243 h 375"/>
                <a:gd name="T30" fmla="*/ 80 w 446"/>
                <a:gd name="T31" fmla="*/ 265 h 375"/>
                <a:gd name="T32" fmla="*/ 52 w 446"/>
                <a:gd name="T33" fmla="*/ 305 h 375"/>
                <a:gd name="T34" fmla="*/ 54 w 446"/>
                <a:gd name="T35" fmla="*/ 322 h 375"/>
                <a:gd name="T36" fmla="*/ 82 w 446"/>
                <a:gd name="T37" fmla="*/ 344 h 375"/>
                <a:gd name="T38" fmla="*/ 123 w 446"/>
                <a:gd name="T39" fmla="*/ 327 h 375"/>
                <a:gd name="T40" fmla="*/ 142 w 446"/>
                <a:gd name="T41" fmla="*/ 331 h 375"/>
                <a:gd name="T42" fmla="*/ 189 w 446"/>
                <a:gd name="T43" fmla="*/ 340 h 375"/>
                <a:gd name="T44" fmla="*/ 232 w 446"/>
                <a:gd name="T45" fmla="*/ 366 h 375"/>
                <a:gd name="T46" fmla="*/ 259 w 446"/>
                <a:gd name="T47" fmla="*/ 375 h 375"/>
                <a:gd name="T48" fmla="*/ 355 w 446"/>
                <a:gd name="T49" fmla="*/ 356 h 375"/>
                <a:gd name="T50" fmla="*/ 446 w 446"/>
                <a:gd name="T51" fmla="*/ 273 h 375"/>
                <a:gd name="T52" fmla="*/ 408 w 446"/>
                <a:gd name="T53" fmla="*/ 349 h 375"/>
                <a:gd name="T54" fmla="*/ 325 w 446"/>
                <a:gd name="T55" fmla="*/ 364 h 375"/>
                <a:gd name="T56" fmla="*/ 431 w 446"/>
                <a:gd name="T57" fmla="*/ 303 h 375"/>
                <a:gd name="T58" fmla="*/ 393 w 446"/>
                <a:gd name="T59" fmla="*/ 273 h 375"/>
                <a:gd name="T60" fmla="*/ 281 w 446"/>
                <a:gd name="T61" fmla="*/ 260 h 375"/>
                <a:gd name="T62" fmla="*/ 197 w 446"/>
                <a:gd name="T63" fmla="*/ 247 h 375"/>
                <a:gd name="T64" fmla="*/ 153 w 446"/>
                <a:gd name="T65" fmla="*/ 238 h 375"/>
                <a:gd name="T66" fmla="*/ 161 w 446"/>
                <a:gd name="T67" fmla="*/ 221 h 375"/>
                <a:gd name="T68" fmla="*/ 186 w 446"/>
                <a:gd name="T69" fmla="*/ 199 h 375"/>
                <a:gd name="T70" fmla="*/ 180 w 446"/>
                <a:gd name="T71" fmla="*/ 172 h 375"/>
                <a:gd name="T72" fmla="*/ 156 w 446"/>
                <a:gd name="T73" fmla="*/ 146 h 375"/>
                <a:gd name="T74" fmla="*/ 156 w 446"/>
                <a:gd name="T75" fmla="*/ 124 h 375"/>
                <a:gd name="T76" fmla="*/ 169 w 446"/>
                <a:gd name="T77" fmla="*/ 75 h 375"/>
                <a:gd name="T78" fmla="*/ 147 w 446"/>
                <a:gd name="T79" fmla="*/ 167 h 3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46"/>
                <a:gd name="T121" fmla="*/ 0 h 375"/>
                <a:gd name="T122" fmla="*/ 446 w 446"/>
                <a:gd name="T123" fmla="*/ 375 h 37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Freeform 20"/>
            <p:cNvSpPr>
              <a:spLocks/>
            </p:cNvSpPr>
            <p:nvPr/>
          </p:nvSpPr>
          <p:spPr bwMode="auto">
            <a:xfrm flipH="1">
              <a:off x="4714" y="3801"/>
              <a:ext cx="470" cy="320"/>
            </a:xfrm>
            <a:custGeom>
              <a:avLst/>
              <a:gdLst>
                <a:gd name="T0" fmla="*/ 88 w 470"/>
                <a:gd name="T1" fmla="*/ 0 h 320"/>
                <a:gd name="T2" fmla="*/ 48 w 470"/>
                <a:gd name="T3" fmla="*/ 9 h 320"/>
                <a:gd name="T4" fmla="*/ 13 w 470"/>
                <a:gd name="T5" fmla="*/ 77 h 320"/>
                <a:gd name="T6" fmla="*/ 0 w 470"/>
                <a:gd name="T7" fmla="*/ 133 h 320"/>
                <a:gd name="T8" fmla="*/ 8 w 470"/>
                <a:gd name="T9" fmla="*/ 133 h 320"/>
                <a:gd name="T10" fmla="*/ 19 w 470"/>
                <a:gd name="T11" fmla="*/ 124 h 320"/>
                <a:gd name="T12" fmla="*/ 31 w 470"/>
                <a:gd name="T13" fmla="*/ 133 h 320"/>
                <a:gd name="T14" fmla="*/ 25 w 470"/>
                <a:gd name="T15" fmla="*/ 152 h 320"/>
                <a:gd name="T16" fmla="*/ 17 w 470"/>
                <a:gd name="T17" fmla="*/ 181 h 320"/>
                <a:gd name="T18" fmla="*/ 23 w 470"/>
                <a:gd name="T19" fmla="*/ 206 h 320"/>
                <a:gd name="T20" fmla="*/ 35 w 470"/>
                <a:gd name="T21" fmla="*/ 200 h 320"/>
                <a:gd name="T22" fmla="*/ 40 w 470"/>
                <a:gd name="T23" fmla="*/ 220 h 320"/>
                <a:gd name="T24" fmla="*/ 35 w 470"/>
                <a:gd name="T25" fmla="*/ 253 h 320"/>
                <a:gd name="T26" fmla="*/ 40 w 470"/>
                <a:gd name="T27" fmla="*/ 301 h 320"/>
                <a:gd name="T28" fmla="*/ 48 w 470"/>
                <a:gd name="T29" fmla="*/ 320 h 320"/>
                <a:gd name="T30" fmla="*/ 65 w 470"/>
                <a:gd name="T31" fmla="*/ 320 h 320"/>
                <a:gd name="T32" fmla="*/ 88 w 470"/>
                <a:gd name="T33" fmla="*/ 306 h 320"/>
                <a:gd name="T34" fmla="*/ 103 w 470"/>
                <a:gd name="T35" fmla="*/ 301 h 320"/>
                <a:gd name="T36" fmla="*/ 111 w 470"/>
                <a:gd name="T37" fmla="*/ 291 h 320"/>
                <a:gd name="T38" fmla="*/ 132 w 470"/>
                <a:gd name="T39" fmla="*/ 282 h 320"/>
                <a:gd name="T40" fmla="*/ 178 w 470"/>
                <a:gd name="T41" fmla="*/ 291 h 320"/>
                <a:gd name="T42" fmla="*/ 195 w 470"/>
                <a:gd name="T43" fmla="*/ 301 h 320"/>
                <a:gd name="T44" fmla="*/ 204 w 470"/>
                <a:gd name="T45" fmla="*/ 277 h 320"/>
                <a:gd name="T46" fmla="*/ 394 w 470"/>
                <a:gd name="T47" fmla="*/ 264 h 320"/>
                <a:gd name="T48" fmla="*/ 470 w 470"/>
                <a:gd name="T49" fmla="*/ 219 h 320"/>
                <a:gd name="T50" fmla="*/ 341 w 470"/>
                <a:gd name="T51" fmla="*/ 205 h 320"/>
                <a:gd name="T52" fmla="*/ 265 w 470"/>
                <a:gd name="T53" fmla="*/ 205 h 320"/>
                <a:gd name="T54" fmla="*/ 197 w 470"/>
                <a:gd name="T55" fmla="*/ 205 h 320"/>
                <a:gd name="T56" fmla="*/ 181 w 470"/>
                <a:gd name="T57" fmla="*/ 177 h 320"/>
                <a:gd name="T58" fmla="*/ 135 w 470"/>
                <a:gd name="T59" fmla="*/ 177 h 320"/>
                <a:gd name="T60" fmla="*/ 120 w 470"/>
                <a:gd name="T61" fmla="*/ 172 h 320"/>
                <a:gd name="T62" fmla="*/ 101 w 470"/>
                <a:gd name="T63" fmla="*/ 162 h 320"/>
                <a:gd name="T64" fmla="*/ 94 w 470"/>
                <a:gd name="T65" fmla="*/ 143 h 320"/>
                <a:gd name="T66" fmla="*/ 97 w 470"/>
                <a:gd name="T67" fmla="*/ 124 h 320"/>
                <a:gd name="T68" fmla="*/ 93 w 470"/>
                <a:gd name="T69" fmla="*/ 106 h 320"/>
                <a:gd name="T70" fmla="*/ 84 w 470"/>
                <a:gd name="T71" fmla="*/ 91 h 320"/>
                <a:gd name="T72" fmla="*/ 90 w 470"/>
                <a:gd name="T73" fmla="*/ 67 h 320"/>
                <a:gd name="T74" fmla="*/ 107 w 470"/>
                <a:gd name="T75" fmla="*/ 52 h 320"/>
                <a:gd name="T76" fmla="*/ 105 w 470"/>
                <a:gd name="T77" fmla="*/ 29 h 320"/>
                <a:gd name="T78" fmla="*/ 88 w 470"/>
                <a:gd name="T79" fmla="*/ 0 h 32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70"/>
                <a:gd name="T121" fmla="*/ 0 h 320"/>
                <a:gd name="T122" fmla="*/ 470 w 470"/>
                <a:gd name="T123" fmla="*/ 320 h 32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7411" name="Picture 21" descr="j01161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209800"/>
            <a:ext cx="26320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AutoShape 22"/>
          <p:cNvSpPr>
            <a:spLocks noChangeArrowheads="1"/>
          </p:cNvSpPr>
          <p:nvPr/>
        </p:nvSpPr>
        <p:spPr bwMode="auto">
          <a:xfrm>
            <a:off x="2590800" y="1219200"/>
            <a:ext cx="4267200" cy="762000"/>
          </a:xfrm>
          <a:prstGeom prst="wedgeRoundRectCallout">
            <a:avLst>
              <a:gd name="adj1" fmla="val -70463"/>
              <a:gd name="adj2" fmla="val 157083"/>
              <a:gd name="adj3" fmla="val 16667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200" i="0"/>
              <a:t>Please ask questions!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8548688" y="3214688"/>
            <a:ext cx="885825" cy="1209675"/>
            <a:chOff x="5328" y="2016"/>
            <a:chExt cx="558" cy="762"/>
          </a:xfrm>
        </p:grpSpPr>
        <p:sp>
          <p:nvSpPr>
            <p:cNvPr id="17417" name="Freeform 25"/>
            <p:cNvSpPr>
              <a:spLocks/>
            </p:cNvSpPr>
            <p:nvPr/>
          </p:nvSpPr>
          <p:spPr bwMode="auto">
            <a:xfrm rot="1569694" flipV="1">
              <a:off x="5394" y="2016"/>
              <a:ext cx="366" cy="762"/>
            </a:xfrm>
            <a:custGeom>
              <a:avLst/>
              <a:gdLst>
                <a:gd name="T0" fmla="*/ 542 w 249"/>
                <a:gd name="T1" fmla="*/ 647 h 572"/>
                <a:gd name="T2" fmla="*/ 148 w 249"/>
                <a:gd name="T3" fmla="*/ 442 h 572"/>
                <a:gd name="T4" fmla="*/ 0 w 249"/>
                <a:gd name="T5" fmla="*/ 268 h 572"/>
                <a:gd name="T6" fmla="*/ 238 w 249"/>
                <a:gd name="T7" fmla="*/ 65 h 572"/>
                <a:gd name="T8" fmla="*/ 603 w 249"/>
                <a:gd name="T9" fmla="*/ 0 h 572"/>
                <a:gd name="T10" fmla="*/ 1302 w 249"/>
                <a:gd name="T11" fmla="*/ 0 h 572"/>
                <a:gd name="T12" fmla="*/ 2087 w 249"/>
                <a:gd name="T13" fmla="*/ 240 h 572"/>
                <a:gd name="T14" fmla="*/ 2874 w 249"/>
                <a:gd name="T15" fmla="*/ 605 h 572"/>
                <a:gd name="T16" fmla="*/ 4185 w 249"/>
                <a:gd name="T17" fmla="*/ 1393 h 572"/>
                <a:gd name="T18" fmla="*/ 5040 w 249"/>
                <a:gd name="T19" fmla="*/ 2021 h 572"/>
                <a:gd name="T20" fmla="*/ 5427 w 249"/>
                <a:gd name="T21" fmla="*/ 2528 h 572"/>
                <a:gd name="T22" fmla="*/ 5342 w 249"/>
                <a:gd name="T23" fmla="*/ 2806 h 572"/>
                <a:gd name="T24" fmla="*/ 4879 w 249"/>
                <a:gd name="T25" fmla="*/ 3175 h 572"/>
                <a:gd name="T26" fmla="*/ 3945 w 249"/>
                <a:gd name="T27" fmla="*/ 3436 h 572"/>
                <a:gd name="T28" fmla="*/ 2400 w 249"/>
                <a:gd name="T29" fmla="*/ 3679 h 572"/>
                <a:gd name="T30" fmla="*/ 1633 w 249"/>
                <a:gd name="T31" fmla="*/ 3917 h 572"/>
                <a:gd name="T32" fmla="*/ 1302 w 249"/>
                <a:gd name="T33" fmla="*/ 4119 h 572"/>
                <a:gd name="T34" fmla="*/ 1480 w 249"/>
                <a:gd name="T35" fmla="*/ 4324 h 572"/>
                <a:gd name="T36" fmla="*/ 2333 w 249"/>
                <a:gd name="T37" fmla="*/ 4521 h 572"/>
                <a:gd name="T38" fmla="*/ 3022 w 249"/>
                <a:gd name="T39" fmla="*/ 4930 h 572"/>
                <a:gd name="T40" fmla="*/ 3340 w 249"/>
                <a:gd name="T41" fmla="*/ 5338 h 572"/>
                <a:gd name="T42" fmla="*/ 3245 w 249"/>
                <a:gd name="T43" fmla="*/ 5535 h 572"/>
                <a:gd name="T44" fmla="*/ 2553 w 249"/>
                <a:gd name="T45" fmla="*/ 5672 h 572"/>
                <a:gd name="T46" fmla="*/ 2333 w 249"/>
                <a:gd name="T47" fmla="*/ 5672 h 572"/>
                <a:gd name="T48" fmla="*/ 1999 w 249"/>
                <a:gd name="T49" fmla="*/ 5311 h 572"/>
                <a:gd name="T50" fmla="*/ 1854 w 249"/>
                <a:gd name="T51" fmla="*/ 4901 h 572"/>
                <a:gd name="T52" fmla="*/ 1392 w 249"/>
                <a:gd name="T53" fmla="*/ 4596 h 572"/>
                <a:gd name="T54" fmla="*/ 691 w 249"/>
                <a:gd name="T55" fmla="*/ 4420 h 572"/>
                <a:gd name="T56" fmla="*/ 466 w 249"/>
                <a:gd name="T57" fmla="*/ 4230 h 572"/>
                <a:gd name="T58" fmla="*/ 542 w 249"/>
                <a:gd name="T59" fmla="*/ 4019 h 572"/>
                <a:gd name="T60" fmla="*/ 1160 w 249"/>
                <a:gd name="T61" fmla="*/ 3679 h 572"/>
                <a:gd name="T62" fmla="*/ 2333 w 249"/>
                <a:gd name="T63" fmla="*/ 3482 h 572"/>
                <a:gd name="T64" fmla="*/ 3429 w 249"/>
                <a:gd name="T65" fmla="*/ 3175 h 572"/>
                <a:gd name="T66" fmla="*/ 4266 w 249"/>
                <a:gd name="T67" fmla="*/ 2842 h 572"/>
                <a:gd name="T68" fmla="*/ 4574 w 249"/>
                <a:gd name="T69" fmla="*/ 2504 h 572"/>
                <a:gd name="T70" fmla="*/ 4488 w 249"/>
                <a:gd name="T71" fmla="*/ 2361 h 572"/>
                <a:gd name="T72" fmla="*/ 4123 w 249"/>
                <a:gd name="T73" fmla="*/ 2064 h 572"/>
                <a:gd name="T74" fmla="*/ 3429 w 249"/>
                <a:gd name="T75" fmla="*/ 1615 h 572"/>
                <a:gd name="T76" fmla="*/ 2643 w 249"/>
                <a:gd name="T77" fmla="*/ 1347 h 572"/>
                <a:gd name="T78" fmla="*/ 1798 w 249"/>
                <a:gd name="T79" fmla="*/ 1048 h 572"/>
                <a:gd name="T80" fmla="*/ 1160 w 249"/>
                <a:gd name="T81" fmla="*/ 889 h 572"/>
                <a:gd name="T82" fmla="*/ 542 w 249"/>
                <a:gd name="T83" fmla="*/ 647 h 57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9"/>
                <a:gd name="T127" fmla="*/ 0 h 572"/>
                <a:gd name="T128" fmla="*/ 249 w 249"/>
                <a:gd name="T129" fmla="*/ 572 h 57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9" h="572">
                  <a:moveTo>
                    <a:pt x="25" y="65"/>
                  </a:moveTo>
                  <a:lnTo>
                    <a:pt x="7" y="44"/>
                  </a:lnTo>
                  <a:lnTo>
                    <a:pt x="0" y="27"/>
                  </a:lnTo>
                  <a:lnTo>
                    <a:pt x="11" y="7"/>
                  </a:lnTo>
                  <a:lnTo>
                    <a:pt x="28" y="0"/>
                  </a:lnTo>
                  <a:lnTo>
                    <a:pt x="60" y="0"/>
                  </a:lnTo>
                  <a:lnTo>
                    <a:pt x="96" y="24"/>
                  </a:lnTo>
                  <a:lnTo>
                    <a:pt x="132" y="61"/>
                  </a:lnTo>
                  <a:lnTo>
                    <a:pt x="192" y="140"/>
                  </a:lnTo>
                  <a:lnTo>
                    <a:pt x="231" y="204"/>
                  </a:lnTo>
                  <a:lnTo>
                    <a:pt x="249" y="255"/>
                  </a:lnTo>
                  <a:lnTo>
                    <a:pt x="245" y="283"/>
                  </a:lnTo>
                  <a:lnTo>
                    <a:pt x="224" y="320"/>
                  </a:lnTo>
                  <a:lnTo>
                    <a:pt x="181" y="347"/>
                  </a:lnTo>
                  <a:lnTo>
                    <a:pt x="110" y="371"/>
                  </a:lnTo>
                  <a:lnTo>
                    <a:pt x="75" y="395"/>
                  </a:lnTo>
                  <a:lnTo>
                    <a:pt x="60" y="415"/>
                  </a:lnTo>
                  <a:lnTo>
                    <a:pt x="68" y="436"/>
                  </a:lnTo>
                  <a:lnTo>
                    <a:pt x="107" y="456"/>
                  </a:lnTo>
                  <a:lnTo>
                    <a:pt x="139" y="497"/>
                  </a:lnTo>
                  <a:lnTo>
                    <a:pt x="153" y="538"/>
                  </a:lnTo>
                  <a:lnTo>
                    <a:pt x="149" y="558"/>
                  </a:lnTo>
                  <a:lnTo>
                    <a:pt x="117" y="572"/>
                  </a:lnTo>
                  <a:lnTo>
                    <a:pt x="107" y="572"/>
                  </a:lnTo>
                  <a:lnTo>
                    <a:pt x="92" y="535"/>
                  </a:lnTo>
                  <a:lnTo>
                    <a:pt x="85" y="494"/>
                  </a:lnTo>
                  <a:lnTo>
                    <a:pt x="64" y="463"/>
                  </a:lnTo>
                  <a:lnTo>
                    <a:pt x="32" y="446"/>
                  </a:lnTo>
                  <a:lnTo>
                    <a:pt x="21" y="426"/>
                  </a:lnTo>
                  <a:lnTo>
                    <a:pt x="25" y="405"/>
                  </a:lnTo>
                  <a:lnTo>
                    <a:pt x="53" y="371"/>
                  </a:lnTo>
                  <a:lnTo>
                    <a:pt x="107" y="351"/>
                  </a:lnTo>
                  <a:lnTo>
                    <a:pt x="157" y="320"/>
                  </a:lnTo>
                  <a:lnTo>
                    <a:pt x="196" y="286"/>
                  </a:lnTo>
                  <a:lnTo>
                    <a:pt x="210" y="252"/>
                  </a:lnTo>
                  <a:lnTo>
                    <a:pt x="206" y="238"/>
                  </a:lnTo>
                  <a:lnTo>
                    <a:pt x="189" y="208"/>
                  </a:lnTo>
                  <a:lnTo>
                    <a:pt x="157" y="163"/>
                  </a:lnTo>
                  <a:lnTo>
                    <a:pt x="121" y="136"/>
                  </a:lnTo>
                  <a:lnTo>
                    <a:pt x="82" y="106"/>
                  </a:lnTo>
                  <a:lnTo>
                    <a:pt x="53" y="89"/>
                  </a:lnTo>
                  <a:lnTo>
                    <a:pt x="25" y="6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8" name="Freeform 26"/>
            <p:cNvSpPr>
              <a:spLocks/>
            </p:cNvSpPr>
            <p:nvPr/>
          </p:nvSpPr>
          <p:spPr bwMode="auto">
            <a:xfrm rot="1569694" flipV="1">
              <a:off x="5520" y="2016"/>
              <a:ext cx="366" cy="762"/>
            </a:xfrm>
            <a:custGeom>
              <a:avLst/>
              <a:gdLst>
                <a:gd name="T0" fmla="*/ 542 w 249"/>
                <a:gd name="T1" fmla="*/ 647 h 572"/>
                <a:gd name="T2" fmla="*/ 148 w 249"/>
                <a:gd name="T3" fmla="*/ 442 h 572"/>
                <a:gd name="T4" fmla="*/ 0 w 249"/>
                <a:gd name="T5" fmla="*/ 268 h 572"/>
                <a:gd name="T6" fmla="*/ 238 w 249"/>
                <a:gd name="T7" fmla="*/ 65 h 572"/>
                <a:gd name="T8" fmla="*/ 603 w 249"/>
                <a:gd name="T9" fmla="*/ 0 h 572"/>
                <a:gd name="T10" fmla="*/ 1302 w 249"/>
                <a:gd name="T11" fmla="*/ 0 h 572"/>
                <a:gd name="T12" fmla="*/ 2087 w 249"/>
                <a:gd name="T13" fmla="*/ 240 h 572"/>
                <a:gd name="T14" fmla="*/ 2874 w 249"/>
                <a:gd name="T15" fmla="*/ 605 h 572"/>
                <a:gd name="T16" fmla="*/ 4185 w 249"/>
                <a:gd name="T17" fmla="*/ 1393 h 572"/>
                <a:gd name="T18" fmla="*/ 5040 w 249"/>
                <a:gd name="T19" fmla="*/ 2021 h 572"/>
                <a:gd name="T20" fmla="*/ 5427 w 249"/>
                <a:gd name="T21" fmla="*/ 2528 h 572"/>
                <a:gd name="T22" fmla="*/ 5342 w 249"/>
                <a:gd name="T23" fmla="*/ 2806 h 572"/>
                <a:gd name="T24" fmla="*/ 4879 w 249"/>
                <a:gd name="T25" fmla="*/ 3175 h 572"/>
                <a:gd name="T26" fmla="*/ 3945 w 249"/>
                <a:gd name="T27" fmla="*/ 3436 h 572"/>
                <a:gd name="T28" fmla="*/ 2400 w 249"/>
                <a:gd name="T29" fmla="*/ 3679 h 572"/>
                <a:gd name="T30" fmla="*/ 1633 w 249"/>
                <a:gd name="T31" fmla="*/ 3917 h 572"/>
                <a:gd name="T32" fmla="*/ 1302 w 249"/>
                <a:gd name="T33" fmla="*/ 4119 h 572"/>
                <a:gd name="T34" fmla="*/ 1480 w 249"/>
                <a:gd name="T35" fmla="*/ 4324 h 572"/>
                <a:gd name="T36" fmla="*/ 2333 w 249"/>
                <a:gd name="T37" fmla="*/ 4521 h 572"/>
                <a:gd name="T38" fmla="*/ 3022 w 249"/>
                <a:gd name="T39" fmla="*/ 4930 h 572"/>
                <a:gd name="T40" fmla="*/ 3340 w 249"/>
                <a:gd name="T41" fmla="*/ 5338 h 572"/>
                <a:gd name="T42" fmla="*/ 3245 w 249"/>
                <a:gd name="T43" fmla="*/ 5535 h 572"/>
                <a:gd name="T44" fmla="*/ 2553 w 249"/>
                <a:gd name="T45" fmla="*/ 5672 h 572"/>
                <a:gd name="T46" fmla="*/ 2333 w 249"/>
                <a:gd name="T47" fmla="*/ 5672 h 572"/>
                <a:gd name="T48" fmla="*/ 1999 w 249"/>
                <a:gd name="T49" fmla="*/ 5311 h 572"/>
                <a:gd name="T50" fmla="*/ 1854 w 249"/>
                <a:gd name="T51" fmla="*/ 4901 h 572"/>
                <a:gd name="T52" fmla="*/ 1392 w 249"/>
                <a:gd name="T53" fmla="*/ 4596 h 572"/>
                <a:gd name="T54" fmla="*/ 691 w 249"/>
                <a:gd name="T55" fmla="*/ 4420 h 572"/>
                <a:gd name="T56" fmla="*/ 466 w 249"/>
                <a:gd name="T57" fmla="*/ 4230 h 572"/>
                <a:gd name="T58" fmla="*/ 542 w 249"/>
                <a:gd name="T59" fmla="*/ 4019 h 572"/>
                <a:gd name="T60" fmla="*/ 1160 w 249"/>
                <a:gd name="T61" fmla="*/ 3679 h 572"/>
                <a:gd name="T62" fmla="*/ 2333 w 249"/>
                <a:gd name="T63" fmla="*/ 3482 h 572"/>
                <a:gd name="T64" fmla="*/ 3429 w 249"/>
                <a:gd name="T65" fmla="*/ 3175 h 572"/>
                <a:gd name="T66" fmla="*/ 4266 w 249"/>
                <a:gd name="T67" fmla="*/ 2842 h 572"/>
                <a:gd name="T68" fmla="*/ 4574 w 249"/>
                <a:gd name="T69" fmla="*/ 2504 h 572"/>
                <a:gd name="T70" fmla="*/ 4488 w 249"/>
                <a:gd name="T71" fmla="*/ 2361 h 572"/>
                <a:gd name="T72" fmla="*/ 4123 w 249"/>
                <a:gd name="T73" fmla="*/ 2064 h 572"/>
                <a:gd name="T74" fmla="*/ 3429 w 249"/>
                <a:gd name="T75" fmla="*/ 1615 h 572"/>
                <a:gd name="T76" fmla="*/ 2643 w 249"/>
                <a:gd name="T77" fmla="*/ 1347 h 572"/>
                <a:gd name="T78" fmla="*/ 1798 w 249"/>
                <a:gd name="T79" fmla="*/ 1048 h 572"/>
                <a:gd name="T80" fmla="*/ 1160 w 249"/>
                <a:gd name="T81" fmla="*/ 889 h 572"/>
                <a:gd name="T82" fmla="*/ 542 w 249"/>
                <a:gd name="T83" fmla="*/ 647 h 57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9"/>
                <a:gd name="T127" fmla="*/ 0 h 572"/>
                <a:gd name="T128" fmla="*/ 249 w 249"/>
                <a:gd name="T129" fmla="*/ 572 h 57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9" h="572">
                  <a:moveTo>
                    <a:pt x="25" y="65"/>
                  </a:moveTo>
                  <a:lnTo>
                    <a:pt x="7" y="44"/>
                  </a:lnTo>
                  <a:lnTo>
                    <a:pt x="0" y="27"/>
                  </a:lnTo>
                  <a:lnTo>
                    <a:pt x="11" y="7"/>
                  </a:lnTo>
                  <a:lnTo>
                    <a:pt x="28" y="0"/>
                  </a:lnTo>
                  <a:lnTo>
                    <a:pt x="60" y="0"/>
                  </a:lnTo>
                  <a:lnTo>
                    <a:pt x="96" y="24"/>
                  </a:lnTo>
                  <a:lnTo>
                    <a:pt x="132" y="61"/>
                  </a:lnTo>
                  <a:lnTo>
                    <a:pt x="192" y="140"/>
                  </a:lnTo>
                  <a:lnTo>
                    <a:pt x="231" y="204"/>
                  </a:lnTo>
                  <a:lnTo>
                    <a:pt x="249" y="255"/>
                  </a:lnTo>
                  <a:lnTo>
                    <a:pt x="245" y="283"/>
                  </a:lnTo>
                  <a:lnTo>
                    <a:pt x="224" y="320"/>
                  </a:lnTo>
                  <a:lnTo>
                    <a:pt x="181" y="347"/>
                  </a:lnTo>
                  <a:lnTo>
                    <a:pt x="110" y="371"/>
                  </a:lnTo>
                  <a:lnTo>
                    <a:pt x="75" y="395"/>
                  </a:lnTo>
                  <a:lnTo>
                    <a:pt x="60" y="415"/>
                  </a:lnTo>
                  <a:lnTo>
                    <a:pt x="68" y="436"/>
                  </a:lnTo>
                  <a:lnTo>
                    <a:pt x="107" y="456"/>
                  </a:lnTo>
                  <a:lnTo>
                    <a:pt x="139" y="497"/>
                  </a:lnTo>
                  <a:lnTo>
                    <a:pt x="153" y="538"/>
                  </a:lnTo>
                  <a:lnTo>
                    <a:pt x="149" y="558"/>
                  </a:lnTo>
                  <a:lnTo>
                    <a:pt x="117" y="572"/>
                  </a:lnTo>
                  <a:lnTo>
                    <a:pt x="107" y="572"/>
                  </a:lnTo>
                  <a:lnTo>
                    <a:pt x="92" y="535"/>
                  </a:lnTo>
                  <a:lnTo>
                    <a:pt x="85" y="494"/>
                  </a:lnTo>
                  <a:lnTo>
                    <a:pt x="64" y="463"/>
                  </a:lnTo>
                  <a:lnTo>
                    <a:pt x="32" y="446"/>
                  </a:lnTo>
                  <a:lnTo>
                    <a:pt x="21" y="426"/>
                  </a:lnTo>
                  <a:lnTo>
                    <a:pt x="25" y="405"/>
                  </a:lnTo>
                  <a:lnTo>
                    <a:pt x="53" y="371"/>
                  </a:lnTo>
                  <a:lnTo>
                    <a:pt x="107" y="351"/>
                  </a:lnTo>
                  <a:lnTo>
                    <a:pt x="157" y="320"/>
                  </a:lnTo>
                  <a:lnTo>
                    <a:pt x="196" y="286"/>
                  </a:lnTo>
                  <a:lnTo>
                    <a:pt x="210" y="252"/>
                  </a:lnTo>
                  <a:lnTo>
                    <a:pt x="206" y="238"/>
                  </a:lnTo>
                  <a:lnTo>
                    <a:pt x="189" y="208"/>
                  </a:lnTo>
                  <a:lnTo>
                    <a:pt x="157" y="163"/>
                  </a:lnTo>
                  <a:lnTo>
                    <a:pt x="121" y="136"/>
                  </a:lnTo>
                  <a:lnTo>
                    <a:pt x="82" y="106"/>
                  </a:lnTo>
                  <a:lnTo>
                    <a:pt x="53" y="89"/>
                  </a:lnTo>
                  <a:lnTo>
                    <a:pt x="25" y="6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9" name="Freeform 27"/>
            <p:cNvSpPr>
              <a:spLocks/>
            </p:cNvSpPr>
            <p:nvPr/>
          </p:nvSpPr>
          <p:spPr bwMode="auto">
            <a:xfrm rot="20944828" flipV="1">
              <a:off x="5328" y="2025"/>
              <a:ext cx="336" cy="666"/>
            </a:xfrm>
            <a:custGeom>
              <a:avLst/>
              <a:gdLst>
                <a:gd name="T0" fmla="*/ 277 w 249"/>
                <a:gd name="T1" fmla="*/ 220 h 572"/>
                <a:gd name="T2" fmla="*/ 73 w 249"/>
                <a:gd name="T3" fmla="*/ 147 h 572"/>
                <a:gd name="T4" fmla="*/ 0 w 249"/>
                <a:gd name="T5" fmla="*/ 90 h 572"/>
                <a:gd name="T6" fmla="*/ 120 w 249"/>
                <a:gd name="T7" fmla="*/ 22 h 572"/>
                <a:gd name="T8" fmla="*/ 308 w 249"/>
                <a:gd name="T9" fmla="*/ 0 h 572"/>
                <a:gd name="T10" fmla="*/ 656 w 249"/>
                <a:gd name="T11" fmla="*/ 0 h 572"/>
                <a:gd name="T12" fmla="*/ 1054 w 249"/>
                <a:gd name="T13" fmla="*/ 80 h 572"/>
                <a:gd name="T14" fmla="*/ 1449 w 249"/>
                <a:gd name="T15" fmla="*/ 208 h 572"/>
                <a:gd name="T16" fmla="*/ 2109 w 249"/>
                <a:gd name="T17" fmla="*/ 472 h 572"/>
                <a:gd name="T18" fmla="*/ 2540 w 249"/>
                <a:gd name="T19" fmla="*/ 692 h 572"/>
                <a:gd name="T20" fmla="*/ 2733 w 249"/>
                <a:gd name="T21" fmla="*/ 863 h 572"/>
                <a:gd name="T22" fmla="*/ 2699 w 249"/>
                <a:gd name="T23" fmla="*/ 955 h 572"/>
                <a:gd name="T24" fmla="*/ 2467 w 249"/>
                <a:gd name="T25" fmla="*/ 1082 h 572"/>
                <a:gd name="T26" fmla="*/ 1985 w 249"/>
                <a:gd name="T27" fmla="*/ 1171 h 572"/>
                <a:gd name="T28" fmla="*/ 1208 w 249"/>
                <a:gd name="T29" fmla="*/ 1253 h 572"/>
                <a:gd name="T30" fmla="*/ 823 w 249"/>
                <a:gd name="T31" fmla="*/ 1335 h 572"/>
                <a:gd name="T32" fmla="*/ 656 w 249"/>
                <a:gd name="T33" fmla="*/ 1400 h 572"/>
                <a:gd name="T34" fmla="*/ 746 w 249"/>
                <a:gd name="T35" fmla="*/ 1472 h 572"/>
                <a:gd name="T36" fmla="*/ 1174 w 249"/>
                <a:gd name="T37" fmla="*/ 1540 h 572"/>
                <a:gd name="T38" fmla="*/ 1536 w 249"/>
                <a:gd name="T39" fmla="*/ 1680 h 572"/>
                <a:gd name="T40" fmla="*/ 1679 w 249"/>
                <a:gd name="T41" fmla="*/ 1818 h 572"/>
                <a:gd name="T42" fmla="*/ 1638 w 249"/>
                <a:gd name="T43" fmla="*/ 1886 h 572"/>
                <a:gd name="T44" fmla="*/ 1282 w 249"/>
                <a:gd name="T45" fmla="*/ 1930 h 572"/>
                <a:gd name="T46" fmla="*/ 1174 w 249"/>
                <a:gd name="T47" fmla="*/ 1930 h 572"/>
                <a:gd name="T48" fmla="*/ 1007 w 249"/>
                <a:gd name="T49" fmla="*/ 1807 h 572"/>
                <a:gd name="T50" fmla="*/ 936 w 249"/>
                <a:gd name="T51" fmla="*/ 1667 h 572"/>
                <a:gd name="T52" fmla="*/ 703 w 249"/>
                <a:gd name="T53" fmla="*/ 1565 h 572"/>
                <a:gd name="T54" fmla="*/ 349 w 249"/>
                <a:gd name="T55" fmla="*/ 1507 h 572"/>
                <a:gd name="T56" fmla="*/ 228 w 249"/>
                <a:gd name="T57" fmla="*/ 1441 h 572"/>
                <a:gd name="T58" fmla="*/ 277 w 249"/>
                <a:gd name="T59" fmla="*/ 1368 h 572"/>
                <a:gd name="T60" fmla="*/ 588 w 249"/>
                <a:gd name="T61" fmla="*/ 1253 h 572"/>
                <a:gd name="T62" fmla="*/ 1174 w 249"/>
                <a:gd name="T63" fmla="*/ 1185 h 572"/>
                <a:gd name="T64" fmla="*/ 1729 w 249"/>
                <a:gd name="T65" fmla="*/ 1082 h 572"/>
                <a:gd name="T66" fmla="*/ 2147 w 249"/>
                <a:gd name="T67" fmla="*/ 966 h 572"/>
                <a:gd name="T68" fmla="*/ 2305 w 249"/>
                <a:gd name="T69" fmla="*/ 849 h 572"/>
                <a:gd name="T70" fmla="*/ 2266 w 249"/>
                <a:gd name="T71" fmla="*/ 806 h 572"/>
                <a:gd name="T72" fmla="*/ 2075 w 249"/>
                <a:gd name="T73" fmla="*/ 702 h 572"/>
                <a:gd name="T74" fmla="*/ 1729 w 249"/>
                <a:gd name="T75" fmla="*/ 550 h 572"/>
                <a:gd name="T76" fmla="*/ 1329 w 249"/>
                <a:gd name="T77" fmla="*/ 459 h 572"/>
                <a:gd name="T78" fmla="*/ 905 w 249"/>
                <a:gd name="T79" fmla="*/ 356 h 572"/>
                <a:gd name="T80" fmla="*/ 588 w 249"/>
                <a:gd name="T81" fmla="*/ 300 h 572"/>
                <a:gd name="T82" fmla="*/ 277 w 249"/>
                <a:gd name="T83" fmla="*/ 220 h 57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9"/>
                <a:gd name="T127" fmla="*/ 0 h 572"/>
                <a:gd name="T128" fmla="*/ 249 w 249"/>
                <a:gd name="T129" fmla="*/ 572 h 57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9" h="572">
                  <a:moveTo>
                    <a:pt x="25" y="65"/>
                  </a:moveTo>
                  <a:lnTo>
                    <a:pt x="7" y="44"/>
                  </a:lnTo>
                  <a:lnTo>
                    <a:pt x="0" y="27"/>
                  </a:lnTo>
                  <a:lnTo>
                    <a:pt x="11" y="7"/>
                  </a:lnTo>
                  <a:lnTo>
                    <a:pt x="28" y="0"/>
                  </a:lnTo>
                  <a:lnTo>
                    <a:pt x="60" y="0"/>
                  </a:lnTo>
                  <a:lnTo>
                    <a:pt x="96" y="24"/>
                  </a:lnTo>
                  <a:lnTo>
                    <a:pt x="132" y="61"/>
                  </a:lnTo>
                  <a:lnTo>
                    <a:pt x="192" y="140"/>
                  </a:lnTo>
                  <a:lnTo>
                    <a:pt x="231" y="204"/>
                  </a:lnTo>
                  <a:lnTo>
                    <a:pt x="249" y="255"/>
                  </a:lnTo>
                  <a:lnTo>
                    <a:pt x="245" y="283"/>
                  </a:lnTo>
                  <a:lnTo>
                    <a:pt x="224" y="320"/>
                  </a:lnTo>
                  <a:lnTo>
                    <a:pt x="181" y="347"/>
                  </a:lnTo>
                  <a:lnTo>
                    <a:pt x="110" y="371"/>
                  </a:lnTo>
                  <a:lnTo>
                    <a:pt x="75" y="395"/>
                  </a:lnTo>
                  <a:lnTo>
                    <a:pt x="60" y="415"/>
                  </a:lnTo>
                  <a:lnTo>
                    <a:pt x="68" y="436"/>
                  </a:lnTo>
                  <a:lnTo>
                    <a:pt x="107" y="456"/>
                  </a:lnTo>
                  <a:lnTo>
                    <a:pt x="139" y="497"/>
                  </a:lnTo>
                  <a:lnTo>
                    <a:pt x="153" y="538"/>
                  </a:lnTo>
                  <a:lnTo>
                    <a:pt x="149" y="558"/>
                  </a:lnTo>
                  <a:lnTo>
                    <a:pt x="117" y="572"/>
                  </a:lnTo>
                  <a:lnTo>
                    <a:pt x="107" y="572"/>
                  </a:lnTo>
                  <a:lnTo>
                    <a:pt x="92" y="535"/>
                  </a:lnTo>
                  <a:lnTo>
                    <a:pt x="85" y="494"/>
                  </a:lnTo>
                  <a:lnTo>
                    <a:pt x="64" y="463"/>
                  </a:lnTo>
                  <a:lnTo>
                    <a:pt x="32" y="446"/>
                  </a:lnTo>
                  <a:lnTo>
                    <a:pt x="21" y="426"/>
                  </a:lnTo>
                  <a:lnTo>
                    <a:pt x="25" y="405"/>
                  </a:lnTo>
                  <a:lnTo>
                    <a:pt x="53" y="371"/>
                  </a:lnTo>
                  <a:lnTo>
                    <a:pt x="107" y="351"/>
                  </a:lnTo>
                  <a:lnTo>
                    <a:pt x="157" y="320"/>
                  </a:lnTo>
                  <a:lnTo>
                    <a:pt x="196" y="286"/>
                  </a:lnTo>
                  <a:lnTo>
                    <a:pt x="210" y="252"/>
                  </a:lnTo>
                  <a:lnTo>
                    <a:pt x="206" y="238"/>
                  </a:lnTo>
                  <a:lnTo>
                    <a:pt x="189" y="208"/>
                  </a:lnTo>
                  <a:lnTo>
                    <a:pt x="157" y="163"/>
                  </a:lnTo>
                  <a:lnTo>
                    <a:pt x="121" y="136"/>
                  </a:lnTo>
                  <a:lnTo>
                    <a:pt x="82" y="106"/>
                  </a:lnTo>
                  <a:lnTo>
                    <a:pt x="53" y="89"/>
                  </a:lnTo>
                  <a:lnTo>
                    <a:pt x="25" y="6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6252" name="AutoShape 28"/>
          <p:cNvSpPr>
            <a:spLocks noChangeArrowheads="1"/>
          </p:cNvSpPr>
          <p:nvPr/>
        </p:nvSpPr>
        <p:spPr bwMode="auto">
          <a:xfrm>
            <a:off x="2743200" y="2362200"/>
            <a:ext cx="4648200" cy="2819400"/>
          </a:xfrm>
          <a:prstGeom prst="wedgeRectCallout">
            <a:avLst>
              <a:gd name="adj1" fmla="val -72440"/>
              <a:gd name="adj2" fmla="val -29505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CC00FF"/>
              </a:solidFill>
            </a:endParaRPr>
          </a:p>
        </p:txBody>
      </p:sp>
      <p:sp>
        <p:nvSpPr>
          <p:cNvPr id="436253" name="Text Box 29"/>
          <p:cNvSpPr txBox="1">
            <a:spLocks noChangeArrowheads="1"/>
          </p:cNvSpPr>
          <p:nvPr/>
        </p:nvSpPr>
        <p:spPr bwMode="auto">
          <a:xfrm>
            <a:off x="3276600" y="2438400"/>
            <a:ext cx="4800600" cy="265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i="0"/>
              <a:t>To keep the flow going</a:t>
            </a:r>
          </a:p>
          <a:p>
            <a:pPr>
              <a:buFontTx/>
              <a:buChar char="•"/>
              <a:defRPr/>
            </a:pPr>
            <a:r>
              <a:rPr lang="en-US" sz="2800" i="0"/>
              <a:t>Wiggly hand: </a:t>
            </a:r>
            <a:br>
              <a:rPr lang="en-US" sz="2800" i="0"/>
            </a:br>
            <a:r>
              <a:rPr lang="en-US" sz="2800" i="0"/>
              <a:t>    </a:t>
            </a:r>
            <a:r>
              <a:rPr lang="en-US" i="0"/>
              <a:t>relevant to current slide.</a:t>
            </a:r>
            <a:endParaRPr lang="en-US" i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  <a:defRPr/>
            </a:pPr>
            <a:r>
              <a:rPr lang="en-US" sz="2800" i="0"/>
              <a:t>Stationary hand:</a:t>
            </a:r>
            <a:br>
              <a:rPr lang="en-US" sz="2800" i="0"/>
            </a:br>
            <a:r>
              <a:rPr lang="en-US" sz="2800" i="0"/>
              <a:t>   </a:t>
            </a:r>
            <a:r>
              <a:rPr lang="en-US" i="0"/>
              <a:t>question about past material.</a:t>
            </a:r>
          </a:p>
        </p:txBody>
      </p:sp>
      <p:sp>
        <p:nvSpPr>
          <p:cNvPr id="17416" name="Rectangle 30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Together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6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6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6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6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6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6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6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6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52" grpId="0" animBg="1"/>
      <p:bldP spid="43625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AutoShape 2"/>
          <p:cNvSpPr>
            <a:spLocks noChangeArrowheads="1"/>
          </p:cNvSpPr>
          <p:nvPr/>
        </p:nvSpPr>
        <p:spPr bwMode="auto">
          <a:xfrm>
            <a:off x="2743200" y="2362200"/>
            <a:ext cx="5029200" cy="1066800"/>
          </a:xfrm>
          <a:prstGeom prst="wedgeRectCallout">
            <a:avLst>
              <a:gd name="adj1" fmla="val -70741"/>
              <a:gd name="adj2" fmla="val 4167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CC00FF"/>
              </a:solidFill>
            </a:endParaRP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2590800" y="1219200"/>
            <a:ext cx="4267200" cy="1066800"/>
          </a:xfrm>
          <a:prstGeom prst="wedgeRoundRectCallout">
            <a:avLst>
              <a:gd name="adj1" fmla="val -70463"/>
              <a:gd name="adj2" fmla="val 97917"/>
              <a:gd name="adj3" fmla="val 16667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3200" i="0"/>
              <a:t>When I ask a question </a:t>
            </a:r>
            <a:br>
              <a:rPr lang="en-US" altLang="en-US" sz="3200" i="0"/>
            </a:br>
            <a:r>
              <a:rPr lang="en-US" altLang="en-US" sz="3200" i="0"/>
              <a:t>to the class.</a:t>
            </a:r>
          </a:p>
        </p:txBody>
      </p:sp>
      <p:sp>
        <p:nvSpPr>
          <p:cNvPr id="440325" name="Text Box 5"/>
          <p:cNvSpPr txBox="1">
            <a:spLocks noChangeArrowheads="1"/>
          </p:cNvSpPr>
          <p:nvPr/>
        </p:nvSpPr>
        <p:spPr bwMode="auto">
          <a:xfrm>
            <a:off x="2819400" y="2438400"/>
            <a:ext cx="5029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800" i="0"/>
              <a:t>Please don’t shout out answers. </a:t>
            </a:r>
            <a:br>
              <a:rPr lang="en-US" altLang="en-US" sz="2800" i="0"/>
            </a:br>
            <a:r>
              <a:rPr lang="en-US" altLang="en-US" sz="2800" i="0"/>
              <a:t>So others can think.</a:t>
            </a:r>
          </a:p>
        </p:txBody>
      </p:sp>
      <p:grpSp>
        <p:nvGrpSpPr>
          <p:cNvPr id="18437" name="Group 6"/>
          <p:cNvGrpSpPr>
            <a:grpSpLocks/>
          </p:cNvGrpSpPr>
          <p:nvPr/>
        </p:nvGrpSpPr>
        <p:grpSpPr bwMode="auto">
          <a:xfrm>
            <a:off x="0" y="2362200"/>
            <a:ext cx="2584450" cy="3155950"/>
            <a:chOff x="2065" y="1551"/>
            <a:chExt cx="1628" cy="1988"/>
          </a:xfrm>
        </p:grpSpPr>
        <p:sp>
          <p:nvSpPr>
            <p:cNvPr id="18439" name="Freeform 7"/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0" name="Freeform 8"/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1" name="Freeform 9"/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2" name="Freeform 10"/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Freeform 11"/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4" name="Freeform 12"/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Freeform 13"/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Freeform 14"/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Freeform 15"/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Freeform 16"/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Freeform 17"/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Freeform 18"/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Freeform 19"/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Freeform 20"/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Freeform 21"/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Freeform 22"/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Freeform 23"/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38" name="Rectangle 24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Together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0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2" grpId="0" animBg="1"/>
      <p:bldP spid="44032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AutoShape 2"/>
          <p:cNvSpPr>
            <a:spLocks noChangeArrowheads="1"/>
          </p:cNvSpPr>
          <p:nvPr/>
        </p:nvSpPr>
        <p:spPr bwMode="auto">
          <a:xfrm>
            <a:off x="2743200" y="3505200"/>
            <a:ext cx="4953000" cy="2057400"/>
          </a:xfrm>
          <a:prstGeom prst="wedgeRectCallout">
            <a:avLst>
              <a:gd name="adj1" fmla="val -70741"/>
              <a:gd name="adj2" fmla="val 6671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CC00FF"/>
              </a:solidFill>
            </a:endParaRPr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2590800" y="1219200"/>
            <a:ext cx="4267200" cy="1752600"/>
          </a:xfrm>
          <a:prstGeom prst="wedgeRoundRectCallout">
            <a:avLst>
              <a:gd name="adj1" fmla="val -70463"/>
              <a:gd name="adj2" fmla="val 97917"/>
              <a:gd name="adj3" fmla="val 16667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3200" i="0"/>
              <a:t>In every class,</a:t>
            </a:r>
            <a:br>
              <a:rPr lang="en-US" altLang="en-US" sz="3200" i="0"/>
            </a:br>
            <a:r>
              <a:rPr lang="en-US" altLang="en-US" sz="3200" i="0"/>
              <a:t>there is one student</a:t>
            </a:r>
            <a:br>
              <a:rPr lang="en-US" altLang="en-US" sz="3200" i="0"/>
            </a:br>
            <a:r>
              <a:rPr lang="en-US" altLang="en-US" sz="3200" i="0"/>
              <a:t>I don’t like.</a:t>
            </a:r>
          </a:p>
        </p:txBody>
      </p:sp>
      <p:sp>
        <p:nvSpPr>
          <p:cNvPr id="440325" name="Text Box 5"/>
          <p:cNvSpPr txBox="1">
            <a:spLocks noChangeArrowheads="1"/>
          </p:cNvSpPr>
          <p:nvPr/>
        </p:nvSpPr>
        <p:spPr bwMode="auto">
          <a:xfrm>
            <a:off x="2819400" y="3549650"/>
            <a:ext cx="502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800" i="0"/>
              <a:t>The key when talking in class is</a:t>
            </a:r>
          </a:p>
        </p:txBody>
      </p:sp>
      <p:grpSp>
        <p:nvGrpSpPr>
          <p:cNvPr id="19461" name="Group 6"/>
          <p:cNvGrpSpPr>
            <a:grpSpLocks/>
          </p:cNvGrpSpPr>
          <p:nvPr/>
        </p:nvGrpSpPr>
        <p:grpSpPr bwMode="auto">
          <a:xfrm>
            <a:off x="0" y="2362200"/>
            <a:ext cx="2584450" cy="3155950"/>
            <a:chOff x="2065" y="1551"/>
            <a:chExt cx="1628" cy="1988"/>
          </a:xfrm>
        </p:grpSpPr>
        <p:sp>
          <p:nvSpPr>
            <p:cNvPr id="19464" name="Freeform 7"/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5" name="Freeform 8"/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6" name="Freeform 9"/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7" name="Freeform 10"/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8" name="Freeform 11"/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9" name="Freeform 12"/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0" name="Freeform 13"/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Freeform 14"/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2" name="Freeform 15"/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3" name="Freeform 16"/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4" name="Freeform 17"/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Freeform 18"/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Freeform 19"/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Freeform 20"/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8" name="Freeform 21"/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9" name="Freeform 22"/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0" name="Freeform 23"/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2" name="Rectangle 24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Together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2819400" y="4048125"/>
            <a:ext cx="50292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800" i="0"/>
              <a:t>Are you trying to </a:t>
            </a:r>
            <a:br>
              <a:rPr lang="en-US" altLang="en-US" sz="2800" i="0"/>
            </a:br>
            <a:r>
              <a:rPr lang="en-US" altLang="en-US" sz="2800" i="0"/>
              <a:t>help me and the class</a:t>
            </a:r>
            <a:br>
              <a:rPr lang="en-US" altLang="en-US" sz="2800" i="0"/>
            </a:br>
            <a:r>
              <a:rPr lang="en-US" altLang="en-US" sz="2800" i="0"/>
              <a:t>or win some compitition?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0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2" grpId="0" animBg="1"/>
      <p:bldP spid="440325" grpId="0" build="p"/>
      <p:bldP spid="2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Text Box 2"/>
          <p:cNvSpPr txBox="1">
            <a:spLocks noChangeArrowheads="1"/>
          </p:cNvSpPr>
          <p:nvPr/>
        </p:nvSpPr>
        <p:spPr bwMode="auto">
          <a:xfrm>
            <a:off x="304800" y="2205038"/>
            <a:ext cx="8104188" cy="350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800" i="0"/>
              <a:t>Winter 06, the average of one section was much higher </a:t>
            </a:r>
            <a:br>
              <a:rPr lang="en-US" altLang="en-US" sz="2800" i="0"/>
            </a:br>
            <a:r>
              <a:rPr lang="en-US" altLang="en-US" sz="2800" i="0"/>
              <a:t>  than the average of the other.</a:t>
            </a:r>
            <a:br>
              <a:rPr lang="en-US" altLang="en-US" sz="2800" i="0"/>
            </a:br>
            <a:r>
              <a:rPr lang="en-US" altLang="en-US" sz="2800" i="0"/>
              <a:t>  (I taught them both)</a:t>
            </a:r>
          </a:p>
          <a:p>
            <a:pPr eaLnBrk="1" hangingPunct="1"/>
            <a:r>
              <a:rPr lang="en-US" altLang="en-US" sz="2800" i="0"/>
              <a:t>My theory was that it was because a student,</a:t>
            </a:r>
            <a:br>
              <a:rPr lang="en-US" altLang="en-US" sz="2800" i="0"/>
            </a:br>
            <a:r>
              <a:rPr lang="en-US" altLang="en-US" sz="2800" i="0"/>
              <a:t> Gertruda, constantly asked great questions </a:t>
            </a:r>
            <a:br>
              <a:rPr lang="en-US" altLang="en-US" sz="2800" i="0"/>
            </a:br>
            <a:r>
              <a:rPr lang="en-US" altLang="en-US" sz="2800" i="0"/>
              <a:t>  and everyone learned from them.</a:t>
            </a:r>
          </a:p>
          <a:p>
            <a:pPr eaLnBrk="1" hangingPunct="1"/>
            <a:r>
              <a:rPr lang="en-US" altLang="en-US" sz="2800" i="0"/>
              <a:t>Ask questions for everyone’s sake.</a:t>
            </a:r>
          </a:p>
        </p:txBody>
      </p:sp>
      <p:pic>
        <p:nvPicPr>
          <p:cNvPr id="444419" name="Picture 3" descr="p2006_0512_215252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10400" y="2743200"/>
            <a:ext cx="1931988" cy="2819400"/>
          </a:xfrm>
          <a:noFill/>
        </p:spPr>
      </p:pic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2590800" y="1219200"/>
            <a:ext cx="4267200" cy="762000"/>
          </a:xfrm>
          <a:prstGeom prst="wedgeRoundRectCallout">
            <a:avLst>
              <a:gd name="adj1" fmla="val -44009"/>
              <a:gd name="adj2" fmla="val 25833"/>
              <a:gd name="adj3" fmla="val 16667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200" i="0"/>
              <a:t>Please ask questions!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Together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4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4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4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4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4"/>
          <p:cNvSpPr>
            <a:spLocks noChangeArrowheads="1"/>
          </p:cNvSpPr>
          <p:nvPr/>
        </p:nvSpPr>
        <p:spPr bwMode="auto">
          <a:xfrm>
            <a:off x="685800" y="-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Course Material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1119188" y="6248400"/>
            <a:ext cx="4805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i="0"/>
              <a:t>www.cse.yorku.ca\~jeff\courses\4111</a:t>
            </a:r>
          </a:p>
        </p:txBody>
      </p:sp>
      <p:pic>
        <p:nvPicPr>
          <p:cNvPr id="179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8" y="2228850"/>
            <a:ext cx="6524625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j01161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209800"/>
            <a:ext cx="26320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507" name="Group 5"/>
          <p:cNvGrpSpPr>
            <a:grpSpLocks/>
          </p:cNvGrpSpPr>
          <p:nvPr/>
        </p:nvGrpSpPr>
        <p:grpSpPr bwMode="auto">
          <a:xfrm flipH="1">
            <a:off x="7483475" y="3114675"/>
            <a:ext cx="1660525" cy="3743325"/>
            <a:chOff x="864" y="465"/>
            <a:chExt cx="1046" cy="2358"/>
          </a:xfrm>
        </p:grpSpPr>
        <p:grpSp>
          <p:nvGrpSpPr>
            <p:cNvPr id="21511" name="Group 6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21514" name="Group 7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21516" name="Group 8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21523" name="Freeform 9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>
                      <a:gd name="T0" fmla="*/ 7 w 304"/>
                      <a:gd name="T1" fmla="*/ 174 h 566"/>
                      <a:gd name="T2" fmla="*/ 18 w 304"/>
                      <a:gd name="T3" fmla="*/ 122 h 566"/>
                      <a:gd name="T4" fmla="*/ 42 w 304"/>
                      <a:gd name="T5" fmla="*/ 83 h 566"/>
                      <a:gd name="T6" fmla="*/ 81 w 304"/>
                      <a:gd name="T7" fmla="*/ 45 h 566"/>
                      <a:gd name="T8" fmla="*/ 148 w 304"/>
                      <a:gd name="T9" fmla="*/ 7 h 566"/>
                      <a:gd name="T10" fmla="*/ 205 w 304"/>
                      <a:gd name="T11" fmla="*/ 0 h 566"/>
                      <a:gd name="T12" fmla="*/ 255 w 304"/>
                      <a:gd name="T13" fmla="*/ 10 h 566"/>
                      <a:gd name="T14" fmla="*/ 290 w 304"/>
                      <a:gd name="T15" fmla="*/ 31 h 566"/>
                      <a:gd name="T16" fmla="*/ 304 w 304"/>
                      <a:gd name="T17" fmla="*/ 59 h 566"/>
                      <a:gd name="T18" fmla="*/ 304 w 304"/>
                      <a:gd name="T19" fmla="*/ 87 h 566"/>
                      <a:gd name="T20" fmla="*/ 290 w 304"/>
                      <a:gd name="T21" fmla="*/ 118 h 566"/>
                      <a:gd name="T22" fmla="*/ 262 w 304"/>
                      <a:gd name="T23" fmla="*/ 146 h 566"/>
                      <a:gd name="T24" fmla="*/ 223 w 304"/>
                      <a:gd name="T25" fmla="*/ 181 h 566"/>
                      <a:gd name="T26" fmla="*/ 201 w 304"/>
                      <a:gd name="T27" fmla="*/ 215 h 566"/>
                      <a:gd name="T28" fmla="*/ 194 w 304"/>
                      <a:gd name="T29" fmla="*/ 240 h 566"/>
                      <a:gd name="T30" fmla="*/ 194 w 304"/>
                      <a:gd name="T31" fmla="*/ 260 h 566"/>
                      <a:gd name="T32" fmla="*/ 205 w 304"/>
                      <a:gd name="T33" fmla="*/ 295 h 566"/>
                      <a:gd name="T34" fmla="*/ 230 w 304"/>
                      <a:gd name="T35" fmla="*/ 344 h 566"/>
                      <a:gd name="T36" fmla="*/ 247 w 304"/>
                      <a:gd name="T37" fmla="*/ 399 h 566"/>
                      <a:gd name="T38" fmla="*/ 251 w 304"/>
                      <a:gd name="T39" fmla="*/ 438 h 566"/>
                      <a:gd name="T40" fmla="*/ 244 w 304"/>
                      <a:gd name="T41" fmla="*/ 479 h 566"/>
                      <a:gd name="T42" fmla="*/ 233 w 304"/>
                      <a:gd name="T43" fmla="*/ 510 h 566"/>
                      <a:gd name="T44" fmla="*/ 201 w 304"/>
                      <a:gd name="T45" fmla="*/ 545 h 566"/>
                      <a:gd name="T46" fmla="*/ 173 w 304"/>
                      <a:gd name="T47" fmla="*/ 559 h 566"/>
                      <a:gd name="T48" fmla="*/ 141 w 304"/>
                      <a:gd name="T49" fmla="*/ 566 h 566"/>
                      <a:gd name="T50" fmla="*/ 113 w 304"/>
                      <a:gd name="T51" fmla="*/ 563 h 566"/>
                      <a:gd name="T52" fmla="*/ 92 w 304"/>
                      <a:gd name="T53" fmla="*/ 549 h 566"/>
                      <a:gd name="T54" fmla="*/ 67 w 304"/>
                      <a:gd name="T55" fmla="*/ 521 h 566"/>
                      <a:gd name="T56" fmla="*/ 42 w 304"/>
                      <a:gd name="T57" fmla="*/ 472 h 566"/>
                      <a:gd name="T58" fmla="*/ 14 w 304"/>
                      <a:gd name="T59" fmla="*/ 392 h 566"/>
                      <a:gd name="T60" fmla="*/ 4 w 304"/>
                      <a:gd name="T61" fmla="*/ 333 h 566"/>
                      <a:gd name="T62" fmla="*/ 0 w 304"/>
                      <a:gd name="T63" fmla="*/ 257 h 566"/>
                      <a:gd name="T64" fmla="*/ 0 w 304"/>
                      <a:gd name="T65" fmla="*/ 222 h 566"/>
                      <a:gd name="T66" fmla="*/ 7 w 304"/>
                      <a:gd name="T67" fmla="*/ 174 h 56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304"/>
                      <a:gd name="T103" fmla="*/ 0 h 566"/>
                      <a:gd name="T104" fmla="*/ 304 w 304"/>
                      <a:gd name="T105" fmla="*/ 566 h 566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524" name="Freeform 10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>
                      <a:gd name="T0" fmla="*/ 25 w 249"/>
                      <a:gd name="T1" fmla="*/ 65 h 572"/>
                      <a:gd name="T2" fmla="*/ 7 w 249"/>
                      <a:gd name="T3" fmla="*/ 44 h 572"/>
                      <a:gd name="T4" fmla="*/ 0 w 249"/>
                      <a:gd name="T5" fmla="*/ 27 h 572"/>
                      <a:gd name="T6" fmla="*/ 11 w 249"/>
                      <a:gd name="T7" fmla="*/ 7 h 572"/>
                      <a:gd name="T8" fmla="*/ 28 w 249"/>
                      <a:gd name="T9" fmla="*/ 0 h 572"/>
                      <a:gd name="T10" fmla="*/ 60 w 249"/>
                      <a:gd name="T11" fmla="*/ 0 h 572"/>
                      <a:gd name="T12" fmla="*/ 96 w 249"/>
                      <a:gd name="T13" fmla="*/ 24 h 572"/>
                      <a:gd name="T14" fmla="*/ 132 w 249"/>
                      <a:gd name="T15" fmla="*/ 61 h 572"/>
                      <a:gd name="T16" fmla="*/ 192 w 249"/>
                      <a:gd name="T17" fmla="*/ 140 h 572"/>
                      <a:gd name="T18" fmla="*/ 231 w 249"/>
                      <a:gd name="T19" fmla="*/ 204 h 572"/>
                      <a:gd name="T20" fmla="*/ 249 w 249"/>
                      <a:gd name="T21" fmla="*/ 255 h 572"/>
                      <a:gd name="T22" fmla="*/ 245 w 249"/>
                      <a:gd name="T23" fmla="*/ 283 h 572"/>
                      <a:gd name="T24" fmla="*/ 224 w 249"/>
                      <a:gd name="T25" fmla="*/ 320 h 572"/>
                      <a:gd name="T26" fmla="*/ 181 w 249"/>
                      <a:gd name="T27" fmla="*/ 347 h 572"/>
                      <a:gd name="T28" fmla="*/ 110 w 249"/>
                      <a:gd name="T29" fmla="*/ 371 h 572"/>
                      <a:gd name="T30" fmla="*/ 75 w 249"/>
                      <a:gd name="T31" fmla="*/ 395 h 572"/>
                      <a:gd name="T32" fmla="*/ 60 w 249"/>
                      <a:gd name="T33" fmla="*/ 415 h 572"/>
                      <a:gd name="T34" fmla="*/ 68 w 249"/>
                      <a:gd name="T35" fmla="*/ 436 h 572"/>
                      <a:gd name="T36" fmla="*/ 107 w 249"/>
                      <a:gd name="T37" fmla="*/ 456 h 572"/>
                      <a:gd name="T38" fmla="*/ 139 w 249"/>
                      <a:gd name="T39" fmla="*/ 497 h 572"/>
                      <a:gd name="T40" fmla="*/ 153 w 249"/>
                      <a:gd name="T41" fmla="*/ 538 h 572"/>
                      <a:gd name="T42" fmla="*/ 149 w 249"/>
                      <a:gd name="T43" fmla="*/ 558 h 572"/>
                      <a:gd name="T44" fmla="*/ 117 w 249"/>
                      <a:gd name="T45" fmla="*/ 572 h 572"/>
                      <a:gd name="T46" fmla="*/ 107 w 249"/>
                      <a:gd name="T47" fmla="*/ 572 h 572"/>
                      <a:gd name="T48" fmla="*/ 92 w 249"/>
                      <a:gd name="T49" fmla="*/ 535 h 572"/>
                      <a:gd name="T50" fmla="*/ 85 w 249"/>
                      <a:gd name="T51" fmla="*/ 494 h 572"/>
                      <a:gd name="T52" fmla="*/ 64 w 249"/>
                      <a:gd name="T53" fmla="*/ 463 h 572"/>
                      <a:gd name="T54" fmla="*/ 32 w 249"/>
                      <a:gd name="T55" fmla="*/ 446 h 572"/>
                      <a:gd name="T56" fmla="*/ 21 w 249"/>
                      <a:gd name="T57" fmla="*/ 426 h 572"/>
                      <a:gd name="T58" fmla="*/ 25 w 249"/>
                      <a:gd name="T59" fmla="*/ 405 h 572"/>
                      <a:gd name="T60" fmla="*/ 53 w 249"/>
                      <a:gd name="T61" fmla="*/ 371 h 572"/>
                      <a:gd name="T62" fmla="*/ 107 w 249"/>
                      <a:gd name="T63" fmla="*/ 351 h 572"/>
                      <a:gd name="T64" fmla="*/ 157 w 249"/>
                      <a:gd name="T65" fmla="*/ 320 h 572"/>
                      <a:gd name="T66" fmla="*/ 196 w 249"/>
                      <a:gd name="T67" fmla="*/ 286 h 572"/>
                      <a:gd name="T68" fmla="*/ 210 w 249"/>
                      <a:gd name="T69" fmla="*/ 252 h 572"/>
                      <a:gd name="T70" fmla="*/ 206 w 249"/>
                      <a:gd name="T71" fmla="*/ 238 h 572"/>
                      <a:gd name="T72" fmla="*/ 189 w 249"/>
                      <a:gd name="T73" fmla="*/ 208 h 572"/>
                      <a:gd name="T74" fmla="*/ 157 w 249"/>
                      <a:gd name="T75" fmla="*/ 163 h 572"/>
                      <a:gd name="T76" fmla="*/ 121 w 249"/>
                      <a:gd name="T77" fmla="*/ 136 h 572"/>
                      <a:gd name="T78" fmla="*/ 82 w 249"/>
                      <a:gd name="T79" fmla="*/ 106 h 572"/>
                      <a:gd name="T80" fmla="*/ 53 w 249"/>
                      <a:gd name="T81" fmla="*/ 89 h 572"/>
                      <a:gd name="T82" fmla="*/ 25 w 249"/>
                      <a:gd name="T83" fmla="*/ 65 h 572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w 249"/>
                      <a:gd name="T127" fmla="*/ 0 h 572"/>
                      <a:gd name="T128" fmla="*/ 249 w 249"/>
                      <a:gd name="T129" fmla="*/ 572 h 572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T126" t="T127" r="T128" b="T129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525" name="Freeform 11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>
                      <a:gd name="T0" fmla="*/ 151 w 362"/>
                      <a:gd name="T1" fmla="*/ 35 h 499"/>
                      <a:gd name="T2" fmla="*/ 221 w 362"/>
                      <a:gd name="T3" fmla="*/ 0 h 499"/>
                      <a:gd name="T4" fmla="*/ 281 w 362"/>
                      <a:gd name="T5" fmla="*/ 0 h 499"/>
                      <a:gd name="T6" fmla="*/ 344 w 362"/>
                      <a:gd name="T7" fmla="*/ 14 h 499"/>
                      <a:gd name="T8" fmla="*/ 362 w 362"/>
                      <a:gd name="T9" fmla="*/ 35 h 499"/>
                      <a:gd name="T10" fmla="*/ 351 w 362"/>
                      <a:gd name="T11" fmla="*/ 59 h 499"/>
                      <a:gd name="T12" fmla="*/ 334 w 362"/>
                      <a:gd name="T13" fmla="*/ 91 h 499"/>
                      <a:gd name="T14" fmla="*/ 302 w 362"/>
                      <a:gd name="T15" fmla="*/ 87 h 499"/>
                      <a:gd name="T16" fmla="*/ 274 w 362"/>
                      <a:gd name="T17" fmla="*/ 77 h 499"/>
                      <a:gd name="T18" fmla="*/ 253 w 362"/>
                      <a:gd name="T19" fmla="*/ 63 h 499"/>
                      <a:gd name="T20" fmla="*/ 232 w 362"/>
                      <a:gd name="T21" fmla="*/ 59 h 499"/>
                      <a:gd name="T22" fmla="*/ 193 w 362"/>
                      <a:gd name="T23" fmla="*/ 70 h 499"/>
                      <a:gd name="T24" fmla="*/ 137 w 362"/>
                      <a:gd name="T25" fmla="*/ 94 h 499"/>
                      <a:gd name="T26" fmla="*/ 91 w 362"/>
                      <a:gd name="T27" fmla="*/ 136 h 499"/>
                      <a:gd name="T28" fmla="*/ 70 w 362"/>
                      <a:gd name="T29" fmla="*/ 164 h 499"/>
                      <a:gd name="T30" fmla="*/ 60 w 362"/>
                      <a:gd name="T31" fmla="*/ 185 h 499"/>
                      <a:gd name="T32" fmla="*/ 60 w 362"/>
                      <a:gd name="T33" fmla="*/ 202 h 499"/>
                      <a:gd name="T34" fmla="*/ 74 w 362"/>
                      <a:gd name="T35" fmla="*/ 220 h 499"/>
                      <a:gd name="T36" fmla="*/ 116 w 362"/>
                      <a:gd name="T37" fmla="*/ 248 h 499"/>
                      <a:gd name="T38" fmla="*/ 155 w 362"/>
                      <a:gd name="T39" fmla="*/ 286 h 499"/>
                      <a:gd name="T40" fmla="*/ 179 w 362"/>
                      <a:gd name="T41" fmla="*/ 325 h 499"/>
                      <a:gd name="T42" fmla="*/ 193 w 362"/>
                      <a:gd name="T43" fmla="*/ 352 h 499"/>
                      <a:gd name="T44" fmla="*/ 186 w 362"/>
                      <a:gd name="T45" fmla="*/ 370 h 499"/>
                      <a:gd name="T46" fmla="*/ 169 w 362"/>
                      <a:gd name="T47" fmla="*/ 387 h 499"/>
                      <a:gd name="T48" fmla="*/ 134 w 362"/>
                      <a:gd name="T49" fmla="*/ 398 h 499"/>
                      <a:gd name="T50" fmla="*/ 95 w 362"/>
                      <a:gd name="T51" fmla="*/ 412 h 499"/>
                      <a:gd name="T52" fmla="*/ 77 w 362"/>
                      <a:gd name="T53" fmla="*/ 433 h 499"/>
                      <a:gd name="T54" fmla="*/ 81 w 362"/>
                      <a:gd name="T55" fmla="*/ 468 h 499"/>
                      <a:gd name="T56" fmla="*/ 53 w 362"/>
                      <a:gd name="T57" fmla="*/ 499 h 499"/>
                      <a:gd name="T58" fmla="*/ 39 w 362"/>
                      <a:gd name="T59" fmla="*/ 489 h 499"/>
                      <a:gd name="T60" fmla="*/ 42 w 362"/>
                      <a:gd name="T61" fmla="*/ 429 h 499"/>
                      <a:gd name="T62" fmla="*/ 67 w 362"/>
                      <a:gd name="T63" fmla="*/ 398 h 499"/>
                      <a:gd name="T64" fmla="*/ 102 w 362"/>
                      <a:gd name="T65" fmla="*/ 373 h 499"/>
                      <a:gd name="T66" fmla="*/ 137 w 362"/>
                      <a:gd name="T67" fmla="*/ 359 h 499"/>
                      <a:gd name="T68" fmla="*/ 155 w 362"/>
                      <a:gd name="T69" fmla="*/ 352 h 499"/>
                      <a:gd name="T70" fmla="*/ 158 w 362"/>
                      <a:gd name="T71" fmla="*/ 342 h 499"/>
                      <a:gd name="T72" fmla="*/ 148 w 362"/>
                      <a:gd name="T73" fmla="*/ 325 h 499"/>
                      <a:gd name="T74" fmla="*/ 112 w 362"/>
                      <a:gd name="T75" fmla="*/ 290 h 499"/>
                      <a:gd name="T76" fmla="*/ 70 w 362"/>
                      <a:gd name="T77" fmla="*/ 262 h 499"/>
                      <a:gd name="T78" fmla="*/ 35 w 362"/>
                      <a:gd name="T79" fmla="*/ 241 h 499"/>
                      <a:gd name="T80" fmla="*/ 7 w 362"/>
                      <a:gd name="T81" fmla="*/ 220 h 499"/>
                      <a:gd name="T82" fmla="*/ 0 w 362"/>
                      <a:gd name="T83" fmla="*/ 195 h 499"/>
                      <a:gd name="T84" fmla="*/ 18 w 362"/>
                      <a:gd name="T85" fmla="*/ 157 h 499"/>
                      <a:gd name="T86" fmla="*/ 56 w 362"/>
                      <a:gd name="T87" fmla="*/ 108 h 499"/>
                      <a:gd name="T88" fmla="*/ 95 w 362"/>
                      <a:gd name="T89" fmla="*/ 70 h 499"/>
                      <a:gd name="T90" fmla="*/ 123 w 362"/>
                      <a:gd name="T91" fmla="*/ 52 h 499"/>
                      <a:gd name="T92" fmla="*/ 151 w 362"/>
                      <a:gd name="T93" fmla="*/ 35 h 499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362"/>
                      <a:gd name="T142" fmla="*/ 0 h 499"/>
                      <a:gd name="T143" fmla="*/ 362 w 362"/>
                      <a:gd name="T144" fmla="*/ 499 h 499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526" name="Freeform 12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>
                      <a:gd name="T0" fmla="*/ 132 w 229"/>
                      <a:gd name="T1" fmla="*/ 69 h 840"/>
                      <a:gd name="T2" fmla="*/ 136 w 229"/>
                      <a:gd name="T3" fmla="*/ 21 h 840"/>
                      <a:gd name="T4" fmla="*/ 168 w 229"/>
                      <a:gd name="T5" fmla="*/ 0 h 840"/>
                      <a:gd name="T6" fmla="*/ 204 w 229"/>
                      <a:gd name="T7" fmla="*/ 3 h 840"/>
                      <a:gd name="T8" fmla="*/ 225 w 229"/>
                      <a:gd name="T9" fmla="*/ 21 h 840"/>
                      <a:gd name="T10" fmla="*/ 229 w 229"/>
                      <a:gd name="T11" fmla="*/ 90 h 840"/>
                      <a:gd name="T12" fmla="*/ 218 w 229"/>
                      <a:gd name="T13" fmla="*/ 266 h 840"/>
                      <a:gd name="T14" fmla="*/ 204 w 229"/>
                      <a:gd name="T15" fmla="*/ 373 h 840"/>
                      <a:gd name="T16" fmla="*/ 222 w 229"/>
                      <a:gd name="T17" fmla="*/ 460 h 840"/>
                      <a:gd name="T18" fmla="*/ 225 w 229"/>
                      <a:gd name="T19" fmla="*/ 546 h 840"/>
                      <a:gd name="T20" fmla="*/ 215 w 229"/>
                      <a:gd name="T21" fmla="*/ 633 h 840"/>
                      <a:gd name="T22" fmla="*/ 197 w 229"/>
                      <a:gd name="T23" fmla="*/ 743 h 840"/>
                      <a:gd name="T24" fmla="*/ 204 w 229"/>
                      <a:gd name="T25" fmla="*/ 802 h 840"/>
                      <a:gd name="T26" fmla="*/ 186 w 229"/>
                      <a:gd name="T27" fmla="*/ 812 h 840"/>
                      <a:gd name="T28" fmla="*/ 72 w 229"/>
                      <a:gd name="T29" fmla="*/ 833 h 840"/>
                      <a:gd name="T30" fmla="*/ 43 w 229"/>
                      <a:gd name="T31" fmla="*/ 840 h 840"/>
                      <a:gd name="T32" fmla="*/ 0 w 229"/>
                      <a:gd name="T33" fmla="*/ 816 h 840"/>
                      <a:gd name="T34" fmla="*/ 0 w 229"/>
                      <a:gd name="T35" fmla="*/ 802 h 840"/>
                      <a:gd name="T36" fmla="*/ 125 w 229"/>
                      <a:gd name="T37" fmla="*/ 795 h 840"/>
                      <a:gd name="T38" fmla="*/ 168 w 229"/>
                      <a:gd name="T39" fmla="*/ 778 h 840"/>
                      <a:gd name="T40" fmla="*/ 172 w 229"/>
                      <a:gd name="T41" fmla="*/ 740 h 840"/>
                      <a:gd name="T42" fmla="*/ 175 w 229"/>
                      <a:gd name="T43" fmla="*/ 622 h 840"/>
                      <a:gd name="T44" fmla="*/ 165 w 229"/>
                      <a:gd name="T45" fmla="*/ 525 h 840"/>
                      <a:gd name="T46" fmla="*/ 154 w 229"/>
                      <a:gd name="T47" fmla="*/ 408 h 840"/>
                      <a:gd name="T48" fmla="*/ 157 w 229"/>
                      <a:gd name="T49" fmla="*/ 335 h 840"/>
                      <a:gd name="T50" fmla="*/ 165 w 229"/>
                      <a:gd name="T51" fmla="*/ 242 h 840"/>
                      <a:gd name="T52" fmla="*/ 147 w 229"/>
                      <a:gd name="T53" fmla="*/ 152 h 840"/>
                      <a:gd name="T54" fmla="*/ 132 w 229"/>
                      <a:gd name="T55" fmla="*/ 69 h 840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w 229"/>
                      <a:gd name="T85" fmla="*/ 0 h 840"/>
                      <a:gd name="T86" fmla="*/ 229 w 229"/>
                      <a:gd name="T87" fmla="*/ 840 h 840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T84" t="T85" r="T86" b="T87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527" name="Freeform 13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>
                      <a:gd name="T0" fmla="*/ 212 w 447"/>
                      <a:gd name="T1" fmla="*/ 268 h 658"/>
                      <a:gd name="T2" fmla="*/ 212 w 447"/>
                      <a:gd name="T3" fmla="*/ 233 h 658"/>
                      <a:gd name="T4" fmla="*/ 230 w 447"/>
                      <a:gd name="T5" fmla="*/ 174 h 658"/>
                      <a:gd name="T6" fmla="*/ 284 w 447"/>
                      <a:gd name="T7" fmla="*/ 80 h 658"/>
                      <a:gd name="T8" fmla="*/ 370 w 447"/>
                      <a:gd name="T9" fmla="*/ 0 h 658"/>
                      <a:gd name="T10" fmla="*/ 424 w 447"/>
                      <a:gd name="T11" fmla="*/ 0 h 658"/>
                      <a:gd name="T12" fmla="*/ 447 w 447"/>
                      <a:gd name="T13" fmla="*/ 38 h 658"/>
                      <a:gd name="T14" fmla="*/ 415 w 447"/>
                      <a:gd name="T15" fmla="*/ 91 h 658"/>
                      <a:gd name="T16" fmla="*/ 348 w 447"/>
                      <a:gd name="T17" fmla="*/ 129 h 658"/>
                      <a:gd name="T18" fmla="*/ 307 w 447"/>
                      <a:gd name="T19" fmla="*/ 167 h 658"/>
                      <a:gd name="T20" fmla="*/ 266 w 447"/>
                      <a:gd name="T21" fmla="*/ 223 h 658"/>
                      <a:gd name="T22" fmla="*/ 257 w 447"/>
                      <a:gd name="T23" fmla="*/ 261 h 658"/>
                      <a:gd name="T24" fmla="*/ 262 w 447"/>
                      <a:gd name="T25" fmla="*/ 303 h 658"/>
                      <a:gd name="T26" fmla="*/ 284 w 447"/>
                      <a:gd name="T27" fmla="*/ 373 h 658"/>
                      <a:gd name="T28" fmla="*/ 289 w 447"/>
                      <a:gd name="T29" fmla="*/ 449 h 658"/>
                      <a:gd name="T30" fmla="*/ 280 w 447"/>
                      <a:gd name="T31" fmla="*/ 547 h 658"/>
                      <a:gd name="T32" fmla="*/ 257 w 447"/>
                      <a:gd name="T33" fmla="*/ 616 h 658"/>
                      <a:gd name="T34" fmla="*/ 217 w 447"/>
                      <a:gd name="T35" fmla="*/ 658 h 658"/>
                      <a:gd name="T36" fmla="*/ 190 w 447"/>
                      <a:gd name="T37" fmla="*/ 658 h 658"/>
                      <a:gd name="T38" fmla="*/ 104 w 447"/>
                      <a:gd name="T39" fmla="*/ 637 h 658"/>
                      <a:gd name="T40" fmla="*/ 27 w 447"/>
                      <a:gd name="T41" fmla="*/ 634 h 658"/>
                      <a:gd name="T42" fmla="*/ 0 w 447"/>
                      <a:gd name="T43" fmla="*/ 620 h 658"/>
                      <a:gd name="T44" fmla="*/ 50 w 447"/>
                      <a:gd name="T45" fmla="*/ 606 h 658"/>
                      <a:gd name="T46" fmla="*/ 131 w 447"/>
                      <a:gd name="T47" fmla="*/ 609 h 658"/>
                      <a:gd name="T48" fmla="*/ 181 w 447"/>
                      <a:gd name="T49" fmla="*/ 623 h 658"/>
                      <a:gd name="T50" fmla="*/ 212 w 447"/>
                      <a:gd name="T51" fmla="*/ 613 h 658"/>
                      <a:gd name="T52" fmla="*/ 244 w 447"/>
                      <a:gd name="T53" fmla="*/ 557 h 658"/>
                      <a:gd name="T54" fmla="*/ 248 w 447"/>
                      <a:gd name="T55" fmla="*/ 477 h 658"/>
                      <a:gd name="T56" fmla="*/ 239 w 447"/>
                      <a:gd name="T57" fmla="*/ 404 h 658"/>
                      <a:gd name="T58" fmla="*/ 212 w 447"/>
                      <a:gd name="T59" fmla="*/ 317 h 658"/>
                      <a:gd name="T60" fmla="*/ 212 w 447"/>
                      <a:gd name="T61" fmla="*/ 268 h 658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w 447"/>
                      <a:gd name="T94" fmla="*/ 0 h 658"/>
                      <a:gd name="T95" fmla="*/ 447 w 447"/>
                      <a:gd name="T96" fmla="*/ 658 h 658"/>
                    </a:gdLst>
                    <a:ahLst/>
                    <a:cxnLst>
                      <a:cxn ang="T62">
                        <a:pos x="T0" y="T1"/>
                      </a:cxn>
                      <a:cxn ang="T63">
                        <a:pos x="T2" y="T3"/>
                      </a:cxn>
                      <a:cxn ang="T64">
                        <a:pos x="T4" y="T5"/>
                      </a:cxn>
                      <a:cxn ang="T65">
                        <a:pos x="T6" y="T7"/>
                      </a:cxn>
                      <a:cxn ang="T66">
                        <a:pos x="T8" y="T9"/>
                      </a:cxn>
                      <a:cxn ang="T67">
                        <a:pos x="T10" y="T11"/>
                      </a:cxn>
                      <a:cxn ang="T68">
                        <a:pos x="T12" y="T13"/>
                      </a:cxn>
                      <a:cxn ang="T69">
                        <a:pos x="T14" y="T15"/>
                      </a:cxn>
                      <a:cxn ang="T70">
                        <a:pos x="T16" y="T17"/>
                      </a:cxn>
                      <a:cxn ang="T71">
                        <a:pos x="T18" y="T19"/>
                      </a:cxn>
                      <a:cxn ang="T72">
                        <a:pos x="T20" y="T21"/>
                      </a:cxn>
                      <a:cxn ang="T73">
                        <a:pos x="T22" y="T23"/>
                      </a:cxn>
                      <a:cxn ang="T74">
                        <a:pos x="T24" y="T25"/>
                      </a:cxn>
                      <a:cxn ang="T75">
                        <a:pos x="T26" y="T27"/>
                      </a:cxn>
                      <a:cxn ang="T76">
                        <a:pos x="T28" y="T29"/>
                      </a:cxn>
                      <a:cxn ang="T77">
                        <a:pos x="T30" y="T31"/>
                      </a:cxn>
                      <a:cxn ang="T78">
                        <a:pos x="T32" y="T33"/>
                      </a:cxn>
                      <a:cxn ang="T79">
                        <a:pos x="T34" y="T35"/>
                      </a:cxn>
                      <a:cxn ang="T80">
                        <a:pos x="T36" y="T37"/>
                      </a:cxn>
                      <a:cxn ang="T81">
                        <a:pos x="T38" y="T39"/>
                      </a:cxn>
                      <a:cxn ang="T82">
                        <a:pos x="T40" y="T41"/>
                      </a:cxn>
                      <a:cxn ang="T83">
                        <a:pos x="T42" y="T43"/>
                      </a:cxn>
                      <a:cxn ang="T84">
                        <a:pos x="T44" y="T45"/>
                      </a:cxn>
                      <a:cxn ang="T85">
                        <a:pos x="T46" y="T47"/>
                      </a:cxn>
                      <a:cxn ang="T86">
                        <a:pos x="T48" y="T49"/>
                      </a:cxn>
                      <a:cxn ang="T87">
                        <a:pos x="T50" y="T51"/>
                      </a:cxn>
                      <a:cxn ang="T88">
                        <a:pos x="T52" y="T53"/>
                      </a:cxn>
                      <a:cxn ang="T89">
                        <a:pos x="T54" y="T55"/>
                      </a:cxn>
                      <a:cxn ang="T90">
                        <a:pos x="T56" y="T57"/>
                      </a:cxn>
                      <a:cxn ang="T91">
                        <a:pos x="T58" y="T59"/>
                      </a:cxn>
                      <a:cxn ang="T92">
                        <a:pos x="T60" y="T61"/>
                      </a:cxn>
                    </a:cxnLst>
                    <a:rect l="T93" t="T94" r="T95" b="T96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528" name="Freeform 14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>
                      <a:gd name="T0" fmla="*/ 81 w 282"/>
                      <a:gd name="T1" fmla="*/ 137 h 326"/>
                      <a:gd name="T2" fmla="*/ 78 w 282"/>
                      <a:gd name="T3" fmla="*/ 84 h 326"/>
                      <a:gd name="T4" fmla="*/ 88 w 282"/>
                      <a:gd name="T5" fmla="*/ 35 h 326"/>
                      <a:gd name="T6" fmla="*/ 127 w 282"/>
                      <a:gd name="T7" fmla="*/ 7 h 326"/>
                      <a:gd name="T8" fmla="*/ 173 w 282"/>
                      <a:gd name="T9" fmla="*/ 0 h 326"/>
                      <a:gd name="T10" fmla="*/ 208 w 282"/>
                      <a:gd name="T11" fmla="*/ 4 h 326"/>
                      <a:gd name="T12" fmla="*/ 240 w 282"/>
                      <a:gd name="T13" fmla="*/ 25 h 326"/>
                      <a:gd name="T14" fmla="*/ 257 w 282"/>
                      <a:gd name="T15" fmla="*/ 60 h 326"/>
                      <a:gd name="T16" fmla="*/ 278 w 282"/>
                      <a:gd name="T17" fmla="*/ 130 h 326"/>
                      <a:gd name="T18" fmla="*/ 282 w 282"/>
                      <a:gd name="T19" fmla="*/ 207 h 326"/>
                      <a:gd name="T20" fmla="*/ 271 w 282"/>
                      <a:gd name="T21" fmla="*/ 263 h 326"/>
                      <a:gd name="T22" fmla="*/ 250 w 282"/>
                      <a:gd name="T23" fmla="*/ 298 h 326"/>
                      <a:gd name="T24" fmla="*/ 215 w 282"/>
                      <a:gd name="T25" fmla="*/ 319 h 326"/>
                      <a:gd name="T26" fmla="*/ 187 w 282"/>
                      <a:gd name="T27" fmla="*/ 326 h 326"/>
                      <a:gd name="T28" fmla="*/ 145 w 282"/>
                      <a:gd name="T29" fmla="*/ 315 h 326"/>
                      <a:gd name="T30" fmla="*/ 123 w 282"/>
                      <a:gd name="T31" fmla="*/ 284 h 326"/>
                      <a:gd name="T32" fmla="*/ 102 w 282"/>
                      <a:gd name="T33" fmla="*/ 238 h 326"/>
                      <a:gd name="T34" fmla="*/ 85 w 282"/>
                      <a:gd name="T35" fmla="*/ 186 h 326"/>
                      <a:gd name="T36" fmla="*/ 53 w 282"/>
                      <a:gd name="T37" fmla="*/ 207 h 326"/>
                      <a:gd name="T38" fmla="*/ 18 w 282"/>
                      <a:gd name="T39" fmla="*/ 221 h 326"/>
                      <a:gd name="T40" fmla="*/ 4 w 282"/>
                      <a:gd name="T41" fmla="*/ 221 h 326"/>
                      <a:gd name="T42" fmla="*/ 0 w 282"/>
                      <a:gd name="T43" fmla="*/ 207 h 326"/>
                      <a:gd name="T44" fmla="*/ 7 w 282"/>
                      <a:gd name="T45" fmla="*/ 189 h 326"/>
                      <a:gd name="T46" fmla="*/ 60 w 282"/>
                      <a:gd name="T47" fmla="*/ 168 h 326"/>
                      <a:gd name="T48" fmla="*/ 81 w 282"/>
                      <a:gd name="T49" fmla="*/ 137 h 32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282"/>
                      <a:gd name="T76" fmla="*/ 0 h 326"/>
                      <a:gd name="T77" fmla="*/ 282 w 282"/>
                      <a:gd name="T78" fmla="*/ 326 h 32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1529" name="Group 15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21530" name="Freeform 16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>
                        <a:gd name="T0" fmla="*/ 13 w 184"/>
                        <a:gd name="T1" fmla="*/ 82 h 82"/>
                        <a:gd name="T2" fmla="*/ 0 w 184"/>
                        <a:gd name="T3" fmla="*/ 71 h 82"/>
                        <a:gd name="T4" fmla="*/ 0 w 184"/>
                        <a:gd name="T5" fmla="*/ 45 h 82"/>
                        <a:gd name="T6" fmla="*/ 16 w 184"/>
                        <a:gd name="T7" fmla="*/ 17 h 82"/>
                        <a:gd name="T8" fmla="*/ 36 w 184"/>
                        <a:gd name="T9" fmla="*/ 9 h 82"/>
                        <a:gd name="T10" fmla="*/ 61 w 184"/>
                        <a:gd name="T11" fmla="*/ 22 h 82"/>
                        <a:gd name="T12" fmla="*/ 86 w 184"/>
                        <a:gd name="T13" fmla="*/ 19 h 82"/>
                        <a:gd name="T14" fmla="*/ 102 w 184"/>
                        <a:gd name="T15" fmla="*/ 0 h 82"/>
                        <a:gd name="T16" fmla="*/ 123 w 184"/>
                        <a:gd name="T17" fmla="*/ 2 h 82"/>
                        <a:gd name="T18" fmla="*/ 155 w 184"/>
                        <a:gd name="T19" fmla="*/ 15 h 82"/>
                        <a:gd name="T20" fmla="*/ 182 w 184"/>
                        <a:gd name="T21" fmla="*/ 13 h 82"/>
                        <a:gd name="T22" fmla="*/ 184 w 184"/>
                        <a:gd name="T23" fmla="*/ 32 h 82"/>
                        <a:gd name="T24" fmla="*/ 175 w 184"/>
                        <a:gd name="T25" fmla="*/ 45 h 82"/>
                        <a:gd name="T26" fmla="*/ 141 w 184"/>
                        <a:gd name="T27" fmla="*/ 43 h 82"/>
                        <a:gd name="T28" fmla="*/ 118 w 184"/>
                        <a:gd name="T29" fmla="*/ 39 h 82"/>
                        <a:gd name="T30" fmla="*/ 105 w 184"/>
                        <a:gd name="T31" fmla="*/ 48 h 82"/>
                        <a:gd name="T32" fmla="*/ 91 w 184"/>
                        <a:gd name="T33" fmla="*/ 67 h 82"/>
                        <a:gd name="T34" fmla="*/ 66 w 184"/>
                        <a:gd name="T35" fmla="*/ 62 h 82"/>
                        <a:gd name="T36" fmla="*/ 54 w 184"/>
                        <a:gd name="T37" fmla="*/ 56 h 82"/>
                        <a:gd name="T38" fmla="*/ 45 w 184"/>
                        <a:gd name="T39" fmla="*/ 63 h 82"/>
                        <a:gd name="T40" fmla="*/ 32 w 184"/>
                        <a:gd name="T41" fmla="*/ 76 h 82"/>
                        <a:gd name="T42" fmla="*/ 13 w 184"/>
                        <a:gd name="T43" fmla="*/ 82 h 82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84"/>
                        <a:gd name="T67" fmla="*/ 0 h 82"/>
                        <a:gd name="T68" fmla="*/ 184 w 184"/>
                        <a:gd name="T69" fmla="*/ 82 h 82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531" name="Freeform 17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>
                        <a:gd name="T0" fmla="*/ 23 w 178"/>
                        <a:gd name="T1" fmla="*/ 114 h 114"/>
                        <a:gd name="T2" fmla="*/ 11 w 178"/>
                        <a:gd name="T3" fmla="*/ 108 h 114"/>
                        <a:gd name="T4" fmla="*/ 0 w 178"/>
                        <a:gd name="T5" fmla="*/ 79 h 114"/>
                        <a:gd name="T6" fmla="*/ 11 w 178"/>
                        <a:gd name="T7" fmla="*/ 51 h 114"/>
                        <a:gd name="T8" fmla="*/ 27 w 178"/>
                        <a:gd name="T9" fmla="*/ 39 h 114"/>
                        <a:gd name="T10" fmla="*/ 56 w 178"/>
                        <a:gd name="T11" fmla="*/ 42 h 114"/>
                        <a:gd name="T12" fmla="*/ 76 w 178"/>
                        <a:gd name="T13" fmla="*/ 35 h 114"/>
                        <a:gd name="T14" fmla="*/ 90 w 178"/>
                        <a:gd name="T15" fmla="*/ 13 h 114"/>
                        <a:gd name="T16" fmla="*/ 111 w 178"/>
                        <a:gd name="T17" fmla="*/ 4 h 114"/>
                        <a:gd name="T18" fmla="*/ 146 w 178"/>
                        <a:gd name="T19" fmla="*/ 9 h 114"/>
                        <a:gd name="T20" fmla="*/ 171 w 178"/>
                        <a:gd name="T21" fmla="*/ 0 h 114"/>
                        <a:gd name="T22" fmla="*/ 178 w 178"/>
                        <a:gd name="T23" fmla="*/ 17 h 114"/>
                        <a:gd name="T24" fmla="*/ 171 w 178"/>
                        <a:gd name="T25" fmla="*/ 33 h 114"/>
                        <a:gd name="T26" fmla="*/ 140 w 178"/>
                        <a:gd name="T27" fmla="*/ 42 h 114"/>
                        <a:gd name="T28" fmla="*/ 120 w 178"/>
                        <a:gd name="T29" fmla="*/ 40 h 114"/>
                        <a:gd name="T30" fmla="*/ 108 w 178"/>
                        <a:gd name="T31" fmla="*/ 57 h 114"/>
                        <a:gd name="T32" fmla="*/ 97 w 178"/>
                        <a:gd name="T33" fmla="*/ 79 h 114"/>
                        <a:gd name="T34" fmla="*/ 72 w 178"/>
                        <a:gd name="T35" fmla="*/ 81 h 114"/>
                        <a:gd name="T36" fmla="*/ 59 w 178"/>
                        <a:gd name="T37" fmla="*/ 79 h 114"/>
                        <a:gd name="T38" fmla="*/ 47 w 178"/>
                        <a:gd name="T39" fmla="*/ 88 h 114"/>
                        <a:gd name="T40" fmla="*/ 41 w 178"/>
                        <a:gd name="T41" fmla="*/ 99 h 114"/>
                        <a:gd name="T42" fmla="*/ 23 w 178"/>
                        <a:gd name="T43" fmla="*/ 114 h 11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78"/>
                        <a:gd name="T67" fmla="*/ 0 h 114"/>
                        <a:gd name="T68" fmla="*/ 178 w 178"/>
                        <a:gd name="T69" fmla="*/ 114 h 11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532" name="Freeform 18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>
                        <a:gd name="T0" fmla="*/ 31 w 161"/>
                        <a:gd name="T1" fmla="*/ 138 h 138"/>
                        <a:gd name="T2" fmla="*/ 16 w 161"/>
                        <a:gd name="T3" fmla="*/ 133 h 138"/>
                        <a:gd name="T4" fmla="*/ 0 w 161"/>
                        <a:gd name="T5" fmla="*/ 109 h 138"/>
                        <a:gd name="T6" fmla="*/ 5 w 161"/>
                        <a:gd name="T7" fmla="*/ 78 h 138"/>
                        <a:gd name="T8" fmla="*/ 16 w 161"/>
                        <a:gd name="T9" fmla="*/ 65 h 138"/>
                        <a:gd name="T10" fmla="*/ 43 w 161"/>
                        <a:gd name="T11" fmla="*/ 62 h 138"/>
                        <a:gd name="T12" fmla="*/ 65 w 161"/>
                        <a:gd name="T13" fmla="*/ 51 h 138"/>
                        <a:gd name="T14" fmla="*/ 72 w 161"/>
                        <a:gd name="T15" fmla="*/ 25 h 138"/>
                        <a:gd name="T16" fmla="*/ 92 w 161"/>
                        <a:gd name="T17" fmla="*/ 15 h 138"/>
                        <a:gd name="T18" fmla="*/ 127 w 161"/>
                        <a:gd name="T19" fmla="*/ 13 h 138"/>
                        <a:gd name="T20" fmla="*/ 148 w 161"/>
                        <a:gd name="T21" fmla="*/ 0 h 138"/>
                        <a:gd name="T22" fmla="*/ 161 w 161"/>
                        <a:gd name="T23" fmla="*/ 13 h 138"/>
                        <a:gd name="T24" fmla="*/ 156 w 161"/>
                        <a:gd name="T25" fmla="*/ 25 h 138"/>
                        <a:gd name="T26" fmla="*/ 128 w 161"/>
                        <a:gd name="T27" fmla="*/ 44 h 138"/>
                        <a:gd name="T28" fmla="*/ 107 w 161"/>
                        <a:gd name="T29" fmla="*/ 49 h 138"/>
                        <a:gd name="T30" fmla="*/ 99 w 161"/>
                        <a:gd name="T31" fmla="*/ 65 h 138"/>
                        <a:gd name="T32" fmla="*/ 94 w 161"/>
                        <a:gd name="T33" fmla="*/ 91 h 138"/>
                        <a:gd name="T34" fmla="*/ 69 w 161"/>
                        <a:gd name="T35" fmla="*/ 98 h 138"/>
                        <a:gd name="T36" fmla="*/ 54 w 161"/>
                        <a:gd name="T37" fmla="*/ 94 h 138"/>
                        <a:gd name="T38" fmla="*/ 45 w 161"/>
                        <a:gd name="T39" fmla="*/ 105 h 138"/>
                        <a:gd name="T40" fmla="*/ 40 w 161"/>
                        <a:gd name="T41" fmla="*/ 123 h 138"/>
                        <a:gd name="T42" fmla="*/ 31 w 161"/>
                        <a:gd name="T43" fmla="*/ 138 h 138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61"/>
                        <a:gd name="T67" fmla="*/ 0 h 138"/>
                        <a:gd name="T68" fmla="*/ 161 w 161"/>
                        <a:gd name="T69" fmla="*/ 138 h 138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533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>
                        <a:gd name="T0" fmla="*/ 48 w 123"/>
                        <a:gd name="T1" fmla="*/ 172 h 174"/>
                        <a:gd name="T2" fmla="*/ 31 w 123"/>
                        <a:gd name="T3" fmla="*/ 174 h 174"/>
                        <a:gd name="T4" fmla="*/ 9 w 123"/>
                        <a:gd name="T5" fmla="*/ 158 h 174"/>
                        <a:gd name="T6" fmla="*/ 0 w 123"/>
                        <a:gd name="T7" fmla="*/ 131 h 174"/>
                        <a:gd name="T8" fmla="*/ 4 w 123"/>
                        <a:gd name="T9" fmla="*/ 113 h 174"/>
                        <a:gd name="T10" fmla="*/ 29 w 123"/>
                        <a:gd name="T11" fmla="*/ 97 h 174"/>
                        <a:gd name="T12" fmla="*/ 46 w 123"/>
                        <a:gd name="T13" fmla="*/ 79 h 174"/>
                        <a:gd name="T14" fmla="*/ 46 w 123"/>
                        <a:gd name="T15" fmla="*/ 52 h 174"/>
                        <a:gd name="T16" fmla="*/ 59 w 123"/>
                        <a:gd name="T17" fmla="*/ 39 h 174"/>
                        <a:gd name="T18" fmla="*/ 90 w 123"/>
                        <a:gd name="T19" fmla="*/ 22 h 174"/>
                        <a:gd name="T20" fmla="*/ 106 w 123"/>
                        <a:gd name="T21" fmla="*/ 0 h 174"/>
                        <a:gd name="T22" fmla="*/ 121 w 123"/>
                        <a:gd name="T23" fmla="*/ 7 h 174"/>
                        <a:gd name="T24" fmla="*/ 123 w 123"/>
                        <a:gd name="T25" fmla="*/ 22 h 174"/>
                        <a:gd name="T26" fmla="*/ 105 w 123"/>
                        <a:gd name="T27" fmla="*/ 47 h 174"/>
                        <a:gd name="T28" fmla="*/ 84 w 123"/>
                        <a:gd name="T29" fmla="*/ 61 h 174"/>
                        <a:gd name="T30" fmla="*/ 86 w 123"/>
                        <a:gd name="T31" fmla="*/ 81 h 174"/>
                        <a:gd name="T32" fmla="*/ 90 w 123"/>
                        <a:gd name="T33" fmla="*/ 104 h 174"/>
                        <a:gd name="T34" fmla="*/ 68 w 123"/>
                        <a:gd name="T35" fmla="*/ 118 h 174"/>
                        <a:gd name="T36" fmla="*/ 59 w 123"/>
                        <a:gd name="T37" fmla="*/ 124 h 174"/>
                        <a:gd name="T38" fmla="*/ 51 w 123"/>
                        <a:gd name="T39" fmla="*/ 138 h 174"/>
                        <a:gd name="T40" fmla="*/ 50 w 123"/>
                        <a:gd name="T41" fmla="*/ 152 h 174"/>
                        <a:gd name="T42" fmla="*/ 48 w 123"/>
                        <a:gd name="T43" fmla="*/ 172 h 17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23"/>
                        <a:gd name="T67" fmla="*/ 0 h 174"/>
                        <a:gd name="T68" fmla="*/ 123 w 123"/>
                        <a:gd name="T69" fmla="*/ 174 h 17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1517" name="Group 20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21521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22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grpSp>
              <p:nvGrpSpPr>
                <p:cNvPr id="21518" name="Group 23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21519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20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</p:grpSp>
          <p:sp>
            <p:nvSpPr>
              <p:cNvPr id="21515" name="Oval 26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en-US" i="0"/>
              </a:p>
            </p:txBody>
          </p:sp>
        </p:grpSp>
        <p:sp>
          <p:nvSpPr>
            <p:cNvPr id="21512" name="Freeform 27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>
                <a:gd name="T0" fmla="*/ 194 w 446"/>
                <a:gd name="T1" fmla="*/ 93 h 375"/>
                <a:gd name="T2" fmla="*/ 183 w 446"/>
                <a:gd name="T3" fmla="*/ 57 h 375"/>
                <a:gd name="T4" fmla="*/ 164 w 446"/>
                <a:gd name="T5" fmla="*/ 22 h 375"/>
                <a:gd name="T6" fmla="*/ 131 w 446"/>
                <a:gd name="T7" fmla="*/ 0 h 375"/>
                <a:gd name="T8" fmla="*/ 93 w 446"/>
                <a:gd name="T9" fmla="*/ 0 h 375"/>
                <a:gd name="T10" fmla="*/ 54 w 446"/>
                <a:gd name="T11" fmla="*/ 13 h 375"/>
                <a:gd name="T12" fmla="*/ 2 w 446"/>
                <a:gd name="T13" fmla="*/ 57 h 375"/>
                <a:gd name="T14" fmla="*/ 0 w 446"/>
                <a:gd name="T15" fmla="*/ 79 h 375"/>
                <a:gd name="T16" fmla="*/ 16 w 446"/>
                <a:gd name="T17" fmla="*/ 115 h 375"/>
                <a:gd name="T18" fmla="*/ 68 w 446"/>
                <a:gd name="T19" fmla="*/ 159 h 375"/>
                <a:gd name="T20" fmla="*/ 68 w 446"/>
                <a:gd name="T21" fmla="*/ 177 h 375"/>
                <a:gd name="T22" fmla="*/ 46 w 446"/>
                <a:gd name="T23" fmla="*/ 203 h 375"/>
                <a:gd name="T24" fmla="*/ 49 w 446"/>
                <a:gd name="T25" fmla="*/ 225 h 375"/>
                <a:gd name="T26" fmla="*/ 63 w 446"/>
                <a:gd name="T27" fmla="*/ 234 h 375"/>
                <a:gd name="T28" fmla="*/ 80 w 446"/>
                <a:gd name="T29" fmla="*/ 243 h 375"/>
                <a:gd name="T30" fmla="*/ 80 w 446"/>
                <a:gd name="T31" fmla="*/ 265 h 375"/>
                <a:gd name="T32" fmla="*/ 52 w 446"/>
                <a:gd name="T33" fmla="*/ 305 h 375"/>
                <a:gd name="T34" fmla="*/ 54 w 446"/>
                <a:gd name="T35" fmla="*/ 322 h 375"/>
                <a:gd name="T36" fmla="*/ 82 w 446"/>
                <a:gd name="T37" fmla="*/ 344 h 375"/>
                <a:gd name="T38" fmla="*/ 123 w 446"/>
                <a:gd name="T39" fmla="*/ 327 h 375"/>
                <a:gd name="T40" fmla="*/ 142 w 446"/>
                <a:gd name="T41" fmla="*/ 331 h 375"/>
                <a:gd name="T42" fmla="*/ 189 w 446"/>
                <a:gd name="T43" fmla="*/ 340 h 375"/>
                <a:gd name="T44" fmla="*/ 232 w 446"/>
                <a:gd name="T45" fmla="*/ 366 h 375"/>
                <a:gd name="T46" fmla="*/ 259 w 446"/>
                <a:gd name="T47" fmla="*/ 375 h 375"/>
                <a:gd name="T48" fmla="*/ 355 w 446"/>
                <a:gd name="T49" fmla="*/ 356 h 375"/>
                <a:gd name="T50" fmla="*/ 446 w 446"/>
                <a:gd name="T51" fmla="*/ 273 h 375"/>
                <a:gd name="T52" fmla="*/ 408 w 446"/>
                <a:gd name="T53" fmla="*/ 349 h 375"/>
                <a:gd name="T54" fmla="*/ 325 w 446"/>
                <a:gd name="T55" fmla="*/ 364 h 375"/>
                <a:gd name="T56" fmla="*/ 431 w 446"/>
                <a:gd name="T57" fmla="*/ 303 h 375"/>
                <a:gd name="T58" fmla="*/ 393 w 446"/>
                <a:gd name="T59" fmla="*/ 273 h 375"/>
                <a:gd name="T60" fmla="*/ 281 w 446"/>
                <a:gd name="T61" fmla="*/ 260 h 375"/>
                <a:gd name="T62" fmla="*/ 197 w 446"/>
                <a:gd name="T63" fmla="*/ 247 h 375"/>
                <a:gd name="T64" fmla="*/ 153 w 446"/>
                <a:gd name="T65" fmla="*/ 238 h 375"/>
                <a:gd name="T66" fmla="*/ 161 w 446"/>
                <a:gd name="T67" fmla="*/ 221 h 375"/>
                <a:gd name="T68" fmla="*/ 186 w 446"/>
                <a:gd name="T69" fmla="*/ 199 h 375"/>
                <a:gd name="T70" fmla="*/ 180 w 446"/>
                <a:gd name="T71" fmla="*/ 172 h 375"/>
                <a:gd name="T72" fmla="*/ 156 w 446"/>
                <a:gd name="T73" fmla="*/ 146 h 375"/>
                <a:gd name="T74" fmla="*/ 156 w 446"/>
                <a:gd name="T75" fmla="*/ 124 h 375"/>
                <a:gd name="T76" fmla="*/ 169 w 446"/>
                <a:gd name="T77" fmla="*/ 75 h 375"/>
                <a:gd name="T78" fmla="*/ 147 w 446"/>
                <a:gd name="T79" fmla="*/ 167 h 3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46"/>
                <a:gd name="T121" fmla="*/ 0 h 375"/>
                <a:gd name="T122" fmla="*/ 446 w 446"/>
                <a:gd name="T123" fmla="*/ 375 h 37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3" name="Freeform 28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>
                <a:gd name="T0" fmla="*/ 88 w 470"/>
                <a:gd name="T1" fmla="*/ 0 h 320"/>
                <a:gd name="T2" fmla="*/ 48 w 470"/>
                <a:gd name="T3" fmla="*/ 9 h 320"/>
                <a:gd name="T4" fmla="*/ 13 w 470"/>
                <a:gd name="T5" fmla="*/ 77 h 320"/>
                <a:gd name="T6" fmla="*/ 0 w 470"/>
                <a:gd name="T7" fmla="*/ 133 h 320"/>
                <a:gd name="T8" fmla="*/ 8 w 470"/>
                <a:gd name="T9" fmla="*/ 133 h 320"/>
                <a:gd name="T10" fmla="*/ 19 w 470"/>
                <a:gd name="T11" fmla="*/ 124 h 320"/>
                <a:gd name="T12" fmla="*/ 31 w 470"/>
                <a:gd name="T13" fmla="*/ 133 h 320"/>
                <a:gd name="T14" fmla="*/ 25 w 470"/>
                <a:gd name="T15" fmla="*/ 152 h 320"/>
                <a:gd name="T16" fmla="*/ 17 w 470"/>
                <a:gd name="T17" fmla="*/ 181 h 320"/>
                <a:gd name="T18" fmla="*/ 23 w 470"/>
                <a:gd name="T19" fmla="*/ 206 h 320"/>
                <a:gd name="T20" fmla="*/ 35 w 470"/>
                <a:gd name="T21" fmla="*/ 200 h 320"/>
                <a:gd name="T22" fmla="*/ 40 w 470"/>
                <a:gd name="T23" fmla="*/ 220 h 320"/>
                <a:gd name="T24" fmla="*/ 35 w 470"/>
                <a:gd name="T25" fmla="*/ 253 h 320"/>
                <a:gd name="T26" fmla="*/ 40 w 470"/>
                <a:gd name="T27" fmla="*/ 301 h 320"/>
                <a:gd name="T28" fmla="*/ 48 w 470"/>
                <a:gd name="T29" fmla="*/ 320 h 320"/>
                <a:gd name="T30" fmla="*/ 65 w 470"/>
                <a:gd name="T31" fmla="*/ 320 h 320"/>
                <a:gd name="T32" fmla="*/ 88 w 470"/>
                <a:gd name="T33" fmla="*/ 306 h 320"/>
                <a:gd name="T34" fmla="*/ 103 w 470"/>
                <a:gd name="T35" fmla="*/ 301 h 320"/>
                <a:gd name="T36" fmla="*/ 111 w 470"/>
                <a:gd name="T37" fmla="*/ 291 h 320"/>
                <a:gd name="T38" fmla="*/ 132 w 470"/>
                <a:gd name="T39" fmla="*/ 282 h 320"/>
                <a:gd name="T40" fmla="*/ 178 w 470"/>
                <a:gd name="T41" fmla="*/ 291 h 320"/>
                <a:gd name="T42" fmla="*/ 195 w 470"/>
                <a:gd name="T43" fmla="*/ 301 h 320"/>
                <a:gd name="T44" fmla="*/ 204 w 470"/>
                <a:gd name="T45" fmla="*/ 277 h 320"/>
                <a:gd name="T46" fmla="*/ 394 w 470"/>
                <a:gd name="T47" fmla="*/ 264 h 320"/>
                <a:gd name="T48" fmla="*/ 470 w 470"/>
                <a:gd name="T49" fmla="*/ 219 h 320"/>
                <a:gd name="T50" fmla="*/ 341 w 470"/>
                <a:gd name="T51" fmla="*/ 205 h 320"/>
                <a:gd name="T52" fmla="*/ 265 w 470"/>
                <a:gd name="T53" fmla="*/ 205 h 320"/>
                <a:gd name="T54" fmla="*/ 197 w 470"/>
                <a:gd name="T55" fmla="*/ 205 h 320"/>
                <a:gd name="T56" fmla="*/ 181 w 470"/>
                <a:gd name="T57" fmla="*/ 177 h 320"/>
                <a:gd name="T58" fmla="*/ 135 w 470"/>
                <a:gd name="T59" fmla="*/ 177 h 320"/>
                <a:gd name="T60" fmla="*/ 120 w 470"/>
                <a:gd name="T61" fmla="*/ 172 h 320"/>
                <a:gd name="T62" fmla="*/ 101 w 470"/>
                <a:gd name="T63" fmla="*/ 162 h 320"/>
                <a:gd name="T64" fmla="*/ 94 w 470"/>
                <a:gd name="T65" fmla="*/ 143 h 320"/>
                <a:gd name="T66" fmla="*/ 97 w 470"/>
                <a:gd name="T67" fmla="*/ 124 h 320"/>
                <a:gd name="T68" fmla="*/ 93 w 470"/>
                <a:gd name="T69" fmla="*/ 106 h 320"/>
                <a:gd name="T70" fmla="*/ 84 w 470"/>
                <a:gd name="T71" fmla="*/ 91 h 320"/>
                <a:gd name="T72" fmla="*/ 90 w 470"/>
                <a:gd name="T73" fmla="*/ 67 h 320"/>
                <a:gd name="T74" fmla="*/ 107 w 470"/>
                <a:gd name="T75" fmla="*/ 52 h 320"/>
                <a:gd name="T76" fmla="*/ 105 w 470"/>
                <a:gd name="T77" fmla="*/ 29 h 320"/>
                <a:gd name="T78" fmla="*/ 88 w 470"/>
                <a:gd name="T79" fmla="*/ 0 h 32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70"/>
                <a:gd name="T121" fmla="*/ 0 h 320"/>
                <a:gd name="T122" fmla="*/ 470 w 470"/>
                <a:gd name="T123" fmla="*/ 320 h 32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2157" name="AutoShape 29"/>
          <p:cNvSpPr>
            <a:spLocks noChangeArrowheads="1"/>
          </p:cNvSpPr>
          <p:nvPr/>
        </p:nvSpPr>
        <p:spPr bwMode="auto">
          <a:xfrm>
            <a:off x="2743200" y="2362200"/>
            <a:ext cx="5105400" cy="3276600"/>
          </a:xfrm>
          <a:prstGeom prst="wedgeRectCallout">
            <a:avLst>
              <a:gd name="adj1" fmla="val -70431"/>
              <a:gd name="adj2" fmla="val -30042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CC00FF"/>
              </a:solidFill>
            </a:endParaRPr>
          </a:p>
        </p:txBody>
      </p:sp>
      <p:sp>
        <p:nvSpPr>
          <p:cNvPr id="432158" name="Text Box 30"/>
          <p:cNvSpPr txBox="1">
            <a:spLocks noChangeArrowheads="1"/>
          </p:cNvSpPr>
          <p:nvPr/>
        </p:nvSpPr>
        <p:spPr bwMode="auto">
          <a:xfrm>
            <a:off x="3276600" y="2438400"/>
            <a:ext cx="419735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 i="0"/>
              <a:t>Please help me: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en-US" altLang="en-US" sz="2800" i="0"/>
              <a:t> Find typos in the slides</a:t>
            </a:r>
            <a:br>
              <a:rPr lang="en-US" altLang="en-US" sz="2800" i="0"/>
            </a:br>
            <a:r>
              <a:rPr lang="en-US" altLang="en-US" sz="2800" i="0"/>
              <a:t>   and assignments</a:t>
            </a:r>
            <a:br>
              <a:rPr lang="en-US" altLang="en-US" sz="2800" i="0"/>
            </a:br>
            <a:r>
              <a:rPr lang="en-US" altLang="en-US" sz="2800" i="0"/>
              <a:t>   and tests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en-US" altLang="en-US" sz="2800" i="0"/>
              <a:t> Keep track of how many </a:t>
            </a:r>
            <a:br>
              <a:rPr lang="en-US" altLang="en-US" sz="2800" i="0"/>
            </a:br>
            <a:r>
              <a:rPr lang="en-US" altLang="en-US" sz="2800" i="0"/>
              <a:t>  lectures we spend on each </a:t>
            </a:r>
            <a:br>
              <a:rPr lang="en-US" altLang="en-US" sz="2800" i="0"/>
            </a:br>
            <a:r>
              <a:rPr lang="en-US" altLang="en-US" sz="2800" i="0"/>
              <a:t>  set of slides.</a:t>
            </a:r>
          </a:p>
        </p:txBody>
      </p:sp>
      <p:sp>
        <p:nvSpPr>
          <p:cNvPr id="21510" name="Rectangle 31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Together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2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2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2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2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2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2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57" grpId="0" animBg="1"/>
      <p:bldP spid="43215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143000" y="1344613"/>
            <a:ext cx="2828925" cy="1017587"/>
            <a:chOff x="1143000" y="1344004"/>
            <a:chExt cx="2828925" cy="1018196"/>
          </a:xfrm>
        </p:grpSpPr>
        <p:pic>
          <p:nvPicPr>
            <p:cNvPr id="22534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3000" y="1657350"/>
              <a:ext cx="2828925" cy="704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35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3000" y="1344004"/>
              <a:ext cx="1781175" cy="352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812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781300"/>
            <a:ext cx="5286375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Rectangle 45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Together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  <p:pic>
        <p:nvPicPr>
          <p:cNvPr id="8" name="Picture 3" descr="jef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971800"/>
            <a:ext cx="178117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08238"/>
            <a:ext cx="2655888" cy="2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1410" name="AutoShape 2"/>
          <p:cNvSpPr>
            <a:spLocks noChangeArrowheads="1"/>
          </p:cNvSpPr>
          <p:nvPr/>
        </p:nvSpPr>
        <p:spPr bwMode="auto">
          <a:xfrm>
            <a:off x="2590800" y="1219200"/>
            <a:ext cx="6400800" cy="1143000"/>
          </a:xfrm>
          <a:prstGeom prst="wedgeRoundRectCallout">
            <a:avLst>
              <a:gd name="adj1" fmla="val -63639"/>
              <a:gd name="adj2" fmla="val 88056"/>
              <a:gd name="adj3" fmla="val 16667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3200" i="0"/>
              <a:t>Some students feel too intimidated to talk to the professor.</a:t>
            </a:r>
          </a:p>
        </p:txBody>
      </p:sp>
      <p:sp>
        <p:nvSpPr>
          <p:cNvPr id="401426" name="AutoShape 18"/>
          <p:cNvSpPr>
            <a:spLocks noChangeArrowheads="1"/>
          </p:cNvSpPr>
          <p:nvPr/>
        </p:nvSpPr>
        <p:spPr bwMode="auto">
          <a:xfrm>
            <a:off x="2743200" y="4800600"/>
            <a:ext cx="5029200" cy="1752600"/>
          </a:xfrm>
          <a:prstGeom prst="wedgeRoundRectCallout">
            <a:avLst>
              <a:gd name="adj1" fmla="val 58144"/>
              <a:gd name="adj2" fmla="val -97375"/>
              <a:gd name="adj3" fmla="val 16667"/>
            </a:avLst>
          </a:prstGeom>
          <a:solidFill>
            <a:srgbClr val="99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3200" i="0"/>
              <a:t>Actually, he is just a guy</a:t>
            </a:r>
            <a:br>
              <a:rPr lang="en-US" altLang="en-US" sz="3200" i="0"/>
            </a:br>
            <a:r>
              <a:rPr lang="en-US" altLang="en-US" sz="3200" i="0"/>
              <a:t>who has been doing this for a while.</a:t>
            </a:r>
          </a:p>
        </p:txBody>
      </p:sp>
      <p:grpSp>
        <p:nvGrpSpPr>
          <p:cNvPr id="23557" name="Group 19"/>
          <p:cNvGrpSpPr>
            <a:grpSpLocks/>
          </p:cNvGrpSpPr>
          <p:nvPr/>
        </p:nvGrpSpPr>
        <p:grpSpPr bwMode="auto">
          <a:xfrm flipH="1">
            <a:off x="7483475" y="3114675"/>
            <a:ext cx="1660525" cy="3743325"/>
            <a:chOff x="864" y="465"/>
            <a:chExt cx="1046" cy="2358"/>
          </a:xfrm>
        </p:grpSpPr>
        <p:grpSp>
          <p:nvGrpSpPr>
            <p:cNvPr id="23559" name="Group 20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23562" name="Group 21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23564" name="Group 22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23571" name="Freeform 23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>
                      <a:gd name="T0" fmla="*/ 7 w 304"/>
                      <a:gd name="T1" fmla="*/ 174 h 566"/>
                      <a:gd name="T2" fmla="*/ 18 w 304"/>
                      <a:gd name="T3" fmla="*/ 122 h 566"/>
                      <a:gd name="T4" fmla="*/ 42 w 304"/>
                      <a:gd name="T5" fmla="*/ 83 h 566"/>
                      <a:gd name="T6" fmla="*/ 81 w 304"/>
                      <a:gd name="T7" fmla="*/ 45 h 566"/>
                      <a:gd name="T8" fmla="*/ 148 w 304"/>
                      <a:gd name="T9" fmla="*/ 7 h 566"/>
                      <a:gd name="T10" fmla="*/ 205 w 304"/>
                      <a:gd name="T11" fmla="*/ 0 h 566"/>
                      <a:gd name="T12" fmla="*/ 255 w 304"/>
                      <a:gd name="T13" fmla="*/ 10 h 566"/>
                      <a:gd name="T14" fmla="*/ 290 w 304"/>
                      <a:gd name="T15" fmla="*/ 31 h 566"/>
                      <a:gd name="T16" fmla="*/ 304 w 304"/>
                      <a:gd name="T17" fmla="*/ 59 h 566"/>
                      <a:gd name="T18" fmla="*/ 304 w 304"/>
                      <a:gd name="T19" fmla="*/ 87 h 566"/>
                      <a:gd name="T20" fmla="*/ 290 w 304"/>
                      <a:gd name="T21" fmla="*/ 118 h 566"/>
                      <a:gd name="T22" fmla="*/ 262 w 304"/>
                      <a:gd name="T23" fmla="*/ 146 h 566"/>
                      <a:gd name="T24" fmla="*/ 223 w 304"/>
                      <a:gd name="T25" fmla="*/ 181 h 566"/>
                      <a:gd name="T26" fmla="*/ 201 w 304"/>
                      <a:gd name="T27" fmla="*/ 215 h 566"/>
                      <a:gd name="T28" fmla="*/ 194 w 304"/>
                      <a:gd name="T29" fmla="*/ 240 h 566"/>
                      <a:gd name="T30" fmla="*/ 194 w 304"/>
                      <a:gd name="T31" fmla="*/ 260 h 566"/>
                      <a:gd name="T32" fmla="*/ 205 w 304"/>
                      <a:gd name="T33" fmla="*/ 295 h 566"/>
                      <a:gd name="T34" fmla="*/ 230 w 304"/>
                      <a:gd name="T35" fmla="*/ 344 h 566"/>
                      <a:gd name="T36" fmla="*/ 247 w 304"/>
                      <a:gd name="T37" fmla="*/ 399 h 566"/>
                      <a:gd name="T38" fmla="*/ 251 w 304"/>
                      <a:gd name="T39" fmla="*/ 438 h 566"/>
                      <a:gd name="T40" fmla="*/ 244 w 304"/>
                      <a:gd name="T41" fmla="*/ 479 h 566"/>
                      <a:gd name="T42" fmla="*/ 233 w 304"/>
                      <a:gd name="T43" fmla="*/ 510 h 566"/>
                      <a:gd name="T44" fmla="*/ 201 w 304"/>
                      <a:gd name="T45" fmla="*/ 545 h 566"/>
                      <a:gd name="T46" fmla="*/ 173 w 304"/>
                      <a:gd name="T47" fmla="*/ 559 h 566"/>
                      <a:gd name="T48" fmla="*/ 141 w 304"/>
                      <a:gd name="T49" fmla="*/ 566 h 566"/>
                      <a:gd name="T50" fmla="*/ 113 w 304"/>
                      <a:gd name="T51" fmla="*/ 563 h 566"/>
                      <a:gd name="T52" fmla="*/ 92 w 304"/>
                      <a:gd name="T53" fmla="*/ 549 h 566"/>
                      <a:gd name="T54" fmla="*/ 67 w 304"/>
                      <a:gd name="T55" fmla="*/ 521 h 566"/>
                      <a:gd name="T56" fmla="*/ 42 w 304"/>
                      <a:gd name="T57" fmla="*/ 472 h 566"/>
                      <a:gd name="T58" fmla="*/ 14 w 304"/>
                      <a:gd name="T59" fmla="*/ 392 h 566"/>
                      <a:gd name="T60" fmla="*/ 4 w 304"/>
                      <a:gd name="T61" fmla="*/ 333 h 566"/>
                      <a:gd name="T62" fmla="*/ 0 w 304"/>
                      <a:gd name="T63" fmla="*/ 257 h 566"/>
                      <a:gd name="T64" fmla="*/ 0 w 304"/>
                      <a:gd name="T65" fmla="*/ 222 h 566"/>
                      <a:gd name="T66" fmla="*/ 7 w 304"/>
                      <a:gd name="T67" fmla="*/ 174 h 56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304"/>
                      <a:gd name="T103" fmla="*/ 0 h 566"/>
                      <a:gd name="T104" fmla="*/ 304 w 304"/>
                      <a:gd name="T105" fmla="*/ 566 h 566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572" name="Freeform 24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>
                      <a:gd name="T0" fmla="*/ 25 w 249"/>
                      <a:gd name="T1" fmla="*/ 65 h 572"/>
                      <a:gd name="T2" fmla="*/ 7 w 249"/>
                      <a:gd name="T3" fmla="*/ 44 h 572"/>
                      <a:gd name="T4" fmla="*/ 0 w 249"/>
                      <a:gd name="T5" fmla="*/ 27 h 572"/>
                      <a:gd name="T6" fmla="*/ 11 w 249"/>
                      <a:gd name="T7" fmla="*/ 7 h 572"/>
                      <a:gd name="T8" fmla="*/ 28 w 249"/>
                      <a:gd name="T9" fmla="*/ 0 h 572"/>
                      <a:gd name="T10" fmla="*/ 60 w 249"/>
                      <a:gd name="T11" fmla="*/ 0 h 572"/>
                      <a:gd name="T12" fmla="*/ 96 w 249"/>
                      <a:gd name="T13" fmla="*/ 24 h 572"/>
                      <a:gd name="T14" fmla="*/ 132 w 249"/>
                      <a:gd name="T15" fmla="*/ 61 h 572"/>
                      <a:gd name="T16" fmla="*/ 192 w 249"/>
                      <a:gd name="T17" fmla="*/ 140 h 572"/>
                      <a:gd name="T18" fmla="*/ 231 w 249"/>
                      <a:gd name="T19" fmla="*/ 204 h 572"/>
                      <a:gd name="T20" fmla="*/ 249 w 249"/>
                      <a:gd name="T21" fmla="*/ 255 h 572"/>
                      <a:gd name="T22" fmla="*/ 245 w 249"/>
                      <a:gd name="T23" fmla="*/ 283 h 572"/>
                      <a:gd name="T24" fmla="*/ 224 w 249"/>
                      <a:gd name="T25" fmla="*/ 320 h 572"/>
                      <a:gd name="T26" fmla="*/ 181 w 249"/>
                      <a:gd name="T27" fmla="*/ 347 h 572"/>
                      <a:gd name="T28" fmla="*/ 110 w 249"/>
                      <a:gd name="T29" fmla="*/ 371 h 572"/>
                      <a:gd name="T30" fmla="*/ 75 w 249"/>
                      <a:gd name="T31" fmla="*/ 395 h 572"/>
                      <a:gd name="T32" fmla="*/ 60 w 249"/>
                      <a:gd name="T33" fmla="*/ 415 h 572"/>
                      <a:gd name="T34" fmla="*/ 68 w 249"/>
                      <a:gd name="T35" fmla="*/ 436 h 572"/>
                      <a:gd name="T36" fmla="*/ 107 w 249"/>
                      <a:gd name="T37" fmla="*/ 456 h 572"/>
                      <a:gd name="T38" fmla="*/ 139 w 249"/>
                      <a:gd name="T39" fmla="*/ 497 h 572"/>
                      <a:gd name="T40" fmla="*/ 153 w 249"/>
                      <a:gd name="T41" fmla="*/ 538 h 572"/>
                      <a:gd name="T42" fmla="*/ 149 w 249"/>
                      <a:gd name="T43" fmla="*/ 558 h 572"/>
                      <a:gd name="T44" fmla="*/ 117 w 249"/>
                      <a:gd name="T45" fmla="*/ 572 h 572"/>
                      <a:gd name="T46" fmla="*/ 107 w 249"/>
                      <a:gd name="T47" fmla="*/ 572 h 572"/>
                      <a:gd name="T48" fmla="*/ 92 w 249"/>
                      <a:gd name="T49" fmla="*/ 535 h 572"/>
                      <a:gd name="T50" fmla="*/ 85 w 249"/>
                      <a:gd name="T51" fmla="*/ 494 h 572"/>
                      <a:gd name="T52" fmla="*/ 64 w 249"/>
                      <a:gd name="T53" fmla="*/ 463 h 572"/>
                      <a:gd name="T54" fmla="*/ 32 w 249"/>
                      <a:gd name="T55" fmla="*/ 446 h 572"/>
                      <a:gd name="T56" fmla="*/ 21 w 249"/>
                      <a:gd name="T57" fmla="*/ 426 h 572"/>
                      <a:gd name="T58" fmla="*/ 25 w 249"/>
                      <a:gd name="T59" fmla="*/ 405 h 572"/>
                      <a:gd name="T60" fmla="*/ 53 w 249"/>
                      <a:gd name="T61" fmla="*/ 371 h 572"/>
                      <a:gd name="T62" fmla="*/ 107 w 249"/>
                      <a:gd name="T63" fmla="*/ 351 h 572"/>
                      <a:gd name="T64" fmla="*/ 157 w 249"/>
                      <a:gd name="T65" fmla="*/ 320 h 572"/>
                      <a:gd name="T66" fmla="*/ 196 w 249"/>
                      <a:gd name="T67" fmla="*/ 286 h 572"/>
                      <a:gd name="T68" fmla="*/ 210 w 249"/>
                      <a:gd name="T69" fmla="*/ 252 h 572"/>
                      <a:gd name="T70" fmla="*/ 206 w 249"/>
                      <a:gd name="T71" fmla="*/ 238 h 572"/>
                      <a:gd name="T72" fmla="*/ 189 w 249"/>
                      <a:gd name="T73" fmla="*/ 208 h 572"/>
                      <a:gd name="T74" fmla="*/ 157 w 249"/>
                      <a:gd name="T75" fmla="*/ 163 h 572"/>
                      <a:gd name="T76" fmla="*/ 121 w 249"/>
                      <a:gd name="T77" fmla="*/ 136 h 572"/>
                      <a:gd name="T78" fmla="*/ 82 w 249"/>
                      <a:gd name="T79" fmla="*/ 106 h 572"/>
                      <a:gd name="T80" fmla="*/ 53 w 249"/>
                      <a:gd name="T81" fmla="*/ 89 h 572"/>
                      <a:gd name="T82" fmla="*/ 25 w 249"/>
                      <a:gd name="T83" fmla="*/ 65 h 572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w 249"/>
                      <a:gd name="T127" fmla="*/ 0 h 572"/>
                      <a:gd name="T128" fmla="*/ 249 w 249"/>
                      <a:gd name="T129" fmla="*/ 572 h 572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T126" t="T127" r="T128" b="T129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573" name="Freeform 25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>
                      <a:gd name="T0" fmla="*/ 151 w 362"/>
                      <a:gd name="T1" fmla="*/ 35 h 499"/>
                      <a:gd name="T2" fmla="*/ 221 w 362"/>
                      <a:gd name="T3" fmla="*/ 0 h 499"/>
                      <a:gd name="T4" fmla="*/ 281 w 362"/>
                      <a:gd name="T5" fmla="*/ 0 h 499"/>
                      <a:gd name="T6" fmla="*/ 344 w 362"/>
                      <a:gd name="T7" fmla="*/ 14 h 499"/>
                      <a:gd name="T8" fmla="*/ 362 w 362"/>
                      <a:gd name="T9" fmla="*/ 35 h 499"/>
                      <a:gd name="T10" fmla="*/ 351 w 362"/>
                      <a:gd name="T11" fmla="*/ 59 h 499"/>
                      <a:gd name="T12" fmla="*/ 334 w 362"/>
                      <a:gd name="T13" fmla="*/ 91 h 499"/>
                      <a:gd name="T14" fmla="*/ 302 w 362"/>
                      <a:gd name="T15" fmla="*/ 87 h 499"/>
                      <a:gd name="T16" fmla="*/ 274 w 362"/>
                      <a:gd name="T17" fmla="*/ 77 h 499"/>
                      <a:gd name="T18" fmla="*/ 253 w 362"/>
                      <a:gd name="T19" fmla="*/ 63 h 499"/>
                      <a:gd name="T20" fmla="*/ 232 w 362"/>
                      <a:gd name="T21" fmla="*/ 59 h 499"/>
                      <a:gd name="T22" fmla="*/ 193 w 362"/>
                      <a:gd name="T23" fmla="*/ 70 h 499"/>
                      <a:gd name="T24" fmla="*/ 137 w 362"/>
                      <a:gd name="T25" fmla="*/ 94 h 499"/>
                      <a:gd name="T26" fmla="*/ 91 w 362"/>
                      <a:gd name="T27" fmla="*/ 136 h 499"/>
                      <a:gd name="T28" fmla="*/ 70 w 362"/>
                      <a:gd name="T29" fmla="*/ 164 h 499"/>
                      <a:gd name="T30" fmla="*/ 60 w 362"/>
                      <a:gd name="T31" fmla="*/ 185 h 499"/>
                      <a:gd name="T32" fmla="*/ 60 w 362"/>
                      <a:gd name="T33" fmla="*/ 202 h 499"/>
                      <a:gd name="T34" fmla="*/ 74 w 362"/>
                      <a:gd name="T35" fmla="*/ 220 h 499"/>
                      <a:gd name="T36" fmla="*/ 116 w 362"/>
                      <a:gd name="T37" fmla="*/ 248 h 499"/>
                      <a:gd name="T38" fmla="*/ 155 w 362"/>
                      <a:gd name="T39" fmla="*/ 286 h 499"/>
                      <a:gd name="T40" fmla="*/ 179 w 362"/>
                      <a:gd name="T41" fmla="*/ 325 h 499"/>
                      <a:gd name="T42" fmla="*/ 193 w 362"/>
                      <a:gd name="T43" fmla="*/ 352 h 499"/>
                      <a:gd name="T44" fmla="*/ 186 w 362"/>
                      <a:gd name="T45" fmla="*/ 370 h 499"/>
                      <a:gd name="T46" fmla="*/ 169 w 362"/>
                      <a:gd name="T47" fmla="*/ 387 h 499"/>
                      <a:gd name="T48" fmla="*/ 134 w 362"/>
                      <a:gd name="T49" fmla="*/ 398 h 499"/>
                      <a:gd name="T50" fmla="*/ 95 w 362"/>
                      <a:gd name="T51" fmla="*/ 412 h 499"/>
                      <a:gd name="T52" fmla="*/ 77 w 362"/>
                      <a:gd name="T53" fmla="*/ 433 h 499"/>
                      <a:gd name="T54" fmla="*/ 81 w 362"/>
                      <a:gd name="T55" fmla="*/ 468 h 499"/>
                      <a:gd name="T56" fmla="*/ 53 w 362"/>
                      <a:gd name="T57" fmla="*/ 499 h 499"/>
                      <a:gd name="T58" fmla="*/ 39 w 362"/>
                      <a:gd name="T59" fmla="*/ 489 h 499"/>
                      <a:gd name="T60" fmla="*/ 42 w 362"/>
                      <a:gd name="T61" fmla="*/ 429 h 499"/>
                      <a:gd name="T62" fmla="*/ 67 w 362"/>
                      <a:gd name="T63" fmla="*/ 398 h 499"/>
                      <a:gd name="T64" fmla="*/ 102 w 362"/>
                      <a:gd name="T65" fmla="*/ 373 h 499"/>
                      <a:gd name="T66" fmla="*/ 137 w 362"/>
                      <a:gd name="T67" fmla="*/ 359 h 499"/>
                      <a:gd name="T68" fmla="*/ 155 w 362"/>
                      <a:gd name="T69" fmla="*/ 352 h 499"/>
                      <a:gd name="T70" fmla="*/ 158 w 362"/>
                      <a:gd name="T71" fmla="*/ 342 h 499"/>
                      <a:gd name="T72" fmla="*/ 148 w 362"/>
                      <a:gd name="T73" fmla="*/ 325 h 499"/>
                      <a:gd name="T74" fmla="*/ 112 w 362"/>
                      <a:gd name="T75" fmla="*/ 290 h 499"/>
                      <a:gd name="T76" fmla="*/ 70 w 362"/>
                      <a:gd name="T77" fmla="*/ 262 h 499"/>
                      <a:gd name="T78" fmla="*/ 35 w 362"/>
                      <a:gd name="T79" fmla="*/ 241 h 499"/>
                      <a:gd name="T80" fmla="*/ 7 w 362"/>
                      <a:gd name="T81" fmla="*/ 220 h 499"/>
                      <a:gd name="T82" fmla="*/ 0 w 362"/>
                      <a:gd name="T83" fmla="*/ 195 h 499"/>
                      <a:gd name="T84" fmla="*/ 18 w 362"/>
                      <a:gd name="T85" fmla="*/ 157 h 499"/>
                      <a:gd name="T86" fmla="*/ 56 w 362"/>
                      <a:gd name="T87" fmla="*/ 108 h 499"/>
                      <a:gd name="T88" fmla="*/ 95 w 362"/>
                      <a:gd name="T89" fmla="*/ 70 h 499"/>
                      <a:gd name="T90" fmla="*/ 123 w 362"/>
                      <a:gd name="T91" fmla="*/ 52 h 499"/>
                      <a:gd name="T92" fmla="*/ 151 w 362"/>
                      <a:gd name="T93" fmla="*/ 35 h 499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362"/>
                      <a:gd name="T142" fmla="*/ 0 h 499"/>
                      <a:gd name="T143" fmla="*/ 362 w 362"/>
                      <a:gd name="T144" fmla="*/ 499 h 499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574" name="Freeform 26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>
                      <a:gd name="T0" fmla="*/ 132 w 229"/>
                      <a:gd name="T1" fmla="*/ 69 h 840"/>
                      <a:gd name="T2" fmla="*/ 136 w 229"/>
                      <a:gd name="T3" fmla="*/ 21 h 840"/>
                      <a:gd name="T4" fmla="*/ 168 w 229"/>
                      <a:gd name="T5" fmla="*/ 0 h 840"/>
                      <a:gd name="T6" fmla="*/ 204 w 229"/>
                      <a:gd name="T7" fmla="*/ 3 h 840"/>
                      <a:gd name="T8" fmla="*/ 225 w 229"/>
                      <a:gd name="T9" fmla="*/ 21 h 840"/>
                      <a:gd name="T10" fmla="*/ 229 w 229"/>
                      <a:gd name="T11" fmla="*/ 90 h 840"/>
                      <a:gd name="T12" fmla="*/ 218 w 229"/>
                      <a:gd name="T13" fmla="*/ 266 h 840"/>
                      <a:gd name="T14" fmla="*/ 204 w 229"/>
                      <a:gd name="T15" fmla="*/ 373 h 840"/>
                      <a:gd name="T16" fmla="*/ 222 w 229"/>
                      <a:gd name="T17" fmla="*/ 460 h 840"/>
                      <a:gd name="T18" fmla="*/ 225 w 229"/>
                      <a:gd name="T19" fmla="*/ 546 h 840"/>
                      <a:gd name="T20" fmla="*/ 215 w 229"/>
                      <a:gd name="T21" fmla="*/ 633 h 840"/>
                      <a:gd name="T22" fmla="*/ 197 w 229"/>
                      <a:gd name="T23" fmla="*/ 743 h 840"/>
                      <a:gd name="T24" fmla="*/ 204 w 229"/>
                      <a:gd name="T25" fmla="*/ 802 h 840"/>
                      <a:gd name="T26" fmla="*/ 186 w 229"/>
                      <a:gd name="T27" fmla="*/ 812 h 840"/>
                      <a:gd name="T28" fmla="*/ 72 w 229"/>
                      <a:gd name="T29" fmla="*/ 833 h 840"/>
                      <a:gd name="T30" fmla="*/ 43 w 229"/>
                      <a:gd name="T31" fmla="*/ 840 h 840"/>
                      <a:gd name="T32" fmla="*/ 0 w 229"/>
                      <a:gd name="T33" fmla="*/ 816 h 840"/>
                      <a:gd name="T34" fmla="*/ 0 w 229"/>
                      <a:gd name="T35" fmla="*/ 802 h 840"/>
                      <a:gd name="T36" fmla="*/ 125 w 229"/>
                      <a:gd name="T37" fmla="*/ 795 h 840"/>
                      <a:gd name="T38" fmla="*/ 168 w 229"/>
                      <a:gd name="T39" fmla="*/ 778 h 840"/>
                      <a:gd name="T40" fmla="*/ 172 w 229"/>
                      <a:gd name="T41" fmla="*/ 740 h 840"/>
                      <a:gd name="T42" fmla="*/ 175 w 229"/>
                      <a:gd name="T43" fmla="*/ 622 h 840"/>
                      <a:gd name="T44" fmla="*/ 165 w 229"/>
                      <a:gd name="T45" fmla="*/ 525 h 840"/>
                      <a:gd name="T46" fmla="*/ 154 w 229"/>
                      <a:gd name="T47" fmla="*/ 408 h 840"/>
                      <a:gd name="T48" fmla="*/ 157 w 229"/>
                      <a:gd name="T49" fmla="*/ 335 h 840"/>
                      <a:gd name="T50" fmla="*/ 165 w 229"/>
                      <a:gd name="T51" fmla="*/ 242 h 840"/>
                      <a:gd name="T52" fmla="*/ 147 w 229"/>
                      <a:gd name="T53" fmla="*/ 152 h 840"/>
                      <a:gd name="T54" fmla="*/ 132 w 229"/>
                      <a:gd name="T55" fmla="*/ 69 h 840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w 229"/>
                      <a:gd name="T85" fmla="*/ 0 h 840"/>
                      <a:gd name="T86" fmla="*/ 229 w 229"/>
                      <a:gd name="T87" fmla="*/ 840 h 840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T84" t="T85" r="T86" b="T87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575" name="Freeform 27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>
                      <a:gd name="T0" fmla="*/ 212 w 447"/>
                      <a:gd name="T1" fmla="*/ 268 h 658"/>
                      <a:gd name="T2" fmla="*/ 212 w 447"/>
                      <a:gd name="T3" fmla="*/ 233 h 658"/>
                      <a:gd name="T4" fmla="*/ 230 w 447"/>
                      <a:gd name="T5" fmla="*/ 174 h 658"/>
                      <a:gd name="T6" fmla="*/ 284 w 447"/>
                      <a:gd name="T7" fmla="*/ 80 h 658"/>
                      <a:gd name="T8" fmla="*/ 370 w 447"/>
                      <a:gd name="T9" fmla="*/ 0 h 658"/>
                      <a:gd name="T10" fmla="*/ 424 w 447"/>
                      <a:gd name="T11" fmla="*/ 0 h 658"/>
                      <a:gd name="T12" fmla="*/ 447 w 447"/>
                      <a:gd name="T13" fmla="*/ 38 h 658"/>
                      <a:gd name="T14" fmla="*/ 415 w 447"/>
                      <a:gd name="T15" fmla="*/ 91 h 658"/>
                      <a:gd name="T16" fmla="*/ 348 w 447"/>
                      <a:gd name="T17" fmla="*/ 129 h 658"/>
                      <a:gd name="T18" fmla="*/ 307 w 447"/>
                      <a:gd name="T19" fmla="*/ 167 h 658"/>
                      <a:gd name="T20" fmla="*/ 266 w 447"/>
                      <a:gd name="T21" fmla="*/ 223 h 658"/>
                      <a:gd name="T22" fmla="*/ 257 w 447"/>
                      <a:gd name="T23" fmla="*/ 261 h 658"/>
                      <a:gd name="T24" fmla="*/ 262 w 447"/>
                      <a:gd name="T25" fmla="*/ 303 h 658"/>
                      <a:gd name="T26" fmla="*/ 284 w 447"/>
                      <a:gd name="T27" fmla="*/ 373 h 658"/>
                      <a:gd name="T28" fmla="*/ 289 w 447"/>
                      <a:gd name="T29" fmla="*/ 449 h 658"/>
                      <a:gd name="T30" fmla="*/ 280 w 447"/>
                      <a:gd name="T31" fmla="*/ 547 h 658"/>
                      <a:gd name="T32" fmla="*/ 257 w 447"/>
                      <a:gd name="T33" fmla="*/ 616 h 658"/>
                      <a:gd name="T34" fmla="*/ 217 w 447"/>
                      <a:gd name="T35" fmla="*/ 658 h 658"/>
                      <a:gd name="T36" fmla="*/ 190 w 447"/>
                      <a:gd name="T37" fmla="*/ 658 h 658"/>
                      <a:gd name="T38" fmla="*/ 104 w 447"/>
                      <a:gd name="T39" fmla="*/ 637 h 658"/>
                      <a:gd name="T40" fmla="*/ 27 w 447"/>
                      <a:gd name="T41" fmla="*/ 634 h 658"/>
                      <a:gd name="T42" fmla="*/ 0 w 447"/>
                      <a:gd name="T43" fmla="*/ 620 h 658"/>
                      <a:gd name="T44" fmla="*/ 50 w 447"/>
                      <a:gd name="T45" fmla="*/ 606 h 658"/>
                      <a:gd name="T46" fmla="*/ 131 w 447"/>
                      <a:gd name="T47" fmla="*/ 609 h 658"/>
                      <a:gd name="T48" fmla="*/ 181 w 447"/>
                      <a:gd name="T49" fmla="*/ 623 h 658"/>
                      <a:gd name="T50" fmla="*/ 212 w 447"/>
                      <a:gd name="T51" fmla="*/ 613 h 658"/>
                      <a:gd name="T52" fmla="*/ 244 w 447"/>
                      <a:gd name="T53" fmla="*/ 557 h 658"/>
                      <a:gd name="T54" fmla="*/ 248 w 447"/>
                      <a:gd name="T55" fmla="*/ 477 h 658"/>
                      <a:gd name="T56" fmla="*/ 239 w 447"/>
                      <a:gd name="T57" fmla="*/ 404 h 658"/>
                      <a:gd name="T58" fmla="*/ 212 w 447"/>
                      <a:gd name="T59" fmla="*/ 317 h 658"/>
                      <a:gd name="T60" fmla="*/ 212 w 447"/>
                      <a:gd name="T61" fmla="*/ 268 h 658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w 447"/>
                      <a:gd name="T94" fmla="*/ 0 h 658"/>
                      <a:gd name="T95" fmla="*/ 447 w 447"/>
                      <a:gd name="T96" fmla="*/ 658 h 658"/>
                    </a:gdLst>
                    <a:ahLst/>
                    <a:cxnLst>
                      <a:cxn ang="T62">
                        <a:pos x="T0" y="T1"/>
                      </a:cxn>
                      <a:cxn ang="T63">
                        <a:pos x="T2" y="T3"/>
                      </a:cxn>
                      <a:cxn ang="T64">
                        <a:pos x="T4" y="T5"/>
                      </a:cxn>
                      <a:cxn ang="T65">
                        <a:pos x="T6" y="T7"/>
                      </a:cxn>
                      <a:cxn ang="T66">
                        <a:pos x="T8" y="T9"/>
                      </a:cxn>
                      <a:cxn ang="T67">
                        <a:pos x="T10" y="T11"/>
                      </a:cxn>
                      <a:cxn ang="T68">
                        <a:pos x="T12" y="T13"/>
                      </a:cxn>
                      <a:cxn ang="T69">
                        <a:pos x="T14" y="T15"/>
                      </a:cxn>
                      <a:cxn ang="T70">
                        <a:pos x="T16" y="T17"/>
                      </a:cxn>
                      <a:cxn ang="T71">
                        <a:pos x="T18" y="T19"/>
                      </a:cxn>
                      <a:cxn ang="T72">
                        <a:pos x="T20" y="T21"/>
                      </a:cxn>
                      <a:cxn ang="T73">
                        <a:pos x="T22" y="T23"/>
                      </a:cxn>
                      <a:cxn ang="T74">
                        <a:pos x="T24" y="T25"/>
                      </a:cxn>
                      <a:cxn ang="T75">
                        <a:pos x="T26" y="T27"/>
                      </a:cxn>
                      <a:cxn ang="T76">
                        <a:pos x="T28" y="T29"/>
                      </a:cxn>
                      <a:cxn ang="T77">
                        <a:pos x="T30" y="T31"/>
                      </a:cxn>
                      <a:cxn ang="T78">
                        <a:pos x="T32" y="T33"/>
                      </a:cxn>
                      <a:cxn ang="T79">
                        <a:pos x="T34" y="T35"/>
                      </a:cxn>
                      <a:cxn ang="T80">
                        <a:pos x="T36" y="T37"/>
                      </a:cxn>
                      <a:cxn ang="T81">
                        <a:pos x="T38" y="T39"/>
                      </a:cxn>
                      <a:cxn ang="T82">
                        <a:pos x="T40" y="T41"/>
                      </a:cxn>
                      <a:cxn ang="T83">
                        <a:pos x="T42" y="T43"/>
                      </a:cxn>
                      <a:cxn ang="T84">
                        <a:pos x="T44" y="T45"/>
                      </a:cxn>
                      <a:cxn ang="T85">
                        <a:pos x="T46" y="T47"/>
                      </a:cxn>
                      <a:cxn ang="T86">
                        <a:pos x="T48" y="T49"/>
                      </a:cxn>
                      <a:cxn ang="T87">
                        <a:pos x="T50" y="T51"/>
                      </a:cxn>
                      <a:cxn ang="T88">
                        <a:pos x="T52" y="T53"/>
                      </a:cxn>
                      <a:cxn ang="T89">
                        <a:pos x="T54" y="T55"/>
                      </a:cxn>
                      <a:cxn ang="T90">
                        <a:pos x="T56" y="T57"/>
                      </a:cxn>
                      <a:cxn ang="T91">
                        <a:pos x="T58" y="T59"/>
                      </a:cxn>
                      <a:cxn ang="T92">
                        <a:pos x="T60" y="T61"/>
                      </a:cxn>
                    </a:cxnLst>
                    <a:rect l="T93" t="T94" r="T95" b="T96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576" name="Freeform 28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>
                      <a:gd name="T0" fmla="*/ 81 w 282"/>
                      <a:gd name="T1" fmla="*/ 137 h 326"/>
                      <a:gd name="T2" fmla="*/ 78 w 282"/>
                      <a:gd name="T3" fmla="*/ 84 h 326"/>
                      <a:gd name="T4" fmla="*/ 88 w 282"/>
                      <a:gd name="T5" fmla="*/ 35 h 326"/>
                      <a:gd name="T6" fmla="*/ 127 w 282"/>
                      <a:gd name="T7" fmla="*/ 7 h 326"/>
                      <a:gd name="T8" fmla="*/ 173 w 282"/>
                      <a:gd name="T9" fmla="*/ 0 h 326"/>
                      <a:gd name="T10" fmla="*/ 208 w 282"/>
                      <a:gd name="T11" fmla="*/ 4 h 326"/>
                      <a:gd name="T12" fmla="*/ 240 w 282"/>
                      <a:gd name="T13" fmla="*/ 25 h 326"/>
                      <a:gd name="T14" fmla="*/ 257 w 282"/>
                      <a:gd name="T15" fmla="*/ 60 h 326"/>
                      <a:gd name="T16" fmla="*/ 278 w 282"/>
                      <a:gd name="T17" fmla="*/ 130 h 326"/>
                      <a:gd name="T18" fmla="*/ 282 w 282"/>
                      <a:gd name="T19" fmla="*/ 207 h 326"/>
                      <a:gd name="T20" fmla="*/ 271 w 282"/>
                      <a:gd name="T21" fmla="*/ 263 h 326"/>
                      <a:gd name="T22" fmla="*/ 250 w 282"/>
                      <a:gd name="T23" fmla="*/ 298 h 326"/>
                      <a:gd name="T24" fmla="*/ 215 w 282"/>
                      <a:gd name="T25" fmla="*/ 319 h 326"/>
                      <a:gd name="T26" fmla="*/ 187 w 282"/>
                      <a:gd name="T27" fmla="*/ 326 h 326"/>
                      <a:gd name="T28" fmla="*/ 145 w 282"/>
                      <a:gd name="T29" fmla="*/ 315 h 326"/>
                      <a:gd name="T30" fmla="*/ 123 w 282"/>
                      <a:gd name="T31" fmla="*/ 284 h 326"/>
                      <a:gd name="T32" fmla="*/ 102 w 282"/>
                      <a:gd name="T33" fmla="*/ 238 h 326"/>
                      <a:gd name="T34" fmla="*/ 85 w 282"/>
                      <a:gd name="T35" fmla="*/ 186 h 326"/>
                      <a:gd name="T36" fmla="*/ 53 w 282"/>
                      <a:gd name="T37" fmla="*/ 207 h 326"/>
                      <a:gd name="T38" fmla="*/ 18 w 282"/>
                      <a:gd name="T39" fmla="*/ 221 h 326"/>
                      <a:gd name="T40" fmla="*/ 4 w 282"/>
                      <a:gd name="T41" fmla="*/ 221 h 326"/>
                      <a:gd name="T42" fmla="*/ 0 w 282"/>
                      <a:gd name="T43" fmla="*/ 207 h 326"/>
                      <a:gd name="T44" fmla="*/ 7 w 282"/>
                      <a:gd name="T45" fmla="*/ 189 h 326"/>
                      <a:gd name="T46" fmla="*/ 60 w 282"/>
                      <a:gd name="T47" fmla="*/ 168 h 326"/>
                      <a:gd name="T48" fmla="*/ 81 w 282"/>
                      <a:gd name="T49" fmla="*/ 137 h 32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282"/>
                      <a:gd name="T76" fmla="*/ 0 h 326"/>
                      <a:gd name="T77" fmla="*/ 282 w 282"/>
                      <a:gd name="T78" fmla="*/ 326 h 32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577" name="Group 29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23578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>
                        <a:gd name="T0" fmla="*/ 13 w 184"/>
                        <a:gd name="T1" fmla="*/ 82 h 82"/>
                        <a:gd name="T2" fmla="*/ 0 w 184"/>
                        <a:gd name="T3" fmla="*/ 71 h 82"/>
                        <a:gd name="T4" fmla="*/ 0 w 184"/>
                        <a:gd name="T5" fmla="*/ 45 h 82"/>
                        <a:gd name="T6" fmla="*/ 16 w 184"/>
                        <a:gd name="T7" fmla="*/ 17 h 82"/>
                        <a:gd name="T8" fmla="*/ 36 w 184"/>
                        <a:gd name="T9" fmla="*/ 9 h 82"/>
                        <a:gd name="T10" fmla="*/ 61 w 184"/>
                        <a:gd name="T11" fmla="*/ 22 h 82"/>
                        <a:gd name="T12" fmla="*/ 86 w 184"/>
                        <a:gd name="T13" fmla="*/ 19 h 82"/>
                        <a:gd name="T14" fmla="*/ 102 w 184"/>
                        <a:gd name="T15" fmla="*/ 0 h 82"/>
                        <a:gd name="T16" fmla="*/ 123 w 184"/>
                        <a:gd name="T17" fmla="*/ 2 h 82"/>
                        <a:gd name="T18" fmla="*/ 155 w 184"/>
                        <a:gd name="T19" fmla="*/ 15 h 82"/>
                        <a:gd name="T20" fmla="*/ 182 w 184"/>
                        <a:gd name="T21" fmla="*/ 13 h 82"/>
                        <a:gd name="T22" fmla="*/ 184 w 184"/>
                        <a:gd name="T23" fmla="*/ 32 h 82"/>
                        <a:gd name="T24" fmla="*/ 175 w 184"/>
                        <a:gd name="T25" fmla="*/ 45 h 82"/>
                        <a:gd name="T26" fmla="*/ 141 w 184"/>
                        <a:gd name="T27" fmla="*/ 43 h 82"/>
                        <a:gd name="T28" fmla="*/ 118 w 184"/>
                        <a:gd name="T29" fmla="*/ 39 h 82"/>
                        <a:gd name="T30" fmla="*/ 105 w 184"/>
                        <a:gd name="T31" fmla="*/ 48 h 82"/>
                        <a:gd name="T32" fmla="*/ 91 w 184"/>
                        <a:gd name="T33" fmla="*/ 67 h 82"/>
                        <a:gd name="T34" fmla="*/ 66 w 184"/>
                        <a:gd name="T35" fmla="*/ 62 h 82"/>
                        <a:gd name="T36" fmla="*/ 54 w 184"/>
                        <a:gd name="T37" fmla="*/ 56 h 82"/>
                        <a:gd name="T38" fmla="*/ 45 w 184"/>
                        <a:gd name="T39" fmla="*/ 63 h 82"/>
                        <a:gd name="T40" fmla="*/ 32 w 184"/>
                        <a:gd name="T41" fmla="*/ 76 h 82"/>
                        <a:gd name="T42" fmla="*/ 13 w 184"/>
                        <a:gd name="T43" fmla="*/ 82 h 82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84"/>
                        <a:gd name="T67" fmla="*/ 0 h 82"/>
                        <a:gd name="T68" fmla="*/ 184 w 184"/>
                        <a:gd name="T69" fmla="*/ 82 h 82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79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>
                        <a:gd name="T0" fmla="*/ 23 w 178"/>
                        <a:gd name="T1" fmla="*/ 114 h 114"/>
                        <a:gd name="T2" fmla="*/ 11 w 178"/>
                        <a:gd name="T3" fmla="*/ 108 h 114"/>
                        <a:gd name="T4" fmla="*/ 0 w 178"/>
                        <a:gd name="T5" fmla="*/ 79 h 114"/>
                        <a:gd name="T6" fmla="*/ 11 w 178"/>
                        <a:gd name="T7" fmla="*/ 51 h 114"/>
                        <a:gd name="T8" fmla="*/ 27 w 178"/>
                        <a:gd name="T9" fmla="*/ 39 h 114"/>
                        <a:gd name="T10" fmla="*/ 56 w 178"/>
                        <a:gd name="T11" fmla="*/ 42 h 114"/>
                        <a:gd name="T12" fmla="*/ 76 w 178"/>
                        <a:gd name="T13" fmla="*/ 35 h 114"/>
                        <a:gd name="T14" fmla="*/ 90 w 178"/>
                        <a:gd name="T15" fmla="*/ 13 h 114"/>
                        <a:gd name="T16" fmla="*/ 111 w 178"/>
                        <a:gd name="T17" fmla="*/ 4 h 114"/>
                        <a:gd name="T18" fmla="*/ 146 w 178"/>
                        <a:gd name="T19" fmla="*/ 9 h 114"/>
                        <a:gd name="T20" fmla="*/ 171 w 178"/>
                        <a:gd name="T21" fmla="*/ 0 h 114"/>
                        <a:gd name="T22" fmla="*/ 178 w 178"/>
                        <a:gd name="T23" fmla="*/ 17 h 114"/>
                        <a:gd name="T24" fmla="*/ 171 w 178"/>
                        <a:gd name="T25" fmla="*/ 33 h 114"/>
                        <a:gd name="T26" fmla="*/ 140 w 178"/>
                        <a:gd name="T27" fmla="*/ 42 h 114"/>
                        <a:gd name="T28" fmla="*/ 120 w 178"/>
                        <a:gd name="T29" fmla="*/ 40 h 114"/>
                        <a:gd name="T30" fmla="*/ 108 w 178"/>
                        <a:gd name="T31" fmla="*/ 57 h 114"/>
                        <a:gd name="T32" fmla="*/ 97 w 178"/>
                        <a:gd name="T33" fmla="*/ 79 h 114"/>
                        <a:gd name="T34" fmla="*/ 72 w 178"/>
                        <a:gd name="T35" fmla="*/ 81 h 114"/>
                        <a:gd name="T36" fmla="*/ 59 w 178"/>
                        <a:gd name="T37" fmla="*/ 79 h 114"/>
                        <a:gd name="T38" fmla="*/ 47 w 178"/>
                        <a:gd name="T39" fmla="*/ 88 h 114"/>
                        <a:gd name="T40" fmla="*/ 41 w 178"/>
                        <a:gd name="T41" fmla="*/ 99 h 114"/>
                        <a:gd name="T42" fmla="*/ 23 w 178"/>
                        <a:gd name="T43" fmla="*/ 114 h 11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78"/>
                        <a:gd name="T67" fmla="*/ 0 h 114"/>
                        <a:gd name="T68" fmla="*/ 178 w 178"/>
                        <a:gd name="T69" fmla="*/ 114 h 11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80" name="Freeform 32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>
                        <a:gd name="T0" fmla="*/ 31 w 161"/>
                        <a:gd name="T1" fmla="*/ 138 h 138"/>
                        <a:gd name="T2" fmla="*/ 16 w 161"/>
                        <a:gd name="T3" fmla="*/ 133 h 138"/>
                        <a:gd name="T4" fmla="*/ 0 w 161"/>
                        <a:gd name="T5" fmla="*/ 109 h 138"/>
                        <a:gd name="T6" fmla="*/ 5 w 161"/>
                        <a:gd name="T7" fmla="*/ 78 h 138"/>
                        <a:gd name="T8" fmla="*/ 16 w 161"/>
                        <a:gd name="T9" fmla="*/ 65 h 138"/>
                        <a:gd name="T10" fmla="*/ 43 w 161"/>
                        <a:gd name="T11" fmla="*/ 62 h 138"/>
                        <a:gd name="T12" fmla="*/ 65 w 161"/>
                        <a:gd name="T13" fmla="*/ 51 h 138"/>
                        <a:gd name="T14" fmla="*/ 72 w 161"/>
                        <a:gd name="T15" fmla="*/ 25 h 138"/>
                        <a:gd name="T16" fmla="*/ 92 w 161"/>
                        <a:gd name="T17" fmla="*/ 15 h 138"/>
                        <a:gd name="T18" fmla="*/ 127 w 161"/>
                        <a:gd name="T19" fmla="*/ 13 h 138"/>
                        <a:gd name="T20" fmla="*/ 148 w 161"/>
                        <a:gd name="T21" fmla="*/ 0 h 138"/>
                        <a:gd name="T22" fmla="*/ 161 w 161"/>
                        <a:gd name="T23" fmla="*/ 13 h 138"/>
                        <a:gd name="T24" fmla="*/ 156 w 161"/>
                        <a:gd name="T25" fmla="*/ 25 h 138"/>
                        <a:gd name="T26" fmla="*/ 128 w 161"/>
                        <a:gd name="T27" fmla="*/ 44 h 138"/>
                        <a:gd name="T28" fmla="*/ 107 w 161"/>
                        <a:gd name="T29" fmla="*/ 49 h 138"/>
                        <a:gd name="T30" fmla="*/ 99 w 161"/>
                        <a:gd name="T31" fmla="*/ 65 h 138"/>
                        <a:gd name="T32" fmla="*/ 94 w 161"/>
                        <a:gd name="T33" fmla="*/ 91 h 138"/>
                        <a:gd name="T34" fmla="*/ 69 w 161"/>
                        <a:gd name="T35" fmla="*/ 98 h 138"/>
                        <a:gd name="T36" fmla="*/ 54 w 161"/>
                        <a:gd name="T37" fmla="*/ 94 h 138"/>
                        <a:gd name="T38" fmla="*/ 45 w 161"/>
                        <a:gd name="T39" fmla="*/ 105 h 138"/>
                        <a:gd name="T40" fmla="*/ 40 w 161"/>
                        <a:gd name="T41" fmla="*/ 123 h 138"/>
                        <a:gd name="T42" fmla="*/ 31 w 161"/>
                        <a:gd name="T43" fmla="*/ 138 h 138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61"/>
                        <a:gd name="T67" fmla="*/ 0 h 138"/>
                        <a:gd name="T68" fmla="*/ 161 w 161"/>
                        <a:gd name="T69" fmla="*/ 138 h 138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81" name="Freeform 33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>
                        <a:gd name="T0" fmla="*/ 48 w 123"/>
                        <a:gd name="T1" fmla="*/ 172 h 174"/>
                        <a:gd name="T2" fmla="*/ 31 w 123"/>
                        <a:gd name="T3" fmla="*/ 174 h 174"/>
                        <a:gd name="T4" fmla="*/ 9 w 123"/>
                        <a:gd name="T5" fmla="*/ 158 h 174"/>
                        <a:gd name="T6" fmla="*/ 0 w 123"/>
                        <a:gd name="T7" fmla="*/ 131 h 174"/>
                        <a:gd name="T8" fmla="*/ 4 w 123"/>
                        <a:gd name="T9" fmla="*/ 113 h 174"/>
                        <a:gd name="T10" fmla="*/ 29 w 123"/>
                        <a:gd name="T11" fmla="*/ 97 h 174"/>
                        <a:gd name="T12" fmla="*/ 46 w 123"/>
                        <a:gd name="T13" fmla="*/ 79 h 174"/>
                        <a:gd name="T14" fmla="*/ 46 w 123"/>
                        <a:gd name="T15" fmla="*/ 52 h 174"/>
                        <a:gd name="T16" fmla="*/ 59 w 123"/>
                        <a:gd name="T17" fmla="*/ 39 h 174"/>
                        <a:gd name="T18" fmla="*/ 90 w 123"/>
                        <a:gd name="T19" fmla="*/ 22 h 174"/>
                        <a:gd name="T20" fmla="*/ 106 w 123"/>
                        <a:gd name="T21" fmla="*/ 0 h 174"/>
                        <a:gd name="T22" fmla="*/ 121 w 123"/>
                        <a:gd name="T23" fmla="*/ 7 h 174"/>
                        <a:gd name="T24" fmla="*/ 123 w 123"/>
                        <a:gd name="T25" fmla="*/ 22 h 174"/>
                        <a:gd name="T26" fmla="*/ 105 w 123"/>
                        <a:gd name="T27" fmla="*/ 47 h 174"/>
                        <a:gd name="T28" fmla="*/ 84 w 123"/>
                        <a:gd name="T29" fmla="*/ 61 h 174"/>
                        <a:gd name="T30" fmla="*/ 86 w 123"/>
                        <a:gd name="T31" fmla="*/ 81 h 174"/>
                        <a:gd name="T32" fmla="*/ 90 w 123"/>
                        <a:gd name="T33" fmla="*/ 104 h 174"/>
                        <a:gd name="T34" fmla="*/ 68 w 123"/>
                        <a:gd name="T35" fmla="*/ 118 h 174"/>
                        <a:gd name="T36" fmla="*/ 59 w 123"/>
                        <a:gd name="T37" fmla="*/ 124 h 174"/>
                        <a:gd name="T38" fmla="*/ 51 w 123"/>
                        <a:gd name="T39" fmla="*/ 138 h 174"/>
                        <a:gd name="T40" fmla="*/ 50 w 123"/>
                        <a:gd name="T41" fmla="*/ 152 h 174"/>
                        <a:gd name="T42" fmla="*/ 48 w 123"/>
                        <a:gd name="T43" fmla="*/ 172 h 17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23"/>
                        <a:gd name="T67" fmla="*/ 0 h 174"/>
                        <a:gd name="T68" fmla="*/ 123 w 123"/>
                        <a:gd name="T69" fmla="*/ 174 h 17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3565" name="Group 34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23569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3570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grpSp>
              <p:nvGrpSpPr>
                <p:cNvPr id="23566" name="Group 37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23567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3568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</p:grpSp>
          <p:sp>
            <p:nvSpPr>
              <p:cNvPr id="23563" name="Oval 40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en-US" i="0"/>
              </a:p>
            </p:txBody>
          </p:sp>
        </p:grpSp>
        <p:sp>
          <p:nvSpPr>
            <p:cNvPr id="23560" name="Freeform 41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>
                <a:gd name="T0" fmla="*/ 194 w 446"/>
                <a:gd name="T1" fmla="*/ 93 h 375"/>
                <a:gd name="T2" fmla="*/ 183 w 446"/>
                <a:gd name="T3" fmla="*/ 57 h 375"/>
                <a:gd name="T4" fmla="*/ 164 w 446"/>
                <a:gd name="T5" fmla="*/ 22 h 375"/>
                <a:gd name="T6" fmla="*/ 131 w 446"/>
                <a:gd name="T7" fmla="*/ 0 h 375"/>
                <a:gd name="T8" fmla="*/ 93 w 446"/>
                <a:gd name="T9" fmla="*/ 0 h 375"/>
                <a:gd name="T10" fmla="*/ 54 w 446"/>
                <a:gd name="T11" fmla="*/ 13 h 375"/>
                <a:gd name="T12" fmla="*/ 2 w 446"/>
                <a:gd name="T13" fmla="*/ 57 h 375"/>
                <a:gd name="T14" fmla="*/ 0 w 446"/>
                <a:gd name="T15" fmla="*/ 79 h 375"/>
                <a:gd name="T16" fmla="*/ 16 w 446"/>
                <a:gd name="T17" fmla="*/ 115 h 375"/>
                <a:gd name="T18" fmla="*/ 68 w 446"/>
                <a:gd name="T19" fmla="*/ 159 h 375"/>
                <a:gd name="T20" fmla="*/ 68 w 446"/>
                <a:gd name="T21" fmla="*/ 177 h 375"/>
                <a:gd name="T22" fmla="*/ 46 w 446"/>
                <a:gd name="T23" fmla="*/ 203 h 375"/>
                <a:gd name="T24" fmla="*/ 49 w 446"/>
                <a:gd name="T25" fmla="*/ 225 h 375"/>
                <a:gd name="T26" fmla="*/ 63 w 446"/>
                <a:gd name="T27" fmla="*/ 234 h 375"/>
                <a:gd name="T28" fmla="*/ 80 w 446"/>
                <a:gd name="T29" fmla="*/ 243 h 375"/>
                <a:gd name="T30" fmla="*/ 80 w 446"/>
                <a:gd name="T31" fmla="*/ 265 h 375"/>
                <a:gd name="T32" fmla="*/ 52 w 446"/>
                <a:gd name="T33" fmla="*/ 305 h 375"/>
                <a:gd name="T34" fmla="*/ 54 w 446"/>
                <a:gd name="T35" fmla="*/ 322 h 375"/>
                <a:gd name="T36" fmla="*/ 82 w 446"/>
                <a:gd name="T37" fmla="*/ 344 h 375"/>
                <a:gd name="T38" fmla="*/ 123 w 446"/>
                <a:gd name="T39" fmla="*/ 327 h 375"/>
                <a:gd name="T40" fmla="*/ 142 w 446"/>
                <a:gd name="T41" fmla="*/ 331 h 375"/>
                <a:gd name="T42" fmla="*/ 189 w 446"/>
                <a:gd name="T43" fmla="*/ 340 h 375"/>
                <a:gd name="T44" fmla="*/ 232 w 446"/>
                <a:gd name="T45" fmla="*/ 366 h 375"/>
                <a:gd name="T46" fmla="*/ 259 w 446"/>
                <a:gd name="T47" fmla="*/ 375 h 375"/>
                <a:gd name="T48" fmla="*/ 355 w 446"/>
                <a:gd name="T49" fmla="*/ 356 h 375"/>
                <a:gd name="T50" fmla="*/ 446 w 446"/>
                <a:gd name="T51" fmla="*/ 273 h 375"/>
                <a:gd name="T52" fmla="*/ 408 w 446"/>
                <a:gd name="T53" fmla="*/ 349 h 375"/>
                <a:gd name="T54" fmla="*/ 325 w 446"/>
                <a:gd name="T55" fmla="*/ 364 h 375"/>
                <a:gd name="T56" fmla="*/ 431 w 446"/>
                <a:gd name="T57" fmla="*/ 303 h 375"/>
                <a:gd name="T58" fmla="*/ 393 w 446"/>
                <a:gd name="T59" fmla="*/ 273 h 375"/>
                <a:gd name="T60" fmla="*/ 281 w 446"/>
                <a:gd name="T61" fmla="*/ 260 h 375"/>
                <a:gd name="T62" fmla="*/ 197 w 446"/>
                <a:gd name="T63" fmla="*/ 247 h 375"/>
                <a:gd name="T64" fmla="*/ 153 w 446"/>
                <a:gd name="T65" fmla="*/ 238 h 375"/>
                <a:gd name="T66" fmla="*/ 161 w 446"/>
                <a:gd name="T67" fmla="*/ 221 h 375"/>
                <a:gd name="T68" fmla="*/ 186 w 446"/>
                <a:gd name="T69" fmla="*/ 199 h 375"/>
                <a:gd name="T70" fmla="*/ 180 w 446"/>
                <a:gd name="T71" fmla="*/ 172 h 375"/>
                <a:gd name="T72" fmla="*/ 156 w 446"/>
                <a:gd name="T73" fmla="*/ 146 h 375"/>
                <a:gd name="T74" fmla="*/ 156 w 446"/>
                <a:gd name="T75" fmla="*/ 124 h 375"/>
                <a:gd name="T76" fmla="*/ 169 w 446"/>
                <a:gd name="T77" fmla="*/ 75 h 375"/>
                <a:gd name="T78" fmla="*/ 147 w 446"/>
                <a:gd name="T79" fmla="*/ 167 h 3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46"/>
                <a:gd name="T121" fmla="*/ 0 h 375"/>
                <a:gd name="T122" fmla="*/ 446 w 446"/>
                <a:gd name="T123" fmla="*/ 375 h 37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1" name="Freeform 42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>
                <a:gd name="T0" fmla="*/ 88 w 470"/>
                <a:gd name="T1" fmla="*/ 0 h 320"/>
                <a:gd name="T2" fmla="*/ 48 w 470"/>
                <a:gd name="T3" fmla="*/ 9 h 320"/>
                <a:gd name="T4" fmla="*/ 13 w 470"/>
                <a:gd name="T5" fmla="*/ 77 h 320"/>
                <a:gd name="T6" fmla="*/ 0 w 470"/>
                <a:gd name="T7" fmla="*/ 133 h 320"/>
                <a:gd name="T8" fmla="*/ 8 w 470"/>
                <a:gd name="T9" fmla="*/ 133 h 320"/>
                <a:gd name="T10" fmla="*/ 19 w 470"/>
                <a:gd name="T11" fmla="*/ 124 h 320"/>
                <a:gd name="T12" fmla="*/ 31 w 470"/>
                <a:gd name="T13" fmla="*/ 133 h 320"/>
                <a:gd name="T14" fmla="*/ 25 w 470"/>
                <a:gd name="T15" fmla="*/ 152 h 320"/>
                <a:gd name="T16" fmla="*/ 17 w 470"/>
                <a:gd name="T17" fmla="*/ 181 h 320"/>
                <a:gd name="T18" fmla="*/ 23 w 470"/>
                <a:gd name="T19" fmla="*/ 206 h 320"/>
                <a:gd name="T20" fmla="*/ 35 w 470"/>
                <a:gd name="T21" fmla="*/ 200 h 320"/>
                <a:gd name="T22" fmla="*/ 40 w 470"/>
                <a:gd name="T23" fmla="*/ 220 h 320"/>
                <a:gd name="T24" fmla="*/ 35 w 470"/>
                <a:gd name="T25" fmla="*/ 253 h 320"/>
                <a:gd name="T26" fmla="*/ 40 w 470"/>
                <a:gd name="T27" fmla="*/ 301 h 320"/>
                <a:gd name="T28" fmla="*/ 48 w 470"/>
                <a:gd name="T29" fmla="*/ 320 h 320"/>
                <a:gd name="T30" fmla="*/ 65 w 470"/>
                <a:gd name="T31" fmla="*/ 320 h 320"/>
                <a:gd name="T32" fmla="*/ 88 w 470"/>
                <a:gd name="T33" fmla="*/ 306 h 320"/>
                <a:gd name="T34" fmla="*/ 103 w 470"/>
                <a:gd name="T35" fmla="*/ 301 h 320"/>
                <a:gd name="T36" fmla="*/ 111 w 470"/>
                <a:gd name="T37" fmla="*/ 291 h 320"/>
                <a:gd name="T38" fmla="*/ 132 w 470"/>
                <a:gd name="T39" fmla="*/ 282 h 320"/>
                <a:gd name="T40" fmla="*/ 178 w 470"/>
                <a:gd name="T41" fmla="*/ 291 h 320"/>
                <a:gd name="T42" fmla="*/ 195 w 470"/>
                <a:gd name="T43" fmla="*/ 301 h 320"/>
                <a:gd name="T44" fmla="*/ 204 w 470"/>
                <a:gd name="T45" fmla="*/ 277 h 320"/>
                <a:gd name="T46" fmla="*/ 394 w 470"/>
                <a:gd name="T47" fmla="*/ 264 h 320"/>
                <a:gd name="T48" fmla="*/ 470 w 470"/>
                <a:gd name="T49" fmla="*/ 219 h 320"/>
                <a:gd name="T50" fmla="*/ 341 w 470"/>
                <a:gd name="T51" fmla="*/ 205 h 320"/>
                <a:gd name="T52" fmla="*/ 265 w 470"/>
                <a:gd name="T53" fmla="*/ 205 h 320"/>
                <a:gd name="T54" fmla="*/ 197 w 470"/>
                <a:gd name="T55" fmla="*/ 205 h 320"/>
                <a:gd name="T56" fmla="*/ 181 w 470"/>
                <a:gd name="T57" fmla="*/ 177 h 320"/>
                <a:gd name="T58" fmla="*/ 135 w 470"/>
                <a:gd name="T59" fmla="*/ 177 h 320"/>
                <a:gd name="T60" fmla="*/ 120 w 470"/>
                <a:gd name="T61" fmla="*/ 172 h 320"/>
                <a:gd name="T62" fmla="*/ 101 w 470"/>
                <a:gd name="T63" fmla="*/ 162 h 320"/>
                <a:gd name="T64" fmla="*/ 94 w 470"/>
                <a:gd name="T65" fmla="*/ 143 h 320"/>
                <a:gd name="T66" fmla="*/ 97 w 470"/>
                <a:gd name="T67" fmla="*/ 124 h 320"/>
                <a:gd name="T68" fmla="*/ 93 w 470"/>
                <a:gd name="T69" fmla="*/ 106 h 320"/>
                <a:gd name="T70" fmla="*/ 84 w 470"/>
                <a:gd name="T71" fmla="*/ 91 h 320"/>
                <a:gd name="T72" fmla="*/ 90 w 470"/>
                <a:gd name="T73" fmla="*/ 67 h 320"/>
                <a:gd name="T74" fmla="*/ 107 w 470"/>
                <a:gd name="T75" fmla="*/ 52 h 320"/>
                <a:gd name="T76" fmla="*/ 105 w 470"/>
                <a:gd name="T77" fmla="*/ 29 h 320"/>
                <a:gd name="T78" fmla="*/ 88 w 470"/>
                <a:gd name="T79" fmla="*/ 0 h 32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70"/>
                <a:gd name="T121" fmla="*/ 0 h 320"/>
                <a:gd name="T122" fmla="*/ 470 w 470"/>
                <a:gd name="T123" fmla="*/ 320 h 32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58" name="Rectangle 43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Together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1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1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1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1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0" grpId="0" animBg="1"/>
      <p:bldP spid="40142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08238"/>
            <a:ext cx="2655888" cy="2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1410" name="AutoShape 2"/>
          <p:cNvSpPr>
            <a:spLocks noChangeArrowheads="1"/>
          </p:cNvSpPr>
          <p:nvPr/>
        </p:nvSpPr>
        <p:spPr bwMode="auto">
          <a:xfrm>
            <a:off x="2590800" y="1219200"/>
            <a:ext cx="6248400" cy="1905000"/>
          </a:xfrm>
          <a:prstGeom prst="wedgeRoundRectCallout">
            <a:avLst>
              <a:gd name="adj1" fmla="val -63972"/>
              <a:gd name="adj2" fmla="val 32833"/>
              <a:gd name="adj3" fmla="val 16667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CA" altLang="en-US" i="0"/>
              <a:t>Office hours: </a:t>
            </a:r>
            <a:br>
              <a:rPr lang="en-CA" altLang="en-US" i="0"/>
            </a:br>
            <a:r>
              <a:rPr lang="en-CA" altLang="en-US" i="0"/>
              <a:t>After class tend to be the best time.</a:t>
            </a:r>
            <a:br>
              <a:rPr lang="en-CA" altLang="en-US" i="0"/>
            </a:br>
            <a:r>
              <a:rPr lang="en-CA" altLang="en-US" i="0"/>
              <a:t>Longer or private questions, when requested, </a:t>
            </a:r>
            <a:br>
              <a:rPr lang="en-CA" altLang="en-US" i="0"/>
            </a:br>
            <a:r>
              <a:rPr lang="en-CA" altLang="en-US" i="0"/>
              <a:t>can be taken back to my office, CSB 3044. </a:t>
            </a:r>
            <a:br>
              <a:rPr lang="en-CA" altLang="en-US" i="0"/>
            </a:br>
            <a:endParaRPr lang="en-CA" altLang="en-US" i="0"/>
          </a:p>
        </p:txBody>
      </p:sp>
      <p:grpSp>
        <p:nvGrpSpPr>
          <p:cNvPr id="24580" name="Group 19"/>
          <p:cNvGrpSpPr>
            <a:grpSpLocks/>
          </p:cNvGrpSpPr>
          <p:nvPr/>
        </p:nvGrpSpPr>
        <p:grpSpPr bwMode="auto">
          <a:xfrm flipH="1">
            <a:off x="7483475" y="3114675"/>
            <a:ext cx="1660525" cy="3743325"/>
            <a:chOff x="864" y="465"/>
            <a:chExt cx="1046" cy="2358"/>
          </a:xfrm>
        </p:grpSpPr>
        <p:grpSp>
          <p:nvGrpSpPr>
            <p:cNvPr id="24582" name="Group 20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24585" name="Group 21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24587" name="Group 22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24594" name="Freeform 23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>
                      <a:gd name="T0" fmla="*/ 7 w 304"/>
                      <a:gd name="T1" fmla="*/ 174 h 566"/>
                      <a:gd name="T2" fmla="*/ 18 w 304"/>
                      <a:gd name="T3" fmla="*/ 122 h 566"/>
                      <a:gd name="T4" fmla="*/ 42 w 304"/>
                      <a:gd name="T5" fmla="*/ 83 h 566"/>
                      <a:gd name="T6" fmla="*/ 81 w 304"/>
                      <a:gd name="T7" fmla="*/ 45 h 566"/>
                      <a:gd name="T8" fmla="*/ 148 w 304"/>
                      <a:gd name="T9" fmla="*/ 7 h 566"/>
                      <a:gd name="T10" fmla="*/ 205 w 304"/>
                      <a:gd name="T11" fmla="*/ 0 h 566"/>
                      <a:gd name="T12" fmla="*/ 255 w 304"/>
                      <a:gd name="T13" fmla="*/ 10 h 566"/>
                      <a:gd name="T14" fmla="*/ 290 w 304"/>
                      <a:gd name="T15" fmla="*/ 31 h 566"/>
                      <a:gd name="T16" fmla="*/ 304 w 304"/>
                      <a:gd name="T17" fmla="*/ 59 h 566"/>
                      <a:gd name="T18" fmla="*/ 304 w 304"/>
                      <a:gd name="T19" fmla="*/ 87 h 566"/>
                      <a:gd name="T20" fmla="*/ 290 w 304"/>
                      <a:gd name="T21" fmla="*/ 118 h 566"/>
                      <a:gd name="T22" fmla="*/ 262 w 304"/>
                      <a:gd name="T23" fmla="*/ 146 h 566"/>
                      <a:gd name="T24" fmla="*/ 223 w 304"/>
                      <a:gd name="T25" fmla="*/ 181 h 566"/>
                      <a:gd name="T26" fmla="*/ 201 w 304"/>
                      <a:gd name="T27" fmla="*/ 215 h 566"/>
                      <a:gd name="T28" fmla="*/ 194 w 304"/>
                      <a:gd name="T29" fmla="*/ 240 h 566"/>
                      <a:gd name="T30" fmla="*/ 194 w 304"/>
                      <a:gd name="T31" fmla="*/ 260 h 566"/>
                      <a:gd name="T32" fmla="*/ 205 w 304"/>
                      <a:gd name="T33" fmla="*/ 295 h 566"/>
                      <a:gd name="T34" fmla="*/ 230 w 304"/>
                      <a:gd name="T35" fmla="*/ 344 h 566"/>
                      <a:gd name="T36" fmla="*/ 247 w 304"/>
                      <a:gd name="T37" fmla="*/ 399 h 566"/>
                      <a:gd name="T38" fmla="*/ 251 w 304"/>
                      <a:gd name="T39" fmla="*/ 438 h 566"/>
                      <a:gd name="T40" fmla="*/ 244 w 304"/>
                      <a:gd name="T41" fmla="*/ 479 h 566"/>
                      <a:gd name="T42" fmla="*/ 233 w 304"/>
                      <a:gd name="T43" fmla="*/ 510 h 566"/>
                      <a:gd name="T44" fmla="*/ 201 w 304"/>
                      <a:gd name="T45" fmla="*/ 545 h 566"/>
                      <a:gd name="T46" fmla="*/ 173 w 304"/>
                      <a:gd name="T47" fmla="*/ 559 h 566"/>
                      <a:gd name="T48" fmla="*/ 141 w 304"/>
                      <a:gd name="T49" fmla="*/ 566 h 566"/>
                      <a:gd name="T50" fmla="*/ 113 w 304"/>
                      <a:gd name="T51" fmla="*/ 563 h 566"/>
                      <a:gd name="T52" fmla="*/ 92 w 304"/>
                      <a:gd name="T53" fmla="*/ 549 h 566"/>
                      <a:gd name="T54" fmla="*/ 67 w 304"/>
                      <a:gd name="T55" fmla="*/ 521 h 566"/>
                      <a:gd name="T56" fmla="*/ 42 w 304"/>
                      <a:gd name="T57" fmla="*/ 472 h 566"/>
                      <a:gd name="T58" fmla="*/ 14 w 304"/>
                      <a:gd name="T59" fmla="*/ 392 h 566"/>
                      <a:gd name="T60" fmla="*/ 4 w 304"/>
                      <a:gd name="T61" fmla="*/ 333 h 566"/>
                      <a:gd name="T62" fmla="*/ 0 w 304"/>
                      <a:gd name="T63" fmla="*/ 257 h 566"/>
                      <a:gd name="T64" fmla="*/ 0 w 304"/>
                      <a:gd name="T65" fmla="*/ 222 h 566"/>
                      <a:gd name="T66" fmla="*/ 7 w 304"/>
                      <a:gd name="T67" fmla="*/ 174 h 56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304"/>
                      <a:gd name="T103" fmla="*/ 0 h 566"/>
                      <a:gd name="T104" fmla="*/ 304 w 304"/>
                      <a:gd name="T105" fmla="*/ 566 h 566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595" name="Freeform 24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>
                      <a:gd name="T0" fmla="*/ 25 w 249"/>
                      <a:gd name="T1" fmla="*/ 65 h 572"/>
                      <a:gd name="T2" fmla="*/ 7 w 249"/>
                      <a:gd name="T3" fmla="*/ 44 h 572"/>
                      <a:gd name="T4" fmla="*/ 0 w 249"/>
                      <a:gd name="T5" fmla="*/ 27 h 572"/>
                      <a:gd name="T6" fmla="*/ 11 w 249"/>
                      <a:gd name="T7" fmla="*/ 7 h 572"/>
                      <a:gd name="T8" fmla="*/ 28 w 249"/>
                      <a:gd name="T9" fmla="*/ 0 h 572"/>
                      <a:gd name="T10" fmla="*/ 60 w 249"/>
                      <a:gd name="T11" fmla="*/ 0 h 572"/>
                      <a:gd name="T12" fmla="*/ 96 w 249"/>
                      <a:gd name="T13" fmla="*/ 24 h 572"/>
                      <a:gd name="T14" fmla="*/ 132 w 249"/>
                      <a:gd name="T15" fmla="*/ 61 h 572"/>
                      <a:gd name="T16" fmla="*/ 192 w 249"/>
                      <a:gd name="T17" fmla="*/ 140 h 572"/>
                      <a:gd name="T18" fmla="*/ 231 w 249"/>
                      <a:gd name="T19" fmla="*/ 204 h 572"/>
                      <a:gd name="T20" fmla="*/ 249 w 249"/>
                      <a:gd name="T21" fmla="*/ 255 h 572"/>
                      <a:gd name="T22" fmla="*/ 245 w 249"/>
                      <a:gd name="T23" fmla="*/ 283 h 572"/>
                      <a:gd name="T24" fmla="*/ 224 w 249"/>
                      <a:gd name="T25" fmla="*/ 320 h 572"/>
                      <a:gd name="T26" fmla="*/ 181 w 249"/>
                      <a:gd name="T27" fmla="*/ 347 h 572"/>
                      <a:gd name="T28" fmla="*/ 110 w 249"/>
                      <a:gd name="T29" fmla="*/ 371 h 572"/>
                      <a:gd name="T30" fmla="*/ 75 w 249"/>
                      <a:gd name="T31" fmla="*/ 395 h 572"/>
                      <a:gd name="T32" fmla="*/ 60 w 249"/>
                      <a:gd name="T33" fmla="*/ 415 h 572"/>
                      <a:gd name="T34" fmla="*/ 68 w 249"/>
                      <a:gd name="T35" fmla="*/ 436 h 572"/>
                      <a:gd name="T36" fmla="*/ 107 w 249"/>
                      <a:gd name="T37" fmla="*/ 456 h 572"/>
                      <a:gd name="T38" fmla="*/ 139 w 249"/>
                      <a:gd name="T39" fmla="*/ 497 h 572"/>
                      <a:gd name="T40" fmla="*/ 153 w 249"/>
                      <a:gd name="T41" fmla="*/ 538 h 572"/>
                      <a:gd name="T42" fmla="*/ 149 w 249"/>
                      <a:gd name="T43" fmla="*/ 558 h 572"/>
                      <a:gd name="T44" fmla="*/ 117 w 249"/>
                      <a:gd name="T45" fmla="*/ 572 h 572"/>
                      <a:gd name="T46" fmla="*/ 107 w 249"/>
                      <a:gd name="T47" fmla="*/ 572 h 572"/>
                      <a:gd name="T48" fmla="*/ 92 w 249"/>
                      <a:gd name="T49" fmla="*/ 535 h 572"/>
                      <a:gd name="T50" fmla="*/ 85 w 249"/>
                      <a:gd name="T51" fmla="*/ 494 h 572"/>
                      <a:gd name="T52" fmla="*/ 64 w 249"/>
                      <a:gd name="T53" fmla="*/ 463 h 572"/>
                      <a:gd name="T54" fmla="*/ 32 w 249"/>
                      <a:gd name="T55" fmla="*/ 446 h 572"/>
                      <a:gd name="T56" fmla="*/ 21 w 249"/>
                      <a:gd name="T57" fmla="*/ 426 h 572"/>
                      <a:gd name="T58" fmla="*/ 25 w 249"/>
                      <a:gd name="T59" fmla="*/ 405 h 572"/>
                      <a:gd name="T60" fmla="*/ 53 w 249"/>
                      <a:gd name="T61" fmla="*/ 371 h 572"/>
                      <a:gd name="T62" fmla="*/ 107 w 249"/>
                      <a:gd name="T63" fmla="*/ 351 h 572"/>
                      <a:gd name="T64" fmla="*/ 157 w 249"/>
                      <a:gd name="T65" fmla="*/ 320 h 572"/>
                      <a:gd name="T66" fmla="*/ 196 w 249"/>
                      <a:gd name="T67" fmla="*/ 286 h 572"/>
                      <a:gd name="T68" fmla="*/ 210 w 249"/>
                      <a:gd name="T69" fmla="*/ 252 h 572"/>
                      <a:gd name="T70" fmla="*/ 206 w 249"/>
                      <a:gd name="T71" fmla="*/ 238 h 572"/>
                      <a:gd name="T72" fmla="*/ 189 w 249"/>
                      <a:gd name="T73" fmla="*/ 208 h 572"/>
                      <a:gd name="T74" fmla="*/ 157 w 249"/>
                      <a:gd name="T75" fmla="*/ 163 h 572"/>
                      <a:gd name="T76" fmla="*/ 121 w 249"/>
                      <a:gd name="T77" fmla="*/ 136 h 572"/>
                      <a:gd name="T78" fmla="*/ 82 w 249"/>
                      <a:gd name="T79" fmla="*/ 106 h 572"/>
                      <a:gd name="T80" fmla="*/ 53 w 249"/>
                      <a:gd name="T81" fmla="*/ 89 h 572"/>
                      <a:gd name="T82" fmla="*/ 25 w 249"/>
                      <a:gd name="T83" fmla="*/ 65 h 572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w 249"/>
                      <a:gd name="T127" fmla="*/ 0 h 572"/>
                      <a:gd name="T128" fmla="*/ 249 w 249"/>
                      <a:gd name="T129" fmla="*/ 572 h 572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T126" t="T127" r="T128" b="T129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596" name="Freeform 25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>
                      <a:gd name="T0" fmla="*/ 151 w 362"/>
                      <a:gd name="T1" fmla="*/ 35 h 499"/>
                      <a:gd name="T2" fmla="*/ 221 w 362"/>
                      <a:gd name="T3" fmla="*/ 0 h 499"/>
                      <a:gd name="T4" fmla="*/ 281 w 362"/>
                      <a:gd name="T5" fmla="*/ 0 h 499"/>
                      <a:gd name="T6" fmla="*/ 344 w 362"/>
                      <a:gd name="T7" fmla="*/ 14 h 499"/>
                      <a:gd name="T8" fmla="*/ 362 w 362"/>
                      <a:gd name="T9" fmla="*/ 35 h 499"/>
                      <a:gd name="T10" fmla="*/ 351 w 362"/>
                      <a:gd name="T11" fmla="*/ 59 h 499"/>
                      <a:gd name="T12" fmla="*/ 334 w 362"/>
                      <a:gd name="T13" fmla="*/ 91 h 499"/>
                      <a:gd name="T14" fmla="*/ 302 w 362"/>
                      <a:gd name="T15" fmla="*/ 87 h 499"/>
                      <a:gd name="T16" fmla="*/ 274 w 362"/>
                      <a:gd name="T17" fmla="*/ 77 h 499"/>
                      <a:gd name="T18" fmla="*/ 253 w 362"/>
                      <a:gd name="T19" fmla="*/ 63 h 499"/>
                      <a:gd name="T20" fmla="*/ 232 w 362"/>
                      <a:gd name="T21" fmla="*/ 59 h 499"/>
                      <a:gd name="T22" fmla="*/ 193 w 362"/>
                      <a:gd name="T23" fmla="*/ 70 h 499"/>
                      <a:gd name="T24" fmla="*/ 137 w 362"/>
                      <a:gd name="T25" fmla="*/ 94 h 499"/>
                      <a:gd name="T26" fmla="*/ 91 w 362"/>
                      <a:gd name="T27" fmla="*/ 136 h 499"/>
                      <a:gd name="T28" fmla="*/ 70 w 362"/>
                      <a:gd name="T29" fmla="*/ 164 h 499"/>
                      <a:gd name="T30" fmla="*/ 60 w 362"/>
                      <a:gd name="T31" fmla="*/ 185 h 499"/>
                      <a:gd name="T32" fmla="*/ 60 w 362"/>
                      <a:gd name="T33" fmla="*/ 202 h 499"/>
                      <a:gd name="T34" fmla="*/ 74 w 362"/>
                      <a:gd name="T35" fmla="*/ 220 h 499"/>
                      <a:gd name="T36" fmla="*/ 116 w 362"/>
                      <a:gd name="T37" fmla="*/ 248 h 499"/>
                      <a:gd name="T38" fmla="*/ 155 w 362"/>
                      <a:gd name="T39" fmla="*/ 286 h 499"/>
                      <a:gd name="T40" fmla="*/ 179 w 362"/>
                      <a:gd name="T41" fmla="*/ 325 h 499"/>
                      <a:gd name="T42" fmla="*/ 193 w 362"/>
                      <a:gd name="T43" fmla="*/ 352 h 499"/>
                      <a:gd name="T44" fmla="*/ 186 w 362"/>
                      <a:gd name="T45" fmla="*/ 370 h 499"/>
                      <a:gd name="T46" fmla="*/ 169 w 362"/>
                      <a:gd name="T47" fmla="*/ 387 h 499"/>
                      <a:gd name="T48" fmla="*/ 134 w 362"/>
                      <a:gd name="T49" fmla="*/ 398 h 499"/>
                      <a:gd name="T50" fmla="*/ 95 w 362"/>
                      <a:gd name="T51" fmla="*/ 412 h 499"/>
                      <a:gd name="T52" fmla="*/ 77 w 362"/>
                      <a:gd name="T53" fmla="*/ 433 h 499"/>
                      <a:gd name="T54" fmla="*/ 81 w 362"/>
                      <a:gd name="T55" fmla="*/ 468 h 499"/>
                      <a:gd name="T56" fmla="*/ 53 w 362"/>
                      <a:gd name="T57" fmla="*/ 499 h 499"/>
                      <a:gd name="T58" fmla="*/ 39 w 362"/>
                      <a:gd name="T59" fmla="*/ 489 h 499"/>
                      <a:gd name="T60" fmla="*/ 42 w 362"/>
                      <a:gd name="T61" fmla="*/ 429 h 499"/>
                      <a:gd name="T62" fmla="*/ 67 w 362"/>
                      <a:gd name="T63" fmla="*/ 398 h 499"/>
                      <a:gd name="T64" fmla="*/ 102 w 362"/>
                      <a:gd name="T65" fmla="*/ 373 h 499"/>
                      <a:gd name="T66" fmla="*/ 137 w 362"/>
                      <a:gd name="T67" fmla="*/ 359 h 499"/>
                      <a:gd name="T68" fmla="*/ 155 w 362"/>
                      <a:gd name="T69" fmla="*/ 352 h 499"/>
                      <a:gd name="T70" fmla="*/ 158 w 362"/>
                      <a:gd name="T71" fmla="*/ 342 h 499"/>
                      <a:gd name="T72" fmla="*/ 148 w 362"/>
                      <a:gd name="T73" fmla="*/ 325 h 499"/>
                      <a:gd name="T74" fmla="*/ 112 w 362"/>
                      <a:gd name="T75" fmla="*/ 290 h 499"/>
                      <a:gd name="T76" fmla="*/ 70 w 362"/>
                      <a:gd name="T77" fmla="*/ 262 h 499"/>
                      <a:gd name="T78" fmla="*/ 35 w 362"/>
                      <a:gd name="T79" fmla="*/ 241 h 499"/>
                      <a:gd name="T80" fmla="*/ 7 w 362"/>
                      <a:gd name="T81" fmla="*/ 220 h 499"/>
                      <a:gd name="T82" fmla="*/ 0 w 362"/>
                      <a:gd name="T83" fmla="*/ 195 h 499"/>
                      <a:gd name="T84" fmla="*/ 18 w 362"/>
                      <a:gd name="T85" fmla="*/ 157 h 499"/>
                      <a:gd name="T86" fmla="*/ 56 w 362"/>
                      <a:gd name="T87" fmla="*/ 108 h 499"/>
                      <a:gd name="T88" fmla="*/ 95 w 362"/>
                      <a:gd name="T89" fmla="*/ 70 h 499"/>
                      <a:gd name="T90" fmla="*/ 123 w 362"/>
                      <a:gd name="T91" fmla="*/ 52 h 499"/>
                      <a:gd name="T92" fmla="*/ 151 w 362"/>
                      <a:gd name="T93" fmla="*/ 35 h 499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362"/>
                      <a:gd name="T142" fmla="*/ 0 h 499"/>
                      <a:gd name="T143" fmla="*/ 362 w 362"/>
                      <a:gd name="T144" fmla="*/ 499 h 499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597" name="Freeform 26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>
                      <a:gd name="T0" fmla="*/ 132 w 229"/>
                      <a:gd name="T1" fmla="*/ 69 h 840"/>
                      <a:gd name="T2" fmla="*/ 136 w 229"/>
                      <a:gd name="T3" fmla="*/ 21 h 840"/>
                      <a:gd name="T4" fmla="*/ 168 w 229"/>
                      <a:gd name="T5" fmla="*/ 0 h 840"/>
                      <a:gd name="T6" fmla="*/ 204 w 229"/>
                      <a:gd name="T7" fmla="*/ 3 h 840"/>
                      <a:gd name="T8" fmla="*/ 225 w 229"/>
                      <a:gd name="T9" fmla="*/ 21 h 840"/>
                      <a:gd name="T10" fmla="*/ 229 w 229"/>
                      <a:gd name="T11" fmla="*/ 90 h 840"/>
                      <a:gd name="T12" fmla="*/ 218 w 229"/>
                      <a:gd name="T13" fmla="*/ 266 h 840"/>
                      <a:gd name="T14" fmla="*/ 204 w 229"/>
                      <a:gd name="T15" fmla="*/ 373 h 840"/>
                      <a:gd name="T16" fmla="*/ 222 w 229"/>
                      <a:gd name="T17" fmla="*/ 460 h 840"/>
                      <a:gd name="T18" fmla="*/ 225 w 229"/>
                      <a:gd name="T19" fmla="*/ 546 h 840"/>
                      <a:gd name="T20" fmla="*/ 215 w 229"/>
                      <a:gd name="T21" fmla="*/ 633 h 840"/>
                      <a:gd name="T22" fmla="*/ 197 w 229"/>
                      <a:gd name="T23" fmla="*/ 743 h 840"/>
                      <a:gd name="T24" fmla="*/ 204 w 229"/>
                      <a:gd name="T25" fmla="*/ 802 h 840"/>
                      <a:gd name="T26" fmla="*/ 186 w 229"/>
                      <a:gd name="T27" fmla="*/ 812 h 840"/>
                      <a:gd name="T28" fmla="*/ 72 w 229"/>
                      <a:gd name="T29" fmla="*/ 833 h 840"/>
                      <a:gd name="T30" fmla="*/ 43 w 229"/>
                      <a:gd name="T31" fmla="*/ 840 h 840"/>
                      <a:gd name="T32" fmla="*/ 0 w 229"/>
                      <a:gd name="T33" fmla="*/ 816 h 840"/>
                      <a:gd name="T34" fmla="*/ 0 w 229"/>
                      <a:gd name="T35" fmla="*/ 802 h 840"/>
                      <a:gd name="T36" fmla="*/ 125 w 229"/>
                      <a:gd name="T37" fmla="*/ 795 h 840"/>
                      <a:gd name="T38" fmla="*/ 168 w 229"/>
                      <a:gd name="T39" fmla="*/ 778 h 840"/>
                      <a:gd name="T40" fmla="*/ 172 w 229"/>
                      <a:gd name="T41" fmla="*/ 740 h 840"/>
                      <a:gd name="T42" fmla="*/ 175 w 229"/>
                      <a:gd name="T43" fmla="*/ 622 h 840"/>
                      <a:gd name="T44" fmla="*/ 165 w 229"/>
                      <a:gd name="T45" fmla="*/ 525 h 840"/>
                      <a:gd name="T46" fmla="*/ 154 w 229"/>
                      <a:gd name="T47" fmla="*/ 408 h 840"/>
                      <a:gd name="T48" fmla="*/ 157 w 229"/>
                      <a:gd name="T49" fmla="*/ 335 h 840"/>
                      <a:gd name="T50" fmla="*/ 165 w 229"/>
                      <a:gd name="T51" fmla="*/ 242 h 840"/>
                      <a:gd name="T52" fmla="*/ 147 w 229"/>
                      <a:gd name="T53" fmla="*/ 152 h 840"/>
                      <a:gd name="T54" fmla="*/ 132 w 229"/>
                      <a:gd name="T55" fmla="*/ 69 h 840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w 229"/>
                      <a:gd name="T85" fmla="*/ 0 h 840"/>
                      <a:gd name="T86" fmla="*/ 229 w 229"/>
                      <a:gd name="T87" fmla="*/ 840 h 840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T84" t="T85" r="T86" b="T87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598" name="Freeform 27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>
                      <a:gd name="T0" fmla="*/ 212 w 447"/>
                      <a:gd name="T1" fmla="*/ 268 h 658"/>
                      <a:gd name="T2" fmla="*/ 212 w 447"/>
                      <a:gd name="T3" fmla="*/ 233 h 658"/>
                      <a:gd name="T4" fmla="*/ 230 w 447"/>
                      <a:gd name="T5" fmla="*/ 174 h 658"/>
                      <a:gd name="T6" fmla="*/ 284 w 447"/>
                      <a:gd name="T7" fmla="*/ 80 h 658"/>
                      <a:gd name="T8" fmla="*/ 370 w 447"/>
                      <a:gd name="T9" fmla="*/ 0 h 658"/>
                      <a:gd name="T10" fmla="*/ 424 w 447"/>
                      <a:gd name="T11" fmla="*/ 0 h 658"/>
                      <a:gd name="T12" fmla="*/ 447 w 447"/>
                      <a:gd name="T13" fmla="*/ 38 h 658"/>
                      <a:gd name="T14" fmla="*/ 415 w 447"/>
                      <a:gd name="T15" fmla="*/ 91 h 658"/>
                      <a:gd name="T16" fmla="*/ 348 w 447"/>
                      <a:gd name="T17" fmla="*/ 129 h 658"/>
                      <a:gd name="T18" fmla="*/ 307 w 447"/>
                      <a:gd name="T19" fmla="*/ 167 h 658"/>
                      <a:gd name="T20" fmla="*/ 266 w 447"/>
                      <a:gd name="T21" fmla="*/ 223 h 658"/>
                      <a:gd name="T22" fmla="*/ 257 w 447"/>
                      <a:gd name="T23" fmla="*/ 261 h 658"/>
                      <a:gd name="T24" fmla="*/ 262 w 447"/>
                      <a:gd name="T25" fmla="*/ 303 h 658"/>
                      <a:gd name="T26" fmla="*/ 284 w 447"/>
                      <a:gd name="T27" fmla="*/ 373 h 658"/>
                      <a:gd name="T28" fmla="*/ 289 w 447"/>
                      <a:gd name="T29" fmla="*/ 449 h 658"/>
                      <a:gd name="T30" fmla="*/ 280 w 447"/>
                      <a:gd name="T31" fmla="*/ 547 h 658"/>
                      <a:gd name="T32" fmla="*/ 257 w 447"/>
                      <a:gd name="T33" fmla="*/ 616 h 658"/>
                      <a:gd name="T34" fmla="*/ 217 w 447"/>
                      <a:gd name="T35" fmla="*/ 658 h 658"/>
                      <a:gd name="T36" fmla="*/ 190 w 447"/>
                      <a:gd name="T37" fmla="*/ 658 h 658"/>
                      <a:gd name="T38" fmla="*/ 104 w 447"/>
                      <a:gd name="T39" fmla="*/ 637 h 658"/>
                      <a:gd name="T40" fmla="*/ 27 w 447"/>
                      <a:gd name="T41" fmla="*/ 634 h 658"/>
                      <a:gd name="T42" fmla="*/ 0 w 447"/>
                      <a:gd name="T43" fmla="*/ 620 h 658"/>
                      <a:gd name="T44" fmla="*/ 50 w 447"/>
                      <a:gd name="T45" fmla="*/ 606 h 658"/>
                      <a:gd name="T46" fmla="*/ 131 w 447"/>
                      <a:gd name="T47" fmla="*/ 609 h 658"/>
                      <a:gd name="T48" fmla="*/ 181 w 447"/>
                      <a:gd name="T49" fmla="*/ 623 h 658"/>
                      <a:gd name="T50" fmla="*/ 212 w 447"/>
                      <a:gd name="T51" fmla="*/ 613 h 658"/>
                      <a:gd name="T52" fmla="*/ 244 w 447"/>
                      <a:gd name="T53" fmla="*/ 557 h 658"/>
                      <a:gd name="T54" fmla="*/ 248 w 447"/>
                      <a:gd name="T55" fmla="*/ 477 h 658"/>
                      <a:gd name="T56" fmla="*/ 239 w 447"/>
                      <a:gd name="T57" fmla="*/ 404 h 658"/>
                      <a:gd name="T58" fmla="*/ 212 w 447"/>
                      <a:gd name="T59" fmla="*/ 317 h 658"/>
                      <a:gd name="T60" fmla="*/ 212 w 447"/>
                      <a:gd name="T61" fmla="*/ 268 h 658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w 447"/>
                      <a:gd name="T94" fmla="*/ 0 h 658"/>
                      <a:gd name="T95" fmla="*/ 447 w 447"/>
                      <a:gd name="T96" fmla="*/ 658 h 658"/>
                    </a:gdLst>
                    <a:ahLst/>
                    <a:cxnLst>
                      <a:cxn ang="T62">
                        <a:pos x="T0" y="T1"/>
                      </a:cxn>
                      <a:cxn ang="T63">
                        <a:pos x="T2" y="T3"/>
                      </a:cxn>
                      <a:cxn ang="T64">
                        <a:pos x="T4" y="T5"/>
                      </a:cxn>
                      <a:cxn ang="T65">
                        <a:pos x="T6" y="T7"/>
                      </a:cxn>
                      <a:cxn ang="T66">
                        <a:pos x="T8" y="T9"/>
                      </a:cxn>
                      <a:cxn ang="T67">
                        <a:pos x="T10" y="T11"/>
                      </a:cxn>
                      <a:cxn ang="T68">
                        <a:pos x="T12" y="T13"/>
                      </a:cxn>
                      <a:cxn ang="T69">
                        <a:pos x="T14" y="T15"/>
                      </a:cxn>
                      <a:cxn ang="T70">
                        <a:pos x="T16" y="T17"/>
                      </a:cxn>
                      <a:cxn ang="T71">
                        <a:pos x="T18" y="T19"/>
                      </a:cxn>
                      <a:cxn ang="T72">
                        <a:pos x="T20" y="T21"/>
                      </a:cxn>
                      <a:cxn ang="T73">
                        <a:pos x="T22" y="T23"/>
                      </a:cxn>
                      <a:cxn ang="T74">
                        <a:pos x="T24" y="T25"/>
                      </a:cxn>
                      <a:cxn ang="T75">
                        <a:pos x="T26" y="T27"/>
                      </a:cxn>
                      <a:cxn ang="T76">
                        <a:pos x="T28" y="T29"/>
                      </a:cxn>
                      <a:cxn ang="T77">
                        <a:pos x="T30" y="T31"/>
                      </a:cxn>
                      <a:cxn ang="T78">
                        <a:pos x="T32" y="T33"/>
                      </a:cxn>
                      <a:cxn ang="T79">
                        <a:pos x="T34" y="T35"/>
                      </a:cxn>
                      <a:cxn ang="T80">
                        <a:pos x="T36" y="T37"/>
                      </a:cxn>
                      <a:cxn ang="T81">
                        <a:pos x="T38" y="T39"/>
                      </a:cxn>
                      <a:cxn ang="T82">
                        <a:pos x="T40" y="T41"/>
                      </a:cxn>
                      <a:cxn ang="T83">
                        <a:pos x="T42" y="T43"/>
                      </a:cxn>
                      <a:cxn ang="T84">
                        <a:pos x="T44" y="T45"/>
                      </a:cxn>
                      <a:cxn ang="T85">
                        <a:pos x="T46" y="T47"/>
                      </a:cxn>
                      <a:cxn ang="T86">
                        <a:pos x="T48" y="T49"/>
                      </a:cxn>
                      <a:cxn ang="T87">
                        <a:pos x="T50" y="T51"/>
                      </a:cxn>
                      <a:cxn ang="T88">
                        <a:pos x="T52" y="T53"/>
                      </a:cxn>
                      <a:cxn ang="T89">
                        <a:pos x="T54" y="T55"/>
                      </a:cxn>
                      <a:cxn ang="T90">
                        <a:pos x="T56" y="T57"/>
                      </a:cxn>
                      <a:cxn ang="T91">
                        <a:pos x="T58" y="T59"/>
                      </a:cxn>
                      <a:cxn ang="T92">
                        <a:pos x="T60" y="T61"/>
                      </a:cxn>
                    </a:cxnLst>
                    <a:rect l="T93" t="T94" r="T95" b="T96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599" name="Freeform 28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>
                      <a:gd name="T0" fmla="*/ 81 w 282"/>
                      <a:gd name="T1" fmla="*/ 137 h 326"/>
                      <a:gd name="T2" fmla="*/ 78 w 282"/>
                      <a:gd name="T3" fmla="*/ 84 h 326"/>
                      <a:gd name="T4" fmla="*/ 88 w 282"/>
                      <a:gd name="T5" fmla="*/ 35 h 326"/>
                      <a:gd name="T6" fmla="*/ 127 w 282"/>
                      <a:gd name="T7" fmla="*/ 7 h 326"/>
                      <a:gd name="T8" fmla="*/ 173 w 282"/>
                      <a:gd name="T9" fmla="*/ 0 h 326"/>
                      <a:gd name="T10" fmla="*/ 208 w 282"/>
                      <a:gd name="T11" fmla="*/ 4 h 326"/>
                      <a:gd name="T12" fmla="*/ 240 w 282"/>
                      <a:gd name="T13" fmla="*/ 25 h 326"/>
                      <a:gd name="T14" fmla="*/ 257 w 282"/>
                      <a:gd name="T15" fmla="*/ 60 h 326"/>
                      <a:gd name="T16" fmla="*/ 278 w 282"/>
                      <a:gd name="T17" fmla="*/ 130 h 326"/>
                      <a:gd name="T18" fmla="*/ 282 w 282"/>
                      <a:gd name="T19" fmla="*/ 207 h 326"/>
                      <a:gd name="T20" fmla="*/ 271 w 282"/>
                      <a:gd name="T21" fmla="*/ 263 h 326"/>
                      <a:gd name="T22" fmla="*/ 250 w 282"/>
                      <a:gd name="T23" fmla="*/ 298 h 326"/>
                      <a:gd name="T24" fmla="*/ 215 w 282"/>
                      <a:gd name="T25" fmla="*/ 319 h 326"/>
                      <a:gd name="T26" fmla="*/ 187 w 282"/>
                      <a:gd name="T27" fmla="*/ 326 h 326"/>
                      <a:gd name="T28" fmla="*/ 145 w 282"/>
                      <a:gd name="T29" fmla="*/ 315 h 326"/>
                      <a:gd name="T30" fmla="*/ 123 w 282"/>
                      <a:gd name="T31" fmla="*/ 284 h 326"/>
                      <a:gd name="T32" fmla="*/ 102 w 282"/>
                      <a:gd name="T33" fmla="*/ 238 h 326"/>
                      <a:gd name="T34" fmla="*/ 85 w 282"/>
                      <a:gd name="T35" fmla="*/ 186 h 326"/>
                      <a:gd name="T36" fmla="*/ 53 w 282"/>
                      <a:gd name="T37" fmla="*/ 207 h 326"/>
                      <a:gd name="T38" fmla="*/ 18 w 282"/>
                      <a:gd name="T39" fmla="*/ 221 h 326"/>
                      <a:gd name="T40" fmla="*/ 4 w 282"/>
                      <a:gd name="T41" fmla="*/ 221 h 326"/>
                      <a:gd name="T42" fmla="*/ 0 w 282"/>
                      <a:gd name="T43" fmla="*/ 207 h 326"/>
                      <a:gd name="T44" fmla="*/ 7 w 282"/>
                      <a:gd name="T45" fmla="*/ 189 h 326"/>
                      <a:gd name="T46" fmla="*/ 60 w 282"/>
                      <a:gd name="T47" fmla="*/ 168 h 326"/>
                      <a:gd name="T48" fmla="*/ 81 w 282"/>
                      <a:gd name="T49" fmla="*/ 137 h 32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282"/>
                      <a:gd name="T76" fmla="*/ 0 h 326"/>
                      <a:gd name="T77" fmla="*/ 282 w 282"/>
                      <a:gd name="T78" fmla="*/ 326 h 32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4600" name="Group 29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24601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>
                        <a:gd name="T0" fmla="*/ 13 w 184"/>
                        <a:gd name="T1" fmla="*/ 82 h 82"/>
                        <a:gd name="T2" fmla="*/ 0 w 184"/>
                        <a:gd name="T3" fmla="*/ 71 h 82"/>
                        <a:gd name="T4" fmla="*/ 0 w 184"/>
                        <a:gd name="T5" fmla="*/ 45 h 82"/>
                        <a:gd name="T6" fmla="*/ 16 w 184"/>
                        <a:gd name="T7" fmla="*/ 17 h 82"/>
                        <a:gd name="T8" fmla="*/ 36 w 184"/>
                        <a:gd name="T9" fmla="*/ 9 h 82"/>
                        <a:gd name="T10" fmla="*/ 61 w 184"/>
                        <a:gd name="T11" fmla="*/ 22 h 82"/>
                        <a:gd name="T12" fmla="*/ 86 w 184"/>
                        <a:gd name="T13" fmla="*/ 19 h 82"/>
                        <a:gd name="T14" fmla="*/ 102 w 184"/>
                        <a:gd name="T15" fmla="*/ 0 h 82"/>
                        <a:gd name="T16" fmla="*/ 123 w 184"/>
                        <a:gd name="T17" fmla="*/ 2 h 82"/>
                        <a:gd name="T18" fmla="*/ 155 w 184"/>
                        <a:gd name="T19" fmla="*/ 15 h 82"/>
                        <a:gd name="T20" fmla="*/ 182 w 184"/>
                        <a:gd name="T21" fmla="*/ 13 h 82"/>
                        <a:gd name="T22" fmla="*/ 184 w 184"/>
                        <a:gd name="T23" fmla="*/ 32 h 82"/>
                        <a:gd name="T24" fmla="*/ 175 w 184"/>
                        <a:gd name="T25" fmla="*/ 45 h 82"/>
                        <a:gd name="T26" fmla="*/ 141 w 184"/>
                        <a:gd name="T27" fmla="*/ 43 h 82"/>
                        <a:gd name="T28" fmla="*/ 118 w 184"/>
                        <a:gd name="T29" fmla="*/ 39 h 82"/>
                        <a:gd name="T30" fmla="*/ 105 w 184"/>
                        <a:gd name="T31" fmla="*/ 48 h 82"/>
                        <a:gd name="T32" fmla="*/ 91 w 184"/>
                        <a:gd name="T33" fmla="*/ 67 h 82"/>
                        <a:gd name="T34" fmla="*/ 66 w 184"/>
                        <a:gd name="T35" fmla="*/ 62 h 82"/>
                        <a:gd name="T36" fmla="*/ 54 w 184"/>
                        <a:gd name="T37" fmla="*/ 56 h 82"/>
                        <a:gd name="T38" fmla="*/ 45 w 184"/>
                        <a:gd name="T39" fmla="*/ 63 h 82"/>
                        <a:gd name="T40" fmla="*/ 32 w 184"/>
                        <a:gd name="T41" fmla="*/ 76 h 82"/>
                        <a:gd name="T42" fmla="*/ 13 w 184"/>
                        <a:gd name="T43" fmla="*/ 82 h 82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84"/>
                        <a:gd name="T67" fmla="*/ 0 h 82"/>
                        <a:gd name="T68" fmla="*/ 184 w 184"/>
                        <a:gd name="T69" fmla="*/ 82 h 82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02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>
                        <a:gd name="T0" fmla="*/ 23 w 178"/>
                        <a:gd name="T1" fmla="*/ 114 h 114"/>
                        <a:gd name="T2" fmla="*/ 11 w 178"/>
                        <a:gd name="T3" fmla="*/ 108 h 114"/>
                        <a:gd name="T4" fmla="*/ 0 w 178"/>
                        <a:gd name="T5" fmla="*/ 79 h 114"/>
                        <a:gd name="T6" fmla="*/ 11 w 178"/>
                        <a:gd name="T7" fmla="*/ 51 h 114"/>
                        <a:gd name="T8" fmla="*/ 27 w 178"/>
                        <a:gd name="T9" fmla="*/ 39 h 114"/>
                        <a:gd name="T10" fmla="*/ 56 w 178"/>
                        <a:gd name="T11" fmla="*/ 42 h 114"/>
                        <a:gd name="T12" fmla="*/ 76 w 178"/>
                        <a:gd name="T13" fmla="*/ 35 h 114"/>
                        <a:gd name="T14" fmla="*/ 90 w 178"/>
                        <a:gd name="T15" fmla="*/ 13 h 114"/>
                        <a:gd name="T16" fmla="*/ 111 w 178"/>
                        <a:gd name="T17" fmla="*/ 4 h 114"/>
                        <a:gd name="T18" fmla="*/ 146 w 178"/>
                        <a:gd name="T19" fmla="*/ 9 h 114"/>
                        <a:gd name="T20" fmla="*/ 171 w 178"/>
                        <a:gd name="T21" fmla="*/ 0 h 114"/>
                        <a:gd name="T22" fmla="*/ 178 w 178"/>
                        <a:gd name="T23" fmla="*/ 17 h 114"/>
                        <a:gd name="T24" fmla="*/ 171 w 178"/>
                        <a:gd name="T25" fmla="*/ 33 h 114"/>
                        <a:gd name="T26" fmla="*/ 140 w 178"/>
                        <a:gd name="T27" fmla="*/ 42 h 114"/>
                        <a:gd name="T28" fmla="*/ 120 w 178"/>
                        <a:gd name="T29" fmla="*/ 40 h 114"/>
                        <a:gd name="T30" fmla="*/ 108 w 178"/>
                        <a:gd name="T31" fmla="*/ 57 h 114"/>
                        <a:gd name="T32" fmla="*/ 97 w 178"/>
                        <a:gd name="T33" fmla="*/ 79 h 114"/>
                        <a:gd name="T34" fmla="*/ 72 w 178"/>
                        <a:gd name="T35" fmla="*/ 81 h 114"/>
                        <a:gd name="T36" fmla="*/ 59 w 178"/>
                        <a:gd name="T37" fmla="*/ 79 h 114"/>
                        <a:gd name="T38" fmla="*/ 47 w 178"/>
                        <a:gd name="T39" fmla="*/ 88 h 114"/>
                        <a:gd name="T40" fmla="*/ 41 w 178"/>
                        <a:gd name="T41" fmla="*/ 99 h 114"/>
                        <a:gd name="T42" fmla="*/ 23 w 178"/>
                        <a:gd name="T43" fmla="*/ 114 h 11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78"/>
                        <a:gd name="T67" fmla="*/ 0 h 114"/>
                        <a:gd name="T68" fmla="*/ 178 w 178"/>
                        <a:gd name="T69" fmla="*/ 114 h 11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03" name="Freeform 32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>
                        <a:gd name="T0" fmla="*/ 31 w 161"/>
                        <a:gd name="T1" fmla="*/ 138 h 138"/>
                        <a:gd name="T2" fmla="*/ 16 w 161"/>
                        <a:gd name="T3" fmla="*/ 133 h 138"/>
                        <a:gd name="T4" fmla="*/ 0 w 161"/>
                        <a:gd name="T5" fmla="*/ 109 h 138"/>
                        <a:gd name="T6" fmla="*/ 5 w 161"/>
                        <a:gd name="T7" fmla="*/ 78 h 138"/>
                        <a:gd name="T8" fmla="*/ 16 w 161"/>
                        <a:gd name="T9" fmla="*/ 65 h 138"/>
                        <a:gd name="T10" fmla="*/ 43 w 161"/>
                        <a:gd name="T11" fmla="*/ 62 h 138"/>
                        <a:gd name="T12" fmla="*/ 65 w 161"/>
                        <a:gd name="T13" fmla="*/ 51 h 138"/>
                        <a:gd name="T14" fmla="*/ 72 w 161"/>
                        <a:gd name="T15" fmla="*/ 25 h 138"/>
                        <a:gd name="T16" fmla="*/ 92 w 161"/>
                        <a:gd name="T17" fmla="*/ 15 h 138"/>
                        <a:gd name="T18" fmla="*/ 127 w 161"/>
                        <a:gd name="T19" fmla="*/ 13 h 138"/>
                        <a:gd name="T20" fmla="*/ 148 w 161"/>
                        <a:gd name="T21" fmla="*/ 0 h 138"/>
                        <a:gd name="T22" fmla="*/ 161 w 161"/>
                        <a:gd name="T23" fmla="*/ 13 h 138"/>
                        <a:gd name="T24" fmla="*/ 156 w 161"/>
                        <a:gd name="T25" fmla="*/ 25 h 138"/>
                        <a:gd name="T26" fmla="*/ 128 w 161"/>
                        <a:gd name="T27" fmla="*/ 44 h 138"/>
                        <a:gd name="T28" fmla="*/ 107 w 161"/>
                        <a:gd name="T29" fmla="*/ 49 h 138"/>
                        <a:gd name="T30" fmla="*/ 99 w 161"/>
                        <a:gd name="T31" fmla="*/ 65 h 138"/>
                        <a:gd name="T32" fmla="*/ 94 w 161"/>
                        <a:gd name="T33" fmla="*/ 91 h 138"/>
                        <a:gd name="T34" fmla="*/ 69 w 161"/>
                        <a:gd name="T35" fmla="*/ 98 h 138"/>
                        <a:gd name="T36" fmla="*/ 54 w 161"/>
                        <a:gd name="T37" fmla="*/ 94 h 138"/>
                        <a:gd name="T38" fmla="*/ 45 w 161"/>
                        <a:gd name="T39" fmla="*/ 105 h 138"/>
                        <a:gd name="T40" fmla="*/ 40 w 161"/>
                        <a:gd name="T41" fmla="*/ 123 h 138"/>
                        <a:gd name="T42" fmla="*/ 31 w 161"/>
                        <a:gd name="T43" fmla="*/ 138 h 138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61"/>
                        <a:gd name="T67" fmla="*/ 0 h 138"/>
                        <a:gd name="T68" fmla="*/ 161 w 161"/>
                        <a:gd name="T69" fmla="*/ 138 h 138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04" name="Freeform 33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>
                        <a:gd name="T0" fmla="*/ 48 w 123"/>
                        <a:gd name="T1" fmla="*/ 172 h 174"/>
                        <a:gd name="T2" fmla="*/ 31 w 123"/>
                        <a:gd name="T3" fmla="*/ 174 h 174"/>
                        <a:gd name="T4" fmla="*/ 9 w 123"/>
                        <a:gd name="T5" fmla="*/ 158 h 174"/>
                        <a:gd name="T6" fmla="*/ 0 w 123"/>
                        <a:gd name="T7" fmla="*/ 131 h 174"/>
                        <a:gd name="T8" fmla="*/ 4 w 123"/>
                        <a:gd name="T9" fmla="*/ 113 h 174"/>
                        <a:gd name="T10" fmla="*/ 29 w 123"/>
                        <a:gd name="T11" fmla="*/ 97 h 174"/>
                        <a:gd name="T12" fmla="*/ 46 w 123"/>
                        <a:gd name="T13" fmla="*/ 79 h 174"/>
                        <a:gd name="T14" fmla="*/ 46 w 123"/>
                        <a:gd name="T15" fmla="*/ 52 h 174"/>
                        <a:gd name="T16" fmla="*/ 59 w 123"/>
                        <a:gd name="T17" fmla="*/ 39 h 174"/>
                        <a:gd name="T18" fmla="*/ 90 w 123"/>
                        <a:gd name="T19" fmla="*/ 22 h 174"/>
                        <a:gd name="T20" fmla="*/ 106 w 123"/>
                        <a:gd name="T21" fmla="*/ 0 h 174"/>
                        <a:gd name="T22" fmla="*/ 121 w 123"/>
                        <a:gd name="T23" fmla="*/ 7 h 174"/>
                        <a:gd name="T24" fmla="*/ 123 w 123"/>
                        <a:gd name="T25" fmla="*/ 22 h 174"/>
                        <a:gd name="T26" fmla="*/ 105 w 123"/>
                        <a:gd name="T27" fmla="*/ 47 h 174"/>
                        <a:gd name="T28" fmla="*/ 84 w 123"/>
                        <a:gd name="T29" fmla="*/ 61 h 174"/>
                        <a:gd name="T30" fmla="*/ 86 w 123"/>
                        <a:gd name="T31" fmla="*/ 81 h 174"/>
                        <a:gd name="T32" fmla="*/ 90 w 123"/>
                        <a:gd name="T33" fmla="*/ 104 h 174"/>
                        <a:gd name="T34" fmla="*/ 68 w 123"/>
                        <a:gd name="T35" fmla="*/ 118 h 174"/>
                        <a:gd name="T36" fmla="*/ 59 w 123"/>
                        <a:gd name="T37" fmla="*/ 124 h 174"/>
                        <a:gd name="T38" fmla="*/ 51 w 123"/>
                        <a:gd name="T39" fmla="*/ 138 h 174"/>
                        <a:gd name="T40" fmla="*/ 50 w 123"/>
                        <a:gd name="T41" fmla="*/ 152 h 174"/>
                        <a:gd name="T42" fmla="*/ 48 w 123"/>
                        <a:gd name="T43" fmla="*/ 172 h 17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23"/>
                        <a:gd name="T67" fmla="*/ 0 h 174"/>
                        <a:gd name="T68" fmla="*/ 123 w 123"/>
                        <a:gd name="T69" fmla="*/ 174 h 17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4588" name="Group 34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24592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4593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grpSp>
              <p:nvGrpSpPr>
                <p:cNvPr id="24589" name="Group 37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24590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4591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i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</p:grpSp>
          <p:sp>
            <p:nvSpPr>
              <p:cNvPr id="24586" name="Oval 40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en-US" i="0"/>
              </a:p>
            </p:txBody>
          </p:sp>
        </p:grpSp>
        <p:sp>
          <p:nvSpPr>
            <p:cNvPr id="24583" name="Freeform 41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>
                <a:gd name="T0" fmla="*/ 194 w 446"/>
                <a:gd name="T1" fmla="*/ 93 h 375"/>
                <a:gd name="T2" fmla="*/ 183 w 446"/>
                <a:gd name="T3" fmla="*/ 57 h 375"/>
                <a:gd name="T4" fmla="*/ 164 w 446"/>
                <a:gd name="T5" fmla="*/ 22 h 375"/>
                <a:gd name="T6" fmla="*/ 131 w 446"/>
                <a:gd name="T7" fmla="*/ 0 h 375"/>
                <a:gd name="T8" fmla="*/ 93 w 446"/>
                <a:gd name="T9" fmla="*/ 0 h 375"/>
                <a:gd name="T10" fmla="*/ 54 w 446"/>
                <a:gd name="T11" fmla="*/ 13 h 375"/>
                <a:gd name="T12" fmla="*/ 2 w 446"/>
                <a:gd name="T13" fmla="*/ 57 h 375"/>
                <a:gd name="T14" fmla="*/ 0 w 446"/>
                <a:gd name="T15" fmla="*/ 79 h 375"/>
                <a:gd name="T16" fmla="*/ 16 w 446"/>
                <a:gd name="T17" fmla="*/ 115 h 375"/>
                <a:gd name="T18" fmla="*/ 68 w 446"/>
                <a:gd name="T19" fmla="*/ 159 h 375"/>
                <a:gd name="T20" fmla="*/ 68 w 446"/>
                <a:gd name="T21" fmla="*/ 177 h 375"/>
                <a:gd name="T22" fmla="*/ 46 w 446"/>
                <a:gd name="T23" fmla="*/ 203 h 375"/>
                <a:gd name="T24" fmla="*/ 49 w 446"/>
                <a:gd name="T25" fmla="*/ 225 h 375"/>
                <a:gd name="T26" fmla="*/ 63 w 446"/>
                <a:gd name="T27" fmla="*/ 234 h 375"/>
                <a:gd name="T28" fmla="*/ 80 w 446"/>
                <a:gd name="T29" fmla="*/ 243 h 375"/>
                <a:gd name="T30" fmla="*/ 80 w 446"/>
                <a:gd name="T31" fmla="*/ 265 h 375"/>
                <a:gd name="T32" fmla="*/ 52 w 446"/>
                <a:gd name="T33" fmla="*/ 305 h 375"/>
                <a:gd name="T34" fmla="*/ 54 w 446"/>
                <a:gd name="T35" fmla="*/ 322 h 375"/>
                <a:gd name="T36" fmla="*/ 82 w 446"/>
                <a:gd name="T37" fmla="*/ 344 h 375"/>
                <a:gd name="T38" fmla="*/ 123 w 446"/>
                <a:gd name="T39" fmla="*/ 327 h 375"/>
                <a:gd name="T40" fmla="*/ 142 w 446"/>
                <a:gd name="T41" fmla="*/ 331 h 375"/>
                <a:gd name="T42" fmla="*/ 189 w 446"/>
                <a:gd name="T43" fmla="*/ 340 h 375"/>
                <a:gd name="T44" fmla="*/ 232 w 446"/>
                <a:gd name="T45" fmla="*/ 366 h 375"/>
                <a:gd name="T46" fmla="*/ 259 w 446"/>
                <a:gd name="T47" fmla="*/ 375 h 375"/>
                <a:gd name="T48" fmla="*/ 355 w 446"/>
                <a:gd name="T49" fmla="*/ 356 h 375"/>
                <a:gd name="T50" fmla="*/ 446 w 446"/>
                <a:gd name="T51" fmla="*/ 273 h 375"/>
                <a:gd name="T52" fmla="*/ 408 w 446"/>
                <a:gd name="T53" fmla="*/ 349 h 375"/>
                <a:gd name="T54" fmla="*/ 325 w 446"/>
                <a:gd name="T55" fmla="*/ 364 h 375"/>
                <a:gd name="T56" fmla="*/ 431 w 446"/>
                <a:gd name="T57" fmla="*/ 303 h 375"/>
                <a:gd name="T58" fmla="*/ 393 w 446"/>
                <a:gd name="T59" fmla="*/ 273 h 375"/>
                <a:gd name="T60" fmla="*/ 281 w 446"/>
                <a:gd name="T61" fmla="*/ 260 h 375"/>
                <a:gd name="T62" fmla="*/ 197 w 446"/>
                <a:gd name="T63" fmla="*/ 247 h 375"/>
                <a:gd name="T64" fmla="*/ 153 w 446"/>
                <a:gd name="T65" fmla="*/ 238 h 375"/>
                <a:gd name="T66" fmla="*/ 161 w 446"/>
                <a:gd name="T67" fmla="*/ 221 h 375"/>
                <a:gd name="T68" fmla="*/ 186 w 446"/>
                <a:gd name="T69" fmla="*/ 199 h 375"/>
                <a:gd name="T70" fmla="*/ 180 w 446"/>
                <a:gd name="T71" fmla="*/ 172 h 375"/>
                <a:gd name="T72" fmla="*/ 156 w 446"/>
                <a:gd name="T73" fmla="*/ 146 h 375"/>
                <a:gd name="T74" fmla="*/ 156 w 446"/>
                <a:gd name="T75" fmla="*/ 124 h 375"/>
                <a:gd name="T76" fmla="*/ 169 w 446"/>
                <a:gd name="T77" fmla="*/ 75 h 375"/>
                <a:gd name="T78" fmla="*/ 147 w 446"/>
                <a:gd name="T79" fmla="*/ 167 h 3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46"/>
                <a:gd name="T121" fmla="*/ 0 h 375"/>
                <a:gd name="T122" fmla="*/ 446 w 446"/>
                <a:gd name="T123" fmla="*/ 375 h 37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Freeform 42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>
                <a:gd name="T0" fmla="*/ 88 w 470"/>
                <a:gd name="T1" fmla="*/ 0 h 320"/>
                <a:gd name="T2" fmla="*/ 48 w 470"/>
                <a:gd name="T3" fmla="*/ 9 h 320"/>
                <a:gd name="T4" fmla="*/ 13 w 470"/>
                <a:gd name="T5" fmla="*/ 77 h 320"/>
                <a:gd name="T6" fmla="*/ 0 w 470"/>
                <a:gd name="T7" fmla="*/ 133 h 320"/>
                <a:gd name="T8" fmla="*/ 8 w 470"/>
                <a:gd name="T9" fmla="*/ 133 h 320"/>
                <a:gd name="T10" fmla="*/ 19 w 470"/>
                <a:gd name="T11" fmla="*/ 124 h 320"/>
                <a:gd name="T12" fmla="*/ 31 w 470"/>
                <a:gd name="T13" fmla="*/ 133 h 320"/>
                <a:gd name="T14" fmla="*/ 25 w 470"/>
                <a:gd name="T15" fmla="*/ 152 h 320"/>
                <a:gd name="T16" fmla="*/ 17 w 470"/>
                <a:gd name="T17" fmla="*/ 181 h 320"/>
                <a:gd name="T18" fmla="*/ 23 w 470"/>
                <a:gd name="T19" fmla="*/ 206 h 320"/>
                <a:gd name="T20" fmla="*/ 35 w 470"/>
                <a:gd name="T21" fmla="*/ 200 h 320"/>
                <a:gd name="T22" fmla="*/ 40 w 470"/>
                <a:gd name="T23" fmla="*/ 220 h 320"/>
                <a:gd name="T24" fmla="*/ 35 w 470"/>
                <a:gd name="T25" fmla="*/ 253 h 320"/>
                <a:gd name="T26" fmla="*/ 40 w 470"/>
                <a:gd name="T27" fmla="*/ 301 h 320"/>
                <a:gd name="T28" fmla="*/ 48 w 470"/>
                <a:gd name="T29" fmla="*/ 320 h 320"/>
                <a:gd name="T30" fmla="*/ 65 w 470"/>
                <a:gd name="T31" fmla="*/ 320 h 320"/>
                <a:gd name="T32" fmla="*/ 88 w 470"/>
                <a:gd name="T33" fmla="*/ 306 h 320"/>
                <a:gd name="T34" fmla="*/ 103 w 470"/>
                <a:gd name="T35" fmla="*/ 301 h 320"/>
                <a:gd name="T36" fmla="*/ 111 w 470"/>
                <a:gd name="T37" fmla="*/ 291 h 320"/>
                <a:gd name="T38" fmla="*/ 132 w 470"/>
                <a:gd name="T39" fmla="*/ 282 h 320"/>
                <a:gd name="T40" fmla="*/ 178 w 470"/>
                <a:gd name="T41" fmla="*/ 291 h 320"/>
                <a:gd name="T42" fmla="*/ 195 w 470"/>
                <a:gd name="T43" fmla="*/ 301 h 320"/>
                <a:gd name="T44" fmla="*/ 204 w 470"/>
                <a:gd name="T45" fmla="*/ 277 h 320"/>
                <a:gd name="T46" fmla="*/ 394 w 470"/>
                <a:gd name="T47" fmla="*/ 264 h 320"/>
                <a:gd name="T48" fmla="*/ 470 w 470"/>
                <a:gd name="T49" fmla="*/ 219 h 320"/>
                <a:gd name="T50" fmla="*/ 341 w 470"/>
                <a:gd name="T51" fmla="*/ 205 h 320"/>
                <a:gd name="T52" fmla="*/ 265 w 470"/>
                <a:gd name="T53" fmla="*/ 205 h 320"/>
                <a:gd name="T54" fmla="*/ 197 w 470"/>
                <a:gd name="T55" fmla="*/ 205 h 320"/>
                <a:gd name="T56" fmla="*/ 181 w 470"/>
                <a:gd name="T57" fmla="*/ 177 h 320"/>
                <a:gd name="T58" fmla="*/ 135 w 470"/>
                <a:gd name="T59" fmla="*/ 177 h 320"/>
                <a:gd name="T60" fmla="*/ 120 w 470"/>
                <a:gd name="T61" fmla="*/ 172 h 320"/>
                <a:gd name="T62" fmla="*/ 101 w 470"/>
                <a:gd name="T63" fmla="*/ 162 h 320"/>
                <a:gd name="T64" fmla="*/ 94 w 470"/>
                <a:gd name="T65" fmla="*/ 143 h 320"/>
                <a:gd name="T66" fmla="*/ 97 w 470"/>
                <a:gd name="T67" fmla="*/ 124 h 320"/>
                <a:gd name="T68" fmla="*/ 93 w 470"/>
                <a:gd name="T69" fmla="*/ 106 h 320"/>
                <a:gd name="T70" fmla="*/ 84 w 470"/>
                <a:gd name="T71" fmla="*/ 91 h 320"/>
                <a:gd name="T72" fmla="*/ 90 w 470"/>
                <a:gd name="T73" fmla="*/ 67 h 320"/>
                <a:gd name="T74" fmla="*/ 107 w 470"/>
                <a:gd name="T75" fmla="*/ 52 h 320"/>
                <a:gd name="T76" fmla="*/ 105 w 470"/>
                <a:gd name="T77" fmla="*/ 29 h 320"/>
                <a:gd name="T78" fmla="*/ 88 w 470"/>
                <a:gd name="T79" fmla="*/ 0 h 32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70"/>
                <a:gd name="T121" fmla="*/ 0 h 320"/>
                <a:gd name="T122" fmla="*/ 470 w 470"/>
                <a:gd name="T123" fmla="*/ 320 h 32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1" name="Rectangle 43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Together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1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1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MCj0429837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" y="990600"/>
            <a:ext cx="2590800" cy="198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3459" name="AutoShape 3"/>
          <p:cNvSpPr>
            <a:spLocks noChangeArrowheads="1"/>
          </p:cNvSpPr>
          <p:nvPr/>
        </p:nvSpPr>
        <p:spPr bwMode="auto">
          <a:xfrm>
            <a:off x="2590800" y="914400"/>
            <a:ext cx="5791200" cy="1981200"/>
          </a:xfrm>
          <a:prstGeom prst="wedgeRoundRectCallout">
            <a:avLst>
              <a:gd name="adj1" fmla="val -73347"/>
              <a:gd name="adj2" fmla="val 26991"/>
              <a:gd name="adj3" fmla="val 16667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CA" altLang="en-US" sz="2800" i="0"/>
              <a:t>We have 27 TA hours.</a:t>
            </a:r>
            <a:br>
              <a:rPr lang="en-CA" altLang="en-US" sz="2800" i="0"/>
            </a:br>
            <a:r>
              <a:rPr lang="en-CA" altLang="en-US" sz="2800" i="0"/>
              <a:t>These will primarily be for marking.</a:t>
            </a:r>
            <a:br>
              <a:rPr lang="en-CA" altLang="en-US" sz="2800" i="0"/>
            </a:br>
            <a:r>
              <a:rPr lang="en-CA" altLang="en-US" sz="2800" i="0"/>
              <a:t>But he may have some extra time for talking to you.</a:t>
            </a:r>
            <a:endParaRPr lang="en-US" altLang="en-US" sz="2800" i="0"/>
          </a:p>
        </p:txBody>
      </p:sp>
      <p:sp>
        <p:nvSpPr>
          <p:cNvPr id="25604" name="Rectangle 29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Together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3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3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5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8600" y="2514600"/>
            <a:ext cx="8915400" cy="1143000"/>
          </a:xfrm>
        </p:spPr>
        <p:txBody>
          <a:bodyPr/>
          <a:lstStyle/>
          <a:p>
            <a:pPr eaLnBrk="1" hangingPunct="1"/>
            <a:r>
              <a:rPr lang="en-US" altLang="en-US" sz="6000" smtClean="0"/>
              <a:t>Useful Learning Techniques</a:t>
            </a:r>
            <a:endParaRPr lang="en-CA" altLang="en-US" sz="6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Read Ahead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CA" altLang="en-US" smtClean="0"/>
              <a:t>You are expected to read the lecture notes</a:t>
            </a:r>
            <a:r>
              <a:rPr lang="en-US" altLang="en-US" smtClean="0"/>
              <a:t> </a:t>
            </a:r>
            <a:r>
              <a:rPr lang="en-CA" altLang="en-US" b="1" smtClean="0"/>
              <a:t>before</a:t>
            </a:r>
            <a:r>
              <a:rPr lang="en-US" altLang="en-US" smtClean="0"/>
              <a:t> t</a:t>
            </a:r>
            <a:r>
              <a:rPr lang="en-CA" altLang="en-US" smtClean="0"/>
              <a:t>he lecture</a:t>
            </a:r>
            <a:r>
              <a:rPr lang="en-US" altLang="en-US" smtClean="0"/>
              <a:t>.</a:t>
            </a:r>
          </a:p>
          <a:p>
            <a:pPr eaLnBrk="1" hangingPunct="1">
              <a:buFontTx/>
              <a:buNone/>
            </a:pPr>
            <a:r>
              <a:rPr lang="en-CA" altLang="en-US" smtClean="0"/>
              <a:t>This will facilitate more productive discussion</a:t>
            </a:r>
            <a:r>
              <a:rPr lang="en-US" altLang="en-US" smtClean="0"/>
              <a:t> </a:t>
            </a:r>
            <a:r>
              <a:rPr lang="en-CA" altLang="en-US" smtClean="0"/>
              <a:t>during</a:t>
            </a:r>
            <a:r>
              <a:rPr lang="en-US" altLang="en-US" smtClean="0"/>
              <a:t> </a:t>
            </a:r>
            <a:r>
              <a:rPr lang="en-CA" altLang="en-US" smtClean="0"/>
              <a:t>class.</a:t>
            </a:r>
          </a:p>
        </p:txBody>
      </p:sp>
      <p:pic>
        <p:nvPicPr>
          <p:cNvPr id="27652" name="Picture 4" descr="j015388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886200"/>
            <a:ext cx="2716213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500063" y="4648200"/>
            <a:ext cx="23193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200" i="0"/>
              <a:t>Like in an </a:t>
            </a:r>
            <a:br>
              <a:rPr lang="en-US" altLang="en-US" sz="3200" i="0"/>
            </a:br>
            <a:r>
              <a:rPr lang="en-US" altLang="en-US" sz="3200" i="0"/>
              <a:t>English class</a:t>
            </a:r>
          </a:p>
        </p:txBody>
      </p:sp>
      <p:sp>
        <p:nvSpPr>
          <p:cNvPr id="105480" name="Text Box 8"/>
          <p:cNvSpPr txBox="1">
            <a:spLocks noChangeArrowheads="1"/>
          </p:cNvSpPr>
          <p:nvPr/>
        </p:nvSpPr>
        <p:spPr bwMode="auto">
          <a:xfrm>
            <a:off x="6183313" y="4267200"/>
            <a:ext cx="2274887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200" i="0"/>
              <a:t>Also please </a:t>
            </a:r>
            <a:br>
              <a:rPr lang="en-US" altLang="en-US" sz="3200" i="0"/>
            </a:br>
            <a:r>
              <a:rPr lang="en-US" altLang="en-US" sz="3200" i="0"/>
              <a:t>proof read</a:t>
            </a:r>
            <a:br>
              <a:rPr lang="en-US" altLang="en-US" sz="3200" i="0"/>
            </a:br>
            <a:r>
              <a:rPr lang="en-US" altLang="en-US" sz="3200" i="0"/>
              <a:t>assignments </a:t>
            </a:r>
            <a:br>
              <a:rPr lang="en-US" altLang="en-US" sz="3200" i="0"/>
            </a:br>
            <a:r>
              <a:rPr lang="en-US" altLang="en-US" sz="3200" i="0"/>
              <a:t>&amp; tests.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/>
      <p:bldP spid="10548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Explaining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114800" cy="4114800"/>
          </a:xfrm>
        </p:spPr>
        <p:txBody>
          <a:bodyPr/>
          <a:lstStyle/>
          <a:p>
            <a:pPr eaLnBrk="1" hangingPunct="1"/>
            <a:r>
              <a:rPr lang="en-CA" altLang="en-US" smtClean="0"/>
              <a:t>We are going to test you on your</a:t>
            </a:r>
            <a:r>
              <a:rPr lang="en-US" altLang="en-US" smtClean="0"/>
              <a:t> </a:t>
            </a:r>
            <a:r>
              <a:rPr lang="en-CA" altLang="en-US" smtClean="0"/>
              <a:t>ability to explain the material. </a:t>
            </a:r>
            <a:endParaRPr lang="en-US" altLang="en-US" smtClean="0"/>
          </a:p>
          <a:p>
            <a:pPr eaLnBrk="1" hangingPunct="1"/>
            <a:r>
              <a:rPr lang="en-CA" altLang="en-US" smtClean="0"/>
              <a:t>Hence, the best way of studying is to explain the material over and over again out loud to</a:t>
            </a:r>
            <a:r>
              <a:rPr lang="en-US" altLang="en-US" smtClean="0"/>
              <a:t> </a:t>
            </a:r>
            <a:r>
              <a:rPr lang="en-CA" altLang="en-US" smtClean="0"/>
              <a:t>yourself, to each other, and to your stuffed bear.</a:t>
            </a:r>
          </a:p>
          <a:p>
            <a:pPr eaLnBrk="1" hangingPunct="1"/>
            <a:endParaRPr lang="en-CA" altLang="en-US" smtClean="0"/>
          </a:p>
        </p:txBody>
      </p:sp>
      <p:pic>
        <p:nvPicPr>
          <p:cNvPr id="28676" name="Picture 3" descr="christPoo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825" y="2514600"/>
            <a:ext cx="3889375" cy="365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Day </a:t>
            </a:r>
            <a:r>
              <a:rPr lang="en-CA" altLang="en-US" smtClean="0"/>
              <a:t>Dream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905000"/>
            <a:ext cx="4572000" cy="1752600"/>
          </a:xfrm>
        </p:spPr>
        <p:txBody>
          <a:bodyPr/>
          <a:lstStyle/>
          <a:p>
            <a:pPr eaLnBrk="1" hangingPunct="1"/>
            <a:r>
              <a:rPr lang="en-CA" altLang="en-US" smtClean="0"/>
              <a:t>Mathematics is not all linear thinking. 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 Allow</a:t>
            </a:r>
            <a:r>
              <a:rPr lang="en-CA" altLang="en-US" smtClean="0"/>
              <a:t> the essence of the</a:t>
            </a:r>
            <a:r>
              <a:rPr lang="en-US" altLang="en-US" smtClean="0"/>
              <a:t> m</a:t>
            </a:r>
            <a:r>
              <a:rPr lang="en-CA" altLang="en-US" smtClean="0"/>
              <a:t>aterial</a:t>
            </a:r>
            <a:r>
              <a:rPr lang="en-US" altLang="en-US" smtClean="0"/>
              <a:t> </a:t>
            </a:r>
            <a:r>
              <a:rPr lang="en-CA" altLang="en-US" smtClean="0"/>
              <a:t>to seep</a:t>
            </a:r>
            <a:r>
              <a:rPr lang="en-US" altLang="en-US" smtClean="0"/>
              <a:t> </a:t>
            </a:r>
            <a:r>
              <a:rPr lang="en-CA" altLang="en-US" smtClean="0"/>
              <a:t>into your subconscious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 Pursue ideas that </a:t>
            </a:r>
            <a:r>
              <a:rPr lang="en-CA" altLang="en-US" smtClean="0"/>
              <a:t>percolate up</a:t>
            </a:r>
            <a:r>
              <a:rPr lang="en-US" altLang="en-US" smtClean="0"/>
              <a:t> and </a:t>
            </a:r>
            <a:r>
              <a:rPr lang="en-CA" altLang="en-US" smtClean="0"/>
              <a:t>flashes of inspiration</a:t>
            </a:r>
            <a:r>
              <a:rPr lang="en-US" altLang="en-US" smtClean="0"/>
              <a:t> that appear.</a:t>
            </a:r>
            <a:endParaRPr lang="en-CA" altLang="en-US" smtClean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935163" y="152400"/>
            <a:ext cx="55689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3200" i="0"/>
              <a:t>W</a:t>
            </a:r>
            <a:r>
              <a:rPr lang="en-CA" altLang="en-US" sz="3200" i="0"/>
              <a:t>hile going along with your day</a:t>
            </a:r>
          </a:p>
        </p:txBody>
      </p:sp>
      <p:pic>
        <p:nvPicPr>
          <p:cNvPr id="29701" name="Picture 6" descr="solitu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600" y="1752600"/>
            <a:ext cx="4013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Be Creative</a:t>
            </a:r>
            <a:endParaRPr lang="en-CA" alt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828800"/>
            <a:ext cx="8229600" cy="17526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CA" altLang="en-US" smtClean="0"/>
              <a:t>Ask questions. </a:t>
            </a:r>
            <a:endParaRPr lang="en-US" altLang="en-US" smtClean="0"/>
          </a:p>
          <a:p>
            <a:pPr algn="l" eaLnBrk="1" hangingPunct="1">
              <a:buFontTx/>
              <a:buChar char="•"/>
            </a:pPr>
            <a:r>
              <a:rPr lang="en-US" altLang="en-US" smtClean="0"/>
              <a:t> </a:t>
            </a:r>
            <a:r>
              <a:rPr lang="en-CA" altLang="en-US" smtClean="0"/>
              <a:t>Why is it done this way and not that</a:t>
            </a:r>
            <a:r>
              <a:rPr lang="en-US" altLang="en-US" smtClean="0"/>
              <a:t> </a:t>
            </a:r>
            <a:r>
              <a:rPr lang="en-CA" altLang="en-US" smtClean="0"/>
              <a:t>way? </a:t>
            </a:r>
            <a:endParaRPr lang="en-US" altLang="en-US" smtClean="0"/>
          </a:p>
          <a:p>
            <a:pPr algn="l" eaLnBrk="1" hangingPunct="1"/>
            <a:endParaRPr lang="en-CA" altLang="en-US" smtClean="0"/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338" y="3252788"/>
            <a:ext cx="5532437" cy="337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4"/>
          <p:cNvSpPr>
            <a:spLocks noChangeArrowheads="1"/>
          </p:cNvSpPr>
          <p:nvPr/>
        </p:nvSpPr>
        <p:spPr bwMode="auto">
          <a:xfrm>
            <a:off x="685800" y="-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Course Material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1119188" y="6248400"/>
            <a:ext cx="5899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i="0"/>
              <a:t>www.cse.yorku.ca\~jeff\courses\4111\syllabus</a:t>
            </a:r>
          </a:p>
        </p:txBody>
      </p:sp>
      <p:pic>
        <p:nvPicPr>
          <p:cNvPr id="1566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38200"/>
            <a:ext cx="7620000" cy="547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reeform 2"/>
          <p:cNvSpPr>
            <a:spLocks/>
          </p:cNvSpPr>
          <p:nvPr/>
        </p:nvSpPr>
        <p:spPr bwMode="auto">
          <a:xfrm>
            <a:off x="6303963" y="3549650"/>
            <a:ext cx="981075" cy="1600200"/>
          </a:xfrm>
          <a:custGeom>
            <a:avLst/>
            <a:gdLst>
              <a:gd name="T0" fmla="*/ 2147483647 w 618"/>
              <a:gd name="T1" fmla="*/ 0 h 1008"/>
              <a:gd name="T2" fmla="*/ 2147483647 w 618"/>
              <a:gd name="T3" fmla="*/ 0 h 1008"/>
              <a:gd name="T4" fmla="*/ 2147483647 w 618"/>
              <a:gd name="T5" fmla="*/ 2147483647 h 1008"/>
              <a:gd name="T6" fmla="*/ 2147483647 w 618"/>
              <a:gd name="T7" fmla="*/ 2147483647 h 1008"/>
              <a:gd name="T8" fmla="*/ 2147483647 w 618"/>
              <a:gd name="T9" fmla="*/ 2147483647 h 1008"/>
              <a:gd name="T10" fmla="*/ 2147483647 w 618"/>
              <a:gd name="T11" fmla="*/ 2147483647 h 1008"/>
              <a:gd name="T12" fmla="*/ 2147483647 w 618"/>
              <a:gd name="T13" fmla="*/ 2147483647 h 1008"/>
              <a:gd name="T14" fmla="*/ 2147483647 w 618"/>
              <a:gd name="T15" fmla="*/ 2147483647 h 1008"/>
              <a:gd name="T16" fmla="*/ 2147483647 w 618"/>
              <a:gd name="T17" fmla="*/ 2147483647 h 1008"/>
              <a:gd name="T18" fmla="*/ 2147483647 w 618"/>
              <a:gd name="T19" fmla="*/ 2147483647 h 1008"/>
              <a:gd name="T20" fmla="*/ 2147483647 w 618"/>
              <a:gd name="T21" fmla="*/ 2147483647 h 1008"/>
              <a:gd name="T22" fmla="*/ 2147483647 w 618"/>
              <a:gd name="T23" fmla="*/ 2147483647 h 1008"/>
              <a:gd name="T24" fmla="*/ 2147483647 w 618"/>
              <a:gd name="T25" fmla="*/ 2147483647 h 1008"/>
              <a:gd name="T26" fmla="*/ 2147483647 w 618"/>
              <a:gd name="T27" fmla="*/ 2147483647 h 1008"/>
              <a:gd name="T28" fmla="*/ 2147483647 w 618"/>
              <a:gd name="T29" fmla="*/ 2147483647 h 1008"/>
              <a:gd name="T30" fmla="*/ 2147483647 w 618"/>
              <a:gd name="T31" fmla="*/ 2147483647 h 1008"/>
              <a:gd name="T32" fmla="*/ 2147483647 w 618"/>
              <a:gd name="T33" fmla="*/ 2147483647 h 1008"/>
              <a:gd name="T34" fmla="*/ 2147483647 w 618"/>
              <a:gd name="T35" fmla="*/ 2147483647 h 1008"/>
              <a:gd name="T36" fmla="*/ 0 w 618"/>
              <a:gd name="T37" fmla="*/ 2147483647 h 1008"/>
              <a:gd name="T38" fmla="*/ 0 w 618"/>
              <a:gd name="T39" fmla="*/ 2147483647 h 1008"/>
              <a:gd name="T40" fmla="*/ 2147483647 w 618"/>
              <a:gd name="T41" fmla="*/ 2147483647 h 1008"/>
              <a:gd name="T42" fmla="*/ 2147483647 w 618"/>
              <a:gd name="T43" fmla="*/ 2147483647 h 1008"/>
              <a:gd name="T44" fmla="*/ 2147483647 w 618"/>
              <a:gd name="T45" fmla="*/ 0 h 1008"/>
              <a:gd name="T46" fmla="*/ 2147483647 w 618"/>
              <a:gd name="T47" fmla="*/ 0 h 100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18"/>
              <a:gd name="T73" fmla="*/ 0 h 1008"/>
              <a:gd name="T74" fmla="*/ 618 w 618"/>
              <a:gd name="T75" fmla="*/ 1008 h 100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18" h="1008">
                <a:moveTo>
                  <a:pt x="236" y="0"/>
                </a:moveTo>
                <a:lnTo>
                  <a:pt x="329" y="0"/>
                </a:lnTo>
                <a:lnTo>
                  <a:pt x="443" y="17"/>
                </a:lnTo>
                <a:lnTo>
                  <a:pt x="504" y="70"/>
                </a:lnTo>
                <a:lnTo>
                  <a:pt x="566" y="169"/>
                </a:lnTo>
                <a:lnTo>
                  <a:pt x="597" y="241"/>
                </a:lnTo>
                <a:lnTo>
                  <a:pt x="618" y="329"/>
                </a:lnTo>
                <a:lnTo>
                  <a:pt x="618" y="437"/>
                </a:lnTo>
                <a:lnTo>
                  <a:pt x="607" y="544"/>
                </a:lnTo>
                <a:lnTo>
                  <a:pt x="597" y="659"/>
                </a:lnTo>
                <a:lnTo>
                  <a:pt x="555" y="802"/>
                </a:lnTo>
                <a:lnTo>
                  <a:pt x="504" y="900"/>
                </a:lnTo>
                <a:lnTo>
                  <a:pt x="412" y="980"/>
                </a:lnTo>
                <a:lnTo>
                  <a:pt x="309" y="1008"/>
                </a:lnTo>
                <a:lnTo>
                  <a:pt x="195" y="980"/>
                </a:lnTo>
                <a:lnTo>
                  <a:pt x="124" y="856"/>
                </a:lnTo>
                <a:lnTo>
                  <a:pt x="71" y="740"/>
                </a:lnTo>
                <a:lnTo>
                  <a:pt x="40" y="606"/>
                </a:lnTo>
                <a:lnTo>
                  <a:pt x="0" y="481"/>
                </a:lnTo>
                <a:lnTo>
                  <a:pt x="0" y="312"/>
                </a:lnTo>
                <a:lnTo>
                  <a:pt x="31" y="195"/>
                </a:lnTo>
                <a:lnTo>
                  <a:pt x="71" y="107"/>
                </a:lnTo>
                <a:lnTo>
                  <a:pt x="124" y="0"/>
                </a:lnTo>
                <a:lnTo>
                  <a:pt x="23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3"/>
          <p:cNvSpPr>
            <a:spLocks/>
          </p:cNvSpPr>
          <p:nvPr/>
        </p:nvSpPr>
        <p:spPr bwMode="auto">
          <a:xfrm>
            <a:off x="6238875" y="2366963"/>
            <a:ext cx="906463" cy="1106487"/>
          </a:xfrm>
          <a:custGeom>
            <a:avLst/>
            <a:gdLst>
              <a:gd name="T0" fmla="*/ 2147483647 w 571"/>
              <a:gd name="T1" fmla="*/ 0 h 697"/>
              <a:gd name="T2" fmla="*/ 2147483647 w 571"/>
              <a:gd name="T3" fmla="*/ 2147483647 h 697"/>
              <a:gd name="T4" fmla="*/ 2147483647 w 571"/>
              <a:gd name="T5" fmla="*/ 2147483647 h 697"/>
              <a:gd name="T6" fmla="*/ 2147483647 w 571"/>
              <a:gd name="T7" fmla="*/ 2147483647 h 697"/>
              <a:gd name="T8" fmla="*/ 2147483647 w 571"/>
              <a:gd name="T9" fmla="*/ 2147483647 h 697"/>
              <a:gd name="T10" fmla="*/ 2147483647 w 571"/>
              <a:gd name="T11" fmla="*/ 2147483647 h 697"/>
              <a:gd name="T12" fmla="*/ 2147483647 w 571"/>
              <a:gd name="T13" fmla="*/ 2147483647 h 697"/>
              <a:gd name="T14" fmla="*/ 2147483647 w 571"/>
              <a:gd name="T15" fmla="*/ 2147483647 h 697"/>
              <a:gd name="T16" fmla="*/ 2147483647 w 571"/>
              <a:gd name="T17" fmla="*/ 2147483647 h 697"/>
              <a:gd name="T18" fmla="*/ 2147483647 w 571"/>
              <a:gd name="T19" fmla="*/ 2147483647 h 697"/>
              <a:gd name="T20" fmla="*/ 2147483647 w 571"/>
              <a:gd name="T21" fmla="*/ 2147483647 h 697"/>
              <a:gd name="T22" fmla="*/ 2147483647 w 571"/>
              <a:gd name="T23" fmla="*/ 2147483647 h 697"/>
              <a:gd name="T24" fmla="*/ 2147483647 w 571"/>
              <a:gd name="T25" fmla="*/ 2147483647 h 697"/>
              <a:gd name="T26" fmla="*/ 2147483647 w 571"/>
              <a:gd name="T27" fmla="*/ 2147483647 h 697"/>
              <a:gd name="T28" fmla="*/ 2147483647 w 571"/>
              <a:gd name="T29" fmla="*/ 2147483647 h 697"/>
              <a:gd name="T30" fmla="*/ 2147483647 w 571"/>
              <a:gd name="T31" fmla="*/ 2147483647 h 697"/>
              <a:gd name="T32" fmla="*/ 0 w 571"/>
              <a:gd name="T33" fmla="*/ 2147483647 h 697"/>
              <a:gd name="T34" fmla="*/ 2147483647 w 571"/>
              <a:gd name="T35" fmla="*/ 2147483647 h 697"/>
              <a:gd name="T36" fmla="*/ 2147483647 w 571"/>
              <a:gd name="T37" fmla="*/ 2147483647 h 697"/>
              <a:gd name="T38" fmla="*/ 2147483647 w 571"/>
              <a:gd name="T39" fmla="*/ 2147483647 h 697"/>
              <a:gd name="T40" fmla="*/ 2147483647 w 571"/>
              <a:gd name="T41" fmla="*/ 2147483647 h 697"/>
              <a:gd name="T42" fmla="*/ 2147483647 w 571"/>
              <a:gd name="T43" fmla="*/ 2147483647 h 697"/>
              <a:gd name="T44" fmla="*/ 2147483647 w 571"/>
              <a:gd name="T45" fmla="*/ 2147483647 h 697"/>
              <a:gd name="T46" fmla="*/ 2147483647 w 571"/>
              <a:gd name="T47" fmla="*/ 2147483647 h 697"/>
              <a:gd name="T48" fmla="*/ 2147483647 w 571"/>
              <a:gd name="T49" fmla="*/ 0 h 69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71"/>
              <a:gd name="T76" fmla="*/ 0 h 697"/>
              <a:gd name="T77" fmla="*/ 571 w 571"/>
              <a:gd name="T78" fmla="*/ 697 h 697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71" h="697">
                <a:moveTo>
                  <a:pt x="331" y="0"/>
                </a:moveTo>
                <a:lnTo>
                  <a:pt x="405" y="9"/>
                </a:lnTo>
                <a:lnTo>
                  <a:pt x="479" y="45"/>
                </a:lnTo>
                <a:lnTo>
                  <a:pt x="525" y="99"/>
                </a:lnTo>
                <a:lnTo>
                  <a:pt x="562" y="178"/>
                </a:lnTo>
                <a:lnTo>
                  <a:pt x="571" y="314"/>
                </a:lnTo>
                <a:lnTo>
                  <a:pt x="544" y="448"/>
                </a:lnTo>
                <a:lnTo>
                  <a:pt x="497" y="545"/>
                </a:lnTo>
                <a:lnTo>
                  <a:pt x="433" y="626"/>
                </a:lnTo>
                <a:lnTo>
                  <a:pt x="368" y="679"/>
                </a:lnTo>
                <a:lnTo>
                  <a:pt x="294" y="697"/>
                </a:lnTo>
                <a:lnTo>
                  <a:pt x="220" y="688"/>
                </a:lnTo>
                <a:lnTo>
                  <a:pt x="183" y="644"/>
                </a:lnTo>
                <a:lnTo>
                  <a:pt x="128" y="572"/>
                </a:lnTo>
                <a:lnTo>
                  <a:pt x="109" y="438"/>
                </a:lnTo>
                <a:lnTo>
                  <a:pt x="114" y="393"/>
                </a:lnTo>
                <a:lnTo>
                  <a:pt x="0" y="371"/>
                </a:lnTo>
                <a:lnTo>
                  <a:pt x="3" y="327"/>
                </a:lnTo>
                <a:lnTo>
                  <a:pt x="114" y="331"/>
                </a:lnTo>
                <a:lnTo>
                  <a:pt x="123" y="281"/>
                </a:lnTo>
                <a:lnTo>
                  <a:pt x="151" y="210"/>
                </a:lnTo>
                <a:lnTo>
                  <a:pt x="183" y="143"/>
                </a:lnTo>
                <a:lnTo>
                  <a:pt x="239" y="54"/>
                </a:lnTo>
                <a:lnTo>
                  <a:pt x="294" y="19"/>
                </a:lnTo>
                <a:lnTo>
                  <a:pt x="3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Freeform 4"/>
          <p:cNvSpPr>
            <a:spLocks/>
          </p:cNvSpPr>
          <p:nvPr/>
        </p:nvSpPr>
        <p:spPr bwMode="auto">
          <a:xfrm>
            <a:off x="6959600" y="4922838"/>
            <a:ext cx="754063" cy="1838325"/>
          </a:xfrm>
          <a:custGeom>
            <a:avLst/>
            <a:gdLst>
              <a:gd name="T0" fmla="*/ 2147483647 w 475"/>
              <a:gd name="T1" fmla="*/ 2147483647 h 1158"/>
              <a:gd name="T2" fmla="*/ 2147483647 w 475"/>
              <a:gd name="T3" fmla="*/ 2147483647 h 1158"/>
              <a:gd name="T4" fmla="*/ 2147483647 w 475"/>
              <a:gd name="T5" fmla="*/ 0 h 1158"/>
              <a:gd name="T6" fmla="*/ 2147483647 w 475"/>
              <a:gd name="T7" fmla="*/ 0 h 1158"/>
              <a:gd name="T8" fmla="*/ 2147483647 w 475"/>
              <a:gd name="T9" fmla="*/ 2147483647 h 1158"/>
              <a:gd name="T10" fmla="*/ 2147483647 w 475"/>
              <a:gd name="T11" fmla="*/ 2147483647 h 1158"/>
              <a:gd name="T12" fmla="*/ 2147483647 w 475"/>
              <a:gd name="T13" fmla="*/ 2147483647 h 1158"/>
              <a:gd name="T14" fmla="*/ 2147483647 w 475"/>
              <a:gd name="T15" fmla="*/ 2147483647 h 1158"/>
              <a:gd name="T16" fmla="*/ 2147483647 w 475"/>
              <a:gd name="T17" fmla="*/ 2147483647 h 1158"/>
              <a:gd name="T18" fmla="*/ 2147483647 w 475"/>
              <a:gd name="T19" fmla="*/ 2147483647 h 1158"/>
              <a:gd name="T20" fmla="*/ 2147483647 w 475"/>
              <a:gd name="T21" fmla="*/ 2147483647 h 1158"/>
              <a:gd name="T22" fmla="*/ 2147483647 w 475"/>
              <a:gd name="T23" fmla="*/ 2147483647 h 1158"/>
              <a:gd name="T24" fmla="*/ 2147483647 w 475"/>
              <a:gd name="T25" fmla="*/ 2147483647 h 1158"/>
              <a:gd name="T26" fmla="*/ 2147483647 w 475"/>
              <a:gd name="T27" fmla="*/ 2147483647 h 1158"/>
              <a:gd name="T28" fmla="*/ 2147483647 w 475"/>
              <a:gd name="T29" fmla="*/ 2147483647 h 1158"/>
              <a:gd name="T30" fmla="*/ 2147483647 w 475"/>
              <a:gd name="T31" fmla="*/ 2147483647 h 1158"/>
              <a:gd name="T32" fmla="*/ 2147483647 w 475"/>
              <a:gd name="T33" fmla="*/ 2147483647 h 1158"/>
              <a:gd name="T34" fmla="*/ 2147483647 w 475"/>
              <a:gd name="T35" fmla="*/ 2147483647 h 1158"/>
              <a:gd name="T36" fmla="*/ 2147483647 w 475"/>
              <a:gd name="T37" fmla="*/ 2147483647 h 1158"/>
              <a:gd name="T38" fmla="*/ 2147483647 w 475"/>
              <a:gd name="T39" fmla="*/ 2147483647 h 1158"/>
              <a:gd name="T40" fmla="*/ 2147483647 w 475"/>
              <a:gd name="T41" fmla="*/ 2147483647 h 1158"/>
              <a:gd name="T42" fmla="*/ 2147483647 w 475"/>
              <a:gd name="T43" fmla="*/ 2147483647 h 1158"/>
              <a:gd name="T44" fmla="*/ 2147483647 w 475"/>
              <a:gd name="T45" fmla="*/ 2147483647 h 1158"/>
              <a:gd name="T46" fmla="*/ 2147483647 w 475"/>
              <a:gd name="T47" fmla="*/ 2147483647 h 1158"/>
              <a:gd name="T48" fmla="*/ 0 w 475"/>
              <a:gd name="T49" fmla="*/ 2147483647 h 1158"/>
              <a:gd name="T50" fmla="*/ 0 w 475"/>
              <a:gd name="T51" fmla="*/ 2147483647 h 1158"/>
              <a:gd name="T52" fmla="*/ 2147483647 w 475"/>
              <a:gd name="T53" fmla="*/ 2147483647 h 1158"/>
              <a:gd name="T54" fmla="*/ 2147483647 w 475"/>
              <a:gd name="T55" fmla="*/ 2147483647 h 1158"/>
              <a:gd name="T56" fmla="*/ 2147483647 w 475"/>
              <a:gd name="T57" fmla="*/ 2147483647 h 1158"/>
              <a:gd name="T58" fmla="*/ 2147483647 w 475"/>
              <a:gd name="T59" fmla="*/ 2147483647 h 1158"/>
              <a:gd name="T60" fmla="*/ 2147483647 w 475"/>
              <a:gd name="T61" fmla="*/ 2147483647 h 1158"/>
              <a:gd name="T62" fmla="*/ 2147483647 w 475"/>
              <a:gd name="T63" fmla="*/ 2147483647 h 1158"/>
              <a:gd name="T64" fmla="*/ 2147483647 w 475"/>
              <a:gd name="T65" fmla="*/ 2147483647 h 1158"/>
              <a:gd name="T66" fmla="*/ 2147483647 w 475"/>
              <a:gd name="T67" fmla="*/ 2147483647 h 1158"/>
              <a:gd name="T68" fmla="*/ 2147483647 w 475"/>
              <a:gd name="T69" fmla="*/ 2147483647 h 1158"/>
              <a:gd name="T70" fmla="*/ 2147483647 w 475"/>
              <a:gd name="T71" fmla="*/ 2147483647 h 115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75"/>
              <a:gd name="T109" fmla="*/ 0 h 1158"/>
              <a:gd name="T110" fmla="*/ 475 w 475"/>
              <a:gd name="T111" fmla="*/ 1158 h 115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75" h="1158">
                <a:moveTo>
                  <a:pt x="88" y="134"/>
                </a:moveTo>
                <a:lnTo>
                  <a:pt x="26" y="57"/>
                </a:lnTo>
                <a:lnTo>
                  <a:pt x="46" y="0"/>
                </a:lnTo>
                <a:lnTo>
                  <a:pt x="108" y="0"/>
                </a:lnTo>
                <a:lnTo>
                  <a:pt x="181" y="62"/>
                </a:lnTo>
                <a:lnTo>
                  <a:pt x="273" y="191"/>
                </a:lnTo>
                <a:lnTo>
                  <a:pt x="325" y="314"/>
                </a:lnTo>
                <a:lnTo>
                  <a:pt x="372" y="433"/>
                </a:lnTo>
                <a:lnTo>
                  <a:pt x="387" y="542"/>
                </a:lnTo>
                <a:lnTo>
                  <a:pt x="382" y="599"/>
                </a:lnTo>
                <a:lnTo>
                  <a:pt x="336" y="669"/>
                </a:lnTo>
                <a:lnTo>
                  <a:pt x="258" y="859"/>
                </a:lnTo>
                <a:lnTo>
                  <a:pt x="170" y="968"/>
                </a:lnTo>
                <a:lnTo>
                  <a:pt x="150" y="1016"/>
                </a:lnTo>
                <a:lnTo>
                  <a:pt x="233" y="1025"/>
                </a:lnTo>
                <a:lnTo>
                  <a:pt x="341" y="1025"/>
                </a:lnTo>
                <a:lnTo>
                  <a:pt x="475" y="1068"/>
                </a:lnTo>
                <a:lnTo>
                  <a:pt x="464" y="1102"/>
                </a:lnTo>
                <a:lnTo>
                  <a:pt x="444" y="1140"/>
                </a:lnTo>
                <a:lnTo>
                  <a:pt x="402" y="1158"/>
                </a:lnTo>
                <a:lnTo>
                  <a:pt x="321" y="1131"/>
                </a:lnTo>
                <a:lnTo>
                  <a:pt x="233" y="1088"/>
                </a:lnTo>
                <a:lnTo>
                  <a:pt x="108" y="1083"/>
                </a:lnTo>
                <a:lnTo>
                  <a:pt x="31" y="1097"/>
                </a:lnTo>
                <a:lnTo>
                  <a:pt x="0" y="1073"/>
                </a:lnTo>
                <a:lnTo>
                  <a:pt x="0" y="1040"/>
                </a:lnTo>
                <a:lnTo>
                  <a:pt x="42" y="1002"/>
                </a:lnTo>
                <a:lnTo>
                  <a:pt x="108" y="941"/>
                </a:lnTo>
                <a:lnTo>
                  <a:pt x="227" y="784"/>
                </a:lnTo>
                <a:lnTo>
                  <a:pt x="279" y="646"/>
                </a:lnTo>
                <a:lnTo>
                  <a:pt x="295" y="513"/>
                </a:lnTo>
                <a:lnTo>
                  <a:pt x="288" y="442"/>
                </a:lnTo>
                <a:lnTo>
                  <a:pt x="248" y="314"/>
                </a:lnTo>
                <a:lnTo>
                  <a:pt x="139" y="176"/>
                </a:lnTo>
                <a:lnTo>
                  <a:pt x="62" y="105"/>
                </a:lnTo>
                <a:lnTo>
                  <a:pt x="88" y="1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Freeform 5"/>
          <p:cNvSpPr>
            <a:spLocks/>
          </p:cNvSpPr>
          <p:nvPr/>
        </p:nvSpPr>
        <p:spPr bwMode="auto">
          <a:xfrm>
            <a:off x="5959475" y="4895850"/>
            <a:ext cx="754063" cy="1960563"/>
          </a:xfrm>
          <a:custGeom>
            <a:avLst/>
            <a:gdLst>
              <a:gd name="T0" fmla="*/ 2147483647 w 475"/>
              <a:gd name="T1" fmla="*/ 2147483647 h 1235"/>
              <a:gd name="T2" fmla="*/ 2147483647 w 475"/>
              <a:gd name="T3" fmla="*/ 2147483647 h 1235"/>
              <a:gd name="T4" fmla="*/ 2147483647 w 475"/>
              <a:gd name="T5" fmla="*/ 0 h 1235"/>
              <a:gd name="T6" fmla="*/ 2147483647 w 475"/>
              <a:gd name="T7" fmla="*/ 0 h 1235"/>
              <a:gd name="T8" fmla="*/ 2147483647 w 475"/>
              <a:gd name="T9" fmla="*/ 2147483647 h 1235"/>
              <a:gd name="T10" fmla="*/ 2147483647 w 475"/>
              <a:gd name="T11" fmla="*/ 2147483647 h 1235"/>
              <a:gd name="T12" fmla="*/ 2147483647 w 475"/>
              <a:gd name="T13" fmla="*/ 2147483647 h 1235"/>
              <a:gd name="T14" fmla="*/ 2147483647 w 475"/>
              <a:gd name="T15" fmla="*/ 2147483647 h 1235"/>
              <a:gd name="T16" fmla="*/ 2147483647 w 475"/>
              <a:gd name="T17" fmla="*/ 2147483647 h 1235"/>
              <a:gd name="T18" fmla="*/ 2147483647 w 475"/>
              <a:gd name="T19" fmla="*/ 2147483647 h 1235"/>
              <a:gd name="T20" fmla="*/ 2147483647 w 475"/>
              <a:gd name="T21" fmla="*/ 2147483647 h 1235"/>
              <a:gd name="T22" fmla="*/ 2147483647 w 475"/>
              <a:gd name="T23" fmla="*/ 2147483647 h 1235"/>
              <a:gd name="T24" fmla="*/ 2147483647 w 475"/>
              <a:gd name="T25" fmla="*/ 2147483647 h 1235"/>
              <a:gd name="T26" fmla="*/ 2147483647 w 475"/>
              <a:gd name="T27" fmla="*/ 2147483647 h 1235"/>
              <a:gd name="T28" fmla="*/ 2147483647 w 475"/>
              <a:gd name="T29" fmla="*/ 2147483647 h 1235"/>
              <a:gd name="T30" fmla="*/ 2147483647 w 475"/>
              <a:gd name="T31" fmla="*/ 2147483647 h 1235"/>
              <a:gd name="T32" fmla="*/ 2147483647 w 475"/>
              <a:gd name="T33" fmla="*/ 2147483647 h 1235"/>
              <a:gd name="T34" fmla="*/ 2147483647 w 475"/>
              <a:gd name="T35" fmla="*/ 2147483647 h 1235"/>
              <a:gd name="T36" fmla="*/ 2147483647 w 475"/>
              <a:gd name="T37" fmla="*/ 2147483647 h 1235"/>
              <a:gd name="T38" fmla="*/ 2147483647 w 475"/>
              <a:gd name="T39" fmla="*/ 2147483647 h 1235"/>
              <a:gd name="T40" fmla="*/ 2147483647 w 475"/>
              <a:gd name="T41" fmla="*/ 2147483647 h 1235"/>
              <a:gd name="T42" fmla="*/ 2147483647 w 475"/>
              <a:gd name="T43" fmla="*/ 2147483647 h 1235"/>
              <a:gd name="T44" fmla="*/ 2147483647 w 475"/>
              <a:gd name="T45" fmla="*/ 2147483647 h 1235"/>
              <a:gd name="T46" fmla="*/ 2147483647 w 475"/>
              <a:gd name="T47" fmla="*/ 2147483647 h 1235"/>
              <a:gd name="T48" fmla="*/ 2147483647 w 475"/>
              <a:gd name="T49" fmla="*/ 2147483647 h 1235"/>
              <a:gd name="T50" fmla="*/ 0 w 475"/>
              <a:gd name="T51" fmla="*/ 2147483647 h 1235"/>
              <a:gd name="T52" fmla="*/ 0 w 475"/>
              <a:gd name="T53" fmla="*/ 2147483647 h 1235"/>
              <a:gd name="T54" fmla="*/ 2147483647 w 475"/>
              <a:gd name="T55" fmla="*/ 2147483647 h 1235"/>
              <a:gd name="T56" fmla="*/ 2147483647 w 475"/>
              <a:gd name="T57" fmla="*/ 2147483647 h 1235"/>
              <a:gd name="T58" fmla="*/ 2147483647 w 475"/>
              <a:gd name="T59" fmla="*/ 2147483647 h 1235"/>
              <a:gd name="T60" fmla="*/ 2147483647 w 475"/>
              <a:gd name="T61" fmla="*/ 2147483647 h 1235"/>
              <a:gd name="T62" fmla="*/ 2147483647 w 475"/>
              <a:gd name="T63" fmla="*/ 2147483647 h 1235"/>
              <a:gd name="T64" fmla="*/ 2147483647 w 475"/>
              <a:gd name="T65" fmla="*/ 2147483647 h 1235"/>
              <a:gd name="T66" fmla="*/ 2147483647 w 475"/>
              <a:gd name="T67" fmla="*/ 2147483647 h 1235"/>
              <a:gd name="T68" fmla="*/ 2147483647 w 475"/>
              <a:gd name="T69" fmla="*/ 2147483647 h 1235"/>
              <a:gd name="T70" fmla="*/ 2147483647 w 475"/>
              <a:gd name="T71" fmla="*/ 2147483647 h 1235"/>
              <a:gd name="T72" fmla="*/ 2147483647 w 475"/>
              <a:gd name="T73" fmla="*/ 2147483647 h 1235"/>
              <a:gd name="T74" fmla="*/ 2147483647 w 475"/>
              <a:gd name="T75" fmla="*/ 2147483647 h 1235"/>
              <a:gd name="T76" fmla="*/ 2147483647 w 475"/>
              <a:gd name="T77" fmla="*/ 2147483647 h 123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475"/>
              <a:gd name="T118" fmla="*/ 0 h 1235"/>
              <a:gd name="T119" fmla="*/ 475 w 475"/>
              <a:gd name="T120" fmla="*/ 1235 h 1235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475" h="1235">
                <a:moveTo>
                  <a:pt x="247" y="222"/>
                </a:moveTo>
                <a:lnTo>
                  <a:pt x="319" y="97"/>
                </a:lnTo>
                <a:lnTo>
                  <a:pt x="388" y="0"/>
                </a:lnTo>
                <a:lnTo>
                  <a:pt x="439" y="0"/>
                </a:lnTo>
                <a:lnTo>
                  <a:pt x="470" y="40"/>
                </a:lnTo>
                <a:lnTo>
                  <a:pt x="475" y="106"/>
                </a:lnTo>
                <a:lnTo>
                  <a:pt x="432" y="156"/>
                </a:lnTo>
                <a:lnTo>
                  <a:pt x="358" y="217"/>
                </a:lnTo>
                <a:lnTo>
                  <a:pt x="298" y="288"/>
                </a:lnTo>
                <a:lnTo>
                  <a:pt x="237" y="386"/>
                </a:lnTo>
                <a:lnTo>
                  <a:pt x="211" y="453"/>
                </a:lnTo>
                <a:lnTo>
                  <a:pt x="187" y="537"/>
                </a:lnTo>
                <a:lnTo>
                  <a:pt x="182" y="645"/>
                </a:lnTo>
                <a:lnTo>
                  <a:pt x="190" y="742"/>
                </a:lnTo>
                <a:lnTo>
                  <a:pt x="220" y="862"/>
                </a:lnTo>
                <a:lnTo>
                  <a:pt x="276" y="968"/>
                </a:lnTo>
                <a:lnTo>
                  <a:pt x="324" y="1031"/>
                </a:lnTo>
                <a:lnTo>
                  <a:pt x="353" y="1075"/>
                </a:lnTo>
                <a:lnTo>
                  <a:pt x="358" y="1110"/>
                </a:lnTo>
                <a:lnTo>
                  <a:pt x="331" y="1124"/>
                </a:lnTo>
                <a:lnTo>
                  <a:pt x="271" y="1132"/>
                </a:lnTo>
                <a:lnTo>
                  <a:pt x="182" y="1159"/>
                </a:lnTo>
                <a:lnTo>
                  <a:pt x="113" y="1194"/>
                </a:lnTo>
                <a:lnTo>
                  <a:pt x="69" y="1235"/>
                </a:lnTo>
                <a:lnTo>
                  <a:pt x="31" y="1226"/>
                </a:lnTo>
                <a:lnTo>
                  <a:pt x="0" y="1178"/>
                </a:lnTo>
                <a:lnTo>
                  <a:pt x="0" y="1137"/>
                </a:lnTo>
                <a:lnTo>
                  <a:pt x="69" y="1101"/>
                </a:lnTo>
                <a:lnTo>
                  <a:pt x="187" y="1079"/>
                </a:lnTo>
                <a:lnTo>
                  <a:pt x="293" y="1066"/>
                </a:lnTo>
                <a:lnTo>
                  <a:pt x="247" y="1018"/>
                </a:lnTo>
                <a:lnTo>
                  <a:pt x="216" y="955"/>
                </a:lnTo>
                <a:lnTo>
                  <a:pt x="177" y="866"/>
                </a:lnTo>
                <a:lnTo>
                  <a:pt x="134" y="773"/>
                </a:lnTo>
                <a:lnTo>
                  <a:pt x="122" y="658"/>
                </a:lnTo>
                <a:lnTo>
                  <a:pt x="117" y="546"/>
                </a:lnTo>
                <a:lnTo>
                  <a:pt x="147" y="439"/>
                </a:lnTo>
                <a:lnTo>
                  <a:pt x="204" y="297"/>
                </a:lnTo>
                <a:lnTo>
                  <a:pt x="247" y="22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0" name="Freeform 6"/>
          <p:cNvSpPr>
            <a:spLocks/>
          </p:cNvSpPr>
          <p:nvPr/>
        </p:nvSpPr>
        <p:spPr bwMode="auto">
          <a:xfrm>
            <a:off x="5260975" y="3590925"/>
            <a:ext cx="1262063" cy="1820863"/>
          </a:xfrm>
          <a:custGeom>
            <a:avLst/>
            <a:gdLst>
              <a:gd name="T0" fmla="*/ 2147483647 w 795"/>
              <a:gd name="T1" fmla="*/ 2147483647 h 1147"/>
              <a:gd name="T2" fmla="*/ 2147483647 w 795"/>
              <a:gd name="T3" fmla="*/ 2147483647 h 1147"/>
              <a:gd name="T4" fmla="*/ 2147483647 w 795"/>
              <a:gd name="T5" fmla="*/ 0 h 1147"/>
              <a:gd name="T6" fmla="*/ 2147483647 w 795"/>
              <a:gd name="T7" fmla="*/ 2147483647 h 1147"/>
              <a:gd name="T8" fmla="*/ 2147483647 w 795"/>
              <a:gd name="T9" fmla="*/ 2147483647 h 1147"/>
              <a:gd name="T10" fmla="*/ 2147483647 w 795"/>
              <a:gd name="T11" fmla="*/ 2147483647 h 1147"/>
              <a:gd name="T12" fmla="*/ 2147483647 w 795"/>
              <a:gd name="T13" fmla="*/ 2147483647 h 1147"/>
              <a:gd name="T14" fmla="*/ 2147483647 w 795"/>
              <a:gd name="T15" fmla="*/ 2147483647 h 1147"/>
              <a:gd name="T16" fmla="*/ 2147483647 w 795"/>
              <a:gd name="T17" fmla="*/ 2147483647 h 1147"/>
              <a:gd name="T18" fmla="*/ 2147483647 w 795"/>
              <a:gd name="T19" fmla="*/ 2147483647 h 1147"/>
              <a:gd name="T20" fmla="*/ 2147483647 w 795"/>
              <a:gd name="T21" fmla="*/ 2147483647 h 1147"/>
              <a:gd name="T22" fmla="*/ 2147483647 w 795"/>
              <a:gd name="T23" fmla="*/ 2147483647 h 1147"/>
              <a:gd name="T24" fmla="*/ 2147483647 w 795"/>
              <a:gd name="T25" fmla="*/ 2147483647 h 1147"/>
              <a:gd name="T26" fmla="*/ 2147483647 w 795"/>
              <a:gd name="T27" fmla="*/ 2147483647 h 1147"/>
              <a:gd name="T28" fmla="*/ 2147483647 w 795"/>
              <a:gd name="T29" fmla="*/ 2147483647 h 1147"/>
              <a:gd name="T30" fmla="*/ 2147483647 w 795"/>
              <a:gd name="T31" fmla="*/ 2147483647 h 1147"/>
              <a:gd name="T32" fmla="*/ 2147483647 w 795"/>
              <a:gd name="T33" fmla="*/ 2147483647 h 1147"/>
              <a:gd name="T34" fmla="*/ 2147483647 w 795"/>
              <a:gd name="T35" fmla="*/ 2147483647 h 1147"/>
              <a:gd name="T36" fmla="*/ 2147483647 w 795"/>
              <a:gd name="T37" fmla="*/ 2147483647 h 1147"/>
              <a:gd name="T38" fmla="*/ 2147483647 w 795"/>
              <a:gd name="T39" fmla="*/ 2147483647 h 1147"/>
              <a:gd name="T40" fmla="*/ 2147483647 w 795"/>
              <a:gd name="T41" fmla="*/ 2147483647 h 1147"/>
              <a:gd name="T42" fmla="*/ 2147483647 w 795"/>
              <a:gd name="T43" fmla="*/ 2147483647 h 1147"/>
              <a:gd name="T44" fmla="*/ 2147483647 w 795"/>
              <a:gd name="T45" fmla="*/ 2147483647 h 1147"/>
              <a:gd name="T46" fmla="*/ 2147483647 w 795"/>
              <a:gd name="T47" fmla="*/ 2147483647 h 1147"/>
              <a:gd name="T48" fmla="*/ 2147483647 w 795"/>
              <a:gd name="T49" fmla="*/ 2147483647 h 1147"/>
              <a:gd name="T50" fmla="*/ 2147483647 w 795"/>
              <a:gd name="T51" fmla="*/ 2147483647 h 1147"/>
              <a:gd name="T52" fmla="*/ 2147483647 w 795"/>
              <a:gd name="T53" fmla="*/ 2147483647 h 1147"/>
              <a:gd name="T54" fmla="*/ 2147483647 w 795"/>
              <a:gd name="T55" fmla="*/ 2147483647 h 1147"/>
              <a:gd name="T56" fmla="*/ 2147483647 w 795"/>
              <a:gd name="T57" fmla="*/ 2147483647 h 1147"/>
              <a:gd name="T58" fmla="*/ 2147483647 w 795"/>
              <a:gd name="T59" fmla="*/ 2147483647 h 1147"/>
              <a:gd name="T60" fmla="*/ 2147483647 w 795"/>
              <a:gd name="T61" fmla="*/ 2147483647 h 1147"/>
              <a:gd name="T62" fmla="*/ 2147483647 w 795"/>
              <a:gd name="T63" fmla="*/ 2147483647 h 1147"/>
              <a:gd name="T64" fmla="*/ 2147483647 w 795"/>
              <a:gd name="T65" fmla="*/ 2147483647 h 1147"/>
              <a:gd name="T66" fmla="*/ 2147483647 w 795"/>
              <a:gd name="T67" fmla="*/ 2147483647 h 1147"/>
              <a:gd name="T68" fmla="*/ 2147483647 w 795"/>
              <a:gd name="T69" fmla="*/ 2147483647 h 1147"/>
              <a:gd name="T70" fmla="*/ 2147483647 w 795"/>
              <a:gd name="T71" fmla="*/ 2147483647 h 1147"/>
              <a:gd name="T72" fmla="*/ 0 w 795"/>
              <a:gd name="T73" fmla="*/ 2147483647 h 1147"/>
              <a:gd name="T74" fmla="*/ 2147483647 w 795"/>
              <a:gd name="T75" fmla="*/ 2147483647 h 1147"/>
              <a:gd name="T76" fmla="*/ 2147483647 w 795"/>
              <a:gd name="T77" fmla="*/ 2147483647 h 1147"/>
              <a:gd name="T78" fmla="*/ 2147483647 w 795"/>
              <a:gd name="T79" fmla="*/ 2147483647 h 1147"/>
              <a:gd name="T80" fmla="*/ 2147483647 w 795"/>
              <a:gd name="T81" fmla="*/ 2147483647 h 1147"/>
              <a:gd name="T82" fmla="*/ 2147483647 w 795"/>
              <a:gd name="T83" fmla="*/ 2147483647 h 1147"/>
              <a:gd name="T84" fmla="*/ 2147483647 w 795"/>
              <a:gd name="T85" fmla="*/ 2147483647 h 1147"/>
              <a:gd name="T86" fmla="*/ 2147483647 w 795"/>
              <a:gd name="T87" fmla="*/ 2147483647 h 1147"/>
              <a:gd name="T88" fmla="*/ 2147483647 w 795"/>
              <a:gd name="T89" fmla="*/ 2147483647 h 1147"/>
              <a:gd name="T90" fmla="*/ 2147483647 w 795"/>
              <a:gd name="T91" fmla="*/ 2147483647 h 1147"/>
              <a:gd name="T92" fmla="*/ 2147483647 w 795"/>
              <a:gd name="T93" fmla="*/ 2147483647 h 1147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795"/>
              <a:gd name="T142" fmla="*/ 0 h 1147"/>
              <a:gd name="T143" fmla="*/ 795 w 795"/>
              <a:gd name="T144" fmla="*/ 1147 h 1147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795" h="1147">
                <a:moveTo>
                  <a:pt x="576" y="112"/>
                </a:moveTo>
                <a:lnTo>
                  <a:pt x="659" y="30"/>
                </a:lnTo>
                <a:lnTo>
                  <a:pt x="711" y="0"/>
                </a:lnTo>
                <a:lnTo>
                  <a:pt x="753" y="5"/>
                </a:lnTo>
                <a:lnTo>
                  <a:pt x="795" y="30"/>
                </a:lnTo>
                <a:lnTo>
                  <a:pt x="795" y="81"/>
                </a:lnTo>
                <a:lnTo>
                  <a:pt x="784" y="152"/>
                </a:lnTo>
                <a:lnTo>
                  <a:pt x="753" y="203"/>
                </a:lnTo>
                <a:lnTo>
                  <a:pt x="716" y="224"/>
                </a:lnTo>
                <a:lnTo>
                  <a:pt x="637" y="255"/>
                </a:lnTo>
                <a:lnTo>
                  <a:pt x="539" y="327"/>
                </a:lnTo>
                <a:lnTo>
                  <a:pt x="436" y="438"/>
                </a:lnTo>
                <a:lnTo>
                  <a:pt x="394" y="529"/>
                </a:lnTo>
                <a:lnTo>
                  <a:pt x="337" y="637"/>
                </a:lnTo>
                <a:lnTo>
                  <a:pt x="306" y="718"/>
                </a:lnTo>
                <a:lnTo>
                  <a:pt x="265" y="820"/>
                </a:lnTo>
                <a:lnTo>
                  <a:pt x="248" y="897"/>
                </a:lnTo>
                <a:lnTo>
                  <a:pt x="265" y="973"/>
                </a:lnTo>
                <a:lnTo>
                  <a:pt x="300" y="1034"/>
                </a:lnTo>
                <a:lnTo>
                  <a:pt x="315" y="1054"/>
                </a:lnTo>
                <a:lnTo>
                  <a:pt x="306" y="1075"/>
                </a:lnTo>
                <a:lnTo>
                  <a:pt x="289" y="1080"/>
                </a:lnTo>
                <a:lnTo>
                  <a:pt x="228" y="978"/>
                </a:lnTo>
                <a:lnTo>
                  <a:pt x="212" y="988"/>
                </a:lnTo>
                <a:lnTo>
                  <a:pt x="228" y="1116"/>
                </a:lnTo>
                <a:lnTo>
                  <a:pt x="206" y="1126"/>
                </a:lnTo>
                <a:lnTo>
                  <a:pt x="191" y="1110"/>
                </a:lnTo>
                <a:lnTo>
                  <a:pt x="181" y="988"/>
                </a:lnTo>
                <a:lnTo>
                  <a:pt x="160" y="988"/>
                </a:lnTo>
                <a:lnTo>
                  <a:pt x="160" y="1110"/>
                </a:lnTo>
                <a:lnTo>
                  <a:pt x="144" y="1147"/>
                </a:lnTo>
                <a:lnTo>
                  <a:pt x="118" y="1126"/>
                </a:lnTo>
                <a:lnTo>
                  <a:pt x="140" y="937"/>
                </a:lnTo>
                <a:lnTo>
                  <a:pt x="129" y="922"/>
                </a:lnTo>
                <a:lnTo>
                  <a:pt x="72" y="932"/>
                </a:lnTo>
                <a:lnTo>
                  <a:pt x="9" y="922"/>
                </a:lnTo>
                <a:lnTo>
                  <a:pt x="0" y="892"/>
                </a:lnTo>
                <a:lnTo>
                  <a:pt x="46" y="897"/>
                </a:lnTo>
                <a:lnTo>
                  <a:pt x="107" y="892"/>
                </a:lnTo>
                <a:lnTo>
                  <a:pt x="171" y="850"/>
                </a:lnTo>
                <a:lnTo>
                  <a:pt x="265" y="667"/>
                </a:lnTo>
                <a:lnTo>
                  <a:pt x="322" y="519"/>
                </a:lnTo>
                <a:lnTo>
                  <a:pt x="372" y="412"/>
                </a:lnTo>
                <a:lnTo>
                  <a:pt x="436" y="316"/>
                </a:lnTo>
                <a:lnTo>
                  <a:pt x="503" y="213"/>
                </a:lnTo>
                <a:lnTo>
                  <a:pt x="545" y="147"/>
                </a:lnTo>
                <a:lnTo>
                  <a:pt x="576" y="1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2615" name="AutoShape 7"/>
          <p:cNvSpPr>
            <a:spLocks noChangeArrowheads="1"/>
          </p:cNvSpPr>
          <p:nvPr/>
        </p:nvSpPr>
        <p:spPr bwMode="auto">
          <a:xfrm>
            <a:off x="687388" y="1079500"/>
            <a:ext cx="5410200" cy="1200150"/>
          </a:xfrm>
          <a:prstGeom prst="wedgeRectCallout">
            <a:avLst>
              <a:gd name="adj1" fmla="val 53259"/>
              <a:gd name="adj2" fmla="val 72144"/>
            </a:avLst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1433" tIns="45717" rIns="91433" bIns="45717" anchor="ctr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3600" i="0">
                <a:solidFill>
                  <a:schemeClr val="bg2"/>
                </a:solidFill>
              </a:rPr>
              <a:t>May I have a letter of reference for grad school?</a:t>
            </a:r>
            <a:endParaRPr lang="en-US" altLang="en-US" i="0">
              <a:solidFill>
                <a:schemeClr val="bg2"/>
              </a:solidFill>
            </a:endParaRPr>
          </a:p>
        </p:txBody>
      </p:sp>
      <p:sp>
        <p:nvSpPr>
          <p:cNvPr id="31752" name="Freeform 8"/>
          <p:cNvSpPr>
            <a:spLocks/>
          </p:cNvSpPr>
          <p:nvPr/>
        </p:nvSpPr>
        <p:spPr bwMode="auto">
          <a:xfrm flipH="1">
            <a:off x="7010400" y="3581400"/>
            <a:ext cx="1262063" cy="1820863"/>
          </a:xfrm>
          <a:custGeom>
            <a:avLst/>
            <a:gdLst>
              <a:gd name="T0" fmla="*/ 2147483647 w 795"/>
              <a:gd name="T1" fmla="*/ 2147483647 h 1147"/>
              <a:gd name="T2" fmla="*/ 2147483647 w 795"/>
              <a:gd name="T3" fmla="*/ 2147483647 h 1147"/>
              <a:gd name="T4" fmla="*/ 2147483647 w 795"/>
              <a:gd name="T5" fmla="*/ 0 h 1147"/>
              <a:gd name="T6" fmla="*/ 2147483647 w 795"/>
              <a:gd name="T7" fmla="*/ 2147483647 h 1147"/>
              <a:gd name="T8" fmla="*/ 2147483647 w 795"/>
              <a:gd name="T9" fmla="*/ 2147483647 h 1147"/>
              <a:gd name="T10" fmla="*/ 2147483647 w 795"/>
              <a:gd name="T11" fmla="*/ 2147483647 h 1147"/>
              <a:gd name="T12" fmla="*/ 2147483647 w 795"/>
              <a:gd name="T13" fmla="*/ 2147483647 h 1147"/>
              <a:gd name="T14" fmla="*/ 2147483647 w 795"/>
              <a:gd name="T15" fmla="*/ 2147483647 h 1147"/>
              <a:gd name="T16" fmla="*/ 2147483647 w 795"/>
              <a:gd name="T17" fmla="*/ 2147483647 h 1147"/>
              <a:gd name="T18" fmla="*/ 2147483647 w 795"/>
              <a:gd name="T19" fmla="*/ 2147483647 h 1147"/>
              <a:gd name="T20" fmla="*/ 2147483647 w 795"/>
              <a:gd name="T21" fmla="*/ 2147483647 h 1147"/>
              <a:gd name="T22" fmla="*/ 2147483647 w 795"/>
              <a:gd name="T23" fmla="*/ 2147483647 h 1147"/>
              <a:gd name="T24" fmla="*/ 2147483647 w 795"/>
              <a:gd name="T25" fmla="*/ 2147483647 h 1147"/>
              <a:gd name="T26" fmla="*/ 2147483647 w 795"/>
              <a:gd name="T27" fmla="*/ 2147483647 h 1147"/>
              <a:gd name="T28" fmla="*/ 2147483647 w 795"/>
              <a:gd name="T29" fmla="*/ 2147483647 h 1147"/>
              <a:gd name="T30" fmla="*/ 2147483647 w 795"/>
              <a:gd name="T31" fmla="*/ 2147483647 h 1147"/>
              <a:gd name="T32" fmla="*/ 2147483647 w 795"/>
              <a:gd name="T33" fmla="*/ 2147483647 h 1147"/>
              <a:gd name="T34" fmla="*/ 2147483647 w 795"/>
              <a:gd name="T35" fmla="*/ 2147483647 h 1147"/>
              <a:gd name="T36" fmla="*/ 2147483647 w 795"/>
              <a:gd name="T37" fmla="*/ 2147483647 h 1147"/>
              <a:gd name="T38" fmla="*/ 2147483647 w 795"/>
              <a:gd name="T39" fmla="*/ 2147483647 h 1147"/>
              <a:gd name="T40" fmla="*/ 2147483647 w 795"/>
              <a:gd name="T41" fmla="*/ 2147483647 h 1147"/>
              <a:gd name="T42" fmla="*/ 2147483647 w 795"/>
              <a:gd name="T43" fmla="*/ 2147483647 h 1147"/>
              <a:gd name="T44" fmla="*/ 2147483647 w 795"/>
              <a:gd name="T45" fmla="*/ 2147483647 h 1147"/>
              <a:gd name="T46" fmla="*/ 2147483647 w 795"/>
              <a:gd name="T47" fmla="*/ 2147483647 h 1147"/>
              <a:gd name="T48" fmla="*/ 2147483647 w 795"/>
              <a:gd name="T49" fmla="*/ 2147483647 h 1147"/>
              <a:gd name="T50" fmla="*/ 2147483647 w 795"/>
              <a:gd name="T51" fmla="*/ 2147483647 h 1147"/>
              <a:gd name="T52" fmla="*/ 2147483647 w 795"/>
              <a:gd name="T53" fmla="*/ 2147483647 h 1147"/>
              <a:gd name="T54" fmla="*/ 2147483647 w 795"/>
              <a:gd name="T55" fmla="*/ 2147483647 h 1147"/>
              <a:gd name="T56" fmla="*/ 2147483647 w 795"/>
              <a:gd name="T57" fmla="*/ 2147483647 h 1147"/>
              <a:gd name="T58" fmla="*/ 2147483647 w 795"/>
              <a:gd name="T59" fmla="*/ 2147483647 h 1147"/>
              <a:gd name="T60" fmla="*/ 2147483647 w 795"/>
              <a:gd name="T61" fmla="*/ 2147483647 h 1147"/>
              <a:gd name="T62" fmla="*/ 2147483647 w 795"/>
              <a:gd name="T63" fmla="*/ 2147483647 h 1147"/>
              <a:gd name="T64" fmla="*/ 2147483647 w 795"/>
              <a:gd name="T65" fmla="*/ 2147483647 h 1147"/>
              <a:gd name="T66" fmla="*/ 2147483647 w 795"/>
              <a:gd name="T67" fmla="*/ 2147483647 h 1147"/>
              <a:gd name="T68" fmla="*/ 2147483647 w 795"/>
              <a:gd name="T69" fmla="*/ 2147483647 h 1147"/>
              <a:gd name="T70" fmla="*/ 2147483647 w 795"/>
              <a:gd name="T71" fmla="*/ 2147483647 h 1147"/>
              <a:gd name="T72" fmla="*/ 0 w 795"/>
              <a:gd name="T73" fmla="*/ 2147483647 h 1147"/>
              <a:gd name="T74" fmla="*/ 2147483647 w 795"/>
              <a:gd name="T75" fmla="*/ 2147483647 h 1147"/>
              <a:gd name="T76" fmla="*/ 2147483647 w 795"/>
              <a:gd name="T77" fmla="*/ 2147483647 h 1147"/>
              <a:gd name="T78" fmla="*/ 2147483647 w 795"/>
              <a:gd name="T79" fmla="*/ 2147483647 h 1147"/>
              <a:gd name="T80" fmla="*/ 2147483647 w 795"/>
              <a:gd name="T81" fmla="*/ 2147483647 h 1147"/>
              <a:gd name="T82" fmla="*/ 2147483647 w 795"/>
              <a:gd name="T83" fmla="*/ 2147483647 h 1147"/>
              <a:gd name="T84" fmla="*/ 2147483647 w 795"/>
              <a:gd name="T85" fmla="*/ 2147483647 h 1147"/>
              <a:gd name="T86" fmla="*/ 2147483647 w 795"/>
              <a:gd name="T87" fmla="*/ 2147483647 h 1147"/>
              <a:gd name="T88" fmla="*/ 2147483647 w 795"/>
              <a:gd name="T89" fmla="*/ 2147483647 h 1147"/>
              <a:gd name="T90" fmla="*/ 2147483647 w 795"/>
              <a:gd name="T91" fmla="*/ 2147483647 h 1147"/>
              <a:gd name="T92" fmla="*/ 2147483647 w 795"/>
              <a:gd name="T93" fmla="*/ 2147483647 h 1147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795"/>
              <a:gd name="T142" fmla="*/ 0 h 1147"/>
              <a:gd name="T143" fmla="*/ 795 w 795"/>
              <a:gd name="T144" fmla="*/ 1147 h 1147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795" h="1147">
                <a:moveTo>
                  <a:pt x="576" y="112"/>
                </a:moveTo>
                <a:lnTo>
                  <a:pt x="659" y="30"/>
                </a:lnTo>
                <a:lnTo>
                  <a:pt x="711" y="0"/>
                </a:lnTo>
                <a:lnTo>
                  <a:pt x="753" y="5"/>
                </a:lnTo>
                <a:lnTo>
                  <a:pt x="795" y="30"/>
                </a:lnTo>
                <a:lnTo>
                  <a:pt x="795" y="81"/>
                </a:lnTo>
                <a:lnTo>
                  <a:pt x="784" y="152"/>
                </a:lnTo>
                <a:lnTo>
                  <a:pt x="753" y="203"/>
                </a:lnTo>
                <a:lnTo>
                  <a:pt x="716" y="224"/>
                </a:lnTo>
                <a:lnTo>
                  <a:pt x="637" y="255"/>
                </a:lnTo>
                <a:lnTo>
                  <a:pt x="539" y="327"/>
                </a:lnTo>
                <a:lnTo>
                  <a:pt x="436" y="438"/>
                </a:lnTo>
                <a:lnTo>
                  <a:pt x="394" y="529"/>
                </a:lnTo>
                <a:lnTo>
                  <a:pt x="337" y="637"/>
                </a:lnTo>
                <a:lnTo>
                  <a:pt x="306" y="718"/>
                </a:lnTo>
                <a:lnTo>
                  <a:pt x="265" y="820"/>
                </a:lnTo>
                <a:lnTo>
                  <a:pt x="248" y="897"/>
                </a:lnTo>
                <a:lnTo>
                  <a:pt x="265" y="973"/>
                </a:lnTo>
                <a:lnTo>
                  <a:pt x="300" y="1034"/>
                </a:lnTo>
                <a:lnTo>
                  <a:pt x="315" y="1054"/>
                </a:lnTo>
                <a:lnTo>
                  <a:pt x="306" y="1075"/>
                </a:lnTo>
                <a:lnTo>
                  <a:pt x="289" y="1080"/>
                </a:lnTo>
                <a:lnTo>
                  <a:pt x="228" y="978"/>
                </a:lnTo>
                <a:lnTo>
                  <a:pt x="212" y="988"/>
                </a:lnTo>
                <a:lnTo>
                  <a:pt x="228" y="1116"/>
                </a:lnTo>
                <a:lnTo>
                  <a:pt x="206" y="1126"/>
                </a:lnTo>
                <a:lnTo>
                  <a:pt x="191" y="1110"/>
                </a:lnTo>
                <a:lnTo>
                  <a:pt x="181" y="988"/>
                </a:lnTo>
                <a:lnTo>
                  <a:pt x="160" y="988"/>
                </a:lnTo>
                <a:lnTo>
                  <a:pt x="160" y="1110"/>
                </a:lnTo>
                <a:lnTo>
                  <a:pt x="144" y="1147"/>
                </a:lnTo>
                <a:lnTo>
                  <a:pt x="118" y="1126"/>
                </a:lnTo>
                <a:lnTo>
                  <a:pt x="140" y="937"/>
                </a:lnTo>
                <a:lnTo>
                  <a:pt x="129" y="922"/>
                </a:lnTo>
                <a:lnTo>
                  <a:pt x="72" y="932"/>
                </a:lnTo>
                <a:lnTo>
                  <a:pt x="9" y="922"/>
                </a:lnTo>
                <a:lnTo>
                  <a:pt x="0" y="892"/>
                </a:lnTo>
                <a:lnTo>
                  <a:pt x="46" y="897"/>
                </a:lnTo>
                <a:lnTo>
                  <a:pt x="107" y="892"/>
                </a:lnTo>
                <a:lnTo>
                  <a:pt x="171" y="850"/>
                </a:lnTo>
                <a:lnTo>
                  <a:pt x="265" y="667"/>
                </a:lnTo>
                <a:lnTo>
                  <a:pt x="322" y="519"/>
                </a:lnTo>
                <a:lnTo>
                  <a:pt x="372" y="412"/>
                </a:lnTo>
                <a:lnTo>
                  <a:pt x="436" y="316"/>
                </a:lnTo>
                <a:lnTo>
                  <a:pt x="503" y="213"/>
                </a:lnTo>
                <a:lnTo>
                  <a:pt x="545" y="147"/>
                </a:lnTo>
                <a:lnTo>
                  <a:pt x="576" y="1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161925" y="120650"/>
            <a:ext cx="4133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600" i="0"/>
              <a:t>Two years from now:</a:t>
            </a:r>
          </a:p>
        </p:txBody>
      </p:sp>
      <p:sp>
        <p:nvSpPr>
          <p:cNvPr id="452618" name="AutoShape 10"/>
          <p:cNvSpPr>
            <a:spLocks noChangeArrowheads="1"/>
          </p:cNvSpPr>
          <p:nvPr/>
        </p:nvSpPr>
        <p:spPr bwMode="auto">
          <a:xfrm>
            <a:off x="762000" y="2743200"/>
            <a:ext cx="5410200" cy="1749425"/>
          </a:xfrm>
          <a:prstGeom prst="wedgeRectCallout">
            <a:avLst>
              <a:gd name="adj1" fmla="val -62264"/>
              <a:gd name="adj2" fmla="val -20236"/>
            </a:avLst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1433" tIns="45717" rIns="91433" bIns="45717" anchor="ctr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3600" i="0">
                <a:solidFill>
                  <a:schemeClr val="tx2"/>
                </a:solidFill>
              </a:rPr>
              <a:t>I find it awkward to write letters for people that I don’t recognize.</a:t>
            </a:r>
            <a:endParaRPr lang="en-US" altLang="en-US" i="0">
              <a:solidFill>
                <a:schemeClr val="tx2"/>
              </a:solidFill>
            </a:endParaRPr>
          </a:p>
        </p:txBody>
      </p:sp>
      <p:sp>
        <p:nvSpPr>
          <p:cNvPr id="452619" name="AutoShape 11"/>
          <p:cNvSpPr>
            <a:spLocks noChangeArrowheads="1"/>
          </p:cNvSpPr>
          <p:nvPr/>
        </p:nvSpPr>
        <p:spPr bwMode="auto">
          <a:xfrm>
            <a:off x="685800" y="4922838"/>
            <a:ext cx="5410200" cy="1200150"/>
          </a:xfrm>
          <a:prstGeom prst="wedgeRectCallout">
            <a:avLst>
              <a:gd name="adj1" fmla="val -59477"/>
              <a:gd name="adj2" fmla="val 9167"/>
            </a:avLst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1433" tIns="45717" rIns="91433" bIns="45717" anchor="ctr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3600" i="0">
                <a:solidFill>
                  <a:schemeClr val="tx2"/>
                </a:solidFill>
              </a:rPr>
              <a:t>Make yourself KNOWN today to SOME professor.</a:t>
            </a:r>
            <a:endParaRPr lang="en-US" altLang="en-US" i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2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2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2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2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2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2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5" grpId="0" animBg="1" autoUpdateAnimBg="0"/>
      <p:bldP spid="452618" grpId="0" animBg="1" autoUpdateAnimBg="0"/>
      <p:bldP spid="452619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reeform 2"/>
          <p:cNvSpPr>
            <a:spLocks/>
          </p:cNvSpPr>
          <p:nvPr/>
        </p:nvSpPr>
        <p:spPr bwMode="auto">
          <a:xfrm>
            <a:off x="6303963" y="3549650"/>
            <a:ext cx="981075" cy="1600200"/>
          </a:xfrm>
          <a:custGeom>
            <a:avLst/>
            <a:gdLst>
              <a:gd name="T0" fmla="*/ 2147483647 w 618"/>
              <a:gd name="T1" fmla="*/ 0 h 1008"/>
              <a:gd name="T2" fmla="*/ 2147483647 w 618"/>
              <a:gd name="T3" fmla="*/ 0 h 1008"/>
              <a:gd name="T4" fmla="*/ 2147483647 w 618"/>
              <a:gd name="T5" fmla="*/ 2147483647 h 1008"/>
              <a:gd name="T6" fmla="*/ 2147483647 w 618"/>
              <a:gd name="T7" fmla="*/ 2147483647 h 1008"/>
              <a:gd name="T8" fmla="*/ 2147483647 w 618"/>
              <a:gd name="T9" fmla="*/ 2147483647 h 1008"/>
              <a:gd name="T10" fmla="*/ 2147483647 w 618"/>
              <a:gd name="T11" fmla="*/ 2147483647 h 1008"/>
              <a:gd name="T12" fmla="*/ 2147483647 w 618"/>
              <a:gd name="T13" fmla="*/ 2147483647 h 1008"/>
              <a:gd name="T14" fmla="*/ 2147483647 w 618"/>
              <a:gd name="T15" fmla="*/ 2147483647 h 1008"/>
              <a:gd name="T16" fmla="*/ 2147483647 w 618"/>
              <a:gd name="T17" fmla="*/ 2147483647 h 1008"/>
              <a:gd name="T18" fmla="*/ 2147483647 w 618"/>
              <a:gd name="T19" fmla="*/ 2147483647 h 1008"/>
              <a:gd name="T20" fmla="*/ 2147483647 w 618"/>
              <a:gd name="T21" fmla="*/ 2147483647 h 1008"/>
              <a:gd name="T22" fmla="*/ 2147483647 w 618"/>
              <a:gd name="T23" fmla="*/ 2147483647 h 1008"/>
              <a:gd name="T24" fmla="*/ 2147483647 w 618"/>
              <a:gd name="T25" fmla="*/ 2147483647 h 1008"/>
              <a:gd name="T26" fmla="*/ 2147483647 w 618"/>
              <a:gd name="T27" fmla="*/ 2147483647 h 1008"/>
              <a:gd name="T28" fmla="*/ 2147483647 w 618"/>
              <a:gd name="T29" fmla="*/ 2147483647 h 1008"/>
              <a:gd name="T30" fmla="*/ 2147483647 w 618"/>
              <a:gd name="T31" fmla="*/ 2147483647 h 1008"/>
              <a:gd name="T32" fmla="*/ 2147483647 w 618"/>
              <a:gd name="T33" fmla="*/ 2147483647 h 1008"/>
              <a:gd name="T34" fmla="*/ 2147483647 w 618"/>
              <a:gd name="T35" fmla="*/ 2147483647 h 1008"/>
              <a:gd name="T36" fmla="*/ 0 w 618"/>
              <a:gd name="T37" fmla="*/ 2147483647 h 1008"/>
              <a:gd name="T38" fmla="*/ 0 w 618"/>
              <a:gd name="T39" fmla="*/ 2147483647 h 1008"/>
              <a:gd name="T40" fmla="*/ 2147483647 w 618"/>
              <a:gd name="T41" fmla="*/ 2147483647 h 1008"/>
              <a:gd name="T42" fmla="*/ 2147483647 w 618"/>
              <a:gd name="T43" fmla="*/ 2147483647 h 1008"/>
              <a:gd name="T44" fmla="*/ 2147483647 w 618"/>
              <a:gd name="T45" fmla="*/ 0 h 1008"/>
              <a:gd name="T46" fmla="*/ 2147483647 w 618"/>
              <a:gd name="T47" fmla="*/ 0 h 100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18"/>
              <a:gd name="T73" fmla="*/ 0 h 1008"/>
              <a:gd name="T74" fmla="*/ 618 w 618"/>
              <a:gd name="T75" fmla="*/ 1008 h 100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18" h="1008">
                <a:moveTo>
                  <a:pt x="236" y="0"/>
                </a:moveTo>
                <a:lnTo>
                  <a:pt x="329" y="0"/>
                </a:lnTo>
                <a:lnTo>
                  <a:pt x="443" y="17"/>
                </a:lnTo>
                <a:lnTo>
                  <a:pt x="504" y="70"/>
                </a:lnTo>
                <a:lnTo>
                  <a:pt x="566" y="169"/>
                </a:lnTo>
                <a:lnTo>
                  <a:pt x="597" y="241"/>
                </a:lnTo>
                <a:lnTo>
                  <a:pt x="618" y="329"/>
                </a:lnTo>
                <a:lnTo>
                  <a:pt x="618" y="437"/>
                </a:lnTo>
                <a:lnTo>
                  <a:pt x="607" y="544"/>
                </a:lnTo>
                <a:lnTo>
                  <a:pt x="597" y="659"/>
                </a:lnTo>
                <a:lnTo>
                  <a:pt x="555" y="802"/>
                </a:lnTo>
                <a:lnTo>
                  <a:pt x="504" y="900"/>
                </a:lnTo>
                <a:lnTo>
                  <a:pt x="412" y="980"/>
                </a:lnTo>
                <a:lnTo>
                  <a:pt x="309" y="1008"/>
                </a:lnTo>
                <a:lnTo>
                  <a:pt x="195" y="980"/>
                </a:lnTo>
                <a:lnTo>
                  <a:pt x="124" y="856"/>
                </a:lnTo>
                <a:lnTo>
                  <a:pt x="71" y="740"/>
                </a:lnTo>
                <a:lnTo>
                  <a:pt x="40" y="606"/>
                </a:lnTo>
                <a:lnTo>
                  <a:pt x="0" y="481"/>
                </a:lnTo>
                <a:lnTo>
                  <a:pt x="0" y="312"/>
                </a:lnTo>
                <a:lnTo>
                  <a:pt x="31" y="195"/>
                </a:lnTo>
                <a:lnTo>
                  <a:pt x="71" y="107"/>
                </a:lnTo>
                <a:lnTo>
                  <a:pt x="124" y="0"/>
                </a:lnTo>
                <a:lnTo>
                  <a:pt x="23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1" name="Freeform 3"/>
          <p:cNvSpPr>
            <a:spLocks/>
          </p:cNvSpPr>
          <p:nvPr/>
        </p:nvSpPr>
        <p:spPr bwMode="auto">
          <a:xfrm>
            <a:off x="6238875" y="2366963"/>
            <a:ext cx="906463" cy="1106487"/>
          </a:xfrm>
          <a:custGeom>
            <a:avLst/>
            <a:gdLst>
              <a:gd name="T0" fmla="*/ 2147483647 w 571"/>
              <a:gd name="T1" fmla="*/ 0 h 697"/>
              <a:gd name="T2" fmla="*/ 2147483647 w 571"/>
              <a:gd name="T3" fmla="*/ 2147483647 h 697"/>
              <a:gd name="T4" fmla="*/ 2147483647 w 571"/>
              <a:gd name="T5" fmla="*/ 2147483647 h 697"/>
              <a:gd name="T6" fmla="*/ 2147483647 w 571"/>
              <a:gd name="T7" fmla="*/ 2147483647 h 697"/>
              <a:gd name="T8" fmla="*/ 2147483647 w 571"/>
              <a:gd name="T9" fmla="*/ 2147483647 h 697"/>
              <a:gd name="T10" fmla="*/ 2147483647 w 571"/>
              <a:gd name="T11" fmla="*/ 2147483647 h 697"/>
              <a:gd name="T12" fmla="*/ 2147483647 w 571"/>
              <a:gd name="T13" fmla="*/ 2147483647 h 697"/>
              <a:gd name="T14" fmla="*/ 2147483647 w 571"/>
              <a:gd name="T15" fmla="*/ 2147483647 h 697"/>
              <a:gd name="T16" fmla="*/ 2147483647 w 571"/>
              <a:gd name="T17" fmla="*/ 2147483647 h 697"/>
              <a:gd name="T18" fmla="*/ 2147483647 w 571"/>
              <a:gd name="T19" fmla="*/ 2147483647 h 697"/>
              <a:gd name="T20" fmla="*/ 2147483647 w 571"/>
              <a:gd name="T21" fmla="*/ 2147483647 h 697"/>
              <a:gd name="T22" fmla="*/ 2147483647 w 571"/>
              <a:gd name="T23" fmla="*/ 2147483647 h 697"/>
              <a:gd name="T24" fmla="*/ 2147483647 w 571"/>
              <a:gd name="T25" fmla="*/ 2147483647 h 697"/>
              <a:gd name="T26" fmla="*/ 2147483647 w 571"/>
              <a:gd name="T27" fmla="*/ 2147483647 h 697"/>
              <a:gd name="T28" fmla="*/ 2147483647 w 571"/>
              <a:gd name="T29" fmla="*/ 2147483647 h 697"/>
              <a:gd name="T30" fmla="*/ 2147483647 w 571"/>
              <a:gd name="T31" fmla="*/ 2147483647 h 697"/>
              <a:gd name="T32" fmla="*/ 0 w 571"/>
              <a:gd name="T33" fmla="*/ 2147483647 h 697"/>
              <a:gd name="T34" fmla="*/ 2147483647 w 571"/>
              <a:gd name="T35" fmla="*/ 2147483647 h 697"/>
              <a:gd name="T36" fmla="*/ 2147483647 w 571"/>
              <a:gd name="T37" fmla="*/ 2147483647 h 697"/>
              <a:gd name="T38" fmla="*/ 2147483647 w 571"/>
              <a:gd name="T39" fmla="*/ 2147483647 h 697"/>
              <a:gd name="T40" fmla="*/ 2147483647 w 571"/>
              <a:gd name="T41" fmla="*/ 2147483647 h 697"/>
              <a:gd name="T42" fmla="*/ 2147483647 w 571"/>
              <a:gd name="T43" fmla="*/ 2147483647 h 697"/>
              <a:gd name="T44" fmla="*/ 2147483647 w 571"/>
              <a:gd name="T45" fmla="*/ 2147483647 h 697"/>
              <a:gd name="T46" fmla="*/ 2147483647 w 571"/>
              <a:gd name="T47" fmla="*/ 2147483647 h 697"/>
              <a:gd name="T48" fmla="*/ 2147483647 w 571"/>
              <a:gd name="T49" fmla="*/ 0 h 69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71"/>
              <a:gd name="T76" fmla="*/ 0 h 697"/>
              <a:gd name="T77" fmla="*/ 571 w 571"/>
              <a:gd name="T78" fmla="*/ 697 h 697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71" h="697">
                <a:moveTo>
                  <a:pt x="331" y="0"/>
                </a:moveTo>
                <a:lnTo>
                  <a:pt x="405" y="9"/>
                </a:lnTo>
                <a:lnTo>
                  <a:pt x="479" y="45"/>
                </a:lnTo>
                <a:lnTo>
                  <a:pt x="525" y="99"/>
                </a:lnTo>
                <a:lnTo>
                  <a:pt x="562" y="178"/>
                </a:lnTo>
                <a:lnTo>
                  <a:pt x="571" y="314"/>
                </a:lnTo>
                <a:lnTo>
                  <a:pt x="544" y="448"/>
                </a:lnTo>
                <a:lnTo>
                  <a:pt x="497" y="545"/>
                </a:lnTo>
                <a:lnTo>
                  <a:pt x="433" y="626"/>
                </a:lnTo>
                <a:lnTo>
                  <a:pt x="368" y="679"/>
                </a:lnTo>
                <a:lnTo>
                  <a:pt x="294" y="697"/>
                </a:lnTo>
                <a:lnTo>
                  <a:pt x="220" y="688"/>
                </a:lnTo>
                <a:lnTo>
                  <a:pt x="183" y="644"/>
                </a:lnTo>
                <a:lnTo>
                  <a:pt x="128" y="572"/>
                </a:lnTo>
                <a:lnTo>
                  <a:pt x="109" y="438"/>
                </a:lnTo>
                <a:lnTo>
                  <a:pt x="114" y="393"/>
                </a:lnTo>
                <a:lnTo>
                  <a:pt x="0" y="371"/>
                </a:lnTo>
                <a:lnTo>
                  <a:pt x="3" y="327"/>
                </a:lnTo>
                <a:lnTo>
                  <a:pt x="114" y="331"/>
                </a:lnTo>
                <a:lnTo>
                  <a:pt x="123" y="281"/>
                </a:lnTo>
                <a:lnTo>
                  <a:pt x="151" y="210"/>
                </a:lnTo>
                <a:lnTo>
                  <a:pt x="183" y="143"/>
                </a:lnTo>
                <a:lnTo>
                  <a:pt x="239" y="54"/>
                </a:lnTo>
                <a:lnTo>
                  <a:pt x="294" y="19"/>
                </a:lnTo>
                <a:lnTo>
                  <a:pt x="3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2" name="Freeform 4"/>
          <p:cNvSpPr>
            <a:spLocks/>
          </p:cNvSpPr>
          <p:nvPr/>
        </p:nvSpPr>
        <p:spPr bwMode="auto">
          <a:xfrm>
            <a:off x="6959600" y="4922838"/>
            <a:ext cx="754063" cy="1838325"/>
          </a:xfrm>
          <a:custGeom>
            <a:avLst/>
            <a:gdLst>
              <a:gd name="T0" fmla="*/ 2147483647 w 475"/>
              <a:gd name="T1" fmla="*/ 2147483647 h 1158"/>
              <a:gd name="T2" fmla="*/ 2147483647 w 475"/>
              <a:gd name="T3" fmla="*/ 2147483647 h 1158"/>
              <a:gd name="T4" fmla="*/ 2147483647 w 475"/>
              <a:gd name="T5" fmla="*/ 0 h 1158"/>
              <a:gd name="T6" fmla="*/ 2147483647 w 475"/>
              <a:gd name="T7" fmla="*/ 0 h 1158"/>
              <a:gd name="T8" fmla="*/ 2147483647 w 475"/>
              <a:gd name="T9" fmla="*/ 2147483647 h 1158"/>
              <a:gd name="T10" fmla="*/ 2147483647 w 475"/>
              <a:gd name="T11" fmla="*/ 2147483647 h 1158"/>
              <a:gd name="T12" fmla="*/ 2147483647 w 475"/>
              <a:gd name="T13" fmla="*/ 2147483647 h 1158"/>
              <a:gd name="T14" fmla="*/ 2147483647 w 475"/>
              <a:gd name="T15" fmla="*/ 2147483647 h 1158"/>
              <a:gd name="T16" fmla="*/ 2147483647 w 475"/>
              <a:gd name="T17" fmla="*/ 2147483647 h 1158"/>
              <a:gd name="T18" fmla="*/ 2147483647 w 475"/>
              <a:gd name="T19" fmla="*/ 2147483647 h 1158"/>
              <a:gd name="T20" fmla="*/ 2147483647 w 475"/>
              <a:gd name="T21" fmla="*/ 2147483647 h 1158"/>
              <a:gd name="T22" fmla="*/ 2147483647 w 475"/>
              <a:gd name="T23" fmla="*/ 2147483647 h 1158"/>
              <a:gd name="T24" fmla="*/ 2147483647 w 475"/>
              <a:gd name="T25" fmla="*/ 2147483647 h 1158"/>
              <a:gd name="T26" fmla="*/ 2147483647 w 475"/>
              <a:gd name="T27" fmla="*/ 2147483647 h 1158"/>
              <a:gd name="T28" fmla="*/ 2147483647 w 475"/>
              <a:gd name="T29" fmla="*/ 2147483647 h 1158"/>
              <a:gd name="T30" fmla="*/ 2147483647 w 475"/>
              <a:gd name="T31" fmla="*/ 2147483647 h 1158"/>
              <a:gd name="T32" fmla="*/ 2147483647 w 475"/>
              <a:gd name="T33" fmla="*/ 2147483647 h 1158"/>
              <a:gd name="T34" fmla="*/ 2147483647 w 475"/>
              <a:gd name="T35" fmla="*/ 2147483647 h 1158"/>
              <a:gd name="T36" fmla="*/ 2147483647 w 475"/>
              <a:gd name="T37" fmla="*/ 2147483647 h 1158"/>
              <a:gd name="T38" fmla="*/ 2147483647 w 475"/>
              <a:gd name="T39" fmla="*/ 2147483647 h 1158"/>
              <a:gd name="T40" fmla="*/ 2147483647 w 475"/>
              <a:gd name="T41" fmla="*/ 2147483647 h 1158"/>
              <a:gd name="T42" fmla="*/ 2147483647 w 475"/>
              <a:gd name="T43" fmla="*/ 2147483647 h 1158"/>
              <a:gd name="T44" fmla="*/ 2147483647 w 475"/>
              <a:gd name="T45" fmla="*/ 2147483647 h 1158"/>
              <a:gd name="T46" fmla="*/ 2147483647 w 475"/>
              <a:gd name="T47" fmla="*/ 2147483647 h 1158"/>
              <a:gd name="T48" fmla="*/ 0 w 475"/>
              <a:gd name="T49" fmla="*/ 2147483647 h 1158"/>
              <a:gd name="T50" fmla="*/ 0 w 475"/>
              <a:gd name="T51" fmla="*/ 2147483647 h 1158"/>
              <a:gd name="T52" fmla="*/ 2147483647 w 475"/>
              <a:gd name="T53" fmla="*/ 2147483647 h 1158"/>
              <a:gd name="T54" fmla="*/ 2147483647 w 475"/>
              <a:gd name="T55" fmla="*/ 2147483647 h 1158"/>
              <a:gd name="T56" fmla="*/ 2147483647 w 475"/>
              <a:gd name="T57" fmla="*/ 2147483647 h 1158"/>
              <a:gd name="T58" fmla="*/ 2147483647 w 475"/>
              <a:gd name="T59" fmla="*/ 2147483647 h 1158"/>
              <a:gd name="T60" fmla="*/ 2147483647 w 475"/>
              <a:gd name="T61" fmla="*/ 2147483647 h 1158"/>
              <a:gd name="T62" fmla="*/ 2147483647 w 475"/>
              <a:gd name="T63" fmla="*/ 2147483647 h 1158"/>
              <a:gd name="T64" fmla="*/ 2147483647 w 475"/>
              <a:gd name="T65" fmla="*/ 2147483647 h 1158"/>
              <a:gd name="T66" fmla="*/ 2147483647 w 475"/>
              <a:gd name="T67" fmla="*/ 2147483647 h 1158"/>
              <a:gd name="T68" fmla="*/ 2147483647 w 475"/>
              <a:gd name="T69" fmla="*/ 2147483647 h 1158"/>
              <a:gd name="T70" fmla="*/ 2147483647 w 475"/>
              <a:gd name="T71" fmla="*/ 2147483647 h 115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75"/>
              <a:gd name="T109" fmla="*/ 0 h 1158"/>
              <a:gd name="T110" fmla="*/ 475 w 475"/>
              <a:gd name="T111" fmla="*/ 1158 h 115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75" h="1158">
                <a:moveTo>
                  <a:pt x="88" y="134"/>
                </a:moveTo>
                <a:lnTo>
                  <a:pt x="26" y="57"/>
                </a:lnTo>
                <a:lnTo>
                  <a:pt x="46" y="0"/>
                </a:lnTo>
                <a:lnTo>
                  <a:pt x="108" y="0"/>
                </a:lnTo>
                <a:lnTo>
                  <a:pt x="181" y="62"/>
                </a:lnTo>
                <a:lnTo>
                  <a:pt x="273" y="191"/>
                </a:lnTo>
                <a:lnTo>
                  <a:pt x="325" y="314"/>
                </a:lnTo>
                <a:lnTo>
                  <a:pt x="372" y="433"/>
                </a:lnTo>
                <a:lnTo>
                  <a:pt x="387" y="542"/>
                </a:lnTo>
                <a:lnTo>
                  <a:pt x="382" y="599"/>
                </a:lnTo>
                <a:lnTo>
                  <a:pt x="336" y="669"/>
                </a:lnTo>
                <a:lnTo>
                  <a:pt x="258" y="859"/>
                </a:lnTo>
                <a:lnTo>
                  <a:pt x="170" y="968"/>
                </a:lnTo>
                <a:lnTo>
                  <a:pt x="150" y="1016"/>
                </a:lnTo>
                <a:lnTo>
                  <a:pt x="233" y="1025"/>
                </a:lnTo>
                <a:lnTo>
                  <a:pt x="341" y="1025"/>
                </a:lnTo>
                <a:lnTo>
                  <a:pt x="475" y="1068"/>
                </a:lnTo>
                <a:lnTo>
                  <a:pt x="464" y="1102"/>
                </a:lnTo>
                <a:lnTo>
                  <a:pt x="444" y="1140"/>
                </a:lnTo>
                <a:lnTo>
                  <a:pt x="402" y="1158"/>
                </a:lnTo>
                <a:lnTo>
                  <a:pt x="321" y="1131"/>
                </a:lnTo>
                <a:lnTo>
                  <a:pt x="233" y="1088"/>
                </a:lnTo>
                <a:lnTo>
                  <a:pt x="108" y="1083"/>
                </a:lnTo>
                <a:lnTo>
                  <a:pt x="31" y="1097"/>
                </a:lnTo>
                <a:lnTo>
                  <a:pt x="0" y="1073"/>
                </a:lnTo>
                <a:lnTo>
                  <a:pt x="0" y="1040"/>
                </a:lnTo>
                <a:lnTo>
                  <a:pt x="42" y="1002"/>
                </a:lnTo>
                <a:lnTo>
                  <a:pt x="108" y="941"/>
                </a:lnTo>
                <a:lnTo>
                  <a:pt x="227" y="784"/>
                </a:lnTo>
                <a:lnTo>
                  <a:pt x="279" y="646"/>
                </a:lnTo>
                <a:lnTo>
                  <a:pt x="295" y="513"/>
                </a:lnTo>
                <a:lnTo>
                  <a:pt x="288" y="442"/>
                </a:lnTo>
                <a:lnTo>
                  <a:pt x="248" y="314"/>
                </a:lnTo>
                <a:lnTo>
                  <a:pt x="139" y="176"/>
                </a:lnTo>
                <a:lnTo>
                  <a:pt x="62" y="105"/>
                </a:lnTo>
                <a:lnTo>
                  <a:pt x="88" y="1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Freeform 5"/>
          <p:cNvSpPr>
            <a:spLocks/>
          </p:cNvSpPr>
          <p:nvPr/>
        </p:nvSpPr>
        <p:spPr bwMode="auto">
          <a:xfrm>
            <a:off x="5959475" y="4895850"/>
            <a:ext cx="754063" cy="1960563"/>
          </a:xfrm>
          <a:custGeom>
            <a:avLst/>
            <a:gdLst>
              <a:gd name="T0" fmla="*/ 2147483647 w 475"/>
              <a:gd name="T1" fmla="*/ 2147483647 h 1235"/>
              <a:gd name="T2" fmla="*/ 2147483647 w 475"/>
              <a:gd name="T3" fmla="*/ 2147483647 h 1235"/>
              <a:gd name="T4" fmla="*/ 2147483647 w 475"/>
              <a:gd name="T5" fmla="*/ 0 h 1235"/>
              <a:gd name="T6" fmla="*/ 2147483647 w 475"/>
              <a:gd name="T7" fmla="*/ 0 h 1235"/>
              <a:gd name="T8" fmla="*/ 2147483647 w 475"/>
              <a:gd name="T9" fmla="*/ 2147483647 h 1235"/>
              <a:gd name="T10" fmla="*/ 2147483647 w 475"/>
              <a:gd name="T11" fmla="*/ 2147483647 h 1235"/>
              <a:gd name="T12" fmla="*/ 2147483647 w 475"/>
              <a:gd name="T13" fmla="*/ 2147483647 h 1235"/>
              <a:gd name="T14" fmla="*/ 2147483647 w 475"/>
              <a:gd name="T15" fmla="*/ 2147483647 h 1235"/>
              <a:gd name="T16" fmla="*/ 2147483647 w 475"/>
              <a:gd name="T17" fmla="*/ 2147483647 h 1235"/>
              <a:gd name="T18" fmla="*/ 2147483647 w 475"/>
              <a:gd name="T19" fmla="*/ 2147483647 h 1235"/>
              <a:gd name="T20" fmla="*/ 2147483647 w 475"/>
              <a:gd name="T21" fmla="*/ 2147483647 h 1235"/>
              <a:gd name="T22" fmla="*/ 2147483647 w 475"/>
              <a:gd name="T23" fmla="*/ 2147483647 h 1235"/>
              <a:gd name="T24" fmla="*/ 2147483647 w 475"/>
              <a:gd name="T25" fmla="*/ 2147483647 h 1235"/>
              <a:gd name="T26" fmla="*/ 2147483647 w 475"/>
              <a:gd name="T27" fmla="*/ 2147483647 h 1235"/>
              <a:gd name="T28" fmla="*/ 2147483647 w 475"/>
              <a:gd name="T29" fmla="*/ 2147483647 h 1235"/>
              <a:gd name="T30" fmla="*/ 2147483647 w 475"/>
              <a:gd name="T31" fmla="*/ 2147483647 h 1235"/>
              <a:gd name="T32" fmla="*/ 2147483647 w 475"/>
              <a:gd name="T33" fmla="*/ 2147483647 h 1235"/>
              <a:gd name="T34" fmla="*/ 2147483647 w 475"/>
              <a:gd name="T35" fmla="*/ 2147483647 h 1235"/>
              <a:gd name="T36" fmla="*/ 2147483647 w 475"/>
              <a:gd name="T37" fmla="*/ 2147483647 h 1235"/>
              <a:gd name="T38" fmla="*/ 2147483647 w 475"/>
              <a:gd name="T39" fmla="*/ 2147483647 h 1235"/>
              <a:gd name="T40" fmla="*/ 2147483647 w 475"/>
              <a:gd name="T41" fmla="*/ 2147483647 h 1235"/>
              <a:gd name="T42" fmla="*/ 2147483647 w 475"/>
              <a:gd name="T43" fmla="*/ 2147483647 h 1235"/>
              <a:gd name="T44" fmla="*/ 2147483647 w 475"/>
              <a:gd name="T45" fmla="*/ 2147483647 h 1235"/>
              <a:gd name="T46" fmla="*/ 2147483647 w 475"/>
              <a:gd name="T47" fmla="*/ 2147483647 h 1235"/>
              <a:gd name="T48" fmla="*/ 2147483647 w 475"/>
              <a:gd name="T49" fmla="*/ 2147483647 h 1235"/>
              <a:gd name="T50" fmla="*/ 0 w 475"/>
              <a:gd name="T51" fmla="*/ 2147483647 h 1235"/>
              <a:gd name="T52" fmla="*/ 0 w 475"/>
              <a:gd name="T53" fmla="*/ 2147483647 h 1235"/>
              <a:gd name="T54" fmla="*/ 2147483647 w 475"/>
              <a:gd name="T55" fmla="*/ 2147483647 h 1235"/>
              <a:gd name="T56" fmla="*/ 2147483647 w 475"/>
              <a:gd name="T57" fmla="*/ 2147483647 h 1235"/>
              <a:gd name="T58" fmla="*/ 2147483647 w 475"/>
              <a:gd name="T59" fmla="*/ 2147483647 h 1235"/>
              <a:gd name="T60" fmla="*/ 2147483647 w 475"/>
              <a:gd name="T61" fmla="*/ 2147483647 h 1235"/>
              <a:gd name="T62" fmla="*/ 2147483647 w 475"/>
              <a:gd name="T63" fmla="*/ 2147483647 h 1235"/>
              <a:gd name="T64" fmla="*/ 2147483647 w 475"/>
              <a:gd name="T65" fmla="*/ 2147483647 h 1235"/>
              <a:gd name="T66" fmla="*/ 2147483647 w 475"/>
              <a:gd name="T67" fmla="*/ 2147483647 h 1235"/>
              <a:gd name="T68" fmla="*/ 2147483647 w 475"/>
              <a:gd name="T69" fmla="*/ 2147483647 h 1235"/>
              <a:gd name="T70" fmla="*/ 2147483647 w 475"/>
              <a:gd name="T71" fmla="*/ 2147483647 h 1235"/>
              <a:gd name="T72" fmla="*/ 2147483647 w 475"/>
              <a:gd name="T73" fmla="*/ 2147483647 h 1235"/>
              <a:gd name="T74" fmla="*/ 2147483647 w 475"/>
              <a:gd name="T75" fmla="*/ 2147483647 h 1235"/>
              <a:gd name="T76" fmla="*/ 2147483647 w 475"/>
              <a:gd name="T77" fmla="*/ 2147483647 h 123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475"/>
              <a:gd name="T118" fmla="*/ 0 h 1235"/>
              <a:gd name="T119" fmla="*/ 475 w 475"/>
              <a:gd name="T120" fmla="*/ 1235 h 1235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475" h="1235">
                <a:moveTo>
                  <a:pt x="247" y="222"/>
                </a:moveTo>
                <a:lnTo>
                  <a:pt x="319" y="97"/>
                </a:lnTo>
                <a:lnTo>
                  <a:pt x="388" y="0"/>
                </a:lnTo>
                <a:lnTo>
                  <a:pt x="439" y="0"/>
                </a:lnTo>
                <a:lnTo>
                  <a:pt x="470" y="40"/>
                </a:lnTo>
                <a:lnTo>
                  <a:pt x="475" y="106"/>
                </a:lnTo>
                <a:lnTo>
                  <a:pt x="432" y="156"/>
                </a:lnTo>
                <a:lnTo>
                  <a:pt x="358" y="217"/>
                </a:lnTo>
                <a:lnTo>
                  <a:pt x="298" y="288"/>
                </a:lnTo>
                <a:lnTo>
                  <a:pt x="237" y="386"/>
                </a:lnTo>
                <a:lnTo>
                  <a:pt x="211" y="453"/>
                </a:lnTo>
                <a:lnTo>
                  <a:pt x="187" y="537"/>
                </a:lnTo>
                <a:lnTo>
                  <a:pt x="182" y="645"/>
                </a:lnTo>
                <a:lnTo>
                  <a:pt x="190" y="742"/>
                </a:lnTo>
                <a:lnTo>
                  <a:pt x="220" y="862"/>
                </a:lnTo>
                <a:lnTo>
                  <a:pt x="276" y="968"/>
                </a:lnTo>
                <a:lnTo>
                  <a:pt x="324" y="1031"/>
                </a:lnTo>
                <a:lnTo>
                  <a:pt x="353" y="1075"/>
                </a:lnTo>
                <a:lnTo>
                  <a:pt x="358" y="1110"/>
                </a:lnTo>
                <a:lnTo>
                  <a:pt x="331" y="1124"/>
                </a:lnTo>
                <a:lnTo>
                  <a:pt x="271" y="1132"/>
                </a:lnTo>
                <a:lnTo>
                  <a:pt x="182" y="1159"/>
                </a:lnTo>
                <a:lnTo>
                  <a:pt x="113" y="1194"/>
                </a:lnTo>
                <a:lnTo>
                  <a:pt x="69" y="1235"/>
                </a:lnTo>
                <a:lnTo>
                  <a:pt x="31" y="1226"/>
                </a:lnTo>
                <a:lnTo>
                  <a:pt x="0" y="1178"/>
                </a:lnTo>
                <a:lnTo>
                  <a:pt x="0" y="1137"/>
                </a:lnTo>
                <a:lnTo>
                  <a:pt x="69" y="1101"/>
                </a:lnTo>
                <a:lnTo>
                  <a:pt x="187" y="1079"/>
                </a:lnTo>
                <a:lnTo>
                  <a:pt x="293" y="1066"/>
                </a:lnTo>
                <a:lnTo>
                  <a:pt x="247" y="1018"/>
                </a:lnTo>
                <a:lnTo>
                  <a:pt x="216" y="955"/>
                </a:lnTo>
                <a:lnTo>
                  <a:pt x="177" y="866"/>
                </a:lnTo>
                <a:lnTo>
                  <a:pt x="134" y="773"/>
                </a:lnTo>
                <a:lnTo>
                  <a:pt x="122" y="658"/>
                </a:lnTo>
                <a:lnTo>
                  <a:pt x="117" y="546"/>
                </a:lnTo>
                <a:lnTo>
                  <a:pt x="147" y="439"/>
                </a:lnTo>
                <a:lnTo>
                  <a:pt x="204" y="297"/>
                </a:lnTo>
                <a:lnTo>
                  <a:pt x="247" y="22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Freeform 6"/>
          <p:cNvSpPr>
            <a:spLocks/>
          </p:cNvSpPr>
          <p:nvPr/>
        </p:nvSpPr>
        <p:spPr bwMode="auto">
          <a:xfrm>
            <a:off x="5260975" y="3590925"/>
            <a:ext cx="1262063" cy="1820863"/>
          </a:xfrm>
          <a:custGeom>
            <a:avLst/>
            <a:gdLst>
              <a:gd name="T0" fmla="*/ 2147483647 w 795"/>
              <a:gd name="T1" fmla="*/ 2147483647 h 1147"/>
              <a:gd name="T2" fmla="*/ 2147483647 w 795"/>
              <a:gd name="T3" fmla="*/ 2147483647 h 1147"/>
              <a:gd name="T4" fmla="*/ 2147483647 w 795"/>
              <a:gd name="T5" fmla="*/ 0 h 1147"/>
              <a:gd name="T6" fmla="*/ 2147483647 w 795"/>
              <a:gd name="T7" fmla="*/ 2147483647 h 1147"/>
              <a:gd name="T8" fmla="*/ 2147483647 w 795"/>
              <a:gd name="T9" fmla="*/ 2147483647 h 1147"/>
              <a:gd name="T10" fmla="*/ 2147483647 w 795"/>
              <a:gd name="T11" fmla="*/ 2147483647 h 1147"/>
              <a:gd name="T12" fmla="*/ 2147483647 w 795"/>
              <a:gd name="T13" fmla="*/ 2147483647 h 1147"/>
              <a:gd name="T14" fmla="*/ 2147483647 w 795"/>
              <a:gd name="T15" fmla="*/ 2147483647 h 1147"/>
              <a:gd name="T16" fmla="*/ 2147483647 w 795"/>
              <a:gd name="T17" fmla="*/ 2147483647 h 1147"/>
              <a:gd name="T18" fmla="*/ 2147483647 w 795"/>
              <a:gd name="T19" fmla="*/ 2147483647 h 1147"/>
              <a:gd name="T20" fmla="*/ 2147483647 w 795"/>
              <a:gd name="T21" fmla="*/ 2147483647 h 1147"/>
              <a:gd name="T22" fmla="*/ 2147483647 w 795"/>
              <a:gd name="T23" fmla="*/ 2147483647 h 1147"/>
              <a:gd name="T24" fmla="*/ 2147483647 w 795"/>
              <a:gd name="T25" fmla="*/ 2147483647 h 1147"/>
              <a:gd name="T26" fmla="*/ 2147483647 w 795"/>
              <a:gd name="T27" fmla="*/ 2147483647 h 1147"/>
              <a:gd name="T28" fmla="*/ 2147483647 w 795"/>
              <a:gd name="T29" fmla="*/ 2147483647 h 1147"/>
              <a:gd name="T30" fmla="*/ 2147483647 w 795"/>
              <a:gd name="T31" fmla="*/ 2147483647 h 1147"/>
              <a:gd name="T32" fmla="*/ 2147483647 w 795"/>
              <a:gd name="T33" fmla="*/ 2147483647 h 1147"/>
              <a:gd name="T34" fmla="*/ 2147483647 w 795"/>
              <a:gd name="T35" fmla="*/ 2147483647 h 1147"/>
              <a:gd name="T36" fmla="*/ 2147483647 w 795"/>
              <a:gd name="T37" fmla="*/ 2147483647 h 1147"/>
              <a:gd name="T38" fmla="*/ 2147483647 w 795"/>
              <a:gd name="T39" fmla="*/ 2147483647 h 1147"/>
              <a:gd name="T40" fmla="*/ 2147483647 w 795"/>
              <a:gd name="T41" fmla="*/ 2147483647 h 1147"/>
              <a:gd name="T42" fmla="*/ 2147483647 w 795"/>
              <a:gd name="T43" fmla="*/ 2147483647 h 1147"/>
              <a:gd name="T44" fmla="*/ 2147483647 w 795"/>
              <a:gd name="T45" fmla="*/ 2147483647 h 1147"/>
              <a:gd name="T46" fmla="*/ 2147483647 w 795"/>
              <a:gd name="T47" fmla="*/ 2147483647 h 1147"/>
              <a:gd name="T48" fmla="*/ 2147483647 w 795"/>
              <a:gd name="T49" fmla="*/ 2147483647 h 1147"/>
              <a:gd name="T50" fmla="*/ 2147483647 w 795"/>
              <a:gd name="T51" fmla="*/ 2147483647 h 1147"/>
              <a:gd name="T52" fmla="*/ 2147483647 w 795"/>
              <a:gd name="T53" fmla="*/ 2147483647 h 1147"/>
              <a:gd name="T54" fmla="*/ 2147483647 w 795"/>
              <a:gd name="T55" fmla="*/ 2147483647 h 1147"/>
              <a:gd name="T56" fmla="*/ 2147483647 w 795"/>
              <a:gd name="T57" fmla="*/ 2147483647 h 1147"/>
              <a:gd name="T58" fmla="*/ 2147483647 w 795"/>
              <a:gd name="T59" fmla="*/ 2147483647 h 1147"/>
              <a:gd name="T60" fmla="*/ 2147483647 w 795"/>
              <a:gd name="T61" fmla="*/ 2147483647 h 1147"/>
              <a:gd name="T62" fmla="*/ 2147483647 w 795"/>
              <a:gd name="T63" fmla="*/ 2147483647 h 1147"/>
              <a:gd name="T64" fmla="*/ 2147483647 w 795"/>
              <a:gd name="T65" fmla="*/ 2147483647 h 1147"/>
              <a:gd name="T66" fmla="*/ 2147483647 w 795"/>
              <a:gd name="T67" fmla="*/ 2147483647 h 1147"/>
              <a:gd name="T68" fmla="*/ 2147483647 w 795"/>
              <a:gd name="T69" fmla="*/ 2147483647 h 1147"/>
              <a:gd name="T70" fmla="*/ 2147483647 w 795"/>
              <a:gd name="T71" fmla="*/ 2147483647 h 1147"/>
              <a:gd name="T72" fmla="*/ 0 w 795"/>
              <a:gd name="T73" fmla="*/ 2147483647 h 1147"/>
              <a:gd name="T74" fmla="*/ 2147483647 w 795"/>
              <a:gd name="T75" fmla="*/ 2147483647 h 1147"/>
              <a:gd name="T76" fmla="*/ 2147483647 w 795"/>
              <a:gd name="T77" fmla="*/ 2147483647 h 1147"/>
              <a:gd name="T78" fmla="*/ 2147483647 w 795"/>
              <a:gd name="T79" fmla="*/ 2147483647 h 1147"/>
              <a:gd name="T80" fmla="*/ 2147483647 w 795"/>
              <a:gd name="T81" fmla="*/ 2147483647 h 1147"/>
              <a:gd name="T82" fmla="*/ 2147483647 w 795"/>
              <a:gd name="T83" fmla="*/ 2147483647 h 1147"/>
              <a:gd name="T84" fmla="*/ 2147483647 w 795"/>
              <a:gd name="T85" fmla="*/ 2147483647 h 1147"/>
              <a:gd name="T86" fmla="*/ 2147483647 w 795"/>
              <a:gd name="T87" fmla="*/ 2147483647 h 1147"/>
              <a:gd name="T88" fmla="*/ 2147483647 w 795"/>
              <a:gd name="T89" fmla="*/ 2147483647 h 1147"/>
              <a:gd name="T90" fmla="*/ 2147483647 w 795"/>
              <a:gd name="T91" fmla="*/ 2147483647 h 1147"/>
              <a:gd name="T92" fmla="*/ 2147483647 w 795"/>
              <a:gd name="T93" fmla="*/ 2147483647 h 1147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795"/>
              <a:gd name="T142" fmla="*/ 0 h 1147"/>
              <a:gd name="T143" fmla="*/ 795 w 795"/>
              <a:gd name="T144" fmla="*/ 1147 h 1147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795" h="1147">
                <a:moveTo>
                  <a:pt x="576" y="112"/>
                </a:moveTo>
                <a:lnTo>
                  <a:pt x="659" y="30"/>
                </a:lnTo>
                <a:lnTo>
                  <a:pt x="711" y="0"/>
                </a:lnTo>
                <a:lnTo>
                  <a:pt x="753" y="5"/>
                </a:lnTo>
                <a:lnTo>
                  <a:pt x="795" y="30"/>
                </a:lnTo>
                <a:lnTo>
                  <a:pt x="795" y="81"/>
                </a:lnTo>
                <a:lnTo>
                  <a:pt x="784" y="152"/>
                </a:lnTo>
                <a:lnTo>
                  <a:pt x="753" y="203"/>
                </a:lnTo>
                <a:lnTo>
                  <a:pt x="716" y="224"/>
                </a:lnTo>
                <a:lnTo>
                  <a:pt x="637" y="255"/>
                </a:lnTo>
                <a:lnTo>
                  <a:pt x="539" y="327"/>
                </a:lnTo>
                <a:lnTo>
                  <a:pt x="436" y="438"/>
                </a:lnTo>
                <a:lnTo>
                  <a:pt x="394" y="529"/>
                </a:lnTo>
                <a:lnTo>
                  <a:pt x="337" y="637"/>
                </a:lnTo>
                <a:lnTo>
                  <a:pt x="306" y="718"/>
                </a:lnTo>
                <a:lnTo>
                  <a:pt x="265" y="820"/>
                </a:lnTo>
                <a:lnTo>
                  <a:pt x="248" y="897"/>
                </a:lnTo>
                <a:lnTo>
                  <a:pt x="265" y="973"/>
                </a:lnTo>
                <a:lnTo>
                  <a:pt x="300" y="1034"/>
                </a:lnTo>
                <a:lnTo>
                  <a:pt x="315" y="1054"/>
                </a:lnTo>
                <a:lnTo>
                  <a:pt x="306" y="1075"/>
                </a:lnTo>
                <a:lnTo>
                  <a:pt x="289" y="1080"/>
                </a:lnTo>
                <a:lnTo>
                  <a:pt x="228" y="978"/>
                </a:lnTo>
                <a:lnTo>
                  <a:pt x="212" y="988"/>
                </a:lnTo>
                <a:lnTo>
                  <a:pt x="228" y="1116"/>
                </a:lnTo>
                <a:lnTo>
                  <a:pt x="206" y="1126"/>
                </a:lnTo>
                <a:lnTo>
                  <a:pt x="191" y="1110"/>
                </a:lnTo>
                <a:lnTo>
                  <a:pt x="181" y="988"/>
                </a:lnTo>
                <a:lnTo>
                  <a:pt x="160" y="988"/>
                </a:lnTo>
                <a:lnTo>
                  <a:pt x="160" y="1110"/>
                </a:lnTo>
                <a:lnTo>
                  <a:pt x="144" y="1147"/>
                </a:lnTo>
                <a:lnTo>
                  <a:pt x="118" y="1126"/>
                </a:lnTo>
                <a:lnTo>
                  <a:pt x="140" y="937"/>
                </a:lnTo>
                <a:lnTo>
                  <a:pt x="129" y="922"/>
                </a:lnTo>
                <a:lnTo>
                  <a:pt x="72" y="932"/>
                </a:lnTo>
                <a:lnTo>
                  <a:pt x="9" y="922"/>
                </a:lnTo>
                <a:lnTo>
                  <a:pt x="0" y="892"/>
                </a:lnTo>
                <a:lnTo>
                  <a:pt x="46" y="897"/>
                </a:lnTo>
                <a:lnTo>
                  <a:pt x="107" y="892"/>
                </a:lnTo>
                <a:lnTo>
                  <a:pt x="171" y="850"/>
                </a:lnTo>
                <a:lnTo>
                  <a:pt x="265" y="667"/>
                </a:lnTo>
                <a:lnTo>
                  <a:pt x="322" y="519"/>
                </a:lnTo>
                <a:lnTo>
                  <a:pt x="372" y="412"/>
                </a:lnTo>
                <a:lnTo>
                  <a:pt x="436" y="316"/>
                </a:lnTo>
                <a:lnTo>
                  <a:pt x="503" y="213"/>
                </a:lnTo>
                <a:lnTo>
                  <a:pt x="545" y="147"/>
                </a:lnTo>
                <a:lnTo>
                  <a:pt x="576" y="1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AutoShape 7"/>
          <p:cNvSpPr>
            <a:spLocks noChangeArrowheads="1"/>
          </p:cNvSpPr>
          <p:nvPr/>
        </p:nvSpPr>
        <p:spPr bwMode="auto">
          <a:xfrm>
            <a:off x="687388" y="1079500"/>
            <a:ext cx="5410200" cy="1200150"/>
          </a:xfrm>
          <a:prstGeom prst="wedgeRectCallout">
            <a:avLst>
              <a:gd name="adj1" fmla="val 53259"/>
              <a:gd name="adj2" fmla="val 72144"/>
            </a:avLst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1433" tIns="45717" rIns="91433" bIns="45717" anchor="ctr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3600" i="0">
                <a:solidFill>
                  <a:schemeClr val="bg2"/>
                </a:solidFill>
              </a:rPr>
              <a:t>May I have a letter of reference for grad school?</a:t>
            </a:r>
            <a:endParaRPr lang="en-US" altLang="en-US" i="0">
              <a:solidFill>
                <a:schemeClr val="bg2"/>
              </a:solidFill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161925" y="120650"/>
            <a:ext cx="4133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600" i="0"/>
              <a:t>Two years from now:</a:t>
            </a:r>
          </a:p>
        </p:txBody>
      </p:sp>
      <p:sp>
        <p:nvSpPr>
          <p:cNvPr id="32777" name="AutoShape 9"/>
          <p:cNvSpPr>
            <a:spLocks noChangeArrowheads="1"/>
          </p:cNvSpPr>
          <p:nvPr/>
        </p:nvSpPr>
        <p:spPr bwMode="auto">
          <a:xfrm>
            <a:off x="762000" y="2743200"/>
            <a:ext cx="5410200" cy="1749425"/>
          </a:xfrm>
          <a:prstGeom prst="wedgeRectCallout">
            <a:avLst>
              <a:gd name="adj1" fmla="val -62264"/>
              <a:gd name="adj2" fmla="val -20236"/>
            </a:avLst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1433" tIns="45717" rIns="91433" bIns="45717" anchor="ctr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3600" i="0">
                <a:solidFill>
                  <a:schemeClr val="tx2"/>
                </a:solidFill>
              </a:rPr>
              <a:t>I find it awkward to write letters for people that I don’t recognize.</a:t>
            </a:r>
            <a:endParaRPr lang="en-US" altLang="en-US" i="0">
              <a:solidFill>
                <a:schemeClr val="tx2"/>
              </a:solidFill>
            </a:endParaRPr>
          </a:p>
        </p:txBody>
      </p:sp>
      <p:sp>
        <p:nvSpPr>
          <p:cNvPr id="32778" name="AutoShape 10"/>
          <p:cNvSpPr>
            <a:spLocks noChangeArrowheads="1"/>
          </p:cNvSpPr>
          <p:nvPr/>
        </p:nvSpPr>
        <p:spPr bwMode="auto">
          <a:xfrm>
            <a:off x="685800" y="4922838"/>
            <a:ext cx="5410200" cy="1200150"/>
          </a:xfrm>
          <a:prstGeom prst="wedgeRectCallout">
            <a:avLst>
              <a:gd name="adj1" fmla="val -59477"/>
              <a:gd name="adj2" fmla="val 9167"/>
            </a:avLst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1433" tIns="45717" rIns="91433" bIns="45717" anchor="ctr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3600" i="0">
                <a:solidFill>
                  <a:schemeClr val="tx2"/>
                </a:solidFill>
              </a:rPr>
              <a:t>Make yourself KNOWN today to SOME professor.</a:t>
            </a:r>
            <a:endParaRPr lang="en-US" altLang="en-US" i="0">
              <a:solidFill>
                <a:schemeClr val="tx2"/>
              </a:solidFill>
            </a:endParaRPr>
          </a:p>
        </p:txBody>
      </p:sp>
      <p:sp>
        <p:nvSpPr>
          <p:cNvPr id="32779" name="Freeform 11"/>
          <p:cNvSpPr>
            <a:spLocks/>
          </p:cNvSpPr>
          <p:nvPr/>
        </p:nvSpPr>
        <p:spPr bwMode="auto">
          <a:xfrm>
            <a:off x="7085013" y="228600"/>
            <a:ext cx="1212850" cy="3746500"/>
          </a:xfrm>
          <a:custGeom>
            <a:avLst/>
            <a:gdLst>
              <a:gd name="T0" fmla="*/ 2147483647 w 764"/>
              <a:gd name="T1" fmla="*/ 2147483647 h 1400"/>
              <a:gd name="T2" fmla="*/ 0 w 764"/>
              <a:gd name="T3" fmla="*/ 2147483647 h 1400"/>
              <a:gd name="T4" fmla="*/ 2147483647 w 764"/>
              <a:gd name="T5" fmla="*/ 2147483647 h 1400"/>
              <a:gd name="T6" fmla="*/ 2147483647 w 764"/>
              <a:gd name="T7" fmla="*/ 2147483647 h 1400"/>
              <a:gd name="T8" fmla="*/ 2147483647 w 764"/>
              <a:gd name="T9" fmla="*/ 2147483647 h 1400"/>
              <a:gd name="T10" fmla="*/ 2147483647 w 764"/>
              <a:gd name="T11" fmla="*/ 2147483647 h 1400"/>
              <a:gd name="T12" fmla="*/ 2147483647 w 764"/>
              <a:gd name="T13" fmla="*/ 2147483647 h 1400"/>
              <a:gd name="T14" fmla="*/ 2147483647 w 764"/>
              <a:gd name="T15" fmla="*/ 2147483647 h 1400"/>
              <a:gd name="T16" fmla="*/ 2147483647 w 764"/>
              <a:gd name="T17" fmla="*/ 2147483647 h 1400"/>
              <a:gd name="T18" fmla="*/ 2147483647 w 764"/>
              <a:gd name="T19" fmla="*/ 2147483647 h 1400"/>
              <a:gd name="T20" fmla="*/ 2147483647 w 764"/>
              <a:gd name="T21" fmla="*/ 2147483647 h 1400"/>
              <a:gd name="T22" fmla="*/ 2147483647 w 764"/>
              <a:gd name="T23" fmla="*/ 2147483647 h 1400"/>
              <a:gd name="T24" fmla="*/ 2147483647 w 764"/>
              <a:gd name="T25" fmla="*/ 2147483647 h 1400"/>
              <a:gd name="T26" fmla="*/ 2147483647 w 764"/>
              <a:gd name="T27" fmla="*/ 2147483647 h 1400"/>
              <a:gd name="T28" fmla="*/ 2147483647 w 764"/>
              <a:gd name="T29" fmla="*/ 2147483647 h 1400"/>
              <a:gd name="T30" fmla="*/ 2147483647 w 764"/>
              <a:gd name="T31" fmla="*/ 2147483647 h 1400"/>
              <a:gd name="T32" fmla="*/ 2147483647 w 764"/>
              <a:gd name="T33" fmla="*/ 2147483647 h 1400"/>
              <a:gd name="T34" fmla="*/ 2147483647 w 764"/>
              <a:gd name="T35" fmla="*/ 2147483647 h 1400"/>
              <a:gd name="T36" fmla="*/ 2147483647 w 764"/>
              <a:gd name="T37" fmla="*/ 0 h 1400"/>
              <a:gd name="T38" fmla="*/ 2147483647 w 764"/>
              <a:gd name="T39" fmla="*/ 2147483647 h 1400"/>
              <a:gd name="T40" fmla="*/ 2147483647 w 764"/>
              <a:gd name="T41" fmla="*/ 2147483647 h 1400"/>
              <a:gd name="T42" fmla="*/ 2147483647 w 764"/>
              <a:gd name="T43" fmla="*/ 2147483647 h 1400"/>
              <a:gd name="T44" fmla="*/ 2147483647 w 764"/>
              <a:gd name="T45" fmla="*/ 2147483647 h 1400"/>
              <a:gd name="T46" fmla="*/ 2147483647 w 764"/>
              <a:gd name="T47" fmla="*/ 0 h 1400"/>
              <a:gd name="T48" fmla="*/ 2147483647 w 764"/>
              <a:gd name="T49" fmla="*/ 2147483647 h 1400"/>
              <a:gd name="T50" fmla="*/ 2147483647 w 764"/>
              <a:gd name="T51" fmla="*/ 2147483647 h 1400"/>
              <a:gd name="T52" fmla="*/ 2147483647 w 764"/>
              <a:gd name="T53" fmla="*/ 2147483647 h 1400"/>
              <a:gd name="T54" fmla="*/ 2147483647 w 764"/>
              <a:gd name="T55" fmla="*/ 2147483647 h 1400"/>
              <a:gd name="T56" fmla="*/ 2147483647 w 764"/>
              <a:gd name="T57" fmla="*/ 2147483647 h 1400"/>
              <a:gd name="T58" fmla="*/ 2147483647 w 764"/>
              <a:gd name="T59" fmla="*/ 2147483647 h 1400"/>
              <a:gd name="T60" fmla="*/ 2147483647 w 764"/>
              <a:gd name="T61" fmla="*/ 2147483647 h 1400"/>
              <a:gd name="T62" fmla="*/ 2147483647 w 764"/>
              <a:gd name="T63" fmla="*/ 2147483647 h 1400"/>
              <a:gd name="T64" fmla="*/ 2147483647 w 764"/>
              <a:gd name="T65" fmla="*/ 2147483647 h 1400"/>
              <a:gd name="T66" fmla="*/ 2147483647 w 764"/>
              <a:gd name="T67" fmla="*/ 2147483647 h 1400"/>
              <a:gd name="T68" fmla="*/ 2147483647 w 764"/>
              <a:gd name="T69" fmla="*/ 2147483647 h 1400"/>
              <a:gd name="T70" fmla="*/ 2147483647 w 764"/>
              <a:gd name="T71" fmla="*/ 2147483647 h 1400"/>
              <a:gd name="T72" fmla="*/ 2147483647 w 764"/>
              <a:gd name="T73" fmla="*/ 2147483647 h 1400"/>
              <a:gd name="T74" fmla="*/ 2147483647 w 764"/>
              <a:gd name="T75" fmla="*/ 2147483647 h 1400"/>
              <a:gd name="T76" fmla="*/ 2147483647 w 764"/>
              <a:gd name="T77" fmla="*/ 2147483647 h 1400"/>
              <a:gd name="T78" fmla="*/ 2147483647 w 764"/>
              <a:gd name="T79" fmla="*/ 2147483647 h 1400"/>
              <a:gd name="T80" fmla="*/ 2147483647 w 764"/>
              <a:gd name="T81" fmla="*/ 2147483647 h 1400"/>
              <a:gd name="T82" fmla="*/ 2147483647 w 764"/>
              <a:gd name="T83" fmla="*/ 2147483647 h 1400"/>
              <a:gd name="T84" fmla="*/ 2147483647 w 764"/>
              <a:gd name="T85" fmla="*/ 2147483647 h 1400"/>
              <a:gd name="T86" fmla="*/ 2147483647 w 764"/>
              <a:gd name="T87" fmla="*/ 2147483647 h 14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764"/>
              <a:gd name="T133" fmla="*/ 0 h 1400"/>
              <a:gd name="T134" fmla="*/ 764 w 764"/>
              <a:gd name="T135" fmla="*/ 1400 h 14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764" h="1400">
                <a:moveTo>
                  <a:pt x="15" y="1342"/>
                </a:moveTo>
                <a:lnTo>
                  <a:pt x="0" y="1283"/>
                </a:lnTo>
                <a:lnTo>
                  <a:pt x="24" y="1238"/>
                </a:lnTo>
                <a:lnTo>
                  <a:pt x="88" y="1193"/>
                </a:lnTo>
                <a:lnTo>
                  <a:pt x="208" y="1108"/>
                </a:lnTo>
                <a:lnTo>
                  <a:pt x="353" y="978"/>
                </a:lnTo>
                <a:lnTo>
                  <a:pt x="431" y="861"/>
                </a:lnTo>
                <a:lnTo>
                  <a:pt x="467" y="797"/>
                </a:lnTo>
                <a:lnTo>
                  <a:pt x="504" y="625"/>
                </a:lnTo>
                <a:lnTo>
                  <a:pt x="497" y="387"/>
                </a:lnTo>
                <a:lnTo>
                  <a:pt x="482" y="270"/>
                </a:lnTo>
                <a:lnTo>
                  <a:pt x="473" y="225"/>
                </a:lnTo>
                <a:lnTo>
                  <a:pt x="326" y="162"/>
                </a:lnTo>
                <a:lnTo>
                  <a:pt x="322" y="139"/>
                </a:lnTo>
                <a:lnTo>
                  <a:pt x="337" y="126"/>
                </a:lnTo>
                <a:lnTo>
                  <a:pt x="473" y="162"/>
                </a:lnTo>
                <a:lnTo>
                  <a:pt x="504" y="153"/>
                </a:lnTo>
                <a:lnTo>
                  <a:pt x="420" y="18"/>
                </a:lnTo>
                <a:lnTo>
                  <a:pt x="431" y="0"/>
                </a:lnTo>
                <a:lnTo>
                  <a:pt x="462" y="5"/>
                </a:lnTo>
                <a:lnTo>
                  <a:pt x="539" y="122"/>
                </a:lnTo>
                <a:lnTo>
                  <a:pt x="561" y="126"/>
                </a:lnTo>
                <a:lnTo>
                  <a:pt x="602" y="5"/>
                </a:lnTo>
                <a:lnTo>
                  <a:pt x="628" y="0"/>
                </a:lnTo>
                <a:lnTo>
                  <a:pt x="639" y="22"/>
                </a:lnTo>
                <a:lnTo>
                  <a:pt x="607" y="153"/>
                </a:lnTo>
                <a:lnTo>
                  <a:pt x="618" y="172"/>
                </a:lnTo>
                <a:lnTo>
                  <a:pt x="742" y="153"/>
                </a:lnTo>
                <a:lnTo>
                  <a:pt x="764" y="162"/>
                </a:lnTo>
                <a:lnTo>
                  <a:pt x="758" y="185"/>
                </a:lnTo>
                <a:lnTo>
                  <a:pt x="591" y="221"/>
                </a:lnTo>
                <a:lnTo>
                  <a:pt x="576" y="239"/>
                </a:lnTo>
                <a:lnTo>
                  <a:pt x="561" y="320"/>
                </a:lnTo>
                <a:lnTo>
                  <a:pt x="561" y="437"/>
                </a:lnTo>
                <a:lnTo>
                  <a:pt x="565" y="608"/>
                </a:lnTo>
                <a:lnTo>
                  <a:pt x="561" y="766"/>
                </a:lnTo>
                <a:lnTo>
                  <a:pt x="550" y="837"/>
                </a:lnTo>
                <a:lnTo>
                  <a:pt x="467" y="950"/>
                </a:lnTo>
                <a:lnTo>
                  <a:pt x="374" y="1067"/>
                </a:lnTo>
                <a:lnTo>
                  <a:pt x="274" y="1193"/>
                </a:lnTo>
                <a:lnTo>
                  <a:pt x="191" y="1314"/>
                </a:lnTo>
                <a:lnTo>
                  <a:pt x="134" y="1382"/>
                </a:lnTo>
                <a:lnTo>
                  <a:pt x="51" y="1400"/>
                </a:lnTo>
                <a:lnTo>
                  <a:pt x="15" y="13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4668" name="Text Box 12"/>
          <p:cNvSpPr txBox="1">
            <a:spLocks noChangeArrowheads="1"/>
          </p:cNvSpPr>
          <p:nvPr/>
        </p:nvSpPr>
        <p:spPr bwMode="auto">
          <a:xfrm>
            <a:off x="381000" y="6438900"/>
            <a:ext cx="508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 i="0"/>
              <a:t>Sorry email does not help as I don’t remember 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4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4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/>
          <p:cNvSpPr>
            <a:spLocks noChangeArrowheads="1"/>
          </p:cNvSpPr>
          <p:nvPr/>
        </p:nvSpPr>
        <p:spPr bwMode="auto">
          <a:xfrm>
            <a:off x="685800" y="-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Course Material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1119188" y="6248400"/>
            <a:ext cx="4805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i="0"/>
              <a:t>www.cse.yorku.ca\~jeff\courses\4111</a:t>
            </a:r>
          </a:p>
        </p:txBody>
      </p:sp>
      <p:pic>
        <p:nvPicPr>
          <p:cNvPr id="15668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2005013"/>
            <a:ext cx="773430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j011617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209800"/>
            <a:ext cx="26320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1176" name="AutoShape 8"/>
          <p:cNvSpPr>
            <a:spLocks noChangeArrowheads="1"/>
          </p:cNvSpPr>
          <p:nvPr/>
        </p:nvSpPr>
        <p:spPr bwMode="auto">
          <a:xfrm>
            <a:off x="2438400" y="1066800"/>
            <a:ext cx="6705600" cy="1524000"/>
          </a:xfrm>
          <a:prstGeom prst="wedgeRectCallout">
            <a:avLst>
              <a:gd name="adj1" fmla="val -60204"/>
              <a:gd name="adj2" fmla="val 89898"/>
            </a:avLst>
          </a:prstGeom>
          <a:noFill/>
          <a:ln w="38100">
            <a:solidFill>
              <a:srgbClr val="CC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CA" altLang="en-US" sz="3200" b="1" i="0"/>
              <a:t>It deeply saddens me when a third of the class does not learn the material sufficiently to pass.</a:t>
            </a:r>
            <a:r>
              <a:rPr lang="en-CA" altLang="en-US" sz="3200" b="1"/>
              <a:t> </a:t>
            </a:r>
            <a:endParaRPr lang="en-US" altLang="en-US" sz="3200" b="1"/>
          </a:p>
        </p:txBody>
      </p:sp>
      <p:sp>
        <p:nvSpPr>
          <p:cNvPr id="391178" name="AutoShape 10"/>
          <p:cNvSpPr>
            <a:spLocks noChangeArrowheads="1"/>
          </p:cNvSpPr>
          <p:nvPr/>
        </p:nvSpPr>
        <p:spPr bwMode="auto">
          <a:xfrm>
            <a:off x="2438400" y="2819400"/>
            <a:ext cx="6705600" cy="1066800"/>
          </a:xfrm>
          <a:prstGeom prst="wedgeRectCallout">
            <a:avLst>
              <a:gd name="adj1" fmla="val -61009"/>
              <a:gd name="adj2" fmla="val 2083"/>
            </a:avLst>
          </a:prstGeom>
          <a:noFill/>
          <a:ln w="38100">
            <a:solidFill>
              <a:srgbClr val="CC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CA" altLang="en-US" sz="3200" b="1" i="0"/>
              <a:t>I will do everything in my power to help you learn this material.</a:t>
            </a:r>
            <a:r>
              <a:rPr lang="en-CA" altLang="en-US" sz="3200"/>
              <a:t> </a:t>
            </a:r>
            <a:endParaRPr lang="en-US" altLang="en-US" sz="3200" b="1" i="0"/>
          </a:p>
        </p:txBody>
      </p:sp>
      <p:sp>
        <p:nvSpPr>
          <p:cNvPr id="391179" name="AutoShape 11"/>
          <p:cNvSpPr>
            <a:spLocks noChangeArrowheads="1"/>
          </p:cNvSpPr>
          <p:nvPr/>
        </p:nvSpPr>
        <p:spPr bwMode="auto">
          <a:xfrm>
            <a:off x="2438400" y="4114800"/>
            <a:ext cx="6705600" cy="990600"/>
          </a:xfrm>
          <a:prstGeom prst="wedgeRectCallout">
            <a:avLst>
              <a:gd name="adj1" fmla="val -59708"/>
              <a:gd name="adj2" fmla="val -89903"/>
            </a:avLst>
          </a:prstGeom>
          <a:noFill/>
          <a:ln w="38100">
            <a:solidFill>
              <a:srgbClr val="CC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CA" altLang="en-US" sz="3200" b="1" i="0"/>
              <a:t>I request that you do everything in your power.</a:t>
            </a:r>
          </a:p>
          <a:p>
            <a:pPr algn="ctr" eaLnBrk="1" hangingPunct="1">
              <a:spcBef>
                <a:spcPct val="0"/>
              </a:spcBef>
            </a:pPr>
            <a:endParaRPr lang="en-CA" altLang="en-US" sz="3200" b="1" i="0"/>
          </a:p>
        </p:txBody>
      </p:sp>
      <p:sp>
        <p:nvSpPr>
          <p:cNvPr id="6150" name="Rectangle 14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altLang="en-US" b="1" smtClean="0"/>
              <a:t>A Contract to Learn</a:t>
            </a:r>
            <a:endParaRPr lang="en-CA" altLang="en-US" b="1" smtClean="0"/>
          </a:p>
        </p:txBody>
      </p:sp>
      <p:sp>
        <p:nvSpPr>
          <p:cNvPr id="391185" name="AutoShape 17"/>
          <p:cNvSpPr>
            <a:spLocks noChangeArrowheads="1"/>
          </p:cNvSpPr>
          <p:nvPr/>
        </p:nvSpPr>
        <p:spPr bwMode="auto">
          <a:xfrm>
            <a:off x="2438400" y="5334000"/>
            <a:ext cx="6705600" cy="609600"/>
          </a:xfrm>
          <a:prstGeom prst="wedgeRectCallout">
            <a:avLst>
              <a:gd name="adj1" fmla="val -62431"/>
              <a:gd name="adj2" fmla="val -275259"/>
            </a:avLst>
          </a:prstGeom>
          <a:noFill/>
          <a:ln w="38100">
            <a:solidFill>
              <a:srgbClr val="CC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3200" b="1" i="0"/>
              <a:t>Everyone </a:t>
            </a:r>
            <a:r>
              <a:rPr lang="en-US" altLang="en-US" sz="3200"/>
              <a:t>can</a:t>
            </a:r>
            <a:r>
              <a:rPr lang="en-US" altLang="en-US" sz="3200" b="1" i="0"/>
              <a:t> learn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1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1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1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1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1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1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1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1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6" grpId="0" animBg="1"/>
      <p:bldP spid="391178" grpId="0" animBg="1"/>
      <p:bldP spid="391179" grpId="0" animBg="1"/>
      <p:bldP spid="39118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2362200"/>
            <a:ext cx="2584450" cy="3155950"/>
            <a:chOff x="2065" y="1551"/>
            <a:chExt cx="1628" cy="1988"/>
          </a:xfrm>
        </p:grpSpPr>
        <p:sp>
          <p:nvSpPr>
            <p:cNvPr id="7175" name="Freeform 3"/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Freeform 4"/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Freeform 5"/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Freeform 6"/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Freeform 7"/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Freeform 8"/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Freeform 9"/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Freeform 10"/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Freeform 11"/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Freeform 12"/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Freeform 13"/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Freeform 14"/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Freeform 15"/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Freeform 16"/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Freeform 17"/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Freeform 18"/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Freeform 19"/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220" name="AutoShape 20"/>
          <p:cNvSpPr>
            <a:spLocks noChangeArrowheads="1"/>
          </p:cNvSpPr>
          <p:nvPr/>
        </p:nvSpPr>
        <p:spPr bwMode="auto">
          <a:xfrm>
            <a:off x="2362200" y="1524000"/>
            <a:ext cx="6629400" cy="1143000"/>
          </a:xfrm>
          <a:prstGeom prst="wedgeRectCallout">
            <a:avLst>
              <a:gd name="adj1" fmla="val -60319"/>
              <a:gd name="adj2" fmla="val 103194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CA" altLang="en-US" sz="3200" i="0"/>
              <a:t>Last year and this summer, </a:t>
            </a:r>
            <a:br>
              <a:rPr lang="en-CA" altLang="en-US" sz="3200" i="0"/>
            </a:br>
            <a:r>
              <a:rPr lang="en-CA" altLang="en-US" sz="3200" i="0"/>
              <a:t>I threatened them every day. </a:t>
            </a:r>
            <a:endParaRPr lang="en-US" altLang="en-US" sz="3200" i="0"/>
          </a:p>
        </p:txBody>
      </p:sp>
      <p:sp>
        <p:nvSpPr>
          <p:cNvPr id="307225" name="AutoShape 25"/>
          <p:cNvSpPr>
            <a:spLocks noChangeArrowheads="1"/>
          </p:cNvSpPr>
          <p:nvPr/>
        </p:nvSpPr>
        <p:spPr bwMode="auto">
          <a:xfrm>
            <a:off x="2362200" y="2895600"/>
            <a:ext cx="6781800" cy="762000"/>
          </a:xfrm>
          <a:prstGeom prst="wedgeRectCallout">
            <a:avLst>
              <a:gd name="adj1" fmla="val -60884"/>
              <a:gd name="adj2" fmla="val 22917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CA" altLang="en-US" sz="3200" i="0"/>
              <a:t>They performed better than ever before!</a:t>
            </a:r>
          </a:p>
          <a:p>
            <a:pPr algn="ctr" eaLnBrk="1" hangingPunct="1">
              <a:spcBef>
                <a:spcPct val="0"/>
              </a:spcBef>
            </a:pPr>
            <a:endParaRPr lang="en-US" altLang="en-US" sz="3200" i="0"/>
          </a:p>
        </p:txBody>
      </p:sp>
      <p:sp>
        <p:nvSpPr>
          <p:cNvPr id="307226" name="AutoShape 26"/>
          <p:cNvSpPr>
            <a:spLocks noChangeArrowheads="1"/>
          </p:cNvSpPr>
          <p:nvPr/>
        </p:nvSpPr>
        <p:spPr bwMode="auto">
          <a:xfrm>
            <a:off x="2362200" y="3848100"/>
            <a:ext cx="6705600" cy="800100"/>
          </a:xfrm>
          <a:prstGeom prst="wedgeRectCallout">
            <a:avLst>
              <a:gd name="adj1" fmla="val -59708"/>
              <a:gd name="adj2" fmla="val -99403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CA" altLang="en-US" sz="3200" i="0"/>
              <a:t>And my course evaluations were better.</a:t>
            </a:r>
          </a:p>
        </p:txBody>
      </p:sp>
      <p:sp>
        <p:nvSpPr>
          <p:cNvPr id="7174" name="Rectangle 3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altLang="en-US" b="1" smtClean="0"/>
              <a:t>Tough Love</a:t>
            </a:r>
            <a:endParaRPr lang="en-CA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0" grpId="0" animBg="1"/>
      <p:bldP spid="307225" grpId="0" animBg="1"/>
      <p:bldP spid="3072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j011617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209800"/>
            <a:ext cx="26320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altLang="en-US" b="1" smtClean="0"/>
              <a:t>Midterms</a:t>
            </a:r>
            <a:endParaRPr lang="en-CA" altLang="en-US" b="1" smtClean="0"/>
          </a:p>
        </p:txBody>
      </p:sp>
      <p:sp>
        <p:nvSpPr>
          <p:cNvPr id="8196" name="Rectangle 294"/>
          <p:cNvSpPr>
            <a:spLocks noChangeArrowheads="1"/>
          </p:cNvSpPr>
          <p:nvPr/>
        </p:nvSpPr>
        <p:spPr bwMode="auto">
          <a:xfrm>
            <a:off x="493713" y="7540625"/>
            <a:ext cx="18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CA" altLang="en-US"/>
              <a:t/>
            </a:r>
            <a:br>
              <a:rPr lang="en-CA" altLang="en-US"/>
            </a:br>
            <a:endParaRPr lang="en-CA" altLang="en-US" i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438400" y="1066800"/>
            <a:ext cx="6400800" cy="2743200"/>
            <a:chOff x="2438400" y="1066800"/>
            <a:chExt cx="6400800" cy="2743200"/>
          </a:xfrm>
        </p:grpSpPr>
        <p:sp>
          <p:nvSpPr>
            <p:cNvPr id="8198" name="AutoShape 3"/>
            <p:cNvSpPr>
              <a:spLocks noChangeArrowheads="1"/>
            </p:cNvSpPr>
            <p:nvPr/>
          </p:nvSpPr>
          <p:spPr bwMode="auto">
            <a:xfrm>
              <a:off x="2438400" y="1066800"/>
              <a:ext cx="6400800" cy="2743200"/>
            </a:xfrm>
            <a:prstGeom prst="wedgeRectCallout">
              <a:avLst>
                <a:gd name="adj1" fmla="val -63894"/>
                <a:gd name="adj2" fmla="val 15324"/>
              </a:avLst>
            </a:prstGeom>
            <a:noFill/>
            <a:ln w="38100">
              <a:solidFill>
                <a:srgbClr val="CC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3200"/>
            </a:p>
          </p:txBody>
        </p:sp>
        <p:pic>
          <p:nvPicPr>
            <p:cNvPr id="8199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587" r="50932"/>
            <a:stretch>
              <a:fillRect/>
            </a:stretch>
          </p:blipFill>
          <p:spPr bwMode="auto">
            <a:xfrm>
              <a:off x="7027863" y="1143000"/>
              <a:ext cx="1752600" cy="2533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0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3325" y="1219200"/>
              <a:ext cx="4505325" cy="201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j011617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209800"/>
            <a:ext cx="26320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3219" name="AutoShape 3"/>
          <p:cNvSpPr>
            <a:spLocks noChangeArrowheads="1"/>
          </p:cNvSpPr>
          <p:nvPr/>
        </p:nvSpPr>
        <p:spPr bwMode="auto">
          <a:xfrm>
            <a:off x="2438400" y="1066800"/>
            <a:ext cx="6324600" cy="5181600"/>
          </a:xfrm>
          <a:prstGeom prst="wedgeRectCallout">
            <a:avLst>
              <a:gd name="adj1" fmla="val -60819"/>
              <a:gd name="adj2" fmla="val 12653"/>
            </a:avLst>
          </a:prstGeom>
          <a:noFill/>
          <a:ln w="38100">
            <a:solidFill>
              <a:srgbClr val="CC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altLang="en-US" sz="2800" i="0"/>
              <a:t>Each unit test, half the class fails.</a:t>
            </a:r>
            <a:br>
              <a:rPr lang="en-US" altLang="en-US" sz="2800" i="0"/>
            </a:br>
            <a:r>
              <a:rPr lang="en-US" altLang="en-US" sz="2800" i="0"/>
              <a:t>       “Fail early, fail often”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sz="2800" i="0"/>
              <a:t>Then almost everyone starts to listen and passes the exam.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sz="2800" i="0"/>
              <a:t>Don’t want to people who fail the midterms to give up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sz="2800" i="0"/>
              <a:t>Want people to work on the midterms</a:t>
            </a:r>
          </a:p>
          <a:p>
            <a:pPr eaLnBrk="1" hangingPunct="1">
              <a:buFont typeface="Arial" charset="0"/>
              <a:buChar char="•"/>
            </a:pPr>
            <a:endParaRPr lang="en-US" altLang="en-US" b="1" i="0"/>
          </a:p>
          <a:p>
            <a:pPr eaLnBrk="1" hangingPunct="1">
              <a:buFont typeface="Arial" charset="0"/>
              <a:buChar char="•"/>
            </a:pPr>
            <a:endParaRPr lang="en-US" altLang="en-US" sz="2800" i="0"/>
          </a:p>
          <a:p>
            <a:pPr eaLnBrk="1" hangingPunct="1"/>
            <a:endParaRPr lang="en-US" altLang="en-US" sz="2800" i="0"/>
          </a:p>
          <a:p>
            <a:pPr eaLnBrk="1" hangingPunct="1">
              <a:spcBef>
                <a:spcPct val="0"/>
              </a:spcBef>
            </a:pPr>
            <a:endParaRPr lang="en-US" altLang="en-US" sz="2800"/>
          </a:p>
        </p:txBody>
      </p:sp>
      <p:sp>
        <p:nvSpPr>
          <p:cNvPr id="9220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altLang="en-US" b="1" smtClean="0"/>
              <a:t>Midterms</a:t>
            </a:r>
            <a:endParaRPr lang="en-CA" altLang="en-US" b="1" smtClean="0"/>
          </a:p>
        </p:txBody>
      </p:sp>
      <p:sp>
        <p:nvSpPr>
          <p:cNvPr id="9221" name="Rectangle 294"/>
          <p:cNvSpPr>
            <a:spLocks noChangeArrowheads="1"/>
          </p:cNvSpPr>
          <p:nvPr/>
        </p:nvSpPr>
        <p:spPr bwMode="auto">
          <a:xfrm>
            <a:off x="493713" y="7540625"/>
            <a:ext cx="18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CA" altLang="en-US"/>
              <a:t/>
            </a:r>
            <a:br>
              <a:rPr lang="en-CA" altLang="en-US"/>
            </a:br>
            <a:endParaRPr lang="en-CA" altLang="en-US" i="0"/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105400"/>
            <a:ext cx="5172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j011617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209800"/>
            <a:ext cx="26320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63" name="AutoShape 3"/>
          <p:cNvSpPr>
            <a:spLocks noChangeArrowheads="1"/>
          </p:cNvSpPr>
          <p:nvPr/>
        </p:nvSpPr>
        <p:spPr bwMode="auto">
          <a:xfrm>
            <a:off x="2438400" y="1066800"/>
            <a:ext cx="6477000" cy="1600200"/>
          </a:xfrm>
          <a:prstGeom prst="wedgeRectCallout">
            <a:avLst>
              <a:gd name="adj1" fmla="val -60565"/>
              <a:gd name="adj2" fmla="val 83236"/>
            </a:avLst>
          </a:prstGeom>
          <a:noFill/>
          <a:ln w="38100">
            <a:solidFill>
              <a:srgbClr val="CC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CA" altLang="en-US" sz="3200" i="0"/>
              <a:t>I think it is important for people </a:t>
            </a:r>
            <a:br>
              <a:rPr lang="en-CA" altLang="en-US" sz="3200" i="0"/>
            </a:br>
            <a:r>
              <a:rPr lang="en-CA" altLang="en-US" sz="3200" i="0"/>
              <a:t>to not feel isolated </a:t>
            </a:r>
            <a:br>
              <a:rPr lang="en-CA" altLang="en-US" sz="3200" i="0"/>
            </a:br>
            <a:r>
              <a:rPr lang="en-CA" altLang="en-US" sz="3200" i="0"/>
              <a:t>with the material.</a:t>
            </a:r>
          </a:p>
        </p:txBody>
      </p:sp>
      <p:sp>
        <p:nvSpPr>
          <p:cNvPr id="10244" name="Rectangle 45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i="0">
                <a:solidFill>
                  <a:schemeClr val="tx2"/>
                </a:solidFill>
              </a:rPr>
              <a:t>Together</a:t>
            </a:r>
            <a:endParaRPr lang="en-CA" altLang="en-US" sz="4400" b="1" i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AMBLE" val="\documentclass{article}&#10;\pagestyle{empty}&#10;\usepackage{xspace,amssymb,amsfonts,amsmath}&#10;\usepackage{color}&#10;\usepackage{TeX4PPT}&#10;"/>
  <p:tag name="MAGPC" val="200"/>
  <p:tag name="FONTSIZE" val="10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14371</TotalTime>
  <Words>554</Words>
  <Application>Microsoft Office PowerPoint</Application>
  <PresentationFormat>On-screen Show (4:3)</PresentationFormat>
  <Paragraphs>141</Paragraphs>
  <Slides>31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Times New Roman</vt:lpstr>
      <vt:lpstr>Arial</vt:lpstr>
      <vt:lpstr>Script MT Bold</vt:lpstr>
      <vt:lpstr>Default Design</vt:lpstr>
      <vt:lpstr>Welcome</vt:lpstr>
      <vt:lpstr>PowerPoint Presentation</vt:lpstr>
      <vt:lpstr>PowerPoint Presentation</vt:lpstr>
      <vt:lpstr>PowerPoint Presentation</vt:lpstr>
      <vt:lpstr>A Contract to Learn</vt:lpstr>
      <vt:lpstr>Tough Love</vt:lpstr>
      <vt:lpstr>Midterms</vt:lpstr>
      <vt:lpstr>Midterms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Useful Learning Techniques</vt:lpstr>
      <vt:lpstr>Read Ahead</vt:lpstr>
      <vt:lpstr>Explaining</vt:lpstr>
      <vt:lpstr>Day Dream</vt:lpstr>
      <vt:lpstr>Be Creative</vt:lpstr>
      <vt:lpstr>PowerPoint Presentation</vt:lpstr>
      <vt:lpstr>PowerPoint Presentation</vt:lpstr>
    </vt:vector>
  </TitlesOfParts>
  <Company>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Edmonds</dc:creator>
  <cp:lastModifiedBy>Jeff Edmonds</cp:lastModifiedBy>
  <cp:revision>286</cp:revision>
  <dcterms:created xsi:type="dcterms:W3CDTF">2000-08-14T20:34:24Z</dcterms:created>
  <dcterms:modified xsi:type="dcterms:W3CDTF">2015-06-04T16:37:57Z</dcterms:modified>
</cp:coreProperties>
</file>