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1" r:id="rId4"/>
    <p:sldId id="277" r:id="rId5"/>
    <p:sldId id="276" r:id="rId6"/>
    <p:sldId id="278" r:id="rId7"/>
    <p:sldId id="279" r:id="rId8"/>
    <p:sldId id="280" r:id="rId9"/>
    <p:sldId id="281" r:id="rId10"/>
    <p:sldId id="285" r:id="rId11"/>
    <p:sldId id="282" r:id="rId12"/>
    <p:sldId id="286" r:id="rId13"/>
    <p:sldId id="284" r:id="rId14"/>
    <p:sldId id="287" r:id="rId15"/>
    <p:sldId id="288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89026" autoAdjust="0"/>
  </p:normalViewPr>
  <p:slideViewPr>
    <p:cSldViewPr>
      <p:cViewPr varScale="1">
        <p:scale>
          <a:sx n="96" d="100"/>
          <a:sy n="96" d="100"/>
        </p:scale>
        <p:origin x="-456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41971-0B1E-42B6-AF0D-82F6889728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43A8C16-D4FB-41D3-970D-480CD825293F}">
      <dgm:prSet phldrT="[Texto]"/>
      <dgm:spPr/>
      <dgm:t>
        <a:bodyPr/>
        <a:lstStyle/>
        <a:p>
          <a:r>
            <a:rPr lang="en-US" dirty="0" smtClean="0">
              <a:cs typeface="Calibri" pitchFamily="34" charset="0"/>
            </a:rPr>
            <a:t>Including: </a:t>
          </a:r>
          <a:endParaRPr lang="es-MX" dirty="0"/>
        </a:p>
      </dgm:t>
    </dgm:pt>
    <dgm:pt modelId="{9B56DF4E-EB0E-49D1-B161-AADCF9D0B2DE}" type="parTrans" cxnId="{70714AE0-FE53-48F7-A8B3-5D928F0BD13D}">
      <dgm:prSet/>
      <dgm:spPr/>
      <dgm:t>
        <a:bodyPr/>
        <a:lstStyle/>
        <a:p>
          <a:endParaRPr lang="es-MX"/>
        </a:p>
      </dgm:t>
    </dgm:pt>
    <dgm:pt modelId="{B21B105B-621D-4BD5-A82D-F9CB115BD77E}" type="sibTrans" cxnId="{70714AE0-FE53-48F7-A8B3-5D928F0BD13D}">
      <dgm:prSet/>
      <dgm:spPr/>
      <dgm:t>
        <a:bodyPr/>
        <a:lstStyle/>
        <a:p>
          <a:endParaRPr lang="es-MX"/>
        </a:p>
      </dgm:t>
    </dgm:pt>
    <dgm:pt modelId="{B91DFF8C-BF0C-4F2E-B6F4-DEDEFA4B9433}">
      <dgm:prSet/>
      <dgm:spPr/>
      <dgm:t>
        <a:bodyPr/>
        <a:lstStyle/>
        <a:p>
          <a:r>
            <a:rPr lang="en-US" smtClean="0">
              <a:cs typeface="Calibri" pitchFamily="34" charset="0"/>
            </a:rPr>
            <a:t>Propietary information</a:t>
          </a:r>
          <a:endParaRPr lang="en-US" dirty="0" smtClean="0">
            <a:cs typeface="Calibri" pitchFamily="34" charset="0"/>
          </a:endParaRPr>
        </a:p>
      </dgm:t>
    </dgm:pt>
    <dgm:pt modelId="{FAA5100D-D4C8-4B2C-ADE2-9741E72EF736}" type="parTrans" cxnId="{9635D44B-067A-4CE4-97AA-DBBDC4FBFF31}">
      <dgm:prSet/>
      <dgm:spPr/>
      <dgm:t>
        <a:bodyPr/>
        <a:lstStyle/>
        <a:p>
          <a:endParaRPr lang="es-MX"/>
        </a:p>
      </dgm:t>
    </dgm:pt>
    <dgm:pt modelId="{3A87C897-9333-4E7D-B312-129A76BCB6C5}" type="sibTrans" cxnId="{9635D44B-067A-4CE4-97AA-DBBDC4FBFF31}">
      <dgm:prSet/>
      <dgm:spPr/>
      <dgm:t>
        <a:bodyPr/>
        <a:lstStyle/>
        <a:p>
          <a:endParaRPr lang="es-MX"/>
        </a:p>
      </dgm:t>
    </dgm:pt>
    <dgm:pt modelId="{3F3221C4-2A6B-4456-A6D1-73D4F3ECC291}">
      <dgm:prSet/>
      <dgm:spPr/>
      <dgm:t>
        <a:bodyPr/>
        <a:lstStyle/>
        <a:p>
          <a:r>
            <a:rPr lang="en-US" smtClean="0">
              <a:cs typeface="Calibri" pitchFamily="34" charset="0"/>
            </a:rPr>
            <a:t>Health care data</a:t>
          </a:r>
          <a:endParaRPr lang="en-US" dirty="0" smtClean="0">
            <a:cs typeface="Calibri" pitchFamily="34" charset="0"/>
          </a:endParaRPr>
        </a:p>
      </dgm:t>
    </dgm:pt>
    <dgm:pt modelId="{2A4B8548-722A-4A28-9822-C9C8CB768999}" type="parTrans" cxnId="{9E615EF4-6C20-4438-9D16-627EB0BB25C0}">
      <dgm:prSet/>
      <dgm:spPr/>
      <dgm:t>
        <a:bodyPr/>
        <a:lstStyle/>
        <a:p>
          <a:endParaRPr lang="es-MX"/>
        </a:p>
      </dgm:t>
    </dgm:pt>
    <dgm:pt modelId="{07BF1191-1205-4AB5-AD22-6495BB58390A}" type="sibTrans" cxnId="{9E615EF4-6C20-4438-9D16-627EB0BB25C0}">
      <dgm:prSet/>
      <dgm:spPr/>
      <dgm:t>
        <a:bodyPr/>
        <a:lstStyle/>
        <a:p>
          <a:endParaRPr lang="es-MX"/>
        </a:p>
      </dgm:t>
    </dgm:pt>
    <dgm:pt modelId="{862CDB61-2850-488B-BD78-C428164BF82C}">
      <dgm:prSet/>
      <dgm:spPr/>
      <dgm:t>
        <a:bodyPr/>
        <a:lstStyle/>
        <a:p>
          <a:r>
            <a:rPr lang="en-US" smtClean="0">
              <a:cs typeface="Calibri" pitchFamily="34" charset="0"/>
            </a:rPr>
            <a:t>Financial data</a:t>
          </a:r>
          <a:endParaRPr lang="en-US" dirty="0" smtClean="0">
            <a:cs typeface="Calibri" pitchFamily="34" charset="0"/>
          </a:endParaRPr>
        </a:p>
      </dgm:t>
    </dgm:pt>
    <dgm:pt modelId="{1C989277-83D2-4F76-917E-45E9E5B5EEFB}" type="parTrans" cxnId="{8FB99D44-3EF3-4C53-88A3-22493AA18781}">
      <dgm:prSet/>
      <dgm:spPr/>
      <dgm:t>
        <a:bodyPr/>
        <a:lstStyle/>
        <a:p>
          <a:endParaRPr lang="es-MX"/>
        </a:p>
      </dgm:t>
    </dgm:pt>
    <dgm:pt modelId="{87604A5B-E5C1-4D24-8FFC-7DC3482D2947}" type="sibTrans" cxnId="{8FB99D44-3EF3-4C53-88A3-22493AA18781}">
      <dgm:prSet/>
      <dgm:spPr/>
      <dgm:t>
        <a:bodyPr/>
        <a:lstStyle/>
        <a:p>
          <a:endParaRPr lang="es-MX"/>
        </a:p>
      </dgm:t>
    </dgm:pt>
    <dgm:pt modelId="{737C4FC0-F138-4087-940D-E439C6D9A974}">
      <dgm:prSet/>
      <dgm:spPr/>
      <dgm:t>
        <a:bodyPr/>
        <a:lstStyle/>
        <a:p>
          <a:r>
            <a:rPr lang="en-US" smtClean="0">
              <a:cs typeface="Calibri" pitchFamily="34" charset="0"/>
            </a:rPr>
            <a:t>To follow privacy and security regulations, corporate compliance, and trade regulations </a:t>
          </a:r>
          <a:r>
            <a:rPr lang="es-MX" smtClean="0">
              <a:cs typeface="Calibri" pitchFamily="34" charset="0"/>
            </a:rPr>
            <a:t>[1]</a:t>
          </a:r>
          <a:endParaRPr lang="en-US" dirty="0" smtClean="0">
            <a:cs typeface="Calibri" pitchFamily="34" charset="0"/>
          </a:endParaRPr>
        </a:p>
      </dgm:t>
    </dgm:pt>
    <dgm:pt modelId="{0720BA31-D2A5-4692-9F0F-7FDFE0093A85}" type="parTrans" cxnId="{347E4A42-DA36-42C6-929E-C8460989E4E2}">
      <dgm:prSet/>
      <dgm:spPr/>
      <dgm:t>
        <a:bodyPr/>
        <a:lstStyle/>
        <a:p>
          <a:endParaRPr lang="es-MX"/>
        </a:p>
      </dgm:t>
    </dgm:pt>
    <dgm:pt modelId="{DF244B85-66CB-417B-88DB-B0A078B10004}" type="sibTrans" cxnId="{347E4A42-DA36-42C6-929E-C8460989E4E2}">
      <dgm:prSet/>
      <dgm:spPr/>
      <dgm:t>
        <a:bodyPr/>
        <a:lstStyle/>
        <a:p>
          <a:endParaRPr lang="es-MX"/>
        </a:p>
      </dgm:t>
    </dgm:pt>
    <dgm:pt modelId="{C1904A73-78F5-45A7-9F03-4046E6392C52}">
      <dgm:prSet/>
      <dgm:spPr/>
      <dgm:t>
        <a:bodyPr/>
        <a:lstStyle/>
        <a:p>
          <a:r>
            <a:rPr lang="en-US" smtClean="0">
              <a:cs typeface="Calibri" pitchFamily="34" charset="0"/>
            </a:rPr>
            <a:t>Mostly from </a:t>
          </a:r>
          <a:r>
            <a:rPr lang="en-US" i="1" smtClean="0">
              <a:cs typeface="Calibri" pitchFamily="34" charset="0"/>
            </a:rPr>
            <a:t>honest-but-curious</a:t>
          </a:r>
          <a:r>
            <a:rPr lang="en-US" smtClean="0">
              <a:cs typeface="Calibri" pitchFamily="34" charset="0"/>
            </a:rPr>
            <a:t> servers</a:t>
          </a:r>
          <a:endParaRPr lang="en-US" dirty="0" smtClean="0">
            <a:cs typeface="Calibri" pitchFamily="34" charset="0"/>
          </a:endParaRPr>
        </a:p>
      </dgm:t>
    </dgm:pt>
    <dgm:pt modelId="{D999CE70-6D48-47AF-80E4-6146D3A4060C}" type="parTrans" cxnId="{3B84EA3E-901C-45EE-85B1-BDD8223D3FCA}">
      <dgm:prSet/>
      <dgm:spPr/>
      <dgm:t>
        <a:bodyPr/>
        <a:lstStyle/>
        <a:p>
          <a:endParaRPr lang="es-MX"/>
        </a:p>
      </dgm:t>
    </dgm:pt>
    <dgm:pt modelId="{10B63080-C35B-461F-859C-38F2510D3D6E}" type="sibTrans" cxnId="{3B84EA3E-901C-45EE-85B1-BDD8223D3FCA}">
      <dgm:prSet/>
      <dgm:spPr/>
      <dgm:t>
        <a:bodyPr/>
        <a:lstStyle/>
        <a:p>
          <a:endParaRPr lang="es-MX"/>
        </a:p>
      </dgm:t>
    </dgm:pt>
    <dgm:pt modelId="{124D516C-E771-49AD-98EA-CEBC667B6AFB}">
      <dgm:prSet/>
      <dgm:spPr/>
      <dgm:t>
        <a:bodyPr/>
        <a:lstStyle/>
        <a:p>
          <a:r>
            <a:rPr lang="en-US" smtClean="0">
              <a:cs typeface="Calibri" pitchFamily="34" charset="0"/>
            </a:rPr>
            <a:t>Employing:</a:t>
          </a:r>
          <a:endParaRPr lang="en-US" dirty="0" smtClean="0">
            <a:cs typeface="Calibri" pitchFamily="34" charset="0"/>
          </a:endParaRPr>
        </a:p>
      </dgm:t>
    </dgm:pt>
    <dgm:pt modelId="{2204DED4-5BEF-4F14-8B04-219B930FE384}" type="parTrans" cxnId="{9498B92E-99B6-43BD-8825-5F301A2E3D85}">
      <dgm:prSet/>
      <dgm:spPr/>
      <dgm:t>
        <a:bodyPr/>
        <a:lstStyle/>
        <a:p>
          <a:endParaRPr lang="es-MX"/>
        </a:p>
      </dgm:t>
    </dgm:pt>
    <dgm:pt modelId="{0F7F2716-2E5B-4111-BAD5-F1D30EAE1CC9}" type="sibTrans" cxnId="{9498B92E-99B6-43BD-8825-5F301A2E3D85}">
      <dgm:prSet/>
      <dgm:spPr/>
      <dgm:t>
        <a:bodyPr/>
        <a:lstStyle/>
        <a:p>
          <a:endParaRPr lang="es-MX"/>
        </a:p>
      </dgm:t>
    </dgm:pt>
    <dgm:pt modelId="{6405E5CC-2C7A-4C18-B6F9-DA112CAB2677}">
      <dgm:prSet/>
      <dgm:spPr/>
      <dgm:t>
        <a:bodyPr/>
        <a:lstStyle/>
        <a:p>
          <a:r>
            <a:rPr lang="en-US" smtClean="0">
              <a:cs typeface="Calibri" pitchFamily="34" charset="0"/>
            </a:rPr>
            <a:t>Encryption</a:t>
          </a:r>
          <a:endParaRPr lang="en-US" dirty="0" smtClean="0">
            <a:cs typeface="Calibri" pitchFamily="34" charset="0"/>
          </a:endParaRPr>
        </a:p>
      </dgm:t>
    </dgm:pt>
    <dgm:pt modelId="{B790719D-8012-4EF0-8366-5662180F7F41}" type="parTrans" cxnId="{6E0F35F6-484C-4248-8E4E-80F56336701B}">
      <dgm:prSet/>
      <dgm:spPr/>
      <dgm:t>
        <a:bodyPr/>
        <a:lstStyle/>
        <a:p>
          <a:endParaRPr lang="es-MX"/>
        </a:p>
      </dgm:t>
    </dgm:pt>
    <dgm:pt modelId="{402542EB-BD84-467F-9DF2-B33465482C16}" type="sibTrans" cxnId="{6E0F35F6-484C-4248-8E4E-80F56336701B}">
      <dgm:prSet/>
      <dgm:spPr/>
      <dgm:t>
        <a:bodyPr/>
        <a:lstStyle/>
        <a:p>
          <a:endParaRPr lang="es-MX"/>
        </a:p>
      </dgm:t>
    </dgm:pt>
    <dgm:pt modelId="{057DA7C6-84DC-4E7E-8EE7-DEF13755C269}">
      <dgm:prSet/>
      <dgm:spPr/>
      <dgm:t>
        <a:bodyPr/>
        <a:lstStyle/>
        <a:p>
          <a:r>
            <a:rPr lang="en-US" smtClean="0">
              <a:cs typeface="Calibri" pitchFamily="34" charset="0"/>
            </a:rPr>
            <a:t>CryptDB</a:t>
          </a:r>
          <a:endParaRPr lang="en-US" dirty="0" smtClean="0">
            <a:cs typeface="Calibri" pitchFamily="34" charset="0"/>
          </a:endParaRPr>
        </a:p>
      </dgm:t>
    </dgm:pt>
    <dgm:pt modelId="{3BD2E38E-FDF9-4A5A-B976-EA697FCB518E}" type="parTrans" cxnId="{0FA0C180-8D62-40C7-A63A-9A7B87A4E552}">
      <dgm:prSet/>
      <dgm:spPr/>
      <dgm:t>
        <a:bodyPr/>
        <a:lstStyle/>
        <a:p>
          <a:endParaRPr lang="es-MX"/>
        </a:p>
      </dgm:t>
    </dgm:pt>
    <dgm:pt modelId="{292E8390-124A-4AA3-82A9-804DFD8F98AC}" type="sibTrans" cxnId="{0FA0C180-8D62-40C7-A63A-9A7B87A4E552}">
      <dgm:prSet/>
      <dgm:spPr/>
      <dgm:t>
        <a:bodyPr/>
        <a:lstStyle/>
        <a:p>
          <a:endParaRPr lang="es-MX"/>
        </a:p>
      </dgm:t>
    </dgm:pt>
    <dgm:pt modelId="{7AA18B7A-3E0A-485E-B702-722B6F9BCD5B}">
      <dgm:prSet/>
      <dgm:spPr/>
      <dgm:t>
        <a:bodyPr/>
        <a:lstStyle/>
        <a:p>
          <a:r>
            <a:rPr lang="en-US" smtClean="0">
              <a:cs typeface="Calibri" pitchFamily="34" charset="0"/>
            </a:rPr>
            <a:t>Fragmentation</a:t>
          </a:r>
          <a:endParaRPr lang="en-US" dirty="0" smtClean="0">
            <a:cs typeface="Calibri" pitchFamily="34" charset="0"/>
          </a:endParaRPr>
        </a:p>
      </dgm:t>
    </dgm:pt>
    <dgm:pt modelId="{0C992051-FE78-4903-B4DD-CC4D816AAAFF}" type="parTrans" cxnId="{6482B566-D9BE-480C-AB83-80695FF744BD}">
      <dgm:prSet/>
      <dgm:spPr/>
      <dgm:t>
        <a:bodyPr/>
        <a:lstStyle/>
        <a:p>
          <a:endParaRPr lang="es-MX"/>
        </a:p>
      </dgm:t>
    </dgm:pt>
    <dgm:pt modelId="{59C06194-3602-4AC3-960B-A2964A2AC3A4}" type="sibTrans" cxnId="{6482B566-D9BE-480C-AB83-80695FF744BD}">
      <dgm:prSet/>
      <dgm:spPr/>
      <dgm:t>
        <a:bodyPr/>
        <a:lstStyle/>
        <a:p>
          <a:endParaRPr lang="es-MX"/>
        </a:p>
      </dgm:t>
    </dgm:pt>
    <dgm:pt modelId="{97517415-D8E9-4C78-B691-51C27676AF99}" type="pres">
      <dgm:prSet presAssocID="{71741971-0B1E-42B6-AF0D-82F6889728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A09B25-24D5-49DB-A1C9-4750E14FE1F4}" type="pres">
      <dgm:prSet presAssocID="{743A8C16-D4FB-41D3-970D-480CD82529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EA940F-00CA-4085-94E0-7BDF2FB8EAF9}" type="pres">
      <dgm:prSet presAssocID="{B21B105B-621D-4BD5-A82D-F9CB115BD77E}" presName="sibTrans" presStyleCnt="0"/>
      <dgm:spPr/>
    </dgm:pt>
    <dgm:pt modelId="{58B56FFB-D56B-4391-AE01-F518399200B6}" type="pres">
      <dgm:prSet presAssocID="{737C4FC0-F138-4087-940D-E439C6D9A9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EC3F34-FB14-4199-9D52-5FDD49894EA2}" type="pres">
      <dgm:prSet presAssocID="{DF244B85-66CB-417B-88DB-B0A078B10004}" presName="sibTrans" presStyleCnt="0"/>
      <dgm:spPr/>
    </dgm:pt>
    <dgm:pt modelId="{466462CE-345A-40D2-B6C1-C2DE2EAFF2D8}" type="pres">
      <dgm:prSet presAssocID="{C1904A73-78F5-45A7-9F03-4046E6392C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7CBEB7-30BC-4893-A550-F533F3E8B3C1}" type="pres">
      <dgm:prSet presAssocID="{10B63080-C35B-461F-859C-38F2510D3D6E}" presName="sibTrans" presStyleCnt="0"/>
      <dgm:spPr/>
    </dgm:pt>
    <dgm:pt modelId="{B066BFEC-FED0-4D2C-ADA2-F91E3EBF1532}" type="pres">
      <dgm:prSet presAssocID="{124D516C-E771-49AD-98EA-CEBC667B6A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9D7F22D-CB44-4AAB-B73E-805B6B6380E7}" type="presOf" srcId="{057DA7C6-84DC-4E7E-8EE7-DEF13755C269}" destId="{B066BFEC-FED0-4D2C-ADA2-F91E3EBF1532}" srcOrd="0" destOrd="2" presId="urn:microsoft.com/office/officeart/2005/8/layout/default"/>
    <dgm:cxn modelId="{A34180EA-31C5-41E8-B8AB-8C5C271EF73F}" type="presOf" srcId="{737C4FC0-F138-4087-940D-E439C6D9A974}" destId="{58B56FFB-D56B-4391-AE01-F518399200B6}" srcOrd="0" destOrd="0" presId="urn:microsoft.com/office/officeart/2005/8/layout/default"/>
    <dgm:cxn modelId="{800A5D54-D87E-4221-8728-ADAF969713FB}" type="presOf" srcId="{743A8C16-D4FB-41D3-970D-480CD825293F}" destId="{67A09B25-24D5-49DB-A1C9-4750E14FE1F4}" srcOrd="0" destOrd="0" presId="urn:microsoft.com/office/officeart/2005/8/layout/default"/>
    <dgm:cxn modelId="{2C29583B-5D86-4AE3-A4C3-B90B790A0CC9}" type="presOf" srcId="{B91DFF8C-BF0C-4F2E-B6F4-DEDEFA4B9433}" destId="{67A09B25-24D5-49DB-A1C9-4750E14FE1F4}" srcOrd="0" destOrd="1" presId="urn:microsoft.com/office/officeart/2005/8/layout/default"/>
    <dgm:cxn modelId="{9E615EF4-6C20-4438-9D16-627EB0BB25C0}" srcId="{743A8C16-D4FB-41D3-970D-480CD825293F}" destId="{3F3221C4-2A6B-4456-A6D1-73D4F3ECC291}" srcOrd="1" destOrd="0" parTransId="{2A4B8548-722A-4A28-9822-C9C8CB768999}" sibTransId="{07BF1191-1205-4AB5-AD22-6495BB58390A}"/>
    <dgm:cxn modelId="{B5EB36B0-4117-4550-9E24-056CC6EC394A}" type="presOf" srcId="{3F3221C4-2A6B-4456-A6D1-73D4F3ECC291}" destId="{67A09B25-24D5-49DB-A1C9-4750E14FE1F4}" srcOrd="0" destOrd="2" presId="urn:microsoft.com/office/officeart/2005/8/layout/default"/>
    <dgm:cxn modelId="{347E4A42-DA36-42C6-929E-C8460989E4E2}" srcId="{71741971-0B1E-42B6-AF0D-82F6889728FA}" destId="{737C4FC0-F138-4087-940D-E439C6D9A974}" srcOrd="1" destOrd="0" parTransId="{0720BA31-D2A5-4692-9F0F-7FDFE0093A85}" sibTransId="{DF244B85-66CB-417B-88DB-B0A078B10004}"/>
    <dgm:cxn modelId="{0FA0C180-8D62-40C7-A63A-9A7B87A4E552}" srcId="{124D516C-E771-49AD-98EA-CEBC667B6AFB}" destId="{057DA7C6-84DC-4E7E-8EE7-DEF13755C269}" srcOrd="1" destOrd="0" parTransId="{3BD2E38E-FDF9-4A5A-B976-EA697FCB518E}" sibTransId="{292E8390-124A-4AA3-82A9-804DFD8F98AC}"/>
    <dgm:cxn modelId="{9635D44B-067A-4CE4-97AA-DBBDC4FBFF31}" srcId="{743A8C16-D4FB-41D3-970D-480CD825293F}" destId="{B91DFF8C-BF0C-4F2E-B6F4-DEDEFA4B9433}" srcOrd="0" destOrd="0" parTransId="{FAA5100D-D4C8-4B2C-ADE2-9741E72EF736}" sibTransId="{3A87C897-9333-4E7D-B312-129A76BCB6C5}"/>
    <dgm:cxn modelId="{21D49089-8C45-4360-ACA3-D32DBC0A851E}" type="presOf" srcId="{124D516C-E771-49AD-98EA-CEBC667B6AFB}" destId="{B066BFEC-FED0-4D2C-ADA2-F91E3EBF1532}" srcOrd="0" destOrd="0" presId="urn:microsoft.com/office/officeart/2005/8/layout/default"/>
    <dgm:cxn modelId="{6E0F35F6-484C-4248-8E4E-80F56336701B}" srcId="{124D516C-E771-49AD-98EA-CEBC667B6AFB}" destId="{6405E5CC-2C7A-4C18-B6F9-DA112CAB2677}" srcOrd="0" destOrd="0" parTransId="{B790719D-8012-4EF0-8366-5662180F7F41}" sibTransId="{402542EB-BD84-467F-9DF2-B33465482C16}"/>
    <dgm:cxn modelId="{03B72699-9773-441E-9C0D-E8DFBB535081}" type="presOf" srcId="{71741971-0B1E-42B6-AF0D-82F6889728FA}" destId="{97517415-D8E9-4C78-B691-51C27676AF99}" srcOrd="0" destOrd="0" presId="urn:microsoft.com/office/officeart/2005/8/layout/default"/>
    <dgm:cxn modelId="{C356C8C9-C3DC-4AC4-8572-FA27EE3DCBA8}" type="presOf" srcId="{C1904A73-78F5-45A7-9F03-4046E6392C52}" destId="{466462CE-345A-40D2-B6C1-C2DE2EAFF2D8}" srcOrd="0" destOrd="0" presId="urn:microsoft.com/office/officeart/2005/8/layout/default"/>
    <dgm:cxn modelId="{3B84EA3E-901C-45EE-85B1-BDD8223D3FCA}" srcId="{71741971-0B1E-42B6-AF0D-82F6889728FA}" destId="{C1904A73-78F5-45A7-9F03-4046E6392C52}" srcOrd="2" destOrd="0" parTransId="{D999CE70-6D48-47AF-80E4-6146D3A4060C}" sibTransId="{10B63080-C35B-461F-859C-38F2510D3D6E}"/>
    <dgm:cxn modelId="{DBCBD904-7E64-4AFB-A654-97A3B6745D1E}" type="presOf" srcId="{6405E5CC-2C7A-4C18-B6F9-DA112CAB2677}" destId="{B066BFEC-FED0-4D2C-ADA2-F91E3EBF1532}" srcOrd="0" destOrd="1" presId="urn:microsoft.com/office/officeart/2005/8/layout/default"/>
    <dgm:cxn modelId="{6482B566-D9BE-480C-AB83-80695FF744BD}" srcId="{124D516C-E771-49AD-98EA-CEBC667B6AFB}" destId="{7AA18B7A-3E0A-485E-B702-722B6F9BCD5B}" srcOrd="2" destOrd="0" parTransId="{0C992051-FE78-4903-B4DD-CC4D816AAAFF}" sibTransId="{59C06194-3602-4AC3-960B-A2964A2AC3A4}"/>
    <dgm:cxn modelId="{9498B92E-99B6-43BD-8825-5F301A2E3D85}" srcId="{71741971-0B1E-42B6-AF0D-82F6889728FA}" destId="{124D516C-E771-49AD-98EA-CEBC667B6AFB}" srcOrd="3" destOrd="0" parTransId="{2204DED4-5BEF-4F14-8B04-219B930FE384}" sibTransId="{0F7F2716-2E5B-4111-BAD5-F1D30EAE1CC9}"/>
    <dgm:cxn modelId="{F7742F00-2FBF-45EE-B796-AA600D9467E3}" type="presOf" srcId="{7AA18B7A-3E0A-485E-B702-722B6F9BCD5B}" destId="{B066BFEC-FED0-4D2C-ADA2-F91E3EBF1532}" srcOrd="0" destOrd="3" presId="urn:microsoft.com/office/officeart/2005/8/layout/default"/>
    <dgm:cxn modelId="{70714AE0-FE53-48F7-A8B3-5D928F0BD13D}" srcId="{71741971-0B1E-42B6-AF0D-82F6889728FA}" destId="{743A8C16-D4FB-41D3-970D-480CD825293F}" srcOrd="0" destOrd="0" parTransId="{9B56DF4E-EB0E-49D1-B161-AADCF9D0B2DE}" sibTransId="{B21B105B-621D-4BD5-A82D-F9CB115BD77E}"/>
    <dgm:cxn modelId="{78373C0C-73CA-4FFF-8EFF-DFE0AA402669}" type="presOf" srcId="{862CDB61-2850-488B-BD78-C428164BF82C}" destId="{67A09B25-24D5-49DB-A1C9-4750E14FE1F4}" srcOrd="0" destOrd="3" presId="urn:microsoft.com/office/officeart/2005/8/layout/default"/>
    <dgm:cxn modelId="{8FB99D44-3EF3-4C53-88A3-22493AA18781}" srcId="{743A8C16-D4FB-41D3-970D-480CD825293F}" destId="{862CDB61-2850-488B-BD78-C428164BF82C}" srcOrd="2" destOrd="0" parTransId="{1C989277-83D2-4F76-917E-45E9E5B5EEFB}" sibTransId="{87604A5B-E5C1-4D24-8FFC-7DC3482D2947}"/>
    <dgm:cxn modelId="{49184609-04F3-4A0B-B04B-3E334CB750B6}" type="presParOf" srcId="{97517415-D8E9-4C78-B691-51C27676AF99}" destId="{67A09B25-24D5-49DB-A1C9-4750E14FE1F4}" srcOrd="0" destOrd="0" presId="urn:microsoft.com/office/officeart/2005/8/layout/default"/>
    <dgm:cxn modelId="{1FB90F87-2CAB-4375-85DE-CB240EF30A6B}" type="presParOf" srcId="{97517415-D8E9-4C78-B691-51C27676AF99}" destId="{CCEA940F-00CA-4085-94E0-7BDF2FB8EAF9}" srcOrd="1" destOrd="0" presId="urn:microsoft.com/office/officeart/2005/8/layout/default"/>
    <dgm:cxn modelId="{EFE1B834-40E1-422C-AA2E-3AB8D0E494DD}" type="presParOf" srcId="{97517415-D8E9-4C78-B691-51C27676AF99}" destId="{58B56FFB-D56B-4391-AE01-F518399200B6}" srcOrd="2" destOrd="0" presId="urn:microsoft.com/office/officeart/2005/8/layout/default"/>
    <dgm:cxn modelId="{C1CA2159-083B-4E29-8490-14583D5FB35E}" type="presParOf" srcId="{97517415-D8E9-4C78-B691-51C27676AF99}" destId="{F2EC3F34-FB14-4199-9D52-5FDD49894EA2}" srcOrd="3" destOrd="0" presId="urn:microsoft.com/office/officeart/2005/8/layout/default"/>
    <dgm:cxn modelId="{F52A4C83-A4C0-4A4D-981F-4F2B9DDF94C1}" type="presParOf" srcId="{97517415-D8E9-4C78-B691-51C27676AF99}" destId="{466462CE-345A-40D2-B6C1-C2DE2EAFF2D8}" srcOrd="4" destOrd="0" presId="urn:microsoft.com/office/officeart/2005/8/layout/default"/>
    <dgm:cxn modelId="{2028E7D0-C4EC-4034-949E-90DBE6DDC9C1}" type="presParOf" srcId="{97517415-D8E9-4C78-B691-51C27676AF99}" destId="{627CBEB7-30BC-4893-A550-F533F3E8B3C1}" srcOrd="5" destOrd="0" presId="urn:microsoft.com/office/officeart/2005/8/layout/default"/>
    <dgm:cxn modelId="{7063462E-2BB4-4C0C-88B1-8FDEBC079986}" type="presParOf" srcId="{97517415-D8E9-4C78-B691-51C27676AF99}" destId="{B066BFEC-FED0-4D2C-ADA2-F91E3EBF153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D9B0E-1BFB-4633-B033-9D57D203A49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B2CD09B-197C-4A3F-A248-514EC08359A7}">
      <dgm:prSet phldrT="[Texto]"/>
      <dgm:spPr/>
      <dgm:t>
        <a:bodyPr/>
        <a:lstStyle/>
        <a:p>
          <a:r>
            <a:rPr lang="es-MX" dirty="0" err="1" smtClean="0"/>
            <a:t>User</a:t>
          </a:r>
          <a:r>
            <a:rPr lang="es-MX" dirty="0" smtClean="0"/>
            <a:t> </a:t>
          </a:r>
          <a:r>
            <a:rPr lang="es-MX" dirty="0" err="1" smtClean="0"/>
            <a:t>formulates</a:t>
          </a:r>
          <a:r>
            <a:rPr lang="es-MX" dirty="0" smtClean="0"/>
            <a:t> </a:t>
          </a:r>
          <a:r>
            <a:rPr lang="es-MX" dirty="0" err="1" smtClean="0"/>
            <a:t>query</a:t>
          </a:r>
          <a:r>
            <a:rPr lang="es-MX" dirty="0" smtClean="0"/>
            <a:t>(q)</a:t>
          </a:r>
          <a:endParaRPr lang="es-MX" dirty="0"/>
        </a:p>
      </dgm:t>
    </dgm:pt>
    <dgm:pt modelId="{5FE1A3A4-47E7-471B-A6BF-6FB49ED7BDE4}" type="parTrans" cxnId="{F29A04FA-B757-4B9F-BEB3-1E2647F41ED7}">
      <dgm:prSet/>
      <dgm:spPr/>
      <dgm:t>
        <a:bodyPr/>
        <a:lstStyle/>
        <a:p>
          <a:endParaRPr lang="es-MX"/>
        </a:p>
      </dgm:t>
    </dgm:pt>
    <dgm:pt modelId="{29E84275-DFB7-4C75-9A0D-F0FE79D21897}" type="sibTrans" cxnId="{F29A04FA-B757-4B9F-BEB3-1E2647F41ED7}">
      <dgm:prSet/>
      <dgm:spPr/>
      <dgm:t>
        <a:bodyPr/>
        <a:lstStyle/>
        <a:p>
          <a:endParaRPr lang="es-MX"/>
        </a:p>
      </dgm:t>
    </dgm:pt>
    <dgm:pt modelId="{2F72C410-7C87-4C06-A442-C5F3412E6CB1}">
      <dgm:prSet/>
      <dgm:spPr/>
      <dgm:t>
        <a:bodyPr/>
        <a:lstStyle/>
        <a:p>
          <a:r>
            <a:rPr lang="es-MX" dirty="0" err="1" smtClean="0"/>
            <a:t>Client</a:t>
          </a:r>
          <a:r>
            <a:rPr lang="es-MX" dirty="0" smtClean="0"/>
            <a:t> </a:t>
          </a:r>
          <a:r>
            <a:rPr lang="es-MX" dirty="0" err="1" smtClean="0"/>
            <a:t>maps</a:t>
          </a:r>
          <a:r>
            <a:rPr lang="es-MX" dirty="0" smtClean="0"/>
            <a:t> q </a:t>
          </a:r>
          <a:r>
            <a:rPr lang="es-MX" dirty="0" err="1" smtClean="0"/>
            <a:t>into</a:t>
          </a:r>
          <a:r>
            <a:rPr lang="es-MX" dirty="0" smtClean="0"/>
            <a:t> </a:t>
          </a:r>
          <a:r>
            <a:rPr lang="es-MX" dirty="0" err="1" smtClean="0"/>
            <a:t>qs</a:t>
          </a:r>
          <a:r>
            <a:rPr lang="es-MX" dirty="0" smtClean="0"/>
            <a:t> and </a:t>
          </a:r>
          <a:r>
            <a:rPr lang="es-MX" dirty="0" err="1" smtClean="0"/>
            <a:t>qc</a:t>
          </a:r>
          <a:r>
            <a:rPr lang="es-MX" dirty="0" smtClean="0"/>
            <a:t>, and </a:t>
          </a:r>
          <a:r>
            <a:rPr lang="es-MX" dirty="0" err="1" smtClean="0"/>
            <a:t>sends</a:t>
          </a:r>
          <a:r>
            <a:rPr lang="es-MX" dirty="0" smtClean="0"/>
            <a:t> </a:t>
          </a:r>
          <a:r>
            <a:rPr lang="es-MX" dirty="0" err="1" smtClean="0"/>
            <a:t>qs</a:t>
          </a:r>
          <a:r>
            <a:rPr lang="es-MX" dirty="0" smtClean="0"/>
            <a:t> </a:t>
          </a:r>
          <a:r>
            <a:rPr lang="es-MX" dirty="0" err="1" smtClean="0"/>
            <a:t>to</a:t>
          </a:r>
          <a:r>
            <a:rPr lang="es-MX" dirty="0" smtClean="0"/>
            <a:t> </a:t>
          </a:r>
          <a:r>
            <a:rPr lang="es-MX" dirty="0" err="1" smtClean="0"/>
            <a:t>the</a:t>
          </a:r>
          <a:r>
            <a:rPr lang="es-MX" dirty="0" smtClean="0"/>
            <a:t> server.</a:t>
          </a:r>
        </a:p>
      </dgm:t>
    </dgm:pt>
    <dgm:pt modelId="{0CE3477F-0137-4230-9EB8-C8D7F0E29C27}" type="parTrans" cxnId="{16D722E6-D719-4A63-BF86-8059195B58AD}">
      <dgm:prSet/>
      <dgm:spPr/>
      <dgm:t>
        <a:bodyPr/>
        <a:lstStyle/>
        <a:p>
          <a:endParaRPr lang="es-MX"/>
        </a:p>
      </dgm:t>
    </dgm:pt>
    <dgm:pt modelId="{E257C01C-6548-403C-8316-5DD93E1F1651}" type="sibTrans" cxnId="{16D722E6-D719-4A63-BF86-8059195B58AD}">
      <dgm:prSet/>
      <dgm:spPr/>
      <dgm:t>
        <a:bodyPr/>
        <a:lstStyle/>
        <a:p>
          <a:endParaRPr lang="es-MX"/>
        </a:p>
      </dgm:t>
    </dgm:pt>
    <dgm:pt modelId="{30EC6BA8-0E0F-433F-B201-D2EE260F76E0}">
      <dgm:prSet/>
      <dgm:spPr/>
      <dgm:t>
        <a:bodyPr/>
        <a:lstStyle/>
        <a:p>
          <a:r>
            <a:rPr lang="es-MX" smtClean="0"/>
            <a:t>The server executes query qs</a:t>
          </a:r>
          <a:endParaRPr lang="es-MX" dirty="0" smtClean="0"/>
        </a:p>
      </dgm:t>
    </dgm:pt>
    <dgm:pt modelId="{5EE48496-D9E5-4F9B-BAF6-0275F6974481}" type="parTrans" cxnId="{4DE40D43-48B9-41CB-9332-0B52617FC4B0}">
      <dgm:prSet/>
      <dgm:spPr/>
      <dgm:t>
        <a:bodyPr/>
        <a:lstStyle/>
        <a:p>
          <a:endParaRPr lang="es-MX"/>
        </a:p>
      </dgm:t>
    </dgm:pt>
    <dgm:pt modelId="{7C0D1694-E58A-4B19-B190-ECC183016446}" type="sibTrans" cxnId="{4DE40D43-48B9-41CB-9332-0B52617FC4B0}">
      <dgm:prSet/>
      <dgm:spPr/>
      <dgm:t>
        <a:bodyPr/>
        <a:lstStyle/>
        <a:p>
          <a:endParaRPr lang="es-MX"/>
        </a:p>
      </dgm:t>
    </dgm:pt>
    <dgm:pt modelId="{3D8011DC-69E8-49DA-8F26-F9D3413BF64B}">
      <dgm:prSet/>
      <dgm:spPr/>
      <dgm:t>
        <a:bodyPr/>
        <a:lstStyle/>
        <a:p>
          <a:r>
            <a:rPr lang="es-MX" dirty="0" err="1" smtClean="0"/>
            <a:t>The</a:t>
          </a:r>
          <a:r>
            <a:rPr lang="es-MX" dirty="0" smtClean="0"/>
            <a:t> </a:t>
          </a:r>
          <a:r>
            <a:rPr lang="es-MX" dirty="0" err="1" smtClean="0"/>
            <a:t>client</a:t>
          </a:r>
          <a:r>
            <a:rPr lang="es-MX" dirty="0" smtClean="0"/>
            <a:t> </a:t>
          </a:r>
          <a:r>
            <a:rPr lang="es-MX" dirty="0" err="1" smtClean="0"/>
            <a:t>decrypts</a:t>
          </a:r>
          <a:r>
            <a:rPr lang="es-MX" dirty="0" smtClean="0"/>
            <a:t> </a:t>
          </a:r>
          <a:r>
            <a:rPr lang="es-MX" dirty="0" err="1" smtClean="0"/>
            <a:t>the</a:t>
          </a:r>
          <a:r>
            <a:rPr lang="es-MX" dirty="0" smtClean="0"/>
            <a:t> </a:t>
          </a:r>
          <a:r>
            <a:rPr lang="es-MX" dirty="0" err="1" smtClean="0"/>
            <a:t>result</a:t>
          </a:r>
          <a:r>
            <a:rPr lang="es-MX" dirty="0" smtClean="0"/>
            <a:t> and </a:t>
          </a:r>
          <a:r>
            <a:rPr lang="es-MX" dirty="0" err="1" smtClean="0"/>
            <a:t>evaluates</a:t>
          </a:r>
          <a:r>
            <a:rPr lang="es-MX" dirty="0" smtClean="0"/>
            <a:t> </a:t>
          </a:r>
          <a:r>
            <a:rPr lang="es-MX" dirty="0" err="1" smtClean="0"/>
            <a:t>qc</a:t>
          </a:r>
          <a:r>
            <a:rPr lang="es-MX" dirty="0" smtClean="0"/>
            <a:t> </a:t>
          </a:r>
          <a:r>
            <a:rPr lang="es-MX" dirty="0" err="1" smtClean="0"/>
            <a:t>to</a:t>
          </a:r>
          <a:r>
            <a:rPr lang="es-MX" dirty="0" smtClean="0"/>
            <a:t> </a:t>
          </a:r>
          <a:r>
            <a:rPr lang="es-MX" dirty="0" err="1" smtClean="0"/>
            <a:t>remove</a:t>
          </a:r>
          <a:r>
            <a:rPr lang="es-MX" dirty="0" smtClean="0"/>
            <a:t> </a:t>
          </a:r>
          <a:r>
            <a:rPr lang="es-MX" dirty="0" err="1" smtClean="0"/>
            <a:t>spurious</a:t>
          </a:r>
          <a:r>
            <a:rPr lang="es-MX" dirty="0" smtClean="0"/>
            <a:t> </a:t>
          </a:r>
          <a:r>
            <a:rPr lang="es-MX" dirty="0" err="1" smtClean="0"/>
            <a:t>tuples</a:t>
          </a:r>
          <a:r>
            <a:rPr lang="es-MX" dirty="0" smtClean="0"/>
            <a:t>.</a:t>
          </a:r>
        </a:p>
      </dgm:t>
    </dgm:pt>
    <dgm:pt modelId="{69568737-B17B-4A6C-BB8E-7E50FC440700}" type="parTrans" cxnId="{0C2F700B-0068-479E-AAAB-6ABD822FBEA7}">
      <dgm:prSet/>
      <dgm:spPr/>
      <dgm:t>
        <a:bodyPr/>
        <a:lstStyle/>
        <a:p>
          <a:endParaRPr lang="es-MX"/>
        </a:p>
      </dgm:t>
    </dgm:pt>
    <dgm:pt modelId="{BEAEA704-F1A6-4C74-A49F-933E5ECBA912}" type="sibTrans" cxnId="{0C2F700B-0068-479E-AAAB-6ABD822FBEA7}">
      <dgm:prSet/>
      <dgm:spPr/>
      <dgm:t>
        <a:bodyPr/>
        <a:lstStyle/>
        <a:p>
          <a:endParaRPr lang="es-MX"/>
        </a:p>
      </dgm:t>
    </dgm:pt>
    <dgm:pt modelId="{72A9411A-3CEE-4E7B-ACAF-7AD1D81BD608}" type="pres">
      <dgm:prSet presAssocID="{B99D9B0E-1BFB-4633-B033-9D57D203A4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4069767-87F2-47E3-B210-459281F83EC1}" type="pres">
      <dgm:prSet presAssocID="{AB2CD09B-197C-4A3F-A248-514EC08359A7}" presName="linNode" presStyleCnt="0"/>
      <dgm:spPr/>
    </dgm:pt>
    <dgm:pt modelId="{370E74FA-E628-4410-B3B8-CDAC61FBE45D}" type="pres">
      <dgm:prSet presAssocID="{AB2CD09B-197C-4A3F-A248-514EC08359A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BA0716-C6B8-4E8C-87D7-91F05D513C80}" type="pres">
      <dgm:prSet presAssocID="{29E84275-DFB7-4C75-9A0D-F0FE79D21897}" presName="sp" presStyleCnt="0"/>
      <dgm:spPr/>
    </dgm:pt>
    <dgm:pt modelId="{EA974EBB-D939-4A56-AE46-3B465DA8DE8E}" type="pres">
      <dgm:prSet presAssocID="{2F72C410-7C87-4C06-A442-C5F3412E6CB1}" presName="linNode" presStyleCnt="0"/>
      <dgm:spPr/>
    </dgm:pt>
    <dgm:pt modelId="{707B8C18-82AC-42C5-9D69-EF1B198F9BB2}" type="pres">
      <dgm:prSet presAssocID="{2F72C410-7C87-4C06-A442-C5F3412E6CB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2DAD9F-EDFA-452E-A57E-193DA0757800}" type="pres">
      <dgm:prSet presAssocID="{E257C01C-6548-403C-8316-5DD93E1F1651}" presName="sp" presStyleCnt="0"/>
      <dgm:spPr/>
    </dgm:pt>
    <dgm:pt modelId="{6FC7FEE9-72C0-4937-BE3A-3EE75297DD5A}" type="pres">
      <dgm:prSet presAssocID="{30EC6BA8-0E0F-433F-B201-D2EE260F76E0}" presName="linNode" presStyleCnt="0"/>
      <dgm:spPr/>
    </dgm:pt>
    <dgm:pt modelId="{898C48B4-A8A9-40CF-83D4-692B6AABB9E1}" type="pres">
      <dgm:prSet presAssocID="{30EC6BA8-0E0F-433F-B201-D2EE260F76E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E6924C-7C63-430E-B0F8-E491DEFD2C4C}" type="pres">
      <dgm:prSet presAssocID="{7C0D1694-E58A-4B19-B190-ECC183016446}" presName="sp" presStyleCnt="0"/>
      <dgm:spPr/>
    </dgm:pt>
    <dgm:pt modelId="{921B4D7E-5E9B-471B-BF77-0559300A6982}" type="pres">
      <dgm:prSet presAssocID="{3D8011DC-69E8-49DA-8F26-F9D3413BF64B}" presName="linNode" presStyleCnt="0"/>
      <dgm:spPr/>
    </dgm:pt>
    <dgm:pt modelId="{DF1CFA02-FEBF-4CFB-9CB2-3384DC7398FA}" type="pres">
      <dgm:prSet presAssocID="{3D8011DC-69E8-49DA-8F26-F9D3413BF64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90ABDF-CC5F-4B69-85EB-193B3C359054}" type="presOf" srcId="{30EC6BA8-0E0F-433F-B201-D2EE260F76E0}" destId="{898C48B4-A8A9-40CF-83D4-692B6AABB9E1}" srcOrd="0" destOrd="0" presId="urn:microsoft.com/office/officeart/2005/8/layout/vList5"/>
    <dgm:cxn modelId="{7AD749D6-6237-4216-B6F0-41DF8C29C27E}" type="presOf" srcId="{AB2CD09B-197C-4A3F-A248-514EC08359A7}" destId="{370E74FA-E628-4410-B3B8-CDAC61FBE45D}" srcOrd="0" destOrd="0" presId="urn:microsoft.com/office/officeart/2005/8/layout/vList5"/>
    <dgm:cxn modelId="{4DE40D43-48B9-41CB-9332-0B52617FC4B0}" srcId="{B99D9B0E-1BFB-4633-B033-9D57D203A494}" destId="{30EC6BA8-0E0F-433F-B201-D2EE260F76E0}" srcOrd="2" destOrd="0" parTransId="{5EE48496-D9E5-4F9B-BAF6-0275F6974481}" sibTransId="{7C0D1694-E58A-4B19-B190-ECC183016446}"/>
    <dgm:cxn modelId="{4CBCDD3E-419B-448B-972A-0B2D29286A42}" type="presOf" srcId="{2F72C410-7C87-4C06-A442-C5F3412E6CB1}" destId="{707B8C18-82AC-42C5-9D69-EF1B198F9BB2}" srcOrd="0" destOrd="0" presId="urn:microsoft.com/office/officeart/2005/8/layout/vList5"/>
    <dgm:cxn modelId="{16D722E6-D719-4A63-BF86-8059195B58AD}" srcId="{B99D9B0E-1BFB-4633-B033-9D57D203A494}" destId="{2F72C410-7C87-4C06-A442-C5F3412E6CB1}" srcOrd="1" destOrd="0" parTransId="{0CE3477F-0137-4230-9EB8-C8D7F0E29C27}" sibTransId="{E257C01C-6548-403C-8316-5DD93E1F1651}"/>
    <dgm:cxn modelId="{0C2F700B-0068-479E-AAAB-6ABD822FBEA7}" srcId="{B99D9B0E-1BFB-4633-B033-9D57D203A494}" destId="{3D8011DC-69E8-49DA-8F26-F9D3413BF64B}" srcOrd="3" destOrd="0" parTransId="{69568737-B17B-4A6C-BB8E-7E50FC440700}" sibTransId="{BEAEA704-F1A6-4C74-A49F-933E5ECBA912}"/>
    <dgm:cxn modelId="{F29A04FA-B757-4B9F-BEB3-1E2647F41ED7}" srcId="{B99D9B0E-1BFB-4633-B033-9D57D203A494}" destId="{AB2CD09B-197C-4A3F-A248-514EC08359A7}" srcOrd="0" destOrd="0" parTransId="{5FE1A3A4-47E7-471B-A6BF-6FB49ED7BDE4}" sibTransId="{29E84275-DFB7-4C75-9A0D-F0FE79D21897}"/>
    <dgm:cxn modelId="{AF9DEC48-1EFE-48E8-A70D-E3563B7A2FF7}" type="presOf" srcId="{B99D9B0E-1BFB-4633-B033-9D57D203A494}" destId="{72A9411A-3CEE-4E7B-ACAF-7AD1D81BD608}" srcOrd="0" destOrd="0" presId="urn:microsoft.com/office/officeart/2005/8/layout/vList5"/>
    <dgm:cxn modelId="{2BC91710-EEDB-45E7-AE27-A926C6415DE9}" type="presOf" srcId="{3D8011DC-69E8-49DA-8F26-F9D3413BF64B}" destId="{DF1CFA02-FEBF-4CFB-9CB2-3384DC7398FA}" srcOrd="0" destOrd="0" presId="urn:microsoft.com/office/officeart/2005/8/layout/vList5"/>
    <dgm:cxn modelId="{986D9CCE-798C-44BA-A4FC-3A02082A7D36}" type="presParOf" srcId="{72A9411A-3CEE-4E7B-ACAF-7AD1D81BD608}" destId="{44069767-87F2-47E3-B210-459281F83EC1}" srcOrd="0" destOrd="0" presId="urn:microsoft.com/office/officeart/2005/8/layout/vList5"/>
    <dgm:cxn modelId="{BBE885ED-4236-4994-9ABF-087464BBE9E8}" type="presParOf" srcId="{44069767-87F2-47E3-B210-459281F83EC1}" destId="{370E74FA-E628-4410-B3B8-CDAC61FBE45D}" srcOrd="0" destOrd="0" presId="urn:microsoft.com/office/officeart/2005/8/layout/vList5"/>
    <dgm:cxn modelId="{B323CA29-38E1-492C-B4CA-08F7D3979DEF}" type="presParOf" srcId="{72A9411A-3CEE-4E7B-ACAF-7AD1D81BD608}" destId="{CABA0716-C6B8-4E8C-87D7-91F05D513C80}" srcOrd="1" destOrd="0" presId="urn:microsoft.com/office/officeart/2005/8/layout/vList5"/>
    <dgm:cxn modelId="{DEDE1FAF-A306-4B39-B9CA-3F5BD71AD83B}" type="presParOf" srcId="{72A9411A-3CEE-4E7B-ACAF-7AD1D81BD608}" destId="{EA974EBB-D939-4A56-AE46-3B465DA8DE8E}" srcOrd="2" destOrd="0" presId="urn:microsoft.com/office/officeart/2005/8/layout/vList5"/>
    <dgm:cxn modelId="{D110C367-31D0-4CF4-8F55-AF8BB1E55E8F}" type="presParOf" srcId="{EA974EBB-D939-4A56-AE46-3B465DA8DE8E}" destId="{707B8C18-82AC-42C5-9D69-EF1B198F9BB2}" srcOrd="0" destOrd="0" presId="urn:microsoft.com/office/officeart/2005/8/layout/vList5"/>
    <dgm:cxn modelId="{3CAD3DC4-51F3-4A13-81AE-258BE8231CF1}" type="presParOf" srcId="{72A9411A-3CEE-4E7B-ACAF-7AD1D81BD608}" destId="{F32DAD9F-EDFA-452E-A57E-193DA0757800}" srcOrd="3" destOrd="0" presId="urn:microsoft.com/office/officeart/2005/8/layout/vList5"/>
    <dgm:cxn modelId="{BB011EA9-BB3F-4C27-BD3D-DF88635D80C2}" type="presParOf" srcId="{72A9411A-3CEE-4E7B-ACAF-7AD1D81BD608}" destId="{6FC7FEE9-72C0-4937-BE3A-3EE75297DD5A}" srcOrd="4" destOrd="0" presId="urn:microsoft.com/office/officeart/2005/8/layout/vList5"/>
    <dgm:cxn modelId="{0E522A60-9914-4A6C-9482-A0803E36B5CF}" type="presParOf" srcId="{6FC7FEE9-72C0-4937-BE3A-3EE75297DD5A}" destId="{898C48B4-A8A9-40CF-83D4-692B6AABB9E1}" srcOrd="0" destOrd="0" presId="urn:microsoft.com/office/officeart/2005/8/layout/vList5"/>
    <dgm:cxn modelId="{60850DB9-881B-485A-88C5-CCB8861FF97D}" type="presParOf" srcId="{72A9411A-3CEE-4E7B-ACAF-7AD1D81BD608}" destId="{96E6924C-7C63-430E-B0F8-E491DEFD2C4C}" srcOrd="5" destOrd="0" presId="urn:microsoft.com/office/officeart/2005/8/layout/vList5"/>
    <dgm:cxn modelId="{D216F38F-EDEF-4B91-9D45-423BC5D26A98}" type="presParOf" srcId="{72A9411A-3CEE-4E7B-ACAF-7AD1D81BD608}" destId="{921B4D7E-5E9B-471B-BF77-0559300A6982}" srcOrd="6" destOrd="0" presId="urn:microsoft.com/office/officeart/2005/8/layout/vList5"/>
    <dgm:cxn modelId="{C88C4973-87D3-4BB1-9C1C-EC86F6E805C0}" type="presParOf" srcId="{921B4D7E-5E9B-471B-BF77-0559300A6982}" destId="{DF1CFA02-FEBF-4CFB-9CB2-3384DC7398F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EEEA48-4328-482E-98C4-774F2456B22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48B1D36-E151-4D25-9E4F-1944432A591A}">
      <dgm:prSet phldrT="[Texto]"/>
      <dgm:spPr/>
      <dgm:t>
        <a:bodyPr/>
        <a:lstStyle/>
        <a:p>
          <a:r>
            <a:rPr lang="en-US" smtClean="0"/>
            <a:t>Encryption-based indexes: </a:t>
          </a:r>
          <a:endParaRPr lang="en-US" dirty="0"/>
        </a:p>
      </dgm:t>
    </dgm:pt>
    <dgm:pt modelId="{C4781DFA-DEDD-4C8B-9CE1-C0CE7656569E}" type="parTrans" cxnId="{D66FD663-E5BA-46DC-9FB1-FAB208ECEEAE}">
      <dgm:prSet/>
      <dgm:spPr/>
      <dgm:t>
        <a:bodyPr/>
        <a:lstStyle/>
        <a:p>
          <a:endParaRPr lang="es-MX"/>
        </a:p>
      </dgm:t>
    </dgm:pt>
    <dgm:pt modelId="{F04CACAD-689D-46E2-8A44-10B3175084AC}" type="sibTrans" cxnId="{D66FD663-E5BA-46DC-9FB1-FAB208ECEEAE}">
      <dgm:prSet/>
      <dgm:spPr/>
      <dgm:t>
        <a:bodyPr/>
        <a:lstStyle/>
        <a:p>
          <a:endParaRPr lang="es-MX"/>
        </a:p>
      </dgm:t>
    </dgm:pt>
    <dgm:pt modelId="{39215392-8137-4890-8E89-6BF847B19468}">
      <dgm:prSet/>
      <dgm:spPr/>
      <dgm:t>
        <a:bodyPr/>
        <a:lstStyle/>
        <a:p>
          <a:r>
            <a:rPr lang="en-US" smtClean="0"/>
            <a:t>Support equality queries.</a:t>
          </a:r>
          <a:endParaRPr lang="en-US" dirty="0" smtClean="0"/>
        </a:p>
      </dgm:t>
    </dgm:pt>
    <dgm:pt modelId="{7FDCF4C6-8C9C-4F12-A7D9-6F4AB9DF106A}" type="parTrans" cxnId="{9BBE5937-3242-45C6-9729-8228E474CC5F}">
      <dgm:prSet/>
      <dgm:spPr/>
      <dgm:t>
        <a:bodyPr/>
        <a:lstStyle/>
        <a:p>
          <a:endParaRPr lang="es-MX"/>
        </a:p>
      </dgm:t>
    </dgm:pt>
    <dgm:pt modelId="{99686AB6-D125-4917-904E-FFD204D50F97}" type="sibTrans" cxnId="{9BBE5937-3242-45C6-9729-8228E474CC5F}">
      <dgm:prSet/>
      <dgm:spPr/>
      <dgm:t>
        <a:bodyPr/>
        <a:lstStyle/>
        <a:p>
          <a:endParaRPr lang="es-MX"/>
        </a:p>
      </dgm:t>
    </dgm:pt>
    <dgm:pt modelId="{8262B9F4-26FB-445C-9251-A5B77B3F658F}">
      <dgm:prSet/>
      <dgm:spPr/>
      <dgm:t>
        <a:bodyPr/>
        <a:lstStyle/>
        <a:p>
          <a:r>
            <a:rPr lang="en-US" dirty="0" smtClean="0"/>
            <a:t>Not order preserving (translate range condition into equality condition) </a:t>
          </a:r>
        </a:p>
      </dgm:t>
    </dgm:pt>
    <dgm:pt modelId="{E6F622DF-6BD6-43BE-9658-D4916841963B}" type="parTrans" cxnId="{6143F176-FFFC-411E-A184-E6BD28278621}">
      <dgm:prSet/>
      <dgm:spPr/>
      <dgm:t>
        <a:bodyPr/>
        <a:lstStyle/>
        <a:p>
          <a:endParaRPr lang="es-MX"/>
        </a:p>
      </dgm:t>
    </dgm:pt>
    <dgm:pt modelId="{468930FE-7EA7-49A1-90B1-D696BEE8521F}" type="sibTrans" cxnId="{6143F176-FFFC-411E-A184-E6BD28278621}">
      <dgm:prSet/>
      <dgm:spPr/>
      <dgm:t>
        <a:bodyPr/>
        <a:lstStyle/>
        <a:p>
          <a:endParaRPr lang="es-MX"/>
        </a:p>
      </dgm:t>
    </dgm:pt>
    <dgm:pt modelId="{185DB05A-CDD9-433C-8189-09FC720733D4}">
      <dgm:prSet/>
      <dgm:spPr/>
      <dgm:t>
        <a:bodyPr/>
        <a:lstStyle/>
        <a:p>
          <a:r>
            <a:rPr lang="en-US" smtClean="0"/>
            <a:t>Order preserving encryption indexes:</a:t>
          </a:r>
          <a:endParaRPr lang="en-US" dirty="0" smtClean="0"/>
        </a:p>
      </dgm:t>
    </dgm:pt>
    <dgm:pt modelId="{E1C64C63-EADE-4A08-A0E9-B5B2460377AA}" type="parTrans" cxnId="{9EE3B621-1F87-4690-AA4D-759F81E92229}">
      <dgm:prSet/>
      <dgm:spPr/>
      <dgm:t>
        <a:bodyPr/>
        <a:lstStyle/>
        <a:p>
          <a:endParaRPr lang="es-MX"/>
        </a:p>
      </dgm:t>
    </dgm:pt>
    <dgm:pt modelId="{34A0EDDA-8CB8-424A-AAC9-8C94855C9C65}" type="sibTrans" cxnId="{9EE3B621-1F87-4690-AA4D-759F81E92229}">
      <dgm:prSet/>
      <dgm:spPr/>
      <dgm:t>
        <a:bodyPr/>
        <a:lstStyle/>
        <a:p>
          <a:endParaRPr lang="es-MX"/>
        </a:p>
      </dgm:t>
    </dgm:pt>
    <dgm:pt modelId="{CD8A07A0-7CC2-4764-9149-74A0854F55F2}">
      <dgm:prSet/>
      <dgm:spPr/>
      <dgm:t>
        <a:bodyPr/>
        <a:lstStyle/>
        <a:p>
          <a:r>
            <a:rPr lang="en-US" dirty="0" smtClean="0"/>
            <a:t>Order Preserving Encryption Schema(OPES) and OPESS.</a:t>
          </a:r>
        </a:p>
      </dgm:t>
    </dgm:pt>
    <dgm:pt modelId="{3C964579-CC63-43DF-9284-5A71E20692EE}" type="parTrans" cxnId="{C3C12C23-8ABA-4E56-8016-A2C5133AC367}">
      <dgm:prSet/>
      <dgm:spPr/>
      <dgm:t>
        <a:bodyPr/>
        <a:lstStyle/>
        <a:p>
          <a:endParaRPr lang="es-MX"/>
        </a:p>
      </dgm:t>
    </dgm:pt>
    <dgm:pt modelId="{AD2DA5BA-6023-4E8A-BDBB-B05DB1536602}" type="sibTrans" cxnId="{C3C12C23-8ABA-4E56-8016-A2C5133AC367}">
      <dgm:prSet/>
      <dgm:spPr/>
      <dgm:t>
        <a:bodyPr/>
        <a:lstStyle/>
        <a:p>
          <a:endParaRPr lang="es-MX"/>
        </a:p>
      </dgm:t>
    </dgm:pt>
    <dgm:pt modelId="{04EF1C3E-70C5-472F-AA72-95656E343A64}">
      <dgm:prSet/>
      <dgm:spPr/>
      <dgm:t>
        <a:bodyPr/>
        <a:lstStyle/>
        <a:p>
          <a:r>
            <a:rPr lang="en-US" dirty="0" smtClean="0"/>
            <a:t>Support comparison operations.</a:t>
          </a:r>
        </a:p>
      </dgm:t>
    </dgm:pt>
    <dgm:pt modelId="{08D04534-85C7-43D5-AFFB-D35812E25CED}" type="parTrans" cxnId="{AE453F96-F4CC-47EB-A423-A533648D749B}">
      <dgm:prSet/>
      <dgm:spPr/>
      <dgm:t>
        <a:bodyPr/>
        <a:lstStyle/>
        <a:p>
          <a:endParaRPr lang="es-MX"/>
        </a:p>
      </dgm:t>
    </dgm:pt>
    <dgm:pt modelId="{F2E1250D-5AC3-40A9-B853-5B8ACA88511A}" type="sibTrans" cxnId="{AE453F96-F4CC-47EB-A423-A533648D749B}">
      <dgm:prSet/>
      <dgm:spPr/>
      <dgm:t>
        <a:bodyPr/>
        <a:lstStyle/>
        <a:p>
          <a:endParaRPr lang="es-MX"/>
        </a:p>
      </dgm:t>
    </dgm:pt>
    <dgm:pt modelId="{F17C490D-2390-48F8-BF98-24B23365DB31}">
      <dgm:prSet/>
      <dgm:spPr/>
      <dgm:t>
        <a:bodyPr/>
        <a:lstStyle/>
        <a:p>
          <a:r>
            <a:rPr lang="en-US" smtClean="0"/>
            <a:t>Privacy homomorphic indexes:</a:t>
          </a:r>
          <a:endParaRPr lang="en-US" dirty="0" smtClean="0"/>
        </a:p>
      </dgm:t>
    </dgm:pt>
    <dgm:pt modelId="{0C53DB45-C9DD-48BD-ABD7-A8AD4A521C14}" type="parTrans" cxnId="{979736A7-8956-403A-B64D-67B0C4AEDAE8}">
      <dgm:prSet/>
      <dgm:spPr/>
      <dgm:t>
        <a:bodyPr/>
        <a:lstStyle/>
        <a:p>
          <a:endParaRPr lang="es-MX"/>
        </a:p>
      </dgm:t>
    </dgm:pt>
    <dgm:pt modelId="{C3C8C642-E376-4ECA-B8C6-4B91D1DCC88D}" type="sibTrans" cxnId="{979736A7-8956-403A-B64D-67B0C4AEDAE8}">
      <dgm:prSet/>
      <dgm:spPr/>
      <dgm:t>
        <a:bodyPr/>
        <a:lstStyle/>
        <a:p>
          <a:endParaRPr lang="es-MX"/>
        </a:p>
      </dgm:t>
    </dgm:pt>
    <dgm:pt modelId="{965FF6E5-953B-449C-82C0-E6F3405E9F51}">
      <dgm:prSet/>
      <dgm:spPr/>
      <dgm:t>
        <a:bodyPr/>
        <a:lstStyle/>
        <a:p>
          <a:r>
            <a:rPr lang="en-US" smtClean="0"/>
            <a:t>Support </a:t>
          </a:r>
          <a:r>
            <a:rPr lang="en-US" noProof="0" smtClean="0"/>
            <a:t>arithmetic</a:t>
          </a:r>
          <a:r>
            <a:rPr lang="en-US" smtClean="0"/>
            <a:t> and comparison operations.</a:t>
          </a:r>
          <a:endParaRPr lang="en-US" dirty="0" smtClean="0"/>
        </a:p>
      </dgm:t>
    </dgm:pt>
    <dgm:pt modelId="{86F63601-A29F-4D07-8F01-32F0748863D6}" type="parTrans" cxnId="{A0F47197-AD44-49F6-A1E1-25155FFFE235}">
      <dgm:prSet/>
      <dgm:spPr/>
      <dgm:t>
        <a:bodyPr/>
        <a:lstStyle/>
        <a:p>
          <a:endParaRPr lang="es-MX"/>
        </a:p>
      </dgm:t>
    </dgm:pt>
    <dgm:pt modelId="{8CE9E033-67F1-40D6-B314-CF6B724422AF}" type="sibTrans" cxnId="{A0F47197-AD44-49F6-A1E1-25155FFFE235}">
      <dgm:prSet/>
      <dgm:spPr/>
      <dgm:t>
        <a:bodyPr/>
        <a:lstStyle/>
        <a:p>
          <a:endParaRPr lang="es-MX"/>
        </a:p>
      </dgm:t>
    </dgm:pt>
    <dgm:pt modelId="{D2DD4396-DBF1-40FB-94D6-5899EE1DC3E4}">
      <dgm:prSet/>
      <dgm:spPr/>
      <dgm:t>
        <a:bodyPr/>
        <a:lstStyle/>
        <a:p>
          <a:r>
            <a:rPr lang="en-US" smtClean="0"/>
            <a:t>Arithmetic operations are time consuming.</a:t>
          </a:r>
          <a:endParaRPr lang="en-US" dirty="0" smtClean="0"/>
        </a:p>
      </dgm:t>
    </dgm:pt>
    <dgm:pt modelId="{B4BBDFC6-66D3-48FF-80E7-4779AA8F270D}" type="parTrans" cxnId="{C10AD63D-ADB1-4D73-9C73-CA217927C000}">
      <dgm:prSet/>
      <dgm:spPr/>
      <dgm:t>
        <a:bodyPr/>
        <a:lstStyle/>
        <a:p>
          <a:endParaRPr lang="es-MX"/>
        </a:p>
      </dgm:t>
    </dgm:pt>
    <dgm:pt modelId="{A643F993-7B6B-4EF6-971F-2CA1480DEF33}" type="sibTrans" cxnId="{C10AD63D-ADB1-4D73-9C73-CA217927C000}">
      <dgm:prSet/>
      <dgm:spPr/>
      <dgm:t>
        <a:bodyPr/>
        <a:lstStyle/>
        <a:p>
          <a:endParaRPr lang="es-MX"/>
        </a:p>
      </dgm:t>
    </dgm:pt>
    <dgm:pt modelId="{B3A15986-DBD1-480E-A849-AFB41E5D69F3}">
      <dgm:prSet/>
      <dgm:spPr/>
      <dgm:t>
        <a:bodyPr/>
        <a:lstStyle/>
        <a:p>
          <a:r>
            <a:rPr lang="en-US" dirty="0" smtClean="0"/>
            <a:t>Indexes should not reveal too much information.</a:t>
          </a:r>
          <a:endParaRPr lang="en-US" dirty="0"/>
        </a:p>
      </dgm:t>
    </dgm:pt>
    <dgm:pt modelId="{6E25E793-3E56-4C22-B130-82D922A1069C}" type="parTrans" cxnId="{40751BC7-3AAD-4088-8E8B-205682C93A31}">
      <dgm:prSet/>
      <dgm:spPr/>
      <dgm:t>
        <a:bodyPr/>
        <a:lstStyle/>
        <a:p>
          <a:endParaRPr lang="es-MX"/>
        </a:p>
      </dgm:t>
    </dgm:pt>
    <dgm:pt modelId="{B3B0616E-8962-4761-AC89-029CA3324236}" type="sibTrans" cxnId="{40751BC7-3AAD-4088-8E8B-205682C93A31}">
      <dgm:prSet/>
      <dgm:spPr/>
      <dgm:t>
        <a:bodyPr/>
        <a:lstStyle/>
        <a:p>
          <a:endParaRPr lang="es-MX"/>
        </a:p>
      </dgm:t>
    </dgm:pt>
    <dgm:pt modelId="{8C8B3C8C-DF92-4D14-A2B0-B4DC0D5B6D90}" type="pres">
      <dgm:prSet presAssocID="{6BEEEA48-4328-482E-98C4-774F2456B2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12E0431-BACB-4D6A-98B6-96EF6E651F37}" type="pres">
      <dgm:prSet presAssocID="{F48B1D36-E151-4D25-9E4F-1944432A59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9D7FB5-2DC4-4D9F-AEA7-BAAC1806D60D}" type="pres">
      <dgm:prSet presAssocID="{F04CACAD-689D-46E2-8A44-10B3175084AC}" presName="sibTrans" presStyleCnt="0"/>
      <dgm:spPr/>
    </dgm:pt>
    <dgm:pt modelId="{ED29AFB2-CA6D-49B7-9997-E56540E1752D}" type="pres">
      <dgm:prSet presAssocID="{185DB05A-CDD9-433C-8189-09FC720733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7AAE98-5635-43E8-A8DC-071D55FD248F}" type="pres">
      <dgm:prSet presAssocID="{34A0EDDA-8CB8-424A-AAC9-8C94855C9C65}" presName="sibTrans" presStyleCnt="0"/>
      <dgm:spPr/>
    </dgm:pt>
    <dgm:pt modelId="{DC9D19B5-032E-438E-9076-BC349FC7D3AE}" type="pres">
      <dgm:prSet presAssocID="{F17C490D-2390-48F8-BF98-24B23365DB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F565F9-C9DC-43EE-AAB6-EE53101A245F}" type="pres">
      <dgm:prSet presAssocID="{C3C8C642-E376-4ECA-B8C6-4B91D1DCC88D}" presName="sibTrans" presStyleCnt="0"/>
      <dgm:spPr/>
    </dgm:pt>
    <dgm:pt modelId="{A46B4CB4-CE5B-4BBF-92EF-EFA011204EBF}" type="pres">
      <dgm:prSet presAssocID="{B3A15986-DBD1-480E-A849-AFB41E5D69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E453F96-F4CC-47EB-A423-A533648D749B}" srcId="{185DB05A-CDD9-433C-8189-09FC720733D4}" destId="{04EF1C3E-70C5-472F-AA72-95656E343A64}" srcOrd="1" destOrd="0" parTransId="{08D04534-85C7-43D5-AFFB-D35812E25CED}" sibTransId="{F2E1250D-5AC3-40A9-B853-5B8ACA88511A}"/>
    <dgm:cxn modelId="{C10AD63D-ADB1-4D73-9C73-CA217927C000}" srcId="{F17C490D-2390-48F8-BF98-24B23365DB31}" destId="{D2DD4396-DBF1-40FB-94D6-5899EE1DC3E4}" srcOrd="1" destOrd="0" parTransId="{B4BBDFC6-66D3-48FF-80E7-4779AA8F270D}" sibTransId="{A643F993-7B6B-4EF6-971F-2CA1480DEF33}"/>
    <dgm:cxn modelId="{23AA8D1D-F182-4AC5-A998-EE1B4F53D73C}" type="presOf" srcId="{39215392-8137-4890-8E89-6BF847B19468}" destId="{512E0431-BACB-4D6A-98B6-96EF6E651F37}" srcOrd="0" destOrd="1" presId="urn:microsoft.com/office/officeart/2005/8/layout/default"/>
    <dgm:cxn modelId="{E45D5B8C-D008-46B4-8DDB-59FA61FC5263}" type="presOf" srcId="{185DB05A-CDD9-433C-8189-09FC720733D4}" destId="{ED29AFB2-CA6D-49B7-9997-E56540E1752D}" srcOrd="0" destOrd="0" presId="urn:microsoft.com/office/officeart/2005/8/layout/default"/>
    <dgm:cxn modelId="{C3C12C23-8ABA-4E56-8016-A2C5133AC367}" srcId="{185DB05A-CDD9-433C-8189-09FC720733D4}" destId="{CD8A07A0-7CC2-4764-9149-74A0854F55F2}" srcOrd="0" destOrd="0" parTransId="{3C964579-CC63-43DF-9284-5A71E20692EE}" sibTransId="{AD2DA5BA-6023-4E8A-BDBB-B05DB1536602}"/>
    <dgm:cxn modelId="{7E628F60-39D8-4AB3-B198-C4DCFA1ED16F}" type="presOf" srcId="{CD8A07A0-7CC2-4764-9149-74A0854F55F2}" destId="{ED29AFB2-CA6D-49B7-9997-E56540E1752D}" srcOrd="0" destOrd="1" presId="urn:microsoft.com/office/officeart/2005/8/layout/default"/>
    <dgm:cxn modelId="{451CD200-F6B9-4146-8514-25928A8DDF55}" type="presOf" srcId="{F48B1D36-E151-4D25-9E4F-1944432A591A}" destId="{512E0431-BACB-4D6A-98B6-96EF6E651F37}" srcOrd="0" destOrd="0" presId="urn:microsoft.com/office/officeart/2005/8/layout/default"/>
    <dgm:cxn modelId="{3008A14F-9CAC-44FF-8A5F-05F5B79C4BDF}" type="presOf" srcId="{D2DD4396-DBF1-40FB-94D6-5899EE1DC3E4}" destId="{DC9D19B5-032E-438E-9076-BC349FC7D3AE}" srcOrd="0" destOrd="2" presId="urn:microsoft.com/office/officeart/2005/8/layout/default"/>
    <dgm:cxn modelId="{EF7BBE4B-9899-45DA-9648-7F0F6C55E0FE}" type="presOf" srcId="{F17C490D-2390-48F8-BF98-24B23365DB31}" destId="{DC9D19B5-032E-438E-9076-BC349FC7D3AE}" srcOrd="0" destOrd="0" presId="urn:microsoft.com/office/officeart/2005/8/layout/default"/>
    <dgm:cxn modelId="{979736A7-8956-403A-B64D-67B0C4AEDAE8}" srcId="{6BEEEA48-4328-482E-98C4-774F2456B229}" destId="{F17C490D-2390-48F8-BF98-24B23365DB31}" srcOrd="2" destOrd="0" parTransId="{0C53DB45-C9DD-48BD-ABD7-A8AD4A521C14}" sibTransId="{C3C8C642-E376-4ECA-B8C6-4B91D1DCC88D}"/>
    <dgm:cxn modelId="{9CF48D2D-5F8E-482A-8D08-1C4A2D24D803}" type="presOf" srcId="{B3A15986-DBD1-480E-A849-AFB41E5D69F3}" destId="{A46B4CB4-CE5B-4BBF-92EF-EFA011204EBF}" srcOrd="0" destOrd="0" presId="urn:microsoft.com/office/officeart/2005/8/layout/default"/>
    <dgm:cxn modelId="{9EE3B621-1F87-4690-AA4D-759F81E92229}" srcId="{6BEEEA48-4328-482E-98C4-774F2456B229}" destId="{185DB05A-CDD9-433C-8189-09FC720733D4}" srcOrd="1" destOrd="0" parTransId="{E1C64C63-EADE-4A08-A0E9-B5B2460377AA}" sibTransId="{34A0EDDA-8CB8-424A-AAC9-8C94855C9C65}"/>
    <dgm:cxn modelId="{A3D6439D-82C8-4372-95D9-A77CCCB0091E}" type="presOf" srcId="{6BEEEA48-4328-482E-98C4-774F2456B229}" destId="{8C8B3C8C-DF92-4D14-A2B0-B4DC0D5B6D90}" srcOrd="0" destOrd="0" presId="urn:microsoft.com/office/officeart/2005/8/layout/default"/>
    <dgm:cxn modelId="{40751BC7-3AAD-4088-8E8B-205682C93A31}" srcId="{6BEEEA48-4328-482E-98C4-774F2456B229}" destId="{B3A15986-DBD1-480E-A849-AFB41E5D69F3}" srcOrd="3" destOrd="0" parTransId="{6E25E793-3E56-4C22-B130-82D922A1069C}" sibTransId="{B3B0616E-8962-4761-AC89-029CA3324236}"/>
    <dgm:cxn modelId="{A0F47197-AD44-49F6-A1E1-25155FFFE235}" srcId="{F17C490D-2390-48F8-BF98-24B23365DB31}" destId="{965FF6E5-953B-449C-82C0-E6F3405E9F51}" srcOrd="0" destOrd="0" parTransId="{86F63601-A29F-4D07-8F01-32F0748863D6}" sibTransId="{8CE9E033-67F1-40D6-B314-CF6B724422AF}"/>
    <dgm:cxn modelId="{D66FD663-E5BA-46DC-9FB1-FAB208ECEEAE}" srcId="{6BEEEA48-4328-482E-98C4-774F2456B229}" destId="{F48B1D36-E151-4D25-9E4F-1944432A591A}" srcOrd="0" destOrd="0" parTransId="{C4781DFA-DEDD-4C8B-9CE1-C0CE7656569E}" sibTransId="{F04CACAD-689D-46E2-8A44-10B3175084AC}"/>
    <dgm:cxn modelId="{72B5746C-0EC9-4355-9720-E20D73CF9E55}" type="presOf" srcId="{04EF1C3E-70C5-472F-AA72-95656E343A64}" destId="{ED29AFB2-CA6D-49B7-9997-E56540E1752D}" srcOrd="0" destOrd="2" presId="urn:microsoft.com/office/officeart/2005/8/layout/default"/>
    <dgm:cxn modelId="{06FD36DA-3DD9-4720-8D42-E16D08FE1D21}" type="presOf" srcId="{965FF6E5-953B-449C-82C0-E6F3405E9F51}" destId="{DC9D19B5-032E-438E-9076-BC349FC7D3AE}" srcOrd="0" destOrd="1" presId="urn:microsoft.com/office/officeart/2005/8/layout/default"/>
    <dgm:cxn modelId="{BF876E34-8480-482E-AA04-0A69A23A4A57}" type="presOf" srcId="{8262B9F4-26FB-445C-9251-A5B77B3F658F}" destId="{512E0431-BACB-4D6A-98B6-96EF6E651F37}" srcOrd="0" destOrd="2" presId="urn:microsoft.com/office/officeart/2005/8/layout/default"/>
    <dgm:cxn modelId="{6143F176-FFFC-411E-A184-E6BD28278621}" srcId="{F48B1D36-E151-4D25-9E4F-1944432A591A}" destId="{8262B9F4-26FB-445C-9251-A5B77B3F658F}" srcOrd="1" destOrd="0" parTransId="{E6F622DF-6BD6-43BE-9658-D4916841963B}" sibTransId="{468930FE-7EA7-49A1-90B1-D696BEE8521F}"/>
    <dgm:cxn modelId="{9BBE5937-3242-45C6-9729-8228E474CC5F}" srcId="{F48B1D36-E151-4D25-9E4F-1944432A591A}" destId="{39215392-8137-4890-8E89-6BF847B19468}" srcOrd="0" destOrd="0" parTransId="{7FDCF4C6-8C9C-4F12-A7D9-6F4AB9DF106A}" sibTransId="{99686AB6-D125-4917-904E-FFD204D50F97}"/>
    <dgm:cxn modelId="{77437458-CE7D-4FA5-9236-A65D4FEA9A85}" type="presParOf" srcId="{8C8B3C8C-DF92-4D14-A2B0-B4DC0D5B6D90}" destId="{512E0431-BACB-4D6A-98B6-96EF6E651F37}" srcOrd="0" destOrd="0" presId="urn:microsoft.com/office/officeart/2005/8/layout/default"/>
    <dgm:cxn modelId="{C5AED66B-0AAA-4964-BD3E-9883688C9C2C}" type="presParOf" srcId="{8C8B3C8C-DF92-4D14-A2B0-B4DC0D5B6D90}" destId="{929D7FB5-2DC4-4D9F-AEA7-BAAC1806D60D}" srcOrd="1" destOrd="0" presId="urn:microsoft.com/office/officeart/2005/8/layout/default"/>
    <dgm:cxn modelId="{5BF97F8F-5894-4502-A518-BCBE9B998DB2}" type="presParOf" srcId="{8C8B3C8C-DF92-4D14-A2B0-B4DC0D5B6D90}" destId="{ED29AFB2-CA6D-49B7-9997-E56540E1752D}" srcOrd="2" destOrd="0" presId="urn:microsoft.com/office/officeart/2005/8/layout/default"/>
    <dgm:cxn modelId="{F9D075D4-90C8-454B-9F17-29E96F727404}" type="presParOf" srcId="{8C8B3C8C-DF92-4D14-A2B0-B4DC0D5B6D90}" destId="{227AAE98-5635-43E8-A8DC-071D55FD248F}" srcOrd="3" destOrd="0" presId="urn:microsoft.com/office/officeart/2005/8/layout/default"/>
    <dgm:cxn modelId="{A108B088-1E3D-4C06-85FC-879799C9299F}" type="presParOf" srcId="{8C8B3C8C-DF92-4D14-A2B0-B4DC0D5B6D90}" destId="{DC9D19B5-032E-438E-9076-BC349FC7D3AE}" srcOrd="4" destOrd="0" presId="urn:microsoft.com/office/officeart/2005/8/layout/default"/>
    <dgm:cxn modelId="{4961CC9A-7ED4-45AD-950F-BCA11B0DB5F1}" type="presParOf" srcId="{8C8B3C8C-DF92-4D14-A2B0-B4DC0D5B6D90}" destId="{D9F565F9-C9DC-43EE-AAB6-EE53101A245F}" srcOrd="5" destOrd="0" presId="urn:microsoft.com/office/officeart/2005/8/layout/default"/>
    <dgm:cxn modelId="{3FA040E8-4B94-4367-92C3-25B35D5E81B1}" type="presParOf" srcId="{8C8B3C8C-DF92-4D14-A2B0-B4DC0D5B6D90}" destId="{A46B4CB4-CE5B-4BBF-92EF-EFA011204EB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01C4B-AA03-40D0-8245-AF47564C3D8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90F35F0-013B-418B-8F57-A98BFEBB75C3}">
      <dgm:prSet phldrT="[Texto]"/>
      <dgm:spPr/>
      <dgm:t>
        <a:bodyPr/>
        <a:lstStyle/>
        <a:p>
          <a:r>
            <a:rPr lang="es-MX" dirty="0" err="1" smtClean="0"/>
            <a:t>Encryption</a:t>
          </a:r>
          <a:r>
            <a:rPr lang="es-MX" dirty="0" smtClean="0"/>
            <a:t> </a:t>
          </a:r>
          <a:r>
            <a:rPr lang="es-MX" dirty="0" err="1" smtClean="0"/>
            <a:t>keys</a:t>
          </a:r>
          <a:r>
            <a:rPr lang="es-MX" dirty="0" smtClean="0"/>
            <a:t> </a:t>
          </a:r>
          <a:r>
            <a:rPr lang="es-MX" dirty="0" err="1" smtClean="0"/>
            <a:t>for</a:t>
          </a:r>
          <a:r>
            <a:rPr lang="es-MX" dirty="0" smtClean="0"/>
            <a:t> </a:t>
          </a:r>
          <a:r>
            <a:rPr lang="es-MX" dirty="0" err="1" smtClean="0"/>
            <a:t>each</a:t>
          </a:r>
          <a:r>
            <a:rPr lang="es-MX" dirty="0" smtClean="0"/>
            <a:t> </a:t>
          </a:r>
          <a:r>
            <a:rPr lang="es-MX" dirty="0" err="1" smtClean="0"/>
            <a:t>user’s</a:t>
          </a:r>
          <a:r>
            <a:rPr lang="es-MX" dirty="0" smtClean="0"/>
            <a:t> data </a:t>
          </a:r>
          <a:r>
            <a:rPr lang="es-MX" dirty="0" err="1" smtClean="0"/>
            <a:t>must</a:t>
          </a:r>
          <a:r>
            <a:rPr lang="es-MX" dirty="0" smtClean="0"/>
            <a:t> </a:t>
          </a:r>
          <a:r>
            <a:rPr lang="es-MX" dirty="0" err="1" smtClean="0"/>
            <a:t>be</a:t>
          </a:r>
          <a:r>
            <a:rPr lang="es-MX" dirty="0" smtClean="0"/>
            <a:t> </a:t>
          </a:r>
          <a:r>
            <a:rPr lang="es-MX" dirty="0" err="1" smtClean="0"/>
            <a:t>managed</a:t>
          </a:r>
          <a:r>
            <a:rPr lang="es-MX" dirty="0" smtClean="0"/>
            <a:t>.</a:t>
          </a:r>
          <a:endParaRPr lang="es-MX" dirty="0"/>
        </a:p>
      </dgm:t>
    </dgm:pt>
    <dgm:pt modelId="{8B28F519-5F93-432B-ADFE-37D9977E8806}" type="parTrans" cxnId="{A0C426D5-05AE-4386-A50B-30871CF42E83}">
      <dgm:prSet/>
      <dgm:spPr/>
      <dgm:t>
        <a:bodyPr/>
        <a:lstStyle/>
        <a:p>
          <a:endParaRPr lang="es-MX"/>
        </a:p>
      </dgm:t>
    </dgm:pt>
    <dgm:pt modelId="{3F45849E-3488-45CD-9D23-CCD0FC049BAC}" type="sibTrans" cxnId="{A0C426D5-05AE-4386-A50B-30871CF42E83}">
      <dgm:prSet/>
      <dgm:spPr/>
      <dgm:t>
        <a:bodyPr/>
        <a:lstStyle/>
        <a:p>
          <a:endParaRPr lang="es-MX"/>
        </a:p>
      </dgm:t>
    </dgm:pt>
    <dgm:pt modelId="{67386E0A-94C1-4787-AB7B-ACCE8676700C}">
      <dgm:prSet/>
      <dgm:spPr/>
      <dgm:t>
        <a:bodyPr/>
        <a:lstStyle/>
        <a:p>
          <a:r>
            <a:rPr lang="es-MX" smtClean="0"/>
            <a:t>Neither the server not client can enforce restrictions. </a:t>
          </a:r>
          <a:endParaRPr lang="es-MX" dirty="0" smtClean="0"/>
        </a:p>
      </dgm:t>
    </dgm:pt>
    <dgm:pt modelId="{3C2167F8-64F8-42AC-8D8A-EE5BFCCD3CEA}" type="parTrans" cxnId="{7EC83250-3A85-438F-BF6C-9E068FC342C4}">
      <dgm:prSet/>
      <dgm:spPr/>
      <dgm:t>
        <a:bodyPr/>
        <a:lstStyle/>
        <a:p>
          <a:endParaRPr lang="es-MX"/>
        </a:p>
      </dgm:t>
    </dgm:pt>
    <dgm:pt modelId="{68F8145E-848B-472A-9E94-2BF7BDEB205A}" type="sibTrans" cxnId="{7EC83250-3A85-438F-BF6C-9E068FC342C4}">
      <dgm:prSet/>
      <dgm:spPr/>
      <dgm:t>
        <a:bodyPr/>
        <a:lstStyle/>
        <a:p>
          <a:endParaRPr lang="es-MX"/>
        </a:p>
      </dgm:t>
    </dgm:pt>
    <dgm:pt modelId="{56D5039B-9580-473C-8825-19E0EFC4EBE9}">
      <dgm:prSet/>
      <dgm:spPr/>
      <dgm:t>
        <a:bodyPr/>
        <a:lstStyle/>
        <a:p>
          <a:r>
            <a:rPr lang="es-MX" smtClean="0"/>
            <a:t>The data owner must create an access control policy</a:t>
          </a:r>
          <a:endParaRPr lang="es-MX" dirty="0" smtClean="0"/>
        </a:p>
      </dgm:t>
    </dgm:pt>
    <dgm:pt modelId="{3B59A0EF-6F64-4C78-9EB7-4E03E6DAB3ED}" type="parTrans" cxnId="{308372A6-DF6E-4484-B7AB-DC410E83CA0B}">
      <dgm:prSet/>
      <dgm:spPr/>
      <dgm:t>
        <a:bodyPr/>
        <a:lstStyle/>
        <a:p>
          <a:endParaRPr lang="es-MX"/>
        </a:p>
      </dgm:t>
    </dgm:pt>
    <dgm:pt modelId="{3CAEC87E-F996-4681-AFF8-61C89C9B8B88}" type="sibTrans" cxnId="{308372A6-DF6E-4484-B7AB-DC410E83CA0B}">
      <dgm:prSet/>
      <dgm:spPr/>
      <dgm:t>
        <a:bodyPr/>
        <a:lstStyle/>
        <a:p>
          <a:endParaRPr lang="es-MX"/>
        </a:p>
      </dgm:t>
    </dgm:pt>
    <dgm:pt modelId="{664C78A9-59F9-4D64-ADA5-3C9C727BDD5A}">
      <dgm:prSet/>
      <dgm:spPr/>
      <dgm:t>
        <a:bodyPr/>
        <a:lstStyle/>
        <a:p>
          <a:r>
            <a:rPr lang="es-MX" dirty="0" smtClean="0"/>
            <a:t>Access </a:t>
          </a:r>
          <a:r>
            <a:rPr lang="es-MX" dirty="0" err="1" smtClean="0"/>
            <a:t>matrix</a:t>
          </a:r>
          <a:r>
            <a:rPr lang="es-MX" dirty="0" smtClean="0"/>
            <a:t>: a </a:t>
          </a:r>
          <a:r>
            <a:rPr lang="es-MX" dirty="0" err="1" smtClean="0"/>
            <a:t>row</a:t>
          </a:r>
          <a:r>
            <a:rPr lang="es-MX" dirty="0" smtClean="0"/>
            <a:t> </a:t>
          </a:r>
          <a:r>
            <a:rPr lang="es-MX" dirty="0" err="1" smtClean="0"/>
            <a:t>for</a:t>
          </a:r>
          <a:r>
            <a:rPr lang="es-MX" dirty="0" smtClean="0"/>
            <a:t> </a:t>
          </a:r>
          <a:r>
            <a:rPr lang="es-MX" dirty="0" err="1" smtClean="0"/>
            <a:t>each</a:t>
          </a:r>
          <a:r>
            <a:rPr lang="es-MX" dirty="0" smtClean="0"/>
            <a:t> </a:t>
          </a:r>
          <a:r>
            <a:rPr lang="es-MX" dirty="0" err="1" smtClean="0"/>
            <a:t>user</a:t>
          </a:r>
          <a:r>
            <a:rPr lang="es-MX" dirty="0" smtClean="0"/>
            <a:t> U and a </a:t>
          </a:r>
          <a:r>
            <a:rPr lang="es-MX" dirty="0" err="1" smtClean="0"/>
            <a:t>column</a:t>
          </a:r>
          <a:endParaRPr lang="es-MX" dirty="0" smtClean="0"/>
        </a:p>
        <a:p>
          <a:r>
            <a:rPr lang="es-MX" dirty="0" smtClean="0"/>
            <a:t> </a:t>
          </a:r>
          <a:r>
            <a:rPr lang="es-MX" dirty="0" err="1" smtClean="0"/>
            <a:t>for</a:t>
          </a:r>
          <a:r>
            <a:rPr lang="es-MX" dirty="0" smtClean="0"/>
            <a:t> </a:t>
          </a:r>
          <a:r>
            <a:rPr lang="es-MX" dirty="0" err="1" smtClean="0"/>
            <a:t>each</a:t>
          </a:r>
          <a:r>
            <a:rPr lang="es-MX" dirty="0" smtClean="0"/>
            <a:t> </a:t>
          </a:r>
          <a:r>
            <a:rPr lang="es-MX" dirty="0" err="1" smtClean="0"/>
            <a:t>resource</a:t>
          </a:r>
          <a:r>
            <a:rPr lang="es-MX" dirty="0" smtClean="0"/>
            <a:t> R( </a:t>
          </a:r>
          <a:r>
            <a:rPr lang="es-MX" dirty="0" err="1" smtClean="0"/>
            <a:t>relation</a:t>
          </a:r>
          <a:r>
            <a:rPr lang="es-MX" dirty="0" smtClean="0"/>
            <a:t>, </a:t>
          </a:r>
          <a:r>
            <a:rPr lang="es-MX" dirty="0" err="1" smtClean="0"/>
            <a:t>tuple</a:t>
          </a:r>
          <a:r>
            <a:rPr lang="es-MX" dirty="0" smtClean="0"/>
            <a:t>, </a:t>
          </a:r>
          <a:r>
            <a:rPr lang="es-MX" dirty="0" err="1" smtClean="0"/>
            <a:t>cell</a:t>
          </a:r>
          <a:r>
            <a:rPr lang="es-MX" dirty="0" smtClean="0"/>
            <a:t>).</a:t>
          </a:r>
        </a:p>
      </dgm:t>
    </dgm:pt>
    <dgm:pt modelId="{B167D611-360B-4389-8810-4666C24613A6}" type="parTrans" cxnId="{7B7F42E6-E606-4AB1-9949-770FF2EDA2C8}">
      <dgm:prSet/>
      <dgm:spPr/>
      <dgm:t>
        <a:bodyPr/>
        <a:lstStyle/>
        <a:p>
          <a:endParaRPr lang="es-MX"/>
        </a:p>
      </dgm:t>
    </dgm:pt>
    <dgm:pt modelId="{E43268DF-0456-4533-8B2D-73A81CF76E14}" type="sibTrans" cxnId="{7B7F42E6-E606-4AB1-9949-770FF2EDA2C8}">
      <dgm:prSet/>
      <dgm:spPr/>
      <dgm:t>
        <a:bodyPr/>
        <a:lstStyle/>
        <a:p>
          <a:endParaRPr lang="es-MX"/>
        </a:p>
      </dgm:t>
    </dgm:pt>
    <dgm:pt modelId="{750E08DA-11AB-49AF-95C7-E71CA623365A}" type="pres">
      <dgm:prSet presAssocID="{A1701C4B-AA03-40D0-8245-AF47564C3D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AE44E55-AFEE-4142-BF72-8F7AC0FA9687}" type="pres">
      <dgm:prSet presAssocID="{664C78A9-59F9-4D64-ADA5-3C9C727BDD5A}" presName="boxAndChildren" presStyleCnt="0"/>
      <dgm:spPr/>
    </dgm:pt>
    <dgm:pt modelId="{7A20CD6C-2ADE-4A80-AFB8-DA3E2D1E5568}" type="pres">
      <dgm:prSet presAssocID="{664C78A9-59F9-4D64-ADA5-3C9C727BDD5A}" presName="parentTextBox" presStyleLbl="node1" presStyleIdx="0" presStyleCnt="4"/>
      <dgm:spPr/>
      <dgm:t>
        <a:bodyPr/>
        <a:lstStyle/>
        <a:p>
          <a:endParaRPr lang="es-MX"/>
        </a:p>
      </dgm:t>
    </dgm:pt>
    <dgm:pt modelId="{5C9E9001-3C6C-400C-8095-BD5E0822E654}" type="pres">
      <dgm:prSet presAssocID="{3CAEC87E-F996-4681-AFF8-61C89C9B8B88}" presName="sp" presStyleCnt="0"/>
      <dgm:spPr/>
    </dgm:pt>
    <dgm:pt modelId="{15A301BF-1C6E-4B62-BA80-0F79ECBFBFFC}" type="pres">
      <dgm:prSet presAssocID="{56D5039B-9580-473C-8825-19E0EFC4EBE9}" presName="arrowAndChildren" presStyleCnt="0"/>
      <dgm:spPr/>
    </dgm:pt>
    <dgm:pt modelId="{ED5B2C81-447A-4EAD-8A37-3BA9C470B85C}" type="pres">
      <dgm:prSet presAssocID="{56D5039B-9580-473C-8825-19E0EFC4EBE9}" presName="parentTextArrow" presStyleLbl="node1" presStyleIdx="1" presStyleCnt="4"/>
      <dgm:spPr/>
      <dgm:t>
        <a:bodyPr/>
        <a:lstStyle/>
        <a:p>
          <a:endParaRPr lang="es-MX"/>
        </a:p>
      </dgm:t>
    </dgm:pt>
    <dgm:pt modelId="{77753A60-6DB2-4BD2-911C-39BAE5B7B0D4}" type="pres">
      <dgm:prSet presAssocID="{68F8145E-848B-472A-9E94-2BF7BDEB205A}" presName="sp" presStyleCnt="0"/>
      <dgm:spPr/>
    </dgm:pt>
    <dgm:pt modelId="{EC22124A-8E34-4133-8620-B418E6CEFCC3}" type="pres">
      <dgm:prSet presAssocID="{67386E0A-94C1-4787-AB7B-ACCE8676700C}" presName="arrowAndChildren" presStyleCnt="0"/>
      <dgm:spPr/>
    </dgm:pt>
    <dgm:pt modelId="{FAA0BC35-9D0D-4FF7-992F-044FF97505E3}" type="pres">
      <dgm:prSet presAssocID="{67386E0A-94C1-4787-AB7B-ACCE8676700C}" presName="parentTextArrow" presStyleLbl="node1" presStyleIdx="2" presStyleCnt="4"/>
      <dgm:spPr/>
      <dgm:t>
        <a:bodyPr/>
        <a:lstStyle/>
        <a:p>
          <a:endParaRPr lang="es-MX"/>
        </a:p>
      </dgm:t>
    </dgm:pt>
    <dgm:pt modelId="{BA423167-4E80-4F12-9E93-EC1F6D82270A}" type="pres">
      <dgm:prSet presAssocID="{3F45849E-3488-45CD-9D23-CCD0FC049BAC}" presName="sp" presStyleCnt="0"/>
      <dgm:spPr/>
    </dgm:pt>
    <dgm:pt modelId="{5E7B392A-4A3D-4323-AB7C-4C3A2846F71E}" type="pres">
      <dgm:prSet presAssocID="{890F35F0-013B-418B-8F57-A98BFEBB75C3}" presName="arrowAndChildren" presStyleCnt="0"/>
      <dgm:spPr/>
    </dgm:pt>
    <dgm:pt modelId="{17CAC5EE-A6FA-46E7-994A-A1818BE1AF91}" type="pres">
      <dgm:prSet presAssocID="{890F35F0-013B-418B-8F57-A98BFEBB75C3}" presName="parentTextArrow" presStyleLbl="node1" presStyleIdx="3" presStyleCnt="4"/>
      <dgm:spPr/>
      <dgm:t>
        <a:bodyPr/>
        <a:lstStyle/>
        <a:p>
          <a:endParaRPr lang="es-MX"/>
        </a:p>
      </dgm:t>
    </dgm:pt>
  </dgm:ptLst>
  <dgm:cxnLst>
    <dgm:cxn modelId="{B0913627-46AC-418B-84CA-170CB9E67BDD}" type="presOf" srcId="{890F35F0-013B-418B-8F57-A98BFEBB75C3}" destId="{17CAC5EE-A6FA-46E7-994A-A1818BE1AF91}" srcOrd="0" destOrd="0" presId="urn:microsoft.com/office/officeart/2005/8/layout/process4"/>
    <dgm:cxn modelId="{7EC83250-3A85-438F-BF6C-9E068FC342C4}" srcId="{A1701C4B-AA03-40D0-8245-AF47564C3D8C}" destId="{67386E0A-94C1-4787-AB7B-ACCE8676700C}" srcOrd="1" destOrd="0" parTransId="{3C2167F8-64F8-42AC-8D8A-EE5BFCCD3CEA}" sibTransId="{68F8145E-848B-472A-9E94-2BF7BDEB205A}"/>
    <dgm:cxn modelId="{EE071EE9-3BAE-429E-97EE-628CD8AAEF69}" type="presOf" srcId="{67386E0A-94C1-4787-AB7B-ACCE8676700C}" destId="{FAA0BC35-9D0D-4FF7-992F-044FF97505E3}" srcOrd="0" destOrd="0" presId="urn:microsoft.com/office/officeart/2005/8/layout/process4"/>
    <dgm:cxn modelId="{B20C28EF-584C-42C7-A853-9CEDEE97CD80}" type="presOf" srcId="{A1701C4B-AA03-40D0-8245-AF47564C3D8C}" destId="{750E08DA-11AB-49AF-95C7-E71CA623365A}" srcOrd="0" destOrd="0" presId="urn:microsoft.com/office/officeart/2005/8/layout/process4"/>
    <dgm:cxn modelId="{47098B50-55A9-4914-997D-7D854770736D}" type="presOf" srcId="{664C78A9-59F9-4D64-ADA5-3C9C727BDD5A}" destId="{7A20CD6C-2ADE-4A80-AFB8-DA3E2D1E5568}" srcOrd="0" destOrd="0" presId="urn:microsoft.com/office/officeart/2005/8/layout/process4"/>
    <dgm:cxn modelId="{80770AC5-A3EF-4082-B907-64CC62BA3BE7}" type="presOf" srcId="{56D5039B-9580-473C-8825-19E0EFC4EBE9}" destId="{ED5B2C81-447A-4EAD-8A37-3BA9C470B85C}" srcOrd="0" destOrd="0" presId="urn:microsoft.com/office/officeart/2005/8/layout/process4"/>
    <dgm:cxn modelId="{7B7F42E6-E606-4AB1-9949-770FF2EDA2C8}" srcId="{A1701C4B-AA03-40D0-8245-AF47564C3D8C}" destId="{664C78A9-59F9-4D64-ADA5-3C9C727BDD5A}" srcOrd="3" destOrd="0" parTransId="{B167D611-360B-4389-8810-4666C24613A6}" sibTransId="{E43268DF-0456-4533-8B2D-73A81CF76E14}"/>
    <dgm:cxn modelId="{308372A6-DF6E-4484-B7AB-DC410E83CA0B}" srcId="{A1701C4B-AA03-40D0-8245-AF47564C3D8C}" destId="{56D5039B-9580-473C-8825-19E0EFC4EBE9}" srcOrd="2" destOrd="0" parTransId="{3B59A0EF-6F64-4C78-9EB7-4E03E6DAB3ED}" sibTransId="{3CAEC87E-F996-4681-AFF8-61C89C9B8B88}"/>
    <dgm:cxn modelId="{A0C426D5-05AE-4386-A50B-30871CF42E83}" srcId="{A1701C4B-AA03-40D0-8245-AF47564C3D8C}" destId="{890F35F0-013B-418B-8F57-A98BFEBB75C3}" srcOrd="0" destOrd="0" parTransId="{8B28F519-5F93-432B-ADFE-37D9977E8806}" sibTransId="{3F45849E-3488-45CD-9D23-CCD0FC049BAC}"/>
    <dgm:cxn modelId="{2ACABAD9-F63F-41AE-8C82-0520BB5652FC}" type="presParOf" srcId="{750E08DA-11AB-49AF-95C7-E71CA623365A}" destId="{4AE44E55-AFEE-4142-BF72-8F7AC0FA9687}" srcOrd="0" destOrd="0" presId="urn:microsoft.com/office/officeart/2005/8/layout/process4"/>
    <dgm:cxn modelId="{CCDDD94C-CC19-4AD0-AF65-BD0A5E55ECFC}" type="presParOf" srcId="{4AE44E55-AFEE-4142-BF72-8F7AC0FA9687}" destId="{7A20CD6C-2ADE-4A80-AFB8-DA3E2D1E5568}" srcOrd="0" destOrd="0" presId="urn:microsoft.com/office/officeart/2005/8/layout/process4"/>
    <dgm:cxn modelId="{A7947F30-8A42-4E94-9CE8-1EA7BEAD294F}" type="presParOf" srcId="{750E08DA-11AB-49AF-95C7-E71CA623365A}" destId="{5C9E9001-3C6C-400C-8095-BD5E0822E654}" srcOrd="1" destOrd="0" presId="urn:microsoft.com/office/officeart/2005/8/layout/process4"/>
    <dgm:cxn modelId="{41F94BED-B49C-44A9-B024-DB6256665F3D}" type="presParOf" srcId="{750E08DA-11AB-49AF-95C7-E71CA623365A}" destId="{15A301BF-1C6E-4B62-BA80-0F79ECBFBFFC}" srcOrd="2" destOrd="0" presId="urn:microsoft.com/office/officeart/2005/8/layout/process4"/>
    <dgm:cxn modelId="{39069A4F-DE05-47D9-AFD1-CCED58416AD3}" type="presParOf" srcId="{15A301BF-1C6E-4B62-BA80-0F79ECBFBFFC}" destId="{ED5B2C81-447A-4EAD-8A37-3BA9C470B85C}" srcOrd="0" destOrd="0" presId="urn:microsoft.com/office/officeart/2005/8/layout/process4"/>
    <dgm:cxn modelId="{78E1DDF8-5755-4317-B9FB-120BA0968B19}" type="presParOf" srcId="{750E08DA-11AB-49AF-95C7-E71CA623365A}" destId="{77753A60-6DB2-4BD2-911C-39BAE5B7B0D4}" srcOrd="3" destOrd="0" presId="urn:microsoft.com/office/officeart/2005/8/layout/process4"/>
    <dgm:cxn modelId="{36F062BF-D776-4270-9689-C5D50D34760C}" type="presParOf" srcId="{750E08DA-11AB-49AF-95C7-E71CA623365A}" destId="{EC22124A-8E34-4133-8620-B418E6CEFCC3}" srcOrd="4" destOrd="0" presId="urn:microsoft.com/office/officeart/2005/8/layout/process4"/>
    <dgm:cxn modelId="{C9CD4B9A-0964-4AC1-BAB5-03B3F491DAC4}" type="presParOf" srcId="{EC22124A-8E34-4133-8620-B418E6CEFCC3}" destId="{FAA0BC35-9D0D-4FF7-992F-044FF97505E3}" srcOrd="0" destOrd="0" presId="urn:microsoft.com/office/officeart/2005/8/layout/process4"/>
    <dgm:cxn modelId="{6BC65878-FB47-4AB7-B0A0-4B72BFE8BAA6}" type="presParOf" srcId="{750E08DA-11AB-49AF-95C7-E71CA623365A}" destId="{BA423167-4E80-4F12-9E93-EC1F6D82270A}" srcOrd="5" destOrd="0" presId="urn:microsoft.com/office/officeart/2005/8/layout/process4"/>
    <dgm:cxn modelId="{94773152-EE06-4ABA-8953-B52E54759498}" type="presParOf" srcId="{750E08DA-11AB-49AF-95C7-E71CA623365A}" destId="{5E7B392A-4A3D-4323-AB7C-4C3A2846F71E}" srcOrd="6" destOrd="0" presId="urn:microsoft.com/office/officeart/2005/8/layout/process4"/>
    <dgm:cxn modelId="{86C06440-7C50-41C9-8912-C1F0EB34214A}" type="presParOf" srcId="{5E7B392A-4A3D-4323-AB7C-4C3A2846F71E}" destId="{17CAC5EE-A6FA-46E7-994A-A1818BE1AF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C81FEE-DDB4-4528-A876-71CC8A03EF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8687550-767C-4F36-A161-DAF02702AA15}">
      <dgm:prSet phldrT="[Texto]"/>
      <dgm:spPr/>
      <dgm:t>
        <a:bodyPr/>
        <a:lstStyle/>
        <a:p>
          <a:r>
            <a:rPr lang="es-MX" dirty="0" err="1" smtClean="0"/>
            <a:t>Query</a:t>
          </a:r>
          <a:r>
            <a:rPr lang="es-MX" dirty="0" smtClean="0"/>
            <a:t> </a:t>
          </a:r>
          <a:r>
            <a:rPr lang="es-MX" dirty="0" err="1" smtClean="0"/>
            <a:t>evaluation</a:t>
          </a:r>
          <a:r>
            <a:rPr lang="es-MX" dirty="0" smtClean="0"/>
            <a:t> </a:t>
          </a:r>
          <a:r>
            <a:rPr lang="es-MX" dirty="0" err="1" smtClean="0"/>
            <a:t>is</a:t>
          </a:r>
          <a:r>
            <a:rPr lang="es-MX" dirty="0" smtClean="0"/>
            <a:t> </a:t>
          </a:r>
          <a:r>
            <a:rPr lang="es-MX" dirty="0" err="1" smtClean="0"/>
            <a:t>not</a:t>
          </a:r>
          <a:r>
            <a:rPr lang="es-MX" dirty="0" smtClean="0"/>
            <a:t> </a:t>
          </a:r>
          <a:r>
            <a:rPr lang="es-MX" dirty="0" err="1" smtClean="0"/>
            <a:t>always</a:t>
          </a:r>
          <a:r>
            <a:rPr lang="es-MX" dirty="0" smtClean="0"/>
            <a:t> </a:t>
          </a:r>
          <a:r>
            <a:rPr lang="es-MX" dirty="0" err="1" smtClean="0"/>
            <a:t>possible</a:t>
          </a:r>
          <a:r>
            <a:rPr lang="es-MX" dirty="0" smtClean="0"/>
            <a:t> </a:t>
          </a:r>
          <a:r>
            <a:rPr lang="es-MX" dirty="0" err="1" smtClean="0"/>
            <a:t>or</a:t>
          </a:r>
          <a:r>
            <a:rPr lang="es-MX" dirty="0" smtClean="0"/>
            <a:t> </a:t>
          </a:r>
          <a:r>
            <a:rPr lang="es-MX" dirty="0" err="1" smtClean="0"/>
            <a:t>efficient</a:t>
          </a:r>
          <a:r>
            <a:rPr lang="es-MX" dirty="0" smtClean="0"/>
            <a:t>.</a:t>
          </a:r>
          <a:endParaRPr lang="es-MX" dirty="0"/>
        </a:p>
      </dgm:t>
    </dgm:pt>
    <dgm:pt modelId="{23508550-6446-49EA-8764-D8A9E3071A0E}" type="parTrans" cxnId="{D1E8291F-D5D4-45F9-939A-9FCDFDAC90A9}">
      <dgm:prSet/>
      <dgm:spPr/>
      <dgm:t>
        <a:bodyPr/>
        <a:lstStyle/>
        <a:p>
          <a:endParaRPr lang="es-MX"/>
        </a:p>
      </dgm:t>
    </dgm:pt>
    <dgm:pt modelId="{184F2AB7-836B-4643-8B61-C32CF44D2234}" type="sibTrans" cxnId="{D1E8291F-D5D4-45F9-939A-9FCDFDAC90A9}">
      <dgm:prSet/>
      <dgm:spPr/>
      <dgm:t>
        <a:bodyPr/>
        <a:lstStyle/>
        <a:p>
          <a:endParaRPr lang="es-MX"/>
        </a:p>
      </dgm:t>
    </dgm:pt>
    <dgm:pt modelId="{2D52F24C-2683-4F65-9D3A-367E19EDF7B1}">
      <dgm:prSet/>
      <dgm:spPr/>
      <dgm:t>
        <a:bodyPr/>
        <a:lstStyle/>
        <a:p>
          <a:r>
            <a:rPr lang="es-MX" smtClean="0"/>
            <a:t>Data which is not sensitive is also encrypted.</a:t>
          </a:r>
          <a:endParaRPr lang="es-MX" dirty="0" smtClean="0"/>
        </a:p>
      </dgm:t>
    </dgm:pt>
    <dgm:pt modelId="{601C84EF-DB8A-4059-A9AB-19C25B26525D}" type="parTrans" cxnId="{5AA2A1C4-8F8F-46C0-949B-AED1FDEC87CD}">
      <dgm:prSet/>
      <dgm:spPr/>
      <dgm:t>
        <a:bodyPr/>
        <a:lstStyle/>
        <a:p>
          <a:endParaRPr lang="es-MX"/>
        </a:p>
      </dgm:t>
    </dgm:pt>
    <dgm:pt modelId="{B853A7C4-9621-47A9-9A04-D025040493D4}" type="sibTrans" cxnId="{5AA2A1C4-8F8F-46C0-949B-AED1FDEC87CD}">
      <dgm:prSet/>
      <dgm:spPr/>
      <dgm:t>
        <a:bodyPr/>
        <a:lstStyle/>
        <a:p>
          <a:endParaRPr lang="es-MX"/>
        </a:p>
      </dgm:t>
    </dgm:pt>
    <dgm:pt modelId="{A9332309-45DB-49CF-AEF7-D41B85D6B510}">
      <dgm:prSet/>
      <dgm:spPr/>
      <dgm:t>
        <a:bodyPr/>
        <a:lstStyle/>
        <a:p>
          <a:r>
            <a:rPr lang="es-MX" smtClean="0"/>
            <a:t>The user has to decrypt always.</a:t>
          </a:r>
          <a:endParaRPr lang="es-MX" dirty="0"/>
        </a:p>
      </dgm:t>
    </dgm:pt>
    <dgm:pt modelId="{6CF6AD50-3BC7-49F0-A542-4FB1DB4F2EC3}" type="parTrans" cxnId="{2A27888A-B943-45F3-AA78-F0F4DDCBAE79}">
      <dgm:prSet/>
      <dgm:spPr/>
      <dgm:t>
        <a:bodyPr/>
        <a:lstStyle/>
        <a:p>
          <a:endParaRPr lang="es-MX"/>
        </a:p>
      </dgm:t>
    </dgm:pt>
    <dgm:pt modelId="{DCB93D59-F952-453C-B7C3-1F4A8A8746E3}" type="sibTrans" cxnId="{2A27888A-B943-45F3-AA78-F0F4DDCBAE79}">
      <dgm:prSet/>
      <dgm:spPr/>
      <dgm:t>
        <a:bodyPr/>
        <a:lstStyle/>
        <a:p>
          <a:endParaRPr lang="es-MX"/>
        </a:p>
      </dgm:t>
    </dgm:pt>
    <dgm:pt modelId="{C1134643-A352-4F3C-BFFC-ECD0D945EBBF}" type="pres">
      <dgm:prSet presAssocID="{0AC81FEE-DDB4-4528-A876-71CC8A03E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6BC152-5C80-4465-BF58-B05C848BDD54}" type="pres">
      <dgm:prSet presAssocID="{38687550-767C-4F36-A161-DAF02702AA15}" presName="linNode" presStyleCnt="0"/>
      <dgm:spPr/>
    </dgm:pt>
    <dgm:pt modelId="{3DEEE17E-FB39-4E0C-A828-05FE15C2EDEF}" type="pres">
      <dgm:prSet presAssocID="{38687550-767C-4F36-A161-DAF02702AA1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093F8-D27C-465F-95C6-133B03476DCC}" type="pres">
      <dgm:prSet presAssocID="{184F2AB7-836B-4643-8B61-C32CF44D2234}" presName="sp" presStyleCnt="0"/>
      <dgm:spPr/>
    </dgm:pt>
    <dgm:pt modelId="{C58FD52B-AA8C-480F-B628-0EEC8A6653F8}" type="pres">
      <dgm:prSet presAssocID="{2D52F24C-2683-4F65-9D3A-367E19EDF7B1}" presName="linNode" presStyleCnt="0"/>
      <dgm:spPr/>
    </dgm:pt>
    <dgm:pt modelId="{A612A790-57AA-408C-928F-4E570E706B77}" type="pres">
      <dgm:prSet presAssocID="{2D52F24C-2683-4F65-9D3A-367E19EDF7B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75859-F4FC-46BB-8696-9D8F10DB0C3D}" type="pres">
      <dgm:prSet presAssocID="{B853A7C4-9621-47A9-9A04-D025040493D4}" presName="sp" presStyleCnt="0"/>
      <dgm:spPr/>
    </dgm:pt>
    <dgm:pt modelId="{0AF6875E-E2B5-4897-A780-6D8EC9BC9262}" type="pres">
      <dgm:prSet presAssocID="{A9332309-45DB-49CF-AEF7-D41B85D6B510}" presName="linNode" presStyleCnt="0"/>
      <dgm:spPr/>
    </dgm:pt>
    <dgm:pt modelId="{87A475B5-3F33-431F-B355-4D4C2ACC804E}" type="pres">
      <dgm:prSet presAssocID="{A9332309-45DB-49CF-AEF7-D41B85D6B5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D1BBA-7C79-4293-900A-3339E86EE7D6}" type="presOf" srcId="{2D52F24C-2683-4F65-9D3A-367E19EDF7B1}" destId="{A612A790-57AA-408C-928F-4E570E706B77}" srcOrd="0" destOrd="0" presId="urn:microsoft.com/office/officeart/2005/8/layout/vList5"/>
    <dgm:cxn modelId="{D73544D6-1883-4041-9C66-FECEEC05C95D}" type="presOf" srcId="{A9332309-45DB-49CF-AEF7-D41B85D6B510}" destId="{87A475B5-3F33-431F-B355-4D4C2ACC804E}" srcOrd="0" destOrd="0" presId="urn:microsoft.com/office/officeart/2005/8/layout/vList5"/>
    <dgm:cxn modelId="{2A27888A-B943-45F3-AA78-F0F4DDCBAE79}" srcId="{0AC81FEE-DDB4-4528-A876-71CC8A03EF22}" destId="{A9332309-45DB-49CF-AEF7-D41B85D6B510}" srcOrd="2" destOrd="0" parTransId="{6CF6AD50-3BC7-49F0-A542-4FB1DB4F2EC3}" sibTransId="{DCB93D59-F952-453C-B7C3-1F4A8A8746E3}"/>
    <dgm:cxn modelId="{5AA2A1C4-8F8F-46C0-949B-AED1FDEC87CD}" srcId="{0AC81FEE-DDB4-4528-A876-71CC8A03EF22}" destId="{2D52F24C-2683-4F65-9D3A-367E19EDF7B1}" srcOrd="1" destOrd="0" parTransId="{601C84EF-DB8A-4059-A9AB-19C25B26525D}" sibTransId="{B853A7C4-9621-47A9-9A04-D025040493D4}"/>
    <dgm:cxn modelId="{D1E8291F-D5D4-45F9-939A-9FCDFDAC90A9}" srcId="{0AC81FEE-DDB4-4528-A876-71CC8A03EF22}" destId="{38687550-767C-4F36-A161-DAF02702AA15}" srcOrd="0" destOrd="0" parTransId="{23508550-6446-49EA-8764-D8A9E3071A0E}" sibTransId="{184F2AB7-836B-4643-8B61-C32CF44D2234}"/>
    <dgm:cxn modelId="{68F06EAD-033D-4BCE-9BF1-6C03096C88E7}" type="presOf" srcId="{0AC81FEE-DDB4-4528-A876-71CC8A03EF22}" destId="{C1134643-A352-4F3C-BFFC-ECD0D945EBBF}" srcOrd="0" destOrd="0" presId="urn:microsoft.com/office/officeart/2005/8/layout/vList5"/>
    <dgm:cxn modelId="{DF1A8AE5-76CF-4BF3-940D-5CE9E8CE2F57}" type="presOf" srcId="{38687550-767C-4F36-A161-DAF02702AA15}" destId="{3DEEE17E-FB39-4E0C-A828-05FE15C2EDEF}" srcOrd="0" destOrd="0" presId="urn:microsoft.com/office/officeart/2005/8/layout/vList5"/>
    <dgm:cxn modelId="{311DE111-8031-4CE4-8B95-FE7C8983453A}" type="presParOf" srcId="{C1134643-A352-4F3C-BFFC-ECD0D945EBBF}" destId="{0F6BC152-5C80-4465-BF58-B05C848BDD54}" srcOrd="0" destOrd="0" presId="urn:microsoft.com/office/officeart/2005/8/layout/vList5"/>
    <dgm:cxn modelId="{CE82FA7C-AD23-4B8D-853A-E01C32B0CAAC}" type="presParOf" srcId="{0F6BC152-5C80-4465-BF58-B05C848BDD54}" destId="{3DEEE17E-FB39-4E0C-A828-05FE15C2EDEF}" srcOrd="0" destOrd="0" presId="urn:microsoft.com/office/officeart/2005/8/layout/vList5"/>
    <dgm:cxn modelId="{2D86D8B4-89B4-4C69-9E72-4B3D80E258DB}" type="presParOf" srcId="{C1134643-A352-4F3C-BFFC-ECD0D945EBBF}" destId="{D47093F8-D27C-465F-95C6-133B03476DCC}" srcOrd="1" destOrd="0" presId="urn:microsoft.com/office/officeart/2005/8/layout/vList5"/>
    <dgm:cxn modelId="{7B13FC13-D0FA-46C5-A317-7CA89B4FBC54}" type="presParOf" srcId="{C1134643-A352-4F3C-BFFC-ECD0D945EBBF}" destId="{C58FD52B-AA8C-480F-B628-0EEC8A6653F8}" srcOrd="2" destOrd="0" presId="urn:microsoft.com/office/officeart/2005/8/layout/vList5"/>
    <dgm:cxn modelId="{424558CE-4135-4E35-8307-72C1F68BD402}" type="presParOf" srcId="{C58FD52B-AA8C-480F-B628-0EEC8A6653F8}" destId="{A612A790-57AA-408C-928F-4E570E706B77}" srcOrd="0" destOrd="0" presId="urn:microsoft.com/office/officeart/2005/8/layout/vList5"/>
    <dgm:cxn modelId="{978FB7B6-66DE-4699-A9E8-163B21C54539}" type="presParOf" srcId="{C1134643-A352-4F3C-BFFC-ECD0D945EBBF}" destId="{D4775859-F4FC-46BB-8696-9D8F10DB0C3D}" srcOrd="3" destOrd="0" presId="urn:microsoft.com/office/officeart/2005/8/layout/vList5"/>
    <dgm:cxn modelId="{C22D0965-D718-40A6-8550-CF1FC749246A}" type="presParOf" srcId="{C1134643-A352-4F3C-BFFC-ECD0D945EBBF}" destId="{0AF6875E-E2B5-4897-A780-6D8EC9BC9262}" srcOrd="4" destOrd="0" presId="urn:microsoft.com/office/officeart/2005/8/layout/vList5"/>
    <dgm:cxn modelId="{89D4F66C-75C7-419C-A170-4191AC3BB1C0}" type="presParOf" srcId="{0AF6875E-E2B5-4897-A780-6D8EC9BC9262}" destId="{87A475B5-3F33-431F-B355-4D4C2ACC804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ADDE78-63C0-4E44-89B4-5C0D611CB7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953771-A1F4-453F-A227-6120086DC072}">
      <dgm:prSet phldrT="[Texto]"/>
      <dgm:spPr/>
      <dgm:t>
        <a:bodyPr/>
        <a:lstStyle/>
        <a:p>
          <a:r>
            <a:rPr lang="es-MX" dirty="0" err="1" smtClean="0"/>
            <a:t>Fragment</a:t>
          </a:r>
          <a:r>
            <a:rPr lang="es-MX" dirty="0" smtClean="0"/>
            <a:t> </a:t>
          </a:r>
          <a:r>
            <a:rPr lang="es-MX" dirty="0" err="1" smtClean="0"/>
            <a:t>relation</a:t>
          </a:r>
          <a:r>
            <a:rPr lang="es-MX" dirty="0" smtClean="0"/>
            <a:t> R </a:t>
          </a:r>
          <a:r>
            <a:rPr lang="es-MX" dirty="0" err="1" smtClean="0"/>
            <a:t>into</a:t>
          </a:r>
          <a:r>
            <a:rPr lang="es-MX" dirty="0" smtClean="0"/>
            <a:t> </a:t>
          </a:r>
          <a:r>
            <a:rPr lang="es-MX" dirty="0" err="1" smtClean="0"/>
            <a:t>unlinkable</a:t>
          </a:r>
          <a:r>
            <a:rPr lang="es-MX" dirty="0" smtClean="0"/>
            <a:t> </a:t>
          </a:r>
          <a:r>
            <a:rPr lang="es-MX" dirty="0" err="1" smtClean="0"/>
            <a:t>fragments</a:t>
          </a:r>
          <a:r>
            <a:rPr lang="es-MX" dirty="0" smtClean="0"/>
            <a:t> </a:t>
          </a:r>
          <a:r>
            <a:rPr lang="es-MX" dirty="0" err="1" smtClean="0"/>
            <a:t>that</a:t>
          </a:r>
          <a:r>
            <a:rPr lang="es-MX" dirty="0" smtClean="0"/>
            <a:t> </a:t>
          </a:r>
          <a:r>
            <a:rPr lang="es-MX" dirty="0" err="1" smtClean="0"/>
            <a:t>follow</a:t>
          </a:r>
          <a:r>
            <a:rPr lang="es-MX" dirty="0" smtClean="0"/>
            <a:t> </a:t>
          </a:r>
          <a:r>
            <a:rPr lang="es-MX" dirty="0" err="1" smtClean="0"/>
            <a:t>confidenciality</a:t>
          </a:r>
          <a:r>
            <a:rPr lang="es-MX" dirty="0" smtClean="0"/>
            <a:t> </a:t>
          </a:r>
          <a:r>
            <a:rPr lang="es-MX" dirty="0" err="1" smtClean="0"/>
            <a:t>constraints</a:t>
          </a:r>
          <a:r>
            <a:rPr lang="es-MX" dirty="0" smtClean="0"/>
            <a:t>.</a:t>
          </a:r>
          <a:endParaRPr lang="es-MX" dirty="0"/>
        </a:p>
      </dgm:t>
    </dgm:pt>
    <dgm:pt modelId="{4274EE91-7BB8-48D7-8460-82FFC66E162A}" type="parTrans" cxnId="{5DD6A8CC-8531-4B2A-902B-F4A3636F10B2}">
      <dgm:prSet/>
      <dgm:spPr/>
      <dgm:t>
        <a:bodyPr/>
        <a:lstStyle/>
        <a:p>
          <a:endParaRPr lang="es-MX"/>
        </a:p>
      </dgm:t>
    </dgm:pt>
    <dgm:pt modelId="{39CBB1F8-D7B9-425B-9A63-8B88648A8AD1}" type="sibTrans" cxnId="{5DD6A8CC-8531-4B2A-902B-F4A3636F10B2}">
      <dgm:prSet/>
      <dgm:spPr/>
      <dgm:t>
        <a:bodyPr/>
        <a:lstStyle/>
        <a:p>
          <a:endParaRPr lang="es-MX"/>
        </a:p>
      </dgm:t>
    </dgm:pt>
    <dgm:pt modelId="{626FC3D1-4D63-432C-833E-B0ABA3777F52}">
      <dgm:prSet/>
      <dgm:spPr/>
      <dgm:t>
        <a:bodyPr/>
        <a:lstStyle/>
        <a:p>
          <a:r>
            <a:rPr lang="es-MX" smtClean="0"/>
            <a:t>Each fragment contains all data.</a:t>
          </a:r>
          <a:endParaRPr lang="es-MX" dirty="0" smtClean="0"/>
        </a:p>
      </dgm:t>
    </dgm:pt>
    <dgm:pt modelId="{69AE8DAD-75A7-48A1-AA7F-7B35F729407A}" type="parTrans" cxnId="{6E1E2C2C-4DCE-49A3-800E-D4623B35BE57}">
      <dgm:prSet/>
      <dgm:spPr/>
      <dgm:t>
        <a:bodyPr/>
        <a:lstStyle/>
        <a:p>
          <a:endParaRPr lang="es-MX"/>
        </a:p>
      </dgm:t>
    </dgm:pt>
    <dgm:pt modelId="{3E73A441-85AE-4FB4-A446-4F33742C3FD0}" type="sibTrans" cxnId="{6E1E2C2C-4DCE-49A3-800E-D4623B35BE57}">
      <dgm:prSet/>
      <dgm:spPr/>
      <dgm:t>
        <a:bodyPr/>
        <a:lstStyle/>
        <a:p>
          <a:endParaRPr lang="es-MX"/>
        </a:p>
      </dgm:t>
    </dgm:pt>
    <dgm:pt modelId="{E7BBA9B9-9BCA-41E5-96A7-433E5597C752}">
      <dgm:prSet/>
      <dgm:spPr/>
      <dgm:t>
        <a:bodyPr/>
        <a:lstStyle/>
        <a:p>
          <a:r>
            <a:rPr lang="es-MX" smtClean="0"/>
            <a:t>Encrypt tuples which cannot appear as plaintext with a salt(to prevent frequency attacks). </a:t>
          </a:r>
          <a:endParaRPr lang="es-MX" dirty="0" smtClean="0"/>
        </a:p>
      </dgm:t>
    </dgm:pt>
    <dgm:pt modelId="{3FBEB44F-E4C7-4B06-97F9-1131B8FA01D4}" type="parTrans" cxnId="{AB909415-4D71-4ACA-B408-26ADCDC458FB}">
      <dgm:prSet/>
      <dgm:spPr/>
      <dgm:t>
        <a:bodyPr/>
        <a:lstStyle/>
        <a:p>
          <a:endParaRPr lang="es-MX"/>
        </a:p>
      </dgm:t>
    </dgm:pt>
    <dgm:pt modelId="{863EE0D5-C673-4B95-92C4-034D08C6654B}" type="sibTrans" cxnId="{AB909415-4D71-4ACA-B408-26ADCDC458FB}">
      <dgm:prSet/>
      <dgm:spPr/>
      <dgm:t>
        <a:bodyPr/>
        <a:lstStyle/>
        <a:p>
          <a:endParaRPr lang="es-MX"/>
        </a:p>
      </dgm:t>
    </dgm:pt>
    <dgm:pt modelId="{C976238C-195E-4C81-B831-EAD7DDCCCFDB}">
      <dgm:prSet/>
      <dgm:spPr/>
      <dgm:t>
        <a:bodyPr/>
        <a:lstStyle/>
        <a:p>
          <a:r>
            <a:rPr lang="es-MX" smtClean="0"/>
            <a:t>Finding a fragmentation that minimizes client workload is NP-hard.</a:t>
          </a:r>
          <a:endParaRPr lang="es-MX" dirty="0"/>
        </a:p>
      </dgm:t>
    </dgm:pt>
    <dgm:pt modelId="{120BD6F6-1900-4BFB-B85B-CFD940E41757}" type="parTrans" cxnId="{DECA9FFC-F577-46E5-8B02-A835E993284E}">
      <dgm:prSet/>
      <dgm:spPr/>
      <dgm:t>
        <a:bodyPr/>
        <a:lstStyle/>
        <a:p>
          <a:endParaRPr lang="es-MX"/>
        </a:p>
      </dgm:t>
    </dgm:pt>
    <dgm:pt modelId="{E30A486B-1C21-48B5-9D74-07B34002BFFA}" type="sibTrans" cxnId="{DECA9FFC-F577-46E5-8B02-A835E993284E}">
      <dgm:prSet/>
      <dgm:spPr/>
      <dgm:t>
        <a:bodyPr/>
        <a:lstStyle/>
        <a:p>
          <a:endParaRPr lang="es-MX"/>
        </a:p>
      </dgm:t>
    </dgm:pt>
    <dgm:pt modelId="{33991852-5021-4EB4-BA26-9AC9781383C4}" type="pres">
      <dgm:prSet presAssocID="{2CADDE78-63C0-4E44-89B4-5C0D611CB7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0D71F-66BD-479D-AC6E-1E91575F0080}" type="pres">
      <dgm:prSet presAssocID="{72953771-A1F4-453F-A227-6120086DC0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319C4-B688-4D35-9B0B-482FCE7FE701}" type="pres">
      <dgm:prSet presAssocID="{39CBB1F8-D7B9-425B-9A63-8B88648A8AD1}" presName="spacer" presStyleCnt="0"/>
      <dgm:spPr/>
    </dgm:pt>
    <dgm:pt modelId="{D624E943-5E65-486A-939E-157016347CBC}" type="pres">
      <dgm:prSet presAssocID="{626FC3D1-4D63-432C-833E-B0ABA3777F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C8A98-220A-4FF2-8F91-80512DAA055B}" type="pres">
      <dgm:prSet presAssocID="{3E73A441-85AE-4FB4-A446-4F33742C3FD0}" presName="spacer" presStyleCnt="0"/>
      <dgm:spPr/>
    </dgm:pt>
    <dgm:pt modelId="{A09C5B32-5231-4DA9-B75D-1D37B280F55C}" type="pres">
      <dgm:prSet presAssocID="{E7BBA9B9-9BCA-41E5-96A7-433E5597C7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A183C-5B84-43B6-9CCA-D3E0541BA345}" type="pres">
      <dgm:prSet presAssocID="{863EE0D5-C673-4B95-92C4-034D08C6654B}" presName="spacer" presStyleCnt="0"/>
      <dgm:spPr/>
    </dgm:pt>
    <dgm:pt modelId="{8F1DC1E9-2859-4574-AAC7-126430DFE848}" type="pres">
      <dgm:prSet presAssocID="{C976238C-195E-4C81-B831-EAD7DDCCCF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FE806-13E7-47BA-A524-E008EE82CC45}" type="presOf" srcId="{626FC3D1-4D63-432C-833E-B0ABA3777F52}" destId="{D624E943-5E65-486A-939E-157016347CBC}" srcOrd="0" destOrd="0" presId="urn:microsoft.com/office/officeart/2005/8/layout/vList2"/>
    <dgm:cxn modelId="{FFB3400B-022E-4024-BDAC-497D6C7E19A4}" type="presOf" srcId="{2CADDE78-63C0-4E44-89B4-5C0D611CB728}" destId="{33991852-5021-4EB4-BA26-9AC9781383C4}" srcOrd="0" destOrd="0" presId="urn:microsoft.com/office/officeart/2005/8/layout/vList2"/>
    <dgm:cxn modelId="{AB909415-4D71-4ACA-B408-26ADCDC458FB}" srcId="{2CADDE78-63C0-4E44-89B4-5C0D611CB728}" destId="{E7BBA9B9-9BCA-41E5-96A7-433E5597C752}" srcOrd="2" destOrd="0" parTransId="{3FBEB44F-E4C7-4B06-97F9-1131B8FA01D4}" sibTransId="{863EE0D5-C673-4B95-92C4-034D08C6654B}"/>
    <dgm:cxn modelId="{12D9A56D-56B0-40B0-A0ED-95BDE7891490}" type="presOf" srcId="{C976238C-195E-4C81-B831-EAD7DDCCCFDB}" destId="{8F1DC1E9-2859-4574-AAC7-126430DFE848}" srcOrd="0" destOrd="0" presId="urn:microsoft.com/office/officeart/2005/8/layout/vList2"/>
    <dgm:cxn modelId="{DECA9FFC-F577-46E5-8B02-A835E993284E}" srcId="{2CADDE78-63C0-4E44-89B4-5C0D611CB728}" destId="{C976238C-195E-4C81-B831-EAD7DDCCCFDB}" srcOrd="3" destOrd="0" parTransId="{120BD6F6-1900-4BFB-B85B-CFD940E41757}" sibTransId="{E30A486B-1C21-48B5-9D74-07B34002BFFA}"/>
    <dgm:cxn modelId="{4794EC7E-2566-4909-8C4E-A362C518B6D4}" type="presOf" srcId="{72953771-A1F4-453F-A227-6120086DC072}" destId="{FC50D71F-66BD-479D-AC6E-1E91575F0080}" srcOrd="0" destOrd="0" presId="urn:microsoft.com/office/officeart/2005/8/layout/vList2"/>
    <dgm:cxn modelId="{6E1E2C2C-4DCE-49A3-800E-D4623B35BE57}" srcId="{2CADDE78-63C0-4E44-89B4-5C0D611CB728}" destId="{626FC3D1-4D63-432C-833E-B0ABA3777F52}" srcOrd="1" destOrd="0" parTransId="{69AE8DAD-75A7-48A1-AA7F-7B35F729407A}" sibTransId="{3E73A441-85AE-4FB4-A446-4F33742C3FD0}"/>
    <dgm:cxn modelId="{5DD6A8CC-8531-4B2A-902B-F4A3636F10B2}" srcId="{2CADDE78-63C0-4E44-89B4-5C0D611CB728}" destId="{72953771-A1F4-453F-A227-6120086DC072}" srcOrd="0" destOrd="0" parTransId="{4274EE91-7BB8-48D7-8460-82FFC66E162A}" sibTransId="{39CBB1F8-D7B9-425B-9A63-8B88648A8AD1}"/>
    <dgm:cxn modelId="{0468D4E4-2219-41CD-80F3-D4C6D6A3C71F}" type="presOf" srcId="{E7BBA9B9-9BCA-41E5-96A7-433E5597C752}" destId="{A09C5B32-5231-4DA9-B75D-1D37B280F55C}" srcOrd="0" destOrd="0" presId="urn:microsoft.com/office/officeart/2005/8/layout/vList2"/>
    <dgm:cxn modelId="{577A5009-C654-404E-A0C8-C7AA7FDAAE18}" type="presParOf" srcId="{33991852-5021-4EB4-BA26-9AC9781383C4}" destId="{FC50D71F-66BD-479D-AC6E-1E91575F0080}" srcOrd="0" destOrd="0" presId="urn:microsoft.com/office/officeart/2005/8/layout/vList2"/>
    <dgm:cxn modelId="{D842B3E6-8E13-4FE3-8FDC-34CF819E4372}" type="presParOf" srcId="{33991852-5021-4EB4-BA26-9AC9781383C4}" destId="{5B8319C4-B688-4D35-9B0B-482FCE7FE701}" srcOrd="1" destOrd="0" presId="urn:microsoft.com/office/officeart/2005/8/layout/vList2"/>
    <dgm:cxn modelId="{062ACBDB-07EA-488B-9771-0F7438FA1CA0}" type="presParOf" srcId="{33991852-5021-4EB4-BA26-9AC9781383C4}" destId="{D624E943-5E65-486A-939E-157016347CBC}" srcOrd="2" destOrd="0" presId="urn:microsoft.com/office/officeart/2005/8/layout/vList2"/>
    <dgm:cxn modelId="{DF17155E-ABDC-4A88-9419-A935F64E2E2B}" type="presParOf" srcId="{33991852-5021-4EB4-BA26-9AC9781383C4}" destId="{F2AC8A98-220A-4FF2-8F91-80512DAA055B}" srcOrd="3" destOrd="0" presId="urn:microsoft.com/office/officeart/2005/8/layout/vList2"/>
    <dgm:cxn modelId="{C78F0A9C-96E2-4485-98CA-C42854043A4A}" type="presParOf" srcId="{33991852-5021-4EB4-BA26-9AC9781383C4}" destId="{A09C5B32-5231-4DA9-B75D-1D37B280F55C}" srcOrd="4" destOrd="0" presId="urn:microsoft.com/office/officeart/2005/8/layout/vList2"/>
    <dgm:cxn modelId="{2DC5DB43-BE5B-486E-B0A0-03C6949F1561}" type="presParOf" srcId="{33991852-5021-4EB4-BA26-9AC9781383C4}" destId="{3D7A183C-5B84-43B6-9CCA-D3E0541BA345}" srcOrd="5" destOrd="0" presId="urn:microsoft.com/office/officeart/2005/8/layout/vList2"/>
    <dgm:cxn modelId="{5F048AC8-4A30-440C-ACEB-2BDDB52731C7}" type="presParOf" srcId="{33991852-5021-4EB4-BA26-9AC9781383C4}" destId="{8F1DC1E9-2859-4574-AAC7-126430DFE8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A09B25-24D5-49DB-A1C9-4750E14FE1F4}">
      <dsp:nvSpPr>
        <dsp:cNvPr id="0" name=""/>
        <dsp:cNvSpPr/>
      </dsp:nvSpPr>
      <dsp:spPr>
        <a:xfrm>
          <a:off x="819857" y="69"/>
          <a:ext cx="3745400" cy="2247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Calibri" pitchFamily="34" charset="0"/>
            </a:rPr>
            <a:t>Including: </a:t>
          </a:r>
          <a:endParaRPr lang="es-MX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cs typeface="Calibri" pitchFamily="34" charset="0"/>
            </a:rPr>
            <a:t>Propietary information</a:t>
          </a:r>
          <a:endParaRPr lang="en-US" sz="2200" kern="1200" dirty="0" smtClean="0">
            <a:cs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cs typeface="Calibri" pitchFamily="34" charset="0"/>
            </a:rPr>
            <a:t>Health care data</a:t>
          </a:r>
          <a:endParaRPr lang="en-US" sz="2200" kern="1200" dirty="0" smtClean="0">
            <a:cs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cs typeface="Calibri" pitchFamily="34" charset="0"/>
            </a:rPr>
            <a:t>Financial data</a:t>
          </a:r>
          <a:endParaRPr lang="en-US" sz="2200" kern="1200" dirty="0" smtClean="0">
            <a:cs typeface="Calibri" pitchFamily="34" charset="0"/>
          </a:endParaRPr>
        </a:p>
      </dsp:txBody>
      <dsp:txXfrm>
        <a:off x="819857" y="69"/>
        <a:ext cx="3745400" cy="2247240"/>
      </dsp:txXfrm>
    </dsp:sp>
    <dsp:sp modelId="{58B56FFB-D56B-4391-AE01-F518399200B6}">
      <dsp:nvSpPr>
        <dsp:cNvPr id="0" name=""/>
        <dsp:cNvSpPr/>
      </dsp:nvSpPr>
      <dsp:spPr>
        <a:xfrm>
          <a:off x="4939798" y="69"/>
          <a:ext cx="3745400" cy="2247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cs typeface="Calibri" pitchFamily="34" charset="0"/>
            </a:rPr>
            <a:t>To follow privacy and security regulations, corporate compliance, and trade regulations </a:t>
          </a:r>
          <a:r>
            <a:rPr lang="es-MX" sz="2800" kern="1200" smtClean="0">
              <a:cs typeface="Calibri" pitchFamily="34" charset="0"/>
            </a:rPr>
            <a:t>[1]</a:t>
          </a:r>
          <a:endParaRPr lang="en-US" sz="2800" kern="1200" dirty="0" smtClean="0">
            <a:cs typeface="Calibri" pitchFamily="34" charset="0"/>
          </a:endParaRPr>
        </a:p>
      </dsp:txBody>
      <dsp:txXfrm>
        <a:off x="4939798" y="69"/>
        <a:ext cx="3745400" cy="2247240"/>
      </dsp:txXfrm>
    </dsp:sp>
    <dsp:sp modelId="{466462CE-345A-40D2-B6C1-C2DE2EAFF2D8}">
      <dsp:nvSpPr>
        <dsp:cNvPr id="0" name=""/>
        <dsp:cNvSpPr/>
      </dsp:nvSpPr>
      <dsp:spPr>
        <a:xfrm>
          <a:off x="819857" y="2621850"/>
          <a:ext cx="3745400" cy="2247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cs typeface="Calibri" pitchFamily="34" charset="0"/>
            </a:rPr>
            <a:t>Mostly from </a:t>
          </a:r>
          <a:r>
            <a:rPr lang="en-US" sz="2800" i="1" kern="1200" smtClean="0">
              <a:cs typeface="Calibri" pitchFamily="34" charset="0"/>
            </a:rPr>
            <a:t>honest-but-curious</a:t>
          </a:r>
          <a:r>
            <a:rPr lang="en-US" sz="2800" kern="1200" smtClean="0">
              <a:cs typeface="Calibri" pitchFamily="34" charset="0"/>
            </a:rPr>
            <a:t> servers</a:t>
          </a:r>
          <a:endParaRPr lang="en-US" sz="2800" kern="1200" dirty="0" smtClean="0">
            <a:cs typeface="Calibri" pitchFamily="34" charset="0"/>
          </a:endParaRPr>
        </a:p>
      </dsp:txBody>
      <dsp:txXfrm>
        <a:off x="819857" y="2621850"/>
        <a:ext cx="3745400" cy="2247240"/>
      </dsp:txXfrm>
    </dsp:sp>
    <dsp:sp modelId="{B066BFEC-FED0-4D2C-ADA2-F91E3EBF1532}">
      <dsp:nvSpPr>
        <dsp:cNvPr id="0" name=""/>
        <dsp:cNvSpPr/>
      </dsp:nvSpPr>
      <dsp:spPr>
        <a:xfrm>
          <a:off x="4939798" y="2621850"/>
          <a:ext cx="3745400" cy="2247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cs typeface="Calibri" pitchFamily="34" charset="0"/>
            </a:rPr>
            <a:t>Employing:</a:t>
          </a:r>
          <a:endParaRPr lang="en-US" sz="2800" kern="1200" dirty="0" smtClean="0">
            <a:cs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cs typeface="Calibri" pitchFamily="34" charset="0"/>
            </a:rPr>
            <a:t>Encryption</a:t>
          </a:r>
          <a:endParaRPr lang="en-US" sz="2200" kern="1200" dirty="0" smtClean="0">
            <a:cs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cs typeface="Calibri" pitchFamily="34" charset="0"/>
            </a:rPr>
            <a:t>CryptDB</a:t>
          </a:r>
          <a:endParaRPr lang="en-US" sz="2200" kern="1200" dirty="0" smtClean="0">
            <a:cs typeface="Calibri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>
              <a:cs typeface="Calibri" pitchFamily="34" charset="0"/>
            </a:rPr>
            <a:t>Fragmentation</a:t>
          </a:r>
          <a:endParaRPr lang="en-US" sz="2200" kern="1200" dirty="0" smtClean="0">
            <a:cs typeface="Calibri" pitchFamily="34" charset="0"/>
          </a:endParaRPr>
        </a:p>
      </dsp:txBody>
      <dsp:txXfrm>
        <a:off x="4939798" y="2621850"/>
        <a:ext cx="3745400" cy="2247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0E74FA-E628-4410-B3B8-CDAC61FBE45D}">
      <dsp:nvSpPr>
        <dsp:cNvPr id="0" name=""/>
        <dsp:cNvSpPr/>
      </dsp:nvSpPr>
      <dsp:spPr>
        <a:xfrm>
          <a:off x="2314013" y="3135"/>
          <a:ext cx="2603265" cy="1508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User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formulates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query</a:t>
          </a:r>
          <a:r>
            <a:rPr lang="es-MX" sz="1800" kern="1200" dirty="0" smtClean="0"/>
            <a:t>(q)</a:t>
          </a:r>
          <a:endParaRPr lang="es-MX" sz="1800" kern="1200" dirty="0"/>
        </a:p>
      </dsp:txBody>
      <dsp:txXfrm>
        <a:off x="2314013" y="3135"/>
        <a:ext cx="2603265" cy="1508054"/>
      </dsp:txXfrm>
    </dsp:sp>
    <dsp:sp modelId="{707B8C18-82AC-42C5-9D69-EF1B198F9BB2}">
      <dsp:nvSpPr>
        <dsp:cNvPr id="0" name=""/>
        <dsp:cNvSpPr/>
      </dsp:nvSpPr>
      <dsp:spPr>
        <a:xfrm>
          <a:off x="2314013" y="1586592"/>
          <a:ext cx="2603265" cy="1508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Client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maps</a:t>
          </a:r>
          <a:r>
            <a:rPr lang="es-MX" sz="1800" kern="1200" dirty="0" smtClean="0"/>
            <a:t> q </a:t>
          </a:r>
          <a:r>
            <a:rPr lang="es-MX" sz="1800" kern="1200" dirty="0" err="1" smtClean="0"/>
            <a:t>into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qs</a:t>
          </a:r>
          <a:r>
            <a:rPr lang="es-MX" sz="1800" kern="1200" dirty="0" smtClean="0"/>
            <a:t> and </a:t>
          </a:r>
          <a:r>
            <a:rPr lang="es-MX" sz="1800" kern="1200" dirty="0" err="1" smtClean="0"/>
            <a:t>qc</a:t>
          </a:r>
          <a:r>
            <a:rPr lang="es-MX" sz="1800" kern="1200" dirty="0" smtClean="0"/>
            <a:t>, and </a:t>
          </a:r>
          <a:r>
            <a:rPr lang="es-MX" sz="1800" kern="1200" dirty="0" err="1" smtClean="0"/>
            <a:t>sends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qs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to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the</a:t>
          </a:r>
          <a:r>
            <a:rPr lang="es-MX" sz="1800" kern="1200" dirty="0" smtClean="0"/>
            <a:t> server.</a:t>
          </a:r>
        </a:p>
      </dsp:txBody>
      <dsp:txXfrm>
        <a:off x="2314013" y="1586592"/>
        <a:ext cx="2603265" cy="1508054"/>
      </dsp:txXfrm>
    </dsp:sp>
    <dsp:sp modelId="{898C48B4-A8A9-40CF-83D4-692B6AABB9E1}">
      <dsp:nvSpPr>
        <dsp:cNvPr id="0" name=""/>
        <dsp:cNvSpPr/>
      </dsp:nvSpPr>
      <dsp:spPr>
        <a:xfrm>
          <a:off x="2314013" y="3170049"/>
          <a:ext cx="2603265" cy="1508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/>
            <a:t>The server executes query qs</a:t>
          </a:r>
          <a:endParaRPr lang="es-MX" sz="1800" kern="1200" dirty="0" smtClean="0"/>
        </a:p>
      </dsp:txBody>
      <dsp:txXfrm>
        <a:off x="2314013" y="3170049"/>
        <a:ext cx="2603265" cy="1508054"/>
      </dsp:txXfrm>
    </dsp:sp>
    <dsp:sp modelId="{DF1CFA02-FEBF-4CFB-9CB2-3384DC7398FA}">
      <dsp:nvSpPr>
        <dsp:cNvPr id="0" name=""/>
        <dsp:cNvSpPr/>
      </dsp:nvSpPr>
      <dsp:spPr>
        <a:xfrm>
          <a:off x="2314013" y="4753506"/>
          <a:ext cx="2603265" cy="1508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The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client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decrypts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the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result</a:t>
          </a:r>
          <a:r>
            <a:rPr lang="es-MX" sz="1800" kern="1200" dirty="0" smtClean="0"/>
            <a:t> and </a:t>
          </a:r>
          <a:r>
            <a:rPr lang="es-MX" sz="1800" kern="1200" dirty="0" err="1" smtClean="0"/>
            <a:t>evaluates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qc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to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remove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spurious</a:t>
          </a:r>
          <a:r>
            <a:rPr lang="es-MX" sz="1800" kern="1200" dirty="0" smtClean="0"/>
            <a:t> </a:t>
          </a:r>
          <a:r>
            <a:rPr lang="es-MX" sz="1800" kern="1200" dirty="0" err="1" smtClean="0"/>
            <a:t>tuples</a:t>
          </a:r>
          <a:r>
            <a:rPr lang="es-MX" sz="1800" kern="1200" dirty="0" smtClean="0"/>
            <a:t>.</a:t>
          </a:r>
        </a:p>
      </dsp:txBody>
      <dsp:txXfrm>
        <a:off x="2314013" y="4753506"/>
        <a:ext cx="2603265" cy="15080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2E0431-BACB-4D6A-98B6-96EF6E651F37}">
      <dsp:nvSpPr>
        <dsp:cNvPr id="0" name=""/>
        <dsp:cNvSpPr/>
      </dsp:nvSpPr>
      <dsp:spPr>
        <a:xfrm>
          <a:off x="991" y="194087"/>
          <a:ext cx="3868523" cy="2321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Encryption-based indexes: 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Support equality queries.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Not order preserving (translate range condition into equality condition) </a:t>
          </a:r>
        </a:p>
      </dsp:txBody>
      <dsp:txXfrm>
        <a:off x="991" y="194087"/>
        <a:ext cx="3868523" cy="2321114"/>
      </dsp:txXfrm>
    </dsp:sp>
    <dsp:sp modelId="{ED29AFB2-CA6D-49B7-9997-E56540E1752D}">
      <dsp:nvSpPr>
        <dsp:cNvPr id="0" name=""/>
        <dsp:cNvSpPr/>
      </dsp:nvSpPr>
      <dsp:spPr>
        <a:xfrm>
          <a:off x="4256367" y="194087"/>
          <a:ext cx="3868523" cy="2321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Order preserving encryption indexes:</a:t>
          </a:r>
          <a:endParaRPr lang="en-US" sz="26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Order Preserving Encryption Schema(OPES) and OPESS.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 comparison operations.</a:t>
          </a:r>
        </a:p>
      </dsp:txBody>
      <dsp:txXfrm>
        <a:off x="4256367" y="194087"/>
        <a:ext cx="3868523" cy="2321114"/>
      </dsp:txXfrm>
    </dsp:sp>
    <dsp:sp modelId="{DC9D19B5-032E-438E-9076-BC349FC7D3AE}">
      <dsp:nvSpPr>
        <dsp:cNvPr id="0" name=""/>
        <dsp:cNvSpPr/>
      </dsp:nvSpPr>
      <dsp:spPr>
        <a:xfrm>
          <a:off x="991" y="2902054"/>
          <a:ext cx="3868523" cy="2321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Privacy homomorphic indexes:</a:t>
          </a:r>
          <a:endParaRPr lang="en-US" sz="26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Support </a:t>
          </a:r>
          <a:r>
            <a:rPr lang="en-US" sz="2000" kern="1200" noProof="0" smtClean="0"/>
            <a:t>arithmetic</a:t>
          </a:r>
          <a:r>
            <a:rPr lang="en-US" sz="2000" kern="1200" smtClean="0"/>
            <a:t> and comparison operations.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Arithmetic operations are time consuming.</a:t>
          </a:r>
          <a:endParaRPr lang="en-US" sz="2000" kern="1200" dirty="0" smtClean="0"/>
        </a:p>
      </dsp:txBody>
      <dsp:txXfrm>
        <a:off x="991" y="2902054"/>
        <a:ext cx="3868523" cy="2321114"/>
      </dsp:txXfrm>
    </dsp:sp>
    <dsp:sp modelId="{A46B4CB4-CE5B-4BBF-92EF-EFA011204EBF}">
      <dsp:nvSpPr>
        <dsp:cNvPr id="0" name=""/>
        <dsp:cNvSpPr/>
      </dsp:nvSpPr>
      <dsp:spPr>
        <a:xfrm>
          <a:off x="4256367" y="2902054"/>
          <a:ext cx="3868523" cy="2321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Indexes should not reveal too much information.</a:t>
          </a:r>
          <a:endParaRPr lang="en-US" sz="2600" kern="1200" dirty="0"/>
        </a:p>
      </dsp:txBody>
      <dsp:txXfrm>
        <a:off x="4256367" y="2902054"/>
        <a:ext cx="3868523" cy="23211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20CD6C-2ADE-4A80-AFB8-DA3E2D1E5568}">
      <dsp:nvSpPr>
        <dsp:cNvPr id="0" name=""/>
        <dsp:cNvSpPr/>
      </dsp:nvSpPr>
      <dsp:spPr>
        <a:xfrm>
          <a:off x="0" y="4407201"/>
          <a:ext cx="7632848" cy="964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Access </a:t>
          </a:r>
          <a:r>
            <a:rPr lang="es-MX" sz="2000" kern="1200" dirty="0" err="1" smtClean="0"/>
            <a:t>matrix</a:t>
          </a:r>
          <a:r>
            <a:rPr lang="es-MX" sz="2000" kern="1200" dirty="0" smtClean="0"/>
            <a:t>: a </a:t>
          </a:r>
          <a:r>
            <a:rPr lang="es-MX" sz="2000" kern="1200" dirty="0" err="1" smtClean="0"/>
            <a:t>row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for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each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user</a:t>
          </a:r>
          <a:r>
            <a:rPr lang="es-MX" sz="2000" kern="1200" dirty="0" smtClean="0"/>
            <a:t> U and a </a:t>
          </a:r>
          <a:r>
            <a:rPr lang="es-MX" sz="2000" kern="1200" dirty="0" err="1" smtClean="0"/>
            <a:t>column</a:t>
          </a:r>
          <a:endParaRPr lang="es-MX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 </a:t>
          </a:r>
          <a:r>
            <a:rPr lang="es-MX" sz="2000" kern="1200" dirty="0" err="1" smtClean="0"/>
            <a:t>for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each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resource</a:t>
          </a:r>
          <a:r>
            <a:rPr lang="es-MX" sz="2000" kern="1200" dirty="0" smtClean="0"/>
            <a:t> R( </a:t>
          </a:r>
          <a:r>
            <a:rPr lang="es-MX" sz="2000" kern="1200" dirty="0" err="1" smtClean="0"/>
            <a:t>relation</a:t>
          </a:r>
          <a:r>
            <a:rPr lang="es-MX" sz="2000" kern="1200" dirty="0" smtClean="0"/>
            <a:t>, </a:t>
          </a:r>
          <a:r>
            <a:rPr lang="es-MX" sz="2000" kern="1200" dirty="0" err="1" smtClean="0"/>
            <a:t>tuple</a:t>
          </a:r>
          <a:r>
            <a:rPr lang="es-MX" sz="2000" kern="1200" dirty="0" smtClean="0"/>
            <a:t>, </a:t>
          </a:r>
          <a:r>
            <a:rPr lang="es-MX" sz="2000" kern="1200" dirty="0" err="1" smtClean="0"/>
            <a:t>cell</a:t>
          </a:r>
          <a:r>
            <a:rPr lang="es-MX" sz="2000" kern="1200" dirty="0" smtClean="0"/>
            <a:t>).</a:t>
          </a:r>
        </a:p>
      </dsp:txBody>
      <dsp:txXfrm>
        <a:off x="0" y="4407201"/>
        <a:ext cx="7632848" cy="964187"/>
      </dsp:txXfrm>
    </dsp:sp>
    <dsp:sp modelId="{ED5B2C81-447A-4EAD-8A37-3BA9C470B85C}">
      <dsp:nvSpPr>
        <dsp:cNvPr id="0" name=""/>
        <dsp:cNvSpPr/>
      </dsp:nvSpPr>
      <dsp:spPr>
        <a:xfrm rot="10800000">
          <a:off x="0" y="2938743"/>
          <a:ext cx="7632848" cy="14829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The data owner must create an access control policy</a:t>
          </a:r>
          <a:endParaRPr lang="es-MX" sz="2000" kern="1200" dirty="0" smtClean="0"/>
        </a:p>
      </dsp:txBody>
      <dsp:txXfrm rot="10800000">
        <a:off x="0" y="2938743"/>
        <a:ext cx="7632848" cy="1482921"/>
      </dsp:txXfrm>
    </dsp:sp>
    <dsp:sp modelId="{FAA0BC35-9D0D-4FF7-992F-044FF97505E3}">
      <dsp:nvSpPr>
        <dsp:cNvPr id="0" name=""/>
        <dsp:cNvSpPr/>
      </dsp:nvSpPr>
      <dsp:spPr>
        <a:xfrm rot="10800000">
          <a:off x="0" y="1470284"/>
          <a:ext cx="7632848" cy="14829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Neither the server not client can enforce restrictions. </a:t>
          </a:r>
          <a:endParaRPr lang="es-MX" sz="2000" kern="1200" dirty="0" smtClean="0"/>
        </a:p>
      </dsp:txBody>
      <dsp:txXfrm rot="10800000">
        <a:off x="0" y="1470284"/>
        <a:ext cx="7632848" cy="1482921"/>
      </dsp:txXfrm>
    </dsp:sp>
    <dsp:sp modelId="{17CAC5EE-A6FA-46E7-994A-A1818BE1AF91}">
      <dsp:nvSpPr>
        <dsp:cNvPr id="0" name=""/>
        <dsp:cNvSpPr/>
      </dsp:nvSpPr>
      <dsp:spPr>
        <a:xfrm rot="10800000">
          <a:off x="0" y="1826"/>
          <a:ext cx="7632848" cy="14829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err="1" smtClean="0"/>
            <a:t>Encryption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keys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for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each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user’s</a:t>
          </a:r>
          <a:r>
            <a:rPr lang="es-MX" sz="2000" kern="1200" dirty="0" smtClean="0"/>
            <a:t> data </a:t>
          </a:r>
          <a:r>
            <a:rPr lang="es-MX" sz="2000" kern="1200" dirty="0" err="1" smtClean="0"/>
            <a:t>must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be</a:t>
          </a:r>
          <a:r>
            <a:rPr lang="es-MX" sz="2000" kern="1200" dirty="0" smtClean="0"/>
            <a:t> </a:t>
          </a:r>
          <a:r>
            <a:rPr lang="es-MX" sz="2000" kern="1200" dirty="0" err="1" smtClean="0"/>
            <a:t>managed</a:t>
          </a:r>
          <a:r>
            <a:rPr lang="es-MX" sz="2000" kern="1200" dirty="0" smtClean="0"/>
            <a:t>.</a:t>
          </a:r>
          <a:endParaRPr lang="es-MX" sz="2000" kern="1200" dirty="0"/>
        </a:p>
      </dsp:txBody>
      <dsp:txXfrm rot="10800000">
        <a:off x="0" y="1826"/>
        <a:ext cx="7632848" cy="148292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EEE17E-FB39-4E0C-A828-05FE15C2EDEF}">
      <dsp:nvSpPr>
        <dsp:cNvPr id="0" name=""/>
        <dsp:cNvSpPr/>
      </dsp:nvSpPr>
      <dsp:spPr>
        <a:xfrm>
          <a:off x="3072383" y="2120"/>
          <a:ext cx="3456432" cy="139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err="1" smtClean="0"/>
            <a:t>Query</a:t>
          </a:r>
          <a:r>
            <a:rPr lang="es-MX" sz="2600" kern="1200" dirty="0" smtClean="0"/>
            <a:t> </a:t>
          </a:r>
          <a:r>
            <a:rPr lang="es-MX" sz="2600" kern="1200" dirty="0" err="1" smtClean="0"/>
            <a:t>evaluation</a:t>
          </a:r>
          <a:r>
            <a:rPr lang="es-MX" sz="2600" kern="1200" dirty="0" smtClean="0"/>
            <a:t> </a:t>
          </a:r>
          <a:r>
            <a:rPr lang="es-MX" sz="2600" kern="1200" dirty="0" err="1" smtClean="0"/>
            <a:t>is</a:t>
          </a:r>
          <a:r>
            <a:rPr lang="es-MX" sz="2600" kern="1200" dirty="0" smtClean="0"/>
            <a:t> </a:t>
          </a:r>
          <a:r>
            <a:rPr lang="es-MX" sz="2600" kern="1200" dirty="0" err="1" smtClean="0"/>
            <a:t>not</a:t>
          </a:r>
          <a:r>
            <a:rPr lang="es-MX" sz="2600" kern="1200" dirty="0" smtClean="0"/>
            <a:t> </a:t>
          </a:r>
          <a:r>
            <a:rPr lang="es-MX" sz="2600" kern="1200" dirty="0" err="1" smtClean="0"/>
            <a:t>always</a:t>
          </a:r>
          <a:r>
            <a:rPr lang="es-MX" sz="2600" kern="1200" dirty="0" smtClean="0"/>
            <a:t> </a:t>
          </a:r>
          <a:r>
            <a:rPr lang="es-MX" sz="2600" kern="1200" dirty="0" err="1" smtClean="0"/>
            <a:t>possible</a:t>
          </a:r>
          <a:r>
            <a:rPr lang="es-MX" sz="2600" kern="1200" dirty="0" smtClean="0"/>
            <a:t> </a:t>
          </a:r>
          <a:r>
            <a:rPr lang="es-MX" sz="2600" kern="1200" dirty="0" err="1" smtClean="0"/>
            <a:t>or</a:t>
          </a:r>
          <a:r>
            <a:rPr lang="es-MX" sz="2600" kern="1200" dirty="0" smtClean="0"/>
            <a:t> </a:t>
          </a:r>
          <a:r>
            <a:rPr lang="es-MX" sz="2600" kern="1200" dirty="0" err="1" smtClean="0"/>
            <a:t>efficient</a:t>
          </a:r>
          <a:r>
            <a:rPr lang="es-MX" sz="2600" kern="1200" dirty="0" smtClean="0"/>
            <a:t>.</a:t>
          </a:r>
          <a:endParaRPr lang="es-MX" sz="2600" kern="1200" dirty="0"/>
        </a:p>
      </dsp:txBody>
      <dsp:txXfrm>
        <a:off x="3072383" y="2120"/>
        <a:ext cx="3456432" cy="1399728"/>
      </dsp:txXfrm>
    </dsp:sp>
    <dsp:sp modelId="{A612A790-57AA-408C-928F-4E570E706B77}">
      <dsp:nvSpPr>
        <dsp:cNvPr id="0" name=""/>
        <dsp:cNvSpPr/>
      </dsp:nvSpPr>
      <dsp:spPr>
        <a:xfrm>
          <a:off x="3072383" y="1471835"/>
          <a:ext cx="3456432" cy="139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smtClean="0"/>
            <a:t>Data which is not sensitive is also encrypted.</a:t>
          </a:r>
          <a:endParaRPr lang="es-MX" sz="2600" kern="1200" dirty="0" smtClean="0"/>
        </a:p>
      </dsp:txBody>
      <dsp:txXfrm>
        <a:off x="3072383" y="1471835"/>
        <a:ext cx="3456432" cy="1399728"/>
      </dsp:txXfrm>
    </dsp:sp>
    <dsp:sp modelId="{87A475B5-3F33-431F-B355-4D4C2ACC804E}">
      <dsp:nvSpPr>
        <dsp:cNvPr id="0" name=""/>
        <dsp:cNvSpPr/>
      </dsp:nvSpPr>
      <dsp:spPr>
        <a:xfrm>
          <a:off x="3072383" y="2941550"/>
          <a:ext cx="3456432" cy="139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smtClean="0"/>
            <a:t>The user has to decrypt always.</a:t>
          </a:r>
          <a:endParaRPr lang="es-MX" sz="2600" kern="1200" dirty="0"/>
        </a:p>
      </dsp:txBody>
      <dsp:txXfrm>
        <a:off x="3072383" y="2941550"/>
        <a:ext cx="3456432" cy="13997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pPr/>
              <a:t>11/10/2012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pPr/>
              <a:t>11/10/2012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We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want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protect</a:t>
            </a:r>
            <a:r>
              <a:rPr lang="es-MX" baseline="0" dirty="0" smtClean="0"/>
              <a:t> data </a:t>
            </a:r>
            <a:r>
              <a:rPr lang="es-MX" baseline="0" dirty="0" err="1" smtClean="0"/>
              <a:t>from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server, </a:t>
            </a:r>
            <a:r>
              <a:rPr lang="es-MX" baseline="0" dirty="0" err="1" smtClean="0"/>
              <a:t>because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server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not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trusted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Modified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encrypted</a:t>
            </a:r>
            <a:r>
              <a:rPr lang="es-MX" baseline="0" dirty="0" smtClean="0"/>
              <a:t> data can </a:t>
            </a:r>
            <a:r>
              <a:rPr lang="es-MX" baseline="0" dirty="0" err="1" smtClean="0"/>
              <a:t>be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detected</a:t>
            </a:r>
            <a:r>
              <a:rPr lang="es-MX" dirty="0" smtClean="0"/>
              <a:t> .</a:t>
            </a:r>
            <a:r>
              <a:rPr lang="es-MX" dirty="0" err="1" smtClean="0"/>
              <a:t>Since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server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trusted</a:t>
            </a:r>
            <a:r>
              <a:rPr lang="es-MX" dirty="0" smtClean="0"/>
              <a:t> </a:t>
            </a:r>
            <a:r>
              <a:rPr lang="es-MX" dirty="0" err="1" smtClean="0"/>
              <a:t>decryption</a:t>
            </a:r>
            <a:r>
              <a:rPr lang="es-MX" baseline="0" dirty="0" smtClean="0"/>
              <a:t> can </a:t>
            </a:r>
            <a:r>
              <a:rPr lang="es-MX" baseline="0" dirty="0" err="1" smtClean="0"/>
              <a:t>only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take</a:t>
            </a:r>
            <a:r>
              <a:rPr lang="es-MX" baseline="0" dirty="0" smtClean="0"/>
              <a:t> place at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client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side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hence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server </a:t>
            </a:r>
            <a:r>
              <a:rPr lang="es-MX" baseline="0" dirty="0" err="1" smtClean="0"/>
              <a:t>must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execute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queries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encrypted</a:t>
            </a:r>
            <a:r>
              <a:rPr lang="es-MX" baseline="0" dirty="0" smtClean="0"/>
              <a:t> data.</a:t>
            </a:r>
          </a:p>
          <a:p>
            <a:r>
              <a:rPr lang="es-MX" baseline="0" dirty="0" err="1" smtClean="0"/>
              <a:t>Good</a:t>
            </a:r>
            <a:r>
              <a:rPr lang="es-MX" baseline="0" dirty="0" smtClean="0"/>
              <a:t> balance </a:t>
            </a:r>
            <a:r>
              <a:rPr lang="es-MX" baseline="0" dirty="0" err="1" smtClean="0"/>
              <a:t>between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client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workload</a:t>
            </a:r>
            <a:r>
              <a:rPr lang="es-MX" baseline="0" dirty="0" smtClean="0"/>
              <a:t> in </a:t>
            </a:r>
            <a:r>
              <a:rPr lang="es-MX" baseline="0" dirty="0" err="1" smtClean="0"/>
              <a:t>query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execution</a:t>
            </a:r>
            <a:r>
              <a:rPr lang="es-MX" baseline="0" dirty="0" smtClean="0"/>
              <a:t> and </a:t>
            </a:r>
            <a:r>
              <a:rPr lang="es-MX" baseline="0" dirty="0" err="1" smtClean="0"/>
              <a:t>decryption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Prescription</a:t>
            </a:r>
            <a:r>
              <a:rPr lang="es-MX" dirty="0" smtClean="0"/>
              <a:t> </a:t>
            </a:r>
            <a:r>
              <a:rPr lang="es-MX" dirty="0" err="1" smtClean="0"/>
              <a:t>doesn</a:t>
            </a:r>
            <a:r>
              <a:rPr lang="es-MX" dirty="0" smtClean="0"/>
              <a:t>-t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have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index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hence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only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client</a:t>
            </a:r>
            <a:r>
              <a:rPr lang="es-MX" baseline="0" dirty="0" smtClean="0"/>
              <a:t> can </a:t>
            </a:r>
            <a:r>
              <a:rPr lang="es-MX" baseline="0" dirty="0" err="1" smtClean="0"/>
              <a:t>search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it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Beware</a:t>
            </a:r>
            <a:r>
              <a:rPr lang="es-MX" dirty="0" smtClean="0"/>
              <a:t> of </a:t>
            </a:r>
            <a:r>
              <a:rPr lang="es-MX" dirty="0" err="1" smtClean="0"/>
              <a:t>inference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distributions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client</a:t>
            </a:r>
            <a:r>
              <a:rPr lang="es-MX" dirty="0" smtClean="0"/>
              <a:t> </a:t>
            </a:r>
            <a:r>
              <a:rPr lang="es-MX" dirty="0" err="1" smtClean="0"/>
              <a:t>should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involved</a:t>
            </a:r>
            <a:r>
              <a:rPr lang="es-MX" dirty="0" smtClean="0"/>
              <a:t> in </a:t>
            </a:r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access</a:t>
            </a:r>
            <a:r>
              <a:rPr lang="es-MX" dirty="0" smtClean="0"/>
              <a:t> </a:t>
            </a:r>
            <a:r>
              <a:rPr lang="es-MX" dirty="0" err="1" smtClean="0"/>
              <a:t>request</a:t>
            </a:r>
            <a:r>
              <a:rPr lang="es-MX" dirty="0" smtClean="0"/>
              <a:t>, and </a:t>
            </a:r>
            <a:r>
              <a:rPr lang="es-MX" dirty="0" err="1" smtClean="0"/>
              <a:t>the</a:t>
            </a:r>
            <a:r>
              <a:rPr lang="es-MX" dirty="0" smtClean="0"/>
              <a:t> server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trusted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Tokens</a:t>
            </a:r>
            <a:r>
              <a:rPr lang="es-MX" dirty="0" smtClean="0"/>
              <a:t> are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extension</a:t>
            </a:r>
            <a:r>
              <a:rPr lang="es-MX" baseline="0" dirty="0" smtClean="0"/>
              <a:t> of </a:t>
            </a:r>
            <a:r>
              <a:rPr lang="es-MX" baseline="0" dirty="0" err="1" smtClean="0"/>
              <a:t>your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key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access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resources</a:t>
            </a:r>
            <a:r>
              <a:rPr lang="es-MX" baseline="0" dirty="0" smtClean="0"/>
              <a:t>,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association</a:t>
            </a:r>
            <a:r>
              <a:rPr lang="es-MX" dirty="0" smtClean="0"/>
              <a:t> of SSN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any</a:t>
            </a:r>
            <a:r>
              <a:rPr lang="es-MX" dirty="0" smtClean="0"/>
              <a:t> data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sensitive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8870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953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8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272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08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78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38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569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13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663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957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93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11/10/2012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Protection</a:t>
            </a:r>
            <a:r>
              <a:rPr lang="es-MX" dirty="0" smtClean="0"/>
              <a:t> of </a:t>
            </a:r>
            <a:br>
              <a:rPr lang="es-MX" dirty="0" smtClean="0"/>
            </a:br>
            <a:r>
              <a:rPr lang="es-MX" dirty="0" err="1" smtClean="0"/>
              <a:t>outsourced</a:t>
            </a:r>
            <a:r>
              <a:rPr lang="es-MX" dirty="0" smtClean="0"/>
              <a:t> data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Maria Angel Marquez Andrade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7828" y="260648"/>
            <a:ext cx="5976664" cy="5911552"/>
          </a:xfrm>
        </p:spPr>
        <p:txBody>
          <a:bodyPr/>
          <a:lstStyle/>
          <a:p>
            <a:r>
              <a:rPr lang="en-US" dirty="0" smtClean="0"/>
              <a:t>DAG hierarchy: </a:t>
            </a:r>
          </a:p>
          <a:p>
            <a:pPr lvl="1"/>
            <a:r>
              <a:rPr lang="en-US" dirty="0" smtClean="0"/>
              <a:t>Given two keys </a:t>
            </a:r>
            <a:r>
              <a:rPr lang="en-US" i="1" dirty="0" err="1" smtClean="0"/>
              <a:t>k</a:t>
            </a:r>
            <a:r>
              <a:rPr lang="en-US" sz="1400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k</a:t>
            </a:r>
            <a:r>
              <a:rPr lang="en-US" sz="1400" i="1" dirty="0" err="1" smtClean="0"/>
              <a:t>j</a:t>
            </a:r>
            <a:r>
              <a:rPr lang="en-US" dirty="0" smtClean="0"/>
              <a:t>, to derive </a:t>
            </a:r>
            <a:r>
              <a:rPr lang="en-US" i="1" dirty="0" err="1" smtClean="0"/>
              <a:t>k</a:t>
            </a:r>
            <a:r>
              <a:rPr lang="en-US" sz="1400" i="1" dirty="0" err="1" smtClean="0"/>
              <a:t>j</a:t>
            </a:r>
            <a:r>
              <a:rPr lang="en-US" sz="1200" dirty="0" smtClean="0"/>
              <a:t> </a:t>
            </a:r>
            <a:r>
              <a:rPr lang="en-US" dirty="0" smtClean="0"/>
              <a:t>from </a:t>
            </a:r>
            <a:r>
              <a:rPr lang="en-US" i="1" dirty="0" err="1" smtClean="0"/>
              <a:t>k</a:t>
            </a:r>
            <a:r>
              <a:rPr lang="en-US" sz="1400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there exists a public token </a:t>
            </a:r>
            <a:r>
              <a:rPr lang="en-US" i="1" dirty="0" err="1" smtClean="0"/>
              <a:t>t</a:t>
            </a:r>
            <a:r>
              <a:rPr lang="en-US" sz="1400" i="1" dirty="0" err="1" smtClean="0"/>
              <a:t>i,j</a:t>
            </a:r>
            <a:r>
              <a:rPr lang="en-US" i="1" dirty="0" smtClean="0"/>
              <a:t> </a:t>
            </a:r>
            <a:r>
              <a:rPr lang="en-US" dirty="0" smtClean="0"/>
              <a:t>and a label</a:t>
            </a:r>
            <a:r>
              <a:rPr lang="en-US" i="1" dirty="0" smtClean="0"/>
              <a:t> </a:t>
            </a:r>
            <a:r>
              <a:rPr lang="en-US" i="1" dirty="0" err="1" smtClean="0"/>
              <a:t>l</a:t>
            </a:r>
            <a:r>
              <a:rPr lang="en-US" sz="1400" i="1" dirty="0" err="1" smtClean="0"/>
              <a:t>j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Where </a:t>
            </a:r>
            <a:r>
              <a:rPr lang="en-US" i="1" dirty="0" err="1" smtClean="0"/>
              <a:t>t</a:t>
            </a:r>
            <a:r>
              <a:rPr lang="en-US" sz="1400" i="1" dirty="0" err="1" smtClean="0"/>
              <a:t>i</a:t>
            </a:r>
            <a:r>
              <a:rPr lang="en-US" sz="1400" dirty="0" err="1" smtClean="0"/>
              <a:t>,</a:t>
            </a:r>
            <a:r>
              <a:rPr lang="en-US" sz="1400" i="1" dirty="0" err="1" smtClean="0"/>
              <a:t>j</a:t>
            </a:r>
            <a:r>
              <a:rPr lang="en-US" sz="1200" i="1" dirty="0" smtClean="0"/>
              <a:t> </a:t>
            </a:r>
            <a:r>
              <a:rPr lang="en-US" dirty="0" smtClean="0"/>
              <a:t>= </a:t>
            </a:r>
            <a:r>
              <a:rPr lang="en-US" i="1" dirty="0" err="1" smtClean="0"/>
              <a:t>k</a:t>
            </a:r>
            <a:r>
              <a:rPr lang="en-US" sz="1400" i="1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XOR f( </a:t>
            </a:r>
            <a:r>
              <a:rPr lang="en-US" i="1" dirty="0" err="1" smtClean="0"/>
              <a:t>k</a:t>
            </a:r>
            <a:r>
              <a:rPr lang="en-US" sz="1400" i="1" dirty="0" err="1" smtClean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l</a:t>
            </a:r>
            <a:r>
              <a:rPr lang="en-US" sz="1400" i="1" dirty="0" err="1" smtClean="0"/>
              <a:t>j</a:t>
            </a:r>
            <a:r>
              <a:rPr lang="en-US" sz="1200" i="1" dirty="0" smtClean="0"/>
              <a:t> </a:t>
            </a:r>
            <a:r>
              <a:rPr lang="en-US" dirty="0" smtClean="0"/>
              <a:t>).</a:t>
            </a:r>
          </a:p>
          <a:p>
            <a:r>
              <a:rPr lang="en-US" sz="2000" dirty="0" smtClean="0"/>
              <a:t>However, the problem of minimizing the # of tokens while remaining equivalent to the access matrix is NP-hard. (Use heuristics).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04" y="2852936"/>
            <a:ext cx="6572250" cy="4533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0556" y="1124744"/>
            <a:ext cx="4448175" cy="4162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CuadroTexto"/>
          <p:cNvSpPr txBox="1"/>
          <p:nvPr/>
        </p:nvSpPr>
        <p:spPr>
          <a:xfrm>
            <a:off x="7220273" y="116632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200" dirty="0" smtClean="0"/>
              <a:t>4] Yu, WB </a:t>
            </a:r>
            <a:r>
              <a:rPr lang="en-US" sz="1200" dirty="0" err="1" smtClean="0"/>
              <a:t>Yonghong</a:t>
            </a:r>
            <a:r>
              <a:rPr lang="en-US" sz="1200" dirty="0" smtClean="0"/>
              <a:t>, and </a:t>
            </a:r>
            <a:r>
              <a:rPr lang="en-US" sz="1200" dirty="0" err="1" smtClean="0"/>
              <a:t>Wenyang</a:t>
            </a:r>
            <a:r>
              <a:rPr lang="en-US" sz="1200" dirty="0" smtClean="0"/>
              <a:t> BAI. "Integrated Privacy Protection and Access Control over Outsourced Database Services.</a:t>
            </a:r>
          </a:p>
          <a:p>
            <a:r>
              <a:rPr lang="en-US" sz="1200" dirty="0" smtClean="0"/>
              <a:t>" </a:t>
            </a:r>
            <a:r>
              <a:rPr lang="en-US" sz="1200" i="1" dirty="0" smtClean="0"/>
              <a:t>Journal of Computational Information Systems</a:t>
            </a:r>
            <a:r>
              <a:rPr lang="en-US" sz="1200" dirty="0" smtClean="0"/>
              <a:t> 6.8 (2010): 2767-2777.</a:t>
            </a:r>
            <a:endParaRPr lang="es-MX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246540" y="5373216"/>
            <a:ext cx="47484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NP-hardness results imply that for many combinatorial</a:t>
            </a:r>
          </a:p>
          <a:p>
            <a:r>
              <a:rPr lang="en-US" sz="1100" dirty="0" smtClean="0"/>
              <a:t>optimization problems there are no efficient algorithms that find an </a:t>
            </a:r>
          </a:p>
          <a:p>
            <a:r>
              <a:rPr lang="en-US" sz="1100" dirty="0" smtClean="0"/>
              <a:t>optimal solution, or even a near optimal solution, on every instance. A</a:t>
            </a:r>
          </a:p>
          <a:p>
            <a:r>
              <a:rPr lang="en-US" sz="1100" dirty="0" smtClean="0"/>
              <a:t>heuristic for an NP-hard problem is a polynomial time algorithm that</a:t>
            </a:r>
          </a:p>
          <a:p>
            <a:r>
              <a:rPr lang="en-US" sz="1100" dirty="0" smtClean="0"/>
              <a:t>produces optimal or near optimal solutions on some input instances,</a:t>
            </a:r>
          </a:p>
          <a:p>
            <a:r>
              <a:rPr lang="en-US" sz="1100" dirty="0" smtClean="0"/>
              <a:t>but may fail on others[4].</a:t>
            </a:r>
            <a:endParaRPr lang="es-MX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318548" y="6457890"/>
            <a:ext cx="5330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[4] </a:t>
            </a:r>
            <a:r>
              <a:rPr lang="en-US" sz="1000" dirty="0" err="1" smtClean="0"/>
              <a:t>Feige</a:t>
            </a:r>
            <a:r>
              <a:rPr lang="en-US" sz="1000" dirty="0" smtClean="0"/>
              <a:t>, </a:t>
            </a:r>
            <a:r>
              <a:rPr lang="en-US" sz="1000" dirty="0" err="1" smtClean="0"/>
              <a:t>Uriel</a:t>
            </a:r>
            <a:r>
              <a:rPr lang="en-US" sz="1000" dirty="0" smtClean="0"/>
              <a:t>. "Rigorous analysis of heuristics for NP-hard problems.</a:t>
            </a:r>
          </a:p>
          <a:p>
            <a:r>
              <a:rPr lang="en-US" sz="1000" dirty="0" smtClean="0"/>
              <a:t>"</a:t>
            </a:r>
            <a:r>
              <a:rPr lang="en-US" sz="1000" i="1" dirty="0" smtClean="0"/>
              <a:t>Proceedings of the 16th annual ACM-SIAM Symposium on Discrete Algorithms</a:t>
            </a:r>
            <a:r>
              <a:rPr lang="en-US" sz="1000" dirty="0" smtClean="0"/>
              <a:t>. 2005.</a:t>
            </a:r>
            <a:endParaRPr lang="es-MX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Drawbacks</a:t>
            </a:r>
            <a:r>
              <a:rPr lang="es-MX" dirty="0" smtClean="0"/>
              <a:t> of </a:t>
            </a:r>
            <a:r>
              <a:rPr lang="es-MX" dirty="0" err="1" smtClean="0"/>
              <a:t>encryption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746348" y="1844824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3812" y="0"/>
            <a:ext cx="9601200" cy="1143000"/>
          </a:xfrm>
        </p:spPr>
        <p:txBody>
          <a:bodyPr/>
          <a:lstStyle/>
          <a:p>
            <a:r>
              <a:rPr lang="es-MX" dirty="0" smtClean="0"/>
              <a:t>Data </a:t>
            </a:r>
            <a:r>
              <a:rPr lang="es-MX" dirty="0" err="1" smtClean="0"/>
              <a:t>fragmentation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7868" y="1340768"/>
            <a:ext cx="9601200" cy="4343400"/>
          </a:xfrm>
        </p:spPr>
        <p:txBody>
          <a:bodyPr/>
          <a:lstStyle/>
          <a:p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association</a:t>
            </a:r>
            <a:r>
              <a:rPr lang="es-MX" sz="2000" dirty="0" smtClean="0"/>
              <a:t> of data </a:t>
            </a:r>
            <a:r>
              <a:rPr lang="es-MX" sz="2000" dirty="0" err="1" smtClean="0"/>
              <a:t>is</a:t>
            </a:r>
            <a:r>
              <a:rPr lang="es-MX" sz="2000" dirty="0" smtClean="0"/>
              <a:t> </a:t>
            </a:r>
            <a:r>
              <a:rPr lang="es-MX" sz="2000" dirty="0" err="1" smtClean="0"/>
              <a:t>what</a:t>
            </a:r>
            <a:r>
              <a:rPr lang="es-MX" sz="2000" dirty="0" smtClean="0"/>
              <a:t> </a:t>
            </a:r>
            <a:r>
              <a:rPr lang="es-MX" sz="2000" dirty="0" err="1" smtClean="0"/>
              <a:t>should</a:t>
            </a:r>
            <a:r>
              <a:rPr lang="es-MX" sz="2000" dirty="0" smtClean="0"/>
              <a:t> </a:t>
            </a:r>
            <a:r>
              <a:rPr lang="es-MX" sz="2000" dirty="0" err="1" smtClean="0"/>
              <a:t>be</a:t>
            </a:r>
            <a:r>
              <a:rPr lang="es-MX" sz="2000" dirty="0" smtClean="0"/>
              <a:t> </a:t>
            </a:r>
            <a:r>
              <a:rPr lang="es-MX" sz="2000" dirty="0" err="1" smtClean="0"/>
              <a:t>secured</a:t>
            </a:r>
            <a:r>
              <a:rPr lang="es-MX" sz="2000" dirty="0" smtClean="0"/>
              <a:t>.</a:t>
            </a:r>
          </a:p>
          <a:p>
            <a:r>
              <a:rPr lang="es-MX" sz="2000" dirty="0" err="1" smtClean="0"/>
              <a:t>Confidenciality</a:t>
            </a:r>
            <a:r>
              <a:rPr lang="es-MX" sz="2000" dirty="0" smtClean="0"/>
              <a:t> </a:t>
            </a:r>
            <a:r>
              <a:rPr lang="es-MX" sz="2000" dirty="0" err="1" smtClean="0"/>
              <a:t>constraint</a:t>
            </a:r>
            <a:r>
              <a:rPr lang="es-MX" sz="2000" dirty="0" smtClean="0"/>
              <a:t> c </a:t>
            </a:r>
            <a:r>
              <a:rPr lang="es-MX" sz="2000" dirty="0" err="1" smtClean="0"/>
              <a:t>over</a:t>
            </a:r>
            <a:r>
              <a:rPr lang="es-MX" sz="2000" dirty="0" smtClean="0"/>
              <a:t> </a:t>
            </a:r>
            <a:r>
              <a:rPr lang="es-MX" sz="2000" dirty="0" err="1" smtClean="0"/>
              <a:t>relation</a:t>
            </a:r>
            <a:r>
              <a:rPr lang="es-MX" sz="2000" dirty="0" smtClean="0"/>
              <a:t> R(A1,…,</a:t>
            </a:r>
            <a:r>
              <a:rPr lang="es-MX" sz="2000" dirty="0" err="1" smtClean="0"/>
              <a:t>An</a:t>
            </a:r>
            <a:r>
              <a:rPr lang="es-MX" sz="2000" dirty="0" smtClean="0"/>
              <a:t>) can </a:t>
            </a:r>
            <a:r>
              <a:rPr lang="es-MX" sz="2000" dirty="0" err="1" smtClean="0"/>
              <a:t>be</a:t>
            </a:r>
            <a:r>
              <a:rPr lang="es-MX" sz="2000" dirty="0" smtClean="0"/>
              <a:t> a </a:t>
            </a:r>
            <a:r>
              <a:rPr lang="es-MX" sz="2000" dirty="0" err="1" smtClean="0"/>
              <a:t>singleton</a:t>
            </a:r>
            <a:r>
              <a:rPr lang="es-MX" sz="2000" dirty="0" smtClean="0"/>
              <a:t> </a:t>
            </a:r>
            <a:r>
              <a:rPr lang="es-MX" sz="2000" dirty="0" err="1" smtClean="0"/>
              <a:t>or</a:t>
            </a:r>
            <a:r>
              <a:rPr lang="es-MX" sz="2000" dirty="0" smtClean="0"/>
              <a:t> </a:t>
            </a:r>
            <a:r>
              <a:rPr lang="es-MX" sz="2000" dirty="0" err="1" smtClean="0"/>
              <a:t>an</a:t>
            </a:r>
            <a:r>
              <a:rPr lang="es-MX" sz="2000" dirty="0" smtClean="0"/>
              <a:t> </a:t>
            </a:r>
            <a:r>
              <a:rPr lang="es-MX" sz="2000" dirty="0" err="1" smtClean="0"/>
              <a:t>association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c0= {SSN} </a:t>
            </a:r>
            <a:r>
              <a:rPr lang="es-MX" sz="2000" dirty="0" err="1" smtClean="0"/>
              <a:t>is</a:t>
            </a:r>
            <a:r>
              <a:rPr lang="es-MX" sz="2000" dirty="0" smtClean="0"/>
              <a:t> a </a:t>
            </a:r>
            <a:r>
              <a:rPr lang="es-MX" sz="2000" dirty="0" err="1" smtClean="0"/>
              <a:t>singleton</a:t>
            </a:r>
            <a:r>
              <a:rPr lang="es-MX" sz="2000" dirty="0" smtClean="0"/>
              <a:t>.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values</a:t>
            </a:r>
            <a:r>
              <a:rPr lang="es-MX" sz="2000" dirty="0" smtClean="0"/>
              <a:t> of </a:t>
            </a:r>
            <a:r>
              <a:rPr lang="es-MX" sz="2000" dirty="0" err="1" smtClean="0"/>
              <a:t>this</a:t>
            </a:r>
            <a:r>
              <a:rPr lang="es-MX" sz="2000" dirty="0" smtClean="0"/>
              <a:t> </a:t>
            </a:r>
            <a:r>
              <a:rPr lang="es-MX" sz="2000" dirty="0" err="1" smtClean="0"/>
              <a:t>attribute</a:t>
            </a:r>
            <a:r>
              <a:rPr lang="es-MX" sz="2000" dirty="0" smtClean="0"/>
              <a:t> </a:t>
            </a:r>
            <a:r>
              <a:rPr lang="es-MX" sz="2000" dirty="0" err="1" smtClean="0"/>
              <a:t>should</a:t>
            </a:r>
            <a:r>
              <a:rPr lang="es-MX" sz="2000" dirty="0" smtClean="0"/>
              <a:t> </a:t>
            </a:r>
            <a:r>
              <a:rPr lang="es-MX" sz="2000" dirty="0" err="1" smtClean="0"/>
              <a:t>be</a:t>
            </a:r>
            <a:r>
              <a:rPr lang="es-MX" sz="2000" dirty="0" smtClean="0"/>
              <a:t> </a:t>
            </a:r>
            <a:r>
              <a:rPr lang="es-MX" sz="2000" dirty="0" err="1" smtClean="0"/>
              <a:t>encrypted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c1= {</a:t>
            </a:r>
            <a:r>
              <a:rPr lang="es-MX" sz="2000" dirty="0" err="1" smtClean="0"/>
              <a:t>Name</a:t>
            </a:r>
            <a:r>
              <a:rPr lang="es-MX" sz="2000" dirty="0" smtClean="0"/>
              <a:t>, </a:t>
            </a:r>
            <a:r>
              <a:rPr lang="es-MX" sz="2000" dirty="0" err="1" smtClean="0"/>
              <a:t>Ilness</a:t>
            </a:r>
            <a:r>
              <a:rPr lang="es-MX" sz="2000" dirty="0" smtClean="0"/>
              <a:t>} </a:t>
            </a:r>
            <a:r>
              <a:rPr lang="es-MX" sz="2000" dirty="0" err="1" smtClean="0"/>
              <a:t>is</a:t>
            </a:r>
            <a:r>
              <a:rPr lang="es-MX" sz="2000" dirty="0" smtClean="0"/>
              <a:t> </a:t>
            </a:r>
            <a:r>
              <a:rPr lang="es-MX" sz="2000" dirty="0" err="1" smtClean="0"/>
              <a:t>an</a:t>
            </a:r>
            <a:r>
              <a:rPr lang="es-MX" sz="2000" dirty="0" smtClean="0"/>
              <a:t> </a:t>
            </a:r>
            <a:r>
              <a:rPr lang="es-MX" sz="2000" dirty="0" err="1" smtClean="0"/>
              <a:t>association</a:t>
            </a:r>
            <a:r>
              <a:rPr lang="es-MX" sz="2000" dirty="0" smtClean="0"/>
              <a:t>.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attributes</a:t>
            </a:r>
            <a:r>
              <a:rPr lang="es-MX" sz="2000" dirty="0" smtClean="0"/>
              <a:t> </a:t>
            </a:r>
            <a:r>
              <a:rPr lang="es-MX" sz="2000" dirty="0" err="1" smtClean="0"/>
              <a:t>should</a:t>
            </a:r>
            <a:r>
              <a:rPr lang="es-MX" sz="2000" dirty="0" smtClean="0"/>
              <a:t> </a:t>
            </a:r>
            <a:r>
              <a:rPr lang="es-MX" sz="2000" dirty="0" err="1" smtClean="0"/>
              <a:t>not</a:t>
            </a:r>
            <a:r>
              <a:rPr lang="es-MX" sz="2000" dirty="0" smtClean="0"/>
              <a:t> </a:t>
            </a:r>
            <a:r>
              <a:rPr lang="es-MX" sz="2000" dirty="0" err="1" smtClean="0"/>
              <a:t>appear</a:t>
            </a:r>
            <a:r>
              <a:rPr lang="es-MX" sz="2000" dirty="0" smtClean="0"/>
              <a:t> </a:t>
            </a:r>
            <a:r>
              <a:rPr lang="es-MX" sz="2000" dirty="0" err="1" smtClean="0"/>
              <a:t>together</a:t>
            </a:r>
            <a:r>
              <a:rPr lang="es-MX" sz="2000" dirty="0" smtClean="0"/>
              <a:t> as </a:t>
            </a:r>
            <a:r>
              <a:rPr lang="es-MX" sz="2000" dirty="0" err="1" smtClean="0"/>
              <a:t>plaintext</a:t>
            </a:r>
            <a:r>
              <a:rPr lang="es-MX" sz="2000" dirty="0" smtClean="0"/>
              <a:t>.</a:t>
            </a:r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972" y="3789040"/>
            <a:ext cx="7629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989956" y="5589240"/>
            <a:ext cx="786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Fig. 2. An example of plaintext relation (a) and its well defined constraints (b) [5]</a:t>
            </a:r>
            <a:endParaRPr lang="es-MX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09836" y="6237312"/>
            <a:ext cx="8883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[5]</a:t>
            </a:r>
            <a:r>
              <a:rPr lang="es-MX" sz="1400" dirty="0" err="1" smtClean="0"/>
              <a:t>Ciriani</a:t>
            </a:r>
            <a:r>
              <a:rPr lang="es-MX" sz="1400" dirty="0" smtClean="0"/>
              <a:t>, Valentina, et al. "</a:t>
            </a:r>
            <a:r>
              <a:rPr lang="es-MX" sz="1400" dirty="0" err="1" smtClean="0"/>
              <a:t>Combining</a:t>
            </a:r>
            <a:r>
              <a:rPr lang="es-MX" sz="1400" dirty="0" smtClean="0"/>
              <a:t> </a:t>
            </a:r>
            <a:r>
              <a:rPr lang="es-MX" sz="1400" dirty="0" err="1" smtClean="0"/>
              <a:t>fragmentation</a:t>
            </a:r>
            <a:r>
              <a:rPr lang="es-MX" sz="1400" dirty="0" smtClean="0"/>
              <a:t> and </a:t>
            </a:r>
            <a:r>
              <a:rPr lang="es-MX" sz="1400" dirty="0" err="1" smtClean="0"/>
              <a:t>encryption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</a:t>
            </a:r>
            <a:r>
              <a:rPr lang="es-MX" sz="1400" dirty="0" err="1" smtClean="0"/>
              <a:t>protect</a:t>
            </a:r>
            <a:r>
              <a:rPr lang="es-MX" sz="1400" dirty="0" smtClean="0"/>
              <a:t> </a:t>
            </a:r>
            <a:r>
              <a:rPr lang="es-MX" sz="1400" dirty="0" err="1" smtClean="0"/>
              <a:t>privacy</a:t>
            </a:r>
            <a:r>
              <a:rPr lang="es-MX" sz="1400" dirty="0" smtClean="0"/>
              <a:t> in data </a:t>
            </a:r>
            <a:r>
              <a:rPr lang="es-MX" sz="1400" dirty="0" err="1" smtClean="0"/>
              <a:t>storage</a:t>
            </a:r>
            <a:r>
              <a:rPr lang="es-MX" sz="1400" dirty="0" smtClean="0"/>
              <a:t>.“</a:t>
            </a:r>
          </a:p>
          <a:p>
            <a:r>
              <a:rPr lang="es-MX" sz="1400" dirty="0" smtClean="0"/>
              <a:t> </a:t>
            </a:r>
            <a:r>
              <a:rPr lang="es-MX" sz="1400" i="1" dirty="0" smtClean="0"/>
              <a:t>ACM </a:t>
            </a:r>
            <a:r>
              <a:rPr lang="es-MX" sz="1400" i="1" dirty="0" err="1" smtClean="0"/>
              <a:t>Transactions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on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Information</a:t>
            </a:r>
            <a:r>
              <a:rPr lang="es-MX" sz="1400" i="1" dirty="0" smtClean="0"/>
              <a:t> and </a:t>
            </a:r>
            <a:r>
              <a:rPr lang="es-MX" sz="1400" i="1" dirty="0" err="1" smtClean="0"/>
              <a:t>System</a:t>
            </a:r>
            <a:r>
              <a:rPr lang="es-MX" sz="1400" i="1" dirty="0" smtClean="0"/>
              <a:t> Security (TISSEC)</a:t>
            </a:r>
            <a:r>
              <a:rPr lang="es-MX" sz="1400" dirty="0" smtClean="0"/>
              <a:t> 13.3 (2010): 22.</a:t>
            </a:r>
            <a:endParaRPr lang="es-MX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980" y="332656"/>
            <a:ext cx="77247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66020" y="2132856"/>
            <a:ext cx="7205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Fig. 3. An example of physical fragments for the relation in Figure 2(a) [5]</a:t>
            </a:r>
            <a:endParaRPr lang="es-MX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09836" y="6237312"/>
            <a:ext cx="8883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[5]</a:t>
            </a:r>
            <a:r>
              <a:rPr lang="es-MX" sz="1400" dirty="0" err="1" smtClean="0"/>
              <a:t>Ciriani</a:t>
            </a:r>
            <a:r>
              <a:rPr lang="es-MX" sz="1400" dirty="0" smtClean="0"/>
              <a:t>, Valentina, et al. "</a:t>
            </a:r>
            <a:r>
              <a:rPr lang="es-MX" sz="1400" dirty="0" err="1" smtClean="0"/>
              <a:t>Combining</a:t>
            </a:r>
            <a:r>
              <a:rPr lang="es-MX" sz="1400" dirty="0" smtClean="0"/>
              <a:t> </a:t>
            </a:r>
            <a:r>
              <a:rPr lang="es-MX" sz="1400" dirty="0" err="1" smtClean="0"/>
              <a:t>fragmentation</a:t>
            </a:r>
            <a:r>
              <a:rPr lang="es-MX" sz="1400" dirty="0" smtClean="0"/>
              <a:t> and </a:t>
            </a:r>
            <a:r>
              <a:rPr lang="es-MX" sz="1400" dirty="0" err="1" smtClean="0"/>
              <a:t>encryption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</a:t>
            </a:r>
            <a:r>
              <a:rPr lang="es-MX" sz="1400" dirty="0" err="1" smtClean="0"/>
              <a:t>protect</a:t>
            </a:r>
            <a:r>
              <a:rPr lang="es-MX" sz="1400" dirty="0" smtClean="0"/>
              <a:t> </a:t>
            </a:r>
            <a:r>
              <a:rPr lang="es-MX" sz="1400" dirty="0" err="1" smtClean="0"/>
              <a:t>privacy</a:t>
            </a:r>
            <a:r>
              <a:rPr lang="es-MX" sz="1400" dirty="0" smtClean="0"/>
              <a:t> in data </a:t>
            </a:r>
            <a:r>
              <a:rPr lang="es-MX" sz="1400" dirty="0" err="1" smtClean="0"/>
              <a:t>storage</a:t>
            </a:r>
            <a:r>
              <a:rPr lang="es-MX" sz="1400" dirty="0" smtClean="0"/>
              <a:t>.“</a:t>
            </a:r>
          </a:p>
          <a:p>
            <a:r>
              <a:rPr lang="es-MX" sz="1400" dirty="0" smtClean="0"/>
              <a:t> </a:t>
            </a:r>
            <a:r>
              <a:rPr lang="es-MX" sz="1400" i="1" dirty="0" smtClean="0"/>
              <a:t>ACM </a:t>
            </a:r>
            <a:r>
              <a:rPr lang="es-MX" sz="1400" i="1" dirty="0" err="1" smtClean="0"/>
              <a:t>Transactions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on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Information</a:t>
            </a:r>
            <a:r>
              <a:rPr lang="es-MX" sz="1400" i="1" dirty="0" smtClean="0"/>
              <a:t> and </a:t>
            </a:r>
            <a:r>
              <a:rPr lang="es-MX" sz="1400" i="1" dirty="0" err="1" smtClean="0"/>
              <a:t>System</a:t>
            </a:r>
            <a:r>
              <a:rPr lang="es-MX" sz="1400" i="1" dirty="0" smtClean="0"/>
              <a:t> Security (TISSEC)</a:t>
            </a:r>
            <a:r>
              <a:rPr lang="es-MX" sz="1400" dirty="0" smtClean="0"/>
              <a:t> 13.3 (2010): 22.</a:t>
            </a:r>
            <a:endParaRPr lang="es-MX" sz="1400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2277988" y="2564904"/>
          <a:ext cx="7591333" cy="350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Querying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data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Evaluate</a:t>
            </a:r>
            <a:r>
              <a:rPr lang="es-MX" dirty="0" smtClean="0"/>
              <a:t> </a:t>
            </a:r>
            <a:r>
              <a:rPr lang="es-MX" dirty="0" err="1" smtClean="0"/>
              <a:t>query</a:t>
            </a:r>
            <a:r>
              <a:rPr lang="es-MX" dirty="0" smtClean="0"/>
              <a:t> (q)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chosing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fragment</a:t>
            </a:r>
            <a:r>
              <a:rPr lang="es-MX" dirty="0" smtClean="0"/>
              <a:t> </a:t>
            </a:r>
          </a:p>
          <a:p>
            <a:r>
              <a:rPr lang="es-MX" dirty="0" err="1" smtClean="0"/>
              <a:t>Chose</a:t>
            </a:r>
            <a:r>
              <a:rPr lang="es-MX" dirty="0" smtClean="0"/>
              <a:t> a </a:t>
            </a:r>
            <a:r>
              <a:rPr lang="es-MX" dirty="0" err="1" smtClean="0"/>
              <a:t>fragment</a:t>
            </a:r>
            <a:r>
              <a:rPr lang="es-MX" dirty="0" smtClean="0"/>
              <a:t> in </a:t>
            </a:r>
            <a:r>
              <a:rPr lang="es-MX" dirty="0" err="1" smtClean="0"/>
              <a:t>which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possible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execute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</a:t>
            </a:r>
            <a:r>
              <a:rPr lang="es-MX" dirty="0" err="1" smtClean="0"/>
              <a:t>selective</a:t>
            </a:r>
            <a:r>
              <a:rPr lang="es-MX" dirty="0" smtClean="0"/>
              <a:t> </a:t>
            </a:r>
            <a:r>
              <a:rPr lang="es-MX" dirty="0" err="1" smtClean="0"/>
              <a:t>conditions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server </a:t>
            </a:r>
            <a:r>
              <a:rPr lang="es-MX" dirty="0" err="1" smtClean="0"/>
              <a:t>side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53852" y="3284984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Drawbacks</a:t>
            </a: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</a:t>
            </a:r>
            <a:r>
              <a:rPr kumimoji="0" lang="es-MX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fragmentation</a:t>
            </a: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341884" y="46863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Confidenciality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constraints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Updating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s-MX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13892" y="-171400"/>
            <a:ext cx="9601200" cy="1143000"/>
          </a:xfrm>
        </p:spPr>
        <p:txBody>
          <a:bodyPr/>
          <a:lstStyle/>
          <a:p>
            <a:r>
              <a:rPr lang="en-US" dirty="0" smtClean="0"/>
              <a:t>Protecting data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97868" y="6381328"/>
            <a:ext cx="1000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Kenan</a:t>
            </a:r>
            <a:r>
              <a:rPr lang="en-US" sz="1600" dirty="0" smtClean="0"/>
              <a:t>, Kevin. </a:t>
            </a:r>
            <a:r>
              <a:rPr lang="en-US" sz="1600" i="1" dirty="0" smtClean="0"/>
              <a:t>Cryptography in the database: the last line of defense</a:t>
            </a:r>
            <a:r>
              <a:rPr lang="en-US" sz="1600" dirty="0" smtClean="0"/>
              <a:t>. Addison Wesley, 2006.</a:t>
            </a:r>
            <a:endParaRPr lang="es-MX" sz="16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125860" y="1340768"/>
          <a:ext cx="950505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707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37 Grupo"/>
          <p:cNvGrpSpPr/>
          <p:nvPr/>
        </p:nvGrpSpPr>
        <p:grpSpPr>
          <a:xfrm>
            <a:off x="765820" y="476672"/>
            <a:ext cx="9995741" cy="5203739"/>
            <a:chOff x="837828" y="692696"/>
            <a:chExt cx="9995741" cy="5203739"/>
          </a:xfrm>
        </p:grpSpPr>
        <p:pic>
          <p:nvPicPr>
            <p:cNvPr id="1026" name="Picture 2" descr="C:\Program Files (x86)\Microsoft Office\MEDIA\CAGCAT10\j0233018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34772" y="3789040"/>
              <a:ext cx="1287101" cy="1307471"/>
            </a:xfrm>
            <a:prstGeom prst="rect">
              <a:avLst/>
            </a:prstGeom>
            <a:noFill/>
          </p:spPr>
        </p:pic>
        <p:pic>
          <p:nvPicPr>
            <p:cNvPr id="1028" name="Picture 4" descr="C:\Program Files (x86)\Microsoft Office\MEDIA\CAGCAT10\j028575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8108" y="3284984"/>
              <a:ext cx="1824228" cy="1121054"/>
            </a:xfrm>
            <a:prstGeom prst="rect">
              <a:avLst/>
            </a:prstGeom>
            <a:noFill/>
          </p:spPr>
        </p:pic>
        <p:pic>
          <p:nvPicPr>
            <p:cNvPr id="1029" name="Picture 5" descr="C:\Program Files (x86)\Microsoft Office\MEDIA\CAGCAT10\j018634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828" y="692696"/>
              <a:ext cx="1289304" cy="1810512"/>
            </a:xfrm>
            <a:prstGeom prst="rect">
              <a:avLst/>
            </a:prstGeom>
            <a:noFill/>
          </p:spPr>
        </p:pic>
        <p:pic>
          <p:nvPicPr>
            <p:cNvPr id="1030" name="Picture 6" descr="C:\Program Files (x86)\Microsoft Office\MEDIA\CAGCAT10\j020546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98468" y="764704"/>
              <a:ext cx="1818742" cy="1809598"/>
            </a:xfrm>
            <a:prstGeom prst="rect">
              <a:avLst/>
            </a:prstGeom>
            <a:noFill/>
          </p:spPr>
        </p:pic>
        <p:sp>
          <p:nvSpPr>
            <p:cNvPr id="10" name="9 CuadroTexto"/>
            <p:cNvSpPr txBox="1"/>
            <p:nvPr/>
          </p:nvSpPr>
          <p:spPr>
            <a:xfrm>
              <a:off x="837828" y="2708920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User</a:t>
              </a:r>
              <a:endParaRPr lang="es-MX" sz="2800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8614692" y="5373215"/>
              <a:ext cx="22188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/>
                <a:t>Data </a:t>
              </a:r>
              <a:r>
                <a:rPr lang="es-MX" sz="2800" dirty="0" err="1" smtClean="0"/>
                <a:t>Owner</a:t>
              </a:r>
              <a:endParaRPr lang="es-MX" sz="2800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574132" y="4509120"/>
              <a:ext cx="1210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err="1" smtClean="0"/>
                <a:t>Client</a:t>
              </a:r>
              <a:endParaRPr lang="es-MX" sz="2800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670476" y="2924944"/>
              <a:ext cx="1279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 smtClean="0"/>
                <a:t>Server</a:t>
              </a:r>
              <a:endParaRPr lang="es-MX" sz="2800" dirty="0"/>
            </a:p>
          </p:txBody>
        </p:sp>
        <p:cxnSp>
          <p:nvCxnSpPr>
            <p:cNvPr id="17" name="16 Conector angular"/>
            <p:cNvCxnSpPr>
              <a:stCxn id="1029" idx="3"/>
              <a:endCxn id="1028" idx="1"/>
            </p:cNvCxnSpPr>
            <p:nvPr/>
          </p:nvCxnSpPr>
          <p:spPr>
            <a:xfrm>
              <a:off x="2127132" y="1597952"/>
              <a:ext cx="1230976" cy="224755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26 Conector angular"/>
            <p:cNvCxnSpPr>
              <a:stCxn id="1028" idx="3"/>
              <a:endCxn id="1030" idx="1"/>
            </p:cNvCxnSpPr>
            <p:nvPr/>
          </p:nvCxnSpPr>
          <p:spPr>
            <a:xfrm flipV="1">
              <a:off x="5182336" y="1669503"/>
              <a:ext cx="1416132" cy="217600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29 Forma"/>
            <p:cNvCxnSpPr>
              <a:stCxn id="1026" idx="0"/>
              <a:endCxn id="1030" idx="3"/>
            </p:cNvCxnSpPr>
            <p:nvPr/>
          </p:nvCxnSpPr>
          <p:spPr>
            <a:xfrm rot="16200000" flipV="1">
              <a:off x="8137999" y="1948715"/>
              <a:ext cx="2119537" cy="1561113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36 Conector angular"/>
            <p:cNvCxnSpPr>
              <a:stCxn id="1026" idx="1"/>
            </p:cNvCxnSpPr>
            <p:nvPr/>
          </p:nvCxnSpPr>
          <p:spPr>
            <a:xfrm rot="10800000">
              <a:off x="5230316" y="4149080"/>
              <a:ext cx="4104456" cy="29369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39 CuadroTexto"/>
          <p:cNvSpPr txBox="1"/>
          <p:nvPr/>
        </p:nvSpPr>
        <p:spPr>
          <a:xfrm>
            <a:off x="405780" y="3429000"/>
            <a:ext cx="1891865" cy="9233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s-MX" dirty="0" err="1" smtClean="0"/>
              <a:t>Person</a:t>
            </a:r>
            <a:r>
              <a:rPr lang="es-MX" dirty="0" smtClean="0"/>
              <a:t> </a:t>
            </a:r>
            <a:r>
              <a:rPr lang="es-MX" dirty="0" err="1" smtClean="0"/>
              <a:t>who</a:t>
            </a:r>
            <a:endParaRPr lang="es-MX" dirty="0" smtClean="0"/>
          </a:p>
          <a:p>
            <a:pPr algn="ctr"/>
            <a:r>
              <a:rPr lang="es-MX" dirty="0" err="1" smtClean="0"/>
              <a:t>accesses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endParaRPr lang="es-MX" dirty="0" smtClean="0"/>
          </a:p>
          <a:p>
            <a:pPr algn="ctr"/>
            <a:r>
              <a:rPr lang="es-MX" dirty="0" err="1" smtClean="0"/>
              <a:t>outsourced</a:t>
            </a:r>
            <a:r>
              <a:rPr lang="es-MX" dirty="0" smtClean="0"/>
              <a:t> data</a:t>
            </a:r>
            <a:endParaRPr lang="es-MX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437233" y="5157192"/>
            <a:ext cx="1445588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s-MX" dirty="0" err="1" smtClean="0"/>
              <a:t>User’s</a:t>
            </a:r>
            <a:r>
              <a:rPr lang="es-MX" dirty="0" smtClean="0"/>
              <a:t> </a:t>
            </a:r>
            <a:r>
              <a:rPr lang="es-MX" dirty="0" err="1" smtClean="0"/>
              <a:t>front</a:t>
            </a:r>
            <a:endParaRPr lang="es-MX" dirty="0" smtClean="0"/>
          </a:p>
          <a:p>
            <a:pPr algn="ctr"/>
            <a:r>
              <a:rPr lang="es-MX" dirty="0" err="1" smtClean="0"/>
              <a:t>end</a:t>
            </a:r>
            <a:endParaRPr lang="es-MX" dirty="0"/>
          </a:p>
        </p:txBody>
      </p:sp>
      <p:sp>
        <p:nvSpPr>
          <p:cNvPr id="42" name="41 CuadroTexto"/>
          <p:cNvSpPr txBox="1"/>
          <p:nvPr/>
        </p:nvSpPr>
        <p:spPr>
          <a:xfrm>
            <a:off x="8213365" y="332656"/>
            <a:ext cx="2406493" cy="9233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s-MX" dirty="0" err="1" smtClean="0"/>
              <a:t>External</a:t>
            </a:r>
            <a:r>
              <a:rPr lang="es-MX" dirty="0" smtClean="0"/>
              <a:t> </a:t>
            </a:r>
            <a:r>
              <a:rPr lang="es-MX" dirty="0" err="1" smtClean="0"/>
              <a:t>third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,</a:t>
            </a:r>
          </a:p>
          <a:p>
            <a:pPr algn="ctr"/>
            <a:r>
              <a:rPr lang="es-MX" dirty="0" err="1" smtClean="0"/>
              <a:t>stores</a:t>
            </a:r>
            <a:r>
              <a:rPr lang="es-MX" dirty="0" smtClean="0"/>
              <a:t> and </a:t>
            </a:r>
            <a:r>
              <a:rPr lang="es-MX" dirty="0" err="1" smtClean="0"/>
              <a:t>manages</a:t>
            </a:r>
            <a:endParaRPr lang="es-MX" dirty="0" smtClean="0"/>
          </a:p>
          <a:p>
            <a:pPr algn="ctr"/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data</a:t>
            </a:r>
            <a:endParaRPr lang="es-MX" dirty="0"/>
          </a:p>
        </p:txBody>
      </p:sp>
      <p:sp>
        <p:nvSpPr>
          <p:cNvPr id="43" name="42 CuadroTexto"/>
          <p:cNvSpPr txBox="1"/>
          <p:nvPr/>
        </p:nvSpPr>
        <p:spPr>
          <a:xfrm>
            <a:off x="8192853" y="5733256"/>
            <a:ext cx="3023584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s-MX" dirty="0" err="1" smtClean="0"/>
              <a:t>Organization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individual</a:t>
            </a:r>
          </a:p>
          <a:p>
            <a:pPr algn="ctr"/>
            <a:r>
              <a:rPr lang="es-MX" dirty="0" err="1" smtClean="0"/>
              <a:t>who</a:t>
            </a:r>
            <a:r>
              <a:rPr lang="es-MX" dirty="0" smtClean="0"/>
              <a:t> </a:t>
            </a:r>
            <a:r>
              <a:rPr lang="es-MX" dirty="0" err="1" smtClean="0"/>
              <a:t>outsources</a:t>
            </a:r>
            <a:r>
              <a:rPr lang="es-MX" dirty="0" smtClean="0"/>
              <a:t> </a:t>
            </a:r>
            <a:r>
              <a:rPr lang="es-MX" dirty="0" err="1" smtClean="0"/>
              <a:t>her</a:t>
            </a:r>
            <a:r>
              <a:rPr lang="es-MX" dirty="0" smtClean="0"/>
              <a:t> data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5780" y="188640"/>
            <a:ext cx="9601200" cy="1143000"/>
          </a:xfrm>
        </p:spPr>
        <p:txBody>
          <a:bodyPr/>
          <a:lstStyle/>
          <a:p>
            <a:r>
              <a:rPr lang="es-MX" dirty="0" smtClean="0"/>
              <a:t>Data </a:t>
            </a:r>
            <a:r>
              <a:rPr lang="es-MX" dirty="0" err="1" smtClean="0"/>
              <a:t>Encryption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5780" y="1556792"/>
            <a:ext cx="9601200" cy="4343400"/>
          </a:xfrm>
        </p:spPr>
        <p:txBody>
          <a:bodyPr/>
          <a:lstStyle/>
          <a:p>
            <a:r>
              <a:rPr lang="es-MX" dirty="0" err="1" smtClean="0"/>
              <a:t>Provides</a:t>
            </a:r>
            <a:r>
              <a:rPr lang="es-MX" dirty="0" smtClean="0"/>
              <a:t> </a:t>
            </a:r>
            <a:r>
              <a:rPr lang="es-MX" dirty="0" err="1" smtClean="0"/>
              <a:t>privacy</a:t>
            </a:r>
            <a:r>
              <a:rPr lang="es-MX" dirty="0" smtClean="0"/>
              <a:t> and </a:t>
            </a:r>
            <a:r>
              <a:rPr lang="es-MX" dirty="0" err="1" smtClean="0"/>
              <a:t>integrity</a:t>
            </a:r>
            <a:endParaRPr lang="es-MX" dirty="0" smtClean="0"/>
          </a:p>
          <a:p>
            <a:r>
              <a:rPr lang="es-MX" dirty="0" err="1" smtClean="0"/>
              <a:t>Queries</a:t>
            </a:r>
            <a:r>
              <a:rPr lang="es-MX" dirty="0" smtClean="0"/>
              <a:t> </a:t>
            </a:r>
            <a:r>
              <a:rPr lang="es-MX" dirty="0" err="1" smtClean="0"/>
              <a:t>must</a:t>
            </a:r>
            <a:r>
              <a:rPr lang="es-MX" dirty="0" smtClean="0"/>
              <a:t>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executed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encrypted</a:t>
            </a:r>
            <a:r>
              <a:rPr lang="es-MX" dirty="0" smtClean="0"/>
              <a:t> data</a:t>
            </a:r>
          </a:p>
          <a:p>
            <a:pPr lvl="1"/>
            <a:r>
              <a:rPr lang="es-MX" dirty="0" err="1" smtClean="0"/>
              <a:t>Create</a:t>
            </a:r>
            <a:r>
              <a:rPr lang="es-MX" dirty="0" smtClean="0"/>
              <a:t> indexes </a:t>
            </a:r>
          </a:p>
          <a:p>
            <a:r>
              <a:rPr lang="es-MX" dirty="0" err="1" smtClean="0"/>
              <a:t>Applied</a:t>
            </a:r>
            <a:r>
              <a:rPr lang="es-MX" dirty="0" smtClean="0"/>
              <a:t> at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granularity</a:t>
            </a:r>
            <a:r>
              <a:rPr lang="es-MX" dirty="0" smtClean="0"/>
              <a:t> </a:t>
            </a:r>
            <a:r>
              <a:rPr lang="es-MX" dirty="0" err="1" smtClean="0"/>
              <a:t>levels</a:t>
            </a:r>
            <a:r>
              <a:rPr lang="es-MX" dirty="0" smtClean="0"/>
              <a:t>: </a:t>
            </a:r>
          </a:p>
          <a:p>
            <a:pPr lvl="1"/>
            <a:r>
              <a:rPr lang="es-MX" dirty="0" err="1" smtClean="0"/>
              <a:t>Table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Attribute</a:t>
            </a:r>
            <a:r>
              <a:rPr lang="es-MX" dirty="0" smtClean="0"/>
              <a:t> (</a:t>
            </a:r>
            <a:r>
              <a:rPr lang="es-MX" dirty="0" err="1" smtClean="0"/>
              <a:t>whole</a:t>
            </a:r>
            <a:r>
              <a:rPr lang="es-MX" dirty="0" smtClean="0"/>
              <a:t> </a:t>
            </a:r>
            <a:r>
              <a:rPr lang="es-MX" dirty="0" err="1" smtClean="0"/>
              <a:t>relation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returned</a:t>
            </a:r>
            <a:r>
              <a:rPr lang="es-MX" dirty="0" smtClean="0"/>
              <a:t>)</a:t>
            </a:r>
          </a:p>
          <a:p>
            <a:pPr lvl="1"/>
            <a:r>
              <a:rPr lang="es-MX" dirty="0" err="1" smtClean="0"/>
              <a:t>Tuple</a:t>
            </a:r>
            <a:endParaRPr lang="es-MX" dirty="0" smtClean="0"/>
          </a:p>
          <a:p>
            <a:pPr lvl="1"/>
            <a:r>
              <a:rPr lang="es-MX" dirty="0" err="1" smtClean="0"/>
              <a:t>Cell</a:t>
            </a:r>
            <a:r>
              <a:rPr lang="es-MX" dirty="0" smtClean="0"/>
              <a:t> (</a:t>
            </a:r>
            <a:r>
              <a:rPr lang="es-MX" dirty="0" err="1" smtClean="0"/>
              <a:t>many</a:t>
            </a:r>
            <a:r>
              <a:rPr lang="es-MX" dirty="0" smtClean="0"/>
              <a:t> </a:t>
            </a:r>
            <a:r>
              <a:rPr lang="es-MX" dirty="0" err="1" smtClean="0"/>
              <a:t>decrypt</a:t>
            </a:r>
            <a:r>
              <a:rPr lang="es-MX" dirty="0" smtClean="0"/>
              <a:t> </a:t>
            </a:r>
            <a:r>
              <a:rPr lang="es-MX" dirty="0" err="1" smtClean="0"/>
              <a:t>operations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1924" y="242088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The </a:t>
            </a:r>
            <a:r>
              <a:rPr lang="en-US" sz="2000" dirty="0" err="1" smtClean="0">
                <a:latin typeface="+mn-lt"/>
              </a:rPr>
              <a:t>emp</a:t>
            </a:r>
            <a:r>
              <a:rPr lang="en-US" sz="2000" dirty="0" smtClean="0">
                <a:latin typeface="+mn-lt"/>
              </a:rPr>
              <a:t> table is mapped to a corresponding table at the server: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s-MX" sz="2000" dirty="0" err="1" smtClean="0">
                <a:latin typeface="+mn-lt"/>
              </a:rPr>
              <a:t>empS</a:t>
            </a:r>
            <a:r>
              <a:rPr lang="es-MX" sz="2000" dirty="0" smtClean="0">
                <a:latin typeface="+mn-lt"/>
              </a:rPr>
              <a:t>(</a:t>
            </a:r>
            <a:r>
              <a:rPr lang="es-MX" sz="2000" dirty="0" err="1" smtClean="0">
                <a:latin typeface="+mn-lt"/>
              </a:rPr>
              <a:t>etuple</a:t>
            </a:r>
            <a:r>
              <a:rPr lang="es-MX" sz="2000" dirty="0" smtClean="0">
                <a:latin typeface="+mn-lt"/>
              </a:rPr>
              <a:t>, </a:t>
            </a:r>
            <a:r>
              <a:rPr lang="es-MX" sz="2000" dirty="0" err="1" smtClean="0">
                <a:latin typeface="+mn-lt"/>
              </a:rPr>
              <a:t>eidS</a:t>
            </a:r>
            <a:r>
              <a:rPr lang="es-MX" sz="2000" dirty="0" smtClean="0">
                <a:latin typeface="+mn-lt"/>
              </a:rPr>
              <a:t>, </a:t>
            </a:r>
            <a:r>
              <a:rPr lang="es-MX" sz="2000" dirty="0" err="1" smtClean="0">
                <a:latin typeface="+mn-lt"/>
              </a:rPr>
              <a:t>enameS</a:t>
            </a:r>
            <a:r>
              <a:rPr lang="es-MX" sz="2000" dirty="0" smtClean="0">
                <a:latin typeface="+mn-lt"/>
              </a:rPr>
              <a:t>, </a:t>
            </a:r>
            <a:r>
              <a:rPr lang="es-MX" sz="2000" dirty="0" err="1" smtClean="0">
                <a:latin typeface="+mn-lt"/>
              </a:rPr>
              <a:t>salaryS</a:t>
            </a:r>
            <a:r>
              <a:rPr lang="es-MX" sz="2000" dirty="0" smtClean="0">
                <a:latin typeface="+mn-lt"/>
              </a:rPr>
              <a:t>, </a:t>
            </a:r>
            <a:r>
              <a:rPr lang="es-MX" sz="2000" dirty="0" err="1" smtClean="0">
                <a:latin typeface="+mn-lt"/>
              </a:rPr>
              <a:t>addrS</a:t>
            </a:r>
            <a:r>
              <a:rPr lang="es-MX" sz="2000" dirty="0" smtClean="0">
                <a:latin typeface="+mn-lt"/>
              </a:rPr>
              <a:t>, </a:t>
            </a:r>
            <a:r>
              <a:rPr lang="es-MX" sz="2000" dirty="0" err="1" smtClean="0">
                <a:latin typeface="+mn-lt"/>
              </a:rPr>
              <a:t>didS</a:t>
            </a:r>
            <a:r>
              <a:rPr lang="es-MX" sz="2000" dirty="0" smtClean="0">
                <a:latin typeface="+mn-lt"/>
              </a:rPr>
              <a:t>) [2].</a:t>
            </a:r>
            <a:endParaRPr lang="es-MX" sz="2000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25859" y="5877272"/>
            <a:ext cx="957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[2] </a:t>
            </a:r>
            <a:r>
              <a:rPr lang="es-MX" sz="1600" dirty="0" err="1" smtClean="0"/>
              <a:t>Hore</a:t>
            </a:r>
            <a:r>
              <a:rPr lang="es-MX" sz="1600" dirty="0" smtClean="0"/>
              <a:t>, </a:t>
            </a:r>
            <a:r>
              <a:rPr lang="es-MX" sz="1600" dirty="0" err="1" smtClean="0"/>
              <a:t>Bijit</a:t>
            </a:r>
            <a:r>
              <a:rPr lang="es-MX" sz="1600" dirty="0" smtClean="0"/>
              <a:t>, </a:t>
            </a:r>
            <a:r>
              <a:rPr lang="es-MX" sz="1600" dirty="0" err="1" smtClean="0"/>
              <a:t>Sharad</a:t>
            </a:r>
            <a:r>
              <a:rPr lang="es-MX" sz="1600" dirty="0" smtClean="0"/>
              <a:t> </a:t>
            </a:r>
            <a:r>
              <a:rPr lang="es-MX" sz="1600" dirty="0" err="1" smtClean="0"/>
              <a:t>Mehrotra</a:t>
            </a:r>
            <a:r>
              <a:rPr lang="es-MX" sz="1600" dirty="0" smtClean="0"/>
              <a:t>, and </a:t>
            </a:r>
            <a:r>
              <a:rPr lang="es-MX" sz="1600" dirty="0" err="1" smtClean="0"/>
              <a:t>Hakan</a:t>
            </a:r>
            <a:r>
              <a:rPr lang="es-MX" sz="1600" dirty="0" smtClean="0"/>
              <a:t> </a:t>
            </a:r>
            <a:r>
              <a:rPr lang="es-MX" sz="1600" dirty="0" err="1" smtClean="0"/>
              <a:t>Hacigümüç</a:t>
            </a:r>
            <a:r>
              <a:rPr lang="es-MX" sz="1600" dirty="0" smtClean="0"/>
              <a:t>. "</a:t>
            </a:r>
            <a:r>
              <a:rPr lang="es-MX" sz="1600" dirty="0" err="1" smtClean="0"/>
              <a:t>Managing</a:t>
            </a:r>
            <a:r>
              <a:rPr lang="es-MX" sz="1600" dirty="0" smtClean="0"/>
              <a:t> and </a:t>
            </a:r>
            <a:r>
              <a:rPr lang="es-MX" sz="1600" dirty="0" err="1" smtClean="0"/>
              <a:t>querying</a:t>
            </a:r>
            <a:r>
              <a:rPr lang="es-MX" sz="1600" dirty="0" smtClean="0"/>
              <a:t> </a:t>
            </a:r>
            <a:r>
              <a:rPr lang="es-MX" sz="1600" dirty="0" err="1" smtClean="0"/>
              <a:t>encrypted</a:t>
            </a:r>
            <a:r>
              <a:rPr lang="es-MX" sz="1600" dirty="0" smtClean="0"/>
              <a:t> data.</a:t>
            </a:r>
          </a:p>
          <a:p>
            <a:r>
              <a:rPr lang="es-MX" sz="1600" dirty="0" smtClean="0"/>
              <a:t>" </a:t>
            </a:r>
            <a:r>
              <a:rPr lang="es-MX" sz="1600" i="1" dirty="0" err="1" smtClean="0"/>
              <a:t>Handbook</a:t>
            </a:r>
            <a:r>
              <a:rPr lang="es-MX" sz="1600" i="1" dirty="0" smtClean="0"/>
              <a:t> of </a:t>
            </a:r>
            <a:r>
              <a:rPr lang="es-MX" sz="1600" i="1" dirty="0" err="1" smtClean="0"/>
              <a:t>Database</a:t>
            </a:r>
            <a:r>
              <a:rPr lang="es-MX" sz="1600" i="1" dirty="0" smtClean="0"/>
              <a:t> Security</a:t>
            </a:r>
            <a:r>
              <a:rPr lang="es-MX" sz="1600" dirty="0" smtClean="0"/>
              <a:t> (2008): 163-190.</a:t>
            </a:r>
            <a:endParaRPr lang="es-MX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188" y="476672"/>
            <a:ext cx="36576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00" y="3717032"/>
            <a:ext cx="5381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20" y="260648"/>
            <a:ext cx="67532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170284" y="4653136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</a:t>
            </a:r>
            <a:r>
              <a:rPr lang="es-MX" sz="2000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s-MX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Query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[3]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9796" y="5877272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[3] Sabrina De </a:t>
            </a:r>
            <a:r>
              <a:rPr lang="en-US" sz="1400" dirty="0" err="1" smtClean="0"/>
              <a:t>Capitani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Vimercati</a:t>
            </a:r>
            <a:r>
              <a:rPr lang="es-MX" sz="1400" dirty="0" smtClean="0"/>
              <a:t>, Sara </a:t>
            </a:r>
            <a:r>
              <a:rPr lang="es-MX" sz="1400" dirty="0" err="1" smtClean="0"/>
              <a:t>Foresti</a:t>
            </a:r>
            <a:r>
              <a:rPr lang="es-MX" sz="1400" dirty="0" smtClean="0"/>
              <a:t>, and </a:t>
            </a:r>
            <a:r>
              <a:rPr lang="es-MX" sz="1400" dirty="0" err="1" smtClean="0"/>
              <a:t>Pierangela</a:t>
            </a:r>
            <a:r>
              <a:rPr lang="es-MX" sz="1400" dirty="0" smtClean="0"/>
              <a:t> </a:t>
            </a:r>
            <a:r>
              <a:rPr lang="es-MX" sz="1400" dirty="0" err="1" smtClean="0"/>
              <a:t>Samarati</a:t>
            </a:r>
            <a:r>
              <a:rPr lang="es-MX" sz="1400" dirty="0" smtClean="0"/>
              <a:t>. "</a:t>
            </a:r>
            <a:r>
              <a:rPr lang="es-MX" sz="1400" dirty="0" err="1" smtClean="0"/>
              <a:t>Protecting</a:t>
            </a:r>
            <a:r>
              <a:rPr lang="es-MX" sz="1400" dirty="0" smtClean="0"/>
              <a:t> data in </a:t>
            </a:r>
            <a:r>
              <a:rPr lang="es-MX" sz="1400" dirty="0" err="1" smtClean="0"/>
              <a:t>outsourcing</a:t>
            </a:r>
            <a:r>
              <a:rPr lang="es-MX" sz="1400" dirty="0" smtClean="0"/>
              <a:t> </a:t>
            </a:r>
            <a:r>
              <a:rPr lang="es-MX" sz="1400" dirty="0" err="1" smtClean="0"/>
              <a:t>scenarios</a:t>
            </a:r>
            <a:r>
              <a:rPr lang="es-MX" sz="1400" dirty="0" smtClean="0"/>
              <a:t>." </a:t>
            </a:r>
            <a:r>
              <a:rPr lang="es-MX" sz="1400" i="1" dirty="0" err="1" smtClean="0"/>
              <a:t>Handbook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on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securing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cyber-physical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critical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infrastructure</a:t>
            </a:r>
            <a:r>
              <a:rPr lang="es-MX" sz="1400" dirty="0" smtClean="0"/>
              <a:t> (2012).</a:t>
            </a:r>
            <a:endParaRPr lang="es-MX" sz="14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5878388" y="260648"/>
          <a:ext cx="7231293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844" y="0"/>
            <a:ext cx="9601200" cy="1143000"/>
          </a:xfrm>
        </p:spPr>
        <p:txBody>
          <a:bodyPr/>
          <a:lstStyle/>
          <a:p>
            <a:r>
              <a:rPr lang="es-MX" dirty="0" err="1" smtClean="0"/>
              <a:t>Indexing</a:t>
            </a:r>
            <a:r>
              <a:rPr lang="es-MX" dirty="0" smtClean="0"/>
              <a:t> </a:t>
            </a:r>
            <a:r>
              <a:rPr lang="es-MX" dirty="0" err="1" smtClean="0"/>
              <a:t>techniques</a:t>
            </a:r>
            <a:r>
              <a:rPr lang="es-MX" dirty="0" smtClean="0"/>
              <a:t>:</a:t>
            </a:r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917948" y="119675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9876" y="-315416"/>
            <a:ext cx="9601200" cy="1143000"/>
          </a:xfrm>
        </p:spPr>
        <p:txBody>
          <a:bodyPr/>
          <a:lstStyle/>
          <a:p>
            <a:r>
              <a:rPr lang="es-MX" dirty="0" smtClean="0"/>
              <a:t>Access control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349996" y="1052736"/>
          <a:ext cx="763284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3695"/>
          <a:stretch>
            <a:fillRect/>
          </a:stretch>
        </p:blipFill>
        <p:spPr bwMode="auto">
          <a:xfrm>
            <a:off x="2854052" y="476672"/>
            <a:ext cx="6829425" cy="22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341884" y="3501008"/>
            <a:ext cx="9409110" cy="1816224"/>
          </a:xfrm>
        </p:spPr>
        <p:txBody>
          <a:bodyPr/>
          <a:lstStyle/>
          <a:p>
            <a:r>
              <a:rPr lang="en-US" dirty="0" smtClean="0"/>
              <a:t>Using one key for each resource would require too many keys.</a:t>
            </a:r>
          </a:p>
          <a:p>
            <a:r>
              <a:rPr lang="en-US" dirty="0" smtClean="0"/>
              <a:t>Adopt a </a:t>
            </a:r>
            <a:r>
              <a:rPr lang="en-US" i="1" dirty="0" smtClean="0"/>
              <a:t>key derivation</a:t>
            </a:r>
            <a:r>
              <a:rPr lang="en-US" dirty="0" smtClean="0"/>
              <a:t> method: each user has only 1 key.</a:t>
            </a:r>
          </a:p>
          <a:p>
            <a:r>
              <a:rPr lang="en-US" dirty="0" smtClean="0"/>
              <a:t>The data owner encrypts r1 with a key that {A,B} can derive.</a:t>
            </a:r>
          </a:p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6180" y="2780928"/>
            <a:ext cx="449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Table</a:t>
            </a:r>
            <a:r>
              <a:rPr lang="es-MX" dirty="0" smtClean="0"/>
              <a:t> 2.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example</a:t>
            </a:r>
            <a:r>
              <a:rPr lang="es-MX" dirty="0" smtClean="0"/>
              <a:t> of Access </a:t>
            </a:r>
            <a:r>
              <a:rPr lang="es-MX" dirty="0" err="1" smtClean="0"/>
              <a:t>Matrix</a:t>
            </a:r>
            <a:r>
              <a:rPr lang="es-MX" dirty="0" smtClean="0"/>
              <a:t> [4]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837828" y="6093296"/>
            <a:ext cx="1081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[4] Yu, WB </a:t>
            </a:r>
            <a:r>
              <a:rPr lang="en-US" sz="1400" dirty="0" err="1" smtClean="0"/>
              <a:t>Yonghong</a:t>
            </a:r>
            <a:r>
              <a:rPr lang="en-US" sz="1400" dirty="0" smtClean="0"/>
              <a:t>, and </a:t>
            </a:r>
            <a:r>
              <a:rPr lang="en-US" sz="1400" dirty="0" err="1" smtClean="0"/>
              <a:t>Wenyang</a:t>
            </a:r>
            <a:r>
              <a:rPr lang="en-US" sz="1400" dirty="0" smtClean="0"/>
              <a:t> BAI. "Integrated Privacy Protection and Access Control over Outsourced Database Services.</a:t>
            </a:r>
          </a:p>
          <a:p>
            <a:r>
              <a:rPr lang="en-US" sz="1400" dirty="0" smtClean="0"/>
              <a:t>" </a:t>
            </a:r>
            <a:r>
              <a:rPr lang="en-US" sz="1400" i="1" dirty="0" smtClean="0"/>
              <a:t>Journal of Computational Information Systems</a:t>
            </a:r>
            <a:r>
              <a:rPr lang="en-US" sz="1400" dirty="0" smtClean="0"/>
              <a:t> 6.8 (2010): 2767-2777.</a:t>
            </a:r>
            <a:endParaRPr lang="es-MX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15">
  <a:themeElements>
    <a:clrScheme name="Personalizado 3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85D2E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TS102801115</Template>
  <TotalTime>0</TotalTime>
  <Words>981</Words>
  <Application>Microsoft Office PowerPoint</Application>
  <PresentationFormat>Custom</PresentationFormat>
  <Paragraphs>123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TS102801115</vt:lpstr>
      <vt:lpstr>Protection of  outsourced data </vt:lpstr>
      <vt:lpstr>Protecting data</vt:lpstr>
      <vt:lpstr>Slide 3</vt:lpstr>
      <vt:lpstr>Data Encryption</vt:lpstr>
      <vt:lpstr>The emp table is mapped to a corresponding table at the server:  empS(etuple, eidS, enameS, salaryS, addrS, didS) [2].</vt:lpstr>
      <vt:lpstr>Slide 6</vt:lpstr>
      <vt:lpstr>Indexing techniques:</vt:lpstr>
      <vt:lpstr>Access control</vt:lpstr>
      <vt:lpstr>Slide 9</vt:lpstr>
      <vt:lpstr>Slide 10</vt:lpstr>
      <vt:lpstr>Drawbacks of encryption</vt:lpstr>
      <vt:lpstr>Data fragmentation</vt:lpstr>
      <vt:lpstr>Slide 13</vt:lpstr>
      <vt:lpstr>Querying the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2012-11-07T22:10:41Z</dcterms:created>
  <dcterms:modified xsi:type="dcterms:W3CDTF">2012-11-10T19:26:50Z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