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handoutMasterIdLst>
    <p:handoutMasterId r:id="rId27"/>
  </p:handoutMasterIdLst>
  <p:sldIdLst>
    <p:sldId id="728" r:id="rId2"/>
    <p:sldId id="729" r:id="rId3"/>
    <p:sldId id="731" r:id="rId4"/>
    <p:sldId id="730" r:id="rId5"/>
    <p:sldId id="732" r:id="rId6"/>
    <p:sldId id="733" r:id="rId7"/>
    <p:sldId id="734" r:id="rId8"/>
    <p:sldId id="735" r:id="rId9"/>
    <p:sldId id="736" r:id="rId10"/>
    <p:sldId id="737" r:id="rId11"/>
    <p:sldId id="738" r:id="rId12"/>
    <p:sldId id="741" r:id="rId13"/>
    <p:sldId id="739" r:id="rId14"/>
    <p:sldId id="740" r:id="rId15"/>
    <p:sldId id="742" r:id="rId16"/>
    <p:sldId id="743" r:id="rId17"/>
    <p:sldId id="744" r:id="rId18"/>
    <p:sldId id="745" r:id="rId19"/>
    <p:sldId id="746" r:id="rId20"/>
    <p:sldId id="747" r:id="rId21"/>
    <p:sldId id="748" r:id="rId22"/>
    <p:sldId id="749" r:id="rId23"/>
    <p:sldId id="750" r:id="rId24"/>
    <p:sldId id="75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430" y="-62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6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</a:t>
            </a:r>
            <a:r>
              <a:rPr lang="en-CA" dirty="0" smtClean="0"/>
              <a:t>Objects (Part 2)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in the list.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void add(</a:t>
            </a:r>
            <a:r>
              <a:rPr lang="en-US" dirty="0" err="1"/>
              <a:t>int</a:t>
            </a:r>
            <a:r>
              <a:rPr lang="en-US" dirty="0"/>
              <a:t> index, char c) {</a:t>
            </a:r>
          </a:p>
          <a:p>
            <a:r>
              <a:rPr lang="en-US" dirty="0" smtClean="0"/>
              <a:t>  </a:t>
            </a:r>
            <a:r>
              <a:rPr lang="en-US" dirty="0"/>
              <a:t>if (index &lt; 0 || index &gt; </a:t>
            </a:r>
            <a:r>
              <a:rPr lang="en-US" dirty="0" err="1"/>
              <a:t>this.size</a:t>
            </a:r>
            <a:r>
              <a:rPr lang="en-US" dirty="0"/>
              <a:t>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IndexOutOfBoundsException</a:t>
            </a:r>
            <a:r>
              <a:rPr lang="en-US" dirty="0"/>
              <a:t>("Index: " + index + ", Size: "</a:t>
            </a:r>
          </a:p>
          <a:p>
            <a:r>
              <a:rPr lang="en-US" dirty="0"/>
              <a:t>          + </a:t>
            </a:r>
            <a:r>
              <a:rPr lang="en-US" dirty="0" err="1"/>
              <a:t>this.size</a:t>
            </a:r>
            <a:r>
              <a:rPr lang="en-US" dirty="0"/>
              <a:t>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this.addFirst</a:t>
            </a:r>
            <a:r>
              <a:rPr lang="en-US" dirty="0"/>
              <a:t>(c);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else {</a:t>
            </a:r>
          </a:p>
          <a:p>
            <a:r>
              <a:rPr lang="en-US" dirty="0" smtClean="0"/>
              <a:t>    </a:t>
            </a:r>
            <a:r>
              <a:rPr lang="en-US" dirty="0" err="1"/>
              <a:t>LinkedList.add</a:t>
            </a:r>
            <a:r>
              <a:rPr lang="en-US" dirty="0"/>
              <a:t>(index - 1, c, </a:t>
            </a:r>
            <a:r>
              <a:rPr lang="en-US" dirty="0" err="1"/>
              <a:t>this.head</a:t>
            </a:r>
            <a:r>
              <a:rPr lang="en-US" dirty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3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t.removeFirst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or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cs typeface="Courier New" pitchFamily="49" charset="0"/>
              </a:rPr>
              <a:t>also returns the element removed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54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reference to the node we want to remove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4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27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old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49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and returns the first element from this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@return the first element from this list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char </a:t>
            </a:r>
            <a:r>
              <a:rPr lang="en-US" dirty="0" err="1"/>
              <a:t>removeFirst</a:t>
            </a:r>
            <a:r>
              <a:rPr lang="en-US" dirty="0"/>
              <a:t>() {</a:t>
            </a:r>
          </a:p>
          <a:p>
            <a:r>
              <a:rPr lang="en-US" dirty="0" smtClean="0"/>
              <a:t>  </a:t>
            </a:r>
            <a:r>
              <a:rPr lang="en-US" dirty="0"/>
              <a:t>if (</a:t>
            </a:r>
            <a:r>
              <a:rPr lang="en-US" dirty="0" err="1"/>
              <a:t>this.size</a:t>
            </a:r>
            <a:r>
              <a:rPr lang="en-US" dirty="0"/>
              <a:t> == 0)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NoSuchElementException</a:t>
            </a:r>
            <a:r>
              <a:rPr lang="en-US" dirty="0"/>
              <a:t>();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curr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--;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8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middle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80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that we have references </a:t>
            </a:r>
            <a:r>
              <a:rPr lang="en-US" dirty="0"/>
              <a:t>to the node we want to </a:t>
            </a:r>
            <a:r>
              <a:rPr lang="en-US" dirty="0" smtClean="0"/>
              <a:t>remove and its previous node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97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link from the previous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prev.next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13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current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(0, 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2563061" y="2971474"/>
            <a:ext cx="2021025" cy="643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866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the element at the specified position relative to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* current </a:t>
            </a:r>
            <a:r>
              <a:rPr lang="en-US" dirty="0"/>
              <a:t>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</a:t>
            </a:r>
          </a:p>
          <a:p>
            <a:r>
              <a:rPr lang="en-US" dirty="0" smtClean="0"/>
              <a:t> </a:t>
            </a:r>
            <a:r>
              <a:rPr lang="en-US" dirty="0"/>
              <a:t>*          the index relative to the </a:t>
            </a:r>
            <a:r>
              <a:rPr lang="en-US" dirty="0" smtClean="0"/>
              <a:t>current </a:t>
            </a:r>
            <a:r>
              <a:rPr lang="en-US" dirty="0"/>
              <a:t>node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*          element </a:t>
            </a:r>
            <a:r>
              <a:rPr lang="en-US" dirty="0"/>
              <a:t>to </a:t>
            </a:r>
            <a:r>
              <a:rPr lang="en-US" dirty="0" smtClean="0"/>
              <a:t>be </a:t>
            </a:r>
            <a:r>
              <a:rPr lang="en-US" dirty="0"/>
              <a:t>removed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node previous to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curr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@return the element previously at the specified position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char remove(</a:t>
            </a:r>
            <a:r>
              <a:rPr lang="en-US" dirty="0" err="1"/>
              <a:t>int</a:t>
            </a:r>
            <a:r>
              <a:rPr lang="en-US" dirty="0"/>
              <a:t> index, Node </a:t>
            </a:r>
            <a:r>
              <a:rPr lang="en-US" dirty="0" err="1"/>
              <a:t>prev</a:t>
            </a:r>
            <a:r>
              <a:rPr lang="en-US" dirty="0"/>
              <a:t>, Node </a:t>
            </a:r>
            <a:r>
              <a:rPr lang="en-US" dirty="0" err="1"/>
              <a:t>curr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LinkedList.remove</a:t>
            </a:r>
            <a:r>
              <a:rPr lang="en-US" dirty="0"/>
              <a:t>(index - 1, </a:t>
            </a:r>
            <a:r>
              <a:rPr lang="en-US" dirty="0" err="1"/>
              <a:t>curr</a:t>
            </a:r>
            <a:r>
              <a:rPr lang="en-US" dirty="0"/>
              <a:t>, </a:t>
            </a:r>
            <a:r>
              <a:rPr lang="en-US" dirty="0" err="1"/>
              <a:t>curr.next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3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/**</a:t>
            </a:r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/>
              <a:t>* Removes the element at the specified position in this </a:t>
            </a:r>
            <a:r>
              <a:rPr lang="en-US" sz="1400" dirty="0" smtClean="0"/>
              <a:t>list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</a:t>
            </a:r>
            <a:r>
              <a:rPr lang="en-US" sz="1400" dirty="0" err="1"/>
              <a:t>param</a:t>
            </a:r>
            <a:r>
              <a:rPr lang="en-US" sz="1400" dirty="0"/>
              <a:t> </a:t>
            </a:r>
            <a:r>
              <a:rPr lang="en-US" sz="1400" dirty="0" smtClean="0"/>
              <a:t>index </a:t>
            </a:r>
            <a:r>
              <a:rPr lang="en-US" sz="1400" dirty="0"/>
              <a:t>the index of the element to be removed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@return the element previously at the specified position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*/</a:t>
            </a:r>
          </a:p>
          <a:p>
            <a:r>
              <a:rPr lang="en-US" sz="1400" dirty="0" smtClean="0"/>
              <a:t>public </a:t>
            </a:r>
            <a:r>
              <a:rPr lang="en-US" sz="1400" dirty="0"/>
              <a:t>char remove(</a:t>
            </a:r>
            <a:r>
              <a:rPr lang="en-US" sz="1400" dirty="0" err="1"/>
              <a:t>int</a:t>
            </a:r>
            <a:r>
              <a:rPr lang="en-US" sz="1400" dirty="0"/>
              <a:t> index) {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&lt; 0 || index &gt;= </a:t>
            </a:r>
            <a:r>
              <a:rPr lang="en-US" sz="1400" dirty="0" err="1"/>
              <a:t>this.size</a:t>
            </a:r>
            <a:r>
              <a:rPr lang="en-US" sz="1400" dirty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throw new </a:t>
            </a:r>
            <a:r>
              <a:rPr lang="en-US" sz="1400" dirty="0" err="1"/>
              <a:t>IndexOutOfBoundsException</a:t>
            </a:r>
            <a:r>
              <a:rPr lang="en-US" sz="1400" dirty="0"/>
              <a:t>("Index: " + index +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", </a:t>
            </a:r>
            <a:r>
              <a:rPr lang="en-US" sz="1400" dirty="0"/>
              <a:t>Size: </a:t>
            </a:r>
            <a:r>
              <a:rPr lang="en-US" sz="1400" dirty="0" smtClean="0"/>
              <a:t>" + </a:t>
            </a:r>
            <a:r>
              <a:rPr lang="en-US" sz="1400" dirty="0" err="1"/>
              <a:t>this.size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== 0)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this.removeFirst</a:t>
            </a:r>
            <a:r>
              <a:rPr lang="en-US" sz="1400" dirty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else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char result = </a:t>
            </a:r>
            <a:r>
              <a:rPr lang="en-US" sz="1400" dirty="0" err="1"/>
              <a:t>LinkedList.remove</a:t>
            </a:r>
            <a:r>
              <a:rPr lang="en-US" sz="1400" dirty="0"/>
              <a:t>(index - 1, </a:t>
            </a:r>
            <a:r>
              <a:rPr lang="en-US" sz="1400" dirty="0" err="1"/>
              <a:t>this.head</a:t>
            </a:r>
            <a:r>
              <a:rPr lang="en-US" sz="1400" dirty="0"/>
              <a:t>, </a:t>
            </a:r>
            <a:r>
              <a:rPr lang="en-US" sz="1400" dirty="0" err="1"/>
              <a:t>this.head.next</a:t>
            </a:r>
            <a:r>
              <a:rPr lang="en-US" sz="1400" dirty="0"/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 smtClean="0"/>
              <a:t>this.size</a:t>
            </a:r>
            <a:r>
              <a:rPr lang="en-US" sz="1400" dirty="0" smtClean="0"/>
              <a:t>-</a:t>
            </a:r>
            <a:r>
              <a:rPr lang="en-US" sz="1400" dirty="0"/>
              <a:t>-;</a:t>
            </a:r>
          </a:p>
          <a:p>
            <a:r>
              <a:rPr lang="en-US" sz="1400" dirty="0"/>
              <a:t>    </a:t>
            </a:r>
            <a:r>
              <a:rPr lang="en-US" sz="1400" dirty="0" smtClean="0"/>
              <a:t>return </a:t>
            </a:r>
            <a:r>
              <a:rPr lang="en-US" sz="1400" dirty="0"/>
              <a:t>result;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2070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our linked list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would be very convenient for clients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do something with c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Implementing </a:t>
            </a:r>
            <a:r>
              <a:rPr lang="en-US" dirty="0"/>
              <a:t>this interface allows an object to be the target of the "</a:t>
            </a:r>
            <a:r>
              <a:rPr lang="en-US" dirty="0" err="1"/>
              <a:t>foreach</a:t>
            </a:r>
            <a:r>
              <a:rPr lang="en-US" dirty="0"/>
              <a:t>"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81422"/>
              </p:ext>
            </p:extLst>
          </p:nvPr>
        </p:nvGraphicFramePr>
        <p:xfrm>
          <a:off x="597117" y="3659428"/>
          <a:ext cx="794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Iterator&lt;T&gt;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an iterator over a set of elements of type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382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3660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13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 flipV="1">
            <a:off x="2563061" y="2957700"/>
            <a:ext cx="2021025" cy="13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Arrow Connector 15"/>
          <p:cNvCxnSpPr>
            <a:endCxn id="5" idx="1"/>
          </p:cNvCxnSpPr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08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head of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71474"/>
            <a:ext cx="674147" cy="69979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1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Inserts the specified element at the beginning of this list. 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add to the beginning of this list.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addFirst</a:t>
            </a:r>
            <a:r>
              <a:rPr lang="en-US" dirty="0"/>
              <a:t>(char c) {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5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'z')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57643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94691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32948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571205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709462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21194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94509" y="26826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977076" y="26597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5964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5433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353690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491946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630203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772829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Up Arrow 46"/>
          <p:cNvSpPr/>
          <p:nvPr/>
        </p:nvSpPr>
        <p:spPr>
          <a:xfrm>
            <a:off x="3961997" y="3025751"/>
            <a:ext cx="264361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23917" y="2680109"/>
            <a:ext cx="2021025" cy="13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27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the link from the previous node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notice that we to know the node previous to the inserted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59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after the</a:t>
            </a:r>
          </a:p>
          <a:p>
            <a:r>
              <a:rPr lang="en-US" dirty="0" smtClean="0"/>
              <a:t> </a:t>
            </a:r>
            <a:r>
              <a:rPr lang="en-US" dirty="0"/>
              <a:t>* specified 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after </a:t>
            </a:r>
            <a:r>
              <a:rPr lang="en-US" dirty="0" err="1"/>
              <a:t>prev</a:t>
            </a:r>
            <a:r>
              <a:rPr lang="en-US" dirty="0"/>
              <a:t>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r>
              <a:rPr lang="en-US" dirty="0"/>
              <a:t> the node to insert after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void add(</a:t>
            </a:r>
            <a:r>
              <a:rPr lang="en-US" dirty="0" err="1"/>
              <a:t>int</a:t>
            </a:r>
            <a:r>
              <a:rPr lang="en-US" dirty="0"/>
              <a:t> index, char c, Node </a:t>
            </a:r>
            <a:r>
              <a:rPr lang="en-US" dirty="0" err="1"/>
              <a:t>prev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prev.next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/>
              <a:t>return;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 err="1"/>
              <a:t>LinkedList.add</a:t>
            </a:r>
            <a:r>
              <a:rPr lang="en-US" dirty="0"/>
              <a:t>(index - 1, c, </a:t>
            </a:r>
            <a:r>
              <a:rPr lang="en-US" dirty="0" err="1"/>
              <a:t>prev.next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13229</TotalTime>
  <Words>1175</Words>
  <Application>Microsoft Office PowerPoint</Application>
  <PresentationFormat>On-screen Show (4:3)</PresentationFormat>
  <Paragraphs>364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Recursive Objects (Part 2)</vt:lpstr>
      <vt:lpstr>Adding to the front of the list</vt:lpstr>
      <vt:lpstr>Adding to the front of the list</vt:lpstr>
      <vt:lpstr>Adding to the front of the list</vt:lpstr>
      <vt:lpstr>PowerPoint Presentation</vt:lpstr>
      <vt:lpstr>Adding to the middle of the list</vt:lpstr>
      <vt:lpstr>Adding to the middle of the list</vt:lpstr>
      <vt:lpstr>Adding to the middle of the list</vt:lpstr>
      <vt:lpstr>PowerPoint Presentation</vt:lpstr>
      <vt:lpstr>PowerPoint Presentation</vt:lpstr>
      <vt:lpstr>Removing from the front of the list</vt:lpstr>
      <vt:lpstr>Removing from the front of the list</vt:lpstr>
      <vt:lpstr>Removing from the front of the list</vt:lpstr>
      <vt:lpstr>Removing from the front of the list</vt:lpstr>
      <vt:lpstr>PowerPoint Presentation</vt:lpstr>
      <vt:lpstr>Removing from the middle of the list</vt:lpstr>
      <vt:lpstr>Removing from the middle of the list</vt:lpstr>
      <vt:lpstr>Removing from the middle of the list</vt:lpstr>
      <vt:lpstr>Removing from the middle of the list</vt:lpstr>
      <vt:lpstr>PowerPoint Presentation</vt:lpstr>
      <vt:lpstr>PowerPoint Presentation</vt:lpstr>
      <vt:lpstr>Implementing Iterable</vt:lpstr>
      <vt:lpstr>Iterable Interface</vt:lpstr>
      <vt:lpstr>Iterator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993</cp:revision>
  <dcterms:created xsi:type="dcterms:W3CDTF">2006-08-16T00:00:00Z</dcterms:created>
  <dcterms:modified xsi:type="dcterms:W3CDTF">2013-03-22T02:54:49Z</dcterms:modified>
</cp:coreProperties>
</file>