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1"/>
  </p:notesMasterIdLst>
  <p:sldIdLst>
    <p:sldId id="431" r:id="rId2"/>
    <p:sldId id="410" r:id="rId3"/>
    <p:sldId id="411" r:id="rId4"/>
    <p:sldId id="432" r:id="rId5"/>
    <p:sldId id="415" r:id="rId6"/>
    <p:sldId id="412" r:id="rId7"/>
    <p:sldId id="417" r:id="rId8"/>
    <p:sldId id="416" r:id="rId9"/>
    <p:sldId id="418" r:id="rId10"/>
    <p:sldId id="413" r:id="rId11"/>
    <p:sldId id="421" r:id="rId12"/>
    <p:sldId id="419" r:id="rId13"/>
    <p:sldId id="420" r:id="rId14"/>
    <p:sldId id="422" r:id="rId15"/>
    <p:sldId id="424" r:id="rId16"/>
    <p:sldId id="425" r:id="rId17"/>
    <p:sldId id="426" r:id="rId18"/>
    <p:sldId id="428" r:id="rId19"/>
    <p:sldId id="42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200" y="-84"/>
      </p:cViewPr>
      <p:guideLst>
        <p:guide orient="horz" pos="2160"/>
        <p:guide orient="horz" pos="1761"/>
        <p:guide orient="horz" pos="3031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F9164A-66B2-4FBD-93F3-6E5442BD788C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4E35AA-32BA-490F-A797-A5A91F0FC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4869A68-6118-4AAC-8665-B186511097AA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51495-3DD9-4FE4-95C8-090E7A6D3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34FFE-CE86-4C8F-BDBC-17038735A2CA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C5FC-0F31-472A-8B04-5B8A76DEE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C4050-92D1-49CA-8535-73B1F65A799B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0151-CDF8-4CC3-AD7F-207B98D37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66A9-E224-4ABB-9CED-C010D1A7ECD4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408D-C807-468E-9EBA-C5FF51B32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D2CB7-CA7D-423A-B2F6-7017A734CBFF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03BD6-93CC-4240-9B18-5BE1C7135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A14BB-38BC-4763-AFD2-C156B9200498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7C576-0FF1-4048-98C7-EB098563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4AB58-8498-41DF-829F-F9D76436D460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662B8-F35E-4AEE-BBC3-5DBC3CE13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6440-FB0B-4E16-B126-0DD7AB7C429B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E4672-E4AF-4B92-A482-CDE6F452D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C0061-25A7-4033-93B4-71AF867D1255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554B-62E6-436B-B332-F4D02CF96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21F4-700F-44BD-8207-22491F73A7CB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E85E8-004B-40B0-A0D5-88EAC27E7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E421-AFE8-4F9F-BB8C-00FDBD7AD6D3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980A-3B0B-4B87-B8D8-0BA01F72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F68D-8A40-466C-AA2E-074214FF2770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C1FE2-5C57-4E7A-AF63-6357CBEF6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7EB92F-ED72-4B0C-8F8C-DFB3CDB72FDF}" type="datetime1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5AAE18-0AF5-444F-B5AD-4E7B75C6A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03BD6-93CC-4240-9B18-5BE1C71353A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constructor that has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parameter must first deep copy and then validate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copy of y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new Y(y);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//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validate; will throw an exception if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invalid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this.checkY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76BD7-A05B-4008-A6C6-E1BF0E9D49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371600"/>
            <a:ext cx="7580312" cy="67786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144" y="4293105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293105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constructor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lvl="2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0E706-D677-4FBA-A051-3DBA89E80D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779588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immutable type. Does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constructor need to copy the other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dirty="0" smtClean="0"/>
              <a:t>object? Why or why not?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Implement the following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constructor: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Create a Triangle from 3 points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p1 The first point.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p2 The second point.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p3 The third point.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@throws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the 3 points are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        not unique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F6DC4-4602-48DD-86EE-6B0CAAFED8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29350" y="3886200"/>
            <a:ext cx="25177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Triangle has a class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invariant: the 3 points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of a Triangle are unique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never return a reference to an attribute; always return a deep copy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return new Y(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AB894-2F10-4B91-B50C-47AA7F33181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371600"/>
            <a:ext cx="7580312" cy="67786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4393" y="4211808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168751" y="4211808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accessor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DFF12-D795-43C4-B0A4-50FC82A5823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779588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immutable type. Does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 err="1" smtClean="0"/>
              <a:t>accessor</a:t>
            </a:r>
            <a:r>
              <a:rPr lang="en-US" dirty="0" smtClean="0"/>
              <a:t> need to copy it’s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dirty="0" smtClean="0"/>
              <a:t>object before returning it? Why or why not?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Implement the following 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accessors: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Get the first/second/third point of the triangle.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@return The first/second/third point of the triangle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22F0D-4538-41A3-ACEE-60D1B18F51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/>
              <a:t>Given your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accessors from question 2, can you write an improved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copy constructor that does not make copies of the point attributes?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04F2-A6CC-42F7-A9BF-AF0EA88808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has a method that sets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to a client-provided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then the method must make a deep copy of the client-provided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and validate it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public void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setY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(Y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Y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new Y(y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validate; will throw an exception if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invalid</a:t>
            </a:r>
            <a:endParaRPr lang="en-US" sz="18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this.checkY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this.y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	}</a:t>
            </a:r>
          </a:p>
          <a:p>
            <a:pPr>
              <a:buFont typeface="Wingdings 3" pitchFamily="18" charset="2"/>
              <a:buNone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F9B8A-7478-462E-8598-444C950B89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371600"/>
            <a:ext cx="7580312" cy="67786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144" y="4327022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327022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mutator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AB257-48E3-4C4A-8227-17C849E9222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779588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immutable type. Does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 err="1" smtClean="0"/>
              <a:t>mutator</a:t>
            </a:r>
            <a:r>
              <a:rPr lang="en-US" dirty="0" smtClean="0"/>
              <a:t> need to copy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 Why or why not? Does it need to the validate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Implement the following 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</a:t>
            </a:r>
            <a:r>
              <a:rPr lang="en-US" dirty="0" err="1" smtClean="0"/>
              <a:t>mutators</a:t>
            </a:r>
            <a:r>
              <a:rPr lang="en-US" dirty="0" smtClean="0"/>
              <a:t>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Set the first/second/third point of the triangle.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 The desired first/second/third point of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         the triangle.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@return true if the point could be set;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        false otherwise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6D309-8F5F-480A-8F7D-EDDA3817666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29350" y="5248275"/>
            <a:ext cx="25177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Triangle has a class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invariant: the 3 points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of a Triangle are unique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an object of type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composed of an object of type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means</a:t>
            </a:r>
          </a:p>
          <a:p>
            <a:pPr lvl="1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has-a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</a:t>
            </a:r>
            <a:r>
              <a:rPr lang="en-US" i="1" dirty="0" smtClean="0"/>
              <a:t>and</a:t>
            </a:r>
          </a:p>
          <a:p>
            <a:pPr lvl="1"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owns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r>
              <a:rPr lang="en-US" dirty="0" smtClean="0"/>
              <a:t>in other 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66DB4-0224-45C2-B89A-B92C5802C8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3551238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dirty="0" smtClean="0"/>
              <a:t>Composition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this means that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will generally not share references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with clients</a:t>
            </a:r>
          </a:p>
          <a:p>
            <a:pPr lvl="1">
              <a:defRPr/>
            </a:pPr>
            <a:r>
              <a:rPr lang="en-US" dirty="0" smtClean="0"/>
              <a:t>constructors will create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accessors</a:t>
            </a:r>
            <a:r>
              <a:rPr lang="en-US" dirty="0" smtClean="0"/>
              <a:t> will return references to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mutators</a:t>
            </a:r>
            <a:r>
              <a:rPr lang="en-US" dirty="0" smtClean="0"/>
              <a:t> will store references to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“</a:t>
            </a:r>
            <a:r>
              <a:rPr lang="en-US" dirty="0" smtClean="0"/>
              <a:t>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</a:t>
            </a:r>
            <a:r>
              <a:rPr lang="en-US" dirty="0" smtClean="0"/>
              <a:t>” are called </a:t>
            </a:r>
            <a:r>
              <a:rPr lang="en-US" i="1" dirty="0" smtClean="0"/>
              <a:t>defensive copies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371600"/>
            <a:ext cx="7580312" cy="67786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the 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default constructor is defined it must create a suitable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suitable Y; for example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new Y( /* suitable arguments */ 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371600"/>
            <a:ext cx="7580312" cy="67786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8187" y="5041996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4456786" y="2622647"/>
            <a:ext cx="230428" cy="437813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Re-implement Triangle so that it is a composition of 3 points. Start by adding a default constructor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</a:t>
            </a:r>
            <a:r>
              <a:rPr lang="en-US" dirty="0" smtClean="0"/>
              <a:t>that creates 3 new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objects with suitable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D4CC0-2DA4-4F35-B994-1099FFF0C8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</a:t>
            </a:r>
            <a:r>
              <a:rPr lang="en-US" dirty="0" smtClean="0"/>
              <a:t>a copy constructor is defined it must create a new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that is a deep copy of the other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X(X other)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new Y that is a copy of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other.y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new Y(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EB105-BCD0-4CD8-9EDA-CB1E77DFF8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0738" y="1371600"/>
            <a:ext cx="7580312" cy="67786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and only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object, is responsible for its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>
                <a:latin typeface="+mn-lt"/>
              </a:rPr>
              <a:t> object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554" y="5445100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3477467" y="3889856"/>
            <a:ext cx="230428" cy="264992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happens if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copy constructor does not make a deep copy of the other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X(X other)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 3" pitchFamily="18" charset="2"/>
              <a:buNone/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dirty="0" smtClean="0"/>
              <a:t>every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created with the copy constructor ends up sharing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if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modifies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object,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objects will end up with a modified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FF18C-5240-4C9E-839A-22D96D82AF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immutable type. Does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copy constructor need to create a new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? Why or why not?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Implement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</a:t>
            </a:r>
            <a:r>
              <a:rPr lang="en-US" dirty="0" smtClean="0"/>
              <a:t>copy constructor.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CE644-403C-4DBC-9271-CF94C9D5D9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3A4E0-C2E4-483B-9E92-35B0195375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228600"/>
            <a:ext cx="8229600" cy="600075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Calibri" pitchFamily="34" charset="0"/>
              <a:buAutoNum type="arabicPeriod" startAt="3"/>
            </a:pPr>
            <a:r>
              <a:rPr lang="en-US" dirty="0" smtClean="0"/>
              <a:t>Suppose you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copy constructor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dirty="0" smtClean="0"/>
              <a:t> method like so:</a:t>
            </a:r>
          </a:p>
          <a:p>
            <a:pPr marL="514350" indent="-514350">
              <a:buFont typeface="Calibri" pitchFamily="34" charset="0"/>
              <a:buAutoNum type="arabicPeriod" startAt="3"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	public Triangle(Triangle t)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t.pA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this.pB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t.pB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this.pC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t.pC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buFont typeface="Wingdings 3" pitchFamily="18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Triangle t1 = new Triangle();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Triangle t2 = new Triangle(t1);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t1.getA().set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 -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100.0,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100.0, 5.0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t2.getA()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dirty="0" smtClean="0">
                <a:cs typeface="Courier New" pitchFamily="49" charset="0"/>
              </a:rPr>
              <a:t>	What does the program print? How many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objects are there in memory? How many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objects should be in memory?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6304</TotalTime>
  <Words>710</Words>
  <Application>Microsoft Office PowerPoint</Application>
  <PresentationFormat>On-screen Show (4:3)</PresentationFormat>
  <Paragraphs>213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Constantia</vt:lpstr>
      <vt:lpstr>Wingdings 3</vt:lpstr>
      <vt:lpstr>Wingdings</vt:lpstr>
      <vt:lpstr>Courier New</vt:lpstr>
      <vt:lpstr>Origin</vt:lpstr>
      <vt:lpstr>Composition</vt:lpstr>
      <vt:lpstr>Composition</vt:lpstr>
      <vt:lpstr>Composition</vt:lpstr>
      <vt:lpstr>Composition &amp; the Default Constructor</vt:lpstr>
      <vt:lpstr>Test Your Knowledge</vt:lpstr>
      <vt:lpstr>Composition &amp; Copy Constructor</vt:lpstr>
      <vt:lpstr>Composition &amp; Copy Constructor</vt:lpstr>
      <vt:lpstr>Test Your Knowledge</vt:lpstr>
      <vt:lpstr>Slide 9</vt:lpstr>
      <vt:lpstr>Composition &amp; Other Constructors</vt:lpstr>
      <vt:lpstr>Composition and Other Constructors</vt:lpstr>
      <vt:lpstr>Test Your Knowledge</vt:lpstr>
      <vt:lpstr>Composition and Accessors</vt:lpstr>
      <vt:lpstr>Composition and Accessors</vt:lpstr>
      <vt:lpstr>Test Your Knowledge</vt:lpstr>
      <vt:lpstr>Test Your Knowledge</vt:lpstr>
      <vt:lpstr>Composition and Mutators</vt:lpstr>
      <vt:lpstr>Composition and Mutators</vt:lpstr>
      <vt:lpstr>Test Your Knowledge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565</cp:revision>
  <dcterms:created xsi:type="dcterms:W3CDTF">2006-08-16T00:00:00Z</dcterms:created>
  <dcterms:modified xsi:type="dcterms:W3CDTF">2013-01-27T20:52:07Z</dcterms:modified>
</cp:coreProperties>
</file>